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3" r:id="rId3"/>
    <p:sldId id="284" r:id="rId4"/>
    <p:sldId id="273" r:id="rId5"/>
    <p:sldId id="272" r:id="rId6"/>
    <p:sldId id="271" r:id="rId7"/>
    <p:sldId id="270" r:id="rId8"/>
    <p:sldId id="269" r:id="rId9"/>
    <p:sldId id="268" r:id="rId10"/>
    <p:sldId id="267" r:id="rId11"/>
    <p:sldId id="266" r:id="rId12"/>
    <p:sldId id="265" r:id="rId13"/>
    <p:sldId id="264" r:id="rId14"/>
    <p:sldId id="263" r:id="rId15"/>
    <p:sldId id="262" r:id="rId16"/>
    <p:sldId id="258" r:id="rId17"/>
    <p:sldId id="260" r:id="rId18"/>
    <p:sldId id="285" r:id="rId19"/>
    <p:sldId id="286" r:id="rId20"/>
    <p:sldId id="276" r:id="rId21"/>
    <p:sldId id="287" r:id="rId22"/>
    <p:sldId id="277" r:id="rId23"/>
    <p:sldId id="289" r:id="rId24"/>
    <p:sldId id="261" r:id="rId25"/>
    <p:sldId id="291" r:id="rId26"/>
    <p:sldId id="297" r:id="rId27"/>
    <p:sldId id="298" r:id="rId28"/>
    <p:sldId id="278" r:id="rId29"/>
    <p:sldId id="295" r:id="rId30"/>
    <p:sldId id="296" r:id="rId31"/>
    <p:sldId id="279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85" d="100"/>
          <a:sy n="85" d="100"/>
        </p:scale>
        <p:origin x="4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0BA2-47EF-4891-9A76-F49EA9FBA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40ED8-00B4-4683-903A-FDD3FC5C1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86242-D535-4535-B3AF-888FF2AA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67C6-8861-4EC5-B1F9-14E9A87F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391F-E399-4CBA-9075-DCBB16DF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8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4685-5115-45A1-AA14-33FB8CF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577A3-74CB-4EBD-B0F3-31229594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E0AF-C30A-460A-AEF1-33610DD2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B0A0-8DC6-4D3B-83B3-DD1CF943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6819-A163-42FB-B733-4EBB1867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86381-BD22-4664-B197-7D492C42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559F9-50B1-4949-8B78-4E70E134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B959-2F2D-4BBB-A209-6346C722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67A3-87A8-4D2E-AAA9-CA724211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F49C-DB22-4341-9BCA-E4AB12E2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340B-3E7A-4B8B-B342-12015814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70E4-D2F3-4CCB-ABF0-6F3564BA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AD02-4BC6-4542-B8FF-1C931BF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D61-FC78-4C2C-8698-7B87C7CC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375F-BC41-4081-AEC6-35AC8A5E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6A3A-1748-4FC0-96E7-B50A2C74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644D-BEDF-4F31-BBCD-8EE81A9B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1710-1E61-443A-9A1D-9580749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35FFD-0CC3-422E-9827-C610C129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68D8-C6E7-47DC-826E-7124C846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F8A5-AB54-432A-9178-A020E8EE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7541-8C3A-47F3-8357-7A41666F9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C741-64A0-48D4-AEDE-08D292942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6D87-6BF5-462B-94E9-BBEFDFB8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1BFC-3880-4D9C-9389-985145E3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84A49-43A9-4808-B6EB-668292B3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11B6-BABE-495C-B7E6-CA0F5DD3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C431-8F7E-48FE-A477-AA8D3F63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75C0D-8622-4220-BDBC-35B08499D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3A52E-0F79-483C-99BE-D758822EC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31457-A54D-49C6-94FF-31B1F75DF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313F6-4526-43B2-8A2C-3717E4AB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7E6B1-869A-40BC-B146-BD31FE08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40D5B-4DDC-4849-B8D0-97F09A08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4643-A6F2-486D-A49F-15AD2519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7FFBA-F303-4D85-AF58-A795DBF6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466C5-6B29-4898-BA0B-F07D7118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552B-7DF5-42EC-BF02-1C5A01FE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D6512-D85D-4E97-BFF7-5F48154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A98B-1598-4C29-9ACB-96BF10B3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4BC0-558D-467F-BBAA-45C72734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AF76-039F-44D1-895D-B8FCF7DA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9314-34A2-4357-AA1B-C944FD80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82B8A-4B3C-4CFD-81C4-8F369938D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EED4C-F45A-499F-802C-AA6781F7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F003-3674-484D-B4FF-D9E6F9D7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AAA29-1881-4E2A-8A0B-BF7B7D47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C60-810C-41EB-A1BA-BDEFB365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89B7D-1B73-4A52-944F-A1DAC1654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3A56F-047B-4563-90DD-5EC52182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5EDAA-5A3F-4F67-BBCB-E92194A4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06BC-2654-4A46-BCBB-AE463386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22C6-2C96-45FB-9EF3-55D4897A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16531-D4C3-4B20-AE0A-77CD2B13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A0D3-CBB5-4A1A-9D72-1F5B2CD1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D0E6-7FE3-4379-AF3D-5C70CEBCA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B4D3-4984-400D-9CD0-B78ED9D9ECB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67A61-D0C9-48D3-BD5F-B1E330D0D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87D8-09D6-490E-9380-D7F200A60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A1514-E711-4C69-A034-B0E37C90A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09565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0FD98-8021-440D-AD87-65C9483FA9F7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377261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90511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AAF0F-0AB5-47FF-A8C5-CB21579D20B7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424703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98006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4729C-F165-4903-A0DE-B09B0280B8C7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182480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06250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7AD37-6598-4D41-A7BF-52DE639E4013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359568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</a:t>
            </a:r>
            <a:r>
              <a:rPr lang="en-US" dirty="0" err="1"/>
              <a:t>st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12996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F4B60-4F1D-4FBB-8A16-9C5BF60F6865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70515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</a:t>
            </a:r>
            <a:r>
              <a:rPr lang="en-US" dirty="0" err="1"/>
              <a:t>sta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22739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2236A-F3B3-403B-AACE-2C67BCEE486F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7296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</a:t>
            </a:r>
            <a:r>
              <a:rPr lang="en-US" dirty="0" err="1"/>
              <a:t>stav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33982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71216-9112-4F7D-9931-24C2209AECDF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291419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15E1E-1CD2-4A32-B207-69C16C1400B2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103152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8216D-60DE-40EC-B2FD-9B9C9C51DB7C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407157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E79A8-2C90-4594-BFC8-8753619F0C6F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103713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F504D-D870-44C3-87EB-6266C9A482C5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23275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09565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03D04-3B35-4C1F-B9C3-7E1EC5486A48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237366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23DDF394-7219-49CF-BC37-5D098BC0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8488" y="5361183"/>
            <a:ext cx="324649" cy="324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D4DE93-C459-4AF1-A2F2-376A0D7AAE76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285975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DB709-1CB0-4BAC-8A81-A109609D2167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23DDF394-7219-49CF-BC37-5D098BC0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8488" y="5361183"/>
            <a:ext cx="324649" cy="3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4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23DDF394-7219-49CF-BC37-5D098BC0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9176" y="3251529"/>
            <a:ext cx="324649" cy="324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79F81F-6641-4F5E-94BA-DB4AB191526E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390701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23DDF394-7219-49CF-BC37-5D098BC00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9176" y="3251529"/>
            <a:ext cx="324649" cy="324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ADD42B-389C-40CD-AB4A-9C3C49BD42D1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591870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BB673-CEE2-4812-BC0D-4C95F0CBD19F}"/>
              </a:ext>
            </a:extLst>
          </p:cNvPr>
          <p:cNvSpPr/>
          <p:nvPr/>
        </p:nvSpPr>
        <p:spPr>
          <a:xfrm>
            <a:off x="2676107" y="2517117"/>
            <a:ext cx="6129865" cy="256708"/>
          </a:xfrm>
          <a:prstGeom prst="rect">
            <a:avLst/>
          </a:prstGeom>
          <a:solidFill>
            <a:srgbClr val="BFBFB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ursor outline">
            <a:extLst>
              <a:ext uri="{FF2B5EF4-FFF2-40B4-BE49-F238E27FC236}">
                <a16:creationId xmlns:a16="http://schemas.microsoft.com/office/drawing/2014/main" id="{E49E9DB9-CFF7-4270-ABEF-CFCDB9B97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2881" y="2528042"/>
            <a:ext cx="324649" cy="3246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DB8B41-C4F0-4235-AC5F-B95AA90EA2DE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733707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2853900-6873-4A5B-A33A-8E08ECE93E37}"/>
              </a:ext>
            </a:extLst>
          </p:cNvPr>
          <p:cNvSpPr/>
          <p:nvPr/>
        </p:nvSpPr>
        <p:spPr>
          <a:xfrm>
            <a:off x="2676107" y="2828011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F719D-10B9-4407-9FDE-53B440698D55}"/>
              </a:ext>
            </a:extLst>
          </p:cNvPr>
          <p:cNvSpPr/>
          <p:nvPr/>
        </p:nvSpPr>
        <p:spPr>
          <a:xfrm>
            <a:off x="2677631" y="2108562"/>
            <a:ext cx="6129868" cy="94614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28F3E-FAF0-46E5-9DD4-E6879D1F5431}"/>
              </a:ext>
            </a:extLst>
          </p:cNvPr>
          <p:cNvCxnSpPr>
            <a:cxnSpLocks/>
          </p:cNvCxnSpPr>
          <p:nvPr/>
        </p:nvCxnSpPr>
        <p:spPr>
          <a:xfrm>
            <a:off x="2677631" y="1874882"/>
            <a:ext cx="0" cy="1277821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241F9-2B47-43EC-91D1-FA673F120E14}"/>
              </a:ext>
            </a:extLst>
          </p:cNvPr>
          <p:cNvCxnSpPr>
            <a:cxnSpLocks/>
          </p:cNvCxnSpPr>
          <p:nvPr/>
        </p:nvCxnSpPr>
        <p:spPr>
          <a:xfrm>
            <a:off x="8807498" y="1874882"/>
            <a:ext cx="0" cy="1179823"/>
          </a:xfrm>
          <a:prstGeom prst="line">
            <a:avLst/>
          </a:prstGeom>
          <a:ln w="127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BC4E9-A879-456D-B3E4-423D7C31C0F6}"/>
              </a:ext>
            </a:extLst>
          </p:cNvPr>
          <p:cNvSpPr txBox="1"/>
          <p:nvPr/>
        </p:nvSpPr>
        <p:spPr>
          <a:xfrm>
            <a:off x="3060327" y="2223708"/>
            <a:ext cx="563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(Cranberry &amp; Spice)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St.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Bretta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(Valencia Orange)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Crooked Stave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Vieille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Artisanal (Happy Leaf - Cranberry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Lavendar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445224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00B49DB0-F614-4FEA-ABBD-A9310C970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1224" y="2296520"/>
            <a:ext cx="213361" cy="213361"/>
          </a:xfrm>
          <a:prstGeom prst="rect">
            <a:avLst/>
          </a:prstGeom>
        </p:spPr>
      </p:pic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C6896A70-C6A3-4A30-820D-2DCC2C0F7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8885" y="2539138"/>
            <a:ext cx="213361" cy="213361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AA4A5C13-AFAE-4FF7-A3F7-9FA50ECA8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7603" y="2784199"/>
            <a:ext cx="213361" cy="213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BB673-CEE2-4812-BC0D-4C95F0CBD19F}"/>
              </a:ext>
            </a:extLst>
          </p:cNvPr>
          <p:cNvSpPr/>
          <p:nvPr/>
        </p:nvSpPr>
        <p:spPr>
          <a:xfrm>
            <a:off x="2676107" y="2517117"/>
            <a:ext cx="6129865" cy="256708"/>
          </a:xfrm>
          <a:prstGeom prst="rect">
            <a:avLst/>
          </a:prstGeom>
          <a:solidFill>
            <a:srgbClr val="BFBFB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ursor outline">
            <a:extLst>
              <a:ext uri="{FF2B5EF4-FFF2-40B4-BE49-F238E27FC236}">
                <a16:creationId xmlns:a16="http://schemas.microsoft.com/office/drawing/2014/main" id="{E49E9DB9-CFF7-4270-ABEF-CFCDB9B97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2881" y="2528042"/>
            <a:ext cx="324649" cy="3246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FD3CD4-24DC-4C10-837E-328BC5715C24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209125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</p:spTree>
    <p:extLst>
      <p:ext uri="{BB962C8B-B14F-4D97-AF65-F5344CB8AC3E}">
        <p14:creationId xmlns:p14="http://schemas.microsoft.com/office/powerpoint/2010/main" val="128994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</p:spTree>
    <p:extLst>
      <p:ext uri="{BB962C8B-B14F-4D97-AF65-F5344CB8AC3E}">
        <p14:creationId xmlns:p14="http://schemas.microsoft.com/office/powerpoint/2010/main" val="407212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</p:spTree>
    <p:extLst>
      <p:ext uri="{BB962C8B-B14F-4D97-AF65-F5344CB8AC3E}">
        <p14:creationId xmlns:p14="http://schemas.microsoft.com/office/powerpoint/2010/main" val="278958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09565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902D5-1090-4312-A18A-62FE8A0F038C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336992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1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44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25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Crooked Stave St. </a:t>
            </a:r>
            <a:r>
              <a:rPr lang="en-US" dirty="0" err="1"/>
              <a:t>Bretta</a:t>
            </a:r>
            <a:r>
              <a:rPr lang="en-US" dirty="0"/>
              <a:t> (Valencia Orange)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EB8555D-0F1F-4721-A80F-2F0A1E87D63E}"/>
              </a:ext>
            </a:extLst>
          </p:cNvPr>
          <p:cNvSpPr/>
          <p:nvPr/>
        </p:nvSpPr>
        <p:spPr>
          <a:xfrm>
            <a:off x="4259705" y="2852384"/>
            <a:ext cx="2425908" cy="2334213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Question Mark with solid fill">
            <a:extLst>
              <a:ext uri="{FF2B5EF4-FFF2-40B4-BE49-F238E27FC236}">
                <a16:creationId xmlns:a16="http://schemas.microsoft.com/office/drawing/2014/main" id="{67084202-0EBC-442A-9806-5CD67CEE9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0155" y="2016986"/>
            <a:ext cx="4005008" cy="4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26803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8176E-5D0F-4566-83F9-2833A6C61553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32761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35048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F51F7-73DA-4176-A714-937EF0782B12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361213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  <a:r>
              <a:rPr lang="en-US" dirty="0" err="1"/>
              <a:t>Cro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46290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DF1D0-2B96-457F-996F-6D34B8F5CDE3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391460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</a:t>
            </a:r>
            <a:r>
              <a:rPr lang="en-US" dirty="0" err="1"/>
              <a:t>Croo</a:t>
            </a:r>
            <a:endParaRPr lang="en-US" dirty="0"/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58282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80213-9344-4906-A2E0-1BFAA36167B4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240376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687758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3BDF2-F4F5-4ACD-A2BC-BA565426CF29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280901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san Beers in glasses">
            <a:extLst>
              <a:ext uri="{FF2B5EF4-FFF2-40B4-BE49-F238E27FC236}">
                <a16:creationId xmlns:a16="http://schemas.microsoft.com/office/drawing/2014/main" id="{BBC96BDB-26D0-4444-8FCD-AF461132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1116FE-E300-4D23-90A1-B7C3F98AE824}"/>
              </a:ext>
            </a:extLst>
          </p:cNvPr>
          <p:cNvSpPr/>
          <p:nvPr/>
        </p:nvSpPr>
        <p:spPr>
          <a:xfrm>
            <a:off x="2677632" y="1837627"/>
            <a:ext cx="6129867" cy="3318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Crooke</a:t>
            </a:r>
          </a:p>
        </p:txBody>
      </p:sp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C1A1217A-1A6E-4BBC-BF35-02FCE3423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5687" y="1874882"/>
            <a:ext cx="294640" cy="2946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86EAF0-C6B9-431B-A6A8-AE67DE43E966}"/>
              </a:ext>
            </a:extLst>
          </p:cNvPr>
          <p:cNvCxnSpPr/>
          <p:nvPr/>
        </p:nvCxnSpPr>
        <p:spPr>
          <a:xfrm>
            <a:off x="3785193" y="1874882"/>
            <a:ext cx="0" cy="233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C23E1D-A879-4742-8A69-ED21FA7E8243}"/>
              </a:ext>
            </a:extLst>
          </p:cNvPr>
          <p:cNvSpPr txBox="1"/>
          <p:nvPr/>
        </p:nvSpPr>
        <p:spPr>
          <a:xfrm>
            <a:off x="2593965" y="1294896"/>
            <a:ext cx="46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Select an artisanal beer you like…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4F13F-498F-4619-A953-579696F2B3BD}"/>
              </a:ext>
            </a:extLst>
          </p:cNvPr>
          <p:cNvSpPr txBox="1"/>
          <p:nvPr/>
        </p:nvSpPr>
        <p:spPr>
          <a:xfrm>
            <a:off x="3017890" y="3274324"/>
            <a:ext cx="595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…and we’ll give you our recommendations!</a:t>
            </a:r>
          </a:p>
        </p:txBody>
      </p:sp>
    </p:spTree>
    <p:extLst>
      <p:ext uri="{BB962C8B-B14F-4D97-AF65-F5344CB8AC3E}">
        <p14:creationId xmlns:p14="http://schemas.microsoft.com/office/powerpoint/2010/main" val="23300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850</Words>
  <Application>Microsoft Office PowerPoint</Application>
  <PresentationFormat>Widescreen</PresentationFormat>
  <Paragraphs>120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Odabas, Meltem</dc:creator>
  <cp:lastModifiedBy>Odabas, Meltem</cp:lastModifiedBy>
  <cp:revision>6</cp:revision>
  <dcterms:created xsi:type="dcterms:W3CDTF">2021-07-25T16:29:24Z</dcterms:created>
  <dcterms:modified xsi:type="dcterms:W3CDTF">2021-07-25T19:42:09Z</dcterms:modified>
</cp:coreProperties>
</file>