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3" r:id="rId3"/>
    <p:sldId id="28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58" r:id="rId17"/>
    <p:sldId id="260" r:id="rId18"/>
    <p:sldId id="285" r:id="rId19"/>
    <p:sldId id="286" r:id="rId20"/>
    <p:sldId id="276" r:id="rId21"/>
    <p:sldId id="287" r:id="rId22"/>
    <p:sldId id="277" r:id="rId23"/>
    <p:sldId id="289" r:id="rId24"/>
    <p:sldId id="261" r:id="rId25"/>
    <p:sldId id="291" r:id="rId26"/>
    <p:sldId id="297" r:id="rId27"/>
    <p:sldId id="298" r:id="rId28"/>
    <p:sldId id="278" r:id="rId29"/>
    <p:sldId id="295" r:id="rId30"/>
    <p:sldId id="296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85" d="100"/>
          <a:sy n="85" d="100"/>
        </p:scale>
        <p:origin x="4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0BA2-47EF-4891-9A76-F49EA9FB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40ED8-00B4-4683-903A-FDD3FC5C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6242-D535-4535-B3AF-888FF2AA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67C6-8861-4EC5-B1F9-14E9A87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391F-E399-4CBA-9075-DCBB16DF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4685-5115-45A1-AA14-33FB8CF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77A3-74CB-4EBD-B0F3-31229594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E0AF-C30A-460A-AEF1-33610DD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B0A0-8DC6-4D3B-83B3-DD1CF943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6819-A163-42FB-B733-4EBB186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86381-BD22-4664-B197-7D492C42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559F9-50B1-4949-8B78-4E70E134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B959-2F2D-4BBB-A209-6346C722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67A3-87A8-4D2E-AAA9-CA724211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F49C-DB22-4341-9BCA-E4AB12E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340B-3E7A-4B8B-B342-12015814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70E4-D2F3-4CCB-ABF0-6F3564BA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AD02-4BC6-4542-B8FF-1C931BF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D61-FC78-4C2C-8698-7B87C7CC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375F-BC41-4081-AEC6-35AC8A5E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A3A-1748-4FC0-96E7-B50A2C7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644D-BEDF-4F31-BBCD-8EE81A9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1710-1E61-443A-9A1D-9580749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5FFD-0CC3-422E-9827-C610C129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68D8-C6E7-47DC-826E-7124C84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F8A5-AB54-432A-9178-A020E8E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7541-8C3A-47F3-8357-7A41666F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C741-64A0-48D4-AEDE-08D29294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6D87-6BF5-462B-94E9-BBEFDFB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1BFC-3880-4D9C-9389-985145E3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4A49-43A9-4808-B6EB-668292B3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11B6-BABE-495C-B7E6-CA0F5DD3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C431-8F7E-48FE-A477-AA8D3F6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5C0D-8622-4220-BDBC-35B08499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3A52E-0F79-483C-99BE-D758822E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31457-A54D-49C6-94FF-31B1F75D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313F6-4526-43B2-8A2C-3717E4AB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7E6B1-869A-40BC-B146-BD31FE08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40D5B-4DDC-4849-B8D0-97F09A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4643-A6F2-486D-A49F-15AD251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7FFBA-F303-4D85-AF58-A795DBF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66C5-6B29-4898-BA0B-F07D711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552B-7DF5-42EC-BF02-1C5A01FE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D6512-D85D-4E97-BFF7-5F48154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A98B-1598-4C29-9ACB-96BF10B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4BC0-558D-467F-BBAA-45C72734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F76-039F-44D1-895D-B8FCF7D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9314-34A2-4357-AA1B-C944FD80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2B8A-4B3C-4CFD-81C4-8F369938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ED4C-F45A-499F-802C-AA6781F7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F003-3674-484D-B4FF-D9E6F9D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AA29-1881-4E2A-8A0B-BF7B7D47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C60-810C-41EB-A1BA-BDEFB365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9B7D-1B73-4A52-944F-A1DAC1654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A56F-047B-4563-90DD-5EC52182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EDAA-5A3F-4F67-BBCB-E92194A4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06BC-2654-4A46-BCBB-AE463386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22C6-2C96-45FB-9EF3-55D4897A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16531-D4C3-4B20-AE0A-77CD2B13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A0D3-CBB5-4A1A-9D72-1F5B2CD1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D0E6-7FE3-4379-AF3D-5C70CEBCA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7A61-D0C9-48D3-BD5F-B1E330D0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87D8-09D6-490E-9380-D7F200A60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7726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90511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42470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98006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182480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06250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5956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12996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7051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sta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22739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7296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stav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33982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9141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103152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407157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103713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3275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37366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8488" y="5361183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8488" y="5361183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9176" y="3251529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9176" y="3251529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7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BB673-CEE2-4812-BC0D-4C95F0CBD19F}"/>
              </a:ext>
            </a:extLst>
          </p:cNvPr>
          <p:cNvSpPr/>
          <p:nvPr/>
        </p:nvSpPr>
        <p:spPr>
          <a:xfrm>
            <a:off x="2676107" y="2517117"/>
            <a:ext cx="6129865" cy="256708"/>
          </a:xfrm>
          <a:prstGeom prst="rect">
            <a:avLst/>
          </a:prstGeom>
          <a:solidFill>
            <a:srgbClr val="BFBFB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outline">
            <a:extLst>
              <a:ext uri="{FF2B5EF4-FFF2-40B4-BE49-F238E27FC236}">
                <a16:creationId xmlns:a16="http://schemas.microsoft.com/office/drawing/2014/main" id="{E49E9DB9-CFF7-4270-ABEF-CFCDB9B97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881" y="2528042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7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BB673-CEE2-4812-BC0D-4C95F0CBD19F}"/>
              </a:ext>
            </a:extLst>
          </p:cNvPr>
          <p:cNvSpPr/>
          <p:nvPr/>
        </p:nvSpPr>
        <p:spPr>
          <a:xfrm>
            <a:off x="2676107" y="2517117"/>
            <a:ext cx="6129865" cy="256708"/>
          </a:xfrm>
          <a:prstGeom prst="rect">
            <a:avLst/>
          </a:prstGeom>
          <a:solidFill>
            <a:srgbClr val="BFBFB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outline">
            <a:extLst>
              <a:ext uri="{FF2B5EF4-FFF2-40B4-BE49-F238E27FC236}">
                <a16:creationId xmlns:a16="http://schemas.microsoft.com/office/drawing/2014/main" id="{E49E9DB9-CFF7-4270-ABEF-CFCDB9B97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881" y="2528042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128994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407212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278958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36992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26803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2761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35048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61213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dirty="0" err="1"/>
              <a:t>Cro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46290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391460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dirty="0" err="1"/>
              <a:t>Croo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58282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403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68775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8090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78519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4059700" y="3251529"/>
            <a:ext cx="4880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let us give some suggestions!</a:t>
            </a:r>
          </a:p>
        </p:txBody>
      </p:sp>
    </p:spTree>
    <p:extLst>
      <p:ext uri="{BB962C8B-B14F-4D97-AF65-F5344CB8AC3E}">
        <p14:creationId xmlns:p14="http://schemas.microsoft.com/office/powerpoint/2010/main" val="23300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850</Words>
  <Application>Microsoft Office PowerPoint</Application>
  <PresentationFormat>Widescreen</PresentationFormat>
  <Paragraphs>120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Odabas, Meltem</dc:creator>
  <cp:lastModifiedBy>Odabas, Meltem</cp:lastModifiedBy>
  <cp:revision>5</cp:revision>
  <dcterms:created xsi:type="dcterms:W3CDTF">2021-07-25T16:29:24Z</dcterms:created>
  <dcterms:modified xsi:type="dcterms:W3CDTF">2021-07-25T17:20:43Z</dcterms:modified>
</cp:coreProperties>
</file>