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AD47"/>
    <a:srgbClr val="FFFFFF"/>
    <a:srgbClr val="00000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2" autoAdjust="0"/>
    <p:restoredTop sz="94660"/>
  </p:normalViewPr>
  <p:slideViewPr>
    <p:cSldViewPr snapToGrid="0">
      <p:cViewPr>
        <p:scale>
          <a:sx n="94" d="100"/>
          <a:sy n="94" d="100"/>
        </p:scale>
        <p:origin x="26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21AB-CE5B-4B97-8F1E-2A9A48D77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63075-12AD-426A-A45B-3DCE21255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D5DF9-105F-4982-956D-2E9443A4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DB3B-AC59-4AF5-89F2-D601409F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5A3F-0E46-4B5A-AF76-6FFB5F4A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5222-D4FC-459C-9F8C-C8F00C26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F69A-D48C-450E-B0F6-737C6182B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2666-B37E-435B-A9D6-68A0B6F5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42F3-1263-42D5-BAD2-7E33F7A3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8D84-E105-4829-8088-911B9BB9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09EDD-EA5F-49B8-B54E-DD23D4474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0E8E5-B4DC-483C-AFC1-3E07A9F9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51D16-9EF9-434A-B10F-48BA9535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059C-EEAC-4B45-85C7-1555E388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E022-F32D-46E0-9B79-CC36A4EA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D984-6CDB-4D80-B937-DF9E72C8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6F3E-107A-486B-A7A0-90518F0C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9BB97-D705-4F39-BCD9-71A91147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7005-B873-48BC-8744-69BC715A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DD5A-B765-43A9-A9DE-89B4C8DC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3668-5E8C-4EB1-8426-9F74B3A4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E1CBA-3F8E-49F6-841F-614A8CFE4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8EAB-CA37-4362-8702-46486141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DF08-41DF-4394-BE4E-50C5C6C5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5057-8D01-44F4-89ED-13506389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F34-3310-440D-B713-CAAB3232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4D64-44BE-498F-88CF-BEC3F3F60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2515B-D3F4-411A-B882-9EAE720E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22973-A041-4DF2-8556-7F86BE72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063A-12B2-420B-8D02-7EBDC655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43EA7-BC96-4AF9-9D9A-6DF81AD9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E15B-2A8B-470F-B477-8F9D9FB8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864B-DCEC-4070-866D-85262355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90835-AB52-4B13-954E-760D98E0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281D2-AD04-4DEE-B164-CBE8FC2D6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5F2FC-80FC-4736-82FD-FD87D019D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C00F1-BC5C-46CA-977A-614D3702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C6C7F-7FC8-4AB6-B2D7-0D6A0E1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E80D2-CB1E-4AB8-954B-2F572785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1EF7-B4A1-4BC8-A5F7-A12A1EBA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229E0-17BB-4F4D-9782-BA29C45F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57858-AB99-46A7-A34A-F2B38C76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97AE7-2267-4797-9BD2-1D8CA2CF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544BD-F3FA-479B-9CAE-ECDB60D3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060D-D9B5-4D0C-AD74-EED9F02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868E7-1EB4-4C8C-9D41-1144A33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1A9B-2E35-45A2-B9C3-E8056274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E306-8517-4204-B95D-3DDB0446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EEA0B-7EC3-404F-81B8-E645EB9D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8A84-563E-4DBF-B27E-6F6F4576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139E8-1101-49E1-A7E1-A0BB0845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136D-A0C6-42FF-A7F9-28200216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CC9-1E1A-49C6-960D-840B52A0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08FE6-FA26-4085-8E71-9D82FAA40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F996B-9C7D-462E-B38C-A7C50275C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4880A-FD9B-4637-9974-FA6A096B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B01F5-BFC6-4C81-A0CA-BC68440C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2654-21F3-4F85-8FCC-E22B6A56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49AF3-2D8C-4096-A271-7A514CFA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08A9-47AE-4E97-8A06-5F5B20676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E6D6-45CD-4716-86D2-FA2DB267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D07D-3B9F-4DB8-AC28-11C311BD090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C4DA-A527-4E1E-9003-335C26E35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A789-198B-4E0E-8AAB-739F099ED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A39F-C448-49E8-8EF6-29879EC5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72012-C34B-4C61-981A-ADADB382A4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255ED50-B331-433F-9668-FC924994A799}"/>
              </a:ext>
            </a:extLst>
          </p:cNvPr>
          <p:cNvSpPr/>
          <p:nvPr/>
        </p:nvSpPr>
        <p:spPr>
          <a:xfrm>
            <a:off x="433494" y="426720"/>
            <a:ext cx="2777067" cy="1598504"/>
          </a:xfrm>
          <a:prstGeom prst="flowChartAlternateProcess">
            <a:avLst/>
          </a:prstGeom>
          <a:solidFill>
            <a:srgbClr val="EDEDED"/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72B8543-8557-40FE-8CCC-B0C8B207F66E}"/>
              </a:ext>
            </a:extLst>
          </p:cNvPr>
          <p:cNvSpPr/>
          <p:nvPr/>
        </p:nvSpPr>
        <p:spPr>
          <a:xfrm>
            <a:off x="657012" y="582506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4F16521C-BDE4-4598-A1CC-D8490C796A80}"/>
              </a:ext>
            </a:extLst>
          </p:cNvPr>
          <p:cNvSpPr/>
          <p:nvPr/>
        </p:nvSpPr>
        <p:spPr>
          <a:xfrm>
            <a:off x="1093891" y="582506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9345FC5-E1B1-4BAB-A55D-7BFBB2853610}"/>
              </a:ext>
            </a:extLst>
          </p:cNvPr>
          <p:cNvSpPr/>
          <p:nvPr/>
        </p:nvSpPr>
        <p:spPr>
          <a:xfrm>
            <a:off x="1530770" y="582506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70DF9D1-7156-46DC-9E99-2CC36FD433A7}"/>
              </a:ext>
            </a:extLst>
          </p:cNvPr>
          <p:cNvSpPr/>
          <p:nvPr/>
        </p:nvSpPr>
        <p:spPr>
          <a:xfrm>
            <a:off x="1957490" y="582506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1AA2DB1-32FF-485E-A57F-1F94B69490FE}"/>
              </a:ext>
            </a:extLst>
          </p:cNvPr>
          <p:cNvSpPr/>
          <p:nvPr/>
        </p:nvSpPr>
        <p:spPr>
          <a:xfrm>
            <a:off x="2384210" y="582506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9B9FF-55BE-40A8-82B7-EB442AEAE905}"/>
              </a:ext>
            </a:extLst>
          </p:cNvPr>
          <p:cNvCxnSpPr>
            <a:cxnSpLocks/>
          </p:cNvCxnSpPr>
          <p:nvPr/>
        </p:nvCxnSpPr>
        <p:spPr>
          <a:xfrm>
            <a:off x="772160" y="1144695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D295C-3313-47D4-8514-CEAEFA54744A}"/>
              </a:ext>
            </a:extLst>
          </p:cNvPr>
          <p:cNvCxnSpPr>
            <a:cxnSpLocks/>
          </p:cNvCxnSpPr>
          <p:nvPr/>
        </p:nvCxnSpPr>
        <p:spPr>
          <a:xfrm>
            <a:off x="772160" y="1391922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2C2E68-1F38-4D8C-879D-C2C08CB4FA97}"/>
              </a:ext>
            </a:extLst>
          </p:cNvPr>
          <p:cNvCxnSpPr>
            <a:cxnSpLocks/>
          </p:cNvCxnSpPr>
          <p:nvPr/>
        </p:nvCxnSpPr>
        <p:spPr>
          <a:xfrm>
            <a:off x="772160" y="1639149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4FECE-AFF7-4425-939E-F513D77BB773}"/>
              </a:ext>
            </a:extLst>
          </p:cNvPr>
          <p:cNvCxnSpPr>
            <a:cxnSpLocks/>
          </p:cNvCxnSpPr>
          <p:nvPr/>
        </p:nvCxnSpPr>
        <p:spPr>
          <a:xfrm>
            <a:off x="772160" y="1899922"/>
            <a:ext cx="890013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Free Person Icons Vector Vector Art &amp;amp; Graphics | freevector.com">
            <a:extLst>
              <a:ext uri="{FF2B5EF4-FFF2-40B4-BE49-F238E27FC236}">
                <a16:creationId xmlns:a16="http://schemas.microsoft.com/office/drawing/2014/main" id="{790A55B9-BC6B-4105-991D-CFDF26972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" t="4399" r="25433" b="5178"/>
          <a:stretch/>
        </p:blipFill>
        <p:spPr bwMode="auto">
          <a:xfrm>
            <a:off x="8363923" y="426720"/>
            <a:ext cx="3347170" cy="33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F4A30FDD-97BE-4885-8739-F457DCE6E862}"/>
              </a:ext>
            </a:extLst>
          </p:cNvPr>
          <p:cNvSpPr/>
          <p:nvPr/>
        </p:nvSpPr>
        <p:spPr>
          <a:xfrm>
            <a:off x="1448770" y="1090520"/>
            <a:ext cx="2777067" cy="159850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2465EED9-1403-491C-BDEA-8EF5F696E209}"/>
              </a:ext>
            </a:extLst>
          </p:cNvPr>
          <p:cNvSpPr/>
          <p:nvPr/>
        </p:nvSpPr>
        <p:spPr>
          <a:xfrm>
            <a:off x="1672288" y="1246306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8681B67C-2BCC-4424-B305-F9F2AEA83558}"/>
              </a:ext>
            </a:extLst>
          </p:cNvPr>
          <p:cNvSpPr/>
          <p:nvPr/>
        </p:nvSpPr>
        <p:spPr>
          <a:xfrm>
            <a:off x="2109167" y="1246306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148D9D-716F-4FC0-BD56-6187585600ED}"/>
              </a:ext>
            </a:extLst>
          </p:cNvPr>
          <p:cNvCxnSpPr>
            <a:cxnSpLocks/>
          </p:cNvCxnSpPr>
          <p:nvPr/>
        </p:nvCxnSpPr>
        <p:spPr>
          <a:xfrm>
            <a:off x="1787436" y="1808495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A4355B-9B39-400E-BC11-0D57A542B0E1}"/>
              </a:ext>
            </a:extLst>
          </p:cNvPr>
          <p:cNvCxnSpPr>
            <a:cxnSpLocks/>
          </p:cNvCxnSpPr>
          <p:nvPr/>
        </p:nvCxnSpPr>
        <p:spPr>
          <a:xfrm>
            <a:off x="1787436" y="2055722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FDAC1F-D0AF-4126-9F7F-AC98E47AD777}"/>
              </a:ext>
            </a:extLst>
          </p:cNvPr>
          <p:cNvCxnSpPr>
            <a:cxnSpLocks/>
          </p:cNvCxnSpPr>
          <p:nvPr/>
        </p:nvCxnSpPr>
        <p:spPr>
          <a:xfrm>
            <a:off x="1787436" y="2302949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909D39-88C1-4957-9CF9-2E081F88C723}"/>
              </a:ext>
            </a:extLst>
          </p:cNvPr>
          <p:cNvCxnSpPr>
            <a:cxnSpLocks/>
          </p:cNvCxnSpPr>
          <p:nvPr/>
        </p:nvCxnSpPr>
        <p:spPr>
          <a:xfrm>
            <a:off x="1756956" y="2584052"/>
            <a:ext cx="890013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41165C-C290-4E2B-B20F-A5F19216198B}"/>
              </a:ext>
            </a:extLst>
          </p:cNvPr>
          <p:cNvSpPr/>
          <p:nvPr/>
        </p:nvSpPr>
        <p:spPr>
          <a:xfrm>
            <a:off x="398902" y="2167493"/>
            <a:ext cx="2777067" cy="1598504"/>
          </a:xfrm>
          <a:prstGeom prst="flowChartAlternateProcess">
            <a:avLst/>
          </a:prstGeom>
          <a:solidFill>
            <a:srgbClr val="FFFFFF">
              <a:alpha val="85098"/>
            </a:srgb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B89423A2-23E9-44F0-9A09-B7F71055432A}"/>
              </a:ext>
            </a:extLst>
          </p:cNvPr>
          <p:cNvSpPr/>
          <p:nvPr/>
        </p:nvSpPr>
        <p:spPr>
          <a:xfrm>
            <a:off x="622420" y="2323279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33EEEEF3-E826-461B-948D-1AC3C45A4521}"/>
              </a:ext>
            </a:extLst>
          </p:cNvPr>
          <p:cNvSpPr/>
          <p:nvPr/>
        </p:nvSpPr>
        <p:spPr>
          <a:xfrm>
            <a:off x="1059299" y="2323279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3AA6028A-20F3-4CE9-B9E3-255588ABD601}"/>
              </a:ext>
            </a:extLst>
          </p:cNvPr>
          <p:cNvSpPr/>
          <p:nvPr/>
        </p:nvSpPr>
        <p:spPr>
          <a:xfrm>
            <a:off x="1496178" y="2323279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2A00B4FA-8EFD-48BD-80CE-5F27A361B595}"/>
              </a:ext>
            </a:extLst>
          </p:cNvPr>
          <p:cNvSpPr/>
          <p:nvPr/>
        </p:nvSpPr>
        <p:spPr>
          <a:xfrm>
            <a:off x="1922898" y="2323279"/>
            <a:ext cx="354879" cy="33457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FE59F5-1632-4D8E-A0FE-47C1670B4A91}"/>
              </a:ext>
            </a:extLst>
          </p:cNvPr>
          <p:cNvCxnSpPr>
            <a:cxnSpLocks/>
          </p:cNvCxnSpPr>
          <p:nvPr/>
        </p:nvCxnSpPr>
        <p:spPr>
          <a:xfrm>
            <a:off x="737568" y="2885468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83DF36D-818A-4DAE-BE72-B2C0B9DBE8BC}"/>
              </a:ext>
            </a:extLst>
          </p:cNvPr>
          <p:cNvCxnSpPr>
            <a:cxnSpLocks/>
          </p:cNvCxnSpPr>
          <p:nvPr/>
        </p:nvCxnSpPr>
        <p:spPr>
          <a:xfrm>
            <a:off x="737568" y="3132695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A3207DE-2E65-4EEA-B245-5B95A78B8E0C}"/>
              </a:ext>
            </a:extLst>
          </p:cNvPr>
          <p:cNvCxnSpPr>
            <a:cxnSpLocks/>
          </p:cNvCxnSpPr>
          <p:nvPr/>
        </p:nvCxnSpPr>
        <p:spPr>
          <a:xfrm>
            <a:off x="737568" y="3379922"/>
            <a:ext cx="2174336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80919F-E4F8-450F-9E41-3BB571A6DB14}"/>
              </a:ext>
            </a:extLst>
          </p:cNvPr>
          <p:cNvCxnSpPr>
            <a:cxnSpLocks/>
          </p:cNvCxnSpPr>
          <p:nvPr/>
        </p:nvCxnSpPr>
        <p:spPr>
          <a:xfrm>
            <a:off x="737568" y="3640695"/>
            <a:ext cx="890013" cy="0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46" name="Picture 4">
            <a:extLst>
              <a:ext uri="{FF2B5EF4-FFF2-40B4-BE49-F238E27FC236}">
                <a16:creationId xmlns:a16="http://schemas.microsoft.com/office/drawing/2014/main" id="{B2A855B0-8B4D-4315-9ABF-632C63DF9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1"/>
          <a:stretch/>
        </p:blipFill>
        <p:spPr bwMode="auto">
          <a:xfrm>
            <a:off x="4544240" y="426719"/>
            <a:ext cx="3488933" cy="336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AE912F2B-85DF-4326-A71F-F79CAC721491}"/>
              </a:ext>
            </a:extLst>
          </p:cNvPr>
          <p:cNvSpPr txBox="1"/>
          <p:nvPr/>
        </p:nvSpPr>
        <p:spPr>
          <a:xfrm>
            <a:off x="552329" y="3939013"/>
            <a:ext cx="3233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</a:rPr>
              <a:t>1,586,266 reviews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A11118-1868-4655-931C-0211D6421A38}"/>
              </a:ext>
            </a:extLst>
          </p:cNvPr>
          <p:cNvSpPr txBox="1"/>
          <p:nvPr/>
        </p:nvSpPr>
        <p:spPr>
          <a:xfrm>
            <a:off x="4544240" y="3939013"/>
            <a:ext cx="348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</a:rPr>
              <a:t>66,051 beers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24618F-D158-4330-A1FC-144F2CB2B5D8}"/>
              </a:ext>
            </a:extLst>
          </p:cNvPr>
          <p:cNvSpPr txBox="1"/>
          <p:nvPr/>
        </p:nvSpPr>
        <p:spPr>
          <a:xfrm>
            <a:off x="8286489" y="3969495"/>
            <a:ext cx="348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90000"/>
                  </a:schemeClr>
                </a:solidFill>
              </a:rPr>
              <a:t>33,387 reviewers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1DD245-3669-4BF6-85DB-6690F0A7F617}"/>
              </a:ext>
            </a:extLst>
          </p:cNvPr>
          <p:cNvSpPr txBox="1"/>
          <p:nvPr/>
        </p:nvSpPr>
        <p:spPr>
          <a:xfrm>
            <a:off x="1627581" y="4580876"/>
            <a:ext cx="9202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bg1"/>
                </a:solidFill>
              </a:rPr>
              <a:t>156,338,903 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</a:rPr>
              <a:t>beer-to-beer review scores</a:t>
            </a:r>
          </a:p>
        </p:txBody>
      </p:sp>
    </p:spTree>
    <p:extLst>
      <p:ext uri="{BB962C8B-B14F-4D97-AF65-F5344CB8AC3E}">
        <p14:creationId xmlns:p14="http://schemas.microsoft.com/office/powerpoint/2010/main" val="287000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3C51F-6244-4BB8-B3A0-28A0DA227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5A3466-B32A-46BC-B841-F27907478462}"/>
              </a:ext>
            </a:extLst>
          </p:cNvPr>
          <p:cNvSpPr/>
          <p:nvPr/>
        </p:nvSpPr>
        <p:spPr>
          <a:xfrm>
            <a:off x="8203566" y="1121032"/>
            <a:ext cx="2253526" cy="2207233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6C1DD2-8A51-4237-8914-3B17E6F3B163}"/>
              </a:ext>
            </a:extLst>
          </p:cNvPr>
          <p:cNvSpPr/>
          <p:nvPr/>
        </p:nvSpPr>
        <p:spPr>
          <a:xfrm>
            <a:off x="8799103" y="4533440"/>
            <a:ext cx="1660895" cy="1666266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D39C55-D26E-4FD5-B28B-CBBEBADD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00357" y="4647098"/>
            <a:ext cx="658388" cy="143895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9E1F3A-7B05-4463-9EB1-F5318A44FB45}"/>
              </a:ext>
            </a:extLst>
          </p:cNvPr>
          <p:cNvCxnSpPr>
            <a:cxnSpLocks/>
            <a:stCxn id="22" idx="5"/>
            <a:endCxn id="18" idx="1"/>
          </p:cNvCxnSpPr>
          <p:nvPr/>
        </p:nvCxnSpPr>
        <p:spPr>
          <a:xfrm>
            <a:off x="5608011" y="3023993"/>
            <a:ext cx="973508" cy="534456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0AF7BB-379A-4B07-B3D0-B3B7403D398C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7486813" y="3005023"/>
            <a:ext cx="1046774" cy="553426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DF02D7-82EB-4120-BAE3-36DC9C13397C}"/>
              </a:ext>
            </a:extLst>
          </p:cNvPr>
          <p:cNvCxnSpPr>
            <a:cxnSpLocks/>
            <a:stCxn id="18" idx="5"/>
            <a:endCxn id="20" idx="2"/>
          </p:cNvCxnSpPr>
          <p:nvPr/>
        </p:nvCxnSpPr>
        <p:spPr>
          <a:xfrm>
            <a:off x="7486813" y="4460315"/>
            <a:ext cx="1312290" cy="906258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0BC967-BC43-4511-9DB2-7870FD914A4F}"/>
              </a:ext>
            </a:extLst>
          </p:cNvPr>
          <p:cNvCxnSpPr>
            <a:cxnSpLocks/>
            <a:stCxn id="18" idx="3"/>
            <a:endCxn id="21" idx="7"/>
          </p:cNvCxnSpPr>
          <p:nvPr/>
        </p:nvCxnSpPr>
        <p:spPr>
          <a:xfrm flipH="1">
            <a:off x="5362164" y="4460315"/>
            <a:ext cx="1219355" cy="785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C954114A-C76C-498C-A9D3-FEABE1AEED6B}"/>
              </a:ext>
            </a:extLst>
          </p:cNvPr>
          <p:cNvSpPr/>
          <p:nvPr/>
        </p:nvSpPr>
        <p:spPr>
          <a:xfrm>
            <a:off x="9933270" y="4374452"/>
            <a:ext cx="723468" cy="703444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4649A-D83D-49C8-81CF-1C59B60E7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21908" y="1499334"/>
            <a:ext cx="825422" cy="164312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02CEEA0-E77B-4233-A0A5-3FBE5E405F28}"/>
              </a:ext>
            </a:extLst>
          </p:cNvPr>
          <p:cNvSpPr txBox="1"/>
          <p:nvPr/>
        </p:nvSpPr>
        <p:spPr>
          <a:xfrm>
            <a:off x="9631533" y="1922502"/>
            <a:ext cx="177176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0" i="1" dirty="0">
                <a:solidFill>
                  <a:srgbClr val="00B050"/>
                </a:solidFill>
              </a:rPr>
              <a:t>4.96 </a:t>
            </a: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CAFE1841-B0D9-4C38-BA4D-6836F92CB68F}"/>
              </a:ext>
            </a:extLst>
          </p:cNvPr>
          <p:cNvSpPr/>
          <p:nvPr/>
        </p:nvSpPr>
        <p:spPr>
          <a:xfrm>
            <a:off x="9668964" y="950350"/>
            <a:ext cx="1098083" cy="891148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14CEB19-E7E4-444F-8CD5-9FA2E112E937}"/>
              </a:ext>
            </a:extLst>
          </p:cNvPr>
          <p:cNvCxnSpPr>
            <a:cxnSpLocks/>
          </p:cNvCxnSpPr>
          <p:nvPr/>
        </p:nvCxnSpPr>
        <p:spPr>
          <a:xfrm flipH="1" flipV="1">
            <a:off x="10385659" y="1941610"/>
            <a:ext cx="988100" cy="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15CFEE-555B-4B99-A1B0-7A355FA7D461}"/>
              </a:ext>
            </a:extLst>
          </p:cNvPr>
          <p:cNvCxnSpPr>
            <a:cxnSpLocks/>
          </p:cNvCxnSpPr>
          <p:nvPr/>
        </p:nvCxnSpPr>
        <p:spPr>
          <a:xfrm flipH="1">
            <a:off x="9999879" y="3112372"/>
            <a:ext cx="1394199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5E39F8-730A-4B2A-9A82-28A57861B836}"/>
              </a:ext>
            </a:extLst>
          </p:cNvPr>
          <p:cNvCxnSpPr>
            <a:cxnSpLocks/>
          </p:cNvCxnSpPr>
          <p:nvPr/>
        </p:nvCxnSpPr>
        <p:spPr>
          <a:xfrm flipH="1">
            <a:off x="11387305" y="1915730"/>
            <a:ext cx="6773" cy="123174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17BAFE-4CB2-4E2D-873D-DC79D7884200}"/>
              </a:ext>
            </a:extLst>
          </p:cNvPr>
          <p:cNvSpPr txBox="1"/>
          <p:nvPr/>
        </p:nvSpPr>
        <p:spPr>
          <a:xfrm>
            <a:off x="10077221" y="5187014"/>
            <a:ext cx="138742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00B050"/>
                </a:solidFill>
              </a:rPr>
              <a:t>4.76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2E3147-8211-41F9-B047-F8DA2F22B534}"/>
              </a:ext>
            </a:extLst>
          </p:cNvPr>
          <p:cNvCxnSpPr>
            <a:cxnSpLocks/>
          </p:cNvCxnSpPr>
          <p:nvPr/>
        </p:nvCxnSpPr>
        <p:spPr>
          <a:xfrm flipH="1" flipV="1">
            <a:off x="10418893" y="5184461"/>
            <a:ext cx="1045754" cy="2553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E44053-1445-40C6-B4A2-5E4F24606C7B}"/>
              </a:ext>
            </a:extLst>
          </p:cNvPr>
          <p:cNvCxnSpPr>
            <a:cxnSpLocks/>
          </p:cNvCxnSpPr>
          <p:nvPr/>
        </p:nvCxnSpPr>
        <p:spPr>
          <a:xfrm flipH="1">
            <a:off x="10077223" y="6067896"/>
            <a:ext cx="1383459" cy="121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87BA0B-DE4F-4642-AAF8-1A411CFB2AB6}"/>
              </a:ext>
            </a:extLst>
          </p:cNvPr>
          <p:cNvCxnSpPr>
            <a:cxnSpLocks/>
          </p:cNvCxnSpPr>
          <p:nvPr/>
        </p:nvCxnSpPr>
        <p:spPr>
          <a:xfrm flipH="1">
            <a:off x="11460682" y="5164142"/>
            <a:ext cx="10740" cy="92190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3D48075-C52A-4426-AEFD-0F53388AE1DD}"/>
              </a:ext>
            </a:extLst>
          </p:cNvPr>
          <p:cNvCxnSpPr>
            <a:cxnSpLocks/>
          </p:cNvCxnSpPr>
          <p:nvPr/>
        </p:nvCxnSpPr>
        <p:spPr>
          <a:xfrm flipH="1">
            <a:off x="3553144" y="2431928"/>
            <a:ext cx="767945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0E67E8-A12C-4A7C-A1E5-E53EE6FEF855}"/>
              </a:ext>
            </a:extLst>
          </p:cNvPr>
          <p:cNvCxnSpPr>
            <a:cxnSpLocks/>
          </p:cNvCxnSpPr>
          <p:nvPr/>
        </p:nvCxnSpPr>
        <p:spPr>
          <a:xfrm flipH="1">
            <a:off x="3571239" y="3103101"/>
            <a:ext cx="1112399" cy="919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6FE0A46-674C-4947-BCBC-353CB75B3B73}"/>
              </a:ext>
            </a:extLst>
          </p:cNvPr>
          <p:cNvSpPr/>
          <p:nvPr/>
        </p:nvSpPr>
        <p:spPr>
          <a:xfrm>
            <a:off x="4267318" y="1708516"/>
            <a:ext cx="1570719" cy="1541177"/>
          </a:xfrm>
          <a:prstGeom prst="ellips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3ABEC4F-BACA-405C-9089-BEAF6C9DA337}"/>
              </a:ext>
            </a:extLst>
          </p:cNvPr>
          <p:cNvCxnSpPr>
            <a:cxnSpLocks/>
          </p:cNvCxnSpPr>
          <p:nvPr/>
        </p:nvCxnSpPr>
        <p:spPr>
          <a:xfrm>
            <a:off x="3558023" y="2407796"/>
            <a:ext cx="6443" cy="73110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1B9E772-4AB9-432D-AB95-C25B322B4A11}"/>
              </a:ext>
            </a:extLst>
          </p:cNvPr>
          <p:cNvSpPr txBox="1"/>
          <p:nvPr/>
        </p:nvSpPr>
        <p:spPr>
          <a:xfrm>
            <a:off x="3579306" y="2448026"/>
            <a:ext cx="10408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3.63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6192DA-96FD-461B-9F6F-BE9D0031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1580" y="1950779"/>
            <a:ext cx="923000" cy="1062223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591C250-E7A8-4ADA-A5A6-DA3080C5B3DF}"/>
              </a:ext>
            </a:extLst>
          </p:cNvPr>
          <p:cNvCxnSpPr>
            <a:cxnSpLocks/>
          </p:cNvCxnSpPr>
          <p:nvPr/>
        </p:nvCxnSpPr>
        <p:spPr>
          <a:xfrm flipH="1">
            <a:off x="3674132" y="5558668"/>
            <a:ext cx="7181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8462C4-5CEE-43ED-A0E3-B806B82A59D1}"/>
              </a:ext>
            </a:extLst>
          </p:cNvPr>
          <p:cNvCxnSpPr>
            <a:cxnSpLocks/>
          </p:cNvCxnSpPr>
          <p:nvPr/>
        </p:nvCxnSpPr>
        <p:spPr>
          <a:xfrm flipH="1">
            <a:off x="3674132" y="6128684"/>
            <a:ext cx="1112399" cy="91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483392-EF1D-41D1-BB33-7003EA5BFC66}"/>
              </a:ext>
            </a:extLst>
          </p:cNvPr>
          <p:cNvCxnSpPr>
            <a:cxnSpLocks/>
          </p:cNvCxnSpPr>
          <p:nvPr/>
        </p:nvCxnSpPr>
        <p:spPr>
          <a:xfrm>
            <a:off x="3697200" y="5531576"/>
            <a:ext cx="0" cy="6180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08D1271-2E47-40EB-BE4C-DC8D7866A025}"/>
              </a:ext>
            </a:extLst>
          </p:cNvPr>
          <p:cNvSpPr/>
          <p:nvPr/>
        </p:nvSpPr>
        <p:spPr>
          <a:xfrm>
            <a:off x="4321089" y="5077896"/>
            <a:ext cx="1219695" cy="114897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2931AFF-A615-4749-B0FA-34941604C2E7}"/>
              </a:ext>
            </a:extLst>
          </p:cNvPr>
          <p:cNvSpPr txBox="1"/>
          <p:nvPr/>
        </p:nvSpPr>
        <p:spPr>
          <a:xfrm>
            <a:off x="3721486" y="5590947"/>
            <a:ext cx="10408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2.27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D5F478-EAA4-41E3-9BF3-D472F0C26C3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30723" y="5227803"/>
            <a:ext cx="661400" cy="794487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648B9CF3-24A5-4365-A23B-2E23F74BE0C4}"/>
              </a:ext>
            </a:extLst>
          </p:cNvPr>
          <p:cNvSpPr txBox="1"/>
          <p:nvPr/>
        </p:nvSpPr>
        <p:spPr>
          <a:xfrm>
            <a:off x="375010" y="358352"/>
            <a:ext cx="74325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1" dirty="0">
                <a:solidFill>
                  <a:schemeClr val="bg1"/>
                </a:solidFill>
              </a:rPr>
              <a:t>Based on your preference…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AD40BF-C287-4CE9-888E-EECD714D07E6}"/>
              </a:ext>
            </a:extLst>
          </p:cNvPr>
          <p:cNvSpPr/>
          <p:nvPr/>
        </p:nvSpPr>
        <p:spPr>
          <a:xfrm>
            <a:off x="6394026" y="3371666"/>
            <a:ext cx="1280280" cy="1275432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85BD5-E6F0-434A-8ABC-6B3420B725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9204" y="3533117"/>
            <a:ext cx="569923" cy="9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Odabas, Meltem</dc:creator>
  <cp:lastModifiedBy>Odabas, Meltem</cp:lastModifiedBy>
  <cp:revision>8</cp:revision>
  <dcterms:created xsi:type="dcterms:W3CDTF">2021-07-25T17:41:08Z</dcterms:created>
  <dcterms:modified xsi:type="dcterms:W3CDTF">2021-07-25T18:45:02Z</dcterms:modified>
</cp:coreProperties>
</file>