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>
        <p:scale>
          <a:sx n="90" d="100"/>
          <a:sy n="90" d="100"/>
        </p:scale>
        <p:origin x="114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F620E9-165D-4D54-A6F6-BAF53BAF0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2918C06-8B9B-4756-A83B-172E30CB1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D24095-C2F5-45CF-A46E-1FF84F03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3D6D-278B-43DD-96E6-EF5DB773EEE1}" type="datetimeFigureOut">
              <a:rPr lang="it-IT" smtClean="0"/>
              <a:t>29/05/2021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05830C-C0B2-451A-ABA6-11F5DE72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ACC591-6A45-4432-B02C-89E6BDD3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797D-8EF8-4C3B-9C43-C893A5D7F3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790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E86409-4CFA-456B-A76C-F498F5F1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6AD31F9-F269-4B2C-93D1-AEC882FBC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FA36F4-D9D0-4BF3-B62B-43171939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3D6D-278B-43DD-96E6-EF5DB773EEE1}" type="datetimeFigureOut">
              <a:rPr lang="it-IT" smtClean="0"/>
              <a:t>29/05/2021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182384-9050-4393-B6E5-7C5541BF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71F7D5-D9A6-4D05-A864-360AD187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797D-8EF8-4C3B-9C43-C893A5D7F3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848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B192566-8A64-43CC-9022-2EDD89DC5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185C1B-7870-47F7-B132-91278695C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D7EF92-D52C-40AE-BAF0-E8569AC5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3D6D-278B-43DD-96E6-EF5DB773EEE1}" type="datetimeFigureOut">
              <a:rPr lang="it-IT" smtClean="0"/>
              <a:t>29/05/2021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02D92D-D4ED-4964-8833-03F13E6E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08ADD1-25DA-4A94-803F-70138910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797D-8EF8-4C3B-9C43-C893A5D7F3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722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CE5E5F-B4A6-49A0-88D4-FA577194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DA580D-0E6F-49F4-B52A-5484390B1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BC99AC-0121-4D9B-BC7B-D33DC59C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3D6D-278B-43DD-96E6-EF5DB773EEE1}" type="datetimeFigureOut">
              <a:rPr lang="it-IT" smtClean="0"/>
              <a:t>29/05/2021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52E12A-F865-497C-98FD-CC62BA4A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7E6F91-2EE3-482A-8589-4491BA4D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797D-8EF8-4C3B-9C43-C893A5D7F3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347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FBB6A8-0627-42BD-A871-98955917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9BE6CAD-A70D-4A20-9B3C-319E5C455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21EF93-48A6-4748-A6CD-518F399A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3D6D-278B-43DD-96E6-EF5DB773EEE1}" type="datetimeFigureOut">
              <a:rPr lang="it-IT" smtClean="0"/>
              <a:t>29/05/2021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1AEAB0-BF0E-4655-9F48-7D56E212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0B2E9B-2CEB-476A-AF12-BC6B3F48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797D-8EF8-4C3B-9C43-C893A5D7F3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140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89AD18-7076-49B4-B36B-D3FA0733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2BA4D7-B261-4216-8A01-C0B80AACE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3BEC70-8F3A-4C56-88FC-FC263FC40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DC7584D-8337-4ED2-9A55-4E286765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3D6D-278B-43DD-96E6-EF5DB773EEE1}" type="datetimeFigureOut">
              <a:rPr lang="it-IT" smtClean="0"/>
              <a:t>29/05/2021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98D6A8-D1F2-4F0E-8695-B39A752F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180FAC8-99B6-4D72-837B-E5E66694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797D-8EF8-4C3B-9C43-C893A5D7F3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31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6623D6-0122-4B70-B8A0-C0D2590D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4798E9B-3453-4AD4-A75C-8A087725C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9E2DE0C-997A-4573-8159-598CA2986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3EBD6E7-7061-4EE4-A8AA-DB1DF11F6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111DDF9-05F3-4D60-BFBD-63B213BC5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474E887-E8A6-41B1-9597-1DD577E3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3D6D-278B-43DD-96E6-EF5DB773EEE1}" type="datetimeFigureOut">
              <a:rPr lang="it-IT" smtClean="0"/>
              <a:t>29/05/2021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32E985E-950E-4CA1-B432-56DB98E3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A3E5C18-81CE-4226-B669-1FB4D386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797D-8EF8-4C3B-9C43-C893A5D7F3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48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C3F1C4-9E6E-4034-B55C-807E123E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04B6A37-946A-4299-BD9A-AB4183DD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3D6D-278B-43DD-96E6-EF5DB773EEE1}" type="datetimeFigureOut">
              <a:rPr lang="it-IT" smtClean="0"/>
              <a:t>29/05/2021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842304D-F351-4E97-8B0F-4B6A02A9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AD3A468-B22A-427C-940D-1F8AE06E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797D-8EF8-4C3B-9C43-C893A5D7F3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4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D9C07D2-5E42-45D6-8255-574248452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3D6D-278B-43DD-96E6-EF5DB773EEE1}" type="datetimeFigureOut">
              <a:rPr lang="it-IT" smtClean="0"/>
              <a:t>29/05/2021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D3B8567-2F8B-443C-976F-6C133EC0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6CF7785-BA84-4C34-9C95-2BDCDDFF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797D-8EF8-4C3B-9C43-C893A5D7F3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82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419158-CF9A-4069-BADF-9424B35AB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810448-0510-4837-AFF3-6202C7571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5B8AD07-C911-4C96-B8E4-FBE99642C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5F1EA5-668B-4AB1-80F2-8D0FA792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3D6D-278B-43DD-96E6-EF5DB773EEE1}" type="datetimeFigureOut">
              <a:rPr lang="it-IT" smtClean="0"/>
              <a:t>29/05/2021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54BFDC-A48A-417C-9865-0976A4E4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A2308F-6A2E-4092-88DB-237C7661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797D-8EF8-4C3B-9C43-C893A5D7F3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451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F19655-049D-4710-B14F-66C10CDD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FBC9716-B974-4F09-8FF8-6C869A1C3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E10A07B-CD68-4002-9A85-BD2957980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90F5939-BC72-4166-847F-41E1C3B7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3D6D-278B-43DD-96E6-EF5DB773EEE1}" type="datetimeFigureOut">
              <a:rPr lang="it-IT" smtClean="0"/>
              <a:t>29/05/2021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5E41EE-7C43-472C-8C95-A97587BA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42B3AAE-B7A4-47B9-8BD8-BBC9C46B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797D-8EF8-4C3B-9C43-C893A5D7F3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956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3B02D7C-31EF-42D1-AE49-7B895540E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E6ED5C-AD89-4CDB-A7D4-A1A352FB4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866D48-4B91-4C6A-93DB-435842655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23D6D-278B-43DD-96E6-EF5DB773EEE1}" type="datetimeFigureOut">
              <a:rPr lang="it-IT" smtClean="0"/>
              <a:t>29/05/2021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BAE5B0-7AA7-464F-A97E-0ED87C322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0C7BB8-2091-43F2-A593-F9C6A2B62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8797D-8EF8-4C3B-9C43-C893A5D7F3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154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1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D5D61C74-0850-4CD6-9B38-09A9D07C7B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31842" t="-58713" r="-37397" b="14863"/>
          <a:stretch/>
        </p:blipFill>
        <p:spPr>
          <a:xfrm>
            <a:off x="3200400" y="1856096"/>
            <a:ext cx="5343099" cy="196342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DF36B21-C705-4976-8ABE-18B6D754054F}"/>
              </a:ext>
            </a:extLst>
          </p:cNvPr>
          <p:cNvSpPr txBox="1"/>
          <p:nvPr/>
        </p:nvSpPr>
        <p:spPr>
          <a:xfrm>
            <a:off x="4972049" y="2244209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SYSTEM MODEL</a:t>
            </a:r>
          </a:p>
        </p:txBody>
      </p:sp>
    </p:spTree>
    <p:extLst>
      <p:ext uri="{BB962C8B-B14F-4D97-AF65-F5344CB8AC3E}">
        <p14:creationId xmlns:p14="http://schemas.microsoft.com/office/powerpoint/2010/main" val="262504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05B9C2A5-68C8-4737-AD51-7569678CC2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60729" t="-57949" r="-57555" b="13769"/>
          <a:stretch/>
        </p:blipFill>
        <p:spPr>
          <a:xfrm>
            <a:off x="5009311" y="93757"/>
            <a:ext cx="2292823" cy="1893049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BDF2822A-310A-43EE-8879-87342F28C2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22580" t="-22189" r="-19427" b="13570"/>
          <a:stretch/>
        </p:blipFill>
        <p:spPr>
          <a:xfrm>
            <a:off x="1277787" y="32342"/>
            <a:ext cx="2613545" cy="2498856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825712B-86DF-46B8-B86E-1D683CD42D24}"/>
              </a:ext>
            </a:extLst>
          </p:cNvPr>
          <p:cNvSpPr txBox="1"/>
          <p:nvPr/>
        </p:nvSpPr>
        <p:spPr>
          <a:xfrm>
            <a:off x="5322286" y="396150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BMS MODEL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9BFB5A6-CB37-4AD5-9B80-85119D78A041}"/>
              </a:ext>
            </a:extLst>
          </p:cNvPr>
          <p:cNvSpPr txBox="1"/>
          <p:nvPr/>
        </p:nvSpPr>
        <p:spPr>
          <a:xfrm>
            <a:off x="1780124" y="396150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PLANT MODEL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326BB58F-3AC9-4A2B-AE34-47BC097E8B24}"/>
              </a:ext>
            </a:extLst>
          </p:cNvPr>
          <p:cNvSpPr/>
          <p:nvPr/>
        </p:nvSpPr>
        <p:spPr>
          <a:xfrm>
            <a:off x="4853501" y="93757"/>
            <a:ext cx="2661313" cy="2340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9" name="Segnaposto contenuto 4">
            <a:extLst>
              <a:ext uri="{FF2B5EF4-FFF2-40B4-BE49-F238E27FC236}">
                <a16:creationId xmlns:a16="http://schemas.microsoft.com/office/drawing/2014/main" id="{D0B97600-45A3-4652-A145-B01FA13CE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b="21694"/>
          <a:stretch/>
        </p:blipFill>
        <p:spPr>
          <a:xfrm>
            <a:off x="9160086" y="755246"/>
            <a:ext cx="1242226" cy="1221324"/>
          </a:xfr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53BAF85-4F01-4DAC-A53F-0D0F5F492166}"/>
              </a:ext>
            </a:extLst>
          </p:cNvPr>
          <p:cNvSpPr txBox="1"/>
          <p:nvPr/>
        </p:nvSpPr>
        <p:spPr>
          <a:xfrm>
            <a:off x="8947761" y="257650"/>
            <a:ext cx="166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BALANCING LOGIC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6F2AA514-649A-491D-8D15-D9236886B7DF}"/>
              </a:ext>
            </a:extLst>
          </p:cNvPr>
          <p:cNvSpPr/>
          <p:nvPr/>
        </p:nvSpPr>
        <p:spPr>
          <a:xfrm>
            <a:off x="8450541" y="-42720"/>
            <a:ext cx="2661313" cy="2340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6" name="Elemento grafico 25">
            <a:extLst>
              <a:ext uri="{FF2B5EF4-FFF2-40B4-BE49-F238E27FC236}">
                <a16:creationId xmlns:a16="http://schemas.microsoft.com/office/drawing/2014/main" id="{B63C3B54-FA44-450F-AA4E-AB211332084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b="28498"/>
          <a:stretch/>
        </p:blipFill>
        <p:spPr>
          <a:xfrm>
            <a:off x="1922626" y="3014275"/>
            <a:ext cx="1369214" cy="1223770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82B2D881-035D-4922-8DA1-0CD34BD30F19}"/>
              </a:ext>
            </a:extLst>
          </p:cNvPr>
          <p:cNvSpPr txBox="1"/>
          <p:nvPr/>
        </p:nvSpPr>
        <p:spPr>
          <a:xfrm>
            <a:off x="1751121" y="2829609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FAULT LOGIC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53494A64-86ED-4730-BFD8-A85CEAC31337}"/>
              </a:ext>
            </a:extLst>
          </p:cNvPr>
          <p:cNvSpPr/>
          <p:nvPr/>
        </p:nvSpPr>
        <p:spPr>
          <a:xfrm>
            <a:off x="1276576" y="2434348"/>
            <a:ext cx="2661313" cy="2340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0" name="Elemento grafico 29">
            <a:extLst>
              <a:ext uri="{FF2B5EF4-FFF2-40B4-BE49-F238E27FC236}">
                <a16:creationId xmlns:a16="http://schemas.microsoft.com/office/drawing/2014/main" id="{2CDB6D07-73DE-4BF2-B570-A678E62CF32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b="21089"/>
          <a:stretch/>
        </p:blipFill>
        <p:spPr>
          <a:xfrm>
            <a:off x="5655809" y="3093525"/>
            <a:ext cx="1056695" cy="1144520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8D5B9EEB-B58D-4715-B63D-5289F9F2BB02}"/>
              </a:ext>
            </a:extLst>
          </p:cNvPr>
          <p:cNvSpPr txBox="1"/>
          <p:nvPr/>
        </p:nvSpPr>
        <p:spPr>
          <a:xfrm>
            <a:off x="5350718" y="2791840"/>
            <a:ext cx="166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CONTACTOR LOGIC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C51618D5-D204-4073-A61E-C162F4E6A336}"/>
              </a:ext>
            </a:extLst>
          </p:cNvPr>
          <p:cNvSpPr/>
          <p:nvPr/>
        </p:nvSpPr>
        <p:spPr>
          <a:xfrm>
            <a:off x="4853501" y="2218414"/>
            <a:ext cx="2661313" cy="257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5" name="Elemento grafico 34">
            <a:extLst>
              <a:ext uri="{FF2B5EF4-FFF2-40B4-BE49-F238E27FC236}">
                <a16:creationId xmlns:a16="http://schemas.microsoft.com/office/drawing/2014/main" id="{BC34271B-21AB-4E6F-A50E-2079FF7125B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b="18214"/>
          <a:stretch/>
        </p:blipFill>
        <p:spPr>
          <a:xfrm>
            <a:off x="9140575" y="3139276"/>
            <a:ext cx="952500" cy="973768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5A0FFD46-AF6C-4ED4-ADCD-843250B36A8F}"/>
              </a:ext>
            </a:extLst>
          </p:cNvPr>
          <p:cNvSpPr txBox="1"/>
          <p:nvPr/>
        </p:nvSpPr>
        <p:spPr>
          <a:xfrm>
            <a:off x="8947759" y="2570500"/>
            <a:ext cx="166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SOC</a:t>
            </a:r>
          </a:p>
          <a:p>
            <a:pPr algn="ctr"/>
            <a:r>
              <a:rPr lang="it-IT" dirty="0"/>
              <a:t>ESTIMATION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B2820C0-5B02-4E57-830D-E6688932C459}"/>
              </a:ext>
            </a:extLst>
          </p:cNvPr>
          <p:cNvSpPr txBox="1"/>
          <p:nvPr/>
        </p:nvSpPr>
        <p:spPr>
          <a:xfrm>
            <a:off x="9863889" y="3241439"/>
            <a:ext cx="5384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/>
              <a:t>%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812DB8E0-FDA4-4AC8-B872-596367932515}"/>
              </a:ext>
            </a:extLst>
          </p:cNvPr>
          <p:cNvSpPr/>
          <p:nvPr/>
        </p:nvSpPr>
        <p:spPr>
          <a:xfrm>
            <a:off x="8286168" y="2139979"/>
            <a:ext cx="2661313" cy="257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375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C7437CC3-66E1-43F0-BFCA-9915F67A67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8214"/>
          <a:stretch/>
        </p:blipFill>
        <p:spPr>
          <a:xfrm>
            <a:off x="1523224" y="1429084"/>
            <a:ext cx="615676" cy="62942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BC1634D-22AE-49FA-B753-14277B6A8169}"/>
              </a:ext>
            </a:extLst>
          </p:cNvPr>
          <p:cNvSpPr txBox="1"/>
          <p:nvPr/>
        </p:nvSpPr>
        <p:spPr>
          <a:xfrm>
            <a:off x="1503259" y="1059752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BATTERY PACK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C76B0B8-6ABB-4BEF-A5C8-34B3C52C576F}"/>
              </a:ext>
            </a:extLst>
          </p:cNvPr>
          <p:cNvSpPr/>
          <p:nvPr/>
        </p:nvSpPr>
        <p:spPr>
          <a:xfrm>
            <a:off x="1010724" y="509961"/>
            <a:ext cx="2661313" cy="257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99381486-7DE3-4AA2-B1A6-7E72892796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8214"/>
          <a:stretch/>
        </p:blipFill>
        <p:spPr>
          <a:xfrm>
            <a:off x="2035724" y="1429084"/>
            <a:ext cx="615676" cy="629423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80360035-E726-4B33-8970-6F323B05EA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8214"/>
          <a:stretch/>
        </p:blipFill>
        <p:spPr>
          <a:xfrm>
            <a:off x="2541359" y="1429084"/>
            <a:ext cx="615676" cy="629423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24F458B-4E42-491F-B284-3FD729B1A8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8214"/>
          <a:stretch/>
        </p:blipFill>
        <p:spPr>
          <a:xfrm>
            <a:off x="2541359" y="2033495"/>
            <a:ext cx="615676" cy="629423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5D6EADC5-B5C3-444F-8778-DEB3B091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8214"/>
          <a:stretch/>
        </p:blipFill>
        <p:spPr>
          <a:xfrm>
            <a:off x="2028859" y="2028115"/>
            <a:ext cx="615676" cy="629423"/>
          </a:xfrm>
          <a:prstGeom prst="rect">
            <a:avLst/>
          </a:pr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08B5886B-C05B-49E5-8606-F4DE8D7530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8214"/>
          <a:stretch/>
        </p:blipFill>
        <p:spPr>
          <a:xfrm>
            <a:off x="1517448" y="2019926"/>
            <a:ext cx="615676" cy="629423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4433676C-E1CA-45D1-9808-BBE100E938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1089"/>
          <a:stretch/>
        </p:blipFill>
        <p:spPr>
          <a:xfrm>
            <a:off x="5807887" y="1486922"/>
            <a:ext cx="576226" cy="624118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E31FD09-D2E9-43C9-9450-DC551B410F32}"/>
              </a:ext>
            </a:extLst>
          </p:cNvPr>
          <p:cNvSpPr txBox="1"/>
          <p:nvPr/>
        </p:nvSpPr>
        <p:spPr>
          <a:xfrm>
            <a:off x="5342767" y="1059752"/>
            <a:ext cx="166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CONTACTORS MODULE</a:t>
            </a:r>
          </a:p>
        </p:txBody>
      </p:sp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B35B08E8-64F0-43B1-B52F-A0323FB9B1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1089"/>
          <a:stretch/>
        </p:blipFill>
        <p:spPr>
          <a:xfrm>
            <a:off x="5807887" y="1980179"/>
            <a:ext cx="576226" cy="624118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201A5743-E2CA-4744-9899-22BD4C507A44}"/>
              </a:ext>
            </a:extLst>
          </p:cNvPr>
          <p:cNvSpPr/>
          <p:nvPr/>
        </p:nvSpPr>
        <p:spPr>
          <a:xfrm>
            <a:off x="4765343" y="119270"/>
            <a:ext cx="2661313" cy="3562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3" name="Elemento grafico 22">
            <a:extLst>
              <a:ext uri="{FF2B5EF4-FFF2-40B4-BE49-F238E27FC236}">
                <a16:creationId xmlns:a16="http://schemas.microsoft.com/office/drawing/2014/main" id="{CD2720C3-5754-4739-B745-3771E528DA2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b="20263"/>
          <a:stretch/>
        </p:blipFill>
        <p:spPr>
          <a:xfrm>
            <a:off x="8930271" y="1706387"/>
            <a:ext cx="856493" cy="853673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997C8D1-9716-44DD-AD82-B22E1CA6EFD3}"/>
              </a:ext>
            </a:extLst>
          </p:cNvPr>
          <p:cNvSpPr txBox="1"/>
          <p:nvPr/>
        </p:nvSpPr>
        <p:spPr>
          <a:xfrm>
            <a:off x="8489401" y="1198251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CHARGER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AB360A59-1F27-4376-9221-92DC8F50B40C}"/>
              </a:ext>
            </a:extLst>
          </p:cNvPr>
          <p:cNvSpPr/>
          <p:nvPr/>
        </p:nvSpPr>
        <p:spPr>
          <a:xfrm>
            <a:off x="7992181" y="680484"/>
            <a:ext cx="2661313" cy="2337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1" name="Elemento grafico 30">
            <a:extLst>
              <a:ext uri="{FF2B5EF4-FFF2-40B4-BE49-F238E27FC236}">
                <a16:creationId xmlns:a16="http://schemas.microsoft.com/office/drawing/2014/main" id="{8F372C9B-3786-43DA-A069-E55BAC889FA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b="22697"/>
          <a:stretch/>
        </p:blipFill>
        <p:spPr>
          <a:xfrm>
            <a:off x="1698484" y="4182252"/>
            <a:ext cx="1290156" cy="1246664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7011C7E-7787-42BA-ACA5-A894854893C3}"/>
              </a:ext>
            </a:extLst>
          </p:cNvPr>
          <p:cNvSpPr txBox="1"/>
          <p:nvPr/>
        </p:nvSpPr>
        <p:spPr>
          <a:xfrm>
            <a:off x="1503259" y="3830681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DRIVETRAIN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765F7A26-6B53-4ECA-B89E-DA6A271F877B}"/>
              </a:ext>
            </a:extLst>
          </p:cNvPr>
          <p:cNvSpPr/>
          <p:nvPr/>
        </p:nvSpPr>
        <p:spPr>
          <a:xfrm>
            <a:off x="659219" y="3429000"/>
            <a:ext cx="3274828" cy="2652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40214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21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Carlo Edoardo Malaspina - carlo.malaspina@studio.unibo.it</dc:creator>
  <cp:lastModifiedBy>Carlo Edoardo Malaspina - carlo.malaspina@studio.unibo.it</cp:lastModifiedBy>
  <cp:revision>8</cp:revision>
  <dcterms:created xsi:type="dcterms:W3CDTF">2021-05-29T10:16:06Z</dcterms:created>
  <dcterms:modified xsi:type="dcterms:W3CDTF">2021-05-29T14:32:57Z</dcterms:modified>
</cp:coreProperties>
</file>