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Inter"/>
      <p:regular r:id="rId33"/>
      <p:bold r:id="rId34"/>
    </p:embeddedFont>
    <p:embeddedFont>
      <p:font typeface="Bebas Neue"/>
      <p:regular r:id="rId35"/>
    </p:embeddedFont>
    <p:embeddedFont>
      <p:font typeface="Special Elit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3D9178-1744-4E2C-911C-134D45F60DCB}">
  <a:tblStyle styleId="{ED3D9178-1744-4E2C-911C-134D45F60DC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Inter-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BebasNeue-regular.fntdata"/><Relationship Id="rId12" Type="http://schemas.openxmlformats.org/officeDocument/2006/relationships/slide" Target="slides/slide6.xml"/><Relationship Id="rId34" Type="http://schemas.openxmlformats.org/officeDocument/2006/relationships/font" Target="fonts/Inter-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SpecialElit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Brittney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e2039e4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e2039e4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51fcdae4c611fd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51fcdae4c611fd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e2039e4a7b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e2039e4a7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e2039e4a7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e2039e4a7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e2039e4a7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e2039e4a7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e2039e4a7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e2039e4a7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e2039e4a7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e2039e4a7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e2039e4a7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e2039e4a7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Brittney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e21ff411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2e21ff411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Brittney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e22f21604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e22f21604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Brittney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52e0f6bfc3dd65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52e0f6bfc3dd65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Brittney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e2039e4a7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e2039e4a7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Brittney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e21ff41176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e21ff41176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Brittney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e2039e4a7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e2039e4a7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e2039e4a7b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e2039e4a7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 (top part), Brittney (bottom part)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2e2039e4a7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2e2039e4a7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e2039e4a7b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e2039e4a7b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e27978121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e27978121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52e0f6bfc3dd65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52e0f6bfc3dd65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Brittney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b6272e8c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b6272e8c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51fcdae4c611fd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51fcdae4c611fd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b6272e8c4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b6272e8c4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08317f643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08317f643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e2039e4a7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e2039e4a7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e2039e4a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e2039e4a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654625" y="2191400"/>
            <a:ext cx="4774500" cy="1832400"/>
          </a:xfrm>
          <a:prstGeom prst="rect">
            <a:avLst/>
          </a:prstGeom>
        </p:spPr>
        <p:txBody>
          <a:bodyPr anchorCtr="0" anchor="b" bIns="91425" lIns="91425" spcFirstLastPara="1" rIns="91425" wrap="square" tIns="91425">
            <a:noAutofit/>
          </a:bodyPr>
          <a:lstStyle>
            <a:lvl1pPr lvl="0" algn="r">
              <a:lnSpc>
                <a:spcPct val="90000"/>
              </a:lnSpc>
              <a:spcBef>
                <a:spcPts val="0"/>
              </a:spcBef>
              <a:spcAft>
                <a:spcPts val="0"/>
              </a:spcAft>
              <a:buSzPts val="5200"/>
              <a:buNone/>
              <a:defRPr sz="5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3654599" y="4120400"/>
            <a:ext cx="4774500" cy="4881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11"/>
          <p:cNvSpPr txBox="1"/>
          <p:nvPr>
            <p:ph hasCustomPrompt="1" type="title"/>
          </p:nvPr>
        </p:nvSpPr>
        <p:spPr>
          <a:xfrm>
            <a:off x="3121600" y="1472675"/>
            <a:ext cx="5307300" cy="1511100"/>
          </a:xfrm>
          <a:prstGeom prst="rect">
            <a:avLst/>
          </a:prstGeom>
        </p:spPr>
        <p:txBody>
          <a:bodyPr anchorCtr="0" anchor="b" bIns="91425" lIns="91425" spcFirstLastPara="1" rIns="91425" wrap="square" tIns="91425">
            <a:noAutofit/>
          </a:bodyPr>
          <a:lstStyle>
            <a:lvl1pPr lvl="0" algn="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 name="Google Shape;94;p11"/>
          <p:cNvSpPr txBox="1"/>
          <p:nvPr>
            <p:ph idx="1" type="subTitle"/>
          </p:nvPr>
        </p:nvSpPr>
        <p:spPr>
          <a:xfrm>
            <a:off x="3121600" y="3136225"/>
            <a:ext cx="5307300" cy="534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6" name="Shape 96"/>
        <p:cNvGrpSpPr/>
        <p:nvPr/>
      </p:nvGrpSpPr>
      <p:grpSpPr>
        <a:xfrm>
          <a:off x="0" y="0"/>
          <a:ext cx="0" cy="0"/>
          <a:chOff x="0" y="0"/>
          <a:chExt cx="0" cy="0"/>
        </a:xfrm>
      </p:grpSpPr>
      <p:sp>
        <p:nvSpPr>
          <p:cNvPr id="97" name="Google Shape;97;p13"/>
          <p:cNvSpPr txBox="1"/>
          <p:nvPr>
            <p:ph hasCustomPrompt="1" type="title"/>
          </p:nvPr>
        </p:nvSpPr>
        <p:spPr>
          <a:xfrm>
            <a:off x="3629517" y="1307275"/>
            <a:ext cx="767700" cy="593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p:nvPr>
            <p:ph idx="1" type="subTitle"/>
          </p:nvPr>
        </p:nvSpPr>
        <p:spPr>
          <a:xfrm>
            <a:off x="815225" y="2374169"/>
            <a:ext cx="3582000" cy="576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3"/>
          <p:cNvSpPr txBox="1"/>
          <p:nvPr>
            <p:ph hasCustomPrompt="1" idx="2" type="title"/>
          </p:nvPr>
        </p:nvSpPr>
        <p:spPr>
          <a:xfrm>
            <a:off x="4746783" y="1307275"/>
            <a:ext cx="768000" cy="593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idx="3" type="subTitle"/>
          </p:nvPr>
        </p:nvSpPr>
        <p:spPr>
          <a:xfrm>
            <a:off x="4746782" y="2374169"/>
            <a:ext cx="3582000" cy="576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1" name="Google Shape;101;p13"/>
          <p:cNvSpPr txBox="1"/>
          <p:nvPr>
            <p:ph hasCustomPrompt="1" idx="4" type="title"/>
          </p:nvPr>
        </p:nvSpPr>
        <p:spPr>
          <a:xfrm>
            <a:off x="3629517" y="2961125"/>
            <a:ext cx="767700" cy="593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idx="5" type="subTitle"/>
          </p:nvPr>
        </p:nvSpPr>
        <p:spPr>
          <a:xfrm>
            <a:off x="815225" y="4032500"/>
            <a:ext cx="35820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3"/>
          <p:cNvSpPr txBox="1"/>
          <p:nvPr>
            <p:ph hasCustomPrompt="1" idx="6" type="title"/>
          </p:nvPr>
        </p:nvSpPr>
        <p:spPr>
          <a:xfrm>
            <a:off x="4746783" y="2961123"/>
            <a:ext cx="768000" cy="593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idx="7" type="subTitle"/>
          </p:nvPr>
        </p:nvSpPr>
        <p:spPr>
          <a:xfrm>
            <a:off x="4746782" y="4032500"/>
            <a:ext cx="3582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3"/>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6" name="Google Shape;106;p13"/>
          <p:cNvSpPr txBox="1"/>
          <p:nvPr>
            <p:ph idx="9" type="subTitle"/>
          </p:nvPr>
        </p:nvSpPr>
        <p:spPr>
          <a:xfrm>
            <a:off x="815217" y="1900675"/>
            <a:ext cx="3582000" cy="451800"/>
          </a:xfrm>
          <a:prstGeom prst="rect">
            <a:avLst/>
          </a:prstGeom>
          <a:solidFill>
            <a:schemeClr val="accent3"/>
          </a:solid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7" name="Google Shape;107;p13"/>
          <p:cNvSpPr txBox="1"/>
          <p:nvPr>
            <p:ph idx="13" type="subTitle"/>
          </p:nvPr>
        </p:nvSpPr>
        <p:spPr>
          <a:xfrm>
            <a:off x="4746783" y="1900675"/>
            <a:ext cx="3582000" cy="451800"/>
          </a:xfrm>
          <a:prstGeom prst="rect">
            <a:avLst/>
          </a:prstGeom>
          <a:solidFill>
            <a:schemeClr val="accent3"/>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8" name="Google Shape;108;p13"/>
          <p:cNvSpPr txBox="1"/>
          <p:nvPr>
            <p:ph idx="14" type="subTitle"/>
          </p:nvPr>
        </p:nvSpPr>
        <p:spPr>
          <a:xfrm>
            <a:off x="815217" y="3554524"/>
            <a:ext cx="3582000" cy="451800"/>
          </a:xfrm>
          <a:prstGeom prst="rect">
            <a:avLst/>
          </a:prstGeom>
          <a:solidFill>
            <a:schemeClr val="accent3"/>
          </a:solid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9" name="Google Shape;109;p13"/>
          <p:cNvSpPr txBox="1"/>
          <p:nvPr>
            <p:ph idx="15" type="subTitle"/>
          </p:nvPr>
        </p:nvSpPr>
        <p:spPr>
          <a:xfrm>
            <a:off x="4746783" y="3554524"/>
            <a:ext cx="3582000" cy="451800"/>
          </a:xfrm>
          <a:prstGeom prst="rect">
            <a:avLst/>
          </a:prstGeom>
          <a:solidFill>
            <a:schemeClr val="accent3"/>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0" name="Google Shape;110;p13"/>
          <p:cNvSpPr/>
          <p:nvPr/>
        </p:nvSpPr>
        <p:spPr>
          <a:xfrm flipH="1" rot="-3174699">
            <a:off x="8470454" y="-69755"/>
            <a:ext cx="272760" cy="899552"/>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accent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flipH="1" rot="790862">
            <a:off x="8602777" y="867490"/>
            <a:ext cx="299932" cy="890274"/>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3"/>
          <p:cNvPicPr preferRelativeResize="0"/>
          <p:nvPr/>
        </p:nvPicPr>
        <p:blipFill rotWithShape="1">
          <a:blip r:embed="rId2">
            <a:alphaModFix/>
          </a:blip>
          <a:srcRect b="0" l="0" r="0" t="76228"/>
          <a:stretch/>
        </p:blipFill>
        <p:spPr>
          <a:xfrm rot="-5400000">
            <a:off x="-2046158" y="2187938"/>
            <a:ext cx="4764698" cy="767626"/>
          </a:xfrm>
          <a:prstGeom prst="rect">
            <a:avLst/>
          </a:prstGeom>
          <a:noFill/>
          <a:ln>
            <a:noFill/>
          </a:ln>
          <a:effectLst>
            <a:outerShdw blurRad="128588" rotWithShape="0" algn="bl" dir="5400000" dist="19050">
              <a:schemeClr val="dk1">
                <a:alpha val="50000"/>
              </a:schemeClr>
            </a:outerShdw>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3" name="Shape 113"/>
        <p:cNvGrpSpPr/>
        <p:nvPr/>
      </p:nvGrpSpPr>
      <p:grpSpPr>
        <a:xfrm>
          <a:off x="0" y="0"/>
          <a:ext cx="0" cy="0"/>
          <a:chOff x="0" y="0"/>
          <a:chExt cx="0" cy="0"/>
        </a:xfrm>
      </p:grpSpPr>
      <p:sp>
        <p:nvSpPr>
          <p:cNvPr id="114" name="Google Shape;114;p14"/>
          <p:cNvSpPr txBox="1"/>
          <p:nvPr>
            <p:ph type="title"/>
          </p:nvPr>
        </p:nvSpPr>
        <p:spPr>
          <a:xfrm>
            <a:off x="1407400" y="3569500"/>
            <a:ext cx="70215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5" name="Google Shape;115;p14"/>
          <p:cNvSpPr txBox="1"/>
          <p:nvPr>
            <p:ph idx="1" type="subTitle"/>
          </p:nvPr>
        </p:nvSpPr>
        <p:spPr>
          <a:xfrm>
            <a:off x="1407400" y="1042100"/>
            <a:ext cx="7021500" cy="2385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3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16" name="Google Shape;116;p14"/>
          <p:cNvSpPr/>
          <p:nvPr/>
        </p:nvSpPr>
        <p:spPr>
          <a:xfrm rot="1081595">
            <a:off x="214510" y="486501"/>
            <a:ext cx="333062" cy="1098426"/>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
    <p:spTree>
      <p:nvGrpSpPr>
        <p:cNvPr id="117" name="Shape 117"/>
        <p:cNvGrpSpPr/>
        <p:nvPr/>
      </p:nvGrpSpPr>
      <p:grpSpPr>
        <a:xfrm>
          <a:off x="0" y="0"/>
          <a:ext cx="0" cy="0"/>
          <a:chOff x="0" y="0"/>
          <a:chExt cx="0" cy="0"/>
        </a:xfrm>
      </p:grpSpPr>
      <p:sp>
        <p:nvSpPr>
          <p:cNvPr id="118" name="Google Shape;11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 name="Google Shape;119;p15"/>
          <p:cNvSpPr/>
          <p:nvPr/>
        </p:nvSpPr>
        <p:spPr>
          <a:xfrm flipH="1" rot="-1737909">
            <a:off x="248881" y="50351"/>
            <a:ext cx="272755" cy="899535"/>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flipH="1" rot="1018664">
            <a:off x="142522" y="1118950"/>
            <a:ext cx="299931" cy="890268"/>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dk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15"/>
          <p:cNvGrpSpPr/>
          <p:nvPr/>
        </p:nvGrpSpPr>
        <p:grpSpPr>
          <a:xfrm flipH="1">
            <a:off x="8146147" y="3596306"/>
            <a:ext cx="1877665" cy="2058958"/>
            <a:chOff x="2066817" y="1227950"/>
            <a:chExt cx="1115467" cy="1223167"/>
          </a:xfrm>
        </p:grpSpPr>
        <p:sp>
          <p:nvSpPr>
            <p:cNvPr id="122" name="Google Shape;122;p15"/>
            <p:cNvSpPr/>
            <p:nvPr/>
          </p:nvSpPr>
          <p:spPr>
            <a:xfrm>
              <a:off x="2066817" y="1455579"/>
              <a:ext cx="995538" cy="995538"/>
            </a:xfrm>
            <a:custGeom>
              <a:rect b="b" l="l" r="r" t="t"/>
              <a:pathLst>
                <a:path extrusionOk="0" h="22388" w="22388">
                  <a:moveTo>
                    <a:pt x="16413" y="0"/>
                  </a:moveTo>
                  <a:lnTo>
                    <a:pt x="1" y="5975"/>
                  </a:lnTo>
                  <a:lnTo>
                    <a:pt x="5986" y="22388"/>
                  </a:lnTo>
                  <a:lnTo>
                    <a:pt x="22387" y="16402"/>
                  </a:lnTo>
                  <a:lnTo>
                    <a:pt x="16413" y="0"/>
                  </a:lnTo>
                  <a:close/>
                </a:path>
              </a:pathLst>
            </a:custGeom>
            <a:solidFill>
              <a:schemeClr val="accent3"/>
            </a:solidFill>
            <a:ln>
              <a:noFill/>
            </a:ln>
            <a:effectLst>
              <a:outerShdw blurRad="100013" rotWithShape="0" algn="bl" dir="5400000" dist="47625">
                <a:schemeClr val="dk2">
                  <a:alpha val="5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2699278" y="1296875"/>
              <a:ext cx="206507" cy="318165"/>
            </a:xfrm>
            <a:custGeom>
              <a:rect b="b" l="l" r="r" t="t"/>
              <a:pathLst>
                <a:path extrusionOk="0" h="7155" w="4644">
                  <a:moveTo>
                    <a:pt x="4338" y="1"/>
                  </a:moveTo>
                  <a:cubicBezTo>
                    <a:pt x="4244" y="1"/>
                    <a:pt x="4150" y="48"/>
                    <a:pt x="4093" y="133"/>
                  </a:cubicBezTo>
                  <a:lnTo>
                    <a:pt x="85" y="6742"/>
                  </a:lnTo>
                  <a:cubicBezTo>
                    <a:pt x="0" y="6868"/>
                    <a:pt x="43" y="7038"/>
                    <a:pt x="170" y="7112"/>
                  </a:cubicBezTo>
                  <a:cubicBezTo>
                    <a:pt x="223" y="7143"/>
                    <a:pt x="265" y="7154"/>
                    <a:pt x="318" y="7154"/>
                  </a:cubicBezTo>
                  <a:cubicBezTo>
                    <a:pt x="413" y="7154"/>
                    <a:pt x="498" y="7112"/>
                    <a:pt x="550" y="7027"/>
                  </a:cubicBezTo>
                  <a:lnTo>
                    <a:pt x="4569" y="418"/>
                  </a:lnTo>
                  <a:cubicBezTo>
                    <a:pt x="4643" y="281"/>
                    <a:pt x="4601" y="112"/>
                    <a:pt x="4474" y="37"/>
                  </a:cubicBezTo>
                  <a:cubicBezTo>
                    <a:pt x="4432" y="13"/>
                    <a:pt x="4385" y="1"/>
                    <a:pt x="43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2220140" y="1486573"/>
              <a:ext cx="58786" cy="269251"/>
            </a:xfrm>
            <a:custGeom>
              <a:rect b="b" l="l" r="r" t="t"/>
              <a:pathLst>
                <a:path extrusionOk="0" h="6055" w="1322">
                  <a:moveTo>
                    <a:pt x="284" y="0"/>
                  </a:moveTo>
                  <a:cubicBezTo>
                    <a:pt x="277" y="0"/>
                    <a:pt x="271" y="1"/>
                    <a:pt x="264" y="1"/>
                  </a:cubicBezTo>
                  <a:cubicBezTo>
                    <a:pt x="106" y="12"/>
                    <a:pt x="0" y="149"/>
                    <a:pt x="10" y="297"/>
                  </a:cubicBezTo>
                  <a:lnTo>
                    <a:pt x="762" y="5807"/>
                  </a:lnTo>
                  <a:cubicBezTo>
                    <a:pt x="772" y="5902"/>
                    <a:pt x="835" y="5986"/>
                    <a:pt x="920" y="6029"/>
                  </a:cubicBezTo>
                  <a:cubicBezTo>
                    <a:pt x="951" y="6044"/>
                    <a:pt x="987" y="6054"/>
                    <a:pt x="1025" y="6054"/>
                  </a:cubicBezTo>
                  <a:cubicBezTo>
                    <a:pt x="1039" y="6054"/>
                    <a:pt x="1054" y="6053"/>
                    <a:pt x="1068" y="6050"/>
                  </a:cubicBezTo>
                  <a:cubicBezTo>
                    <a:pt x="1216" y="6040"/>
                    <a:pt x="1322" y="5902"/>
                    <a:pt x="1311" y="5754"/>
                  </a:cubicBezTo>
                  <a:lnTo>
                    <a:pt x="560" y="245"/>
                  </a:lnTo>
                  <a:cubicBezTo>
                    <a:pt x="540" y="103"/>
                    <a:pt x="423" y="0"/>
                    <a:pt x="2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2734585" y="1977405"/>
              <a:ext cx="369614" cy="71192"/>
            </a:xfrm>
            <a:custGeom>
              <a:rect b="b" l="l" r="r" t="t"/>
              <a:pathLst>
                <a:path extrusionOk="0" h="1601" w="8312">
                  <a:moveTo>
                    <a:pt x="8021" y="0"/>
                  </a:moveTo>
                  <a:cubicBezTo>
                    <a:pt x="8009" y="0"/>
                    <a:pt x="7996" y="1"/>
                    <a:pt x="7984" y="3"/>
                  </a:cubicBezTo>
                  <a:lnTo>
                    <a:pt x="254" y="1072"/>
                  </a:lnTo>
                  <a:cubicBezTo>
                    <a:pt x="106" y="1093"/>
                    <a:pt x="0" y="1325"/>
                    <a:pt x="21" y="1431"/>
                  </a:cubicBezTo>
                  <a:cubicBezTo>
                    <a:pt x="42" y="1537"/>
                    <a:pt x="254" y="1600"/>
                    <a:pt x="296" y="1600"/>
                  </a:cubicBezTo>
                  <a:lnTo>
                    <a:pt x="8058" y="553"/>
                  </a:lnTo>
                  <a:cubicBezTo>
                    <a:pt x="8206" y="532"/>
                    <a:pt x="8312" y="395"/>
                    <a:pt x="8291" y="236"/>
                  </a:cubicBezTo>
                  <a:cubicBezTo>
                    <a:pt x="8271" y="100"/>
                    <a:pt x="8154" y="0"/>
                    <a:pt x="80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2241752" y="2074388"/>
              <a:ext cx="149100" cy="33217"/>
            </a:xfrm>
            <a:custGeom>
              <a:rect b="b" l="l" r="r" t="t"/>
              <a:pathLst>
                <a:path extrusionOk="0" h="747" w="3353">
                  <a:moveTo>
                    <a:pt x="3141" y="1"/>
                  </a:moveTo>
                  <a:cubicBezTo>
                    <a:pt x="2993" y="22"/>
                    <a:pt x="2835" y="43"/>
                    <a:pt x="2687" y="64"/>
                  </a:cubicBezTo>
                  <a:lnTo>
                    <a:pt x="1777" y="181"/>
                  </a:lnTo>
                  <a:cubicBezTo>
                    <a:pt x="1777" y="181"/>
                    <a:pt x="138" y="572"/>
                    <a:pt x="1" y="699"/>
                  </a:cubicBezTo>
                  <a:cubicBezTo>
                    <a:pt x="76" y="736"/>
                    <a:pt x="453" y="747"/>
                    <a:pt x="847" y="747"/>
                  </a:cubicBezTo>
                  <a:cubicBezTo>
                    <a:pt x="1336" y="747"/>
                    <a:pt x="1851" y="731"/>
                    <a:pt x="1851" y="731"/>
                  </a:cubicBezTo>
                  <a:lnTo>
                    <a:pt x="2760" y="604"/>
                  </a:lnTo>
                  <a:cubicBezTo>
                    <a:pt x="2908" y="583"/>
                    <a:pt x="3056" y="562"/>
                    <a:pt x="3215" y="540"/>
                  </a:cubicBezTo>
                  <a:cubicBezTo>
                    <a:pt x="3342" y="466"/>
                    <a:pt x="3352" y="350"/>
                    <a:pt x="3342" y="254"/>
                  </a:cubicBezTo>
                  <a:cubicBezTo>
                    <a:pt x="3331" y="149"/>
                    <a:pt x="3236" y="22"/>
                    <a:pt x="3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2730316" y="2020316"/>
              <a:ext cx="22634" cy="31661"/>
            </a:xfrm>
            <a:custGeom>
              <a:rect b="b" l="l" r="r" t="t"/>
              <a:pathLst>
                <a:path extrusionOk="0" h="712" w="509">
                  <a:moveTo>
                    <a:pt x="413" y="1"/>
                  </a:moveTo>
                  <a:cubicBezTo>
                    <a:pt x="318" y="22"/>
                    <a:pt x="233" y="64"/>
                    <a:pt x="159" y="117"/>
                  </a:cubicBezTo>
                  <a:cubicBezTo>
                    <a:pt x="85" y="180"/>
                    <a:pt x="11" y="265"/>
                    <a:pt x="0" y="403"/>
                  </a:cubicBezTo>
                  <a:cubicBezTo>
                    <a:pt x="11" y="561"/>
                    <a:pt x="127" y="657"/>
                    <a:pt x="212" y="688"/>
                  </a:cubicBezTo>
                  <a:cubicBezTo>
                    <a:pt x="260" y="704"/>
                    <a:pt x="307" y="712"/>
                    <a:pt x="355" y="712"/>
                  </a:cubicBezTo>
                  <a:cubicBezTo>
                    <a:pt x="402" y="712"/>
                    <a:pt x="450" y="704"/>
                    <a:pt x="498" y="688"/>
                  </a:cubicBezTo>
                  <a:lnTo>
                    <a:pt x="508" y="678"/>
                  </a:lnTo>
                  <a:cubicBezTo>
                    <a:pt x="423" y="657"/>
                    <a:pt x="339" y="635"/>
                    <a:pt x="265" y="593"/>
                  </a:cubicBezTo>
                  <a:cubicBezTo>
                    <a:pt x="202" y="551"/>
                    <a:pt x="127" y="487"/>
                    <a:pt x="127" y="403"/>
                  </a:cubicBezTo>
                  <a:cubicBezTo>
                    <a:pt x="138" y="328"/>
                    <a:pt x="181" y="255"/>
                    <a:pt x="233" y="191"/>
                  </a:cubicBezTo>
                  <a:cubicBezTo>
                    <a:pt x="286" y="128"/>
                    <a:pt x="350" y="64"/>
                    <a:pt x="423" y="11"/>
                  </a:cubicBezTo>
                  <a:lnTo>
                    <a:pt x="4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2727025" y="2024096"/>
              <a:ext cx="16053" cy="27792"/>
            </a:xfrm>
            <a:custGeom>
              <a:rect b="b" l="l" r="r" t="t"/>
              <a:pathLst>
                <a:path extrusionOk="0" h="625" w="361">
                  <a:moveTo>
                    <a:pt x="265" y="1"/>
                  </a:moveTo>
                  <a:cubicBezTo>
                    <a:pt x="191" y="32"/>
                    <a:pt x="128" y="64"/>
                    <a:pt x="85" y="127"/>
                  </a:cubicBezTo>
                  <a:cubicBezTo>
                    <a:pt x="32" y="191"/>
                    <a:pt x="1" y="275"/>
                    <a:pt x="11" y="360"/>
                  </a:cubicBezTo>
                  <a:cubicBezTo>
                    <a:pt x="51" y="521"/>
                    <a:pt x="187" y="625"/>
                    <a:pt x="338" y="625"/>
                  </a:cubicBezTo>
                  <a:cubicBezTo>
                    <a:pt x="345" y="625"/>
                    <a:pt x="353" y="625"/>
                    <a:pt x="360" y="624"/>
                  </a:cubicBezTo>
                  <a:lnTo>
                    <a:pt x="360" y="614"/>
                  </a:lnTo>
                  <a:cubicBezTo>
                    <a:pt x="222" y="582"/>
                    <a:pt x="107" y="476"/>
                    <a:pt x="85" y="349"/>
                  </a:cubicBezTo>
                  <a:cubicBezTo>
                    <a:pt x="53" y="212"/>
                    <a:pt x="159" y="95"/>
                    <a:pt x="265" y="11"/>
                  </a:cubicBezTo>
                  <a:lnTo>
                    <a:pt x="2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2375287" y="2071720"/>
              <a:ext cx="21700" cy="30949"/>
            </a:xfrm>
            <a:custGeom>
              <a:rect b="b" l="l" r="r" t="t"/>
              <a:pathLst>
                <a:path extrusionOk="0" h="696" w="488">
                  <a:moveTo>
                    <a:pt x="95" y="0"/>
                  </a:moveTo>
                  <a:cubicBezTo>
                    <a:pt x="71" y="0"/>
                    <a:pt x="46" y="3"/>
                    <a:pt x="22" y="8"/>
                  </a:cubicBezTo>
                  <a:lnTo>
                    <a:pt x="22" y="18"/>
                  </a:lnTo>
                  <a:cubicBezTo>
                    <a:pt x="96" y="50"/>
                    <a:pt x="170" y="93"/>
                    <a:pt x="233" y="135"/>
                  </a:cubicBezTo>
                  <a:cubicBezTo>
                    <a:pt x="297" y="188"/>
                    <a:pt x="360" y="262"/>
                    <a:pt x="339" y="347"/>
                  </a:cubicBezTo>
                  <a:cubicBezTo>
                    <a:pt x="328" y="420"/>
                    <a:pt x="265" y="495"/>
                    <a:pt x="212" y="547"/>
                  </a:cubicBezTo>
                  <a:cubicBezTo>
                    <a:pt x="138" y="600"/>
                    <a:pt x="74" y="643"/>
                    <a:pt x="1" y="685"/>
                  </a:cubicBezTo>
                  <a:lnTo>
                    <a:pt x="1" y="695"/>
                  </a:lnTo>
                  <a:cubicBezTo>
                    <a:pt x="107" y="695"/>
                    <a:pt x="191" y="674"/>
                    <a:pt x="276" y="622"/>
                  </a:cubicBezTo>
                  <a:cubicBezTo>
                    <a:pt x="360" y="579"/>
                    <a:pt x="445" y="505"/>
                    <a:pt x="476" y="368"/>
                  </a:cubicBezTo>
                  <a:cubicBezTo>
                    <a:pt x="487" y="209"/>
                    <a:pt x="392" y="93"/>
                    <a:pt x="297" y="61"/>
                  </a:cubicBezTo>
                  <a:cubicBezTo>
                    <a:pt x="234" y="22"/>
                    <a:pt x="165" y="0"/>
                    <a:pt x="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2383781" y="2071453"/>
              <a:ext cx="16453" cy="27436"/>
            </a:xfrm>
            <a:custGeom>
              <a:rect b="b" l="l" r="r" t="t"/>
              <a:pathLst>
                <a:path extrusionOk="0" h="617" w="370">
                  <a:moveTo>
                    <a:pt x="41" y="0"/>
                  </a:moveTo>
                  <a:cubicBezTo>
                    <a:pt x="28" y="0"/>
                    <a:pt x="14" y="1"/>
                    <a:pt x="0" y="3"/>
                  </a:cubicBezTo>
                  <a:lnTo>
                    <a:pt x="0" y="14"/>
                  </a:lnTo>
                  <a:cubicBezTo>
                    <a:pt x="137" y="35"/>
                    <a:pt x="264" y="130"/>
                    <a:pt x="285" y="257"/>
                  </a:cubicBezTo>
                  <a:cubicBezTo>
                    <a:pt x="317" y="395"/>
                    <a:pt x="222" y="522"/>
                    <a:pt x="116" y="606"/>
                  </a:cubicBezTo>
                  <a:lnTo>
                    <a:pt x="127" y="617"/>
                  </a:lnTo>
                  <a:cubicBezTo>
                    <a:pt x="191" y="585"/>
                    <a:pt x="254" y="543"/>
                    <a:pt x="296" y="479"/>
                  </a:cubicBezTo>
                  <a:cubicBezTo>
                    <a:pt x="349" y="416"/>
                    <a:pt x="370" y="331"/>
                    <a:pt x="360" y="247"/>
                  </a:cubicBezTo>
                  <a:cubicBezTo>
                    <a:pt x="311" y="93"/>
                    <a:pt x="176" y="0"/>
                    <a:pt x="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2250200" y="1734879"/>
              <a:ext cx="31527" cy="23123"/>
            </a:xfrm>
            <a:custGeom>
              <a:rect b="b" l="l" r="r" t="t"/>
              <a:pathLst>
                <a:path extrusionOk="0" h="520" w="709">
                  <a:moveTo>
                    <a:pt x="667" y="1"/>
                  </a:moveTo>
                  <a:cubicBezTo>
                    <a:pt x="657" y="85"/>
                    <a:pt x="624" y="170"/>
                    <a:pt x="593" y="244"/>
                  </a:cubicBezTo>
                  <a:cubicBezTo>
                    <a:pt x="551" y="308"/>
                    <a:pt x="487" y="381"/>
                    <a:pt x="403" y="381"/>
                  </a:cubicBezTo>
                  <a:cubicBezTo>
                    <a:pt x="328" y="381"/>
                    <a:pt x="255" y="339"/>
                    <a:pt x="191" y="286"/>
                  </a:cubicBezTo>
                  <a:cubicBezTo>
                    <a:pt x="117" y="233"/>
                    <a:pt x="64" y="170"/>
                    <a:pt x="11" y="106"/>
                  </a:cubicBezTo>
                  <a:lnTo>
                    <a:pt x="1" y="106"/>
                  </a:lnTo>
                  <a:cubicBezTo>
                    <a:pt x="11" y="212"/>
                    <a:pt x="64" y="286"/>
                    <a:pt x="117" y="360"/>
                  </a:cubicBezTo>
                  <a:cubicBezTo>
                    <a:pt x="180" y="435"/>
                    <a:pt x="265" y="508"/>
                    <a:pt x="413" y="519"/>
                  </a:cubicBezTo>
                  <a:cubicBezTo>
                    <a:pt x="561" y="498"/>
                    <a:pt x="657" y="381"/>
                    <a:pt x="688" y="286"/>
                  </a:cubicBezTo>
                  <a:cubicBezTo>
                    <a:pt x="709" y="191"/>
                    <a:pt x="709" y="96"/>
                    <a:pt x="6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2697899" y="1588181"/>
              <a:ext cx="29171" cy="29882"/>
            </a:xfrm>
            <a:custGeom>
              <a:rect b="b" l="l" r="r" t="t"/>
              <a:pathLst>
                <a:path extrusionOk="0" h="672" w="656">
                  <a:moveTo>
                    <a:pt x="137" y="0"/>
                  </a:moveTo>
                  <a:cubicBezTo>
                    <a:pt x="74" y="75"/>
                    <a:pt x="42" y="159"/>
                    <a:pt x="21" y="254"/>
                  </a:cubicBezTo>
                  <a:cubicBezTo>
                    <a:pt x="0" y="350"/>
                    <a:pt x="0" y="455"/>
                    <a:pt x="85" y="571"/>
                  </a:cubicBezTo>
                  <a:cubicBezTo>
                    <a:pt x="151" y="644"/>
                    <a:pt x="237" y="672"/>
                    <a:pt x="313" y="672"/>
                  </a:cubicBezTo>
                  <a:cubicBezTo>
                    <a:pt x="359" y="672"/>
                    <a:pt x="402" y="662"/>
                    <a:pt x="433" y="646"/>
                  </a:cubicBezTo>
                  <a:cubicBezTo>
                    <a:pt x="529" y="614"/>
                    <a:pt x="603" y="550"/>
                    <a:pt x="656" y="465"/>
                  </a:cubicBezTo>
                  <a:lnTo>
                    <a:pt x="645" y="455"/>
                  </a:lnTo>
                  <a:cubicBezTo>
                    <a:pt x="571" y="498"/>
                    <a:pt x="497" y="529"/>
                    <a:pt x="412" y="540"/>
                  </a:cubicBezTo>
                  <a:cubicBezTo>
                    <a:pt x="387" y="546"/>
                    <a:pt x="361" y="550"/>
                    <a:pt x="337" y="550"/>
                  </a:cubicBezTo>
                  <a:cubicBezTo>
                    <a:pt x="280" y="550"/>
                    <a:pt x="227" y="531"/>
                    <a:pt x="191" y="487"/>
                  </a:cubicBezTo>
                  <a:cubicBezTo>
                    <a:pt x="137" y="423"/>
                    <a:pt x="127" y="339"/>
                    <a:pt x="127" y="254"/>
                  </a:cubicBezTo>
                  <a:cubicBezTo>
                    <a:pt x="127" y="169"/>
                    <a:pt x="137" y="85"/>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2839884" y="1370913"/>
              <a:ext cx="20766" cy="13207"/>
            </a:xfrm>
            <a:custGeom>
              <a:rect b="b" l="l" r="r" t="t"/>
              <a:pathLst>
                <a:path extrusionOk="0" h="297" w="467">
                  <a:moveTo>
                    <a:pt x="1" y="1"/>
                  </a:moveTo>
                  <a:lnTo>
                    <a:pt x="1" y="12"/>
                  </a:lnTo>
                  <a:cubicBezTo>
                    <a:pt x="138" y="128"/>
                    <a:pt x="297" y="223"/>
                    <a:pt x="466" y="297"/>
                  </a:cubicBezTo>
                  <a:lnTo>
                    <a:pt x="466" y="287"/>
                  </a:lnTo>
                  <a:cubicBezTo>
                    <a:pt x="297" y="223"/>
                    <a:pt x="138" y="117"/>
                    <a:pt x="1" y="1"/>
                  </a:cubicBez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2235615" y="1606991"/>
              <a:ext cx="24502" cy="4269"/>
            </a:xfrm>
            <a:custGeom>
              <a:rect b="b" l="l" r="r" t="t"/>
              <a:pathLst>
                <a:path extrusionOk="0" h="96" w="551">
                  <a:moveTo>
                    <a:pt x="551" y="0"/>
                  </a:moveTo>
                  <a:cubicBezTo>
                    <a:pt x="371" y="64"/>
                    <a:pt x="191" y="96"/>
                    <a:pt x="1" y="96"/>
                  </a:cubicBezTo>
                  <a:lnTo>
                    <a:pt x="1" y="96"/>
                  </a:lnTo>
                  <a:cubicBezTo>
                    <a:pt x="191" y="96"/>
                    <a:pt x="371" y="64"/>
                    <a:pt x="551" y="0"/>
                  </a:cubicBez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2810758" y="1227950"/>
              <a:ext cx="161773" cy="162306"/>
            </a:xfrm>
            <a:custGeom>
              <a:rect b="b" l="l" r="r" t="t"/>
              <a:pathLst>
                <a:path extrusionOk="0" h="3650" w="3638">
                  <a:moveTo>
                    <a:pt x="1819" y="1"/>
                  </a:moveTo>
                  <a:cubicBezTo>
                    <a:pt x="814" y="1"/>
                    <a:pt x="0" y="816"/>
                    <a:pt x="0" y="1820"/>
                  </a:cubicBezTo>
                  <a:cubicBezTo>
                    <a:pt x="0" y="2381"/>
                    <a:pt x="254" y="2888"/>
                    <a:pt x="656" y="3216"/>
                  </a:cubicBezTo>
                  <a:cubicBezTo>
                    <a:pt x="793" y="3332"/>
                    <a:pt x="952" y="3438"/>
                    <a:pt x="1121" y="3502"/>
                  </a:cubicBezTo>
                  <a:cubicBezTo>
                    <a:pt x="1343" y="3596"/>
                    <a:pt x="1575" y="3650"/>
                    <a:pt x="1819" y="3650"/>
                  </a:cubicBezTo>
                  <a:cubicBezTo>
                    <a:pt x="2823" y="3639"/>
                    <a:pt x="3638" y="2825"/>
                    <a:pt x="3638" y="1820"/>
                  </a:cubicBezTo>
                  <a:cubicBezTo>
                    <a:pt x="3638" y="816"/>
                    <a:pt x="2823" y="1"/>
                    <a:pt x="1819" y="1"/>
                  </a:cubicBezTo>
                  <a:close/>
                </a:path>
              </a:pathLst>
            </a:custGeom>
            <a:gradFill>
              <a:gsLst>
                <a:gs pos="0">
                  <a:schemeClr val="accent6"/>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2153795" y="1448998"/>
              <a:ext cx="162306" cy="162262"/>
            </a:xfrm>
            <a:custGeom>
              <a:rect b="b" l="l" r="r" t="t"/>
              <a:pathLst>
                <a:path extrusionOk="0" h="3649" w="3650">
                  <a:moveTo>
                    <a:pt x="1831" y="0"/>
                  </a:moveTo>
                  <a:cubicBezTo>
                    <a:pt x="1587" y="0"/>
                    <a:pt x="1344" y="53"/>
                    <a:pt x="1122" y="138"/>
                  </a:cubicBezTo>
                  <a:cubicBezTo>
                    <a:pt x="1090" y="148"/>
                    <a:pt x="1069" y="169"/>
                    <a:pt x="1037" y="180"/>
                  </a:cubicBezTo>
                  <a:cubicBezTo>
                    <a:pt x="381" y="497"/>
                    <a:pt x="1" y="1142"/>
                    <a:pt x="1" y="1819"/>
                  </a:cubicBezTo>
                  <a:cubicBezTo>
                    <a:pt x="1" y="2115"/>
                    <a:pt x="75" y="2411"/>
                    <a:pt x="212" y="2665"/>
                  </a:cubicBezTo>
                  <a:cubicBezTo>
                    <a:pt x="244" y="2728"/>
                    <a:pt x="287" y="2792"/>
                    <a:pt x="318" y="2855"/>
                  </a:cubicBezTo>
                  <a:lnTo>
                    <a:pt x="329" y="2855"/>
                  </a:lnTo>
                  <a:cubicBezTo>
                    <a:pt x="498" y="3109"/>
                    <a:pt x="741" y="3321"/>
                    <a:pt x="1037" y="3469"/>
                  </a:cubicBezTo>
                  <a:cubicBezTo>
                    <a:pt x="1058" y="3480"/>
                    <a:pt x="1079" y="3490"/>
                    <a:pt x="1111" y="3501"/>
                  </a:cubicBezTo>
                  <a:cubicBezTo>
                    <a:pt x="1333" y="3595"/>
                    <a:pt x="1577" y="3649"/>
                    <a:pt x="1831" y="3649"/>
                  </a:cubicBezTo>
                  <a:lnTo>
                    <a:pt x="1841" y="3649"/>
                  </a:lnTo>
                  <a:cubicBezTo>
                    <a:pt x="2031" y="3649"/>
                    <a:pt x="2211" y="3617"/>
                    <a:pt x="2391" y="3553"/>
                  </a:cubicBezTo>
                  <a:cubicBezTo>
                    <a:pt x="2444" y="3543"/>
                    <a:pt x="2496" y="3522"/>
                    <a:pt x="2550" y="3501"/>
                  </a:cubicBezTo>
                  <a:lnTo>
                    <a:pt x="2550" y="3490"/>
                  </a:lnTo>
                  <a:cubicBezTo>
                    <a:pt x="2571" y="3490"/>
                    <a:pt x="2602" y="3480"/>
                    <a:pt x="2623" y="3469"/>
                  </a:cubicBezTo>
                  <a:cubicBezTo>
                    <a:pt x="2877" y="3342"/>
                    <a:pt x="3088" y="3162"/>
                    <a:pt x="3258" y="2951"/>
                  </a:cubicBezTo>
                  <a:lnTo>
                    <a:pt x="3269" y="2951"/>
                  </a:lnTo>
                  <a:lnTo>
                    <a:pt x="3269" y="2940"/>
                  </a:lnTo>
                  <a:cubicBezTo>
                    <a:pt x="3269" y="2930"/>
                    <a:pt x="3279" y="2930"/>
                    <a:pt x="3279" y="2930"/>
                  </a:cubicBezTo>
                  <a:cubicBezTo>
                    <a:pt x="3342" y="2845"/>
                    <a:pt x="3406" y="2739"/>
                    <a:pt x="3459" y="2634"/>
                  </a:cubicBezTo>
                  <a:cubicBezTo>
                    <a:pt x="3586" y="2380"/>
                    <a:pt x="3649" y="2105"/>
                    <a:pt x="3649" y="1819"/>
                  </a:cubicBezTo>
                  <a:cubicBezTo>
                    <a:pt x="3649" y="1544"/>
                    <a:pt x="3586" y="1280"/>
                    <a:pt x="3469" y="1026"/>
                  </a:cubicBezTo>
                  <a:cubicBezTo>
                    <a:pt x="3448" y="973"/>
                    <a:pt x="3417" y="931"/>
                    <a:pt x="3385" y="878"/>
                  </a:cubicBezTo>
                  <a:cubicBezTo>
                    <a:pt x="3215" y="582"/>
                    <a:pt x="2951" y="338"/>
                    <a:pt x="2623" y="180"/>
                  </a:cubicBezTo>
                  <a:cubicBezTo>
                    <a:pt x="2592" y="169"/>
                    <a:pt x="2560" y="148"/>
                    <a:pt x="2528" y="138"/>
                  </a:cubicBezTo>
                  <a:cubicBezTo>
                    <a:pt x="2306" y="53"/>
                    <a:pt x="2073" y="0"/>
                    <a:pt x="1831" y="0"/>
                  </a:cubicBezTo>
                  <a:close/>
                </a:path>
              </a:pathLst>
            </a:custGeom>
            <a:gradFill>
              <a:gsLst>
                <a:gs pos="0">
                  <a:schemeClr val="accent6"/>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3000233" y="1908569"/>
              <a:ext cx="182050" cy="162217"/>
            </a:xfrm>
            <a:custGeom>
              <a:rect b="b" l="l" r="r" t="t"/>
              <a:pathLst>
                <a:path extrusionOk="0" h="3648" w="4094">
                  <a:moveTo>
                    <a:pt x="2048" y="1"/>
                  </a:moveTo>
                  <a:cubicBezTo>
                    <a:pt x="1645" y="1"/>
                    <a:pt x="1238" y="134"/>
                    <a:pt x="900" y="409"/>
                  </a:cubicBezTo>
                  <a:cubicBezTo>
                    <a:pt x="117" y="1044"/>
                    <a:pt x="0" y="2186"/>
                    <a:pt x="625" y="2968"/>
                  </a:cubicBezTo>
                  <a:cubicBezTo>
                    <a:pt x="987" y="3415"/>
                    <a:pt x="1517" y="3648"/>
                    <a:pt x="2051" y="3648"/>
                  </a:cubicBezTo>
                  <a:cubicBezTo>
                    <a:pt x="2454" y="3648"/>
                    <a:pt x="2858" y="3516"/>
                    <a:pt x="3194" y="3243"/>
                  </a:cubicBezTo>
                  <a:cubicBezTo>
                    <a:pt x="3977" y="2609"/>
                    <a:pt x="4093" y="1456"/>
                    <a:pt x="3459" y="674"/>
                  </a:cubicBezTo>
                  <a:cubicBezTo>
                    <a:pt x="3099" y="230"/>
                    <a:pt x="2576" y="1"/>
                    <a:pt x="2048" y="1"/>
                  </a:cubicBezTo>
                  <a:close/>
                </a:path>
              </a:pathLst>
            </a:custGeom>
            <a:gradFill>
              <a:gsLst>
                <a:gs pos="0">
                  <a:schemeClr val="accent6"/>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3">
    <p:spTree>
      <p:nvGrpSpPr>
        <p:cNvPr id="138" name="Shape 138"/>
        <p:cNvGrpSpPr/>
        <p:nvPr/>
      </p:nvGrpSpPr>
      <p:grpSpPr>
        <a:xfrm>
          <a:off x="0" y="0"/>
          <a:ext cx="0" cy="0"/>
          <a:chOff x="0" y="0"/>
          <a:chExt cx="0" cy="0"/>
        </a:xfrm>
      </p:grpSpPr>
      <p:sp>
        <p:nvSpPr>
          <p:cNvPr id="139" name="Google Shape;139;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0" name="Google Shape;140;p16"/>
          <p:cNvSpPr/>
          <p:nvPr/>
        </p:nvSpPr>
        <p:spPr>
          <a:xfrm rot="6719102">
            <a:off x="339978" y="4208290"/>
            <a:ext cx="366244" cy="1087104"/>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dk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rot="-642966">
            <a:off x="134230" y="3217731"/>
            <a:ext cx="366236" cy="1087080"/>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16"/>
          <p:cNvGrpSpPr/>
          <p:nvPr/>
        </p:nvGrpSpPr>
        <p:grpSpPr>
          <a:xfrm>
            <a:off x="8466956" y="1299008"/>
            <a:ext cx="1981948" cy="2833778"/>
            <a:chOff x="9126029" y="5555080"/>
            <a:chExt cx="1100837" cy="1573971"/>
          </a:xfrm>
        </p:grpSpPr>
        <p:sp>
          <p:nvSpPr>
            <p:cNvPr id="143" name="Google Shape;143;p16"/>
            <p:cNvSpPr/>
            <p:nvPr/>
          </p:nvSpPr>
          <p:spPr>
            <a:xfrm>
              <a:off x="9126029" y="5555080"/>
              <a:ext cx="1100837" cy="786808"/>
            </a:xfrm>
            <a:custGeom>
              <a:rect b="b" l="l" r="r" t="t"/>
              <a:pathLst>
                <a:path extrusionOk="0" h="17694" w="24756">
                  <a:moveTo>
                    <a:pt x="1" y="1"/>
                  </a:moveTo>
                  <a:lnTo>
                    <a:pt x="1" y="17693"/>
                  </a:lnTo>
                  <a:lnTo>
                    <a:pt x="24756" y="17693"/>
                  </a:lnTo>
                  <a:lnTo>
                    <a:pt x="24756" y="1"/>
                  </a:lnTo>
                  <a:close/>
                </a:path>
              </a:pathLst>
            </a:custGeom>
            <a:gradFill>
              <a:gsLst>
                <a:gs pos="0">
                  <a:srgbClr val="FFFFFF"/>
                </a:gs>
                <a:gs pos="100000">
                  <a:srgbClr val="BEBEBE"/>
                </a:gs>
              </a:gsLst>
              <a:lin ang="0" scaled="0"/>
            </a:gradFill>
            <a:ln>
              <a:noFill/>
            </a:ln>
            <a:effectLst>
              <a:outerShdw blurRad="142875" rotWithShape="0" algn="bl" dir="5400000" dist="19050">
                <a:schemeClr val="dk2">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9126029" y="6341843"/>
              <a:ext cx="1100837" cy="787208"/>
            </a:xfrm>
            <a:custGeom>
              <a:rect b="b" l="l" r="r" t="t"/>
              <a:pathLst>
                <a:path extrusionOk="0" h="17703" w="24756">
                  <a:moveTo>
                    <a:pt x="1" y="0"/>
                  </a:moveTo>
                  <a:lnTo>
                    <a:pt x="1" y="17702"/>
                  </a:lnTo>
                  <a:lnTo>
                    <a:pt x="24756" y="17702"/>
                  </a:lnTo>
                  <a:lnTo>
                    <a:pt x="24756" y="0"/>
                  </a:lnTo>
                  <a:close/>
                </a:path>
              </a:pathLst>
            </a:custGeom>
            <a:gradFill>
              <a:gsLst>
                <a:gs pos="0">
                  <a:srgbClr val="FFFFFF"/>
                </a:gs>
                <a:gs pos="100000">
                  <a:srgbClr val="BEBEBE"/>
                </a:gs>
              </a:gsLst>
              <a:lin ang="16200038" scaled="0"/>
            </a:gradFill>
            <a:ln>
              <a:noFill/>
            </a:ln>
            <a:effectLst>
              <a:outerShdw blurRad="142875" rotWithShape="0" algn="bl" dir="5400000" dist="19050">
                <a:schemeClr val="dk2">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5" name="Google Shape;145;p16"/>
          <p:cNvPicPr preferRelativeResize="0"/>
          <p:nvPr/>
        </p:nvPicPr>
        <p:blipFill>
          <a:blip r:embed="rId2">
            <a:alphaModFix/>
          </a:blip>
          <a:stretch>
            <a:fillRect/>
          </a:stretch>
        </p:blipFill>
        <p:spPr>
          <a:xfrm rot="-808835">
            <a:off x="8321547" y="-471324"/>
            <a:ext cx="1987429" cy="2134349"/>
          </a:xfrm>
          <a:prstGeom prst="rect">
            <a:avLst/>
          </a:prstGeom>
          <a:noFill/>
          <a:ln>
            <a:noFill/>
          </a:ln>
          <a:effectLst>
            <a:outerShdw blurRad="57150" rotWithShape="0" algn="bl" dir="5400000" dist="19050">
              <a:schemeClr val="dk2">
                <a:alpha val="60000"/>
              </a:schemeClr>
            </a:outerShdw>
          </a:effectLst>
        </p:spPr>
      </p:pic>
      <p:grpSp>
        <p:nvGrpSpPr>
          <p:cNvPr id="146" name="Google Shape;146;p16"/>
          <p:cNvGrpSpPr/>
          <p:nvPr/>
        </p:nvGrpSpPr>
        <p:grpSpPr>
          <a:xfrm>
            <a:off x="8612560" y="1995768"/>
            <a:ext cx="433525" cy="442824"/>
            <a:chOff x="1948975" y="3841753"/>
            <a:chExt cx="531346" cy="542676"/>
          </a:xfrm>
        </p:grpSpPr>
        <p:grpSp>
          <p:nvGrpSpPr>
            <p:cNvPr id="147" name="Google Shape;147;p16"/>
            <p:cNvGrpSpPr/>
            <p:nvPr/>
          </p:nvGrpSpPr>
          <p:grpSpPr>
            <a:xfrm>
              <a:off x="1948975" y="3841753"/>
              <a:ext cx="531346" cy="542676"/>
              <a:chOff x="1948975" y="3841753"/>
              <a:chExt cx="531346" cy="542676"/>
            </a:xfrm>
          </p:grpSpPr>
          <p:sp>
            <p:nvSpPr>
              <p:cNvPr id="148" name="Google Shape;148;p16"/>
              <p:cNvSpPr/>
              <p:nvPr/>
            </p:nvSpPr>
            <p:spPr>
              <a:xfrm>
                <a:off x="1948975" y="3853083"/>
                <a:ext cx="531346" cy="531346"/>
              </a:xfrm>
              <a:custGeom>
                <a:rect b="b" l="l" r="r" t="t"/>
                <a:pathLst>
                  <a:path extrusionOk="0" h="49290" w="49290">
                    <a:moveTo>
                      <a:pt x="24634" y="0"/>
                    </a:moveTo>
                    <a:cubicBezTo>
                      <a:pt x="11033" y="0"/>
                      <a:pt x="0" y="11033"/>
                      <a:pt x="0" y="24656"/>
                    </a:cubicBezTo>
                    <a:cubicBezTo>
                      <a:pt x="0" y="38279"/>
                      <a:pt x="11033" y="49289"/>
                      <a:pt x="24634" y="49289"/>
                    </a:cubicBezTo>
                    <a:cubicBezTo>
                      <a:pt x="38257" y="49289"/>
                      <a:pt x="49290" y="38279"/>
                      <a:pt x="49290" y="24656"/>
                    </a:cubicBezTo>
                    <a:cubicBezTo>
                      <a:pt x="49290" y="11033"/>
                      <a:pt x="38257" y="0"/>
                      <a:pt x="24634"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1958031" y="3841753"/>
                <a:ext cx="513236" cy="513268"/>
              </a:xfrm>
              <a:custGeom>
                <a:rect b="b" l="l" r="r" t="t"/>
                <a:pathLst>
                  <a:path extrusionOk="0" h="47613" w="47610">
                    <a:moveTo>
                      <a:pt x="23794" y="1"/>
                    </a:moveTo>
                    <a:cubicBezTo>
                      <a:pt x="10637" y="1"/>
                      <a:pt x="0" y="10638"/>
                      <a:pt x="0" y="23794"/>
                    </a:cubicBezTo>
                    <a:cubicBezTo>
                      <a:pt x="0" y="36951"/>
                      <a:pt x="10637" y="47612"/>
                      <a:pt x="23794" y="47612"/>
                    </a:cubicBezTo>
                    <a:cubicBezTo>
                      <a:pt x="36950" y="47612"/>
                      <a:pt x="47610" y="36951"/>
                      <a:pt x="47610" y="23794"/>
                    </a:cubicBezTo>
                    <a:cubicBezTo>
                      <a:pt x="47610" y="10638"/>
                      <a:pt x="36950" y="1"/>
                      <a:pt x="23794"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2016609" y="3857610"/>
                <a:ext cx="447122" cy="483569"/>
              </a:xfrm>
              <a:custGeom>
                <a:rect b="b" l="l" r="r" t="t"/>
                <a:pathLst>
                  <a:path extrusionOk="0" h="44858" w="41477">
                    <a:moveTo>
                      <a:pt x="20739" y="0"/>
                    </a:moveTo>
                    <a:cubicBezTo>
                      <a:pt x="9285" y="0"/>
                      <a:pt x="0" y="10053"/>
                      <a:pt x="0" y="22441"/>
                    </a:cubicBezTo>
                    <a:cubicBezTo>
                      <a:pt x="0" y="34827"/>
                      <a:pt x="9285" y="44857"/>
                      <a:pt x="20739" y="44857"/>
                    </a:cubicBezTo>
                    <a:cubicBezTo>
                      <a:pt x="32192" y="44857"/>
                      <a:pt x="41476" y="34827"/>
                      <a:pt x="41476" y="22441"/>
                    </a:cubicBezTo>
                    <a:cubicBezTo>
                      <a:pt x="41476" y="10053"/>
                      <a:pt x="32192" y="0"/>
                      <a:pt x="20739"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2297008" y="4043436"/>
                <a:ext cx="179552" cy="298002"/>
              </a:xfrm>
              <a:custGeom>
                <a:rect b="b" l="l" r="r" t="t"/>
                <a:pathLst>
                  <a:path extrusionOk="0" h="27644" w="16656">
                    <a:moveTo>
                      <a:pt x="14859" y="0"/>
                    </a:moveTo>
                    <a:cubicBezTo>
                      <a:pt x="15536" y="2799"/>
                      <a:pt x="15583" y="5692"/>
                      <a:pt x="15163" y="8491"/>
                    </a:cubicBezTo>
                    <a:cubicBezTo>
                      <a:pt x="14696" y="11268"/>
                      <a:pt x="13810" y="13974"/>
                      <a:pt x="12410" y="16422"/>
                    </a:cubicBezTo>
                    <a:cubicBezTo>
                      <a:pt x="11104" y="18919"/>
                      <a:pt x="9284" y="21112"/>
                      <a:pt x="7161" y="23000"/>
                    </a:cubicBezTo>
                    <a:cubicBezTo>
                      <a:pt x="5061" y="24867"/>
                      <a:pt x="2613" y="26406"/>
                      <a:pt x="0" y="27597"/>
                    </a:cubicBezTo>
                    <a:lnTo>
                      <a:pt x="23" y="27643"/>
                    </a:lnTo>
                    <a:cubicBezTo>
                      <a:pt x="5412" y="25660"/>
                      <a:pt x="10171" y="21812"/>
                      <a:pt x="12946" y="16726"/>
                    </a:cubicBezTo>
                    <a:cubicBezTo>
                      <a:pt x="15698" y="11688"/>
                      <a:pt x="16656" y="5529"/>
                      <a:pt x="14929"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6"/>
            <p:cNvGrpSpPr/>
            <p:nvPr/>
          </p:nvGrpSpPr>
          <p:grpSpPr>
            <a:xfrm>
              <a:off x="1948975" y="3841753"/>
              <a:ext cx="531346" cy="542676"/>
              <a:chOff x="1948975" y="3841753"/>
              <a:chExt cx="531346" cy="542676"/>
            </a:xfrm>
          </p:grpSpPr>
          <p:sp>
            <p:nvSpPr>
              <p:cNvPr id="153" name="Google Shape;153;p16"/>
              <p:cNvSpPr/>
              <p:nvPr/>
            </p:nvSpPr>
            <p:spPr>
              <a:xfrm>
                <a:off x="1948975" y="3853083"/>
                <a:ext cx="531346" cy="531346"/>
              </a:xfrm>
              <a:custGeom>
                <a:rect b="b" l="l" r="r" t="t"/>
                <a:pathLst>
                  <a:path extrusionOk="0" h="49290" w="49290">
                    <a:moveTo>
                      <a:pt x="24634" y="0"/>
                    </a:moveTo>
                    <a:cubicBezTo>
                      <a:pt x="11033" y="0"/>
                      <a:pt x="0" y="11033"/>
                      <a:pt x="0" y="24656"/>
                    </a:cubicBezTo>
                    <a:cubicBezTo>
                      <a:pt x="0" y="38279"/>
                      <a:pt x="11033" y="49289"/>
                      <a:pt x="24634" y="49289"/>
                    </a:cubicBezTo>
                    <a:cubicBezTo>
                      <a:pt x="38257" y="49289"/>
                      <a:pt x="49290" y="38279"/>
                      <a:pt x="49290" y="24656"/>
                    </a:cubicBezTo>
                    <a:cubicBezTo>
                      <a:pt x="49290" y="11033"/>
                      <a:pt x="38257" y="0"/>
                      <a:pt x="24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1958031" y="3841753"/>
                <a:ext cx="513236" cy="513268"/>
              </a:xfrm>
              <a:custGeom>
                <a:rect b="b" l="l" r="r" t="t"/>
                <a:pathLst>
                  <a:path extrusionOk="0" h="47613" w="47610">
                    <a:moveTo>
                      <a:pt x="23794" y="1"/>
                    </a:moveTo>
                    <a:cubicBezTo>
                      <a:pt x="10637" y="1"/>
                      <a:pt x="0" y="10638"/>
                      <a:pt x="0" y="23794"/>
                    </a:cubicBezTo>
                    <a:cubicBezTo>
                      <a:pt x="0" y="36951"/>
                      <a:pt x="10637" y="47612"/>
                      <a:pt x="23794" y="47612"/>
                    </a:cubicBezTo>
                    <a:cubicBezTo>
                      <a:pt x="36950" y="47612"/>
                      <a:pt x="47610" y="36951"/>
                      <a:pt x="47610" y="23794"/>
                    </a:cubicBezTo>
                    <a:cubicBezTo>
                      <a:pt x="47610" y="10638"/>
                      <a:pt x="36950" y="1"/>
                      <a:pt x="23794" y="1"/>
                    </a:cubicBezTo>
                    <a:close/>
                  </a:path>
                </a:pathLst>
              </a:custGeom>
              <a:solidFill>
                <a:srgbClr val="5B524B">
                  <a:alpha val="44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2016609" y="3857610"/>
                <a:ext cx="447122" cy="483569"/>
              </a:xfrm>
              <a:custGeom>
                <a:rect b="b" l="l" r="r" t="t"/>
                <a:pathLst>
                  <a:path extrusionOk="0" h="44858" w="41477">
                    <a:moveTo>
                      <a:pt x="20739" y="0"/>
                    </a:moveTo>
                    <a:cubicBezTo>
                      <a:pt x="9285" y="0"/>
                      <a:pt x="0" y="10053"/>
                      <a:pt x="0" y="22441"/>
                    </a:cubicBezTo>
                    <a:cubicBezTo>
                      <a:pt x="0" y="34827"/>
                      <a:pt x="9285" y="44857"/>
                      <a:pt x="20739" y="44857"/>
                    </a:cubicBezTo>
                    <a:cubicBezTo>
                      <a:pt x="32192" y="44857"/>
                      <a:pt x="41476" y="34827"/>
                      <a:pt x="41476" y="22441"/>
                    </a:cubicBezTo>
                    <a:cubicBezTo>
                      <a:pt x="41476" y="10053"/>
                      <a:pt x="32192" y="0"/>
                      <a:pt x="207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2297008" y="4043436"/>
                <a:ext cx="179552" cy="298002"/>
              </a:xfrm>
              <a:custGeom>
                <a:rect b="b" l="l" r="r" t="t"/>
                <a:pathLst>
                  <a:path extrusionOk="0" h="27644" w="16656">
                    <a:moveTo>
                      <a:pt x="14859" y="0"/>
                    </a:moveTo>
                    <a:cubicBezTo>
                      <a:pt x="15536" y="2799"/>
                      <a:pt x="15583" y="5692"/>
                      <a:pt x="15163" y="8491"/>
                    </a:cubicBezTo>
                    <a:cubicBezTo>
                      <a:pt x="14696" y="11268"/>
                      <a:pt x="13810" y="13974"/>
                      <a:pt x="12410" y="16422"/>
                    </a:cubicBezTo>
                    <a:cubicBezTo>
                      <a:pt x="11104" y="18919"/>
                      <a:pt x="9284" y="21112"/>
                      <a:pt x="7161" y="23000"/>
                    </a:cubicBezTo>
                    <a:cubicBezTo>
                      <a:pt x="5061" y="24867"/>
                      <a:pt x="2613" y="26406"/>
                      <a:pt x="0" y="27597"/>
                    </a:cubicBezTo>
                    <a:lnTo>
                      <a:pt x="23" y="27643"/>
                    </a:lnTo>
                    <a:cubicBezTo>
                      <a:pt x="5412" y="25660"/>
                      <a:pt x="10171" y="21812"/>
                      <a:pt x="12946" y="16726"/>
                    </a:cubicBezTo>
                    <a:cubicBezTo>
                      <a:pt x="15698" y="11688"/>
                      <a:pt x="16656" y="5529"/>
                      <a:pt x="149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3_1">
    <p:spTree>
      <p:nvGrpSpPr>
        <p:cNvPr id="157" name="Shape 157"/>
        <p:cNvGrpSpPr/>
        <p:nvPr/>
      </p:nvGrpSpPr>
      <p:grpSpPr>
        <a:xfrm>
          <a:off x="0" y="0"/>
          <a:ext cx="0" cy="0"/>
          <a:chOff x="0" y="0"/>
          <a:chExt cx="0" cy="0"/>
        </a:xfrm>
      </p:grpSpPr>
      <p:sp>
        <p:nvSpPr>
          <p:cNvPr id="158" name="Google Shape;15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59" name="Google Shape;159;p17"/>
          <p:cNvPicPr preferRelativeResize="0"/>
          <p:nvPr/>
        </p:nvPicPr>
        <p:blipFill rotWithShape="1">
          <a:blip r:embed="rId2">
            <a:alphaModFix/>
          </a:blip>
          <a:srcRect b="83742" l="0" r="0" t="0"/>
          <a:stretch/>
        </p:blipFill>
        <p:spPr>
          <a:xfrm flipH="1" rot="5400000">
            <a:off x="-2281574" y="2272050"/>
            <a:ext cx="5143501" cy="599399"/>
          </a:xfrm>
          <a:prstGeom prst="rect">
            <a:avLst/>
          </a:prstGeom>
          <a:noFill/>
          <a:ln>
            <a:noFill/>
          </a:ln>
          <a:effectLst>
            <a:outerShdw blurRad="142875" rotWithShape="0" algn="bl" dir="5400000" dist="19050">
              <a:schemeClr val="dk1">
                <a:alpha val="72000"/>
              </a:schemeClr>
            </a:outerShdw>
          </a:effectLst>
        </p:spPr>
      </p:pic>
      <p:sp>
        <p:nvSpPr>
          <p:cNvPr id="160" name="Google Shape;160;p17"/>
          <p:cNvSpPr/>
          <p:nvPr/>
        </p:nvSpPr>
        <p:spPr>
          <a:xfrm flipH="1" rot="-858348">
            <a:off x="8672469" y="4006569"/>
            <a:ext cx="336681" cy="999314"/>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dk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768415">
            <a:off x="8687726" y="2661578"/>
            <a:ext cx="306168" cy="1009690"/>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7"/>
          <p:cNvGrpSpPr/>
          <p:nvPr/>
        </p:nvGrpSpPr>
        <p:grpSpPr>
          <a:xfrm flipH="1">
            <a:off x="8489748" y="157929"/>
            <a:ext cx="612258" cy="978817"/>
            <a:chOff x="3085608" y="3229147"/>
            <a:chExt cx="696065" cy="1112798"/>
          </a:xfrm>
        </p:grpSpPr>
        <p:grpSp>
          <p:nvGrpSpPr>
            <p:cNvPr id="163" name="Google Shape;163;p17"/>
            <p:cNvGrpSpPr/>
            <p:nvPr/>
          </p:nvGrpSpPr>
          <p:grpSpPr>
            <a:xfrm>
              <a:off x="3085608" y="3229147"/>
              <a:ext cx="696065" cy="1112798"/>
              <a:chOff x="3085608" y="3229147"/>
              <a:chExt cx="696065" cy="1112798"/>
            </a:xfrm>
          </p:grpSpPr>
          <p:sp>
            <p:nvSpPr>
              <p:cNvPr id="164" name="Google Shape;164;p17"/>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7"/>
            <p:cNvGrpSpPr/>
            <p:nvPr/>
          </p:nvGrpSpPr>
          <p:grpSpPr>
            <a:xfrm>
              <a:off x="3085608" y="3229147"/>
              <a:ext cx="696065" cy="1112798"/>
              <a:chOff x="3085608" y="3229147"/>
              <a:chExt cx="696065" cy="1112798"/>
            </a:xfrm>
          </p:grpSpPr>
          <p:sp>
            <p:nvSpPr>
              <p:cNvPr id="172" name="Google Shape;172;p17"/>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79" name="Shape 179"/>
        <p:cNvGrpSpPr/>
        <p:nvPr/>
      </p:nvGrpSpPr>
      <p:grpSpPr>
        <a:xfrm>
          <a:off x="0" y="0"/>
          <a:ext cx="0" cy="0"/>
          <a:chOff x="0" y="0"/>
          <a:chExt cx="0" cy="0"/>
        </a:xfrm>
      </p:grpSpPr>
      <p:sp>
        <p:nvSpPr>
          <p:cNvPr id="180" name="Google Shape;180;p18"/>
          <p:cNvSpPr txBox="1"/>
          <p:nvPr>
            <p:ph idx="1" type="subTitle"/>
          </p:nvPr>
        </p:nvSpPr>
        <p:spPr>
          <a:xfrm>
            <a:off x="720000" y="2446950"/>
            <a:ext cx="2713800" cy="1119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8"/>
          <p:cNvSpPr txBox="1"/>
          <p:nvPr>
            <p:ph type="title"/>
          </p:nvPr>
        </p:nvSpPr>
        <p:spPr>
          <a:xfrm>
            <a:off x="720000" y="1704750"/>
            <a:ext cx="2713800" cy="742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82" name="Google Shape;182;p18"/>
          <p:cNvPicPr preferRelativeResize="0"/>
          <p:nvPr/>
        </p:nvPicPr>
        <p:blipFill>
          <a:blip r:embed="rId2">
            <a:alphaModFix/>
          </a:blip>
          <a:stretch>
            <a:fillRect/>
          </a:stretch>
        </p:blipFill>
        <p:spPr>
          <a:xfrm flipH="1" rot="-8100000">
            <a:off x="-867784" y="-2136546"/>
            <a:ext cx="2803901" cy="3564495"/>
          </a:xfrm>
          <a:prstGeom prst="rect">
            <a:avLst/>
          </a:prstGeom>
          <a:noFill/>
          <a:ln>
            <a:noFill/>
          </a:ln>
          <a:effectLst>
            <a:outerShdw blurRad="42863" rotWithShape="0" algn="bl" dir="4380000" dist="66675">
              <a:schemeClr val="dk2">
                <a:alpha val="70000"/>
              </a:schemeClr>
            </a:outerShdw>
          </a:effectLst>
        </p:spPr>
      </p:pic>
      <p:sp>
        <p:nvSpPr>
          <p:cNvPr id="183" name="Google Shape;183;p18"/>
          <p:cNvSpPr/>
          <p:nvPr/>
        </p:nvSpPr>
        <p:spPr>
          <a:xfrm flipH="1" rot="1284209">
            <a:off x="8621234" y="2337608"/>
            <a:ext cx="338381" cy="1115965"/>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accent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flipH="1" rot="-1032248">
            <a:off x="8581855" y="1058268"/>
            <a:ext cx="366229" cy="1087057"/>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dk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flipH="1" rot="-775230">
            <a:off x="8585166" y="3893981"/>
            <a:ext cx="366235" cy="1087075"/>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86" name="Shape 186"/>
        <p:cNvGrpSpPr/>
        <p:nvPr/>
      </p:nvGrpSpPr>
      <p:grpSpPr>
        <a:xfrm>
          <a:off x="0" y="0"/>
          <a:ext cx="0" cy="0"/>
          <a:chOff x="0" y="0"/>
          <a:chExt cx="0" cy="0"/>
        </a:xfrm>
      </p:grpSpPr>
      <p:pic>
        <p:nvPicPr>
          <p:cNvPr id="187" name="Google Shape;187;p19"/>
          <p:cNvPicPr preferRelativeResize="0"/>
          <p:nvPr/>
        </p:nvPicPr>
        <p:blipFill>
          <a:blip r:embed="rId2">
            <a:alphaModFix/>
          </a:blip>
          <a:stretch>
            <a:fillRect/>
          </a:stretch>
        </p:blipFill>
        <p:spPr>
          <a:xfrm rot="8531282">
            <a:off x="7026953" y="-774473"/>
            <a:ext cx="2803901" cy="3564498"/>
          </a:xfrm>
          <a:prstGeom prst="rect">
            <a:avLst/>
          </a:prstGeom>
          <a:noFill/>
          <a:ln>
            <a:noFill/>
          </a:ln>
          <a:effectLst>
            <a:outerShdw blurRad="42863" rotWithShape="0" algn="bl" dir="4380000" dist="66675">
              <a:schemeClr val="dk2">
                <a:alpha val="70000"/>
              </a:schemeClr>
            </a:outerShdw>
          </a:effectLst>
        </p:spPr>
      </p:pic>
      <p:sp>
        <p:nvSpPr>
          <p:cNvPr id="188" name="Google Shape;188;p19"/>
          <p:cNvSpPr txBox="1"/>
          <p:nvPr>
            <p:ph idx="1" type="subTitle"/>
          </p:nvPr>
        </p:nvSpPr>
        <p:spPr>
          <a:xfrm>
            <a:off x="715100" y="3090252"/>
            <a:ext cx="3841500" cy="94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9"/>
          <p:cNvSpPr txBox="1"/>
          <p:nvPr>
            <p:ph type="title"/>
          </p:nvPr>
        </p:nvSpPr>
        <p:spPr>
          <a:xfrm>
            <a:off x="715100" y="1251350"/>
            <a:ext cx="3841500" cy="1839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19"/>
          <p:cNvSpPr/>
          <p:nvPr>
            <p:ph idx="2" type="pic"/>
          </p:nvPr>
        </p:nvSpPr>
        <p:spPr>
          <a:xfrm>
            <a:off x="5029300" y="542700"/>
            <a:ext cx="3399600" cy="4065900"/>
          </a:xfrm>
          <a:prstGeom prst="rect">
            <a:avLst/>
          </a:prstGeom>
          <a:noFill/>
          <a:ln>
            <a:noFill/>
          </a:ln>
        </p:spPr>
      </p:sp>
      <p:sp>
        <p:nvSpPr>
          <p:cNvPr id="191" name="Google Shape;191;p19"/>
          <p:cNvSpPr/>
          <p:nvPr/>
        </p:nvSpPr>
        <p:spPr>
          <a:xfrm rot="4752131">
            <a:off x="893640" y="-286924"/>
            <a:ext cx="338381" cy="1115966"/>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accent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rot="1032248">
            <a:off x="204337" y="134455"/>
            <a:ext cx="366229" cy="1087057"/>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dk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rot="-1056757">
            <a:off x="204324" y="1017431"/>
            <a:ext cx="366239" cy="1087090"/>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94" name="Shape 194"/>
        <p:cNvGrpSpPr/>
        <p:nvPr/>
      </p:nvGrpSpPr>
      <p:grpSpPr>
        <a:xfrm>
          <a:off x="0" y="0"/>
          <a:ext cx="0" cy="0"/>
          <a:chOff x="0" y="0"/>
          <a:chExt cx="0" cy="0"/>
        </a:xfrm>
      </p:grpSpPr>
      <p:sp>
        <p:nvSpPr>
          <p:cNvPr id="195" name="Google Shape;195;p20"/>
          <p:cNvSpPr txBox="1"/>
          <p:nvPr>
            <p:ph idx="1" type="subTitle"/>
          </p:nvPr>
        </p:nvSpPr>
        <p:spPr>
          <a:xfrm>
            <a:off x="1298200" y="1503400"/>
            <a:ext cx="2893800" cy="530400"/>
          </a:xfrm>
          <a:prstGeom prst="rect">
            <a:avLst/>
          </a:prstGeom>
          <a:solidFill>
            <a:schemeClr val="accent3"/>
          </a:solidFill>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6" name="Google Shape;196;p20"/>
          <p:cNvSpPr txBox="1"/>
          <p:nvPr>
            <p:ph idx="2" type="subTitle"/>
          </p:nvPr>
        </p:nvSpPr>
        <p:spPr>
          <a:xfrm>
            <a:off x="4951989" y="2743338"/>
            <a:ext cx="2893800" cy="530400"/>
          </a:xfrm>
          <a:prstGeom prst="rect">
            <a:avLst/>
          </a:prstGeom>
          <a:solidFill>
            <a:schemeClr val="accent3"/>
          </a:solidFill>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7" name="Google Shape;197;p20"/>
          <p:cNvSpPr txBox="1"/>
          <p:nvPr>
            <p:ph idx="3" type="subTitle"/>
          </p:nvPr>
        </p:nvSpPr>
        <p:spPr>
          <a:xfrm>
            <a:off x="1298200" y="2117437"/>
            <a:ext cx="2893800" cy="111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20"/>
          <p:cNvSpPr txBox="1"/>
          <p:nvPr>
            <p:ph idx="4" type="subTitle"/>
          </p:nvPr>
        </p:nvSpPr>
        <p:spPr>
          <a:xfrm>
            <a:off x="4951992" y="3357375"/>
            <a:ext cx="2893800" cy="111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0" name="Google Shape;200;p20"/>
          <p:cNvSpPr/>
          <p:nvPr/>
        </p:nvSpPr>
        <p:spPr>
          <a:xfrm flipH="1" rot="-3569709">
            <a:off x="1129389" y="4505098"/>
            <a:ext cx="271265" cy="894620"/>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accent2"/>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flipH="1" rot="1449180">
            <a:off x="168088" y="2771390"/>
            <a:ext cx="298300" cy="885427"/>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20"/>
          <p:cNvGrpSpPr/>
          <p:nvPr/>
        </p:nvGrpSpPr>
        <p:grpSpPr>
          <a:xfrm>
            <a:off x="102851" y="3841104"/>
            <a:ext cx="612258" cy="978817"/>
            <a:chOff x="3085608" y="3229147"/>
            <a:chExt cx="696065" cy="1112798"/>
          </a:xfrm>
        </p:grpSpPr>
        <p:grpSp>
          <p:nvGrpSpPr>
            <p:cNvPr id="203" name="Google Shape;203;p20"/>
            <p:cNvGrpSpPr/>
            <p:nvPr/>
          </p:nvGrpSpPr>
          <p:grpSpPr>
            <a:xfrm>
              <a:off x="3085608" y="3229147"/>
              <a:ext cx="696065" cy="1112798"/>
              <a:chOff x="3085608" y="3229147"/>
              <a:chExt cx="696065" cy="1112798"/>
            </a:xfrm>
          </p:grpSpPr>
          <p:sp>
            <p:nvSpPr>
              <p:cNvPr id="204" name="Google Shape;204;p20"/>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20"/>
            <p:cNvGrpSpPr/>
            <p:nvPr/>
          </p:nvGrpSpPr>
          <p:grpSpPr>
            <a:xfrm>
              <a:off x="3085608" y="3229147"/>
              <a:ext cx="696065" cy="1112798"/>
              <a:chOff x="3085608" y="3229147"/>
              <a:chExt cx="696065" cy="1112798"/>
            </a:xfrm>
          </p:grpSpPr>
          <p:sp>
            <p:nvSpPr>
              <p:cNvPr id="212" name="Google Shape;212;p20"/>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9" name="Google Shape;219;p20"/>
          <p:cNvGrpSpPr/>
          <p:nvPr/>
        </p:nvGrpSpPr>
        <p:grpSpPr>
          <a:xfrm flipH="1" rot="3430123">
            <a:off x="8305465" y="-294565"/>
            <a:ext cx="1962987" cy="2152518"/>
            <a:chOff x="2066817" y="1227950"/>
            <a:chExt cx="1115467" cy="1223167"/>
          </a:xfrm>
        </p:grpSpPr>
        <p:sp>
          <p:nvSpPr>
            <p:cNvPr id="220" name="Google Shape;220;p20"/>
            <p:cNvSpPr/>
            <p:nvPr/>
          </p:nvSpPr>
          <p:spPr>
            <a:xfrm>
              <a:off x="2066817" y="1455579"/>
              <a:ext cx="995538" cy="995538"/>
            </a:xfrm>
            <a:custGeom>
              <a:rect b="b" l="l" r="r" t="t"/>
              <a:pathLst>
                <a:path extrusionOk="0" h="22388" w="22388">
                  <a:moveTo>
                    <a:pt x="16413" y="0"/>
                  </a:moveTo>
                  <a:lnTo>
                    <a:pt x="1" y="5975"/>
                  </a:lnTo>
                  <a:lnTo>
                    <a:pt x="5986" y="22388"/>
                  </a:lnTo>
                  <a:lnTo>
                    <a:pt x="22387" y="16402"/>
                  </a:lnTo>
                  <a:lnTo>
                    <a:pt x="16413" y="0"/>
                  </a:lnTo>
                  <a:close/>
                </a:path>
              </a:pathLst>
            </a:custGeom>
            <a:solidFill>
              <a:schemeClr val="accent3"/>
            </a:solidFill>
            <a:ln>
              <a:noFill/>
            </a:ln>
            <a:effectLst>
              <a:outerShdw blurRad="100013" rotWithShape="0" algn="bl" dir="5400000" dist="47625">
                <a:schemeClr val="dk2">
                  <a:alpha val="5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2699278" y="1296875"/>
              <a:ext cx="206507" cy="318165"/>
            </a:xfrm>
            <a:custGeom>
              <a:rect b="b" l="l" r="r" t="t"/>
              <a:pathLst>
                <a:path extrusionOk="0" h="7155" w="4644">
                  <a:moveTo>
                    <a:pt x="4338" y="1"/>
                  </a:moveTo>
                  <a:cubicBezTo>
                    <a:pt x="4244" y="1"/>
                    <a:pt x="4150" y="48"/>
                    <a:pt x="4093" y="133"/>
                  </a:cubicBezTo>
                  <a:lnTo>
                    <a:pt x="85" y="6742"/>
                  </a:lnTo>
                  <a:cubicBezTo>
                    <a:pt x="0" y="6868"/>
                    <a:pt x="43" y="7038"/>
                    <a:pt x="170" y="7112"/>
                  </a:cubicBezTo>
                  <a:cubicBezTo>
                    <a:pt x="223" y="7143"/>
                    <a:pt x="265" y="7154"/>
                    <a:pt x="318" y="7154"/>
                  </a:cubicBezTo>
                  <a:cubicBezTo>
                    <a:pt x="413" y="7154"/>
                    <a:pt x="498" y="7112"/>
                    <a:pt x="550" y="7027"/>
                  </a:cubicBezTo>
                  <a:lnTo>
                    <a:pt x="4569" y="418"/>
                  </a:lnTo>
                  <a:cubicBezTo>
                    <a:pt x="4643" y="281"/>
                    <a:pt x="4601" y="112"/>
                    <a:pt x="4474" y="37"/>
                  </a:cubicBezTo>
                  <a:cubicBezTo>
                    <a:pt x="4432" y="13"/>
                    <a:pt x="4385" y="1"/>
                    <a:pt x="43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2220140" y="1486573"/>
              <a:ext cx="58786" cy="269251"/>
            </a:xfrm>
            <a:custGeom>
              <a:rect b="b" l="l" r="r" t="t"/>
              <a:pathLst>
                <a:path extrusionOk="0" h="6055" w="1322">
                  <a:moveTo>
                    <a:pt x="284" y="0"/>
                  </a:moveTo>
                  <a:cubicBezTo>
                    <a:pt x="277" y="0"/>
                    <a:pt x="271" y="1"/>
                    <a:pt x="264" y="1"/>
                  </a:cubicBezTo>
                  <a:cubicBezTo>
                    <a:pt x="106" y="12"/>
                    <a:pt x="0" y="149"/>
                    <a:pt x="10" y="297"/>
                  </a:cubicBezTo>
                  <a:lnTo>
                    <a:pt x="762" y="5807"/>
                  </a:lnTo>
                  <a:cubicBezTo>
                    <a:pt x="772" y="5902"/>
                    <a:pt x="835" y="5986"/>
                    <a:pt x="920" y="6029"/>
                  </a:cubicBezTo>
                  <a:cubicBezTo>
                    <a:pt x="951" y="6044"/>
                    <a:pt x="987" y="6054"/>
                    <a:pt x="1025" y="6054"/>
                  </a:cubicBezTo>
                  <a:cubicBezTo>
                    <a:pt x="1039" y="6054"/>
                    <a:pt x="1054" y="6053"/>
                    <a:pt x="1068" y="6050"/>
                  </a:cubicBezTo>
                  <a:cubicBezTo>
                    <a:pt x="1216" y="6040"/>
                    <a:pt x="1322" y="5902"/>
                    <a:pt x="1311" y="5754"/>
                  </a:cubicBezTo>
                  <a:lnTo>
                    <a:pt x="560" y="245"/>
                  </a:lnTo>
                  <a:cubicBezTo>
                    <a:pt x="540" y="103"/>
                    <a:pt x="423" y="0"/>
                    <a:pt x="2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2734585" y="1977405"/>
              <a:ext cx="369614" cy="71192"/>
            </a:xfrm>
            <a:custGeom>
              <a:rect b="b" l="l" r="r" t="t"/>
              <a:pathLst>
                <a:path extrusionOk="0" h="1601" w="8312">
                  <a:moveTo>
                    <a:pt x="8021" y="0"/>
                  </a:moveTo>
                  <a:cubicBezTo>
                    <a:pt x="8009" y="0"/>
                    <a:pt x="7996" y="1"/>
                    <a:pt x="7984" y="3"/>
                  </a:cubicBezTo>
                  <a:lnTo>
                    <a:pt x="254" y="1072"/>
                  </a:lnTo>
                  <a:cubicBezTo>
                    <a:pt x="106" y="1093"/>
                    <a:pt x="0" y="1325"/>
                    <a:pt x="21" y="1431"/>
                  </a:cubicBezTo>
                  <a:cubicBezTo>
                    <a:pt x="42" y="1537"/>
                    <a:pt x="254" y="1600"/>
                    <a:pt x="296" y="1600"/>
                  </a:cubicBezTo>
                  <a:lnTo>
                    <a:pt x="8058" y="553"/>
                  </a:lnTo>
                  <a:cubicBezTo>
                    <a:pt x="8206" y="532"/>
                    <a:pt x="8312" y="395"/>
                    <a:pt x="8291" y="236"/>
                  </a:cubicBezTo>
                  <a:cubicBezTo>
                    <a:pt x="8271" y="100"/>
                    <a:pt x="8154" y="0"/>
                    <a:pt x="80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2241752" y="2074388"/>
              <a:ext cx="149100" cy="33217"/>
            </a:xfrm>
            <a:custGeom>
              <a:rect b="b" l="l" r="r" t="t"/>
              <a:pathLst>
                <a:path extrusionOk="0" h="747" w="3353">
                  <a:moveTo>
                    <a:pt x="3141" y="1"/>
                  </a:moveTo>
                  <a:cubicBezTo>
                    <a:pt x="2993" y="22"/>
                    <a:pt x="2835" y="43"/>
                    <a:pt x="2687" y="64"/>
                  </a:cubicBezTo>
                  <a:lnTo>
                    <a:pt x="1777" y="181"/>
                  </a:lnTo>
                  <a:cubicBezTo>
                    <a:pt x="1777" y="181"/>
                    <a:pt x="138" y="572"/>
                    <a:pt x="1" y="699"/>
                  </a:cubicBezTo>
                  <a:cubicBezTo>
                    <a:pt x="76" y="736"/>
                    <a:pt x="453" y="747"/>
                    <a:pt x="847" y="747"/>
                  </a:cubicBezTo>
                  <a:cubicBezTo>
                    <a:pt x="1336" y="747"/>
                    <a:pt x="1851" y="731"/>
                    <a:pt x="1851" y="731"/>
                  </a:cubicBezTo>
                  <a:lnTo>
                    <a:pt x="2760" y="604"/>
                  </a:lnTo>
                  <a:cubicBezTo>
                    <a:pt x="2908" y="583"/>
                    <a:pt x="3056" y="562"/>
                    <a:pt x="3215" y="540"/>
                  </a:cubicBezTo>
                  <a:cubicBezTo>
                    <a:pt x="3342" y="466"/>
                    <a:pt x="3352" y="350"/>
                    <a:pt x="3342" y="254"/>
                  </a:cubicBezTo>
                  <a:cubicBezTo>
                    <a:pt x="3331" y="149"/>
                    <a:pt x="3236" y="22"/>
                    <a:pt x="3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2730316" y="2020316"/>
              <a:ext cx="22634" cy="31661"/>
            </a:xfrm>
            <a:custGeom>
              <a:rect b="b" l="l" r="r" t="t"/>
              <a:pathLst>
                <a:path extrusionOk="0" h="712" w="509">
                  <a:moveTo>
                    <a:pt x="413" y="1"/>
                  </a:moveTo>
                  <a:cubicBezTo>
                    <a:pt x="318" y="22"/>
                    <a:pt x="233" y="64"/>
                    <a:pt x="159" y="117"/>
                  </a:cubicBezTo>
                  <a:cubicBezTo>
                    <a:pt x="85" y="180"/>
                    <a:pt x="11" y="265"/>
                    <a:pt x="0" y="403"/>
                  </a:cubicBezTo>
                  <a:cubicBezTo>
                    <a:pt x="11" y="561"/>
                    <a:pt x="127" y="657"/>
                    <a:pt x="212" y="688"/>
                  </a:cubicBezTo>
                  <a:cubicBezTo>
                    <a:pt x="260" y="704"/>
                    <a:pt x="307" y="712"/>
                    <a:pt x="355" y="712"/>
                  </a:cubicBezTo>
                  <a:cubicBezTo>
                    <a:pt x="402" y="712"/>
                    <a:pt x="450" y="704"/>
                    <a:pt x="498" y="688"/>
                  </a:cubicBezTo>
                  <a:lnTo>
                    <a:pt x="508" y="678"/>
                  </a:lnTo>
                  <a:cubicBezTo>
                    <a:pt x="423" y="657"/>
                    <a:pt x="339" y="635"/>
                    <a:pt x="265" y="593"/>
                  </a:cubicBezTo>
                  <a:cubicBezTo>
                    <a:pt x="202" y="551"/>
                    <a:pt x="127" y="487"/>
                    <a:pt x="127" y="403"/>
                  </a:cubicBezTo>
                  <a:cubicBezTo>
                    <a:pt x="138" y="328"/>
                    <a:pt x="181" y="255"/>
                    <a:pt x="233" y="191"/>
                  </a:cubicBezTo>
                  <a:cubicBezTo>
                    <a:pt x="286" y="128"/>
                    <a:pt x="350" y="64"/>
                    <a:pt x="423" y="11"/>
                  </a:cubicBezTo>
                  <a:lnTo>
                    <a:pt x="4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2727025" y="2024096"/>
              <a:ext cx="16053" cy="27792"/>
            </a:xfrm>
            <a:custGeom>
              <a:rect b="b" l="l" r="r" t="t"/>
              <a:pathLst>
                <a:path extrusionOk="0" h="625" w="361">
                  <a:moveTo>
                    <a:pt x="265" y="1"/>
                  </a:moveTo>
                  <a:cubicBezTo>
                    <a:pt x="191" y="32"/>
                    <a:pt x="128" y="64"/>
                    <a:pt x="85" y="127"/>
                  </a:cubicBezTo>
                  <a:cubicBezTo>
                    <a:pt x="32" y="191"/>
                    <a:pt x="1" y="275"/>
                    <a:pt x="11" y="360"/>
                  </a:cubicBezTo>
                  <a:cubicBezTo>
                    <a:pt x="51" y="521"/>
                    <a:pt x="187" y="625"/>
                    <a:pt x="338" y="625"/>
                  </a:cubicBezTo>
                  <a:cubicBezTo>
                    <a:pt x="345" y="625"/>
                    <a:pt x="353" y="625"/>
                    <a:pt x="360" y="624"/>
                  </a:cubicBezTo>
                  <a:lnTo>
                    <a:pt x="360" y="614"/>
                  </a:lnTo>
                  <a:cubicBezTo>
                    <a:pt x="222" y="582"/>
                    <a:pt x="107" y="476"/>
                    <a:pt x="85" y="349"/>
                  </a:cubicBezTo>
                  <a:cubicBezTo>
                    <a:pt x="53" y="212"/>
                    <a:pt x="159" y="95"/>
                    <a:pt x="265" y="11"/>
                  </a:cubicBezTo>
                  <a:lnTo>
                    <a:pt x="2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2375287" y="2071720"/>
              <a:ext cx="21700" cy="30949"/>
            </a:xfrm>
            <a:custGeom>
              <a:rect b="b" l="l" r="r" t="t"/>
              <a:pathLst>
                <a:path extrusionOk="0" h="696" w="488">
                  <a:moveTo>
                    <a:pt x="95" y="0"/>
                  </a:moveTo>
                  <a:cubicBezTo>
                    <a:pt x="71" y="0"/>
                    <a:pt x="46" y="3"/>
                    <a:pt x="22" y="8"/>
                  </a:cubicBezTo>
                  <a:lnTo>
                    <a:pt x="22" y="18"/>
                  </a:lnTo>
                  <a:cubicBezTo>
                    <a:pt x="96" y="50"/>
                    <a:pt x="170" y="93"/>
                    <a:pt x="233" y="135"/>
                  </a:cubicBezTo>
                  <a:cubicBezTo>
                    <a:pt x="297" y="188"/>
                    <a:pt x="360" y="262"/>
                    <a:pt x="339" y="347"/>
                  </a:cubicBezTo>
                  <a:cubicBezTo>
                    <a:pt x="328" y="420"/>
                    <a:pt x="265" y="495"/>
                    <a:pt x="212" y="547"/>
                  </a:cubicBezTo>
                  <a:cubicBezTo>
                    <a:pt x="138" y="600"/>
                    <a:pt x="74" y="643"/>
                    <a:pt x="1" y="685"/>
                  </a:cubicBezTo>
                  <a:lnTo>
                    <a:pt x="1" y="695"/>
                  </a:lnTo>
                  <a:cubicBezTo>
                    <a:pt x="107" y="695"/>
                    <a:pt x="191" y="674"/>
                    <a:pt x="276" y="622"/>
                  </a:cubicBezTo>
                  <a:cubicBezTo>
                    <a:pt x="360" y="579"/>
                    <a:pt x="445" y="505"/>
                    <a:pt x="476" y="368"/>
                  </a:cubicBezTo>
                  <a:cubicBezTo>
                    <a:pt x="487" y="209"/>
                    <a:pt x="392" y="93"/>
                    <a:pt x="297" y="61"/>
                  </a:cubicBezTo>
                  <a:cubicBezTo>
                    <a:pt x="234" y="22"/>
                    <a:pt x="165" y="0"/>
                    <a:pt x="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a:off x="2383781" y="2071453"/>
              <a:ext cx="16453" cy="27436"/>
            </a:xfrm>
            <a:custGeom>
              <a:rect b="b" l="l" r="r" t="t"/>
              <a:pathLst>
                <a:path extrusionOk="0" h="617" w="370">
                  <a:moveTo>
                    <a:pt x="41" y="0"/>
                  </a:moveTo>
                  <a:cubicBezTo>
                    <a:pt x="28" y="0"/>
                    <a:pt x="14" y="1"/>
                    <a:pt x="0" y="3"/>
                  </a:cubicBezTo>
                  <a:lnTo>
                    <a:pt x="0" y="14"/>
                  </a:lnTo>
                  <a:cubicBezTo>
                    <a:pt x="137" y="35"/>
                    <a:pt x="264" y="130"/>
                    <a:pt x="285" y="257"/>
                  </a:cubicBezTo>
                  <a:cubicBezTo>
                    <a:pt x="317" y="395"/>
                    <a:pt x="222" y="522"/>
                    <a:pt x="116" y="606"/>
                  </a:cubicBezTo>
                  <a:lnTo>
                    <a:pt x="127" y="617"/>
                  </a:lnTo>
                  <a:cubicBezTo>
                    <a:pt x="191" y="585"/>
                    <a:pt x="254" y="543"/>
                    <a:pt x="296" y="479"/>
                  </a:cubicBezTo>
                  <a:cubicBezTo>
                    <a:pt x="349" y="416"/>
                    <a:pt x="370" y="331"/>
                    <a:pt x="360" y="247"/>
                  </a:cubicBezTo>
                  <a:cubicBezTo>
                    <a:pt x="311" y="93"/>
                    <a:pt x="176" y="0"/>
                    <a:pt x="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2250200" y="1734879"/>
              <a:ext cx="31527" cy="23123"/>
            </a:xfrm>
            <a:custGeom>
              <a:rect b="b" l="l" r="r" t="t"/>
              <a:pathLst>
                <a:path extrusionOk="0" h="520" w="709">
                  <a:moveTo>
                    <a:pt x="667" y="1"/>
                  </a:moveTo>
                  <a:cubicBezTo>
                    <a:pt x="657" y="85"/>
                    <a:pt x="624" y="170"/>
                    <a:pt x="593" y="244"/>
                  </a:cubicBezTo>
                  <a:cubicBezTo>
                    <a:pt x="551" y="308"/>
                    <a:pt x="487" y="381"/>
                    <a:pt x="403" y="381"/>
                  </a:cubicBezTo>
                  <a:cubicBezTo>
                    <a:pt x="328" y="381"/>
                    <a:pt x="255" y="339"/>
                    <a:pt x="191" y="286"/>
                  </a:cubicBezTo>
                  <a:cubicBezTo>
                    <a:pt x="117" y="233"/>
                    <a:pt x="64" y="170"/>
                    <a:pt x="11" y="106"/>
                  </a:cubicBezTo>
                  <a:lnTo>
                    <a:pt x="1" y="106"/>
                  </a:lnTo>
                  <a:cubicBezTo>
                    <a:pt x="11" y="212"/>
                    <a:pt x="64" y="286"/>
                    <a:pt x="117" y="360"/>
                  </a:cubicBezTo>
                  <a:cubicBezTo>
                    <a:pt x="180" y="435"/>
                    <a:pt x="265" y="508"/>
                    <a:pt x="413" y="519"/>
                  </a:cubicBezTo>
                  <a:cubicBezTo>
                    <a:pt x="561" y="498"/>
                    <a:pt x="657" y="381"/>
                    <a:pt x="688" y="286"/>
                  </a:cubicBezTo>
                  <a:cubicBezTo>
                    <a:pt x="709" y="191"/>
                    <a:pt x="709" y="96"/>
                    <a:pt x="6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2697899" y="1588181"/>
              <a:ext cx="29171" cy="29882"/>
            </a:xfrm>
            <a:custGeom>
              <a:rect b="b" l="l" r="r" t="t"/>
              <a:pathLst>
                <a:path extrusionOk="0" h="672" w="656">
                  <a:moveTo>
                    <a:pt x="137" y="0"/>
                  </a:moveTo>
                  <a:cubicBezTo>
                    <a:pt x="74" y="75"/>
                    <a:pt x="42" y="159"/>
                    <a:pt x="21" y="254"/>
                  </a:cubicBezTo>
                  <a:cubicBezTo>
                    <a:pt x="0" y="350"/>
                    <a:pt x="0" y="455"/>
                    <a:pt x="85" y="571"/>
                  </a:cubicBezTo>
                  <a:cubicBezTo>
                    <a:pt x="151" y="644"/>
                    <a:pt x="237" y="672"/>
                    <a:pt x="313" y="672"/>
                  </a:cubicBezTo>
                  <a:cubicBezTo>
                    <a:pt x="359" y="672"/>
                    <a:pt x="402" y="662"/>
                    <a:pt x="433" y="646"/>
                  </a:cubicBezTo>
                  <a:cubicBezTo>
                    <a:pt x="529" y="614"/>
                    <a:pt x="603" y="550"/>
                    <a:pt x="656" y="465"/>
                  </a:cubicBezTo>
                  <a:lnTo>
                    <a:pt x="645" y="455"/>
                  </a:lnTo>
                  <a:cubicBezTo>
                    <a:pt x="571" y="498"/>
                    <a:pt x="497" y="529"/>
                    <a:pt x="412" y="540"/>
                  </a:cubicBezTo>
                  <a:cubicBezTo>
                    <a:pt x="387" y="546"/>
                    <a:pt x="361" y="550"/>
                    <a:pt x="337" y="550"/>
                  </a:cubicBezTo>
                  <a:cubicBezTo>
                    <a:pt x="280" y="550"/>
                    <a:pt x="227" y="531"/>
                    <a:pt x="191" y="487"/>
                  </a:cubicBezTo>
                  <a:cubicBezTo>
                    <a:pt x="137" y="423"/>
                    <a:pt x="127" y="339"/>
                    <a:pt x="127" y="254"/>
                  </a:cubicBezTo>
                  <a:cubicBezTo>
                    <a:pt x="127" y="169"/>
                    <a:pt x="137" y="85"/>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2839884" y="1370913"/>
              <a:ext cx="20766" cy="13207"/>
            </a:xfrm>
            <a:custGeom>
              <a:rect b="b" l="l" r="r" t="t"/>
              <a:pathLst>
                <a:path extrusionOk="0" h="297" w="467">
                  <a:moveTo>
                    <a:pt x="1" y="1"/>
                  </a:moveTo>
                  <a:lnTo>
                    <a:pt x="1" y="12"/>
                  </a:lnTo>
                  <a:cubicBezTo>
                    <a:pt x="138" y="128"/>
                    <a:pt x="297" y="223"/>
                    <a:pt x="466" y="297"/>
                  </a:cubicBezTo>
                  <a:lnTo>
                    <a:pt x="466" y="287"/>
                  </a:lnTo>
                  <a:cubicBezTo>
                    <a:pt x="297" y="223"/>
                    <a:pt x="138" y="117"/>
                    <a:pt x="1" y="1"/>
                  </a:cubicBez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2235615" y="1606991"/>
              <a:ext cx="24502" cy="4269"/>
            </a:xfrm>
            <a:custGeom>
              <a:rect b="b" l="l" r="r" t="t"/>
              <a:pathLst>
                <a:path extrusionOk="0" h="96" w="551">
                  <a:moveTo>
                    <a:pt x="551" y="0"/>
                  </a:moveTo>
                  <a:cubicBezTo>
                    <a:pt x="371" y="64"/>
                    <a:pt x="191" y="96"/>
                    <a:pt x="1" y="96"/>
                  </a:cubicBezTo>
                  <a:lnTo>
                    <a:pt x="1" y="96"/>
                  </a:lnTo>
                  <a:cubicBezTo>
                    <a:pt x="191" y="96"/>
                    <a:pt x="371" y="64"/>
                    <a:pt x="551" y="0"/>
                  </a:cubicBez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2810758" y="1227950"/>
              <a:ext cx="161773" cy="162306"/>
            </a:xfrm>
            <a:custGeom>
              <a:rect b="b" l="l" r="r" t="t"/>
              <a:pathLst>
                <a:path extrusionOk="0" h="3650" w="3638">
                  <a:moveTo>
                    <a:pt x="1819" y="1"/>
                  </a:moveTo>
                  <a:cubicBezTo>
                    <a:pt x="814" y="1"/>
                    <a:pt x="0" y="816"/>
                    <a:pt x="0" y="1820"/>
                  </a:cubicBezTo>
                  <a:cubicBezTo>
                    <a:pt x="0" y="2381"/>
                    <a:pt x="254" y="2888"/>
                    <a:pt x="656" y="3216"/>
                  </a:cubicBezTo>
                  <a:cubicBezTo>
                    <a:pt x="793" y="3332"/>
                    <a:pt x="952" y="3438"/>
                    <a:pt x="1121" y="3502"/>
                  </a:cubicBezTo>
                  <a:cubicBezTo>
                    <a:pt x="1343" y="3596"/>
                    <a:pt x="1575" y="3650"/>
                    <a:pt x="1819" y="3650"/>
                  </a:cubicBezTo>
                  <a:cubicBezTo>
                    <a:pt x="2823" y="3639"/>
                    <a:pt x="3638" y="2825"/>
                    <a:pt x="3638" y="1820"/>
                  </a:cubicBezTo>
                  <a:cubicBezTo>
                    <a:pt x="3638" y="816"/>
                    <a:pt x="2823" y="1"/>
                    <a:pt x="1819" y="1"/>
                  </a:cubicBezTo>
                  <a:close/>
                </a:path>
              </a:pathLst>
            </a:custGeom>
            <a:gradFill>
              <a:gsLst>
                <a:gs pos="0">
                  <a:schemeClr val="accent3"/>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2153795" y="1448998"/>
              <a:ext cx="162306" cy="162262"/>
            </a:xfrm>
            <a:custGeom>
              <a:rect b="b" l="l" r="r" t="t"/>
              <a:pathLst>
                <a:path extrusionOk="0" h="3649" w="3650">
                  <a:moveTo>
                    <a:pt x="1831" y="0"/>
                  </a:moveTo>
                  <a:cubicBezTo>
                    <a:pt x="1587" y="0"/>
                    <a:pt x="1344" y="53"/>
                    <a:pt x="1122" y="138"/>
                  </a:cubicBezTo>
                  <a:cubicBezTo>
                    <a:pt x="1090" y="148"/>
                    <a:pt x="1069" y="169"/>
                    <a:pt x="1037" y="180"/>
                  </a:cubicBezTo>
                  <a:cubicBezTo>
                    <a:pt x="381" y="497"/>
                    <a:pt x="1" y="1142"/>
                    <a:pt x="1" y="1819"/>
                  </a:cubicBezTo>
                  <a:cubicBezTo>
                    <a:pt x="1" y="2115"/>
                    <a:pt x="75" y="2411"/>
                    <a:pt x="212" y="2665"/>
                  </a:cubicBezTo>
                  <a:cubicBezTo>
                    <a:pt x="244" y="2728"/>
                    <a:pt x="287" y="2792"/>
                    <a:pt x="318" y="2855"/>
                  </a:cubicBezTo>
                  <a:lnTo>
                    <a:pt x="329" y="2855"/>
                  </a:lnTo>
                  <a:cubicBezTo>
                    <a:pt x="498" y="3109"/>
                    <a:pt x="741" y="3321"/>
                    <a:pt x="1037" y="3469"/>
                  </a:cubicBezTo>
                  <a:cubicBezTo>
                    <a:pt x="1058" y="3480"/>
                    <a:pt x="1079" y="3490"/>
                    <a:pt x="1111" y="3501"/>
                  </a:cubicBezTo>
                  <a:cubicBezTo>
                    <a:pt x="1333" y="3595"/>
                    <a:pt x="1577" y="3649"/>
                    <a:pt x="1831" y="3649"/>
                  </a:cubicBezTo>
                  <a:lnTo>
                    <a:pt x="1841" y="3649"/>
                  </a:lnTo>
                  <a:cubicBezTo>
                    <a:pt x="2031" y="3649"/>
                    <a:pt x="2211" y="3617"/>
                    <a:pt x="2391" y="3553"/>
                  </a:cubicBezTo>
                  <a:cubicBezTo>
                    <a:pt x="2444" y="3543"/>
                    <a:pt x="2496" y="3522"/>
                    <a:pt x="2550" y="3501"/>
                  </a:cubicBezTo>
                  <a:lnTo>
                    <a:pt x="2550" y="3490"/>
                  </a:lnTo>
                  <a:cubicBezTo>
                    <a:pt x="2571" y="3490"/>
                    <a:pt x="2602" y="3480"/>
                    <a:pt x="2623" y="3469"/>
                  </a:cubicBezTo>
                  <a:cubicBezTo>
                    <a:pt x="2877" y="3342"/>
                    <a:pt x="3088" y="3162"/>
                    <a:pt x="3258" y="2951"/>
                  </a:cubicBezTo>
                  <a:lnTo>
                    <a:pt x="3269" y="2951"/>
                  </a:lnTo>
                  <a:lnTo>
                    <a:pt x="3269" y="2940"/>
                  </a:lnTo>
                  <a:cubicBezTo>
                    <a:pt x="3269" y="2930"/>
                    <a:pt x="3279" y="2930"/>
                    <a:pt x="3279" y="2930"/>
                  </a:cubicBezTo>
                  <a:cubicBezTo>
                    <a:pt x="3342" y="2845"/>
                    <a:pt x="3406" y="2739"/>
                    <a:pt x="3459" y="2634"/>
                  </a:cubicBezTo>
                  <a:cubicBezTo>
                    <a:pt x="3586" y="2380"/>
                    <a:pt x="3649" y="2105"/>
                    <a:pt x="3649" y="1819"/>
                  </a:cubicBezTo>
                  <a:cubicBezTo>
                    <a:pt x="3649" y="1544"/>
                    <a:pt x="3586" y="1280"/>
                    <a:pt x="3469" y="1026"/>
                  </a:cubicBezTo>
                  <a:cubicBezTo>
                    <a:pt x="3448" y="973"/>
                    <a:pt x="3417" y="931"/>
                    <a:pt x="3385" y="878"/>
                  </a:cubicBezTo>
                  <a:cubicBezTo>
                    <a:pt x="3215" y="582"/>
                    <a:pt x="2951" y="338"/>
                    <a:pt x="2623" y="180"/>
                  </a:cubicBezTo>
                  <a:cubicBezTo>
                    <a:pt x="2592" y="169"/>
                    <a:pt x="2560" y="148"/>
                    <a:pt x="2528" y="138"/>
                  </a:cubicBezTo>
                  <a:cubicBezTo>
                    <a:pt x="2306" y="53"/>
                    <a:pt x="2073" y="0"/>
                    <a:pt x="1831" y="0"/>
                  </a:cubicBezTo>
                  <a:close/>
                </a:path>
              </a:pathLst>
            </a:custGeom>
            <a:gradFill>
              <a:gsLst>
                <a:gs pos="0">
                  <a:schemeClr val="accent3"/>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3000233" y="1908569"/>
              <a:ext cx="182050" cy="162217"/>
            </a:xfrm>
            <a:custGeom>
              <a:rect b="b" l="l" r="r" t="t"/>
              <a:pathLst>
                <a:path extrusionOk="0" h="3648" w="4094">
                  <a:moveTo>
                    <a:pt x="2048" y="1"/>
                  </a:moveTo>
                  <a:cubicBezTo>
                    <a:pt x="1645" y="1"/>
                    <a:pt x="1238" y="134"/>
                    <a:pt x="900" y="409"/>
                  </a:cubicBezTo>
                  <a:cubicBezTo>
                    <a:pt x="117" y="1044"/>
                    <a:pt x="0" y="2186"/>
                    <a:pt x="625" y="2968"/>
                  </a:cubicBezTo>
                  <a:cubicBezTo>
                    <a:pt x="987" y="3415"/>
                    <a:pt x="1517" y="3648"/>
                    <a:pt x="2051" y="3648"/>
                  </a:cubicBezTo>
                  <a:cubicBezTo>
                    <a:pt x="2454" y="3648"/>
                    <a:pt x="2858" y="3516"/>
                    <a:pt x="3194" y="3243"/>
                  </a:cubicBezTo>
                  <a:cubicBezTo>
                    <a:pt x="3977" y="2609"/>
                    <a:pt x="4093" y="1456"/>
                    <a:pt x="3459" y="674"/>
                  </a:cubicBezTo>
                  <a:cubicBezTo>
                    <a:pt x="3099" y="230"/>
                    <a:pt x="2576" y="1"/>
                    <a:pt x="2048" y="1"/>
                  </a:cubicBezTo>
                  <a:close/>
                </a:path>
              </a:pathLst>
            </a:custGeom>
            <a:gradFill>
              <a:gsLst>
                <a:gs pos="0">
                  <a:schemeClr val="accent3"/>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20"/>
          <p:cNvSpPr/>
          <p:nvPr/>
        </p:nvSpPr>
        <p:spPr>
          <a:xfrm flipH="1" rot="-1069166">
            <a:off x="8693253" y="2047880"/>
            <a:ext cx="271252" cy="894579"/>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accent4"/>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5100" y="3018750"/>
            <a:ext cx="5514300" cy="841800"/>
          </a:xfrm>
          <a:prstGeom prst="rect">
            <a:avLst/>
          </a:prstGeom>
        </p:spPr>
        <p:txBody>
          <a:bodyPr anchorCtr="0" anchor="b" bIns="91425" lIns="91425" spcFirstLastPara="1" rIns="91425" wrap="square" tIns="91425">
            <a:noAutofit/>
          </a:bodyPr>
          <a:lstStyle>
            <a:lvl1pPr lvl="0" algn="l">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15101" y="1872150"/>
            <a:ext cx="1505100" cy="8418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715100" y="3895100"/>
            <a:ext cx="5514300" cy="71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37" name="Shape 237"/>
        <p:cNvGrpSpPr/>
        <p:nvPr/>
      </p:nvGrpSpPr>
      <p:grpSpPr>
        <a:xfrm>
          <a:off x="0" y="0"/>
          <a:ext cx="0" cy="0"/>
          <a:chOff x="0" y="0"/>
          <a:chExt cx="0" cy="0"/>
        </a:xfrm>
      </p:grpSpPr>
      <p:sp>
        <p:nvSpPr>
          <p:cNvPr id="238" name="Google Shape;238;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21"/>
          <p:cNvSpPr txBox="1"/>
          <p:nvPr>
            <p:ph idx="1" type="body"/>
          </p:nvPr>
        </p:nvSpPr>
        <p:spPr>
          <a:xfrm>
            <a:off x="720000" y="1152475"/>
            <a:ext cx="3798000" cy="3456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pic>
        <p:nvPicPr>
          <p:cNvPr id="240" name="Google Shape;240;p21"/>
          <p:cNvPicPr preferRelativeResize="0"/>
          <p:nvPr/>
        </p:nvPicPr>
        <p:blipFill rotWithShape="1">
          <a:blip r:embed="rId2">
            <a:alphaModFix/>
          </a:blip>
          <a:srcRect b="0" l="0" r="0" t="76228"/>
          <a:stretch/>
        </p:blipFill>
        <p:spPr>
          <a:xfrm rot="5400000">
            <a:off x="6377830" y="2187930"/>
            <a:ext cx="4764698" cy="767626"/>
          </a:xfrm>
          <a:prstGeom prst="rect">
            <a:avLst/>
          </a:prstGeom>
          <a:noFill/>
          <a:ln>
            <a:noFill/>
          </a:ln>
          <a:effectLst>
            <a:outerShdw blurRad="128588" rotWithShape="0" algn="bl" dir="5400000" dist="19050">
              <a:schemeClr val="dk1">
                <a:alpha val="50000"/>
              </a:schemeClr>
            </a:outerShdw>
          </a:effectLst>
        </p:spPr>
      </p:pic>
      <p:grpSp>
        <p:nvGrpSpPr>
          <p:cNvPr id="241" name="Google Shape;241;p21"/>
          <p:cNvGrpSpPr/>
          <p:nvPr/>
        </p:nvGrpSpPr>
        <p:grpSpPr>
          <a:xfrm rot="2132021">
            <a:off x="-650758" y="129108"/>
            <a:ext cx="1679279" cy="1886060"/>
            <a:chOff x="2326418" y="-676325"/>
            <a:chExt cx="1679226" cy="1885999"/>
          </a:xfrm>
        </p:grpSpPr>
        <p:grpSp>
          <p:nvGrpSpPr>
            <p:cNvPr id="242" name="Google Shape;242;p21"/>
            <p:cNvGrpSpPr/>
            <p:nvPr/>
          </p:nvGrpSpPr>
          <p:grpSpPr>
            <a:xfrm>
              <a:off x="2326418" y="-676325"/>
              <a:ext cx="1679226" cy="1885999"/>
              <a:chOff x="2326418" y="-676325"/>
              <a:chExt cx="1679226" cy="1885999"/>
            </a:xfrm>
          </p:grpSpPr>
          <p:sp>
            <p:nvSpPr>
              <p:cNvPr id="243" name="Google Shape;243;p21"/>
              <p:cNvSpPr/>
              <p:nvPr/>
            </p:nvSpPr>
            <p:spPr>
              <a:xfrm>
                <a:off x="2326418" y="-676325"/>
                <a:ext cx="1238642" cy="1147751"/>
              </a:xfrm>
              <a:custGeom>
                <a:rect b="b" l="l" r="r" t="t"/>
                <a:pathLst>
                  <a:path extrusionOk="0" h="25811" w="27855">
                    <a:moveTo>
                      <a:pt x="14564" y="2005"/>
                    </a:moveTo>
                    <a:cubicBezTo>
                      <a:pt x="15797" y="2005"/>
                      <a:pt x="17050" y="2216"/>
                      <a:pt x="18273" y="2661"/>
                    </a:cubicBezTo>
                    <a:cubicBezTo>
                      <a:pt x="23920" y="4724"/>
                      <a:pt x="26839" y="10984"/>
                      <a:pt x="24788" y="16631"/>
                    </a:cubicBezTo>
                    <a:cubicBezTo>
                      <a:pt x="23793" y="19360"/>
                      <a:pt x="21794" y="21548"/>
                      <a:pt x="19151" y="22775"/>
                    </a:cubicBezTo>
                    <a:cubicBezTo>
                      <a:pt x="17690" y="23455"/>
                      <a:pt x="16129" y="23797"/>
                      <a:pt x="14562" y="23797"/>
                    </a:cubicBezTo>
                    <a:cubicBezTo>
                      <a:pt x="13304" y="23797"/>
                      <a:pt x="12044" y="23577"/>
                      <a:pt x="10829" y="23134"/>
                    </a:cubicBezTo>
                    <a:cubicBezTo>
                      <a:pt x="5182" y="21083"/>
                      <a:pt x="2263" y="14823"/>
                      <a:pt x="4315" y="9176"/>
                    </a:cubicBezTo>
                    <a:cubicBezTo>
                      <a:pt x="5921" y="4754"/>
                      <a:pt x="10114" y="2005"/>
                      <a:pt x="14564" y="2005"/>
                    </a:cubicBezTo>
                    <a:close/>
                    <a:moveTo>
                      <a:pt x="14563" y="1"/>
                    </a:moveTo>
                    <a:cubicBezTo>
                      <a:pt x="9293" y="1"/>
                      <a:pt x="4336" y="3256"/>
                      <a:pt x="2432" y="8489"/>
                    </a:cubicBezTo>
                    <a:cubicBezTo>
                      <a:pt x="0" y="15172"/>
                      <a:pt x="3458" y="22585"/>
                      <a:pt x="10141" y="25017"/>
                    </a:cubicBezTo>
                    <a:cubicBezTo>
                      <a:pt x="11579" y="25545"/>
                      <a:pt x="13071" y="25810"/>
                      <a:pt x="14561" y="25810"/>
                    </a:cubicBezTo>
                    <a:cubicBezTo>
                      <a:pt x="16412" y="25810"/>
                      <a:pt x="18262" y="25397"/>
                      <a:pt x="19997" y="24594"/>
                    </a:cubicBezTo>
                    <a:cubicBezTo>
                      <a:pt x="23127" y="23134"/>
                      <a:pt x="25496" y="20554"/>
                      <a:pt x="26670" y="17318"/>
                    </a:cubicBezTo>
                    <a:cubicBezTo>
                      <a:pt x="27854" y="14072"/>
                      <a:pt x="27695" y="10571"/>
                      <a:pt x="26247" y="7452"/>
                    </a:cubicBezTo>
                    <a:cubicBezTo>
                      <a:pt x="24788" y="4332"/>
                      <a:pt x="22207" y="1953"/>
                      <a:pt x="18960" y="779"/>
                    </a:cubicBezTo>
                    <a:cubicBezTo>
                      <a:pt x="17509" y="251"/>
                      <a:pt x="16024" y="1"/>
                      <a:pt x="14563"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2344738" y="-659917"/>
                <a:ext cx="1203379" cy="1114845"/>
              </a:xfrm>
              <a:custGeom>
                <a:rect b="b" l="l" r="r" t="t"/>
                <a:pathLst>
                  <a:path extrusionOk="0" h="25071" w="27062">
                    <a:moveTo>
                      <a:pt x="14146" y="1273"/>
                    </a:moveTo>
                    <a:cubicBezTo>
                      <a:pt x="15423" y="1273"/>
                      <a:pt x="16721" y="1492"/>
                      <a:pt x="17988" y="1954"/>
                    </a:cubicBezTo>
                    <a:cubicBezTo>
                      <a:pt x="23826" y="4080"/>
                      <a:pt x="26850" y="10552"/>
                      <a:pt x="24724" y="16389"/>
                    </a:cubicBezTo>
                    <a:cubicBezTo>
                      <a:pt x="23688" y="19212"/>
                      <a:pt x="21626" y="21465"/>
                      <a:pt x="18898" y="22734"/>
                    </a:cubicBezTo>
                    <a:cubicBezTo>
                      <a:pt x="17383" y="23444"/>
                      <a:pt x="15768" y="23799"/>
                      <a:pt x="14147" y="23799"/>
                    </a:cubicBezTo>
                    <a:cubicBezTo>
                      <a:pt x="12848" y="23799"/>
                      <a:pt x="11546" y="23571"/>
                      <a:pt x="10290" y="23115"/>
                    </a:cubicBezTo>
                    <a:cubicBezTo>
                      <a:pt x="4452" y="20989"/>
                      <a:pt x="1428" y="14517"/>
                      <a:pt x="3553" y="8680"/>
                    </a:cubicBezTo>
                    <a:cubicBezTo>
                      <a:pt x="5217" y="4112"/>
                      <a:pt x="9548" y="1273"/>
                      <a:pt x="14146" y="1273"/>
                    </a:cubicBezTo>
                    <a:close/>
                    <a:moveTo>
                      <a:pt x="14144" y="1"/>
                    </a:moveTo>
                    <a:cubicBezTo>
                      <a:pt x="9026" y="1"/>
                      <a:pt x="4213" y="3165"/>
                      <a:pt x="2359" y="8247"/>
                    </a:cubicBezTo>
                    <a:cubicBezTo>
                      <a:pt x="0" y="14740"/>
                      <a:pt x="3363" y="21941"/>
                      <a:pt x="9856" y="24309"/>
                    </a:cubicBezTo>
                    <a:cubicBezTo>
                      <a:pt x="11252" y="24817"/>
                      <a:pt x="12701" y="25071"/>
                      <a:pt x="14149" y="25071"/>
                    </a:cubicBezTo>
                    <a:cubicBezTo>
                      <a:pt x="15947" y="25071"/>
                      <a:pt x="17745" y="24680"/>
                      <a:pt x="19437" y="23886"/>
                    </a:cubicBezTo>
                    <a:cubicBezTo>
                      <a:pt x="22472" y="22480"/>
                      <a:pt x="24766" y="19964"/>
                      <a:pt x="25919" y="16822"/>
                    </a:cubicBezTo>
                    <a:cubicBezTo>
                      <a:pt x="27062" y="13671"/>
                      <a:pt x="26913" y="10266"/>
                      <a:pt x="25496" y="7242"/>
                    </a:cubicBezTo>
                    <a:cubicBezTo>
                      <a:pt x="24079" y="4207"/>
                      <a:pt x="21573" y="1902"/>
                      <a:pt x="18421" y="760"/>
                    </a:cubicBezTo>
                    <a:cubicBezTo>
                      <a:pt x="17010" y="245"/>
                      <a:pt x="15565" y="1"/>
                      <a:pt x="14144"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a:off x="3221726" y="271499"/>
                <a:ext cx="300067" cy="307137"/>
              </a:xfrm>
              <a:custGeom>
                <a:rect b="b" l="l" r="r" t="t"/>
                <a:pathLst>
                  <a:path extrusionOk="0" h="6907" w="6748">
                    <a:moveTo>
                      <a:pt x="3670" y="1"/>
                    </a:moveTo>
                    <a:lnTo>
                      <a:pt x="1" y="2665"/>
                    </a:lnTo>
                    <a:lnTo>
                      <a:pt x="3077" y="6906"/>
                    </a:lnTo>
                    <a:lnTo>
                      <a:pt x="6747" y="4241"/>
                    </a:lnTo>
                    <a:lnTo>
                      <a:pt x="3670"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3266371" y="341580"/>
                <a:ext cx="293041" cy="269473"/>
              </a:xfrm>
              <a:custGeom>
                <a:rect b="b" l="l" r="r" t="t"/>
                <a:pathLst>
                  <a:path extrusionOk="0" h="6060" w="6590">
                    <a:moveTo>
                      <a:pt x="4644" y="1"/>
                    </a:moveTo>
                    <a:lnTo>
                      <a:pt x="33" y="3352"/>
                    </a:lnTo>
                    <a:lnTo>
                      <a:pt x="1" y="3374"/>
                    </a:lnTo>
                    <a:lnTo>
                      <a:pt x="1947" y="6060"/>
                    </a:lnTo>
                    <a:lnTo>
                      <a:pt x="6557" y="2708"/>
                    </a:lnTo>
                    <a:lnTo>
                      <a:pt x="6589" y="2687"/>
                    </a:lnTo>
                    <a:lnTo>
                      <a:pt x="4644"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3317642" y="423400"/>
                <a:ext cx="683288" cy="786274"/>
              </a:xfrm>
              <a:custGeom>
                <a:rect b="b" l="l" r="r" t="t"/>
                <a:pathLst>
                  <a:path extrusionOk="0" h="17682" w="15366">
                    <a:moveTo>
                      <a:pt x="5309" y="1"/>
                    </a:moveTo>
                    <a:lnTo>
                      <a:pt x="1" y="3860"/>
                    </a:lnTo>
                    <a:lnTo>
                      <a:pt x="10047" y="17682"/>
                    </a:lnTo>
                    <a:lnTo>
                      <a:pt x="15366" y="13822"/>
                    </a:lnTo>
                    <a:lnTo>
                      <a:pt x="5309"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3754491" y="1032338"/>
                <a:ext cx="251152" cy="175913"/>
              </a:xfrm>
              <a:custGeom>
                <a:rect b="b" l="l" r="r" t="t"/>
                <a:pathLst>
                  <a:path extrusionOk="0" h="3956" w="5648">
                    <a:moveTo>
                      <a:pt x="5362" y="1"/>
                    </a:moveTo>
                    <a:cubicBezTo>
                      <a:pt x="4979" y="1"/>
                      <a:pt x="3810" y="635"/>
                      <a:pt x="2528" y="1566"/>
                    </a:cubicBezTo>
                    <a:cubicBezTo>
                      <a:pt x="1058" y="2634"/>
                      <a:pt x="0" y="3681"/>
                      <a:pt x="160" y="3913"/>
                    </a:cubicBezTo>
                    <a:cubicBezTo>
                      <a:pt x="181" y="3942"/>
                      <a:pt x="222" y="3956"/>
                      <a:pt x="279" y="3956"/>
                    </a:cubicBezTo>
                    <a:cubicBezTo>
                      <a:pt x="670" y="3956"/>
                      <a:pt x="1839" y="3322"/>
                      <a:pt x="3120" y="2391"/>
                    </a:cubicBezTo>
                    <a:cubicBezTo>
                      <a:pt x="4590" y="1323"/>
                      <a:pt x="5647" y="265"/>
                      <a:pt x="5478" y="43"/>
                    </a:cubicBezTo>
                    <a:cubicBezTo>
                      <a:pt x="5458" y="15"/>
                      <a:pt x="5419" y="1"/>
                      <a:pt x="536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1"/>
            <p:cNvGrpSpPr/>
            <p:nvPr/>
          </p:nvGrpSpPr>
          <p:grpSpPr>
            <a:xfrm>
              <a:off x="2326418" y="-676325"/>
              <a:ext cx="1679226" cy="1885999"/>
              <a:chOff x="2326418" y="-676325"/>
              <a:chExt cx="1679226" cy="1885999"/>
            </a:xfrm>
          </p:grpSpPr>
          <p:sp>
            <p:nvSpPr>
              <p:cNvPr id="254" name="Google Shape;254;p21"/>
              <p:cNvSpPr/>
              <p:nvPr/>
            </p:nvSpPr>
            <p:spPr>
              <a:xfrm>
                <a:off x="2326418" y="-676325"/>
                <a:ext cx="1238642" cy="1147751"/>
              </a:xfrm>
              <a:custGeom>
                <a:rect b="b" l="l" r="r" t="t"/>
                <a:pathLst>
                  <a:path extrusionOk="0" h="25811" w="27855">
                    <a:moveTo>
                      <a:pt x="14564" y="2005"/>
                    </a:moveTo>
                    <a:cubicBezTo>
                      <a:pt x="15797" y="2005"/>
                      <a:pt x="17050" y="2216"/>
                      <a:pt x="18273" y="2661"/>
                    </a:cubicBezTo>
                    <a:cubicBezTo>
                      <a:pt x="23920" y="4724"/>
                      <a:pt x="26839" y="10984"/>
                      <a:pt x="24788" y="16631"/>
                    </a:cubicBezTo>
                    <a:cubicBezTo>
                      <a:pt x="23793" y="19360"/>
                      <a:pt x="21794" y="21548"/>
                      <a:pt x="19151" y="22775"/>
                    </a:cubicBezTo>
                    <a:cubicBezTo>
                      <a:pt x="17690" y="23455"/>
                      <a:pt x="16129" y="23797"/>
                      <a:pt x="14562" y="23797"/>
                    </a:cubicBezTo>
                    <a:cubicBezTo>
                      <a:pt x="13304" y="23797"/>
                      <a:pt x="12044" y="23577"/>
                      <a:pt x="10829" y="23134"/>
                    </a:cubicBezTo>
                    <a:cubicBezTo>
                      <a:pt x="5182" y="21083"/>
                      <a:pt x="2263" y="14823"/>
                      <a:pt x="4315" y="9176"/>
                    </a:cubicBezTo>
                    <a:cubicBezTo>
                      <a:pt x="5921" y="4754"/>
                      <a:pt x="10114" y="2005"/>
                      <a:pt x="14564" y="2005"/>
                    </a:cubicBezTo>
                    <a:close/>
                    <a:moveTo>
                      <a:pt x="14563" y="1"/>
                    </a:moveTo>
                    <a:cubicBezTo>
                      <a:pt x="9293" y="1"/>
                      <a:pt x="4336" y="3256"/>
                      <a:pt x="2432" y="8489"/>
                    </a:cubicBezTo>
                    <a:cubicBezTo>
                      <a:pt x="0" y="15172"/>
                      <a:pt x="3458" y="22585"/>
                      <a:pt x="10141" y="25017"/>
                    </a:cubicBezTo>
                    <a:cubicBezTo>
                      <a:pt x="11579" y="25545"/>
                      <a:pt x="13071" y="25810"/>
                      <a:pt x="14561" y="25810"/>
                    </a:cubicBezTo>
                    <a:cubicBezTo>
                      <a:pt x="16412" y="25810"/>
                      <a:pt x="18262" y="25397"/>
                      <a:pt x="19997" y="24594"/>
                    </a:cubicBezTo>
                    <a:cubicBezTo>
                      <a:pt x="23127" y="23134"/>
                      <a:pt x="25496" y="20554"/>
                      <a:pt x="26670" y="17318"/>
                    </a:cubicBezTo>
                    <a:cubicBezTo>
                      <a:pt x="27854" y="14072"/>
                      <a:pt x="27695" y="10571"/>
                      <a:pt x="26247" y="7452"/>
                    </a:cubicBezTo>
                    <a:cubicBezTo>
                      <a:pt x="24788" y="4332"/>
                      <a:pt x="22207" y="1953"/>
                      <a:pt x="18960" y="779"/>
                    </a:cubicBezTo>
                    <a:cubicBezTo>
                      <a:pt x="17509" y="251"/>
                      <a:pt x="16024" y="1"/>
                      <a:pt x="145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2344738" y="-659917"/>
                <a:ext cx="1203379" cy="1114845"/>
              </a:xfrm>
              <a:custGeom>
                <a:rect b="b" l="l" r="r" t="t"/>
                <a:pathLst>
                  <a:path extrusionOk="0" h="25071" w="27062">
                    <a:moveTo>
                      <a:pt x="14146" y="1273"/>
                    </a:moveTo>
                    <a:cubicBezTo>
                      <a:pt x="15423" y="1273"/>
                      <a:pt x="16721" y="1492"/>
                      <a:pt x="17988" y="1954"/>
                    </a:cubicBezTo>
                    <a:cubicBezTo>
                      <a:pt x="23826" y="4080"/>
                      <a:pt x="26850" y="10552"/>
                      <a:pt x="24724" y="16389"/>
                    </a:cubicBezTo>
                    <a:cubicBezTo>
                      <a:pt x="23688" y="19212"/>
                      <a:pt x="21626" y="21465"/>
                      <a:pt x="18898" y="22734"/>
                    </a:cubicBezTo>
                    <a:cubicBezTo>
                      <a:pt x="17383" y="23444"/>
                      <a:pt x="15768" y="23799"/>
                      <a:pt x="14147" y="23799"/>
                    </a:cubicBezTo>
                    <a:cubicBezTo>
                      <a:pt x="12848" y="23799"/>
                      <a:pt x="11546" y="23571"/>
                      <a:pt x="10290" y="23115"/>
                    </a:cubicBezTo>
                    <a:cubicBezTo>
                      <a:pt x="4452" y="20989"/>
                      <a:pt x="1428" y="14517"/>
                      <a:pt x="3553" y="8680"/>
                    </a:cubicBezTo>
                    <a:cubicBezTo>
                      <a:pt x="5217" y="4112"/>
                      <a:pt x="9548" y="1273"/>
                      <a:pt x="14146" y="1273"/>
                    </a:cubicBezTo>
                    <a:close/>
                    <a:moveTo>
                      <a:pt x="14144" y="1"/>
                    </a:moveTo>
                    <a:cubicBezTo>
                      <a:pt x="9026" y="1"/>
                      <a:pt x="4213" y="3165"/>
                      <a:pt x="2359" y="8247"/>
                    </a:cubicBezTo>
                    <a:cubicBezTo>
                      <a:pt x="0" y="14740"/>
                      <a:pt x="3363" y="21941"/>
                      <a:pt x="9856" y="24309"/>
                    </a:cubicBezTo>
                    <a:cubicBezTo>
                      <a:pt x="11252" y="24817"/>
                      <a:pt x="12701" y="25071"/>
                      <a:pt x="14149" y="25071"/>
                    </a:cubicBezTo>
                    <a:cubicBezTo>
                      <a:pt x="15947" y="25071"/>
                      <a:pt x="17745" y="24680"/>
                      <a:pt x="19437" y="23886"/>
                    </a:cubicBezTo>
                    <a:cubicBezTo>
                      <a:pt x="22472" y="22480"/>
                      <a:pt x="24766" y="19964"/>
                      <a:pt x="25919" y="16822"/>
                    </a:cubicBezTo>
                    <a:cubicBezTo>
                      <a:pt x="27062" y="13671"/>
                      <a:pt x="26913" y="10266"/>
                      <a:pt x="25496" y="7242"/>
                    </a:cubicBezTo>
                    <a:cubicBezTo>
                      <a:pt x="24079" y="4207"/>
                      <a:pt x="21573" y="1902"/>
                      <a:pt x="18421" y="760"/>
                    </a:cubicBezTo>
                    <a:cubicBezTo>
                      <a:pt x="17010" y="245"/>
                      <a:pt x="15565" y="1"/>
                      <a:pt x="14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3221726" y="271499"/>
                <a:ext cx="300067" cy="307137"/>
              </a:xfrm>
              <a:custGeom>
                <a:rect b="b" l="l" r="r" t="t"/>
                <a:pathLst>
                  <a:path extrusionOk="0" h="6907" w="6748">
                    <a:moveTo>
                      <a:pt x="3670" y="1"/>
                    </a:moveTo>
                    <a:lnTo>
                      <a:pt x="1" y="2665"/>
                    </a:lnTo>
                    <a:lnTo>
                      <a:pt x="3077" y="6906"/>
                    </a:lnTo>
                    <a:lnTo>
                      <a:pt x="6747" y="4241"/>
                    </a:lnTo>
                    <a:lnTo>
                      <a:pt x="3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3266371" y="341580"/>
                <a:ext cx="293041" cy="269473"/>
              </a:xfrm>
              <a:custGeom>
                <a:rect b="b" l="l" r="r" t="t"/>
                <a:pathLst>
                  <a:path extrusionOk="0" h="6060" w="6590">
                    <a:moveTo>
                      <a:pt x="4644" y="1"/>
                    </a:moveTo>
                    <a:lnTo>
                      <a:pt x="33" y="3352"/>
                    </a:lnTo>
                    <a:lnTo>
                      <a:pt x="1" y="3374"/>
                    </a:lnTo>
                    <a:lnTo>
                      <a:pt x="1947" y="6060"/>
                    </a:lnTo>
                    <a:lnTo>
                      <a:pt x="6557" y="2708"/>
                    </a:lnTo>
                    <a:lnTo>
                      <a:pt x="6589" y="2687"/>
                    </a:lnTo>
                    <a:lnTo>
                      <a:pt x="46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3317642" y="423400"/>
                <a:ext cx="683288" cy="786274"/>
              </a:xfrm>
              <a:custGeom>
                <a:rect b="b" l="l" r="r" t="t"/>
                <a:pathLst>
                  <a:path extrusionOk="0" h="17682" w="15366">
                    <a:moveTo>
                      <a:pt x="5309" y="1"/>
                    </a:moveTo>
                    <a:lnTo>
                      <a:pt x="1" y="3860"/>
                    </a:lnTo>
                    <a:lnTo>
                      <a:pt x="10047" y="17682"/>
                    </a:lnTo>
                    <a:lnTo>
                      <a:pt x="15366" y="13822"/>
                    </a:lnTo>
                    <a:lnTo>
                      <a:pt x="53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3754491" y="1032338"/>
                <a:ext cx="251152" cy="175913"/>
              </a:xfrm>
              <a:custGeom>
                <a:rect b="b" l="l" r="r" t="t"/>
                <a:pathLst>
                  <a:path extrusionOk="0" h="3956" w="5648">
                    <a:moveTo>
                      <a:pt x="5362" y="1"/>
                    </a:moveTo>
                    <a:cubicBezTo>
                      <a:pt x="4979" y="1"/>
                      <a:pt x="3810" y="635"/>
                      <a:pt x="2528" y="1566"/>
                    </a:cubicBezTo>
                    <a:cubicBezTo>
                      <a:pt x="1058" y="2634"/>
                      <a:pt x="0" y="3681"/>
                      <a:pt x="160" y="3913"/>
                    </a:cubicBezTo>
                    <a:cubicBezTo>
                      <a:pt x="181" y="3942"/>
                      <a:pt x="222" y="3956"/>
                      <a:pt x="279" y="3956"/>
                    </a:cubicBezTo>
                    <a:cubicBezTo>
                      <a:pt x="670" y="3956"/>
                      <a:pt x="1839" y="3322"/>
                      <a:pt x="3120" y="2391"/>
                    </a:cubicBezTo>
                    <a:cubicBezTo>
                      <a:pt x="4590" y="1323"/>
                      <a:pt x="5647" y="265"/>
                      <a:pt x="5478" y="43"/>
                    </a:cubicBezTo>
                    <a:cubicBezTo>
                      <a:pt x="5458" y="15"/>
                      <a:pt x="5419" y="1"/>
                      <a:pt x="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2694119" y="-562577"/>
                <a:ext cx="458504" cy="109034"/>
              </a:xfrm>
              <a:custGeom>
                <a:rect b="b" l="l" r="r" t="t"/>
                <a:pathLst>
                  <a:path extrusionOk="0" h="2452" w="10311">
                    <a:moveTo>
                      <a:pt x="6493" y="0"/>
                    </a:moveTo>
                    <a:cubicBezTo>
                      <a:pt x="4096" y="0"/>
                      <a:pt x="1788" y="884"/>
                      <a:pt x="1" y="2441"/>
                    </a:cubicBezTo>
                    <a:cubicBezTo>
                      <a:pt x="1364" y="1882"/>
                      <a:pt x="2884" y="1585"/>
                      <a:pt x="4466" y="1585"/>
                    </a:cubicBezTo>
                    <a:cubicBezTo>
                      <a:pt x="5938" y="1585"/>
                      <a:pt x="7464" y="1842"/>
                      <a:pt x="8968" y="2388"/>
                    </a:cubicBezTo>
                    <a:cubicBezTo>
                      <a:pt x="9021" y="2409"/>
                      <a:pt x="9084" y="2430"/>
                      <a:pt x="9137" y="2451"/>
                    </a:cubicBezTo>
                    <a:lnTo>
                      <a:pt x="10311" y="770"/>
                    </a:lnTo>
                    <a:cubicBezTo>
                      <a:pt x="10163" y="707"/>
                      <a:pt x="10015" y="653"/>
                      <a:pt x="9866" y="601"/>
                    </a:cubicBezTo>
                    <a:cubicBezTo>
                      <a:pt x="8752" y="193"/>
                      <a:pt x="7613" y="0"/>
                      <a:pt x="6493" y="0"/>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3147865" y="-505792"/>
                <a:ext cx="273297" cy="363077"/>
              </a:xfrm>
              <a:custGeom>
                <a:rect b="b" l="l" r="r" t="t"/>
                <a:pathLst>
                  <a:path extrusionOk="0" h="8165" w="6146">
                    <a:moveTo>
                      <a:pt x="1143" y="1"/>
                    </a:moveTo>
                    <a:lnTo>
                      <a:pt x="1" y="1629"/>
                    </a:lnTo>
                    <a:cubicBezTo>
                      <a:pt x="2983" y="3067"/>
                      <a:pt x="5161" y="5478"/>
                      <a:pt x="6145" y="8165"/>
                    </a:cubicBezTo>
                    <a:cubicBezTo>
                      <a:pt x="6007" y="4812"/>
                      <a:pt x="4146" y="1693"/>
                      <a:pt x="1143" y="1"/>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2523898" y="-68455"/>
                <a:ext cx="861024" cy="422886"/>
              </a:xfrm>
              <a:custGeom>
                <a:rect b="b" l="l" r="r" t="t"/>
                <a:pathLst>
                  <a:path extrusionOk="0" h="9510" w="19363">
                    <a:moveTo>
                      <a:pt x="0" y="0"/>
                    </a:moveTo>
                    <a:lnTo>
                      <a:pt x="0" y="0"/>
                    </a:lnTo>
                    <a:cubicBezTo>
                      <a:pt x="170" y="4442"/>
                      <a:pt x="3342" y="8365"/>
                      <a:pt x="7899" y="9306"/>
                    </a:cubicBezTo>
                    <a:cubicBezTo>
                      <a:pt x="8570" y="9444"/>
                      <a:pt x="9239" y="9510"/>
                      <a:pt x="9899" y="9510"/>
                    </a:cubicBezTo>
                    <a:cubicBezTo>
                      <a:pt x="14207" y="9510"/>
                      <a:pt x="18097" y="6684"/>
                      <a:pt x="19363" y="2475"/>
                    </a:cubicBezTo>
                    <a:lnTo>
                      <a:pt x="19363" y="2475"/>
                    </a:lnTo>
                    <a:cubicBezTo>
                      <a:pt x="17736" y="6135"/>
                      <a:pt x="14078" y="8513"/>
                      <a:pt x="10065" y="8513"/>
                    </a:cubicBezTo>
                    <a:cubicBezTo>
                      <a:pt x="9383" y="8513"/>
                      <a:pt x="8690" y="8444"/>
                      <a:pt x="7995" y="8301"/>
                    </a:cubicBezTo>
                    <a:cubicBezTo>
                      <a:pt x="3754" y="7424"/>
                      <a:pt x="677" y="4029"/>
                      <a:pt x="0" y="0"/>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7" name="Google Shape;267;p21"/>
          <p:cNvSpPr/>
          <p:nvPr/>
        </p:nvSpPr>
        <p:spPr>
          <a:xfrm flipH="1" rot="-1006016">
            <a:off x="190354" y="3508772"/>
            <a:ext cx="272767" cy="899574"/>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accent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flipH="1" rot="-10009138">
            <a:off x="243448" y="2424805"/>
            <a:ext cx="299932" cy="890274"/>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txBox="1"/>
          <p:nvPr>
            <p:ph idx="2" type="body"/>
          </p:nvPr>
        </p:nvSpPr>
        <p:spPr>
          <a:xfrm>
            <a:off x="4630898" y="1152475"/>
            <a:ext cx="3798000" cy="3456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70" name="Shape 270"/>
        <p:cNvGrpSpPr/>
        <p:nvPr/>
      </p:nvGrpSpPr>
      <p:grpSpPr>
        <a:xfrm>
          <a:off x="0" y="0"/>
          <a:ext cx="0" cy="0"/>
          <a:chOff x="0" y="0"/>
          <a:chExt cx="0" cy="0"/>
        </a:xfrm>
      </p:grpSpPr>
      <p:sp>
        <p:nvSpPr>
          <p:cNvPr id="271" name="Google Shape;271;p22"/>
          <p:cNvSpPr txBox="1"/>
          <p:nvPr>
            <p:ph idx="1" type="subTitle"/>
          </p:nvPr>
        </p:nvSpPr>
        <p:spPr>
          <a:xfrm>
            <a:off x="720000" y="2742625"/>
            <a:ext cx="2336400" cy="530100"/>
          </a:xfrm>
          <a:prstGeom prst="rect">
            <a:avLst/>
          </a:prstGeom>
          <a:solidFill>
            <a:schemeClr val="accent3"/>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2" name="Google Shape;272;p22"/>
          <p:cNvSpPr txBox="1"/>
          <p:nvPr>
            <p:ph idx="2" type="subTitle"/>
          </p:nvPr>
        </p:nvSpPr>
        <p:spPr>
          <a:xfrm>
            <a:off x="720000" y="3345799"/>
            <a:ext cx="23364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2"/>
          <p:cNvSpPr txBox="1"/>
          <p:nvPr>
            <p:ph idx="3" type="subTitle"/>
          </p:nvPr>
        </p:nvSpPr>
        <p:spPr>
          <a:xfrm>
            <a:off x="3403800" y="3345799"/>
            <a:ext cx="23364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2"/>
          <p:cNvSpPr txBox="1"/>
          <p:nvPr>
            <p:ph idx="4" type="subTitle"/>
          </p:nvPr>
        </p:nvSpPr>
        <p:spPr>
          <a:xfrm>
            <a:off x="6087600" y="3345799"/>
            <a:ext cx="23364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 name="Google Shape;276;p22"/>
          <p:cNvSpPr txBox="1"/>
          <p:nvPr>
            <p:ph idx="5" type="subTitle"/>
          </p:nvPr>
        </p:nvSpPr>
        <p:spPr>
          <a:xfrm>
            <a:off x="3403800" y="2742625"/>
            <a:ext cx="2336400" cy="530400"/>
          </a:xfrm>
          <a:prstGeom prst="rect">
            <a:avLst/>
          </a:prstGeom>
          <a:solidFill>
            <a:schemeClr val="accent3"/>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7" name="Google Shape;277;p22"/>
          <p:cNvSpPr txBox="1"/>
          <p:nvPr>
            <p:ph idx="6" type="subTitle"/>
          </p:nvPr>
        </p:nvSpPr>
        <p:spPr>
          <a:xfrm>
            <a:off x="6087600" y="2742625"/>
            <a:ext cx="2336400" cy="530400"/>
          </a:xfrm>
          <a:prstGeom prst="rect">
            <a:avLst/>
          </a:prstGeom>
          <a:solidFill>
            <a:schemeClr val="accent3"/>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278" name="Google Shape;278;p22"/>
          <p:cNvGrpSpPr/>
          <p:nvPr/>
        </p:nvGrpSpPr>
        <p:grpSpPr>
          <a:xfrm rot="-827485">
            <a:off x="-1559874" y="4172793"/>
            <a:ext cx="2336332" cy="1542704"/>
            <a:chOff x="4015191" y="1583072"/>
            <a:chExt cx="1821300" cy="1202623"/>
          </a:xfrm>
        </p:grpSpPr>
        <p:sp>
          <p:nvSpPr>
            <p:cNvPr id="279" name="Google Shape;279;p22"/>
            <p:cNvSpPr/>
            <p:nvPr/>
          </p:nvSpPr>
          <p:spPr>
            <a:xfrm>
              <a:off x="4015191" y="1875757"/>
              <a:ext cx="1821300" cy="909938"/>
            </a:xfrm>
            <a:custGeom>
              <a:rect b="b" l="l" r="r" t="t"/>
              <a:pathLst>
                <a:path extrusionOk="0" h="20463" w="40958">
                  <a:moveTo>
                    <a:pt x="0" y="0"/>
                  </a:moveTo>
                  <a:lnTo>
                    <a:pt x="0" y="20462"/>
                  </a:lnTo>
                  <a:lnTo>
                    <a:pt x="40957" y="20462"/>
                  </a:lnTo>
                  <a:lnTo>
                    <a:pt x="40957" y="0"/>
                  </a:lnTo>
                  <a:close/>
                </a:path>
              </a:pathLst>
            </a:custGeom>
            <a:solidFill>
              <a:schemeClr val="accent3"/>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4207068" y="1777928"/>
              <a:ext cx="50826" cy="97873"/>
            </a:xfrm>
            <a:custGeom>
              <a:rect b="b" l="l" r="r" t="t"/>
              <a:pathLst>
                <a:path extrusionOk="0" h="2201" w="1143">
                  <a:moveTo>
                    <a:pt x="751" y="1"/>
                  </a:moveTo>
                  <a:lnTo>
                    <a:pt x="0" y="2200"/>
                  </a:lnTo>
                  <a:lnTo>
                    <a:pt x="413" y="2200"/>
                  </a:lnTo>
                  <a:lnTo>
                    <a:pt x="1142" y="138"/>
                  </a:lnTo>
                  <a:lnTo>
                    <a:pt x="1015" y="95"/>
                  </a:lnTo>
                  <a:lnTo>
                    <a:pt x="878" y="43"/>
                  </a:lnTo>
                  <a:lnTo>
                    <a:pt x="751" y="1"/>
                  </a:lnTo>
                  <a:close/>
                </a:path>
              </a:pathLst>
            </a:custGeom>
            <a:solidFill>
              <a:schemeClr val="accent4"/>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4195773" y="1619847"/>
              <a:ext cx="286415" cy="516446"/>
            </a:xfrm>
            <a:custGeom>
              <a:rect b="b" l="l" r="r" t="t"/>
              <a:pathLst>
                <a:path extrusionOk="0" h="11614" w="6441">
                  <a:moveTo>
                    <a:pt x="3518" y="1"/>
                  </a:moveTo>
                  <a:cubicBezTo>
                    <a:pt x="3448" y="1"/>
                    <a:pt x="3373" y="10"/>
                    <a:pt x="3289" y="34"/>
                  </a:cubicBezTo>
                  <a:cubicBezTo>
                    <a:pt x="3184" y="66"/>
                    <a:pt x="3088" y="129"/>
                    <a:pt x="3025" y="214"/>
                  </a:cubicBezTo>
                  <a:cubicBezTo>
                    <a:pt x="2951" y="288"/>
                    <a:pt x="2909" y="372"/>
                    <a:pt x="2877" y="447"/>
                  </a:cubicBezTo>
                  <a:cubicBezTo>
                    <a:pt x="2803" y="605"/>
                    <a:pt x="2771" y="732"/>
                    <a:pt x="2718" y="870"/>
                  </a:cubicBezTo>
                  <a:cubicBezTo>
                    <a:pt x="2538" y="1409"/>
                    <a:pt x="2348" y="1958"/>
                    <a:pt x="2169" y="2498"/>
                  </a:cubicBezTo>
                  <a:cubicBezTo>
                    <a:pt x="1788" y="3587"/>
                    <a:pt x="1417" y="4677"/>
                    <a:pt x="1048" y="5765"/>
                  </a:cubicBezTo>
                  <a:cubicBezTo>
                    <a:pt x="857" y="6305"/>
                    <a:pt x="677" y="6844"/>
                    <a:pt x="487" y="7394"/>
                  </a:cubicBezTo>
                  <a:cubicBezTo>
                    <a:pt x="392" y="7669"/>
                    <a:pt x="296" y="7934"/>
                    <a:pt x="212" y="8209"/>
                  </a:cubicBezTo>
                  <a:cubicBezTo>
                    <a:pt x="159" y="8346"/>
                    <a:pt x="117" y="8484"/>
                    <a:pt x="64" y="8621"/>
                  </a:cubicBezTo>
                  <a:cubicBezTo>
                    <a:pt x="0" y="8811"/>
                    <a:pt x="21" y="8959"/>
                    <a:pt x="11" y="9107"/>
                  </a:cubicBezTo>
                  <a:cubicBezTo>
                    <a:pt x="11" y="9699"/>
                    <a:pt x="43" y="10281"/>
                    <a:pt x="180" y="10873"/>
                  </a:cubicBezTo>
                  <a:cubicBezTo>
                    <a:pt x="212" y="11022"/>
                    <a:pt x="254" y="11170"/>
                    <a:pt x="339" y="11328"/>
                  </a:cubicBezTo>
                  <a:cubicBezTo>
                    <a:pt x="360" y="11360"/>
                    <a:pt x="392" y="11402"/>
                    <a:pt x="423" y="11445"/>
                  </a:cubicBezTo>
                  <a:cubicBezTo>
                    <a:pt x="444" y="11487"/>
                    <a:pt x="508" y="11550"/>
                    <a:pt x="571" y="11571"/>
                  </a:cubicBezTo>
                  <a:cubicBezTo>
                    <a:pt x="635" y="11614"/>
                    <a:pt x="709" y="11614"/>
                    <a:pt x="773" y="11614"/>
                  </a:cubicBezTo>
                  <a:cubicBezTo>
                    <a:pt x="846" y="11603"/>
                    <a:pt x="910" y="11582"/>
                    <a:pt x="952" y="11560"/>
                  </a:cubicBezTo>
                  <a:cubicBezTo>
                    <a:pt x="1259" y="11402"/>
                    <a:pt x="1460" y="11201"/>
                    <a:pt x="1682" y="11011"/>
                  </a:cubicBezTo>
                  <a:cubicBezTo>
                    <a:pt x="1894" y="10810"/>
                    <a:pt x="2105" y="10609"/>
                    <a:pt x="2306" y="10387"/>
                  </a:cubicBezTo>
                  <a:cubicBezTo>
                    <a:pt x="2401" y="10281"/>
                    <a:pt x="2496" y="10176"/>
                    <a:pt x="2591" y="10059"/>
                  </a:cubicBezTo>
                  <a:cubicBezTo>
                    <a:pt x="2634" y="9995"/>
                    <a:pt x="2686" y="9943"/>
                    <a:pt x="2729" y="9879"/>
                  </a:cubicBezTo>
                  <a:cubicBezTo>
                    <a:pt x="2771" y="9805"/>
                    <a:pt x="2824" y="9753"/>
                    <a:pt x="2866" y="9636"/>
                  </a:cubicBezTo>
                  <a:cubicBezTo>
                    <a:pt x="3046" y="9097"/>
                    <a:pt x="3236" y="8557"/>
                    <a:pt x="3416" y="8018"/>
                  </a:cubicBezTo>
                  <a:cubicBezTo>
                    <a:pt x="3797" y="6940"/>
                    <a:pt x="4167" y="5850"/>
                    <a:pt x="4537" y="4771"/>
                  </a:cubicBezTo>
                  <a:cubicBezTo>
                    <a:pt x="4495" y="4750"/>
                    <a:pt x="4453" y="4740"/>
                    <a:pt x="4410" y="4729"/>
                  </a:cubicBezTo>
                  <a:cubicBezTo>
                    <a:pt x="4357" y="4708"/>
                    <a:pt x="4315" y="4698"/>
                    <a:pt x="4272" y="4677"/>
                  </a:cubicBezTo>
                  <a:cubicBezTo>
                    <a:pt x="4230" y="4666"/>
                    <a:pt x="4188" y="4655"/>
                    <a:pt x="4146" y="4634"/>
                  </a:cubicBezTo>
                  <a:cubicBezTo>
                    <a:pt x="3776" y="5723"/>
                    <a:pt x="3405" y="6802"/>
                    <a:pt x="3036" y="7880"/>
                  </a:cubicBezTo>
                  <a:cubicBezTo>
                    <a:pt x="2845" y="8420"/>
                    <a:pt x="2665" y="8959"/>
                    <a:pt x="2475" y="9499"/>
                  </a:cubicBezTo>
                  <a:cubicBezTo>
                    <a:pt x="2475" y="9520"/>
                    <a:pt x="2432" y="9583"/>
                    <a:pt x="2401" y="9636"/>
                  </a:cubicBezTo>
                  <a:lnTo>
                    <a:pt x="2274" y="9795"/>
                  </a:lnTo>
                  <a:cubicBezTo>
                    <a:pt x="2190" y="9901"/>
                    <a:pt x="2094" y="10006"/>
                    <a:pt x="1999" y="10112"/>
                  </a:cubicBezTo>
                  <a:cubicBezTo>
                    <a:pt x="1819" y="10313"/>
                    <a:pt x="1619" y="10514"/>
                    <a:pt x="1407" y="10704"/>
                  </a:cubicBezTo>
                  <a:cubicBezTo>
                    <a:pt x="1206" y="10884"/>
                    <a:pt x="984" y="11074"/>
                    <a:pt x="783" y="11180"/>
                  </a:cubicBezTo>
                  <a:cubicBezTo>
                    <a:pt x="773" y="11180"/>
                    <a:pt x="762" y="11191"/>
                    <a:pt x="751" y="11191"/>
                  </a:cubicBezTo>
                  <a:lnTo>
                    <a:pt x="751" y="11180"/>
                  </a:lnTo>
                  <a:cubicBezTo>
                    <a:pt x="730" y="11170"/>
                    <a:pt x="719" y="11148"/>
                    <a:pt x="709" y="11116"/>
                  </a:cubicBezTo>
                  <a:cubicBezTo>
                    <a:pt x="656" y="11022"/>
                    <a:pt x="614" y="10895"/>
                    <a:pt x="582" y="10768"/>
                  </a:cubicBezTo>
                  <a:cubicBezTo>
                    <a:pt x="466" y="10239"/>
                    <a:pt x="423" y="9657"/>
                    <a:pt x="434" y="9107"/>
                  </a:cubicBezTo>
                  <a:cubicBezTo>
                    <a:pt x="434" y="8970"/>
                    <a:pt x="434" y="8811"/>
                    <a:pt x="466" y="8748"/>
                  </a:cubicBezTo>
                  <a:cubicBezTo>
                    <a:pt x="508" y="8610"/>
                    <a:pt x="561" y="8473"/>
                    <a:pt x="603" y="8336"/>
                  </a:cubicBezTo>
                  <a:cubicBezTo>
                    <a:pt x="698" y="8061"/>
                    <a:pt x="794" y="7796"/>
                    <a:pt x="889" y="7521"/>
                  </a:cubicBezTo>
                  <a:cubicBezTo>
                    <a:pt x="1069" y="6982"/>
                    <a:pt x="1259" y="6432"/>
                    <a:pt x="1449" y="5892"/>
                  </a:cubicBezTo>
                  <a:cubicBezTo>
                    <a:pt x="1819" y="4804"/>
                    <a:pt x="2190" y="3725"/>
                    <a:pt x="2559" y="2635"/>
                  </a:cubicBezTo>
                  <a:cubicBezTo>
                    <a:pt x="2750" y="2096"/>
                    <a:pt x="2930" y="1557"/>
                    <a:pt x="3120" y="1018"/>
                  </a:cubicBezTo>
                  <a:cubicBezTo>
                    <a:pt x="3163" y="891"/>
                    <a:pt x="3205" y="743"/>
                    <a:pt x="3257" y="637"/>
                  </a:cubicBezTo>
                  <a:cubicBezTo>
                    <a:pt x="3311" y="520"/>
                    <a:pt x="3363" y="468"/>
                    <a:pt x="3416" y="447"/>
                  </a:cubicBezTo>
                  <a:cubicBezTo>
                    <a:pt x="3434" y="441"/>
                    <a:pt x="3457" y="438"/>
                    <a:pt x="3483" y="438"/>
                  </a:cubicBezTo>
                  <a:cubicBezTo>
                    <a:pt x="3551" y="438"/>
                    <a:pt x="3642" y="455"/>
                    <a:pt x="3734" y="478"/>
                  </a:cubicBezTo>
                  <a:cubicBezTo>
                    <a:pt x="3860" y="510"/>
                    <a:pt x="3998" y="552"/>
                    <a:pt x="4124" y="595"/>
                  </a:cubicBezTo>
                  <a:cubicBezTo>
                    <a:pt x="4653" y="785"/>
                    <a:pt x="5235" y="954"/>
                    <a:pt x="5711" y="1176"/>
                  </a:cubicBezTo>
                  <a:cubicBezTo>
                    <a:pt x="5816" y="1239"/>
                    <a:pt x="5922" y="1314"/>
                    <a:pt x="5954" y="1377"/>
                  </a:cubicBezTo>
                  <a:cubicBezTo>
                    <a:pt x="5997" y="1430"/>
                    <a:pt x="5997" y="1514"/>
                    <a:pt x="5964" y="1631"/>
                  </a:cubicBezTo>
                  <a:cubicBezTo>
                    <a:pt x="5933" y="1747"/>
                    <a:pt x="5880" y="1895"/>
                    <a:pt x="5827" y="2033"/>
                  </a:cubicBezTo>
                  <a:cubicBezTo>
                    <a:pt x="5785" y="2170"/>
                    <a:pt x="5743" y="2308"/>
                    <a:pt x="5690" y="2445"/>
                  </a:cubicBezTo>
                  <a:cubicBezTo>
                    <a:pt x="5309" y="3545"/>
                    <a:pt x="4928" y="4644"/>
                    <a:pt x="4547" y="5755"/>
                  </a:cubicBezTo>
                  <a:lnTo>
                    <a:pt x="4981" y="5755"/>
                  </a:lnTo>
                  <a:cubicBezTo>
                    <a:pt x="5351" y="4666"/>
                    <a:pt x="5722" y="3587"/>
                    <a:pt x="6091" y="2498"/>
                  </a:cubicBezTo>
                  <a:cubicBezTo>
                    <a:pt x="6145" y="2371"/>
                    <a:pt x="6187" y="2233"/>
                    <a:pt x="6229" y="2096"/>
                  </a:cubicBezTo>
                  <a:cubicBezTo>
                    <a:pt x="6282" y="1958"/>
                    <a:pt x="6324" y="1843"/>
                    <a:pt x="6377" y="1673"/>
                  </a:cubicBezTo>
                  <a:cubicBezTo>
                    <a:pt x="6409" y="1514"/>
                    <a:pt x="6441" y="1293"/>
                    <a:pt x="6314" y="1102"/>
                  </a:cubicBezTo>
                  <a:cubicBezTo>
                    <a:pt x="6197" y="912"/>
                    <a:pt x="6039" y="838"/>
                    <a:pt x="5901" y="764"/>
                  </a:cubicBezTo>
                  <a:cubicBezTo>
                    <a:pt x="5616" y="626"/>
                    <a:pt x="5341" y="541"/>
                    <a:pt x="5066" y="447"/>
                  </a:cubicBezTo>
                  <a:cubicBezTo>
                    <a:pt x="4801" y="351"/>
                    <a:pt x="4526" y="256"/>
                    <a:pt x="4251" y="172"/>
                  </a:cubicBezTo>
                  <a:cubicBezTo>
                    <a:pt x="4114" y="129"/>
                    <a:pt x="3976" y="76"/>
                    <a:pt x="3828" y="45"/>
                  </a:cubicBezTo>
                  <a:cubicBezTo>
                    <a:pt x="3730" y="25"/>
                    <a:pt x="3631" y="1"/>
                    <a:pt x="3518" y="1"/>
                  </a:cubicBezTo>
                  <a:close/>
                </a:path>
              </a:pathLst>
            </a:custGeom>
            <a:solidFill>
              <a:schemeClr val="accent4"/>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4622750" y="1744934"/>
              <a:ext cx="203172" cy="688268"/>
            </a:xfrm>
            <a:custGeom>
              <a:rect b="b" l="l" r="r" t="t"/>
              <a:pathLst>
                <a:path extrusionOk="0" h="15478" w="4569">
                  <a:moveTo>
                    <a:pt x="3004" y="1"/>
                  </a:moveTo>
                  <a:cubicBezTo>
                    <a:pt x="2863" y="1"/>
                    <a:pt x="2722" y="2"/>
                    <a:pt x="2580" y="2"/>
                  </a:cubicBezTo>
                  <a:cubicBezTo>
                    <a:pt x="2232" y="13"/>
                    <a:pt x="1894" y="13"/>
                    <a:pt x="1534" y="34"/>
                  </a:cubicBezTo>
                  <a:cubicBezTo>
                    <a:pt x="1354" y="66"/>
                    <a:pt x="1142" y="66"/>
                    <a:pt x="931" y="245"/>
                  </a:cubicBezTo>
                  <a:cubicBezTo>
                    <a:pt x="825" y="330"/>
                    <a:pt x="773" y="468"/>
                    <a:pt x="751" y="573"/>
                  </a:cubicBezTo>
                  <a:cubicBezTo>
                    <a:pt x="719" y="679"/>
                    <a:pt x="719" y="774"/>
                    <a:pt x="719" y="870"/>
                  </a:cubicBezTo>
                  <a:cubicBezTo>
                    <a:pt x="719" y="1568"/>
                    <a:pt x="730" y="2254"/>
                    <a:pt x="740" y="2942"/>
                  </a:cubicBezTo>
                  <a:lnTo>
                    <a:pt x="1015" y="2942"/>
                  </a:lnTo>
                  <a:cubicBezTo>
                    <a:pt x="1058" y="2942"/>
                    <a:pt x="1100" y="2931"/>
                    <a:pt x="1153" y="2931"/>
                  </a:cubicBezTo>
                  <a:cubicBezTo>
                    <a:pt x="1142" y="2244"/>
                    <a:pt x="1132" y="1568"/>
                    <a:pt x="1121" y="880"/>
                  </a:cubicBezTo>
                  <a:cubicBezTo>
                    <a:pt x="1121" y="722"/>
                    <a:pt x="1153" y="584"/>
                    <a:pt x="1206" y="552"/>
                  </a:cubicBezTo>
                  <a:cubicBezTo>
                    <a:pt x="1259" y="499"/>
                    <a:pt x="1417" y="457"/>
                    <a:pt x="1565" y="447"/>
                  </a:cubicBezTo>
                  <a:cubicBezTo>
                    <a:pt x="1894" y="425"/>
                    <a:pt x="2242" y="425"/>
                    <a:pt x="2580" y="414"/>
                  </a:cubicBezTo>
                  <a:cubicBezTo>
                    <a:pt x="2718" y="414"/>
                    <a:pt x="2855" y="413"/>
                    <a:pt x="2991" y="413"/>
                  </a:cubicBezTo>
                  <a:cubicBezTo>
                    <a:pt x="3199" y="413"/>
                    <a:pt x="3403" y="417"/>
                    <a:pt x="3596" y="436"/>
                  </a:cubicBezTo>
                  <a:cubicBezTo>
                    <a:pt x="3744" y="447"/>
                    <a:pt x="3892" y="489"/>
                    <a:pt x="3945" y="541"/>
                  </a:cubicBezTo>
                  <a:cubicBezTo>
                    <a:pt x="3998" y="595"/>
                    <a:pt x="4019" y="732"/>
                    <a:pt x="4019" y="891"/>
                  </a:cubicBezTo>
                  <a:lnTo>
                    <a:pt x="4051" y="2952"/>
                  </a:lnTo>
                  <a:cubicBezTo>
                    <a:pt x="4082" y="5702"/>
                    <a:pt x="4114" y="8451"/>
                    <a:pt x="4146" y="11212"/>
                  </a:cubicBezTo>
                  <a:cubicBezTo>
                    <a:pt x="4146" y="11381"/>
                    <a:pt x="4157" y="11550"/>
                    <a:pt x="4157" y="11719"/>
                  </a:cubicBezTo>
                  <a:cubicBezTo>
                    <a:pt x="4157" y="11814"/>
                    <a:pt x="4157" y="11878"/>
                    <a:pt x="4146" y="11952"/>
                  </a:cubicBezTo>
                  <a:cubicBezTo>
                    <a:pt x="4135" y="12026"/>
                    <a:pt x="4124" y="12100"/>
                    <a:pt x="4103" y="12174"/>
                  </a:cubicBezTo>
                  <a:cubicBezTo>
                    <a:pt x="4019" y="12491"/>
                    <a:pt x="3892" y="12808"/>
                    <a:pt x="3755" y="13115"/>
                  </a:cubicBezTo>
                  <a:cubicBezTo>
                    <a:pt x="3480" y="13718"/>
                    <a:pt x="3141" y="14331"/>
                    <a:pt x="2718" y="14807"/>
                  </a:cubicBezTo>
                  <a:cubicBezTo>
                    <a:pt x="2613" y="14913"/>
                    <a:pt x="2486" y="15019"/>
                    <a:pt x="2390" y="15050"/>
                  </a:cubicBezTo>
                  <a:cubicBezTo>
                    <a:pt x="2364" y="15061"/>
                    <a:pt x="2348" y="15066"/>
                    <a:pt x="2331" y="15066"/>
                  </a:cubicBezTo>
                  <a:cubicBezTo>
                    <a:pt x="2314" y="15066"/>
                    <a:pt x="2295" y="15061"/>
                    <a:pt x="2263" y="15050"/>
                  </a:cubicBezTo>
                  <a:cubicBezTo>
                    <a:pt x="2221" y="15040"/>
                    <a:pt x="2157" y="14998"/>
                    <a:pt x="2105" y="14955"/>
                  </a:cubicBezTo>
                  <a:cubicBezTo>
                    <a:pt x="1872" y="14775"/>
                    <a:pt x="1671" y="14500"/>
                    <a:pt x="1492" y="14225"/>
                  </a:cubicBezTo>
                  <a:cubicBezTo>
                    <a:pt x="1132" y="13654"/>
                    <a:pt x="836" y="13041"/>
                    <a:pt x="625" y="12417"/>
                  </a:cubicBezTo>
                  <a:cubicBezTo>
                    <a:pt x="571" y="12258"/>
                    <a:pt x="529" y="12100"/>
                    <a:pt x="508" y="11952"/>
                  </a:cubicBezTo>
                  <a:cubicBezTo>
                    <a:pt x="498" y="11910"/>
                    <a:pt x="498" y="11889"/>
                    <a:pt x="498" y="11846"/>
                  </a:cubicBezTo>
                  <a:lnTo>
                    <a:pt x="498" y="11719"/>
                  </a:lnTo>
                  <a:lnTo>
                    <a:pt x="498" y="11455"/>
                  </a:lnTo>
                  <a:cubicBezTo>
                    <a:pt x="487" y="11116"/>
                    <a:pt x="487" y="10768"/>
                    <a:pt x="487" y="10429"/>
                  </a:cubicBezTo>
                  <a:lnTo>
                    <a:pt x="455" y="8367"/>
                  </a:lnTo>
                  <a:cubicBezTo>
                    <a:pt x="444" y="6992"/>
                    <a:pt x="423" y="5617"/>
                    <a:pt x="413" y="4232"/>
                  </a:cubicBezTo>
                  <a:cubicBezTo>
                    <a:pt x="360" y="4243"/>
                    <a:pt x="317" y="4243"/>
                    <a:pt x="275" y="4243"/>
                  </a:cubicBezTo>
                  <a:lnTo>
                    <a:pt x="0" y="4243"/>
                  </a:lnTo>
                  <a:cubicBezTo>
                    <a:pt x="11" y="5617"/>
                    <a:pt x="32" y="6992"/>
                    <a:pt x="43" y="8367"/>
                  </a:cubicBezTo>
                  <a:lnTo>
                    <a:pt x="75" y="10429"/>
                  </a:lnTo>
                  <a:cubicBezTo>
                    <a:pt x="75" y="10778"/>
                    <a:pt x="75" y="11116"/>
                    <a:pt x="85" y="11466"/>
                  </a:cubicBezTo>
                  <a:lnTo>
                    <a:pt x="85" y="11719"/>
                  </a:lnTo>
                  <a:lnTo>
                    <a:pt x="85" y="11846"/>
                  </a:lnTo>
                  <a:cubicBezTo>
                    <a:pt x="85" y="11899"/>
                    <a:pt x="96" y="11952"/>
                    <a:pt x="96" y="12004"/>
                  </a:cubicBezTo>
                  <a:cubicBezTo>
                    <a:pt x="127" y="12195"/>
                    <a:pt x="180" y="12364"/>
                    <a:pt x="233" y="12544"/>
                  </a:cubicBezTo>
                  <a:cubicBezTo>
                    <a:pt x="455" y="13210"/>
                    <a:pt x="762" y="13845"/>
                    <a:pt x="1142" y="14448"/>
                  </a:cubicBezTo>
                  <a:cubicBezTo>
                    <a:pt x="1344" y="14744"/>
                    <a:pt x="1544" y="15040"/>
                    <a:pt x="1851" y="15283"/>
                  </a:cubicBezTo>
                  <a:cubicBezTo>
                    <a:pt x="1936" y="15346"/>
                    <a:pt x="2020" y="15399"/>
                    <a:pt x="2136" y="15442"/>
                  </a:cubicBezTo>
                  <a:cubicBezTo>
                    <a:pt x="2187" y="15464"/>
                    <a:pt x="2257" y="15477"/>
                    <a:pt x="2330" y="15477"/>
                  </a:cubicBezTo>
                  <a:cubicBezTo>
                    <a:pt x="2395" y="15477"/>
                    <a:pt x="2462" y="15467"/>
                    <a:pt x="2517" y="15442"/>
                  </a:cubicBezTo>
                  <a:cubicBezTo>
                    <a:pt x="2750" y="15357"/>
                    <a:pt x="2877" y="15219"/>
                    <a:pt x="3014" y="15082"/>
                  </a:cubicBezTo>
                  <a:cubicBezTo>
                    <a:pt x="3501" y="14532"/>
                    <a:pt x="3828" y="13919"/>
                    <a:pt x="4135" y="13284"/>
                  </a:cubicBezTo>
                  <a:cubicBezTo>
                    <a:pt x="4272" y="12956"/>
                    <a:pt x="4410" y="12629"/>
                    <a:pt x="4495" y="12279"/>
                  </a:cubicBezTo>
                  <a:cubicBezTo>
                    <a:pt x="4516" y="12195"/>
                    <a:pt x="4537" y="12100"/>
                    <a:pt x="4558" y="12004"/>
                  </a:cubicBezTo>
                  <a:cubicBezTo>
                    <a:pt x="4569" y="11910"/>
                    <a:pt x="4569" y="11793"/>
                    <a:pt x="4569" y="11719"/>
                  </a:cubicBezTo>
                  <a:cubicBezTo>
                    <a:pt x="4558" y="11550"/>
                    <a:pt x="4558" y="11370"/>
                    <a:pt x="4558" y="11201"/>
                  </a:cubicBezTo>
                  <a:lnTo>
                    <a:pt x="4463" y="2952"/>
                  </a:lnTo>
                  <a:cubicBezTo>
                    <a:pt x="4453" y="2265"/>
                    <a:pt x="4442" y="1568"/>
                    <a:pt x="4431" y="880"/>
                  </a:cubicBezTo>
                  <a:cubicBezTo>
                    <a:pt x="4431" y="795"/>
                    <a:pt x="4431" y="689"/>
                    <a:pt x="4399" y="584"/>
                  </a:cubicBezTo>
                  <a:cubicBezTo>
                    <a:pt x="4378" y="478"/>
                    <a:pt x="4326" y="362"/>
                    <a:pt x="4241" y="266"/>
                  </a:cubicBezTo>
                  <a:cubicBezTo>
                    <a:pt x="4040" y="66"/>
                    <a:pt x="3818" y="45"/>
                    <a:pt x="3638" y="24"/>
                  </a:cubicBezTo>
                  <a:cubicBezTo>
                    <a:pt x="3418" y="4"/>
                    <a:pt x="3210" y="1"/>
                    <a:pt x="3004" y="1"/>
                  </a:cubicBezTo>
                  <a:close/>
                </a:path>
              </a:pathLst>
            </a:custGeom>
            <a:solidFill>
              <a:schemeClr val="accent4"/>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4989073" y="1812746"/>
              <a:ext cx="18854" cy="63055"/>
            </a:xfrm>
            <a:custGeom>
              <a:rect b="b" l="l" r="r" t="t"/>
              <a:pathLst>
                <a:path extrusionOk="0" h="1418" w="424">
                  <a:moveTo>
                    <a:pt x="11" y="0"/>
                  </a:moveTo>
                  <a:cubicBezTo>
                    <a:pt x="11" y="476"/>
                    <a:pt x="0" y="941"/>
                    <a:pt x="0" y="1417"/>
                  </a:cubicBezTo>
                  <a:lnTo>
                    <a:pt x="412" y="1417"/>
                  </a:lnTo>
                  <a:cubicBezTo>
                    <a:pt x="412" y="941"/>
                    <a:pt x="412" y="476"/>
                    <a:pt x="423" y="0"/>
                  </a:cubicBezTo>
                  <a:close/>
                </a:path>
              </a:pathLst>
            </a:custGeom>
            <a:solidFill>
              <a:schemeClr val="accent4"/>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5021979" y="1626294"/>
              <a:ext cx="167465" cy="531253"/>
            </a:xfrm>
            <a:custGeom>
              <a:rect b="b" l="l" r="r" t="t"/>
              <a:pathLst>
                <a:path extrusionOk="0" h="11947" w="3766">
                  <a:moveTo>
                    <a:pt x="2232" y="1"/>
                  </a:moveTo>
                  <a:cubicBezTo>
                    <a:pt x="2035" y="1"/>
                    <a:pt x="1840" y="6"/>
                    <a:pt x="1650" y="6"/>
                  </a:cubicBezTo>
                  <a:cubicBezTo>
                    <a:pt x="1530" y="6"/>
                    <a:pt x="1411" y="4"/>
                    <a:pt x="1291" y="4"/>
                  </a:cubicBezTo>
                  <a:cubicBezTo>
                    <a:pt x="1115" y="4"/>
                    <a:pt x="935" y="8"/>
                    <a:pt x="741" y="27"/>
                  </a:cubicBezTo>
                  <a:cubicBezTo>
                    <a:pt x="593" y="48"/>
                    <a:pt x="392" y="79"/>
                    <a:pt x="222" y="248"/>
                  </a:cubicBezTo>
                  <a:cubicBezTo>
                    <a:pt x="64" y="439"/>
                    <a:pt x="53" y="640"/>
                    <a:pt x="43" y="798"/>
                  </a:cubicBezTo>
                  <a:cubicBezTo>
                    <a:pt x="32" y="1380"/>
                    <a:pt x="32" y="1972"/>
                    <a:pt x="32" y="2565"/>
                  </a:cubicBezTo>
                  <a:cubicBezTo>
                    <a:pt x="22" y="3728"/>
                    <a:pt x="22" y="4901"/>
                    <a:pt x="11" y="6076"/>
                  </a:cubicBezTo>
                  <a:lnTo>
                    <a:pt x="11" y="7831"/>
                  </a:lnTo>
                  <a:cubicBezTo>
                    <a:pt x="11" y="8127"/>
                    <a:pt x="11" y="8423"/>
                    <a:pt x="1" y="8708"/>
                  </a:cubicBezTo>
                  <a:lnTo>
                    <a:pt x="1" y="9152"/>
                  </a:lnTo>
                  <a:lnTo>
                    <a:pt x="1" y="9385"/>
                  </a:lnTo>
                  <a:cubicBezTo>
                    <a:pt x="11" y="9491"/>
                    <a:pt x="32" y="9554"/>
                    <a:pt x="53" y="9639"/>
                  </a:cubicBezTo>
                  <a:cubicBezTo>
                    <a:pt x="212" y="10221"/>
                    <a:pt x="413" y="10781"/>
                    <a:pt x="730" y="11321"/>
                  </a:cubicBezTo>
                  <a:cubicBezTo>
                    <a:pt x="804" y="11458"/>
                    <a:pt x="899" y="11585"/>
                    <a:pt x="1016" y="11712"/>
                  </a:cubicBezTo>
                  <a:cubicBezTo>
                    <a:pt x="1079" y="11775"/>
                    <a:pt x="1143" y="11838"/>
                    <a:pt x="1238" y="11881"/>
                  </a:cubicBezTo>
                  <a:cubicBezTo>
                    <a:pt x="1307" y="11919"/>
                    <a:pt x="1398" y="11946"/>
                    <a:pt x="1487" y="11946"/>
                  </a:cubicBezTo>
                  <a:cubicBezTo>
                    <a:pt x="1521" y="11946"/>
                    <a:pt x="1555" y="11943"/>
                    <a:pt x="1587" y="11934"/>
                  </a:cubicBezTo>
                  <a:cubicBezTo>
                    <a:pt x="1820" y="11881"/>
                    <a:pt x="1946" y="11744"/>
                    <a:pt x="2052" y="11617"/>
                  </a:cubicBezTo>
                  <a:cubicBezTo>
                    <a:pt x="2168" y="11490"/>
                    <a:pt x="2253" y="11363"/>
                    <a:pt x="2327" y="11225"/>
                  </a:cubicBezTo>
                  <a:cubicBezTo>
                    <a:pt x="2475" y="10950"/>
                    <a:pt x="2602" y="10675"/>
                    <a:pt x="2708" y="10400"/>
                  </a:cubicBezTo>
                  <a:cubicBezTo>
                    <a:pt x="2814" y="10115"/>
                    <a:pt x="2908" y="9829"/>
                    <a:pt x="2962" y="9512"/>
                  </a:cubicBezTo>
                  <a:cubicBezTo>
                    <a:pt x="2972" y="9470"/>
                    <a:pt x="2972" y="9427"/>
                    <a:pt x="2983" y="9375"/>
                  </a:cubicBezTo>
                  <a:lnTo>
                    <a:pt x="2983" y="9258"/>
                  </a:lnTo>
                  <a:lnTo>
                    <a:pt x="2983" y="9047"/>
                  </a:lnTo>
                  <a:lnTo>
                    <a:pt x="2983" y="8603"/>
                  </a:lnTo>
                  <a:lnTo>
                    <a:pt x="2983" y="7725"/>
                  </a:lnTo>
                  <a:cubicBezTo>
                    <a:pt x="2993" y="6551"/>
                    <a:pt x="2993" y="5378"/>
                    <a:pt x="3004" y="4214"/>
                  </a:cubicBezTo>
                  <a:cubicBezTo>
                    <a:pt x="2951" y="4203"/>
                    <a:pt x="2908" y="4203"/>
                    <a:pt x="2866" y="4203"/>
                  </a:cubicBezTo>
                  <a:lnTo>
                    <a:pt x="2591" y="4203"/>
                  </a:lnTo>
                  <a:cubicBezTo>
                    <a:pt x="2581" y="5378"/>
                    <a:pt x="2581" y="6551"/>
                    <a:pt x="2570" y="7725"/>
                  </a:cubicBezTo>
                  <a:lnTo>
                    <a:pt x="2570" y="8603"/>
                  </a:lnTo>
                  <a:lnTo>
                    <a:pt x="2570" y="9047"/>
                  </a:lnTo>
                  <a:lnTo>
                    <a:pt x="2570" y="9258"/>
                  </a:lnTo>
                  <a:lnTo>
                    <a:pt x="2570" y="9364"/>
                  </a:lnTo>
                  <a:cubicBezTo>
                    <a:pt x="2570" y="9385"/>
                    <a:pt x="2560" y="9417"/>
                    <a:pt x="2560" y="9449"/>
                  </a:cubicBezTo>
                  <a:cubicBezTo>
                    <a:pt x="2443" y="9977"/>
                    <a:pt x="2232" y="10538"/>
                    <a:pt x="1968" y="11025"/>
                  </a:cubicBezTo>
                  <a:cubicBezTo>
                    <a:pt x="1904" y="11140"/>
                    <a:pt x="1830" y="11257"/>
                    <a:pt x="1745" y="11352"/>
                  </a:cubicBezTo>
                  <a:cubicBezTo>
                    <a:pt x="1661" y="11448"/>
                    <a:pt x="1566" y="11521"/>
                    <a:pt x="1502" y="11532"/>
                  </a:cubicBezTo>
                  <a:cubicBezTo>
                    <a:pt x="1496" y="11535"/>
                    <a:pt x="1491" y="11536"/>
                    <a:pt x="1485" y="11536"/>
                  </a:cubicBezTo>
                  <a:cubicBezTo>
                    <a:pt x="1472" y="11536"/>
                    <a:pt x="1458" y="11529"/>
                    <a:pt x="1428" y="11521"/>
                  </a:cubicBezTo>
                  <a:cubicBezTo>
                    <a:pt x="1397" y="11500"/>
                    <a:pt x="1354" y="11469"/>
                    <a:pt x="1312" y="11426"/>
                  </a:cubicBezTo>
                  <a:cubicBezTo>
                    <a:pt x="1227" y="11342"/>
                    <a:pt x="1153" y="11225"/>
                    <a:pt x="1079" y="11109"/>
                  </a:cubicBezTo>
                  <a:cubicBezTo>
                    <a:pt x="804" y="10633"/>
                    <a:pt x="593" y="10073"/>
                    <a:pt x="455" y="9533"/>
                  </a:cubicBezTo>
                  <a:cubicBezTo>
                    <a:pt x="434" y="9470"/>
                    <a:pt x="413" y="9396"/>
                    <a:pt x="413" y="9354"/>
                  </a:cubicBezTo>
                  <a:lnTo>
                    <a:pt x="413" y="9152"/>
                  </a:lnTo>
                  <a:lnTo>
                    <a:pt x="413" y="8708"/>
                  </a:lnTo>
                  <a:cubicBezTo>
                    <a:pt x="413" y="8423"/>
                    <a:pt x="424" y="8127"/>
                    <a:pt x="424" y="7831"/>
                  </a:cubicBezTo>
                  <a:lnTo>
                    <a:pt x="424" y="6076"/>
                  </a:lnTo>
                  <a:cubicBezTo>
                    <a:pt x="434" y="4901"/>
                    <a:pt x="434" y="3738"/>
                    <a:pt x="445" y="2565"/>
                  </a:cubicBezTo>
                  <a:lnTo>
                    <a:pt x="445" y="809"/>
                  </a:lnTo>
                  <a:cubicBezTo>
                    <a:pt x="466" y="523"/>
                    <a:pt x="508" y="481"/>
                    <a:pt x="793" y="439"/>
                  </a:cubicBezTo>
                  <a:cubicBezTo>
                    <a:pt x="1058" y="407"/>
                    <a:pt x="1354" y="418"/>
                    <a:pt x="1650" y="407"/>
                  </a:cubicBezTo>
                  <a:cubicBezTo>
                    <a:pt x="1793" y="412"/>
                    <a:pt x="1938" y="412"/>
                    <a:pt x="2084" y="412"/>
                  </a:cubicBezTo>
                  <a:cubicBezTo>
                    <a:pt x="2229" y="412"/>
                    <a:pt x="2375" y="412"/>
                    <a:pt x="2518" y="418"/>
                  </a:cubicBezTo>
                  <a:cubicBezTo>
                    <a:pt x="2666" y="418"/>
                    <a:pt x="2803" y="429"/>
                    <a:pt x="2941" y="450"/>
                  </a:cubicBezTo>
                  <a:cubicBezTo>
                    <a:pt x="3067" y="460"/>
                    <a:pt x="3194" y="492"/>
                    <a:pt x="3247" y="544"/>
                  </a:cubicBezTo>
                  <a:cubicBezTo>
                    <a:pt x="3300" y="587"/>
                    <a:pt x="3331" y="661"/>
                    <a:pt x="3342" y="788"/>
                  </a:cubicBezTo>
                  <a:cubicBezTo>
                    <a:pt x="3352" y="904"/>
                    <a:pt x="3342" y="1073"/>
                    <a:pt x="3342" y="1211"/>
                  </a:cubicBezTo>
                  <a:lnTo>
                    <a:pt x="3342" y="2088"/>
                  </a:lnTo>
                  <a:cubicBezTo>
                    <a:pt x="3331" y="3263"/>
                    <a:pt x="3331" y="4436"/>
                    <a:pt x="3331" y="5610"/>
                  </a:cubicBezTo>
                  <a:lnTo>
                    <a:pt x="3733" y="5610"/>
                  </a:lnTo>
                  <a:cubicBezTo>
                    <a:pt x="3744" y="4436"/>
                    <a:pt x="3744" y="3263"/>
                    <a:pt x="3754" y="2088"/>
                  </a:cubicBezTo>
                  <a:lnTo>
                    <a:pt x="3754" y="1211"/>
                  </a:lnTo>
                  <a:cubicBezTo>
                    <a:pt x="3754" y="1063"/>
                    <a:pt x="3765" y="936"/>
                    <a:pt x="3754" y="756"/>
                  </a:cubicBezTo>
                  <a:cubicBezTo>
                    <a:pt x="3744" y="671"/>
                    <a:pt x="3733" y="577"/>
                    <a:pt x="3691" y="481"/>
                  </a:cubicBezTo>
                  <a:cubicBezTo>
                    <a:pt x="3660" y="386"/>
                    <a:pt x="3585" y="291"/>
                    <a:pt x="3501" y="217"/>
                  </a:cubicBezTo>
                  <a:cubicBezTo>
                    <a:pt x="3321" y="90"/>
                    <a:pt x="3152" y="58"/>
                    <a:pt x="2993" y="37"/>
                  </a:cubicBezTo>
                  <a:cubicBezTo>
                    <a:pt x="2835" y="16"/>
                    <a:pt x="2687" y="6"/>
                    <a:pt x="2528" y="6"/>
                  </a:cubicBezTo>
                  <a:cubicBezTo>
                    <a:pt x="2429" y="2"/>
                    <a:pt x="2330" y="1"/>
                    <a:pt x="2232" y="1"/>
                  </a:cubicBezTo>
                  <a:close/>
                </a:path>
              </a:pathLst>
            </a:custGeom>
            <a:solidFill>
              <a:schemeClr val="accent4"/>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5415561" y="1583072"/>
              <a:ext cx="259601" cy="688179"/>
            </a:xfrm>
            <a:custGeom>
              <a:rect b="b" l="l" r="r" t="t"/>
              <a:pathLst>
                <a:path extrusionOk="0" h="15476" w="5838">
                  <a:moveTo>
                    <a:pt x="3001" y="1"/>
                  </a:moveTo>
                  <a:cubicBezTo>
                    <a:pt x="2973" y="1"/>
                    <a:pt x="2946" y="2"/>
                    <a:pt x="2919" y="5"/>
                  </a:cubicBezTo>
                  <a:cubicBezTo>
                    <a:pt x="2708" y="5"/>
                    <a:pt x="2517" y="36"/>
                    <a:pt x="2327" y="68"/>
                  </a:cubicBezTo>
                  <a:cubicBezTo>
                    <a:pt x="1957" y="142"/>
                    <a:pt x="1587" y="216"/>
                    <a:pt x="1217" y="280"/>
                  </a:cubicBezTo>
                  <a:cubicBezTo>
                    <a:pt x="1027" y="322"/>
                    <a:pt x="836" y="353"/>
                    <a:pt x="635" y="417"/>
                  </a:cubicBezTo>
                  <a:cubicBezTo>
                    <a:pt x="540" y="459"/>
                    <a:pt x="434" y="501"/>
                    <a:pt x="329" y="576"/>
                  </a:cubicBezTo>
                  <a:cubicBezTo>
                    <a:pt x="212" y="660"/>
                    <a:pt x="127" y="808"/>
                    <a:pt x="106" y="935"/>
                  </a:cubicBezTo>
                  <a:cubicBezTo>
                    <a:pt x="64" y="1199"/>
                    <a:pt x="138" y="1390"/>
                    <a:pt x="159" y="1580"/>
                  </a:cubicBezTo>
                  <a:cubicBezTo>
                    <a:pt x="191" y="1760"/>
                    <a:pt x="233" y="1950"/>
                    <a:pt x="265" y="2130"/>
                  </a:cubicBezTo>
                  <a:cubicBezTo>
                    <a:pt x="540" y="3610"/>
                    <a:pt x="825" y="5091"/>
                    <a:pt x="1100" y="6582"/>
                  </a:cubicBezTo>
                  <a:lnTo>
                    <a:pt x="1523" y="6582"/>
                  </a:lnTo>
                  <a:cubicBezTo>
                    <a:pt x="1248" y="5091"/>
                    <a:pt x="973" y="3610"/>
                    <a:pt x="688" y="2130"/>
                  </a:cubicBezTo>
                  <a:cubicBezTo>
                    <a:pt x="656" y="1939"/>
                    <a:pt x="625" y="1760"/>
                    <a:pt x="582" y="1570"/>
                  </a:cubicBezTo>
                  <a:cubicBezTo>
                    <a:pt x="550" y="1379"/>
                    <a:pt x="508" y="1199"/>
                    <a:pt x="529" y="1083"/>
                  </a:cubicBezTo>
                  <a:cubicBezTo>
                    <a:pt x="550" y="1030"/>
                    <a:pt x="561" y="1009"/>
                    <a:pt x="604" y="978"/>
                  </a:cubicBezTo>
                  <a:cubicBezTo>
                    <a:pt x="646" y="935"/>
                    <a:pt x="709" y="903"/>
                    <a:pt x="794" y="882"/>
                  </a:cubicBezTo>
                  <a:cubicBezTo>
                    <a:pt x="952" y="830"/>
                    <a:pt x="1132" y="787"/>
                    <a:pt x="1312" y="755"/>
                  </a:cubicBezTo>
                  <a:cubicBezTo>
                    <a:pt x="1682" y="681"/>
                    <a:pt x="2052" y="618"/>
                    <a:pt x="2422" y="544"/>
                  </a:cubicBezTo>
                  <a:cubicBezTo>
                    <a:pt x="2602" y="512"/>
                    <a:pt x="2782" y="480"/>
                    <a:pt x="2951" y="480"/>
                  </a:cubicBezTo>
                  <a:cubicBezTo>
                    <a:pt x="2976" y="477"/>
                    <a:pt x="3000" y="476"/>
                    <a:pt x="3024" y="476"/>
                  </a:cubicBezTo>
                  <a:cubicBezTo>
                    <a:pt x="3082" y="476"/>
                    <a:pt x="3136" y="483"/>
                    <a:pt x="3173" y="491"/>
                  </a:cubicBezTo>
                  <a:cubicBezTo>
                    <a:pt x="3236" y="512"/>
                    <a:pt x="3268" y="533"/>
                    <a:pt x="3300" y="576"/>
                  </a:cubicBezTo>
                  <a:cubicBezTo>
                    <a:pt x="3363" y="660"/>
                    <a:pt x="3395" y="830"/>
                    <a:pt x="3427" y="1020"/>
                  </a:cubicBezTo>
                  <a:cubicBezTo>
                    <a:pt x="3469" y="1199"/>
                    <a:pt x="3501" y="1390"/>
                    <a:pt x="3532" y="1570"/>
                  </a:cubicBezTo>
                  <a:cubicBezTo>
                    <a:pt x="3607" y="1939"/>
                    <a:pt x="3670" y="2310"/>
                    <a:pt x="3744" y="2680"/>
                  </a:cubicBezTo>
                  <a:lnTo>
                    <a:pt x="4157" y="4900"/>
                  </a:lnTo>
                  <a:cubicBezTo>
                    <a:pt x="4432" y="6381"/>
                    <a:pt x="4707" y="7861"/>
                    <a:pt x="4992" y="9342"/>
                  </a:cubicBezTo>
                  <a:lnTo>
                    <a:pt x="5405" y="11563"/>
                  </a:lnTo>
                  <a:cubicBezTo>
                    <a:pt x="5436" y="11711"/>
                    <a:pt x="5415" y="11891"/>
                    <a:pt x="5394" y="12060"/>
                  </a:cubicBezTo>
                  <a:cubicBezTo>
                    <a:pt x="5362" y="12239"/>
                    <a:pt x="5330" y="12420"/>
                    <a:pt x="5288" y="12599"/>
                  </a:cubicBezTo>
                  <a:cubicBezTo>
                    <a:pt x="5193" y="12948"/>
                    <a:pt x="5087" y="13308"/>
                    <a:pt x="4960" y="13656"/>
                  </a:cubicBezTo>
                  <a:cubicBezTo>
                    <a:pt x="4823" y="13995"/>
                    <a:pt x="4686" y="14333"/>
                    <a:pt x="4505" y="14650"/>
                  </a:cubicBezTo>
                  <a:cubicBezTo>
                    <a:pt x="4421" y="14799"/>
                    <a:pt x="4315" y="14958"/>
                    <a:pt x="4220" y="15052"/>
                  </a:cubicBezTo>
                  <a:cubicBezTo>
                    <a:pt x="4177" y="15081"/>
                    <a:pt x="4173" y="15086"/>
                    <a:pt x="4162" y="15086"/>
                  </a:cubicBezTo>
                  <a:cubicBezTo>
                    <a:pt x="4156" y="15086"/>
                    <a:pt x="4149" y="15084"/>
                    <a:pt x="4136" y="15084"/>
                  </a:cubicBezTo>
                  <a:cubicBezTo>
                    <a:pt x="4093" y="15073"/>
                    <a:pt x="4019" y="15042"/>
                    <a:pt x="3945" y="14989"/>
                  </a:cubicBezTo>
                  <a:cubicBezTo>
                    <a:pt x="3670" y="14810"/>
                    <a:pt x="3406" y="14535"/>
                    <a:pt x="3152" y="14270"/>
                  </a:cubicBezTo>
                  <a:cubicBezTo>
                    <a:pt x="2909" y="13995"/>
                    <a:pt x="2676" y="13710"/>
                    <a:pt x="2454" y="13403"/>
                  </a:cubicBezTo>
                  <a:cubicBezTo>
                    <a:pt x="2242" y="13107"/>
                    <a:pt x="2042" y="12789"/>
                    <a:pt x="1894" y="12472"/>
                  </a:cubicBezTo>
                  <a:cubicBezTo>
                    <a:pt x="1851" y="12398"/>
                    <a:pt x="1819" y="12314"/>
                    <a:pt x="1809" y="12250"/>
                  </a:cubicBezTo>
                  <a:cubicBezTo>
                    <a:pt x="1788" y="12166"/>
                    <a:pt x="1777" y="12070"/>
                    <a:pt x="1756" y="11975"/>
                  </a:cubicBezTo>
                  <a:cubicBezTo>
                    <a:pt x="1725" y="11795"/>
                    <a:pt x="1692" y="11605"/>
                    <a:pt x="1650" y="11426"/>
                  </a:cubicBezTo>
                  <a:cubicBezTo>
                    <a:pt x="1513" y="10674"/>
                    <a:pt x="1375" y="9934"/>
                    <a:pt x="1238" y="9194"/>
                  </a:cubicBezTo>
                  <a:cubicBezTo>
                    <a:pt x="952" y="7713"/>
                    <a:pt x="677" y="6223"/>
                    <a:pt x="402" y="4742"/>
                  </a:cubicBezTo>
                  <a:cubicBezTo>
                    <a:pt x="360" y="4752"/>
                    <a:pt x="308" y="4763"/>
                    <a:pt x="265" y="4774"/>
                  </a:cubicBezTo>
                  <a:cubicBezTo>
                    <a:pt x="223" y="4774"/>
                    <a:pt x="181" y="4785"/>
                    <a:pt x="127" y="4795"/>
                  </a:cubicBezTo>
                  <a:cubicBezTo>
                    <a:pt x="85" y="4806"/>
                    <a:pt x="43" y="4816"/>
                    <a:pt x="0" y="4816"/>
                  </a:cubicBezTo>
                  <a:cubicBezTo>
                    <a:pt x="275" y="6307"/>
                    <a:pt x="550" y="7788"/>
                    <a:pt x="825" y="9268"/>
                  </a:cubicBezTo>
                  <a:cubicBezTo>
                    <a:pt x="973" y="10009"/>
                    <a:pt x="1111" y="10749"/>
                    <a:pt x="1248" y="11489"/>
                  </a:cubicBezTo>
                  <a:cubicBezTo>
                    <a:pt x="1280" y="11679"/>
                    <a:pt x="1312" y="11859"/>
                    <a:pt x="1354" y="12049"/>
                  </a:cubicBezTo>
                  <a:cubicBezTo>
                    <a:pt x="1365" y="12134"/>
                    <a:pt x="1386" y="12229"/>
                    <a:pt x="1407" y="12324"/>
                  </a:cubicBezTo>
                  <a:cubicBezTo>
                    <a:pt x="1428" y="12451"/>
                    <a:pt x="1471" y="12546"/>
                    <a:pt x="1513" y="12631"/>
                  </a:cubicBezTo>
                  <a:cubicBezTo>
                    <a:pt x="1682" y="13001"/>
                    <a:pt x="1894" y="13318"/>
                    <a:pt x="2126" y="13635"/>
                  </a:cubicBezTo>
                  <a:cubicBezTo>
                    <a:pt x="2348" y="13942"/>
                    <a:pt x="2592" y="14249"/>
                    <a:pt x="2845" y="14535"/>
                  </a:cubicBezTo>
                  <a:cubicBezTo>
                    <a:pt x="3109" y="14810"/>
                    <a:pt x="3374" y="15095"/>
                    <a:pt x="3723" y="15327"/>
                  </a:cubicBezTo>
                  <a:cubicBezTo>
                    <a:pt x="3818" y="15381"/>
                    <a:pt x="3913" y="15433"/>
                    <a:pt x="4040" y="15465"/>
                  </a:cubicBezTo>
                  <a:cubicBezTo>
                    <a:pt x="4082" y="15475"/>
                    <a:pt x="4103" y="15475"/>
                    <a:pt x="4167" y="15475"/>
                  </a:cubicBezTo>
                  <a:lnTo>
                    <a:pt x="4220" y="15475"/>
                  </a:lnTo>
                  <a:cubicBezTo>
                    <a:pt x="4252" y="15475"/>
                    <a:pt x="4273" y="15465"/>
                    <a:pt x="4294" y="15454"/>
                  </a:cubicBezTo>
                  <a:cubicBezTo>
                    <a:pt x="4378" y="15423"/>
                    <a:pt x="4432" y="15381"/>
                    <a:pt x="4484" y="15338"/>
                  </a:cubicBezTo>
                  <a:cubicBezTo>
                    <a:pt x="4664" y="15179"/>
                    <a:pt x="4759" y="15010"/>
                    <a:pt x="4855" y="14831"/>
                  </a:cubicBezTo>
                  <a:cubicBezTo>
                    <a:pt x="5055" y="14492"/>
                    <a:pt x="5203" y="14133"/>
                    <a:pt x="5330" y="13773"/>
                  </a:cubicBezTo>
                  <a:cubicBezTo>
                    <a:pt x="5468" y="13414"/>
                    <a:pt x="5584" y="13043"/>
                    <a:pt x="5680" y="12662"/>
                  </a:cubicBezTo>
                  <a:cubicBezTo>
                    <a:pt x="5722" y="12483"/>
                    <a:pt x="5764" y="12282"/>
                    <a:pt x="5785" y="12091"/>
                  </a:cubicBezTo>
                  <a:cubicBezTo>
                    <a:pt x="5817" y="11891"/>
                    <a:pt x="5838" y="11689"/>
                    <a:pt x="5795" y="11457"/>
                  </a:cubicBezTo>
                  <a:lnTo>
                    <a:pt x="5383" y="9236"/>
                  </a:lnTo>
                  <a:cubicBezTo>
                    <a:pt x="5098" y="7745"/>
                    <a:pt x="4823" y="6265"/>
                    <a:pt x="4548" y="4774"/>
                  </a:cubicBezTo>
                  <a:cubicBezTo>
                    <a:pt x="4411" y="4033"/>
                    <a:pt x="4263" y="3293"/>
                    <a:pt x="4125" y="2553"/>
                  </a:cubicBezTo>
                  <a:cubicBezTo>
                    <a:pt x="4061" y="2183"/>
                    <a:pt x="3988" y="1802"/>
                    <a:pt x="3913" y="1432"/>
                  </a:cubicBezTo>
                  <a:cubicBezTo>
                    <a:pt x="3882" y="1253"/>
                    <a:pt x="3850" y="1062"/>
                    <a:pt x="3818" y="882"/>
                  </a:cubicBezTo>
                  <a:cubicBezTo>
                    <a:pt x="3776" y="703"/>
                    <a:pt x="3765" y="480"/>
                    <a:pt x="3607" y="258"/>
                  </a:cubicBezTo>
                  <a:cubicBezTo>
                    <a:pt x="3522" y="142"/>
                    <a:pt x="3384" y="57"/>
                    <a:pt x="3257" y="36"/>
                  </a:cubicBezTo>
                  <a:cubicBezTo>
                    <a:pt x="3171" y="13"/>
                    <a:pt x="3084" y="1"/>
                    <a:pt x="3001" y="1"/>
                  </a:cubicBezTo>
                  <a:close/>
                </a:path>
              </a:pathLst>
            </a:custGeom>
            <a:solidFill>
              <a:schemeClr val="accent4"/>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22"/>
          <p:cNvGrpSpPr/>
          <p:nvPr/>
        </p:nvGrpSpPr>
        <p:grpSpPr>
          <a:xfrm rot="-827485">
            <a:off x="8476951" y="-169732"/>
            <a:ext cx="2336332" cy="1542704"/>
            <a:chOff x="4015191" y="1583072"/>
            <a:chExt cx="1821300" cy="1202623"/>
          </a:xfrm>
        </p:grpSpPr>
        <p:sp>
          <p:nvSpPr>
            <p:cNvPr id="287" name="Google Shape;287;p22"/>
            <p:cNvSpPr/>
            <p:nvPr/>
          </p:nvSpPr>
          <p:spPr>
            <a:xfrm>
              <a:off x="4015191" y="1875757"/>
              <a:ext cx="1821300" cy="909938"/>
            </a:xfrm>
            <a:custGeom>
              <a:rect b="b" l="l" r="r" t="t"/>
              <a:pathLst>
                <a:path extrusionOk="0" h="20463" w="40958">
                  <a:moveTo>
                    <a:pt x="0" y="0"/>
                  </a:moveTo>
                  <a:lnTo>
                    <a:pt x="0" y="20462"/>
                  </a:lnTo>
                  <a:lnTo>
                    <a:pt x="40957" y="20462"/>
                  </a:lnTo>
                  <a:lnTo>
                    <a:pt x="40957" y="0"/>
                  </a:lnTo>
                  <a:close/>
                </a:path>
              </a:pathLst>
            </a:custGeom>
            <a:solidFill>
              <a:schemeClr val="accent3"/>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4207068" y="1777928"/>
              <a:ext cx="50826" cy="97873"/>
            </a:xfrm>
            <a:custGeom>
              <a:rect b="b" l="l" r="r" t="t"/>
              <a:pathLst>
                <a:path extrusionOk="0" h="2201" w="1143">
                  <a:moveTo>
                    <a:pt x="751" y="1"/>
                  </a:moveTo>
                  <a:lnTo>
                    <a:pt x="0" y="2200"/>
                  </a:lnTo>
                  <a:lnTo>
                    <a:pt x="413" y="2200"/>
                  </a:lnTo>
                  <a:lnTo>
                    <a:pt x="1142" y="138"/>
                  </a:lnTo>
                  <a:lnTo>
                    <a:pt x="1015" y="95"/>
                  </a:lnTo>
                  <a:lnTo>
                    <a:pt x="878" y="43"/>
                  </a:lnTo>
                  <a:lnTo>
                    <a:pt x="751" y="1"/>
                  </a:lnTo>
                  <a:close/>
                </a:path>
              </a:pathLst>
            </a:custGeom>
            <a:solidFill>
              <a:schemeClr val="accent4"/>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4195773" y="1619847"/>
              <a:ext cx="286415" cy="516446"/>
            </a:xfrm>
            <a:custGeom>
              <a:rect b="b" l="l" r="r" t="t"/>
              <a:pathLst>
                <a:path extrusionOk="0" h="11614" w="6441">
                  <a:moveTo>
                    <a:pt x="3518" y="1"/>
                  </a:moveTo>
                  <a:cubicBezTo>
                    <a:pt x="3448" y="1"/>
                    <a:pt x="3373" y="10"/>
                    <a:pt x="3289" y="34"/>
                  </a:cubicBezTo>
                  <a:cubicBezTo>
                    <a:pt x="3184" y="66"/>
                    <a:pt x="3088" y="129"/>
                    <a:pt x="3025" y="214"/>
                  </a:cubicBezTo>
                  <a:cubicBezTo>
                    <a:pt x="2951" y="288"/>
                    <a:pt x="2909" y="372"/>
                    <a:pt x="2877" y="447"/>
                  </a:cubicBezTo>
                  <a:cubicBezTo>
                    <a:pt x="2803" y="605"/>
                    <a:pt x="2771" y="732"/>
                    <a:pt x="2718" y="870"/>
                  </a:cubicBezTo>
                  <a:cubicBezTo>
                    <a:pt x="2538" y="1409"/>
                    <a:pt x="2348" y="1958"/>
                    <a:pt x="2169" y="2498"/>
                  </a:cubicBezTo>
                  <a:cubicBezTo>
                    <a:pt x="1788" y="3587"/>
                    <a:pt x="1417" y="4677"/>
                    <a:pt x="1048" y="5765"/>
                  </a:cubicBezTo>
                  <a:cubicBezTo>
                    <a:pt x="857" y="6305"/>
                    <a:pt x="677" y="6844"/>
                    <a:pt x="487" y="7394"/>
                  </a:cubicBezTo>
                  <a:cubicBezTo>
                    <a:pt x="392" y="7669"/>
                    <a:pt x="296" y="7934"/>
                    <a:pt x="212" y="8209"/>
                  </a:cubicBezTo>
                  <a:cubicBezTo>
                    <a:pt x="159" y="8346"/>
                    <a:pt x="117" y="8484"/>
                    <a:pt x="64" y="8621"/>
                  </a:cubicBezTo>
                  <a:cubicBezTo>
                    <a:pt x="0" y="8811"/>
                    <a:pt x="21" y="8959"/>
                    <a:pt x="11" y="9107"/>
                  </a:cubicBezTo>
                  <a:cubicBezTo>
                    <a:pt x="11" y="9699"/>
                    <a:pt x="43" y="10281"/>
                    <a:pt x="180" y="10873"/>
                  </a:cubicBezTo>
                  <a:cubicBezTo>
                    <a:pt x="212" y="11022"/>
                    <a:pt x="254" y="11170"/>
                    <a:pt x="339" y="11328"/>
                  </a:cubicBezTo>
                  <a:cubicBezTo>
                    <a:pt x="360" y="11360"/>
                    <a:pt x="392" y="11402"/>
                    <a:pt x="423" y="11445"/>
                  </a:cubicBezTo>
                  <a:cubicBezTo>
                    <a:pt x="444" y="11487"/>
                    <a:pt x="508" y="11550"/>
                    <a:pt x="571" y="11571"/>
                  </a:cubicBezTo>
                  <a:cubicBezTo>
                    <a:pt x="635" y="11614"/>
                    <a:pt x="709" y="11614"/>
                    <a:pt x="773" y="11614"/>
                  </a:cubicBezTo>
                  <a:cubicBezTo>
                    <a:pt x="846" y="11603"/>
                    <a:pt x="910" y="11582"/>
                    <a:pt x="952" y="11560"/>
                  </a:cubicBezTo>
                  <a:cubicBezTo>
                    <a:pt x="1259" y="11402"/>
                    <a:pt x="1460" y="11201"/>
                    <a:pt x="1682" y="11011"/>
                  </a:cubicBezTo>
                  <a:cubicBezTo>
                    <a:pt x="1894" y="10810"/>
                    <a:pt x="2105" y="10609"/>
                    <a:pt x="2306" y="10387"/>
                  </a:cubicBezTo>
                  <a:cubicBezTo>
                    <a:pt x="2401" y="10281"/>
                    <a:pt x="2496" y="10176"/>
                    <a:pt x="2591" y="10059"/>
                  </a:cubicBezTo>
                  <a:cubicBezTo>
                    <a:pt x="2634" y="9995"/>
                    <a:pt x="2686" y="9943"/>
                    <a:pt x="2729" y="9879"/>
                  </a:cubicBezTo>
                  <a:cubicBezTo>
                    <a:pt x="2771" y="9805"/>
                    <a:pt x="2824" y="9753"/>
                    <a:pt x="2866" y="9636"/>
                  </a:cubicBezTo>
                  <a:cubicBezTo>
                    <a:pt x="3046" y="9097"/>
                    <a:pt x="3236" y="8557"/>
                    <a:pt x="3416" y="8018"/>
                  </a:cubicBezTo>
                  <a:cubicBezTo>
                    <a:pt x="3797" y="6940"/>
                    <a:pt x="4167" y="5850"/>
                    <a:pt x="4537" y="4771"/>
                  </a:cubicBezTo>
                  <a:cubicBezTo>
                    <a:pt x="4495" y="4750"/>
                    <a:pt x="4453" y="4740"/>
                    <a:pt x="4410" y="4729"/>
                  </a:cubicBezTo>
                  <a:cubicBezTo>
                    <a:pt x="4357" y="4708"/>
                    <a:pt x="4315" y="4698"/>
                    <a:pt x="4272" y="4677"/>
                  </a:cubicBezTo>
                  <a:cubicBezTo>
                    <a:pt x="4230" y="4666"/>
                    <a:pt x="4188" y="4655"/>
                    <a:pt x="4146" y="4634"/>
                  </a:cubicBezTo>
                  <a:cubicBezTo>
                    <a:pt x="3776" y="5723"/>
                    <a:pt x="3405" y="6802"/>
                    <a:pt x="3036" y="7880"/>
                  </a:cubicBezTo>
                  <a:cubicBezTo>
                    <a:pt x="2845" y="8420"/>
                    <a:pt x="2665" y="8959"/>
                    <a:pt x="2475" y="9499"/>
                  </a:cubicBezTo>
                  <a:cubicBezTo>
                    <a:pt x="2475" y="9520"/>
                    <a:pt x="2432" y="9583"/>
                    <a:pt x="2401" y="9636"/>
                  </a:cubicBezTo>
                  <a:lnTo>
                    <a:pt x="2274" y="9795"/>
                  </a:lnTo>
                  <a:cubicBezTo>
                    <a:pt x="2190" y="9901"/>
                    <a:pt x="2094" y="10006"/>
                    <a:pt x="1999" y="10112"/>
                  </a:cubicBezTo>
                  <a:cubicBezTo>
                    <a:pt x="1819" y="10313"/>
                    <a:pt x="1619" y="10514"/>
                    <a:pt x="1407" y="10704"/>
                  </a:cubicBezTo>
                  <a:cubicBezTo>
                    <a:pt x="1206" y="10884"/>
                    <a:pt x="984" y="11074"/>
                    <a:pt x="783" y="11180"/>
                  </a:cubicBezTo>
                  <a:cubicBezTo>
                    <a:pt x="773" y="11180"/>
                    <a:pt x="762" y="11191"/>
                    <a:pt x="751" y="11191"/>
                  </a:cubicBezTo>
                  <a:lnTo>
                    <a:pt x="751" y="11180"/>
                  </a:lnTo>
                  <a:cubicBezTo>
                    <a:pt x="730" y="11170"/>
                    <a:pt x="719" y="11148"/>
                    <a:pt x="709" y="11116"/>
                  </a:cubicBezTo>
                  <a:cubicBezTo>
                    <a:pt x="656" y="11022"/>
                    <a:pt x="614" y="10895"/>
                    <a:pt x="582" y="10768"/>
                  </a:cubicBezTo>
                  <a:cubicBezTo>
                    <a:pt x="466" y="10239"/>
                    <a:pt x="423" y="9657"/>
                    <a:pt x="434" y="9107"/>
                  </a:cubicBezTo>
                  <a:cubicBezTo>
                    <a:pt x="434" y="8970"/>
                    <a:pt x="434" y="8811"/>
                    <a:pt x="466" y="8748"/>
                  </a:cubicBezTo>
                  <a:cubicBezTo>
                    <a:pt x="508" y="8610"/>
                    <a:pt x="561" y="8473"/>
                    <a:pt x="603" y="8336"/>
                  </a:cubicBezTo>
                  <a:cubicBezTo>
                    <a:pt x="698" y="8061"/>
                    <a:pt x="794" y="7796"/>
                    <a:pt x="889" y="7521"/>
                  </a:cubicBezTo>
                  <a:cubicBezTo>
                    <a:pt x="1069" y="6982"/>
                    <a:pt x="1259" y="6432"/>
                    <a:pt x="1449" y="5892"/>
                  </a:cubicBezTo>
                  <a:cubicBezTo>
                    <a:pt x="1819" y="4804"/>
                    <a:pt x="2190" y="3725"/>
                    <a:pt x="2559" y="2635"/>
                  </a:cubicBezTo>
                  <a:cubicBezTo>
                    <a:pt x="2750" y="2096"/>
                    <a:pt x="2930" y="1557"/>
                    <a:pt x="3120" y="1018"/>
                  </a:cubicBezTo>
                  <a:cubicBezTo>
                    <a:pt x="3163" y="891"/>
                    <a:pt x="3205" y="743"/>
                    <a:pt x="3257" y="637"/>
                  </a:cubicBezTo>
                  <a:cubicBezTo>
                    <a:pt x="3311" y="520"/>
                    <a:pt x="3363" y="468"/>
                    <a:pt x="3416" y="447"/>
                  </a:cubicBezTo>
                  <a:cubicBezTo>
                    <a:pt x="3434" y="441"/>
                    <a:pt x="3457" y="438"/>
                    <a:pt x="3483" y="438"/>
                  </a:cubicBezTo>
                  <a:cubicBezTo>
                    <a:pt x="3551" y="438"/>
                    <a:pt x="3642" y="455"/>
                    <a:pt x="3734" y="478"/>
                  </a:cubicBezTo>
                  <a:cubicBezTo>
                    <a:pt x="3860" y="510"/>
                    <a:pt x="3998" y="552"/>
                    <a:pt x="4124" y="595"/>
                  </a:cubicBezTo>
                  <a:cubicBezTo>
                    <a:pt x="4653" y="785"/>
                    <a:pt x="5235" y="954"/>
                    <a:pt x="5711" y="1176"/>
                  </a:cubicBezTo>
                  <a:cubicBezTo>
                    <a:pt x="5816" y="1239"/>
                    <a:pt x="5922" y="1314"/>
                    <a:pt x="5954" y="1377"/>
                  </a:cubicBezTo>
                  <a:cubicBezTo>
                    <a:pt x="5997" y="1430"/>
                    <a:pt x="5997" y="1514"/>
                    <a:pt x="5964" y="1631"/>
                  </a:cubicBezTo>
                  <a:cubicBezTo>
                    <a:pt x="5933" y="1747"/>
                    <a:pt x="5880" y="1895"/>
                    <a:pt x="5827" y="2033"/>
                  </a:cubicBezTo>
                  <a:cubicBezTo>
                    <a:pt x="5785" y="2170"/>
                    <a:pt x="5743" y="2308"/>
                    <a:pt x="5690" y="2445"/>
                  </a:cubicBezTo>
                  <a:cubicBezTo>
                    <a:pt x="5309" y="3545"/>
                    <a:pt x="4928" y="4644"/>
                    <a:pt x="4547" y="5755"/>
                  </a:cubicBezTo>
                  <a:lnTo>
                    <a:pt x="4981" y="5755"/>
                  </a:lnTo>
                  <a:cubicBezTo>
                    <a:pt x="5351" y="4666"/>
                    <a:pt x="5722" y="3587"/>
                    <a:pt x="6091" y="2498"/>
                  </a:cubicBezTo>
                  <a:cubicBezTo>
                    <a:pt x="6145" y="2371"/>
                    <a:pt x="6187" y="2233"/>
                    <a:pt x="6229" y="2096"/>
                  </a:cubicBezTo>
                  <a:cubicBezTo>
                    <a:pt x="6282" y="1958"/>
                    <a:pt x="6324" y="1843"/>
                    <a:pt x="6377" y="1673"/>
                  </a:cubicBezTo>
                  <a:cubicBezTo>
                    <a:pt x="6409" y="1514"/>
                    <a:pt x="6441" y="1293"/>
                    <a:pt x="6314" y="1102"/>
                  </a:cubicBezTo>
                  <a:cubicBezTo>
                    <a:pt x="6197" y="912"/>
                    <a:pt x="6039" y="838"/>
                    <a:pt x="5901" y="764"/>
                  </a:cubicBezTo>
                  <a:cubicBezTo>
                    <a:pt x="5616" y="626"/>
                    <a:pt x="5341" y="541"/>
                    <a:pt x="5066" y="447"/>
                  </a:cubicBezTo>
                  <a:cubicBezTo>
                    <a:pt x="4801" y="351"/>
                    <a:pt x="4526" y="256"/>
                    <a:pt x="4251" y="172"/>
                  </a:cubicBezTo>
                  <a:cubicBezTo>
                    <a:pt x="4114" y="129"/>
                    <a:pt x="3976" y="76"/>
                    <a:pt x="3828" y="45"/>
                  </a:cubicBezTo>
                  <a:cubicBezTo>
                    <a:pt x="3730" y="25"/>
                    <a:pt x="3631" y="1"/>
                    <a:pt x="3518" y="1"/>
                  </a:cubicBezTo>
                  <a:close/>
                </a:path>
              </a:pathLst>
            </a:custGeom>
            <a:solidFill>
              <a:schemeClr val="accent4"/>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4622750" y="1744934"/>
              <a:ext cx="203172" cy="688268"/>
            </a:xfrm>
            <a:custGeom>
              <a:rect b="b" l="l" r="r" t="t"/>
              <a:pathLst>
                <a:path extrusionOk="0" h="15478" w="4569">
                  <a:moveTo>
                    <a:pt x="3004" y="1"/>
                  </a:moveTo>
                  <a:cubicBezTo>
                    <a:pt x="2863" y="1"/>
                    <a:pt x="2722" y="2"/>
                    <a:pt x="2580" y="2"/>
                  </a:cubicBezTo>
                  <a:cubicBezTo>
                    <a:pt x="2232" y="13"/>
                    <a:pt x="1894" y="13"/>
                    <a:pt x="1534" y="34"/>
                  </a:cubicBezTo>
                  <a:cubicBezTo>
                    <a:pt x="1354" y="66"/>
                    <a:pt x="1142" y="66"/>
                    <a:pt x="931" y="245"/>
                  </a:cubicBezTo>
                  <a:cubicBezTo>
                    <a:pt x="825" y="330"/>
                    <a:pt x="773" y="468"/>
                    <a:pt x="751" y="573"/>
                  </a:cubicBezTo>
                  <a:cubicBezTo>
                    <a:pt x="719" y="679"/>
                    <a:pt x="719" y="774"/>
                    <a:pt x="719" y="870"/>
                  </a:cubicBezTo>
                  <a:cubicBezTo>
                    <a:pt x="719" y="1568"/>
                    <a:pt x="730" y="2254"/>
                    <a:pt x="740" y="2942"/>
                  </a:cubicBezTo>
                  <a:lnTo>
                    <a:pt x="1015" y="2942"/>
                  </a:lnTo>
                  <a:cubicBezTo>
                    <a:pt x="1058" y="2942"/>
                    <a:pt x="1100" y="2931"/>
                    <a:pt x="1153" y="2931"/>
                  </a:cubicBezTo>
                  <a:cubicBezTo>
                    <a:pt x="1142" y="2244"/>
                    <a:pt x="1132" y="1568"/>
                    <a:pt x="1121" y="880"/>
                  </a:cubicBezTo>
                  <a:cubicBezTo>
                    <a:pt x="1121" y="722"/>
                    <a:pt x="1153" y="584"/>
                    <a:pt x="1206" y="552"/>
                  </a:cubicBezTo>
                  <a:cubicBezTo>
                    <a:pt x="1259" y="499"/>
                    <a:pt x="1417" y="457"/>
                    <a:pt x="1565" y="447"/>
                  </a:cubicBezTo>
                  <a:cubicBezTo>
                    <a:pt x="1894" y="425"/>
                    <a:pt x="2242" y="425"/>
                    <a:pt x="2580" y="414"/>
                  </a:cubicBezTo>
                  <a:cubicBezTo>
                    <a:pt x="2718" y="414"/>
                    <a:pt x="2855" y="413"/>
                    <a:pt x="2991" y="413"/>
                  </a:cubicBezTo>
                  <a:cubicBezTo>
                    <a:pt x="3199" y="413"/>
                    <a:pt x="3403" y="417"/>
                    <a:pt x="3596" y="436"/>
                  </a:cubicBezTo>
                  <a:cubicBezTo>
                    <a:pt x="3744" y="447"/>
                    <a:pt x="3892" y="489"/>
                    <a:pt x="3945" y="541"/>
                  </a:cubicBezTo>
                  <a:cubicBezTo>
                    <a:pt x="3998" y="595"/>
                    <a:pt x="4019" y="732"/>
                    <a:pt x="4019" y="891"/>
                  </a:cubicBezTo>
                  <a:lnTo>
                    <a:pt x="4051" y="2952"/>
                  </a:lnTo>
                  <a:cubicBezTo>
                    <a:pt x="4082" y="5702"/>
                    <a:pt x="4114" y="8451"/>
                    <a:pt x="4146" y="11212"/>
                  </a:cubicBezTo>
                  <a:cubicBezTo>
                    <a:pt x="4146" y="11381"/>
                    <a:pt x="4157" y="11550"/>
                    <a:pt x="4157" y="11719"/>
                  </a:cubicBezTo>
                  <a:cubicBezTo>
                    <a:pt x="4157" y="11814"/>
                    <a:pt x="4157" y="11878"/>
                    <a:pt x="4146" y="11952"/>
                  </a:cubicBezTo>
                  <a:cubicBezTo>
                    <a:pt x="4135" y="12026"/>
                    <a:pt x="4124" y="12100"/>
                    <a:pt x="4103" y="12174"/>
                  </a:cubicBezTo>
                  <a:cubicBezTo>
                    <a:pt x="4019" y="12491"/>
                    <a:pt x="3892" y="12808"/>
                    <a:pt x="3755" y="13115"/>
                  </a:cubicBezTo>
                  <a:cubicBezTo>
                    <a:pt x="3480" y="13718"/>
                    <a:pt x="3141" y="14331"/>
                    <a:pt x="2718" y="14807"/>
                  </a:cubicBezTo>
                  <a:cubicBezTo>
                    <a:pt x="2613" y="14913"/>
                    <a:pt x="2486" y="15019"/>
                    <a:pt x="2390" y="15050"/>
                  </a:cubicBezTo>
                  <a:cubicBezTo>
                    <a:pt x="2364" y="15061"/>
                    <a:pt x="2348" y="15066"/>
                    <a:pt x="2331" y="15066"/>
                  </a:cubicBezTo>
                  <a:cubicBezTo>
                    <a:pt x="2314" y="15066"/>
                    <a:pt x="2295" y="15061"/>
                    <a:pt x="2263" y="15050"/>
                  </a:cubicBezTo>
                  <a:cubicBezTo>
                    <a:pt x="2221" y="15040"/>
                    <a:pt x="2157" y="14998"/>
                    <a:pt x="2105" y="14955"/>
                  </a:cubicBezTo>
                  <a:cubicBezTo>
                    <a:pt x="1872" y="14775"/>
                    <a:pt x="1671" y="14500"/>
                    <a:pt x="1492" y="14225"/>
                  </a:cubicBezTo>
                  <a:cubicBezTo>
                    <a:pt x="1132" y="13654"/>
                    <a:pt x="836" y="13041"/>
                    <a:pt x="625" y="12417"/>
                  </a:cubicBezTo>
                  <a:cubicBezTo>
                    <a:pt x="571" y="12258"/>
                    <a:pt x="529" y="12100"/>
                    <a:pt x="508" y="11952"/>
                  </a:cubicBezTo>
                  <a:cubicBezTo>
                    <a:pt x="498" y="11910"/>
                    <a:pt x="498" y="11889"/>
                    <a:pt x="498" y="11846"/>
                  </a:cubicBezTo>
                  <a:lnTo>
                    <a:pt x="498" y="11719"/>
                  </a:lnTo>
                  <a:lnTo>
                    <a:pt x="498" y="11455"/>
                  </a:lnTo>
                  <a:cubicBezTo>
                    <a:pt x="487" y="11116"/>
                    <a:pt x="487" y="10768"/>
                    <a:pt x="487" y="10429"/>
                  </a:cubicBezTo>
                  <a:lnTo>
                    <a:pt x="455" y="8367"/>
                  </a:lnTo>
                  <a:cubicBezTo>
                    <a:pt x="444" y="6992"/>
                    <a:pt x="423" y="5617"/>
                    <a:pt x="413" y="4232"/>
                  </a:cubicBezTo>
                  <a:cubicBezTo>
                    <a:pt x="360" y="4243"/>
                    <a:pt x="317" y="4243"/>
                    <a:pt x="275" y="4243"/>
                  </a:cubicBezTo>
                  <a:lnTo>
                    <a:pt x="0" y="4243"/>
                  </a:lnTo>
                  <a:cubicBezTo>
                    <a:pt x="11" y="5617"/>
                    <a:pt x="32" y="6992"/>
                    <a:pt x="43" y="8367"/>
                  </a:cubicBezTo>
                  <a:lnTo>
                    <a:pt x="75" y="10429"/>
                  </a:lnTo>
                  <a:cubicBezTo>
                    <a:pt x="75" y="10778"/>
                    <a:pt x="75" y="11116"/>
                    <a:pt x="85" y="11466"/>
                  </a:cubicBezTo>
                  <a:lnTo>
                    <a:pt x="85" y="11719"/>
                  </a:lnTo>
                  <a:lnTo>
                    <a:pt x="85" y="11846"/>
                  </a:lnTo>
                  <a:cubicBezTo>
                    <a:pt x="85" y="11899"/>
                    <a:pt x="96" y="11952"/>
                    <a:pt x="96" y="12004"/>
                  </a:cubicBezTo>
                  <a:cubicBezTo>
                    <a:pt x="127" y="12195"/>
                    <a:pt x="180" y="12364"/>
                    <a:pt x="233" y="12544"/>
                  </a:cubicBezTo>
                  <a:cubicBezTo>
                    <a:pt x="455" y="13210"/>
                    <a:pt x="762" y="13845"/>
                    <a:pt x="1142" y="14448"/>
                  </a:cubicBezTo>
                  <a:cubicBezTo>
                    <a:pt x="1344" y="14744"/>
                    <a:pt x="1544" y="15040"/>
                    <a:pt x="1851" y="15283"/>
                  </a:cubicBezTo>
                  <a:cubicBezTo>
                    <a:pt x="1936" y="15346"/>
                    <a:pt x="2020" y="15399"/>
                    <a:pt x="2136" y="15442"/>
                  </a:cubicBezTo>
                  <a:cubicBezTo>
                    <a:pt x="2187" y="15464"/>
                    <a:pt x="2257" y="15477"/>
                    <a:pt x="2330" y="15477"/>
                  </a:cubicBezTo>
                  <a:cubicBezTo>
                    <a:pt x="2395" y="15477"/>
                    <a:pt x="2462" y="15467"/>
                    <a:pt x="2517" y="15442"/>
                  </a:cubicBezTo>
                  <a:cubicBezTo>
                    <a:pt x="2750" y="15357"/>
                    <a:pt x="2877" y="15219"/>
                    <a:pt x="3014" y="15082"/>
                  </a:cubicBezTo>
                  <a:cubicBezTo>
                    <a:pt x="3501" y="14532"/>
                    <a:pt x="3828" y="13919"/>
                    <a:pt x="4135" y="13284"/>
                  </a:cubicBezTo>
                  <a:cubicBezTo>
                    <a:pt x="4272" y="12956"/>
                    <a:pt x="4410" y="12629"/>
                    <a:pt x="4495" y="12279"/>
                  </a:cubicBezTo>
                  <a:cubicBezTo>
                    <a:pt x="4516" y="12195"/>
                    <a:pt x="4537" y="12100"/>
                    <a:pt x="4558" y="12004"/>
                  </a:cubicBezTo>
                  <a:cubicBezTo>
                    <a:pt x="4569" y="11910"/>
                    <a:pt x="4569" y="11793"/>
                    <a:pt x="4569" y="11719"/>
                  </a:cubicBezTo>
                  <a:cubicBezTo>
                    <a:pt x="4558" y="11550"/>
                    <a:pt x="4558" y="11370"/>
                    <a:pt x="4558" y="11201"/>
                  </a:cubicBezTo>
                  <a:lnTo>
                    <a:pt x="4463" y="2952"/>
                  </a:lnTo>
                  <a:cubicBezTo>
                    <a:pt x="4453" y="2265"/>
                    <a:pt x="4442" y="1568"/>
                    <a:pt x="4431" y="880"/>
                  </a:cubicBezTo>
                  <a:cubicBezTo>
                    <a:pt x="4431" y="795"/>
                    <a:pt x="4431" y="689"/>
                    <a:pt x="4399" y="584"/>
                  </a:cubicBezTo>
                  <a:cubicBezTo>
                    <a:pt x="4378" y="478"/>
                    <a:pt x="4326" y="362"/>
                    <a:pt x="4241" y="266"/>
                  </a:cubicBezTo>
                  <a:cubicBezTo>
                    <a:pt x="4040" y="66"/>
                    <a:pt x="3818" y="45"/>
                    <a:pt x="3638" y="24"/>
                  </a:cubicBezTo>
                  <a:cubicBezTo>
                    <a:pt x="3418" y="4"/>
                    <a:pt x="3210" y="1"/>
                    <a:pt x="3004" y="1"/>
                  </a:cubicBezTo>
                  <a:close/>
                </a:path>
              </a:pathLst>
            </a:custGeom>
            <a:solidFill>
              <a:schemeClr val="accent4"/>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4989073" y="1812746"/>
              <a:ext cx="18854" cy="63055"/>
            </a:xfrm>
            <a:custGeom>
              <a:rect b="b" l="l" r="r" t="t"/>
              <a:pathLst>
                <a:path extrusionOk="0" h="1418" w="424">
                  <a:moveTo>
                    <a:pt x="11" y="0"/>
                  </a:moveTo>
                  <a:cubicBezTo>
                    <a:pt x="11" y="476"/>
                    <a:pt x="0" y="941"/>
                    <a:pt x="0" y="1417"/>
                  </a:cubicBezTo>
                  <a:lnTo>
                    <a:pt x="412" y="1417"/>
                  </a:lnTo>
                  <a:cubicBezTo>
                    <a:pt x="412" y="941"/>
                    <a:pt x="412" y="476"/>
                    <a:pt x="423" y="0"/>
                  </a:cubicBezTo>
                  <a:close/>
                </a:path>
              </a:pathLst>
            </a:custGeom>
            <a:solidFill>
              <a:schemeClr val="accent4"/>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5021979" y="1626294"/>
              <a:ext cx="167465" cy="531253"/>
            </a:xfrm>
            <a:custGeom>
              <a:rect b="b" l="l" r="r" t="t"/>
              <a:pathLst>
                <a:path extrusionOk="0" h="11947" w="3766">
                  <a:moveTo>
                    <a:pt x="2232" y="1"/>
                  </a:moveTo>
                  <a:cubicBezTo>
                    <a:pt x="2035" y="1"/>
                    <a:pt x="1840" y="6"/>
                    <a:pt x="1650" y="6"/>
                  </a:cubicBezTo>
                  <a:cubicBezTo>
                    <a:pt x="1530" y="6"/>
                    <a:pt x="1411" y="4"/>
                    <a:pt x="1291" y="4"/>
                  </a:cubicBezTo>
                  <a:cubicBezTo>
                    <a:pt x="1115" y="4"/>
                    <a:pt x="935" y="8"/>
                    <a:pt x="741" y="27"/>
                  </a:cubicBezTo>
                  <a:cubicBezTo>
                    <a:pt x="593" y="48"/>
                    <a:pt x="392" y="79"/>
                    <a:pt x="222" y="248"/>
                  </a:cubicBezTo>
                  <a:cubicBezTo>
                    <a:pt x="64" y="439"/>
                    <a:pt x="53" y="640"/>
                    <a:pt x="43" y="798"/>
                  </a:cubicBezTo>
                  <a:cubicBezTo>
                    <a:pt x="32" y="1380"/>
                    <a:pt x="32" y="1972"/>
                    <a:pt x="32" y="2565"/>
                  </a:cubicBezTo>
                  <a:cubicBezTo>
                    <a:pt x="22" y="3728"/>
                    <a:pt x="22" y="4901"/>
                    <a:pt x="11" y="6076"/>
                  </a:cubicBezTo>
                  <a:lnTo>
                    <a:pt x="11" y="7831"/>
                  </a:lnTo>
                  <a:cubicBezTo>
                    <a:pt x="11" y="8127"/>
                    <a:pt x="11" y="8423"/>
                    <a:pt x="1" y="8708"/>
                  </a:cubicBezTo>
                  <a:lnTo>
                    <a:pt x="1" y="9152"/>
                  </a:lnTo>
                  <a:lnTo>
                    <a:pt x="1" y="9385"/>
                  </a:lnTo>
                  <a:cubicBezTo>
                    <a:pt x="11" y="9491"/>
                    <a:pt x="32" y="9554"/>
                    <a:pt x="53" y="9639"/>
                  </a:cubicBezTo>
                  <a:cubicBezTo>
                    <a:pt x="212" y="10221"/>
                    <a:pt x="413" y="10781"/>
                    <a:pt x="730" y="11321"/>
                  </a:cubicBezTo>
                  <a:cubicBezTo>
                    <a:pt x="804" y="11458"/>
                    <a:pt x="899" y="11585"/>
                    <a:pt x="1016" y="11712"/>
                  </a:cubicBezTo>
                  <a:cubicBezTo>
                    <a:pt x="1079" y="11775"/>
                    <a:pt x="1143" y="11838"/>
                    <a:pt x="1238" y="11881"/>
                  </a:cubicBezTo>
                  <a:cubicBezTo>
                    <a:pt x="1307" y="11919"/>
                    <a:pt x="1398" y="11946"/>
                    <a:pt x="1487" y="11946"/>
                  </a:cubicBezTo>
                  <a:cubicBezTo>
                    <a:pt x="1521" y="11946"/>
                    <a:pt x="1555" y="11943"/>
                    <a:pt x="1587" y="11934"/>
                  </a:cubicBezTo>
                  <a:cubicBezTo>
                    <a:pt x="1820" y="11881"/>
                    <a:pt x="1946" y="11744"/>
                    <a:pt x="2052" y="11617"/>
                  </a:cubicBezTo>
                  <a:cubicBezTo>
                    <a:pt x="2168" y="11490"/>
                    <a:pt x="2253" y="11363"/>
                    <a:pt x="2327" y="11225"/>
                  </a:cubicBezTo>
                  <a:cubicBezTo>
                    <a:pt x="2475" y="10950"/>
                    <a:pt x="2602" y="10675"/>
                    <a:pt x="2708" y="10400"/>
                  </a:cubicBezTo>
                  <a:cubicBezTo>
                    <a:pt x="2814" y="10115"/>
                    <a:pt x="2908" y="9829"/>
                    <a:pt x="2962" y="9512"/>
                  </a:cubicBezTo>
                  <a:cubicBezTo>
                    <a:pt x="2972" y="9470"/>
                    <a:pt x="2972" y="9427"/>
                    <a:pt x="2983" y="9375"/>
                  </a:cubicBezTo>
                  <a:lnTo>
                    <a:pt x="2983" y="9258"/>
                  </a:lnTo>
                  <a:lnTo>
                    <a:pt x="2983" y="9047"/>
                  </a:lnTo>
                  <a:lnTo>
                    <a:pt x="2983" y="8603"/>
                  </a:lnTo>
                  <a:lnTo>
                    <a:pt x="2983" y="7725"/>
                  </a:lnTo>
                  <a:cubicBezTo>
                    <a:pt x="2993" y="6551"/>
                    <a:pt x="2993" y="5378"/>
                    <a:pt x="3004" y="4214"/>
                  </a:cubicBezTo>
                  <a:cubicBezTo>
                    <a:pt x="2951" y="4203"/>
                    <a:pt x="2908" y="4203"/>
                    <a:pt x="2866" y="4203"/>
                  </a:cubicBezTo>
                  <a:lnTo>
                    <a:pt x="2591" y="4203"/>
                  </a:lnTo>
                  <a:cubicBezTo>
                    <a:pt x="2581" y="5378"/>
                    <a:pt x="2581" y="6551"/>
                    <a:pt x="2570" y="7725"/>
                  </a:cubicBezTo>
                  <a:lnTo>
                    <a:pt x="2570" y="8603"/>
                  </a:lnTo>
                  <a:lnTo>
                    <a:pt x="2570" y="9047"/>
                  </a:lnTo>
                  <a:lnTo>
                    <a:pt x="2570" y="9258"/>
                  </a:lnTo>
                  <a:lnTo>
                    <a:pt x="2570" y="9364"/>
                  </a:lnTo>
                  <a:cubicBezTo>
                    <a:pt x="2570" y="9385"/>
                    <a:pt x="2560" y="9417"/>
                    <a:pt x="2560" y="9449"/>
                  </a:cubicBezTo>
                  <a:cubicBezTo>
                    <a:pt x="2443" y="9977"/>
                    <a:pt x="2232" y="10538"/>
                    <a:pt x="1968" y="11025"/>
                  </a:cubicBezTo>
                  <a:cubicBezTo>
                    <a:pt x="1904" y="11140"/>
                    <a:pt x="1830" y="11257"/>
                    <a:pt x="1745" y="11352"/>
                  </a:cubicBezTo>
                  <a:cubicBezTo>
                    <a:pt x="1661" y="11448"/>
                    <a:pt x="1566" y="11521"/>
                    <a:pt x="1502" y="11532"/>
                  </a:cubicBezTo>
                  <a:cubicBezTo>
                    <a:pt x="1496" y="11535"/>
                    <a:pt x="1491" y="11536"/>
                    <a:pt x="1485" y="11536"/>
                  </a:cubicBezTo>
                  <a:cubicBezTo>
                    <a:pt x="1472" y="11536"/>
                    <a:pt x="1458" y="11529"/>
                    <a:pt x="1428" y="11521"/>
                  </a:cubicBezTo>
                  <a:cubicBezTo>
                    <a:pt x="1397" y="11500"/>
                    <a:pt x="1354" y="11469"/>
                    <a:pt x="1312" y="11426"/>
                  </a:cubicBezTo>
                  <a:cubicBezTo>
                    <a:pt x="1227" y="11342"/>
                    <a:pt x="1153" y="11225"/>
                    <a:pt x="1079" y="11109"/>
                  </a:cubicBezTo>
                  <a:cubicBezTo>
                    <a:pt x="804" y="10633"/>
                    <a:pt x="593" y="10073"/>
                    <a:pt x="455" y="9533"/>
                  </a:cubicBezTo>
                  <a:cubicBezTo>
                    <a:pt x="434" y="9470"/>
                    <a:pt x="413" y="9396"/>
                    <a:pt x="413" y="9354"/>
                  </a:cubicBezTo>
                  <a:lnTo>
                    <a:pt x="413" y="9152"/>
                  </a:lnTo>
                  <a:lnTo>
                    <a:pt x="413" y="8708"/>
                  </a:lnTo>
                  <a:cubicBezTo>
                    <a:pt x="413" y="8423"/>
                    <a:pt x="424" y="8127"/>
                    <a:pt x="424" y="7831"/>
                  </a:cubicBezTo>
                  <a:lnTo>
                    <a:pt x="424" y="6076"/>
                  </a:lnTo>
                  <a:cubicBezTo>
                    <a:pt x="434" y="4901"/>
                    <a:pt x="434" y="3738"/>
                    <a:pt x="445" y="2565"/>
                  </a:cubicBezTo>
                  <a:lnTo>
                    <a:pt x="445" y="809"/>
                  </a:lnTo>
                  <a:cubicBezTo>
                    <a:pt x="466" y="523"/>
                    <a:pt x="508" y="481"/>
                    <a:pt x="793" y="439"/>
                  </a:cubicBezTo>
                  <a:cubicBezTo>
                    <a:pt x="1058" y="407"/>
                    <a:pt x="1354" y="418"/>
                    <a:pt x="1650" y="407"/>
                  </a:cubicBezTo>
                  <a:cubicBezTo>
                    <a:pt x="1793" y="412"/>
                    <a:pt x="1938" y="412"/>
                    <a:pt x="2084" y="412"/>
                  </a:cubicBezTo>
                  <a:cubicBezTo>
                    <a:pt x="2229" y="412"/>
                    <a:pt x="2375" y="412"/>
                    <a:pt x="2518" y="418"/>
                  </a:cubicBezTo>
                  <a:cubicBezTo>
                    <a:pt x="2666" y="418"/>
                    <a:pt x="2803" y="429"/>
                    <a:pt x="2941" y="450"/>
                  </a:cubicBezTo>
                  <a:cubicBezTo>
                    <a:pt x="3067" y="460"/>
                    <a:pt x="3194" y="492"/>
                    <a:pt x="3247" y="544"/>
                  </a:cubicBezTo>
                  <a:cubicBezTo>
                    <a:pt x="3300" y="587"/>
                    <a:pt x="3331" y="661"/>
                    <a:pt x="3342" y="788"/>
                  </a:cubicBezTo>
                  <a:cubicBezTo>
                    <a:pt x="3352" y="904"/>
                    <a:pt x="3342" y="1073"/>
                    <a:pt x="3342" y="1211"/>
                  </a:cubicBezTo>
                  <a:lnTo>
                    <a:pt x="3342" y="2088"/>
                  </a:lnTo>
                  <a:cubicBezTo>
                    <a:pt x="3331" y="3263"/>
                    <a:pt x="3331" y="4436"/>
                    <a:pt x="3331" y="5610"/>
                  </a:cubicBezTo>
                  <a:lnTo>
                    <a:pt x="3733" y="5610"/>
                  </a:lnTo>
                  <a:cubicBezTo>
                    <a:pt x="3744" y="4436"/>
                    <a:pt x="3744" y="3263"/>
                    <a:pt x="3754" y="2088"/>
                  </a:cubicBezTo>
                  <a:lnTo>
                    <a:pt x="3754" y="1211"/>
                  </a:lnTo>
                  <a:cubicBezTo>
                    <a:pt x="3754" y="1063"/>
                    <a:pt x="3765" y="936"/>
                    <a:pt x="3754" y="756"/>
                  </a:cubicBezTo>
                  <a:cubicBezTo>
                    <a:pt x="3744" y="671"/>
                    <a:pt x="3733" y="577"/>
                    <a:pt x="3691" y="481"/>
                  </a:cubicBezTo>
                  <a:cubicBezTo>
                    <a:pt x="3660" y="386"/>
                    <a:pt x="3585" y="291"/>
                    <a:pt x="3501" y="217"/>
                  </a:cubicBezTo>
                  <a:cubicBezTo>
                    <a:pt x="3321" y="90"/>
                    <a:pt x="3152" y="58"/>
                    <a:pt x="2993" y="37"/>
                  </a:cubicBezTo>
                  <a:cubicBezTo>
                    <a:pt x="2835" y="16"/>
                    <a:pt x="2687" y="6"/>
                    <a:pt x="2528" y="6"/>
                  </a:cubicBezTo>
                  <a:cubicBezTo>
                    <a:pt x="2429" y="2"/>
                    <a:pt x="2330" y="1"/>
                    <a:pt x="2232" y="1"/>
                  </a:cubicBezTo>
                  <a:close/>
                </a:path>
              </a:pathLst>
            </a:custGeom>
            <a:solidFill>
              <a:schemeClr val="accent4"/>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5415561" y="1583072"/>
              <a:ext cx="259601" cy="688179"/>
            </a:xfrm>
            <a:custGeom>
              <a:rect b="b" l="l" r="r" t="t"/>
              <a:pathLst>
                <a:path extrusionOk="0" h="15476" w="5838">
                  <a:moveTo>
                    <a:pt x="3001" y="1"/>
                  </a:moveTo>
                  <a:cubicBezTo>
                    <a:pt x="2973" y="1"/>
                    <a:pt x="2946" y="2"/>
                    <a:pt x="2919" y="5"/>
                  </a:cubicBezTo>
                  <a:cubicBezTo>
                    <a:pt x="2708" y="5"/>
                    <a:pt x="2517" y="36"/>
                    <a:pt x="2327" y="68"/>
                  </a:cubicBezTo>
                  <a:cubicBezTo>
                    <a:pt x="1957" y="142"/>
                    <a:pt x="1587" y="216"/>
                    <a:pt x="1217" y="280"/>
                  </a:cubicBezTo>
                  <a:cubicBezTo>
                    <a:pt x="1027" y="322"/>
                    <a:pt x="836" y="353"/>
                    <a:pt x="635" y="417"/>
                  </a:cubicBezTo>
                  <a:cubicBezTo>
                    <a:pt x="540" y="459"/>
                    <a:pt x="434" y="501"/>
                    <a:pt x="329" y="576"/>
                  </a:cubicBezTo>
                  <a:cubicBezTo>
                    <a:pt x="212" y="660"/>
                    <a:pt x="127" y="808"/>
                    <a:pt x="106" y="935"/>
                  </a:cubicBezTo>
                  <a:cubicBezTo>
                    <a:pt x="64" y="1199"/>
                    <a:pt x="138" y="1390"/>
                    <a:pt x="159" y="1580"/>
                  </a:cubicBezTo>
                  <a:cubicBezTo>
                    <a:pt x="191" y="1760"/>
                    <a:pt x="233" y="1950"/>
                    <a:pt x="265" y="2130"/>
                  </a:cubicBezTo>
                  <a:cubicBezTo>
                    <a:pt x="540" y="3610"/>
                    <a:pt x="825" y="5091"/>
                    <a:pt x="1100" y="6582"/>
                  </a:cubicBezTo>
                  <a:lnTo>
                    <a:pt x="1523" y="6582"/>
                  </a:lnTo>
                  <a:cubicBezTo>
                    <a:pt x="1248" y="5091"/>
                    <a:pt x="973" y="3610"/>
                    <a:pt x="688" y="2130"/>
                  </a:cubicBezTo>
                  <a:cubicBezTo>
                    <a:pt x="656" y="1939"/>
                    <a:pt x="625" y="1760"/>
                    <a:pt x="582" y="1570"/>
                  </a:cubicBezTo>
                  <a:cubicBezTo>
                    <a:pt x="550" y="1379"/>
                    <a:pt x="508" y="1199"/>
                    <a:pt x="529" y="1083"/>
                  </a:cubicBezTo>
                  <a:cubicBezTo>
                    <a:pt x="550" y="1030"/>
                    <a:pt x="561" y="1009"/>
                    <a:pt x="604" y="978"/>
                  </a:cubicBezTo>
                  <a:cubicBezTo>
                    <a:pt x="646" y="935"/>
                    <a:pt x="709" y="903"/>
                    <a:pt x="794" y="882"/>
                  </a:cubicBezTo>
                  <a:cubicBezTo>
                    <a:pt x="952" y="830"/>
                    <a:pt x="1132" y="787"/>
                    <a:pt x="1312" y="755"/>
                  </a:cubicBezTo>
                  <a:cubicBezTo>
                    <a:pt x="1682" y="681"/>
                    <a:pt x="2052" y="618"/>
                    <a:pt x="2422" y="544"/>
                  </a:cubicBezTo>
                  <a:cubicBezTo>
                    <a:pt x="2602" y="512"/>
                    <a:pt x="2782" y="480"/>
                    <a:pt x="2951" y="480"/>
                  </a:cubicBezTo>
                  <a:cubicBezTo>
                    <a:pt x="2976" y="477"/>
                    <a:pt x="3000" y="476"/>
                    <a:pt x="3024" y="476"/>
                  </a:cubicBezTo>
                  <a:cubicBezTo>
                    <a:pt x="3082" y="476"/>
                    <a:pt x="3136" y="483"/>
                    <a:pt x="3173" y="491"/>
                  </a:cubicBezTo>
                  <a:cubicBezTo>
                    <a:pt x="3236" y="512"/>
                    <a:pt x="3268" y="533"/>
                    <a:pt x="3300" y="576"/>
                  </a:cubicBezTo>
                  <a:cubicBezTo>
                    <a:pt x="3363" y="660"/>
                    <a:pt x="3395" y="830"/>
                    <a:pt x="3427" y="1020"/>
                  </a:cubicBezTo>
                  <a:cubicBezTo>
                    <a:pt x="3469" y="1199"/>
                    <a:pt x="3501" y="1390"/>
                    <a:pt x="3532" y="1570"/>
                  </a:cubicBezTo>
                  <a:cubicBezTo>
                    <a:pt x="3607" y="1939"/>
                    <a:pt x="3670" y="2310"/>
                    <a:pt x="3744" y="2680"/>
                  </a:cubicBezTo>
                  <a:lnTo>
                    <a:pt x="4157" y="4900"/>
                  </a:lnTo>
                  <a:cubicBezTo>
                    <a:pt x="4432" y="6381"/>
                    <a:pt x="4707" y="7861"/>
                    <a:pt x="4992" y="9342"/>
                  </a:cubicBezTo>
                  <a:lnTo>
                    <a:pt x="5405" y="11563"/>
                  </a:lnTo>
                  <a:cubicBezTo>
                    <a:pt x="5436" y="11711"/>
                    <a:pt x="5415" y="11891"/>
                    <a:pt x="5394" y="12060"/>
                  </a:cubicBezTo>
                  <a:cubicBezTo>
                    <a:pt x="5362" y="12239"/>
                    <a:pt x="5330" y="12420"/>
                    <a:pt x="5288" y="12599"/>
                  </a:cubicBezTo>
                  <a:cubicBezTo>
                    <a:pt x="5193" y="12948"/>
                    <a:pt x="5087" y="13308"/>
                    <a:pt x="4960" y="13656"/>
                  </a:cubicBezTo>
                  <a:cubicBezTo>
                    <a:pt x="4823" y="13995"/>
                    <a:pt x="4686" y="14333"/>
                    <a:pt x="4505" y="14650"/>
                  </a:cubicBezTo>
                  <a:cubicBezTo>
                    <a:pt x="4421" y="14799"/>
                    <a:pt x="4315" y="14958"/>
                    <a:pt x="4220" y="15052"/>
                  </a:cubicBezTo>
                  <a:cubicBezTo>
                    <a:pt x="4177" y="15081"/>
                    <a:pt x="4173" y="15086"/>
                    <a:pt x="4162" y="15086"/>
                  </a:cubicBezTo>
                  <a:cubicBezTo>
                    <a:pt x="4156" y="15086"/>
                    <a:pt x="4149" y="15084"/>
                    <a:pt x="4136" y="15084"/>
                  </a:cubicBezTo>
                  <a:cubicBezTo>
                    <a:pt x="4093" y="15073"/>
                    <a:pt x="4019" y="15042"/>
                    <a:pt x="3945" y="14989"/>
                  </a:cubicBezTo>
                  <a:cubicBezTo>
                    <a:pt x="3670" y="14810"/>
                    <a:pt x="3406" y="14535"/>
                    <a:pt x="3152" y="14270"/>
                  </a:cubicBezTo>
                  <a:cubicBezTo>
                    <a:pt x="2909" y="13995"/>
                    <a:pt x="2676" y="13710"/>
                    <a:pt x="2454" y="13403"/>
                  </a:cubicBezTo>
                  <a:cubicBezTo>
                    <a:pt x="2242" y="13107"/>
                    <a:pt x="2042" y="12789"/>
                    <a:pt x="1894" y="12472"/>
                  </a:cubicBezTo>
                  <a:cubicBezTo>
                    <a:pt x="1851" y="12398"/>
                    <a:pt x="1819" y="12314"/>
                    <a:pt x="1809" y="12250"/>
                  </a:cubicBezTo>
                  <a:cubicBezTo>
                    <a:pt x="1788" y="12166"/>
                    <a:pt x="1777" y="12070"/>
                    <a:pt x="1756" y="11975"/>
                  </a:cubicBezTo>
                  <a:cubicBezTo>
                    <a:pt x="1725" y="11795"/>
                    <a:pt x="1692" y="11605"/>
                    <a:pt x="1650" y="11426"/>
                  </a:cubicBezTo>
                  <a:cubicBezTo>
                    <a:pt x="1513" y="10674"/>
                    <a:pt x="1375" y="9934"/>
                    <a:pt x="1238" y="9194"/>
                  </a:cubicBezTo>
                  <a:cubicBezTo>
                    <a:pt x="952" y="7713"/>
                    <a:pt x="677" y="6223"/>
                    <a:pt x="402" y="4742"/>
                  </a:cubicBezTo>
                  <a:cubicBezTo>
                    <a:pt x="360" y="4752"/>
                    <a:pt x="308" y="4763"/>
                    <a:pt x="265" y="4774"/>
                  </a:cubicBezTo>
                  <a:cubicBezTo>
                    <a:pt x="223" y="4774"/>
                    <a:pt x="181" y="4785"/>
                    <a:pt x="127" y="4795"/>
                  </a:cubicBezTo>
                  <a:cubicBezTo>
                    <a:pt x="85" y="4806"/>
                    <a:pt x="43" y="4816"/>
                    <a:pt x="0" y="4816"/>
                  </a:cubicBezTo>
                  <a:cubicBezTo>
                    <a:pt x="275" y="6307"/>
                    <a:pt x="550" y="7788"/>
                    <a:pt x="825" y="9268"/>
                  </a:cubicBezTo>
                  <a:cubicBezTo>
                    <a:pt x="973" y="10009"/>
                    <a:pt x="1111" y="10749"/>
                    <a:pt x="1248" y="11489"/>
                  </a:cubicBezTo>
                  <a:cubicBezTo>
                    <a:pt x="1280" y="11679"/>
                    <a:pt x="1312" y="11859"/>
                    <a:pt x="1354" y="12049"/>
                  </a:cubicBezTo>
                  <a:cubicBezTo>
                    <a:pt x="1365" y="12134"/>
                    <a:pt x="1386" y="12229"/>
                    <a:pt x="1407" y="12324"/>
                  </a:cubicBezTo>
                  <a:cubicBezTo>
                    <a:pt x="1428" y="12451"/>
                    <a:pt x="1471" y="12546"/>
                    <a:pt x="1513" y="12631"/>
                  </a:cubicBezTo>
                  <a:cubicBezTo>
                    <a:pt x="1682" y="13001"/>
                    <a:pt x="1894" y="13318"/>
                    <a:pt x="2126" y="13635"/>
                  </a:cubicBezTo>
                  <a:cubicBezTo>
                    <a:pt x="2348" y="13942"/>
                    <a:pt x="2592" y="14249"/>
                    <a:pt x="2845" y="14535"/>
                  </a:cubicBezTo>
                  <a:cubicBezTo>
                    <a:pt x="3109" y="14810"/>
                    <a:pt x="3374" y="15095"/>
                    <a:pt x="3723" y="15327"/>
                  </a:cubicBezTo>
                  <a:cubicBezTo>
                    <a:pt x="3818" y="15381"/>
                    <a:pt x="3913" y="15433"/>
                    <a:pt x="4040" y="15465"/>
                  </a:cubicBezTo>
                  <a:cubicBezTo>
                    <a:pt x="4082" y="15475"/>
                    <a:pt x="4103" y="15475"/>
                    <a:pt x="4167" y="15475"/>
                  </a:cubicBezTo>
                  <a:lnTo>
                    <a:pt x="4220" y="15475"/>
                  </a:lnTo>
                  <a:cubicBezTo>
                    <a:pt x="4252" y="15475"/>
                    <a:pt x="4273" y="15465"/>
                    <a:pt x="4294" y="15454"/>
                  </a:cubicBezTo>
                  <a:cubicBezTo>
                    <a:pt x="4378" y="15423"/>
                    <a:pt x="4432" y="15381"/>
                    <a:pt x="4484" y="15338"/>
                  </a:cubicBezTo>
                  <a:cubicBezTo>
                    <a:pt x="4664" y="15179"/>
                    <a:pt x="4759" y="15010"/>
                    <a:pt x="4855" y="14831"/>
                  </a:cubicBezTo>
                  <a:cubicBezTo>
                    <a:pt x="5055" y="14492"/>
                    <a:pt x="5203" y="14133"/>
                    <a:pt x="5330" y="13773"/>
                  </a:cubicBezTo>
                  <a:cubicBezTo>
                    <a:pt x="5468" y="13414"/>
                    <a:pt x="5584" y="13043"/>
                    <a:pt x="5680" y="12662"/>
                  </a:cubicBezTo>
                  <a:cubicBezTo>
                    <a:pt x="5722" y="12483"/>
                    <a:pt x="5764" y="12282"/>
                    <a:pt x="5785" y="12091"/>
                  </a:cubicBezTo>
                  <a:cubicBezTo>
                    <a:pt x="5817" y="11891"/>
                    <a:pt x="5838" y="11689"/>
                    <a:pt x="5795" y="11457"/>
                  </a:cubicBezTo>
                  <a:lnTo>
                    <a:pt x="5383" y="9236"/>
                  </a:lnTo>
                  <a:cubicBezTo>
                    <a:pt x="5098" y="7745"/>
                    <a:pt x="4823" y="6265"/>
                    <a:pt x="4548" y="4774"/>
                  </a:cubicBezTo>
                  <a:cubicBezTo>
                    <a:pt x="4411" y="4033"/>
                    <a:pt x="4263" y="3293"/>
                    <a:pt x="4125" y="2553"/>
                  </a:cubicBezTo>
                  <a:cubicBezTo>
                    <a:pt x="4061" y="2183"/>
                    <a:pt x="3988" y="1802"/>
                    <a:pt x="3913" y="1432"/>
                  </a:cubicBezTo>
                  <a:cubicBezTo>
                    <a:pt x="3882" y="1253"/>
                    <a:pt x="3850" y="1062"/>
                    <a:pt x="3818" y="882"/>
                  </a:cubicBezTo>
                  <a:cubicBezTo>
                    <a:pt x="3776" y="703"/>
                    <a:pt x="3765" y="480"/>
                    <a:pt x="3607" y="258"/>
                  </a:cubicBezTo>
                  <a:cubicBezTo>
                    <a:pt x="3522" y="142"/>
                    <a:pt x="3384" y="57"/>
                    <a:pt x="3257" y="36"/>
                  </a:cubicBezTo>
                  <a:cubicBezTo>
                    <a:pt x="3171" y="13"/>
                    <a:pt x="3084" y="1"/>
                    <a:pt x="3001" y="1"/>
                  </a:cubicBezTo>
                  <a:close/>
                </a:path>
              </a:pathLst>
            </a:custGeom>
            <a:solidFill>
              <a:schemeClr val="accent4"/>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94" name="Shape 294"/>
        <p:cNvGrpSpPr/>
        <p:nvPr/>
      </p:nvGrpSpPr>
      <p:grpSpPr>
        <a:xfrm>
          <a:off x="0" y="0"/>
          <a:ext cx="0" cy="0"/>
          <a:chOff x="0" y="0"/>
          <a:chExt cx="0" cy="0"/>
        </a:xfrm>
      </p:grpSpPr>
      <p:sp>
        <p:nvSpPr>
          <p:cNvPr id="295" name="Google Shape;29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23"/>
          <p:cNvSpPr txBox="1"/>
          <p:nvPr>
            <p:ph idx="1" type="subTitle"/>
          </p:nvPr>
        </p:nvSpPr>
        <p:spPr>
          <a:xfrm>
            <a:off x="720005" y="3199825"/>
            <a:ext cx="2336400" cy="530100"/>
          </a:xfrm>
          <a:prstGeom prst="rect">
            <a:avLst/>
          </a:prstGeom>
          <a:solidFill>
            <a:schemeClr val="accent3"/>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7" name="Google Shape;297;p23"/>
          <p:cNvSpPr txBox="1"/>
          <p:nvPr>
            <p:ph idx="2" type="subTitle"/>
          </p:nvPr>
        </p:nvSpPr>
        <p:spPr>
          <a:xfrm>
            <a:off x="720005" y="3802999"/>
            <a:ext cx="2336400" cy="78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23"/>
          <p:cNvSpPr txBox="1"/>
          <p:nvPr>
            <p:ph idx="3" type="subTitle"/>
          </p:nvPr>
        </p:nvSpPr>
        <p:spPr>
          <a:xfrm>
            <a:off x="3403800" y="3802999"/>
            <a:ext cx="2336400" cy="78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3"/>
          <p:cNvSpPr txBox="1"/>
          <p:nvPr>
            <p:ph idx="4" type="subTitle"/>
          </p:nvPr>
        </p:nvSpPr>
        <p:spPr>
          <a:xfrm>
            <a:off x="6087595" y="3802999"/>
            <a:ext cx="2336400" cy="78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0" name="Google Shape;300;p23"/>
          <p:cNvSpPr txBox="1"/>
          <p:nvPr>
            <p:ph idx="5" type="subTitle"/>
          </p:nvPr>
        </p:nvSpPr>
        <p:spPr>
          <a:xfrm>
            <a:off x="3403800" y="3199825"/>
            <a:ext cx="2336400" cy="530400"/>
          </a:xfrm>
          <a:prstGeom prst="rect">
            <a:avLst/>
          </a:prstGeom>
          <a:solidFill>
            <a:schemeClr val="accent3"/>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1" name="Google Shape;301;p23"/>
          <p:cNvSpPr txBox="1"/>
          <p:nvPr>
            <p:ph idx="6" type="subTitle"/>
          </p:nvPr>
        </p:nvSpPr>
        <p:spPr>
          <a:xfrm>
            <a:off x="6087595" y="3199825"/>
            <a:ext cx="2336400" cy="530400"/>
          </a:xfrm>
          <a:prstGeom prst="rect">
            <a:avLst/>
          </a:prstGeom>
          <a:solidFill>
            <a:schemeClr val="accent3"/>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pic>
        <p:nvPicPr>
          <p:cNvPr id="302" name="Google Shape;302;p23"/>
          <p:cNvPicPr preferRelativeResize="0"/>
          <p:nvPr/>
        </p:nvPicPr>
        <p:blipFill>
          <a:blip r:embed="rId2">
            <a:alphaModFix/>
          </a:blip>
          <a:stretch>
            <a:fillRect/>
          </a:stretch>
        </p:blipFill>
        <p:spPr>
          <a:xfrm rot="2700000">
            <a:off x="-1207686" y="-1851695"/>
            <a:ext cx="2625475" cy="3037838"/>
          </a:xfrm>
          <a:prstGeom prst="rect">
            <a:avLst/>
          </a:prstGeom>
          <a:noFill/>
          <a:ln>
            <a:noFill/>
          </a:ln>
          <a:effectLst>
            <a:outerShdw blurRad="142875" rotWithShape="0" algn="bl" dir="5400000" dist="19050">
              <a:schemeClr val="dk1">
                <a:alpha val="60000"/>
              </a:schemeClr>
            </a:outerShdw>
          </a:effectLst>
        </p:spPr>
      </p:pic>
      <p:grpSp>
        <p:nvGrpSpPr>
          <p:cNvPr id="303" name="Google Shape;303;p23"/>
          <p:cNvGrpSpPr/>
          <p:nvPr/>
        </p:nvGrpSpPr>
        <p:grpSpPr>
          <a:xfrm rot="2132021">
            <a:off x="7988417" y="-23292"/>
            <a:ext cx="1679279" cy="1886060"/>
            <a:chOff x="2326418" y="-676325"/>
            <a:chExt cx="1679226" cy="1885999"/>
          </a:xfrm>
        </p:grpSpPr>
        <p:grpSp>
          <p:nvGrpSpPr>
            <p:cNvPr id="304" name="Google Shape;304;p23"/>
            <p:cNvGrpSpPr/>
            <p:nvPr/>
          </p:nvGrpSpPr>
          <p:grpSpPr>
            <a:xfrm>
              <a:off x="2326418" y="-676325"/>
              <a:ext cx="1679226" cy="1885999"/>
              <a:chOff x="2326418" y="-676325"/>
              <a:chExt cx="1679226" cy="1885999"/>
            </a:xfrm>
          </p:grpSpPr>
          <p:sp>
            <p:nvSpPr>
              <p:cNvPr id="305" name="Google Shape;305;p23"/>
              <p:cNvSpPr/>
              <p:nvPr/>
            </p:nvSpPr>
            <p:spPr>
              <a:xfrm>
                <a:off x="2326418" y="-676325"/>
                <a:ext cx="1238642" cy="1147751"/>
              </a:xfrm>
              <a:custGeom>
                <a:rect b="b" l="l" r="r" t="t"/>
                <a:pathLst>
                  <a:path extrusionOk="0" h="25811" w="27855">
                    <a:moveTo>
                      <a:pt x="14564" y="2005"/>
                    </a:moveTo>
                    <a:cubicBezTo>
                      <a:pt x="15797" y="2005"/>
                      <a:pt x="17050" y="2216"/>
                      <a:pt x="18273" y="2661"/>
                    </a:cubicBezTo>
                    <a:cubicBezTo>
                      <a:pt x="23920" y="4724"/>
                      <a:pt x="26839" y="10984"/>
                      <a:pt x="24788" y="16631"/>
                    </a:cubicBezTo>
                    <a:cubicBezTo>
                      <a:pt x="23793" y="19360"/>
                      <a:pt x="21794" y="21548"/>
                      <a:pt x="19151" y="22775"/>
                    </a:cubicBezTo>
                    <a:cubicBezTo>
                      <a:pt x="17690" y="23455"/>
                      <a:pt x="16129" y="23797"/>
                      <a:pt x="14562" y="23797"/>
                    </a:cubicBezTo>
                    <a:cubicBezTo>
                      <a:pt x="13304" y="23797"/>
                      <a:pt x="12044" y="23577"/>
                      <a:pt x="10829" y="23134"/>
                    </a:cubicBezTo>
                    <a:cubicBezTo>
                      <a:pt x="5182" y="21083"/>
                      <a:pt x="2263" y="14823"/>
                      <a:pt x="4315" y="9176"/>
                    </a:cubicBezTo>
                    <a:cubicBezTo>
                      <a:pt x="5921" y="4754"/>
                      <a:pt x="10114" y="2005"/>
                      <a:pt x="14564" y="2005"/>
                    </a:cubicBezTo>
                    <a:close/>
                    <a:moveTo>
                      <a:pt x="14563" y="1"/>
                    </a:moveTo>
                    <a:cubicBezTo>
                      <a:pt x="9293" y="1"/>
                      <a:pt x="4336" y="3256"/>
                      <a:pt x="2432" y="8489"/>
                    </a:cubicBezTo>
                    <a:cubicBezTo>
                      <a:pt x="0" y="15172"/>
                      <a:pt x="3458" y="22585"/>
                      <a:pt x="10141" y="25017"/>
                    </a:cubicBezTo>
                    <a:cubicBezTo>
                      <a:pt x="11579" y="25545"/>
                      <a:pt x="13071" y="25810"/>
                      <a:pt x="14561" y="25810"/>
                    </a:cubicBezTo>
                    <a:cubicBezTo>
                      <a:pt x="16412" y="25810"/>
                      <a:pt x="18262" y="25397"/>
                      <a:pt x="19997" y="24594"/>
                    </a:cubicBezTo>
                    <a:cubicBezTo>
                      <a:pt x="23127" y="23134"/>
                      <a:pt x="25496" y="20554"/>
                      <a:pt x="26670" y="17318"/>
                    </a:cubicBezTo>
                    <a:cubicBezTo>
                      <a:pt x="27854" y="14072"/>
                      <a:pt x="27695" y="10571"/>
                      <a:pt x="26247" y="7452"/>
                    </a:cubicBezTo>
                    <a:cubicBezTo>
                      <a:pt x="24788" y="4332"/>
                      <a:pt x="22207" y="1953"/>
                      <a:pt x="18960" y="779"/>
                    </a:cubicBezTo>
                    <a:cubicBezTo>
                      <a:pt x="17509" y="251"/>
                      <a:pt x="16024" y="1"/>
                      <a:pt x="14563"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2344738" y="-659917"/>
                <a:ext cx="1203379" cy="1114845"/>
              </a:xfrm>
              <a:custGeom>
                <a:rect b="b" l="l" r="r" t="t"/>
                <a:pathLst>
                  <a:path extrusionOk="0" h="25071" w="27062">
                    <a:moveTo>
                      <a:pt x="14146" y="1273"/>
                    </a:moveTo>
                    <a:cubicBezTo>
                      <a:pt x="15423" y="1273"/>
                      <a:pt x="16721" y="1492"/>
                      <a:pt x="17988" y="1954"/>
                    </a:cubicBezTo>
                    <a:cubicBezTo>
                      <a:pt x="23826" y="4080"/>
                      <a:pt x="26850" y="10552"/>
                      <a:pt x="24724" y="16389"/>
                    </a:cubicBezTo>
                    <a:cubicBezTo>
                      <a:pt x="23688" y="19212"/>
                      <a:pt x="21626" y="21465"/>
                      <a:pt x="18898" y="22734"/>
                    </a:cubicBezTo>
                    <a:cubicBezTo>
                      <a:pt x="17383" y="23444"/>
                      <a:pt x="15768" y="23799"/>
                      <a:pt x="14147" y="23799"/>
                    </a:cubicBezTo>
                    <a:cubicBezTo>
                      <a:pt x="12848" y="23799"/>
                      <a:pt x="11546" y="23571"/>
                      <a:pt x="10290" y="23115"/>
                    </a:cubicBezTo>
                    <a:cubicBezTo>
                      <a:pt x="4452" y="20989"/>
                      <a:pt x="1428" y="14517"/>
                      <a:pt x="3553" y="8680"/>
                    </a:cubicBezTo>
                    <a:cubicBezTo>
                      <a:pt x="5217" y="4112"/>
                      <a:pt x="9548" y="1273"/>
                      <a:pt x="14146" y="1273"/>
                    </a:cubicBezTo>
                    <a:close/>
                    <a:moveTo>
                      <a:pt x="14144" y="1"/>
                    </a:moveTo>
                    <a:cubicBezTo>
                      <a:pt x="9026" y="1"/>
                      <a:pt x="4213" y="3165"/>
                      <a:pt x="2359" y="8247"/>
                    </a:cubicBezTo>
                    <a:cubicBezTo>
                      <a:pt x="0" y="14740"/>
                      <a:pt x="3363" y="21941"/>
                      <a:pt x="9856" y="24309"/>
                    </a:cubicBezTo>
                    <a:cubicBezTo>
                      <a:pt x="11252" y="24817"/>
                      <a:pt x="12701" y="25071"/>
                      <a:pt x="14149" y="25071"/>
                    </a:cubicBezTo>
                    <a:cubicBezTo>
                      <a:pt x="15947" y="25071"/>
                      <a:pt x="17745" y="24680"/>
                      <a:pt x="19437" y="23886"/>
                    </a:cubicBezTo>
                    <a:cubicBezTo>
                      <a:pt x="22472" y="22480"/>
                      <a:pt x="24766" y="19964"/>
                      <a:pt x="25919" y="16822"/>
                    </a:cubicBezTo>
                    <a:cubicBezTo>
                      <a:pt x="27062" y="13671"/>
                      <a:pt x="26913" y="10266"/>
                      <a:pt x="25496" y="7242"/>
                    </a:cubicBezTo>
                    <a:cubicBezTo>
                      <a:pt x="24079" y="4207"/>
                      <a:pt x="21573" y="1902"/>
                      <a:pt x="18421" y="760"/>
                    </a:cubicBezTo>
                    <a:cubicBezTo>
                      <a:pt x="17010" y="245"/>
                      <a:pt x="15565" y="1"/>
                      <a:pt x="14144"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3221726" y="271499"/>
                <a:ext cx="300067" cy="307137"/>
              </a:xfrm>
              <a:custGeom>
                <a:rect b="b" l="l" r="r" t="t"/>
                <a:pathLst>
                  <a:path extrusionOk="0" h="6907" w="6748">
                    <a:moveTo>
                      <a:pt x="3670" y="1"/>
                    </a:moveTo>
                    <a:lnTo>
                      <a:pt x="1" y="2665"/>
                    </a:lnTo>
                    <a:lnTo>
                      <a:pt x="3077" y="6906"/>
                    </a:lnTo>
                    <a:lnTo>
                      <a:pt x="6747" y="4241"/>
                    </a:lnTo>
                    <a:lnTo>
                      <a:pt x="3670"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3266371" y="341580"/>
                <a:ext cx="293041" cy="269473"/>
              </a:xfrm>
              <a:custGeom>
                <a:rect b="b" l="l" r="r" t="t"/>
                <a:pathLst>
                  <a:path extrusionOk="0" h="6060" w="6590">
                    <a:moveTo>
                      <a:pt x="4644" y="1"/>
                    </a:moveTo>
                    <a:lnTo>
                      <a:pt x="33" y="3352"/>
                    </a:lnTo>
                    <a:lnTo>
                      <a:pt x="1" y="3374"/>
                    </a:lnTo>
                    <a:lnTo>
                      <a:pt x="1947" y="6060"/>
                    </a:lnTo>
                    <a:lnTo>
                      <a:pt x="6557" y="2708"/>
                    </a:lnTo>
                    <a:lnTo>
                      <a:pt x="6589" y="2687"/>
                    </a:lnTo>
                    <a:lnTo>
                      <a:pt x="4644"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a:off x="3317642" y="423400"/>
                <a:ext cx="683288" cy="786274"/>
              </a:xfrm>
              <a:custGeom>
                <a:rect b="b" l="l" r="r" t="t"/>
                <a:pathLst>
                  <a:path extrusionOk="0" h="17682" w="15366">
                    <a:moveTo>
                      <a:pt x="5309" y="1"/>
                    </a:moveTo>
                    <a:lnTo>
                      <a:pt x="1" y="3860"/>
                    </a:lnTo>
                    <a:lnTo>
                      <a:pt x="10047" y="17682"/>
                    </a:lnTo>
                    <a:lnTo>
                      <a:pt x="15366" y="13822"/>
                    </a:lnTo>
                    <a:lnTo>
                      <a:pt x="5309"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a:off x="3754491" y="1032338"/>
                <a:ext cx="251152" cy="175913"/>
              </a:xfrm>
              <a:custGeom>
                <a:rect b="b" l="l" r="r" t="t"/>
                <a:pathLst>
                  <a:path extrusionOk="0" h="3956" w="5648">
                    <a:moveTo>
                      <a:pt x="5362" y="1"/>
                    </a:moveTo>
                    <a:cubicBezTo>
                      <a:pt x="4979" y="1"/>
                      <a:pt x="3810" y="635"/>
                      <a:pt x="2528" y="1566"/>
                    </a:cubicBezTo>
                    <a:cubicBezTo>
                      <a:pt x="1058" y="2634"/>
                      <a:pt x="0" y="3681"/>
                      <a:pt x="160" y="3913"/>
                    </a:cubicBezTo>
                    <a:cubicBezTo>
                      <a:pt x="181" y="3942"/>
                      <a:pt x="222" y="3956"/>
                      <a:pt x="279" y="3956"/>
                    </a:cubicBezTo>
                    <a:cubicBezTo>
                      <a:pt x="670" y="3956"/>
                      <a:pt x="1839" y="3322"/>
                      <a:pt x="3120" y="2391"/>
                    </a:cubicBezTo>
                    <a:cubicBezTo>
                      <a:pt x="4590" y="1323"/>
                      <a:pt x="5647" y="265"/>
                      <a:pt x="5478" y="43"/>
                    </a:cubicBezTo>
                    <a:cubicBezTo>
                      <a:pt x="5458" y="15"/>
                      <a:pt x="5419" y="1"/>
                      <a:pt x="536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23"/>
            <p:cNvGrpSpPr/>
            <p:nvPr/>
          </p:nvGrpSpPr>
          <p:grpSpPr>
            <a:xfrm>
              <a:off x="2326418" y="-676325"/>
              <a:ext cx="1679226" cy="1885999"/>
              <a:chOff x="2326418" y="-676325"/>
              <a:chExt cx="1679226" cy="1885999"/>
            </a:xfrm>
          </p:grpSpPr>
          <p:sp>
            <p:nvSpPr>
              <p:cNvPr id="316" name="Google Shape;316;p23"/>
              <p:cNvSpPr/>
              <p:nvPr/>
            </p:nvSpPr>
            <p:spPr>
              <a:xfrm>
                <a:off x="2326418" y="-676325"/>
                <a:ext cx="1238642" cy="1147751"/>
              </a:xfrm>
              <a:custGeom>
                <a:rect b="b" l="l" r="r" t="t"/>
                <a:pathLst>
                  <a:path extrusionOk="0" h="25811" w="27855">
                    <a:moveTo>
                      <a:pt x="14564" y="2005"/>
                    </a:moveTo>
                    <a:cubicBezTo>
                      <a:pt x="15797" y="2005"/>
                      <a:pt x="17050" y="2216"/>
                      <a:pt x="18273" y="2661"/>
                    </a:cubicBezTo>
                    <a:cubicBezTo>
                      <a:pt x="23920" y="4724"/>
                      <a:pt x="26839" y="10984"/>
                      <a:pt x="24788" y="16631"/>
                    </a:cubicBezTo>
                    <a:cubicBezTo>
                      <a:pt x="23793" y="19360"/>
                      <a:pt x="21794" y="21548"/>
                      <a:pt x="19151" y="22775"/>
                    </a:cubicBezTo>
                    <a:cubicBezTo>
                      <a:pt x="17690" y="23455"/>
                      <a:pt x="16129" y="23797"/>
                      <a:pt x="14562" y="23797"/>
                    </a:cubicBezTo>
                    <a:cubicBezTo>
                      <a:pt x="13304" y="23797"/>
                      <a:pt x="12044" y="23577"/>
                      <a:pt x="10829" y="23134"/>
                    </a:cubicBezTo>
                    <a:cubicBezTo>
                      <a:pt x="5182" y="21083"/>
                      <a:pt x="2263" y="14823"/>
                      <a:pt x="4315" y="9176"/>
                    </a:cubicBezTo>
                    <a:cubicBezTo>
                      <a:pt x="5921" y="4754"/>
                      <a:pt x="10114" y="2005"/>
                      <a:pt x="14564" y="2005"/>
                    </a:cubicBezTo>
                    <a:close/>
                    <a:moveTo>
                      <a:pt x="14563" y="1"/>
                    </a:moveTo>
                    <a:cubicBezTo>
                      <a:pt x="9293" y="1"/>
                      <a:pt x="4336" y="3256"/>
                      <a:pt x="2432" y="8489"/>
                    </a:cubicBezTo>
                    <a:cubicBezTo>
                      <a:pt x="0" y="15172"/>
                      <a:pt x="3458" y="22585"/>
                      <a:pt x="10141" y="25017"/>
                    </a:cubicBezTo>
                    <a:cubicBezTo>
                      <a:pt x="11579" y="25545"/>
                      <a:pt x="13071" y="25810"/>
                      <a:pt x="14561" y="25810"/>
                    </a:cubicBezTo>
                    <a:cubicBezTo>
                      <a:pt x="16412" y="25810"/>
                      <a:pt x="18262" y="25397"/>
                      <a:pt x="19997" y="24594"/>
                    </a:cubicBezTo>
                    <a:cubicBezTo>
                      <a:pt x="23127" y="23134"/>
                      <a:pt x="25496" y="20554"/>
                      <a:pt x="26670" y="17318"/>
                    </a:cubicBezTo>
                    <a:cubicBezTo>
                      <a:pt x="27854" y="14072"/>
                      <a:pt x="27695" y="10571"/>
                      <a:pt x="26247" y="7452"/>
                    </a:cubicBezTo>
                    <a:cubicBezTo>
                      <a:pt x="24788" y="4332"/>
                      <a:pt x="22207" y="1953"/>
                      <a:pt x="18960" y="779"/>
                    </a:cubicBezTo>
                    <a:cubicBezTo>
                      <a:pt x="17509" y="251"/>
                      <a:pt x="16024" y="1"/>
                      <a:pt x="145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a:off x="2344738" y="-659917"/>
                <a:ext cx="1203379" cy="1114845"/>
              </a:xfrm>
              <a:custGeom>
                <a:rect b="b" l="l" r="r" t="t"/>
                <a:pathLst>
                  <a:path extrusionOk="0" h="25071" w="27062">
                    <a:moveTo>
                      <a:pt x="14146" y="1273"/>
                    </a:moveTo>
                    <a:cubicBezTo>
                      <a:pt x="15423" y="1273"/>
                      <a:pt x="16721" y="1492"/>
                      <a:pt x="17988" y="1954"/>
                    </a:cubicBezTo>
                    <a:cubicBezTo>
                      <a:pt x="23826" y="4080"/>
                      <a:pt x="26850" y="10552"/>
                      <a:pt x="24724" y="16389"/>
                    </a:cubicBezTo>
                    <a:cubicBezTo>
                      <a:pt x="23688" y="19212"/>
                      <a:pt x="21626" y="21465"/>
                      <a:pt x="18898" y="22734"/>
                    </a:cubicBezTo>
                    <a:cubicBezTo>
                      <a:pt x="17383" y="23444"/>
                      <a:pt x="15768" y="23799"/>
                      <a:pt x="14147" y="23799"/>
                    </a:cubicBezTo>
                    <a:cubicBezTo>
                      <a:pt x="12848" y="23799"/>
                      <a:pt x="11546" y="23571"/>
                      <a:pt x="10290" y="23115"/>
                    </a:cubicBezTo>
                    <a:cubicBezTo>
                      <a:pt x="4452" y="20989"/>
                      <a:pt x="1428" y="14517"/>
                      <a:pt x="3553" y="8680"/>
                    </a:cubicBezTo>
                    <a:cubicBezTo>
                      <a:pt x="5217" y="4112"/>
                      <a:pt x="9548" y="1273"/>
                      <a:pt x="14146" y="1273"/>
                    </a:cubicBezTo>
                    <a:close/>
                    <a:moveTo>
                      <a:pt x="14144" y="1"/>
                    </a:moveTo>
                    <a:cubicBezTo>
                      <a:pt x="9026" y="1"/>
                      <a:pt x="4213" y="3165"/>
                      <a:pt x="2359" y="8247"/>
                    </a:cubicBezTo>
                    <a:cubicBezTo>
                      <a:pt x="0" y="14740"/>
                      <a:pt x="3363" y="21941"/>
                      <a:pt x="9856" y="24309"/>
                    </a:cubicBezTo>
                    <a:cubicBezTo>
                      <a:pt x="11252" y="24817"/>
                      <a:pt x="12701" y="25071"/>
                      <a:pt x="14149" y="25071"/>
                    </a:cubicBezTo>
                    <a:cubicBezTo>
                      <a:pt x="15947" y="25071"/>
                      <a:pt x="17745" y="24680"/>
                      <a:pt x="19437" y="23886"/>
                    </a:cubicBezTo>
                    <a:cubicBezTo>
                      <a:pt x="22472" y="22480"/>
                      <a:pt x="24766" y="19964"/>
                      <a:pt x="25919" y="16822"/>
                    </a:cubicBezTo>
                    <a:cubicBezTo>
                      <a:pt x="27062" y="13671"/>
                      <a:pt x="26913" y="10266"/>
                      <a:pt x="25496" y="7242"/>
                    </a:cubicBezTo>
                    <a:cubicBezTo>
                      <a:pt x="24079" y="4207"/>
                      <a:pt x="21573" y="1902"/>
                      <a:pt x="18421" y="760"/>
                    </a:cubicBezTo>
                    <a:cubicBezTo>
                      <a:pt x="17010" y="245"/>
                      <a:pt x="15565" y="1"/>
                      <a:pt x="14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3221726" y="271499"/>
                <a:ext cx="300067" cy="307137"/>
              </a:xfrm>
              <a:custGeom>
                <a:rect b="b" l="l" r="r" t="t"/>
                <a:pathLst>
                  <a:path extrusionOk="0" h="6907" w="6748">
                    <a:moveTo>
                      <a:pt x="3670" y="1"/>
                    </a:moveTo>
                    <a:lnTo>
                      <a:pt x="1" y="2665"/>
                    </a:lnTo>
                    <a:lnTo>
                      <a:pt x="3077" y="6906"/>
                    </a:lnTo>
                    <a:lnTo>
                      <a:pt x="6747" y="4241"/>
                    </a:lnTo>
                    <a:lnTo>
                      <a:pt x="3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3266371" y="341580"/>
                <a:ext cx="293041" cy="269473"/>
              </a:xfrm>
              <a:custGeom>
                <a:rect b="b" l="l" r="r" t="t"/>
                <a:pathLst>
                  <a:path extrusionOk="0" h="6060" w="6590">
                    <a:moveTo>
                      <a:pt x="4644" y="1"/>
                    </a:moveTo>
                    <a:lnTo>
                      <a:pt x="33" y="3352"/>
                    </a:lnTo>
                    <a:lnTo>
                      <a:pt x="1" y="3374"/>
                    </a:lnTo>
                    <a:lnTo>
                      <a:pt x="1947" y="6060"/>
                    </a:lnTo>
                    <a:lnTo>
                      <a:pt x="6557" y="2708"/>
                    </a:lnTo>
                    <a:lnTo>
                      <a:pt x="6589" y="2687"/>
                    </a:lnTo>
                    <a:lnTo>
                      <a:pt x="46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3317642" y="423400"/>
                <a:ext cx="683288" cy="786274"/>
              </a:xfrm>
              <a:custGeom>
                <a:rect b="b" l="l" r="r" t="t"/>
                <a:pathLst>
                  <a:path extrusionOk="0" h="17682" w="15366">
                    <a:moveTo>
                      <a:pt x="5309" y="1"/>
                    </a:moveTo>
                    <a:lnTo>
                      <a:pt x="1" y="3860"/>
                    </a:lnTo>
                    <a:lnTo>
                      <a:pt x="10047" y="17682"/>
                    </a:lnTo>
                    <a:lnTo>
                      <a:pt x="15366" y="13822"/>
                    </a:lnTo>
                    <a:lnTo>
                      <a:pt x="53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3754491" y="1032338"/>
                <a:ext cx="251152" cy="175913"/>
              </a:xfrm>
              <a:custGeom>
                <a:rect b="b" l="l" r="r" t="t"/>
                <a:pathLst>
                  <a:path extrusionOk="0" h="3956" w="5648">
                    <a:moveTo>
                      <a:pt x="5362" y="1"/>
                    </a:moveTo>
                    <a:cubicBezTo>
                      <a:pt x="4979" y="1"/>
                      <a:pt x="3810" y="635"/>
                      <a:pt x="2528" y="1566"/>
                    </a:cubicBezTo>
                    <a:cubicBezTo>
                      <a:pt x="1058" y="2634"/>
                      <a:pt x="0" y="3681"/>
                      <a:pt x="160" y="3913"/>
                    </a:cubicBezTo>
                    <a:cubicBezTo>
                      <a:pt x="181" y="3942"/>
                      <a:pt x="222" y="3956"/>
                      <a:pt x="279" y="3956"/>
                    </a:cubicBezTo>
                    <a:cubicBezTo>
                      <a:pt x="670" y="3956"/>
                      <a:pt x="1839" y="3322"/>
                      <a:pt x="3120" y="2391"/>
                    </a:cubicBezTo>
                    <a:cubicBezTo>
                      <a:pt x="4590" y="1323"/>
                      <a:pt x="5647" y="265"/>
                      <a:pt x="5478" y="43"/>
                    </a:cubicBezTo>
                    <a:cubicBezTo>
                      <a:pt x="5458" y="15"/>
                      <a:pt x="5419" y="1"/>
                      <a:pt x="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2694119" y="-562577"/>
                <a:ext cx="458504" cy="109034"/>
              </a:xfrm>
              <a:custGeom>
                <a:rect b="b" l="l" r="r" t="t"/>
                <a:pathLst>
                  <a:path extrusionOk="0" h="2452" w="10311">
                    <a:moveTo>
                      <a:pt x="6493" y="0"/>
                    </a:moveTo>
                    <a:cubicBezTo>
                      <a:pt x="4096" y="0"/>
                      <a:pt x="1788" y="884"/>
                      <a:pt x="1" y="2441"/>
                    </a:cubicBezTo>
                    <a:cubicBezTo>
                      <a:pt x="1364" y="1882"/>
                      <a:pt x="2884" y="1585"/>
                      <a:pt x="4466" y="1585"/>
                    </a:cubicBezTo>
                    <a:cubicBezTo>
                      <a:pt x="5938" y="1585"/>
                      <a:pt x="7464" y="1842"/>
                      <a:pt x="8968" y="2388"/>
                    </a:cubicBezTo>
                    <a:cubicBezTo>
                      <a:pt x="9021" y="2409"/>
                      <a:pt x="9084" y="2430"/>
                      <a:pt x="9137" y="2451"/>
                    </a:cubicBezTo>
                    <a:lnTo>
                      <a:pt x="10311" y="770"/>
                    </a:lnTo>
                    <a:cubicBezTo>
                      <a:pt x="10163" y="707"/>
                      <a:pt x="10015" y="653"/>
                      <a:pt x="9866" y="601"/>
                    </a:cubicBezTo>
                    <a:cubicBezTo>
                      <a:pt x="8752" y="193"/>
                      <a:pt x="7613" y="0"/>
                      <a:pt x="6493" y="0"/>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3147865" y="-505792"/>
                <a:ext cx="273297" cy="363077"/>
              </a:xfrm>
              <a:custGeom>
                <a:rect b="b" l="l" r="r" t="t"/>
                <a:pathLst>
                  <a:path extrusionOk="0" h="8165" w="6146">
                    <a:moveTo>
                      <a:pt x="1143" y="1"/>
                    </a:moveTo>
                    <a:lnTo>
                      <a:pt x="1" y="1629"/>
                    </a:lnTo>
                    <a:cubicBezTo>
                      <a:pt x="2983" y="3067"/>
                      <a:pt x="5161" y="5478"/>
                      <a:pt x="6145" y="8165"/>
                    </a:cubicBezTo>
                    <a:cubicBezTo>
                      <a:pt x="6007" y="4812"/>
                      <a:pt x="4146" y="1693"/>
                      <a:pt x="1143" y="1"/>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2523898" y="-68455"/>
                <a:ext cx="861024" cy="422886"/>
              </a:xfrm>
              <a:custGeom>
                <a:rect b="b" l="l" r="r" t="t"/>
                <a:pathLst>
                  <a:path extrusionOk="0" h="9510" w="19363">
                    <a:moveTo>
                      <a:pt x="0" y="0"/>
                    </a:moveTo>
                    <a:lnTo>
                      <a:pt x="0" y="0"/>
                    </a:lnTo>
                    <a:cubicBezTo>
                      <a:pt x="170" y="4442"/>
                      <a:pt x="3342" y="8365"/>
                      <a:pt x="7899" y="9306"/>
                    </a:cubicBezTo>
                    <a:cubicBezTo>
                      <a:pt x="8570" y="9444"/>
                      <a:pt x="9239" y="9510"/>
                      <a:pt x="9899" y="9510"/>
                    </a:cubicBezTo>
                    <a:cubicBezTo>
                      <a:pt x="14207" y="9510"/>
                      <a:pt x="18097" y="6684"/>
                      <a:pt x="19363" y="2475"/>
                    </a:cubicBezTo>
                    <a:lnTo>
                      <a:pt x="19363" y="2475"/>
                    </a:lnTo>
                    <a:cubicBezTo>
                      <a:pt x="17736" y="6135"/>
                      <a:pt x="14078" y="8513"/>
                      <a:pt x="10065" y="8513"/>
                    </a:cubicBezTo>
                    <a:cubicBezTo>
                      <a:pt x="9383" y="8513"/>
                      <a:pt x="8690" y="8444"/>
                      <a:pt x="7995" y="8301"/>
                    </a:cubicBezTo>
                    <a:cubicBezTo>
                      <a:pt x="3754" y="7424"/>
                      <a:pt x="677" y="4029"/>
                      <a:pt x="0" y="0"/>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9" name="Google Shape;329;p23"/>
          <p:cNvSpPr/>
          <p:nvPr/>
        </p:nvSpPr>
        <p:spPr>
          <a:xfrm rot="-1520002">
            <a:off x="8673149" y="2667000"/>
            <a:ext cx="271262" cy="894611"/>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accent4"/>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rot="762292">
            <a:off x="8756440" y="3935249"/>
            <a:ext cx="271266" cy="894625"/>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23"/>
          <p:cNvGrpSpPr/>
          <p:nvPr/>
        </p:nvGrpSpPr>
        <p:grpSpPr>
          <a:xfrm>
            <a:off x="55986" y="3916379"/>
            <a:ext cx="612258" cy="978817"/>
            <a:chOff x="3085608" y="3229147"/>
            <a:chExt cx="696065" cy="1112798"/>
          </a:xfrm>
        </p:grpSpPr>
        <p:grpSp>
          <p:nvGrpSpPr>
            <p:cNvPr id="332" name="Google Shape;332;p23"/>
            <p:cNvGrpSpPr/>
            <p:nvPr/>
          </p:nvGrpSpPr>
          <p:grpSpPr>
            <a:xfrm>
              <a:off x="3085608" y="3229147"/>
              <a:ext cx="696065" cy="1112798"/>
              <a:chOff x="3085608" y="3229147"/>
              <a:chExt cx="696065" cy="1112798"/>
            </a:xfrm>
          </p:grpSpPr>
          <p:sp>
            <p:nvSpPr>
              <p:cNvPr id="333" name="Google Shape;333;p23"/>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23"/>
            <p:cNvGrpSpPr/>
            <p:nvPr/>
          </p:nvGrpSpPr>
          <p:grpSpPr>
            <a:xfrm>
              <a:off x="3085608" y="3229147"/>
              <a:ext cx="696065" cy="1112798"/>
              <a:chOff x="3085608" y="3229147"/>
              <a:chExt cx="696065" cy="1112798"/>
            </a:xfrm>
          </p:grpSpPr>
          <p:sp>
            <p:nvSpPr>
              <p:cNvPr id="341" name="Google Shape;341;p23"/>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48" name="Shape 348"/>
        <p:cNvGrpSpPr/>
        <p:nvPr/>
      </p:nvGrpSpPr>
      <p:grpSpPr>
        <a:xfrm>
          <a:off x="0" y="0"/>
          <a:ext cx="0" cy="0"/>
          <a:chOff x="0" y="0"/>
          <a:chExt cx="0" cy="0"/>
        </a:xfrm>
      </p:grpSpPr>
      <p:sp>
        <p:nvSpPr>
          <p:cNvPr id="349" name="Google Shape;349;p24"/>
          <p:cNvSpPr txBox="1"/>
          <p:nvPr>
            <p:ph idx="1" type="subTitle"/>
          </p:nvPr>
        </p:nvSpPr>
        <p:spPr>
          <a:xfrm>
            <a:off x="2073709" y="1662775"/>
            <a:ext cx="2094000" cy="530400"/>
          </a:xfrm>
          <a:prstGeom prst="rect">
            <a:avLst/>
          </a:prstGeom>
          <a:solidFill>
            <a:schemeClr val="accent3"/>
          </a:solid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0" name="Google Shape;350;p24"/>
          <p:cNvSpPr txBox="1"/>
          <p:nvPr>
            <p:ph idx="2" type="subTitle"/>
          </p:nvPr>
        </p:nvSpPr>
        <p:spPr>
          <a:xfrm>
            <a:off x="2073700" y="2193175"/>
            <a:ext cx="2094000" cy="576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1" name="Google Shape;351;p24"/>
          <p:cNvSpPr txBox="1"/>
          <p:nvPr>
            <p:ph idx="3" type="subTitle"/>
          </p:nvPr>
        </p:nvSpPr>
        <p:spPr>
          <a:xfrm>
            <a:off x="5681914" y="2193175"/>
            <a:ext cx="2094000" cy="576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2" name="Google Shape;352;p24"/>
          <p:cNvSpPr txBox="1"/>
          <p:nvPr>
            <p:ph idx="4" type="subTitle"/>
          </p:nvPr>
        </p:nvSpPr>
        <p:spPr>
          <a:xfrm>
            <a:off x="2073700" y="3583100"/>
            <a:ext cx="2094000" cy="576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3" name="Google Shape;353;p24"/>
          <p:cNvSpPr txBox="1"/>
          <p:nvPr>
            <p:ph idx="5" type="subTitle"/>
          </p:nvPr>
        </p:nvSpPr>
        <p:spPr>
          <a:xfrm>
            <a:off x="5681914" y="3583100"/>
            <a:ext cx="2094000" cy="576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5" name="Google Shape;355;p24"/>
          <p:cNvSpPr txBox="1"/>
          <p:nvPr>
            <p:ph idx="6" type="subTitle"/>
          </p:nvPr>
        </p:nvSpPr>
        <p:spPr>
          <a:xfrm>
            <a:off x="2073709" y="3052700"/>
            <a:ext cx="2094000" cy="530400"/>
          </a:xfrm>
          <a:prstGeom prst="rect">
            <a:avLst/>
          </a:prstGeom>
          <a:solidFill>
            <a:schemeClr val="accent3"/>
          </a:solid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6" name="Google Shape;356;p24"/>
          <p:cNvSpPr txBox="1"/>
          <p:nvPr>
            <p:ph idx="7" type="subTitle"/>
          </p:nvPr>
        </p:nvSpPr>
        <p:spPr>
          <a:xfrm>
            <a:off x="5681920" y="1662775"/>
            <a:ext cx="2094000" cy="530400"/>
          </a:xfrm>
          <a:prstGeom prst="rect">
            <a:avLst/>
          </a:prstGeom>
          <a:solidFill>
            <a:schemeClr val="accent3"/>
          </a:solid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7" name="Google Shape;357;p24"/>
          <p:cNvSpPr txBox="1"/>
          <p:nvPr>
            <p:ph idx="8" type="subTitle"/>
          </p:nvPr>
        </p:nvSpPr>
        <p:spPr>
          <a:xfrm>
            <a:off x="5681920" y="3052700"/>
            <a:ext cx="2094000" cy="530400"/>
          </a:xfrm>
          <a:prstGeom prst="rect">
            <a:avLst/>
          </a:prstGeom>
          <a:solidFill>
            <a:schemeClr val="accent3"/>
          </a:solid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358" name="Google Shape;358;p24"/>
          <p:cNvGrpSpPr/>
          <p:nvPr/>
        </p:nvGrpSpPr>
        <p:grpSpPr>
          <a:xfrm>
            <a:off x="-857754" y="3596306"/>
            <a:ext cx="1877665" cy="2058958"/>
            <a:chOff x="2066817" y="1227950"/>
            <a:chExt cx="1115467" cy="1223167"/>
          </a:xfrm>
        </p:grpSpPr>
        <p:sp>
          <p:nvSpPr>
            <p:cNvPr id="359" name="Google Shape;359;p24"/>
            <p:cNvSpPr/>
            <p:nvPr/>
          </p:nvSpPr>
          <p:spPr>
            <a:xfrm>
              <a:off x="2066817" y="1455579"/>
              <a:ext cx="995538" cy="995538"/>
            </a:xfrm>
            <a:custGeom>
              <a:rect b="b" l="l" r="r" t="t"/>
              <a:pathLst>
                <a:path extrusionOk="0" h="22388" w="22388">
                  <a:moveTo>
                    <a:pt x="16413" y="0"/>
                  </a:moveTo>
                  <a:lnTo>
                    <a:pt x="1" y="5975"/>
                  </a:lnTo>
                  <a:lnTo>
                    <a:pt x="5986" y="22388"/>
                  </a:lnTo>
                  <a:lnTo>
                    <a:pt x="22387" y="16402"/>
                  </a:lnTo>
                  <a:lnTo>
                    <a:pt x="16413" y="0"/>
                  </a:lnTo>
                  <a:close/>
                </a:path>
              </a:pathLst>
            </a:custGeom>
            <a:solidFill>
              <a:schemeClr val="accent3"/>
            </a:solidFill>
            <a:ln>
              <a:noFill/>
            </a:ln>
            <a:effectLst>
              <a:outerShdw blurRad="100013" rotWithShape="0" algn="bl" dir="5400000" dist="47625">
                <a:schemeClr val="dk2">
                  <a:alpha val="5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2699278" y="1296875"/>
              <a:ext cx="206507" cy="318165"/>
            </a:xfrm>
            <a:custGeom>
              <a:rect b="b" l="l" r="r" t="t"/>
              <a:pathLst>
                <a:path extrusionOk="0" h="7155" w="4644">
                  <a:moveTo>
                    <a:pt x="4338" y="1"/>
                  </a:moveTo>
                  <a:cubicBezTo>
                    <a:pt x="4244" y="1"/>
                    <a:pt x="4150" y="48"/>
                    <a:pt x="4093" y="133"/>
                  </a:cubicBezTo>
                  <a:lnTo>
                    <a:pt x="85" y="6742"/>
                  </a:lnTo>
                  <a:cubicBezTo>
                    <a:pt x="0" y="6868"/>
                    <a:pt x="43" y="7038"/>
                    <a:pt x="170" y="7112"/>
                  </a:cubicBezTo>
                  <a:cubicBezTo>
                    <a:pt x="223" y="7143"/>
                    <a:pt x="265" y="7154"/>
                    <a:pt x="318" y="7154"/>
                  </a:cubicBezTo>
                  <a:cubicBezTo>
                    <a:pt x="413" y="7154"/>
                    <a:pt x="498" y="7112"/>
                    <a:pt x="550" y="7027"/>
                  </a:cubicBezTo>
                  <a:lnTo>
                    <a:pt x="4569" y="418"/>
                  </a:lnTo>
                  <a:cubicBezTo>
                    <a:pt x="4643" y="281"/>
                    <a:pt x="4601" y="112"/>
                    <a:pt x="4474" y="37"/>
                  </a:cubicBezTo>
                  <a:cubicBezTo>
                    <a:pt x="4432" y="13"/>
                    <a:pt x="4385" y="1"/>
                    <a:pt x="43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2220140" y="1486573"/>
              <a:ext cx="58786" cy="269251"/>
            </a:xfrm>
            <a:custGeom>
              <a:rect b="b" l="l" r="r" t="t"/>
              <a:pathLst>
                <a:path extrusionOk="0" h="6055" w="1322">
                  <a:moveTo>
                    <a:pt x="284" y="0"/>
                  </a:moveTo>
                  <a:cubicBezTo>
                    <a:pt x="277" y="0"/>
                    <a:pt x="271" y="1"/>
                    <a:pt x="264" y="1"/>
                  </a:cubicBezTo>
                  <a:cubicBezTo>
                    <a:pt x="106" y="12"/>
                    <a:pt x="0" y="149"/>
                    <a:pt x="10" y="297"/>
                  </a:cubicBezTo>
                  <a:lnTo>
                    <a:pt x="762" y="5807"/>
                  </a:lnTo>
                  <a:cubicBezTo>
                    <a:pt x="772" y="5902"/>
                    <a:pt x="835" y="5986"/>
                    <a:pt x="920" y="6029"/>
                  </a:cubicBezTo>
                  <a:cubicBezTo>
                    <a:pt x="951" y="6044"/>
                    <a:pt x="987" y="6054"/>
                    <a:pt x="1025" y="6054"/>
                  </a:cubicBezTo>
                  <a:cubicBezTo>
                    <a:pt x="1039" y="6054"/>
                    <a:pt x="1054" y="6053"/>
                    <a:pt x="1068" y="6050"/>
                  </a:cubicBezTo>
                  <a:cubicBezTo>
                    <a:pt x="1216" y="6040"/>
                    <a:pt x="1322" y="5902"/>
                    <a:pt x="1311" y="5754"/>
                  </a:cubicBezTo>
                  <a:lnTo>
                    <a:pt x="560" y="245"/>
                  </a:lnTo>
                  <a:cubicBezTo>
                    <a:pt x="540" y="103"/>
                    <a:pt x="423" y="0"/>
                    <a:pt x="2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2734585" y="1977405"/>
              <a:ext cx="369614" cy="71192"/>
            </a:xfrm>
            <a:custGeom>
              <a:rect b="b" l="l" r="r" t="t"/>
              <a:pathLst>
                <a:path extrusionOk="0" h="1601" w="8312">
                  <a:moveTo>
                    <a:pt x="8021" y="0"/>
                  </a:moveTo>
                  <a:cubicBezTo>
                    <a:pt x="8009" y="0"/>
                    <a:pt x="7996" y="1"/>
                    <a:pt x="7984" y="3"/>
                  </a:cubicBezTo>
                  <a:lnTo>
                    <a:pt x="254" y="1072"/>
                  </a:lnTo>
                  <a:cubicBezTo>
                    <a:pt x="106" y="1093"/>
                    <a:pt x="0" y="1325"/>
                    <a:pt x="21" y="1431"/>
                  </a:cubicBezTo>
                  <a:cubicBezTo>
                    <a:pt x="42" y="1537"/>
                    <a:pt x="254" y="1600"/>
                    <a:pt x="296" y="1600"/>
                  </a:cubicBezTo>
                  <a:lnTo>
                    <a:pt x="8058" y="553"/>
                  </a:lnTo>
                  <a:cubicBezTo>
                    <a:pt x="8206" y="532"/>
                    <a:pt x="8312" y="395"/>
                    <a:pt x="8291" y="236"/>
                  </a:cubicBezTo>
                  <a:cubicBezTo>
                    <a:pt x="8271" y="100"/>
                    <a:pt x="8154" y="0"/>
                    <a:pt x="80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2241752" y="2074388"/>
              <a:ext cx="149100" cy="33217"/>
            </a:xfrm>
            <a:custGeom>
              <a:rect b="b" l="l" r="r" t="t"/>
              <a:pathLst>
                <a:path extrusionOk="0" h="747" w="3353">
                  <a:moveTo>
                    <a:pt x="3141" y="1"/>
                  </a:moveTo>
                  <a:cubicBezTo>
                    <a:pt x="2993" y="22"/>
                    <a:pt x="2835" y="43"/>
                    <a:pt x="2687" y="64"/>
                  </a:cubicBezTo>
                  <a:lnTo>
                    <a:pt x="1777" y="181"/>
                  </a:lnTo>
                  <a:cubicBezTo>
                    <a:pt x="1777" y="181"/>
                    <a:pt x="138" y="572"/>
                    <a:pt x="1" y="699"/>
                  </a:cubicBezTo>
                  <a:cubicBezTo>
                    <a:pt x="76" y="736"/>
                    <a:pt x="453" y="747"/>
                    <a:pt x="847" y="747"/>
                  </a:cubicBezTo>
                  <a:cubicBezTo>
                    <a:pt x="1336" y="747"/>
                    <a:pt x="1851" y="731"/>
                    <a:pt x="1851" y="731"/>
                  </a:cubicBezTo>
                  <a:lnTo>
                    <a:pt x="2760" y="604"/>
                  </a:lnTo>
                  <a:cubicBezTo>
                    <a:pt x="2908" y="583"/>
                    <a:pt x="3056" y="562"/>
                    <a:pt x="3215" y="540"/>
                  </a:cubicBezTo>
                  <a:cubicBezTo>
                    <a:pt x="3342" y="466"/>
                    <a:pt x="3352" y="350"/>
                    <a:pt x="3342" y="254"/>
                  </a:cubicBezTo>
                  <a:cubicBezTo>
                    <a:pt x="3331" y="149"/>
                    <a:pt x="3236" y="22"/>
                    <a:pt x="3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2730316" y="2020316"/>
              <a:ext cx="22634" cy="31661"/>
            </a:xfrm>
            <a:custGeom>
              <a:rect b="b" l="l" r="r" t="t"/>
              <a:pathLst>
                <a:path extrusionOk="0" h="712" w="509">
                  <a:moveTo>
                    <a:pt x="413" y="1"/>
                  </a:moveTo>
                  <a:cubicBezTo>
                    <a:pt x="318" y="22"/>
                    <a:pt x="233" y="64"/>
                    <a:pt x="159" y="117"/>
                  </a:cubicBezTo>
                  <a:cubicBezTo>
                    <a:pt x="85" y="180"/>
                    <a:pt x="11" y="265"/>
                    <a:pt x="0" y="403"/>
                  </a:cubicBezTo>
                  <a:cubicBezTo>
                    <a:pt x="11" y="561"/>
                    <a:pt x="127" y="657"/>
                    <a:pt x="212" y="688"/>
                  </a:cubicBezTo>
                  <a:cubicBezTo>
                    <a:pt x="260" y="704"/>
                    <a:pt x="307" y="712"/>
                    <a:pt x="355" y="712"/>
                  </a:cubicBezTo>
                  <a:cubicBezTo>
                    <a:pt x="402" y="712"/>
                    <a:pt x="450" y="704"/>
                    <a:pt x="498" y="688"/>
                  </a:cubicBezTo>
                  <a:lnTo>
                    <a:pt x="508" y="678"/>
                  </a:lnTo>
                  <a:cubicBezTo>
                    <a:pt x="423" y="657"/>
                    <a:pt x="339" y="635"/>
                    <a:pt x="265" y="593"/>
                  </a:cubicBezTo>
                  <a:cubicBezTo>
                    <a:pt x="202" y="551"/>
                    <a:pt x="127" y="487"/>
                    <a:pt x="127" y="403"/>
                  </a:cubicBezTo>
                  <a:cubicBezTo>
                    <a:pt x="138" y="328"/>
                    <a:pt x="181" y="255"/>
                    <a:pt x="233" y="191"/>
                  </a:cubicBezTo>
                  <a:cubicBezTo>
                    <a:pt x="286" y="128"/>
                    <a:pt x="350" y="64"/>
                    <a:pt x="423" y="11"/>
                  </a:cubicBezTo>
                  <a:lnTo>
                    <a:pt x="4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2727025" y="2024096"/>
              <a:ext cx="16053" cy="27792"/>
            </a:xfrm>
            <a:custGeom>
              <a:rect b="b" l="l" r="r" t="t"/>
              <a:pathLst>
                <a:path extrusionOk="0" h="625" w="361">
                  <a:moveTo>
                    <a:pt x="265" y="1"/>
                  </a:moveTo>
                  <a:cubicBezTo>
                    <a:pt x="191" y="32"/>
                    <a:pt x="128" y="64"/>
                    <a:pt x="85" y="127"/>
                  </a:cubicBezTo>
                  <a:cubicBezTo>
                    <a:pt x="32" y="191"/>
                    <a:pt x="1" y="275"/>
                    <a:pt x="11" y="360"/>
                  </a:cubicBezTo>
                  <a:cubicBezTo>
                    <a:pt x="51" y="521"/>
                    <a:pt x="187" y="625"/>
                    <a:pt x="338" y="625"/>
                  </a:cubicBezTo>
                  <a:cubicBezTo>
                    <a:pt x="345" y="625"/>
                    <a:pt x="353" y="625"/>
                    <a:pt x="360" y="624"/>
                  </a:cubicBezTo>
                  <a:lnTo>
                    <a:pt x="360" y="614"/>
                  </a:lnTo>
                  <a:cubicBezTo>
                    <a:pt x="222" y="582"/>
                    <a:pt x="107" y="476"/>
                    <a:pt x="85" y="349"/>
                  </a:cubicBezTo>
                  <a:cubicBezTo>
                    <a:pt x="53" y="212"/>
                    <a:pt x="159" y="95"/>
                    <a:pt x="265" y="11"/>
                  </a:cubicBezTo>
                  <a:lnTo>
                    <a:pt x="2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2375287" y="2071720"/>
              <a:ext cx="21700" cy="30949"/>
            </a:xfrm>
            <a:custGeom>
              <a:rect b="b" l="l" r="r" t="t"/>
              <a:pathLst>
                <a:path extrusionOk="0" h="696" w="488">
                  <a:moveTo>
                    <a:pt x="95" y="0"/>
                  </a:moveTo>
                  <a:cubicBezTo>
                    <a:pt x="71" y="0"/>
                    <a:pt x="46" y="3"/>
                    <a:pt x="22" y="8"/>
                  </a:cubicBezTo>
                  <a:lnTo>
                    <a:pt x="22" y="18"/>
                  </a:lnTo>
                  <a:cubicBezTo>
                    <a:pt x="96" y="50"/>
                    <a:pt x="170" y="93"/>
                    <a:pt x="233" y="135"/>
                  </a:cubicBezTo>
                  <a:cubicBezTo>
                    <a:pt x="297" y="188"/>
                    <a:pt x="360" y="262"/>
                    <a:pt x="339" y="347"/>
                  </a:cubicBezTo>
                  <a:cubicBezTo>
                    <a:pt x="328" y="420"/>
                    <a:pt x="265" y="495"/>
                    <a:pt x="212" y="547"/>
                  </a:cubicBezTo>
                  <a:cubicBezTo>
                    <a:pt x="138" y="600"/>
                    <a:pt x="74" y="643"/>
                    <a:pt x="1" y="685"/>
                  </a:cubicBezTo>
                  <a:lnTo>
                    <a:pt x="1" y="695"/>
                  </a:lnTo>
                  <a:cubicBezTo>
                    <a:pt x="107" y="695"/>
                    <a:pt x="191" y="674"/>
                    <a:pt x="276" y="622"/>
                  </a:cubicBezTo>
                  <a:cubicBezTo>
                    <a:pt x="360" y="579"/>
                    <a:pt x="445" y="505"/>
                    <a:pt x="476" y="368"/>
                  </a:cubicBezTo>
                  <a:cubicBezTo>
                    <a:pt x="487" y="209"/>
                    <a:pt x="392" y="93"/>
                    <a:pt x="297" y="61"/>
                  </a:cubicBezTo>
                  <a:cubicBezTo>
                    <a:pt x="234" y="22"/>
                    <a:pt x="165" y="0"/>
                    <a:pt x="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2383781" y="2071453"/>
              <a:ext cx="16453" cy="27436"/>
            </a:xfrm>
            <a:custGeom>
              <a:rect b="b" l="l" r="r" t="t"/>
              <a:pathLst>
                <a:path extrusionOk="0" h="617" w="370">
                  <a:moveTo>
                    <a:pt x="41" y="0"/>
                  </a:moveTo>
                  <a:cubicBezTo>
                    <a:pt x="28" y="0"/>
                    <a:pt x="14" y="1"/>
                    <a:pt x="0" y="3"/>
                  </a:cubicBezTo>
                  <a:lnTo>
                    <a:pt x="0" y="14"/>
                  </a:lnTo>
                  <a:cubicBezTo>
                    <a:pt x="137" y="35"/>
                    <a:pt x="264" y="130"/>
                    <a:pt x="285" y="257"/>
                  </a:cubicBezTo>
                  <a:cubicBezTo>
                    <a:pt x="317" y="395"/>
                    <a:pt x="222" y="522"/>
                    <a:pt x="116" y="606"/>
                  </a:cubicBezTo>
                  <a:lnTo>
                    <a:pt x="127" y="617"/>
                  </a:lnTo>
                  <a:cubicBezTo>
                    <a:pt x="191" y="585"/>
                    <a:pt x="254" y="543"/>
                    <a:pt x="296" y="479"/>
                  </a:cubicBezTo>
                  <a:cubicBezTo>
                    <a:pt x="349" y="416"/>
                    <a:pt x="370" y="331"/>
                    <a:pt x="360" y="247"/>
                  </a:cubicBezTo>
                  <a:cubicBezTo>
                    <a:pt x="311" y="93"/>
                    <a:pt x="176" y="0"/>
                    <a:pt x="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2250200" y="1734879"/>
              <a:ext cx="31527" cy="23123"/>
            </a:xfrm>
            <a:custGeom>
              <a:rect b="b" l="l" r="r" t="t"/>
              <a:pathLst>
                <a:path extrusionOk="0" h="520" w="709">
                  <a:moveTo>
                    <a:pt x="667" y="1"/>
                  </a:moveTo>
                  <a:cubicBezTo>
                    <a:pt x="657" y="85"/>
                    <a:pt x="624" y="170"/>
                    <a:pt x="593" y="244"/>
                  </a:cubicBezTo>
                  <a:cubicBezTo>
                    <a:pt x="551" y="308"/>
                    <a:pt x="487" y="381"/>
                    <a:pt x="403" y="381"/>
                  </a:cubicBezTo>
                  <a:cubicBezTo>
                    <a:pt x="328" y="381"/>
                    <a:pt x="255" y="339"/>
                    <a:pt x="191" y="286"/>
                  </a:cubicBezTo>
                  <a:cubicBezTo>
                    <a:pt x="117" y="233"/>
                    <a:pt x="64" y="170"/>
                    <a:pt x="11" y="106"/>
                  </a:cubicBezTo>
                  <a:lnTo>
                    <a:pt x="1" y="106"/>
                  </a:lnTo>
                  <a:cubicBezTo>
                    <a:pt x="11" y="212"/>
                    <a:pt x="64" y="286"/>
                    <a:pt x="117" y="360"/>
                  </a:cubicBezTo>
                  <a:cubicBezTo>
                    <a:pt x="180" y="435"/>
                    <a:pt x="265" y="508"/>
                    <a:pt x="413" y="519"/>
                  </a:cubicBezTo>
                  <a:cubicBezTo>
                    <a:pt x="561" y="498"/>
                    <a:pt x="657" y="381"/>
                    <a:pt x="688" y="286"/>
                  </a:cubicBezTo>
                  <a:cubicBezTo>
                    <a:pt x="709" y="191"/>
                    <a:pt x="709" y="96"/>
                    <a:pt x="6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2697899" y="1588181"/>
              <a:ext cx="29171" cy="29882"/>
            </a:xfrm>
            <a:custGeom>
              <a:rect b="b" l="l" r="r" t="t"/>
              <a:pathLst>
                <a:path extrusionOk="0" h="672" w="656">
                  <a:moveTo>
                    <a:pt x="137" y="0"/>
                  </a:moveTo>
                  <a:cubicBezTo>
                    <a:pt x="74" y="75"/>
                    <a:pt x="42" y="159"/>
                    <a:pt x="21" y="254"/>
                  </a:cubicBezTo>
                  <a:cubicBezTo>
                    <a:pt x="0" y="350"/>
                    <a:pt x="0" y="455"/>
                    <a:pt x="85" y="571"/>
                  </a:cubicBezTo>
                  <a:cubicBezTo>
                    <a:pt x="151" y="644"/>
                    <a:pt x="237" y="672"/>
                    <a:pt x="313" y="672"/>
                  </a:cubicBezTo>
                  <a:cubicBezTo>
                    <a:pt x="359" y="672"/>
                    <a:pt x="402" y="662"/>
                    <a:pt x="433" y="646"/>
                  </a:cubicBezTo>
                  <a:cubicBezTo>
                    <a:pt x="529" y="614"/>
                    <a:pt x="603" y="550"/>
                    <a:pt x="656" y="465"/>
                  </a:cubicBezTo>
                  <a:lnTo>
                    <a:pt x="645" y="455"/>
                  </a:lnTo>
                  <a:cubicBezTo>
                    <a:pt x="571" y="498"/>
                    <a:pt x="497" y="529"/>
                    <a:pt x="412" y="540"/>
                  </a:cubicBezTo>
                  <a:cubicBezTo>
                    <a:pt x="387" y="546"/>
                    <a:pt x="361" y="550"/>
                    <a:pt x="337" y="550"/>
                  </a:cubicBezTo>
                  <a:cubicBezTo>
                    <a:pt x="280" y="550"/>
                    <a:pt x="227" y="531"/>
                    <a:pt x="191" y="487"/>
                  </a:cubicBezTo>
                  <a:cubicBezTo>
                    <a:pt x="137" y="423"/>
                    <a:pt x="127" y="339"/>
                    <a:pt x="127" y="254"/>
                  </a:cubicBezTo>
                  <a:cubicBezTo>
                    <a:pt x="127" y="169"/>
                    <a:pt x="137" y="85"/>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2839884" y="1370913"/>
              <a:ext cx="20766" cy="13207"/>
            </a:xfrm>
            <a:custGeom>
              <a:rect b="b" l="l" r="r" t="t"/>
              <a:pathLst>
                <a:path extrusionOk="0" h="297" w="467">
                  <a:moveTo>
                    <a:pt x="1" y="1"/>
                  </a:moveTo>
                  <a:lnTo>
                    <a:pt x="1" y="12"/>
                  </a:lnTo>
                  <a:cubicBezTo>
                    <a:pt x="138" y="128"/>
                    <a:pt x="297" y="223"/>
                    <a:pt x="466" y="297"/>
                  </a:cubicBezTo>
                  <a:lnTo>
                    <a:pt x="466" y="287"/>
                  </a:lnTo>
                  <a:cubicBezTo>
                    <a:pt x="297" y="223"/>
                    <a:pt x="138" y="117"/>
                    <a:pt x="1" y="1"/>
                  </a:cubicBez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2235615" y="1606991"/>
              <a:ext cx="24502" cy="4269"/>
            </a:xfrm>
            <a:custGeom>
              <a:rect b="b" l="l" r="r" t="t"/>
              <a:pathLst>
                <a:path extrusionOk="0" h="96" w="551">
                  <a:moveTo>
                    <a:pt x="551" y="0"/>
                  </a:moveTo>
                  <a:cubicBezTo>
                    <a:pt x="371" y="64"/>
                    <a:pt x="191" y="96"/>
                    <a:pt x="1" y="96"/>
                  </a:cubicBezTo>
                  <a:lnTo>
                    <a:pt x="1" y="96"/>
                  </a:lnTo>
                  <a:cubicBezTo>
                    <a:pt x="191" y="96"/>
                    <a:pt x="371" y="64"/>
                    <a:pt x="551" y="0"/>
                  </a:cubicBez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2810758" y="1227950"/>
              <a:ext cx="161773" cy="162306"/>
            </a:xfrm>
            <a:custGeom>
              <a:rect b="b" l="l" r="r" t="t"/>
              <a:pathLst>
                <a:path extrusionOk="0" h="3650" w="3638">
                  <a:moveTo>
                    <a:pt x="1819" y="1"/>
                  </a:moveTo>
                  <a:cubicBezTo>
                    <a:pt x="814" y="1"/>
                    <a:pt x="0" y="816"/>
                    <a:pt x="0" y="1820"/>
                  </a:cubicBezTo>
                  <a:cubicBezTo>
                    <a:pt x="0" y="2381"/>
                    <a:pt x="254" y="2888"/>
                    <a:pt x="656" y="3216"/>
                  </a:cubicBezTo>
                  <a:cubicBezTo>
                    <a:pt x="793" y="3332"/>
                    <a:pt x="952" y="3438"/>
                    <a:pt x="1121" y="3502"/>
                  </a:cubicBezTo>
                  <a:cubicBezTo>
                    <a:pt x="1343" y="3596"/>
                    <a:pt x="1575" y="3650"/>
                    <a:pt x="1819" y="3650"/>
                  </a:cubicBezTo>
                  <a:cubicBezTo>
                    <a:pt x="2823" y="3639"/>
                    <a:pt x="3638" y="2825"/>
                    <a:pt x="3638" y="1820"/>
                  </a:cubicBezTo>
                  <a:cubicBezTo>
                    <a:pt x="3638" y="816"/>
                    <a:pt x="2823" y="1"/>
                    <a:pt x="1819" y="1"/>
                  </a:cubicBezTo>
                  <a:close/>
                </a:path>
              </a:pathLst>
            </a:custGeom>
            <a:gradFill>
              <a:gsLst>
                <a:gs pos="0">
                  <a:schemeClr val="accent6"/>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2153795" y="1448998"/>
              <a:ext cx="162306" cy="162262"/>
            </a:xfrm>
            <a:custGeom>
              <a:rect b="b" l="l" r="r" t="t"/>
              <a:pathLst>
                <a:path extrusionOk="0" h="3649" w="3650">
                  <a:moveTo>
                    <a:pt x="1831" y="0"/>
                  </a:moveTo>
                  <a:cubicBezTo>
                    <a:pt x="1587" y="0"/>
                    <a:pt x="1344" y="53"/>
                    <a:pt x="1122" y="138"/>
                  </a:cubicBezTo>
                  <a:cubicBezTo>
                    <a:pt x="1090" y="148"/>
                    <a:pt x="1069" y="169"/>
                    <a:pt x="1037" y="180"/>
                  </a:cubicBezTo>
                  <a:cubicBezTo>
                    <a:pt x="381" y="497"/>
                    <a:pt x="1" y="1142"/>
                    <a:pt x="1" y="1819"/>
                  </a:cubicBezTo>
                  <a:cubicBezTo>
                    <a:pt x="1" y="2115"/>
                    <a:pt x="75" y="2411"/>
                    <a:pt x="212" y="2665"/>
                  </a:cubicBezTo>
                  <a:cubicBezTo>
                    <a:pt x="244" y="2728"/>
                    <a:pt x="287" y="2792"/>
                    <a:pt x="318" y="2855"/>
                  </a:cubicBezTo>
                  <a:lnTo>
                    <a:pt x="329" y="2855"/>
                  </a:lnTo>
                  <a:cubicBezTo>
                    <a:pt x="498" y="3109"/>
                    <a:pt x="741" y="3321"/>
                    <a:pt x="1037" y="3469"/>
                  </a:cubicBezTo>
                  <a:cubicBezTo>
                    <a:pt x="1058" y="3480"/>
                    <a:pt x="1079" y="3490"/>
                    <a:pt x="1111" y="3501"/>
                  </a:cubicBezTo>
                  <a:cubicBezTo>
                    <a:pt x="1333" y="3595"/>
                    <a:pt x="1577" y="3649"/>
                    <a:pt x="1831" y="3649"/>
                  </a:cubicBezTo>
                  <a:lnTo>
                    <a:pt x="1841" y="3649"/>
                  </a:lnTo>
                  <a:cubicBezTo>
                    <a:pt x="2031" y="3649"/>
                    <a:pt x="2211" y="3617"/>
                    <a:pt x="2391" y="3553"/>
                  </a:cubicBezTo>
                  <a:cubicBezTo>
                    <a:pt x="2444" y="3543"/>
                    <a:pt x="2496" y="3522"/>
                    <a:pt x="2550" y="3501"/>
                  </a:cubicBezTo>
                  <a:lnTo>
                    <a:pt x="2550" y="3490"/>
                  </a:lnTo>
                  <a:cubicBezTo>
                    <a:pt x="2571" y="3490"/>
                    <a:pt x="2602" y="3480"/>
                    <a:pt x="2623" y="3469"/>
                  </a:cubicBezTo>
                  <a:cubicBezTo>
                    <a:pt x="2877" y="3342"/>
                    <a:pt x="3088" y="3162"/>
                    <a:pt x="3258" y="2951"/>
                  </a:cubicBezTo>
                  <a:lnTo>
                    <a:pt x="3269" y="2951"/>
                  </a:lnTo>
                  <a:lnTo>
                    <a:pt x="3269" y="2940"/>
                  </a:lnTo>
                  <a:cubicBezTo>
                    <a:pt x="3269" y="2930"/>
                    <a:pt x="3279" y="2930"/>
                    <a:pt x="3279" y="2930"/>
                  </a:cubicBezTo>
                  <a:cubicBezTo>
                    <a:pt x="3342" y="2845"/>
                    <a:pt x="3406" y="2739"/>
                    <a:pt x="3459" y="2634"/>
                  </a:cubicBezTo>
                  <a:cubicBezTo>
                    <a:pt x="3586" y="2380"/>
                    <a:pt x="3649" y="2105"/>
                    <a:pt x="3649" y="1819"/>
                  </a:cubicBezTo>
                  <a:cubicBezTo>
                    <a:pt x="3649" y="1544"/>
                    <a:pt x="3586" y="1280"/>
                    <a:pt x="3469" y="1026"/>
                  </a:cubicBezTo>
                  <a:cubicBezTo>
                    <a:pt x="3448" y="973"/>
                    <a:pt x="3417" y="931"/>
                    <a:pt x="3385" y="878"/>
                  </a:cubicBezTo>
                  <a:cubicBezTo>
                    <a:pt x="3215" y="582"/>
                    <a:pt x="2951" y="338"/>
                    <a:pt x="2623" y="180"/>
                  </a:cubicBezTo>
                  <a:cubicBezTo>
                    <a:pt x="2592" y="169"/>
                    <a:pt x="2560" y="148"/>
                    <a:pt x="2528" y="138"/>
                  </a:cubicBezTo>
                  <a:cubicBezTo>
                    <a:pt x="2306" y="53"/>
                    <a:pt x="2073" y="0"/>
                    <a:pt x="1831" y="0"/>
                  </a:cubicBezTo>
                  <a:close/>
                </a:path>
              </a:pathLst>
            </a:custGeom>
            <a:gradFill>
              <a:gsLst>
                <a:gs pos="0">
                  <a:schemeClr val="accent6"/>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3000233" y="1908569"/>
              <a:ext cx="182050" cy="162217"/>
            </a:xfrm>
            <a:custGeom>
              <a:rect b="b" l="l" r="r" t="t"/>
              <a:pathLst>
                <a:path extrusionOk="0" h="3648" w="4094">
                  <a:moveTo>
                    <a:pt x="2048" y="1"/>
                  </a:moveTo>
                  <a:cubicBezTo>
                    <a:pt x="1645" y="1"/>
                    <a:pt x="1238" y="134"/>
                    <a:pt x="900" y="409"/>
                  </a:cubicBezTo>
                  <a:cubicBezTo>
                    <a:pt x="117" y="1044"/>
                    <a:pt x="0" y="2186"/>
                    <a:pt x="625" y="2968"/>
                  </a:cubicBezTo>
                  <a:cubicBezTo>
                    <a:pt x="987" y="3415"/>
                    <a:pt x="1517" y="3648"/>
                    <a:pt x="2051" y="3648"/>
                  </a:cubicBezTo>
                  <a:cubicBezTo>
                    <a:pt x="2454" y="3648"/>
                    <a:pt x="2858" y="3516"/>
                    <a:pt x="3194" y="3243"/>
                  </a:cubicBezTo>
                  <a:cubicBezTo>
                    <a:pt x="3977" y="2609"/>
                    <a:pt x="4093" y="1456"/>
                    <a:pt x="3459" y="674"/>
                  </a:cubicBezTo>
                  <a:cubicBezTo>
                    <a:pt x="3099" y="230"/>
                    <a:pt x="2576" y="1"/>
                    <a:pt x="2048" y="1"/>
                  </a:cubicBezTo>
                  <a:close/>
                </a:path>
              </a:pathLst>
            </a:custGeom>
            <a:gradFill>
              <a:gsLst>
                <a:gs pos="0">
                  <a:schemeClr val="accent6"/>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24"/>
          <p:cNvSpPr/>
          <p:nvPr/>
        </p:nvSpPr>
        <p:spPr>
          <a:xfrm rot="1737909">
            <a:off x="8644422" y="50351"/>
            <a:ext cx="272755" cy="899535"/>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accent4"/>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rot="-2227583">
            <a:off x="8647404" y="1042752"/>
            <a:ext cx="299932" cy="890274"/>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dk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77" name="Shape 377"/>
        <p:cNvGrpSpPr/>
        <p:nvPr/>
      </p:nvGrpSpPr>
      <p:grpSpPr>
        <a:xfrm>
          <a:off x="0" y="0"/>
          <a:ext cx="0" cy="0"/>
          <a:chOff x="0" y="0"/>
          <a:chExt cx="0" cy="0"/>
        </a:xfrm>
      </p:grpSpPr>
      <p:sp>
        <p:nvSpPr>
          <p:cNvPr id="378" name="Google Shape;37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9" name="Google Shape;379;p25"/>
          <p:cNvSpPr txBox="1"/>
          <p:nvPr>
            <p:ph idx="1" type="subTitle"/>
          </p:nvPr>
        </p:nvSpPr>
        <p:spPr>
          <a:xfrm>
            <a:off x="1190800" y="2044074"/>
            <a:ext cx="1806600" cy="813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0" name="Google Shape;380;p25"/>
          <p:cNvSpPr txBox="1"/>
          <p:nvPr>
            <p:ph idx="2" type="subTitle"/>
          </p:nvPr>
        </p:nvSpPr>
        <p:spPr>
          <a:xfrm>
            <a:off x="3808854" y="2044074"/>
            <a:ext cx="1810500" cy="813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1" name="Google Shape;381;p25"/>
          <p:cNvSpPr txBox="1"/>
          <p:nvPr>
            <p:ph idx="3" type="subTitle"/>
          </p:nvPr>
        </p:nvSpPr>
        <p:spPr>
          <a:xfrm>
            <a:off x="6433176" y="2044074"/>
            <a:ext cx="1806600" cy="813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2" name="Google Shape;382;p25"/>
          <p:cNvSpPr txBox="1"/>
          <p:nvPr>
            <p:ph idx="4" type="subTitle"/>
          </p:nvPr>
        </p:nvSpPr>
        <p:spPr>
          <a:xfrm>
            <a:off x="1190789" y="3642093"/>
            <a:ext cx="1806600" cy="813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3" name="Google Shape;383;p25"/>
          <p:cNvSpPr txBox="1"/>
          <p:nvPr>
            <p:ph idx="5" type="subTitle"/>
          </p:nvPr>
        </p:nvSpPr>
        <p:spPr>
          <a:xfrm>
            <a:off x="3808852" y="3642093"/>
            <a:ext cx="1810500" cy="813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4" name="Google Shape;384;p25"/>
          <p:cNvSpPr txBox="1"/>
          <p:nvPr>
            <p:ph idx="6" type="subTitle"/>
          </p:nvPr>
        </p:nvSpPr>
        <p:spPr>
          <a:xfrm>
            <a:off x="6433183" y="3642093"/>
            <a:ext cx="1806600" cy="813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5" name="Google Shape;385;p25"/>
          <p:cNvSpPr txBox="1"/>
          <p:nvPr>
            <p:ph idx="7" type="subTitle"/>
          </p:nvPr>
        </p:nvSpPr>
        <p:spPr>
          <a:xfrm>
            <a:off x="1190789" y="1485525"/>
            <a:ext cx="1806600" cy="530400"/>
          </a:xfrm>
          <a:prstGeom prst="rect">
            <a:avLst/>
          </a:prstGeom>
          <a:solidFill>
            <a:schemeClr val="accent3"/>
          </a:solid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6" name="Google Shape;386;p25"/>
          <p:cNvSpPr txBox="1"/>
          <p:nvPr>
            <p:ph idx="8" type="subTitle"/>
          </p:nvPr>
        </p:nvSpPr>
        <p:spPr>
          <a:xfrm>
            <a:off x="3808852" y="1485525"/>
            <a:ext cx="1810500" cy="530400"/>
          </a:xfrm>
          <a:prstGeom prst="rect">
            <a:avLst/>
          </a:prstGeom>
          <a:solidFill>
            <a:schemeClr val="accent3"/>
          </a:solid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7" name="Google Shape;387;p25"/>
          <p:cNvSpPr txBox="1"/>
          <p:nvPr>
            <p:ph idx="9" type="subTitle"/>
          </p:nvPr>
        </p:nvSpPr>
        <p:spPr>
          <a:xfrm>
            <a:off x="6436973" y="1485525"/>
            <a:ext cx="1806600" cy="530400"/>
          </a:xfrm>
          <a:prstGeom prst="rect">
            <a:avLst/>
          </a:prstGeom>
          <a:solidFill>
            <a:schemeClr val="accent3"/>
          </a:solid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8" name="Google Shape;388;p25"/>
          <p:cNvSpPr txBox="1"/>
          <p:nvPr>
            <p:ph idx="13" type="subTitle"/>
          </p:nvPr>
        </p:nvSpPr>
        <p:spPr>
          <a:xfrm>
            <a:off x="1190789" y="3088398"/>
            <a:ext cx="1806600" cy="530400"/>
          </a:xfrm>
          <a:prstGeom prst="rect">
            <a:avLst/>
          </a:prstGeom>
          <a:solidFill>
            <a:schemeClr val="accent3"/>
          </a:solid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9" name="Google Shape;389;p25"/>
          <p:cNvSpPr txBox="1"/>
          <p:nvPr>
            <p:ph idx="14" type="subTitle"/>
          </p:nvPr>
        </p:nvSpPr>
        <p:spPr>
          <a:xfrm>
            <a:off x="3808852" y="3088398"/>
            <a:ext cx="1810500" cy="530400"/>
          </a:xfrm>
          <a:prstGeom prst="rect">
            <a:avLst/>
          </a:prstGeom>
          <a:solidFill>
            <a:schemeClr val="accent3"/>
          </a:solid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0" name="Google Shape;390;p25"/>
          <p:cNvSpPr txBox="1"/>
          <p:nvPr>
            <p:ph idx="15" type="subTitle"/>
          </p:nvPr>
        </p:nvSpPr>
        <p:spPr>
          <a:xfrm>
            <a:off x="6436973" y="3088398"/>
            <a:ext cx="1806600" cy="530400"/>
          </a:xfrm>
          <a:prstGeom prst="rect">
            <a:avLst/>
          </a:prstGeom>
          <a:solidFill>
            <a:schemeClr val="accent3"/>
          </a:solid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1" name="Google Shape;391;p25"/>
          <p:cNvSpPr/>
          <p:nvPr/>
        </p:nvSpPr>
        <p:spPr>
          <a:xfrm rot="-1520002">
            <a:off x="8673149" y="2667000"/>
            <a:ext cx="271262" cy="894611"/>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accent4"/>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rot="762292">
            <a:off x="181465" y="2106449"/>
            <a:ext cx="271266" cy="894625"/>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accent2"/>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rot="3286797">
            <a:off x="7792875" y="4471821"/>
            <a:ext cx="298298" cy="885424"/>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25"/>
          <p:cNvGrpSpPr/>
          <p:nvPr/>
        </p:nvGrpSpPr>
        <p:grpSpPr>
          <a:xfrm flipH="1">
            <a:off x="8480186" y="3869679"/>
            <a:ext cx="612258" cy="978817"/>
            <a:chOff x="3085608" y="3229147"/>
            <a:chExt cx="696065" cy="1112798"/>
          </a:xfrm>
        </p:grpSpPr>
        <p:grpSp>
          <p:nvGrpSpPr>
            <p:cNvPr id="395" name="Google Shape;395;p25"/>
            <p:cNvGrpSpPr/>
            <p:nvPr/>
          </p:nvGrpSpPr>
          <p:grpSpPr>
            <a:xfrm>
              <a:off x="3085608" y="3229147"/>
              <a:ext cx="696065" cy="1112798"/>
              <a:chOff x="3085608" y="3229147"/>
              <a:chExt cx="696065" cy="1112798"/>
            </a:xfrm>
          </p:grpSpPr>
          <p:sp>
            <p:nvSpPr>
              <p:cNvPr id="396" name="Google Shape;396;p25"/>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5"/>
            <p:cNvGrpSpPr/>
            <p:nvPr/>
          </p:nvGrpSpPr>
          <p:grpSpPr>
            <a:xfrm>
              <a:off x="3085608" y="3229147"/>
              <a:ext cx="696065" cy="1112798"/>
              <a:chOff x="3085608" y="3229147"/>
              <a:chExt cx="696065" cy="1112798"/>
            </a:xfrm>
          </p:grpSpPr>
          <p:sp>
            <p:nvSpPr>
              <p:cNvPr id="404" name="Google Shape;404;p25"/>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1" name="Google Shape;411;p25"/>
          <p:cNvGrpSpPr/>
          <p:nvPr/>
        </p:nvGrpSpPr>
        <p:grpSpPr>
          <a:xfrm rot="-4118941">
            <a:off x="-1098604" y="-149058"/>
            <a:ext cx="1962974" cy="2152503"/>
            <a:chOff x="2066817" y="1227950"/>
            <a:chExt cx="1115467" cy="1223167"/>
          </a:xfrm>
        </p:grpSpPr>
        <p:sp>
          <p:nvSpPr>
            <p:cNvPr id="412" name="Google Shape;412;p25"/>
            <p:cNvSpPr/>
            <p:nvPr/>
          </p:nvSpPr>
          <p:spPr>
            <a:xfrm>
              <a:off x="2066817" y="1455579"/>
              <a:ext cx="995538" cy="995538"/>
            </a:xfrm>
            <a:custGeom>
              <a:rect b="b" l="l" r="r" t="t"/>
              <a:pathLst>
                <a:path extrusionOk="0" h="22388" w="22388">
                  <a:moveTo>
                    <a:pt x="16413" y="0"/>
                  </a:moveTo>
                  <a:lnTo>
                    <a:pt x="1" y="5975"/>
                  </a:lnTo>
                  <a:lnTo>
                    <a:pt x="5986" y="22388"/>
                  </a:lnTo>
                  <a:lnTo>
                    <a:pt x="22387" y="16402"/>
                  </a:lnTo>
                  <a:lnTo>
                    <a:pt x="16413" y="0"/>
                  </a:lnTo>
                  <a:close/>
                </a:path>
              </a:pathLst>
            </a:custGeom>
            <a:solidFill>
              <a:schemeClr val="accent3"/>
            </a:solidFill>
            <a:ln>
              <a:noFill/>
            </a:ln>
            <a:effectLst>
              <a:outerShdw blurRad="100013" rotWithShape="0" algn="bl" dir="5400000" dist="47625">
                <a:schemeClr val="dk2">
                  <a:alpha val="5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a:off x="2699278" y="1296875"/>
              <a:ext cx="206507" cy="318165"/>
            </a:xfrm>
            <a:custGeom>
              <a:rect b="b" l="l" r="r" t="t"/>
              <a:pathLst>
                <a:path extrusionOk="0" h="7155" w="4644">
                  <a:moveTo>
                    <a:pt x="4338" y="1"/>
                  </a:moveTo>
                  <a:cubicBezTo>
                    <a:pt x="4244" y="1"/>
                    <a:pt x="4150" y="48"/>
                    <a:pt x="4093" y="133"/>
                  </a:cubicBezTo>
                  <a:lnTo>
                    <a:pt x="85" y="6742"/>
                  </a:lnTo>
                  <a:cubicBezTo>
                    <a:pt x="0" y="6868"/>
                    <a:pt x="43" y="7038"/>
                    <a:pt x="170" y="7112"/>
                  </a:cubicBezTo>
                  <a:cubicBezTo>
                    <a:pt x="223" y="7143"/>
                    <a:pt x="265" y="7154"/>
                    <a:pt x="318" y="7154"/>
                  </a:cubicBezTo>
                  <a:cubicBezTo>
                    <a:pt x="413" y="7154"/>
                    <a:pt x="498" y="7112"/>
                    <a:pt x="550" y="7027"/>
                  </a:cubicBezTo>
                  <a:lnTo>
                    <a:pt x="4569" y="418"/>
                  </a:lnTo>
                  <a:cubicBezTo>
                    <a:pt x="4643" y="281"/>
                    <a:pt x="4601" y="112"/>
                    <a:pt x="4474" y="37"/>
                  </a:cubicBezTo>
                  <a:cubicBezTo>
                    <a:pt x="4432" y="13"/>
                    <a:pt x="4385" y="1"/>
                    <a:pt x="43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2220140" y="1486573"/>
              <a:ext cx="58786" cy="269251"/>
            </a:xfrm>
            <a:custGeom>
              <a:rect b="b" l="l" r="r" t="t"/>
              <a:pathLst>
                <a:path extrusionOk="0" h="6055" w="1322">
                  <a:moveTo>
                    <a:pt x="284" y="0"/>
                  </a:moveTo>
                  <a:cubicBezTo>
                    <a:pt x="277" y="0"/>
                    <a:pt x="271" y="1"/>
                    <a:pt x="264" y="1"/>
                  </a:cubicBezTo>
                  <a:cubicBezTo>
                    <a:pt x="106" y="12"/>
                    <a:pt x="0" y="149"/>
                    <a:pt x="10" y="297"/>
                  </a:cubicBezTo>
                  <a:lnTo>
                    <a:pt x="762" y="5807"/>
                  </a:lnTo>
                  <a:cubicBezTo>
                    <a:pt x="772" y="5902"/>
                    <a:pt x="835" y="5986"/>
                    <a:pt x="920" y="6029"/>
                  </a:cubicBezTo>
                  <a:cubicBezTo>
                    <a:pt x="951" y="6044"/>
                    <a:pt x="987" y="6054"/>
                    <a:pt x="1025" y="6054"/>
                  </a:cubicBezTo>
                  <a:cubicBezTo>
                    <a:pt x="1039" y="6054"/>
                    <a:pt x="1054" y="6053"/>
                    <a:pt x="1068" y="6050"/>
                  </a:cubicBezTo>
                  <a:cubicBezTo>
                    <a:pt x="1216" y="6040"/>
                    <a:pt x="1322" y="5902"/>
                    <a:pt x="1311" y="5754"/>
                  </a:cubicBezTo>
                  <a:lnTo>
                    <a:pt x="560" y="245"/>
                  </a:lnTo>
                  <a:cubicBezTo>
                    <a:pt x="540" y="103"/>
                    <a:pt x="423" y="0"/>
                    <a:pt x="2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a:off x="2734585" y="1977405"/>
              <a:ext cx="369614" cy="71192"/>
            </a:xfrm>
            <a:custGeom>
              <a:rect b="b" l="l" r="r" t="t"/>
              <a:pathLst>
                <a:path extrusionOk="0" h="1601" w="8312">
                  <a:moveTo>
                    <a:pt x="8021" y="0"/>
                  </a:moveTo>
                  <a:cubicBezTo>
                    <a:pt x="8009" y="0"/>
                    <a:pt x="7996" y="1"/>
                    <a:pt x="7984" y="3"/>
                  </a:cubicBezTo>
                  <a:lnTo>
                    <a:pt x="254" y="1072"/>
                  </a:lnTo>
                  <a:cubicBezTo>
                    <a:pt x="106" y="1093"/>
                    <a:pt x="0" y="1325"/>
                    <a:pt x="21" y="1431"/>
                  </a:cubicBezTo>
                  <a:cubicBezTo>
                    <a:pt x="42" y="1537"/>
                    <a:pt x="254" y="1600"/>
                    <a:pt x="296" y="1600"/>
                  </a:cubicBezTo>
                  <a:lnTo>
                    <a:pt x="8058" y="553"/>
                  </a:lnTo>
                  <a:cubicBezTo>
                    <a:pt x="8206" y="532"/>
                    <a:pt x="8312" y="395"/>
                    <a:pt x="8291" y="236"/>
                  </a:cubicBezTo>
                  <a:cubicBezTo>
                    <a:pt x="8271" y="100"/>
                    <a:pt x="8154" y="0"/>
                    <a:pt x="80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2241752" y="2074388"/>
              <a:ext cx="149100" cy="33217"/>
            </a:xfrm>
            <a:custGeom>
              <a:rect b="b" l="l" r="r" t="t"/>
              <a:pathLst>
                <a:path extrusionOk="0" h="747" w="3353">
                  <a:moveTo>
                    <a:pt x="3141" y="1"/>
                  </a:moveTo>
                  <a:cubicBezTo>
                    <a:pt x="2993" y="22"/>
                    <a:pt x="2835" y="43"/>
                    <a:pt x="2687" y="64"/>
                  </a:cubicBezTo>
                  <a:lnTo>
                    <a:pt x="1777" y="181"/>
                  </a:lnTo>
                  <a:cubicBezTo>
                    <a:pt x="1777" y="181"/>
                    <a:pt x="138" y="572"/>
                    <a:pt x="1" y="699"/>
                  </a:cubicBezTo>
                  <a:cubicBezTo>
                    <a:pt x="76" y="736"/>
                    <a:pt x="453" y="747"/>
                    <a:pt x="847" y="747"/>
                  </a:cubicBezTo>
                  <a:cubicBezTo>
                    <a:pt x="1336" y="747"/>
                    <a:pt x="1851" y="731"/>
                    <a:pt x="1851" y="731"/>
                  </a:cubicBezTo>
                  <a:lnTo>
                    <a:pt x="2760" y="604"/>
                  </a:lnTo>
                  <a:cubicBezTo>
                    <a:pt x="2908" y="583"/>
                    <a:pt x="3056" y="562"/>
                    <a:pt x="3215" y="540"/>
                  </a:cubicBezTo>
                  <a:cubicBezTo>
                    <a:pt x="3342" y="466"/>
                    <a:pt x="3352" y="350"/>
                    <a:pt x="3342" y="254"/>
                  </a:cubicBezTo>
                  <a:cubicBezTo>
                    <a:pt x="3331" y="149"/>
                    <a:pt x="3236" y="22"/>
                    <a:pt x="3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2730316" y="2020316"/>
              <a:ext cx="22634" cy="31661"/>
            </a:xfrm>
            <a:custGeom>
              <a:rect b="b" l="l" r="r" t="t"/>
              <a:pathLst>
                <a:path extrusionOk="0" h="712" w="509">
                  <a:moveTo>
                    <a:pt x="413" y="1"/>
                  </a:moveTo>
                  <a:cubicBezTo>
                    <a:pt x="318" y="22"/>
                    <a:pt x="233" y="64"/>
                    <a:pt x="159" y="117"/>
                  </a:cubicBezTo>
                  <a:cubicBezTo>
                    <a:pt x="85" y="180"/>
                    <a:pt x="11" y="265"/>
                    <a:pt x="0" y="403"/>
                  </a:cubicBezTo>
                  <a:cubicBezTo>
                    <a:pt x="11" y="561"/>
                    <a:pt x="127" y="657"/>
                    <a:pt x="212" y="688"/>
                  </a:cubicBezTo>
                  <a:cubicBezTo>
                    <a:pt x="260" y="704"/>
                    <a:pt x="307" y="712"/>
                    <a:pt x="355" y="712"/>
                  </a:cubicBezTo>
                  <a:cubicBezTo>
                    <a:pt x="402" y="712"/>
                    <a:pt x="450" y="704"/>
                    <a:pt x="498" y="688"/>
                  </a:cubicBezTo>
                  <a:lnTo>
                    <a:pt x="508" y="678"/>
                  </a:lnTo>
                  <a:cubicBezTo>
                    <a:pt x="423" y="657"/>
                    <a:pt x="339" y="635"/>
                    <a:pt x="265" y="593"/>
                  </a:cubicBezTo>
                  <a:cubicBezTo>
                    <a:pt x="202" y="551"/>
                    <a:pt x="127" y="487"/>
                    <a:pt x="127" y="403"/>
                  </a:cubicBezTo>
                  <a:cubicBezTo>
                    <a:pt x="138" y="328"/>
                    <a:pt x="181" y="255"/>
                    <a:pt x="233" y="191"/>
                  </a:cubicBezTo>
                  <a:cubicBezTo>
                    <a:pt x="286" y="128"/>
                    <a:pt x="350" y="64"/>
                    <a:pt x="423" y="11"/>
                  </a:cubicBezTo>
                  <a:lnTo>
                    <a:pt x="4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2727025" y="2024096"/>
              <a:ext cx="16053" cy="27792"/>
            </a:xfrm>
            <a:custGeom>
              <a:rect b="b" l="l" r="r" t="t"/>
              <a:pathLst>
                <a:path extrusionOk="0" h="625" w="361">
                  <a:moveTo>
                    <a:pt x="265" y="1"/>
                  </a:moveTo>
                  <a:cubicBezTo>
                    <a:pt x="191" y="32"/>
                    <a:pt x="128" y="64"/>
                    <a:pt x="85" y="127"/>
                  </a:cubicBezTo>
                  <a:cubicBezTo>
                    <a:pt x="32" y="191"/>
                    <a:pt x="1" y="275"/>
                    <a:pt x="11" y="360"/>
                  </a:cubicBezTo>
                  <a:cubicBezTo>
                    <a:pt x="51" y="521"/>
                    <a:pt x="187" y="625"/>
                    <a:pt x="338" y="625"/>
                  </a:cubicBezTo>
                  <a:cubicBezTo>
                    <a:pt x="345" y="625"/>
                    <a:pt x="353" y="625"/>
                    <a:pt x="360" y="624"/>
                  </a:cubicBezTo>
                  <a:lnTo>
                    <a:pt x="360" y="614"/>
                  </a:lnTo>
                  <a:cubicBezTo>
                    <a:pt x="222" y="582"/>
                    <a:pt x="107" y="476"/>
                    <a:pt x="85" y="349"/>
                  </a:cubicBezTo>
                  <a:cubicBezTo>
                    <a:pt x="53" y="212"/>
                    <a:pt x="159" y="95"/>
                    <a:pt x="265" y="11"/>
                  </a:cubicBezTo>
                  <a:lnTo>
                    <a:pt x="2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2375287" y="2071720"/>
              <a:ext cx="21700" cy="30949"/>
            </a:xfrm>
            <a:custGeom>
              <a:rect b="b" l="l" r="r" t="t"/>
              <a:pathLst>
                <a:path extrusionOk="0" h="696" w="488">
                  <a:moveTo>
                    <a:pt x="95" y="0"/>
                  </a:moveTo>
                  <a:cubicBezTo>
                    <a:pt x="71" y="0"/>
                    <a:pt x="46" y="3"/>
                    <a:pt x="22" y="8"/>
                  </a:cubicBezTo>
                  <a:lnTo>
                    <a:pt x="22" y="18"/>
                  </a:lnTo>
                  <a:cubicBezTo>
                    <a:pt x="96" y="50"/>
                    <a:pt x="170" y="93"/>
                    <a:pt x="233" y="135"/>
                  </a:cubicBezTo>
                  <a:cubicBezTo>
                    <a:pt x="297" y="188"/>
                    <a:pt x="360" y="262"/>
                    <a:pt x="339" y="347"/>
                  </a:cubicBezTo>
                  <a:cubicBezTo>
                    <a:pt x="328" y="420"/>
                    <a:pt x="265" y="495"/>
                    <a:pt x="212" y="547"/>
                  </a:cubicBezTo>
                  <a:cubicBezTo>
                    <a:pt x="138" y="600"/>
                    <a:pt x="74" y="643"/>
                    <a:pt x="1" y="685"/>
                  </a:cubicBezTo>
                  <a:lnTo>
                    <a:pt x="1" y="695"/>
                  </a:lnTo>
                  <a:cubicBezTo>
                    <a:pt x="107" y="695"/>
                    <a:pt x="191" y="674"/>
                    <a:pt x="276" y="622"/>
                  </a:cubicBezTo>
                  <a:cubicBezTo>
                    <a:pt x="360" y="579"/>
                    <a:pt x="445" y="505"/>
                    <a:pt x="476" y="368"/>
                  </a:cubicBezTo>
                  <a:cubicBezTo>
                    <a:pt x="487" y="209"/>
                    <a:pt x="392" y="93"/>
                    <a:pt x="297" y="61"/>
                  </a:cubicBezTo>
                  <a:cubicBezTo>
                    <a:pt x="234" y="22"/>
                    <a:pt x="165" y="0"/>
                    <a:pt x="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2383781" y="2071453"/>
              <a:ext cx="16453" cy="27436"/>
            </a:xfrm>
            <a:custGeom>
              <a:rect b="b" l="l" r="r" t="t"/>
              <a:pathLst>
                <a:path extrusionOk="0" h="617" w="370">
                  <a:moveTo>
                    <a:pt x="41" y="0"/>
                  </a:moveTo>
                  <a:cubicBezTo>
                    <a:pt x="28" y="0"/>
                    <a:pt x="14" y="1"/>
                    <a:pt x="0" y="3"/>
                  </a:cubicBezTo>
                  <a:lnTo>
                    <a:pt x="0" y="14"/>
                  </a:lnTo>
                  <a:cubicBezTo>
                    <a:pt x="137" y="35"/>
                    <a:pt x="264" y="130"/>
                    <a:pt x="285" y="257"/>
                  </a:cubicBezTo>
                  <a:cubicBezTo>
                    <a:pt x="317" y="395"/>
                    <a:pt x="222" y="522"/>
                    <a:pt x="116" y="606"/>
                  </a:cubicBezTo>
                  <a:lnTo>
                    <a:pt x="127" y="617"/>
                  </a:lnTo>
                  <a:cubicBezTo>
                    <a:pt x="191" y="585"/>
                    <a:pt x="254" y="543"/>
                    <a:pt x="296" y="479"/>
                  </a:cubicBezTo>
                  <a:cubicBezTo>
                    <a:pt x="349" y="416"/>
                    <a:pt x="370" y="331"/>
                    <a:pt x="360" y="247"/>
                  </a:cubicBezTo>
                  <a:cubicBezTo>
                    <a:pt x="311" y="93"/>
                    <a:pt x="176" y="0"/>
                    <a:pt x="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2250200" y="1734879"/>
              <a:ext cx="31527" cy="23123"/>
            </a:xfrm>
            <a:custGeom>
              <a:rect b="b" l="l" r="r" t="t"/>
              <a:pathLst>
                <a:path extrusionOk="0" h="520" w="709">
                  <a:moveTo>
                    <a:pt x="667" y="1"/>
                  </a:moveTo>
                  <a:cubicBezTo>
                    <a:pt x="657" y="85"/>
                    <a:pt x="624" y="170"/>
                    <a:pt x="593" y="244"/>
                  </a:cubicBezTo>
                  <a:cubicBezTo>
                    <a:pt x="551" y="308"/>
                    <a:pt x="487" y="381"/>
                    <a:pt x="403" y="381"/>
                  </a:cubicBezTo>
                  <a:cubicBezTo>
                    <a:pt x="328" y="381"/>
                    <a:pt x="255" y="339"/>
                    <a:pt x="191" y="286"/>
                  </a:cubicBezTo>
                  <a:cubicBezTo>
                    <a:pt x="117" y="233"/>
                    <a:pt x="64" y="170"/>
                    <a:pt x="11" y="106"/>
                  </a:cubicBezTo>
                  <a:lnTo>
                    <a:pt x="1" y="106"/>
                  </a:lnTo>
                  <a:cubicBezTo>
                    <a:pt x="11" y="212"/>
                    <a:pt x="64" y="286"/>
                    <a:pt x="117" y="360"/>
                  </a:cubicBezTo>
                  <a:cubicBezTo>
                    <a:pt x="180" y="435"/>
                    <a:pt x="265" y="508"/>
                    <a:pt x="413" y="519"/>
                  </a:cubicBezTo>
                  <a:cubicBezTo>
                    <a:pt x="561" y="498"/>
                    <a:pt x="657" y="381"/>
                    <a:pt x="688" y="286"/>
                  </a:cubicBezTo>
                  <a:cubicBezTo>
                    <a:pt x="709" y="191"/>
                    <a:pt x="709" y="96"/>
                    <a:pt x="6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2697899" y="1588181"/>
              <a:ext cx="29171" cy="29882"/>
            </a:xfrm>
            <a:custGeom>
              <a:rect b="b" l="l" r="r" t="t"/>
              <a:pathLst>
                <a:path extrusionOk="0" h="672" w="656">
                  <a:moveTo>
                    <a:pt x="137" y="0"/>
                  </a:moveTo>
                  <a:cubicBezTo>
                    <a:pt x="74" y="75"/>
                    <a:pt x="42" y="159"/>
                    <a:pt x="21" y="254"/>
                  </a:cubicBezTo>
                  <a:cubicBezTo>
                    <a:pt x="0" y="350"/>
                    <a:pt x="0" y="455"/>
                    <a:pt x="85" y="571"/>
                  </a:cubicBezTo>
                  <a:cubicBezTo>
                    <a:pt x="151" y="644"/>
                    <a:pt x="237" y="672"/>
                    <a:pt x="313" y="672"/>
                  </a:cubicBezTo>
                  <a:cubicBezTo>
                    <a:pt x="359" y="672"/>
                    <a:pt x="402" y="662"/>
                    <a:pt x="433" y="646"/>
                  </a:cubicBezTo>
                  <a:cubicBezTo>
                    <a:pt x="529" y="614"/>
                    <a:pt x="603" y="550"/>
                    <a:pt x="656" y="465"/>
                  </a:cubicBezTo>
                  <a:lnTo>
                    <a:pt x="645" y="455"/>
                  </a:lnTo>
                  <a:cubicBezTo>
                    <a:pt x="571" y="498"/>
                    <a:pt x="497" y="529"/>
                    <a:pt x="412" y="540"/>
                  </a:cubicBezTo>
                  <a:cubicBezTo>
                    <a:pt x="387" y="546"/>
                    <a:pt x="361" y="550"/>
                    <a:pt x="337" y="550"/>
                  </a:cubicBezTo>
                  <a:cubicBezTo>
                    <a:pt x="280" y="550"/>
                    <a:pt x="227" y="531"/>
                    <a:pt x="191" y="487"/>
                  </a:cubicBezTo>
                  <a:cubicBezTo>
                    <a:pt x="137" y="423"/>
                    <a:pt x="127" y="339"/>
                    <a:pt x="127" y="254"/>
                  </a:cubicBezTo>
                  <a:cubicBezTo>
                    <a:pt x="127" y="169"/>
                    <a:pt x="137" y="85"/>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2839884" y="1370913"/>
              <a:ext cx="20766" cy="13207"/>
            </a:xfrm>
            <a:custGeom>
              <a:rect b="b" l="l" r="r" t="t"/>
              <a:pathLst>
                <a:path extrusionOk="0" h="297" w="467">
                  <a:moveTo>
                    <a:pt x="1" y="1"/>
                  </a:moveTo>
                  <a:lnTo>
                    <a:pt x="1" y="12"/>
                  </a:lnTo>
                  <a:cubicBezTo>
                    <a:pt x="138" y="128"/>
                    <a:pt x="297" y="223"/>
                    <a:pt x="466" y="297"/>
                  </a:cubicBezTo>
                  <a:lnTo>
                    <a:pt x="466" y="287"/>
                  </a:lnTo>
                  <a:cubicBezTo>
                    <a:pt x="297" y="223"/>
                    <a:pt x="138" y="117"/>
                    <a:pt x="1" y="1"/>
                  </a:cubicBez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2235615" y="1606991"/>
              <a:ext cx="24502" cy="4269"/>
            </a:xfrm>
            <a:custGeom>
              <a:rect b="b" l="l" r="r" t="t"/>
              <a:pathLst>
                <a:path extrusionOk="0" h="96" w="551">
                  <a:moveTo>
                    <a:pt x="551" y="0"/>
                  </a:moveTo>
                  <a:cubicBezTo>
                    <a:pt x="371" y="64"/>
                    <a:pt x="191" y="96"/>
                    <a:pt x="1" y="96"/>
                  </a:cubicBezTo>
                  <a:lnTo>
                    <a:pt x="1" y="96"/>
                  </a:lnTo>
                  <a:cubicBezTo>
                    <a:pt x="191" y="96"/>
                    <a:pt x="371" y="64"/>
                    <a:pt x="551" y="0"/>
                  </a:cubicBez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2810758" y="1227950"/>
              <a:ext cx="161773" cy="162306"/>
            </a:xfrm>
            <a:custGeom>
              <a:rect b="b" l="l" r="r" t="t"/>
              <a:pathLst>
                <a:path extrusionOk="0" h="3650" w="3638">
                  <a:moveTo>
                    <a:pt x="1819" y="1"/>
                  </a:moveTo>
                  <a:cubicBezTo>
                    <a:pt x="814" y="1"/>
                    <a:pt x="0" y="816"/>
                    <a:pt x="0" y="1820"/>
                  </a:cubicBezTo>
                  <a:cubicBezTo>
                    <a:pt x="0" y="2381"/>
                    <a:pt x="254" y="2888"/>
                    <a:pt x="656" y="3216"/>
                  </a:cubicBezTo>
                  <a:cubicBezTo>
                    <a:pt x="793" y="3332"/>
                    <a:pt x="952" y="3438"/>
                    <a:pt x="1121" y="3502"/>
                  </a:cubicBezTo>
                  <a:cubicBezTo>
                    <a:pt x="1343" y="3596"/>
                    <a:pt x="1575" y="3650"/>
                    <a:pt x="1819" y="3650"/>
                  </a:cubicBezTo>
                  <a:cubicBezTo>
                    <a:pt x="2823" y="3639"/>
                    <a:pt x="3638" y="2825"/>
                    <a:pt x="3638" y="1820"/>
                  </a:cubicBezTo>
                  <a:cubicBezTo>
                    <a:pt x="3638" y="816"/>
                    <a:pt x="2823" y="1"/>
                    <a:pt x="1819" y="1"/>
                  </a:cubicBezTo>
                  <a:close/>
                </a:path>
              </a:pathLst>
            </a:custGeom>
            <a:gradFill>
              <a:gsLst>
                <a:gs pos="0">
                  <a:schemeClr val="accent3"/>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2153795" y="1448998"/>
              <a:ext cx="162306" cy="162262"/>
            </a:xfrm>
            <a:custGeom>
              <a:rect b="b" l="l" r="r" t="t"/>
              <a:pathLst>
                <a:path extrusionOk="0" h="3649" w="3650">
                  <a:moveTo>
                    <a:pt x="1831" y="0"/>
                  </a:moveTo>
                  <a:cubicBezTo>
                    <a:pt x="1587" y="0"/>
                    <a:pt x="1344" y="53"/>
                    <a:pt x="1122" y="138"/>
                  </a:cubicBezTo>
                  <a:cubicBezTo>
                    <a:pt x="1090" y="148"/>
                    <a:pt x="1069" y="169"/>
                    <a:pt x="1037" y="180"/>
                  </a:cubicBezTo>
                  <a:cubicBezTo>
                    <a:pt x="381" y="497"/>
                    <a:pt x="1" y="1142"/>
                    <a:pt x="1" y="1819"/>
                  </a:cubicBezTo>
                  <a:cubicBezTo>
                    <a:pt x="1" y="2115"/>
                    <a:pt x="75" y="2411"/>
                    <a:pt x="212" y="2665"/>
                  </a:cubicBezTo>
                  <a:cubicBezTo>
                    <a:pt x="244" y="2728"/>
                    <a:pt x="287" y="2792"/>
                    <a:pt x="318" y="2855"/>
                  </a:cubicBezTo>
                  <a:lnTo>
                    <a:pt x="329" y="2855"/>
                  </a:lnTo>
                  <a:cubicBezTo>
                    <a:pt x="498" y="3109"/>
                    <a:pt x="741" y="3321"/>
                    <a:pt x="1037" y="3469"/>
                  </a:cubicBezTo>
                  <a:cubicBezTo>
                    <a:pt x="1058" y="3480"/>
                    <a:pt x="1079" y="3490"/>
                    <a:pt x="1111" y="3501"/>
                  </a:cubicBezTo>
                  <a:cubicBezTo>
                    <a:pt x="1333" y="3595"/>
                    <a:pt x="1577" y="3649"/>
                    <a:pt x="1831" y="3649"/>
                  </a:cubicBezTo>
                  <a:lnTo>
                    <a:pt x="1841" y="3649"/>
                  </a:lnTo>
                  <a:cubicBezTo>
                    <a:pt x="2031" y="3649"/>
                    <a:pt x="2211" y="3617"/>
                    <a:pt x="2391" y="3553"/>
                  </a:cubicBezTo>
                  <a:cubicBezTo>
                    <a:pt x="2444" y="3543"/>
                    <a:pt x="2496" y="3522"/>
                    <a:pt x="2550" y="3501"/>
                  </a:cubicBezTo>
                  <a:lnTo>
                    <a:pt x="2550" y="3490"/>
                  </a:lnTo>
                  <a:cubicBezTo>
                    <a:pt x="2571" y="3490"/>
                    <a:pt x="2602" y="3480"/>
                    <a:pt x="2623" y="3469"/>
                  </a:cubicBezTo>
                  <a:cubicBezTo>
                    <a:pt x="2877" y="3342"/>
                    <a:pt x="3088" y="3162"/>
                    <a:pt x="3258" y="2951"/>
                  </a:cubicBezTo>
                  <a:lnTo>
                    <a:pt x="3269" y="2951"/>
                  </a:lnTo>
                  <a:lnTo>
                    <a:pt x="3269" y="2940"/>
                  </a:lnTo>
                  <a:cubicBezTo>
                    <a:pt x="3269" y="2930"/>
                    <a:pt x="3279" y="2930"/>
                    <a:pt x="3279" y="2930"/>
                  </a:cubicBezTo>
                  <a:cubicBezTo>
                    <a:pt x="3342" y="2845"/>
                    <a:pt x="3406" y="2739"/>
                    <a:pt x="3459" y="2634"/>
                  </a:cubicBezTo>
                  <a:cubicBezTo>
                    <a:pt x="3586" y="2380"/>
                    <a:pt x="3649" y="2105"/>
                    <a:pt x="3649" y="1819"/>
                  </a:cubicBezTo>
                  <a:cubicBezTo>
                    <a:pt x="3649" y="1544"/>
                    <a:pt x="3586" y="1280"/>
                    <a:pt x="3469" y="1026"/>
                  </a:cubicBezTo>
                  <a:cubicBezTo>
                    <a:pt x="3448" y="973"/>
                    <a:pt x="3417" y="931"/>
                    <a:pt x="3385" y="878"/>
                  </a:cubicBezTo>
                  <a:cubicBezTo>
                    <a:pt x="3215" y="582"/>
                    <a:pt x="2951" y="338"/>
                    <a:pt x="2623" y="180"/>
                  </a:cubicBezTo>
                  <a:cubicBezTo>
                    <a:pt x="2592" y="169"/>
                    <a:pt x="2560" y="148"/>
                    <a:pt x="2528" y="138"/>
                  </a:cubicBezTo>
                  <a:cubicBezTo>
                    <a:pt x="2306" y="53"/>
                    <a:pt x="2073" y="0"/>
                    <a:pt x="1831" y="0"/>
                  </a:cubicBezTo>
                  <a:close/>
                </a:path>
              </a:pathLst>
            </a:custGeom>
            <a:gradFill>
              <a:gsLst>
                <a:gs pos="0">
                  <a:schemeClr val="accent3"/>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3000233" y="1908569"/>
              <a:ext cx="182050" cy="162217"/>
            </a:xfrm>
            <a:custGeom>
              <a:rect b="b" l="l" r="r" t="t"/>
              <a:pathLst>
                <a:path extrusionOk="0" h="3648" w="4094">
                  <a:moveTo>
                    <a:pt x="2048" y="1"/>
                  </a:moveTo>
                  <a:cubicBezTo>
                    <a:pt x="1645" y="1"/>
                    <a:pt x="1238" y="134"/>
                    <a:pt x="900" y="409"/>
                  </a:cubicBezTo>
                  <a:cubicBezTo>
                    <a:pt x="117" y="1044"/>
                    <a:pt x="0" y="2186"/>
                    <a:pt x="625" y="2968"/>
                  </a:cubicBezTo>
                  <a:cubicBezTo>
                    <a:pt x="987" y="3415"/>
                    <a:pt x="1517" y="3648"/>
                    <a:pt x="2051" y="3648"/>
                  </a:cubicBezTo>
                  <a:cubicBezTo>
                    <a:pt x="2454" y="3648"/>
                    <a:pt x="2858" y="3516"/>
                    <a:pt x="3194" y="3243"/>
                  </a:cubicBezTo>
                  <a:cubicBezTo>
                    <a:pt x="3977" y="2609"/>
                    <a:pt x="4093" y="1456"/>
                    <a:pt x="3459" y="674"/>
                  </a:cubicBezTo>
                  <a:cubicBezTo>
                    <a:pt x="3099" y="230"/>
                    <a:pt x="2576" y="1"/>
                    <a:pt x="2048" y="1"/>
                  </a:cubicBezTo>
                  <a:close/>
                </a:path>
              </a:pathLst>
            </a:custGeom>
            <a:gradFill>
              <a:gsLst>
                <a:gs pos="0">
                  <a:schemeClr val="accent3"/>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28" name="Shape 428"/>
        <p:cNvGrpSpPr/>
        <p:nvPr/>
      </p:nvGrpSpPr>
      <p:grpSpPr>
        <a:xfrm>
          <a:off x="0" y="0"/>
          <a:ext cx="0" cy="0"/>
          <a:chOff x="0" y="0"/>
          <a:chExt cx="0" cy="0"/>
        </a:xfrm>
      </p:grpSpPr>
      <p:sp>
        <p:nvSpPr>
          <p:cNvPr id="429" name="Google Shape;429;p26"/>
          <p:cNvSpPr txBox="1"/>
          <p:nvPr>
            <p:ph hasCustomPrompt="1" type="title"/>
          </p:nvPr>
        </p:nvSpPr>
        <p:spPr>
          <a:xfrm>
            <a:off x="715100" y="578100"/>
            <a:ext cx="4773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30" name="Google Shape;430;p26"/>
          <p:cNvSpPr txBox="1"/>
          <p:nvPr>
            <p:ph idx="1" type="subTitle"/>
          </p:nvPr>
        </p:nvSpPr>
        <p:spPr>
          <a:xfrm>
            <a:off x="715100" y="1360323"/>
            <a:ext cx="4773900" cy="44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1" name="Google Shape;431;p26"/>
          <p:cNvSpPr txBox="1"/>
          <p:nvPr>
            <p:ph hasCustomPrompt="1" idx="2" type="title"/>
          </p:nvPr>
        </p:nvSpPr>
        <p:spPr>
          <a:xfrm>
            <a:off x="715100" y="1979596"/>
            <a:ext cx="4773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32" name="Google Shape;432;p26"/>
          <p:cNvSpPr txBox="1"/>
          <p:nvPr>
            <p:ph idx="3" type="subTitle"/>
          </p:nvPr>
        </p:nvSpPr>
        <p:spPr>
          <a:xfrm>
            <a:off x="715100" y="2761818"/>
            <a:ext cx="4773900" cy="44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3" name="Google Shape;433;p26"/>
          <p:cNvSpPr txBox="1"/>
          <p:nvPr>
            <p:ph hasCustomPrompt="1" idx="4" type="title"/>
          </p:nvPr>
        </p:nvSpPr>
        <p:spPr>
          <a:xfrm>
            <a:off x="715100" y="3381079"/>
            <a:ext cx="4773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34" name="Google Shape;434;p26"/>
          <p:cNvSpPr txBox="1"/>
          <p:nvPr>
            <p:ph idx="5" type="subTitle"/>
          </p:nvPr>
        </p:nvSpPr>
        <p:spPr>
          <a:xfrm>
            <a:off x="715100" y="4163301"/>
            <a:ext cx="4773900" cy="44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35" name="Google Shape;435;p26"/>
          <p:cNvGrpSpPr/>
          <p:nvPr/>
        </p:nvGrpSpPr>
        <p:grpSpPr>
          <a:xfrm rot="4094495">
            <a:off x="6013823" y="-211707"/>
            <a:ext cx="4272862" cy="2975310"/>
            <a:chOff x="5305828" y="3934641"/>
            <a:chExt cx="2031453" cy="1414556"/>
          </a:xfrm>
        </p:grpSpPr>
        <p:sp>
          <p:nvSpPr>
            <p:cNvPr id="436" name="Google Shape;436;p26"/>
            <p:cNvSpPr/>
            <p:nvPr/>
          </p:nvSpPr>
          <p:spPr>
            <a:xfrm>
              <a:off x="5305828" y="3934641"/>
              <a:ext cx="679508" cy="1414556"/>
            </a:xfrm>
            <a:custGeom>
              <a:rect b="b" l="l" r="r" t="t"/>
              <a:pathLst>
                <a:path extrusionOk="0" h="31811" w="15281">
                  <a:moveTo>
                    <a:pt x="0" y="1"/>
                  </a:moveTo>
                  <a:lnTo>
                    <a:pt x="0" y="31810"/>
                  </a:lnTo>
                  <a:lnTo>
                    <a:pt x="15281" y="31810"/>
                  </a:lnTo>
                  <a:lnTo>
                    <a:pt x="15281" y="1"/>
                  </a:lnTo>
                  <a:close/>
                </a:path>
              </a:pathLst>
            </a:custGeom>
            <a:gradFill>
              <a:gsLst>
                <a:gs pos="0">
                  <a:srgbClr val="FFFFFF"/>
                </a:gs>
                <a:gs pos="100000">
                  <a:srgbClr val="BEBEBE"/>
                </a:gs>
              </a:gsLst>
              <a:lin ang="10800025" scaled="0"/>
            </a:gradFill>
            <a:ln>
              <a:noFill/>
            </a:ln>
            <a:effectLst>
              <a:outerShdw blurRad="142875" rotWithShape="0" algn="bl" dir="5400000" dist="19050">
                <a:schemeClr val="dk2">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5979199" y="3934641"/>
              <a:ext cx="679063" cy="1414556"/>
            </a:xfrm>
            <a:custGeom>
              <a:rect b="b" l="l" r="r" t="t"/>
              <a:pathLst>
                <a:path extrusionOk="0" h="31811" w="15271">
                  <a:moveTo>
                    <a:pt x="1" y="1"/>
                  </a:moveTo>
                  <a:lnTo>
                    <a:pt x="1" y="31810"/>
                  </a:lnTo>
                  <a:lnTo>
                    <a:pt x="15271" y="31810"/>
                  </a:lnTo>
                  <a:lnTo>
                    <a:pt x="15271" y="1"/>
                  </a:lnTo>
                  <a:close/>
                </a:path>
              </a:pathLst>
            </a:custGeom>
            <a:gradFill>
              <a:gsLst>
                <a:gs pos="0">
                  <a:srgbClr val="FFFFFF"/>
                </a:gs>
                <a:gs pos="100000">
                  <a:srgbClr val="BEBEBE"/>
                </a:gs>
              </a:gsLst>
              <a:lin ang="10800025" scaled="0"/>
            </a:gradFill>
            <a:ln>
              <a:noFill/>
            </a:ln>
            <a:effectLst>
              <a:outerShdw blurRad="142875" rotWithShape="0" algn="bl" dir="5400000" dist="19050">
                <a:schemeClr val="dk2">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6658217" y="3934641"/>
              <a:ext cx="679063" cy="1414556"/>
            </a:xfrm>
            <a:custGeom>
              <a:rect b="b" l="l" r="r" t="t"/>
              <a:pathLst>
                <a:path extrusionOk="0" h="31811" w="15271">
                  <a:moveTo>
                    <a:pt x="1" y="1"/>
                  </a:moveTo>
                  <a:lnTo>
                    <a:pt x="1" y="31810"/>
                  </a:lnTo>
                  <a:lnTo>
                    <a:pt x="15271" y="31810"/>
                  </a:lnTo>
                  <a:lnTo>
                    <a:pt x="15271" y="1"/>
                  </a:lnTo>
                  <a:close/>
                </a:path>
              </a:pathLst>
            </a:custGeom>
            <a:gradFill>
              <a:gsLst>
                <a:gs pos="0">
                  <a:srgbClr val="FFFFFF"/>
                </a:gs>
                <a:gs pos="100000">
                  <a:srgbClr val="BEBEBE"/>
                </a:gs>
              </a:gsLst>
              <a:lin ang="10800025" scaled="0"/>
            </a:gradFill>
            <a:ln>
              <a:noFill/>
            </a:ln>
            <a:effectLst>
              <a:outerShdw blurRad="142875" rotWithShape="0" algn="bl" dir="5400000" dist="19050">
                <a:schemeClr val="dk2">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9" name="Google Shape;439;p26"/>
          <p:cNvPicPr preferRelativeResize="0"/>
          <p:nvPr/>
        </p:nvPicPr>
        <p:blipFill rotWithShape="1">
          <a:blip r:embed="rId2">
            <a:alphaModFix/>
          </a:blip>
          <a:srcRect b="0" l="0" r="0" t="33164"/>
          <a:stretch/>
        </p:blipFill>
        <p:spPr>
          <a:xfrm rot="5400000">
            <a:off x="5682506" y="1492612"/>
            <a:ext cx="4764698" cy="2158274"/>
          </a:xfrm>
          <a:prstGeom prst="rect">
            <a:avLst/>
          </a:prstGeom>
          <a:noFill/>
          <a:ln>
            <a:noFill/>
          </a:ln>
          <a:effectLst>
            <a:outerShdw blurRad="128588" rotWithShape="0" algn="bl" dir="5400000" dist="19050">
              <a:schemeClr val="dk1">
                <a:alpha val="50000"/>
              </a:schemeClr>
            </a:outerShdw>
          </a:effectLst>
        </p:spPr>
      </p:pic>
      <p:grpSp>
        <p:nvGrpSpPr>
          <p:cNvPr id="440" name="Google Shape;440;p26"/>
          <p:cNvGrpSpPr/>
          <p:nvPr/>
        </p:nvGrpSpPr>
        <p:grpSpPr>
          <a:xfrm>
            <a:off x="6026458" y="2398201"/>
            <a:ext cx="1679394" cy="1886188"/>
            <a:chOff x="2326418" y="-676325"/>
            <a:chExt cx="1679226" cy="1885999"/>
          </a:xfrm>
        </p:grpSpPr>
        <p:grpSp>
          <p:nvGrpSpPr>
            <p:cNvPr id="441" name="Google Shape;441;p26"/>
            <p:cNvGrpSpPr/>
            <p:nvPr/>
          </p:nvGrpSpPr>
          <p:grpSpPr>
            <a:xfrm>
              <a:off x="2326418" y="-676325"/>
              <a:ext cx="1679226" cy="1885999"/>
              <a:chOff x="2326418" y="-676325"/>
              <a:chExt cx="1679226" cy="1885999"/>
            </a:xfrm>
          </p:grpSpPr>
          <p:sp>
            <p:nvSpPr>
              <p:cNvPr id="442" name="Google Shape;442;p26"/>
              <p:cNvSpPr/>
              <p:nvPr/>
            </p:nvSpPr>
            <p:spPr>
              <a:xfrm>
                <a:off x="2326418" y="-676325"/>
                <a:ext cx="1238642" cy="1147751"/>
              </a:xfrm>
              <a:custGeom>
                <a:rect b="b" l="l" r="r" t="t"/>
                <a:pathLst>
                  <a:path extrusionOk="0" h="25811" w="27855">
                    <a:moveTo>
                      <a:pt x="14564" y="2005"/>
                    </a:moveTo>
                    <a:cubicBezTo>
                      <a:pt x="15797" y="2005"/>
                      <a:pt x="17050" y="2216"/>
                      <a:pt x="18273" y="2661"/>
                    </a:cubicBezTo>
                    <a:cubicBezTo>
                      <a:pt x="23920" y="4724"/>
                      <a:pt x="26839" y="10984"/>
                      <a:pt x="24788" y="16631"/>
                    </a:cubicBezTo>
                    <a:cubicBezTo>
                      <a:pt x="23793" y="19360"/>
                      <a:pt x="21794" y="21548"/>
                      <a:pt x="19151" y="22775"/>
                    </a:cubicBezTo>
                    <a:cubicBezTo>
                      <a:pt x="17690" y="23455"/>
                      <a:pt x="16129" y="23797"/>
                      <a:pt x="14562" y="23797"/>
                    </a:cubicBezTo>
                    <a:cubicBezTo>
                      <a:pt x="13304" y="23797"/>
                      <a:pt x="12044" y="23577"/>
                      <a:pt x="10829" y="23134"/>
                    </a:cubicBezTo>
                    <a:cubicBezTo>
                      <a:pt x="5182" y="21083"/>
                      <a:pt x="2263" y="14823"/>
                      <a:pt x="4315" y="9176"/>
                    </a:cubicBezTo>
                    <a:cubicBezTo>
                      <a:pt x="5921" y="4754"/>
                      <a:pt x="10114" y="2005"/>
                      <a:pt x="14564" y="2005"/>
                    </a:cubicBezTo>
                    <a:close/>
                    <a:moveTo>
                      <a:pt x="14563" y="1"/>
                    </a:moveTo>
                    <a:cubicBezTo>
                      <a:pt x="9293" y="1"/>
                      <a:pt x="4336" y="3256"/>
                      <a:pt x="2432" y="8489"/>
                    </a:cubicBezTo>
                    <a:cubicBezTo>
                      <a:pt x="0" y="15172"/>
                      <a:pt x="3458" y="22585"/>
                      <a:pt x="10141" y="25017"/>
                    </a:cubicBezTo>
                    <a:cubicBezTo>
                      <a:pt x="11579" y="25545"/>
                      <a:pt x="13071" y="25810"/>
                      <a:pt x="14561" y="25810"/>
                    </a:cubicBezTo>
                    <a:cubicBezTo>
                      <a:pt x="16412" y="25810"/>
                      <a:pt x="18262" y="25397"/>
                      <a:pt x="19997" y="24594"/>
                    </a:cubicBezTo>
                    <a:cubicBezTo>
                      <a:pt x="23127" y="23134"/>
                      <a:pt x="25496" y="20554"/>
                      <a:pt x="26670" y="17318"/>
                    </a:cubicBezTo>
                    <a:cubicBezTo>
                      <a:pt x="27854" y="14072"/>
                      <a:pt x="27695" y="10571"/>
                      <a:pt x="26247" y="7452"/>
                    </a:cubicBezTo>
                    <a:cubicBezTo>
                      <a:pt x="24788" y="4332"/>
                      <a:pt x="22207" y="1953"/>
                      <a:pt x="18960" y="779"/>
                    </a:cubicBezTo>
                    <a:cubicBezTo>
                      <a:pt x="17509" y="251"/>
                      <a:pt x="16024" y="1"/>
                      <a:pt x="14563"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2344738" y="-659917"/>
                <a:ext cx="1203379" cy="1114845"/>
              </a:xfrm>
              <a:custGeom>
                <a:rect b="b" l="l" r="r" t="t"/>
                <a:pathLst>
                  <a:path extrusionOk="0" h="25071" w="27062">
                    <a:moveTo>
                      <a:pt x="14146" y="1273"/>
                    </a:moveTo>
                    <a:cubicBezTo>
                      <a:pt x="15423" y="1273"/>
                      <a:pt x="16721" y="1492"/>
                      <a:pt x="17988" y="1954"/>
                    </a:cubicBezTo>
                    <a:cubicBezTo>
                      <a:pt x="23826" y="4080"/>
                      <a:pt x="26850" y="10552"/>
                      <a:pt x="24724" y="16389"/>
                    </a:cubicBezTo>
                    <a:cubicBezTo>
                      <a:pt x="23688" y="19212"/>
                      <a:pt x="21626" y="21465"/>
                      <a:pt x="18898" y="22734"/>
                    </a:cubicBezTo>
                    <a:cubicBezTo>
                      <a:pt x="17383" y="23444"/>
                      <a:pt x="15768" y="23799"/>
                      <a:pt x="14147" y="23799"/>
                    </a:cubicBezTo>
                    <a:cubicBezTo>
                      <a:pt x="12848" y="23799"/>
                      <a:pt x="11546" y="23571"/>
                      <a:pt x="10290" y="23115"/>
                    </a:cubicBezTo>
                    <a:cubicBezTo>
                      <a:pt x="4452" y="20989"/>
                      <a:pt x="1428" y="14517"/>
                      <a:pt x="3553" y="8680"/>
                    </a:cubicBezTo>
                    <a:cubicBezTo>
                      <a:pt x="5217" y="4112"/>
                      <a:pt x="9548" y="1273"/>
                      <a:pt x="14146" y="1273"/>
                    </a:cubicBezTo>
                    <a:close/>
                    <a:moveTo>
                      <a:pt x="14144" y="1"/>
                    </a:moveTo>
                    <a:cubicBezTo>
                      <a:pt x="9026" y="1"/>
                      <a:pt x="4213" y="3165"/>
                      <a:pt x="2359" y="8247"/>
                    </a:cubicBezTo>
                    <a:cubicBezTo>
                      <a:pt x="0" y="14740"/>
                      <a:pt x="3363" y="21941"/>
                      <a:pt x="9856" y="24309"/>
                    </a:cubicBezTo>
                    <a:cubicBezTo>
                      <a:pt x="11252" y="24817"/>
                      <a:pt x="12701" y="25071"/>
                      <a:pt x="14149" y="25071"/>
                    </a:cubicBezTo>
                    <a:cubicBezTo>
                      <a:pt x="15947" y="25071"/>
                      <a:pt x="17745" y="24680"/>
                      <a:pt x="19437" y="23886"/>
                    </a:cubicBezTo>
                    <a:cubicBezTo>
                      <a:pt x="22472" y="22480"/>
                      <a:pt x="24766" y="19964"/>
                      <a:pt x="25919" y="16822"/>
                    </a:cubicBezTo>
                    <a:cubicBezTo>
                      <a:pt x="27062" y="13671"/>
                      <a:pt x="26913" y="10266"/>
                      <a:pt x="25496" y="7242"/>
                    </a:cubicBezTo>
                    <a:cubicBezTo>
                      <a:pt x="24079" y="4207"/>
                      <a:pt x="21573" y="1902"/>
                      <a:pt x="18421" y="760"/>
                    </a:cubicBezTo>
                    <a:cubicBezTo>
                      <a:pt x="17010" y="245"/>
                      <a:pt x="15565" y="1"/>
                      <a:pt x="14144"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3221726" y="271499"/>
                <a:ext cx="300067" cy="307137"/>
              </a:xfrm>
              <a:custGeom>
                <a:rect b="b" l="l" r="r" t="t"/>
                <a:pathLst>
                  <a:path extrusionOk="0" h="6907" w="6748">
                    <a:moveTo>
                      <a:pt x="3670" y="1"/>
                    </a:moveTo>
                    <a:lnTo>
                      <a:pt x="1" y="2665"/>
                    </a:lnTo>
                    <a:lnTo>
                      <a:pt x="3077" y="6906"/>
                    </a:lnTo>
                    <a:lnTo>
                      <a:pt x="6747" y="4241"/>
                    </a:lnTo>
                    <a:lnTo>
                      <a:pt x="3670"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3266371" y="341580"/>
                <a:ext cx="293041" cy="269473"/>
              </a:xfrm>
              <a:custGeom>
                <a:rect b="b" l="l" r="r" t="t"/>
                <a:pathLst>
                  <a:path extrusionOk="0" h="6060" w="6590">
                    <a:moveTo>
                      <a:pt x="4644" y="1"/>
                    </a:moveTo>
                    <a:lnTo>
                      <a:pt x="33" y="3352"/>
                    </a:lnTo>
                    <a:lnTo>
                      <a:pt x="1" y="3374"/>
                    </a:lnTo>
                    <a:lnTo>
                      <a:pt x="1947" y="6060"/>
                    </a:lnTo>
                    <a:lnTo>
                      <a:pt x="6557" y="2708"/>
                    </a:lnTo>
                    <a:lnTo>
                      <a:pt x="6589" y="2687"/>
                    </a:lnTo>
                    <a:lnTo>
                      <a:pt x="4644"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3317642" y="423400"/>
                <a:ext cx="683288" cy="786274"/>
              </a:xfrm>
              <a:custGeom>
                <a:rect b="b" l="l" r="r" t="t"/>
                <a:pathLst>
                  <a:path extrusionOk="0" h="17682" w="15366">
                    <a:moveTo>
                      <a:pt x="5309" y="1"/>
                    </a:moveTo>
                    <a:lnTo>
                      <a:pt x="1" y="3860"/>
                    </a:lnTo>
                    <a:lnTo>
                      <a:pt x="10047" y="17682"/>
                    </a:lnTo>
                    <a:lnTo>
                      <a:pt x="15366" y="13822"/>
                    </a:lnTo>
                    <a:lnTo>
                      <a:pt x="5309"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3754491" y="1032338"/>
                <a:ext cx="251152" cy="175913"/>
              </a:xfrm>
              <a:custGeom>
                <a:rect b="b" l="l" r="r" t="t"/>
                <a:pathLst>
                  <a:path extrusionOk="0" h="3956" w="5648">
                    <a:moveTo>
                      <a:pt x="5362" y="1"/>
                    </a:moveTo>
                    <a:cubicBezTo>
                      <a:pt x="4979" y="1"/>
                      <a:pt x="3810" y="635"/>
                      <a:pt x="2528" y="1566"/>
                    </a:cubicBezTo>
                    <a:cubicBezTo>
                      <a:pt x="1058" y="2634"/>
                      <a:pt x="0" y="3681"/>
                      <a:pt x="160" y="3913"/>
                    </a:cubicBezTo>
                    <a:cubicBezTo>
                      <a:pt x="181" y="3942"/>
                      <a:pt x="222" y="3956"/>
                      <a:pt x="279" y="3956"/>
                    </a:cubicBezTo>
                    <a:cubicBezTo>
                      <a:pt x="670" y="3956"/>
                      <a:pt x="1839" y="3322"/>
                      <a:pt x="3120" y="2391"/>
                    </a:cubicBezTo>
                    <a:cubicBezTo>
                      <a:pt x="4590" y="1323"/>
                      <a:pt x="5647" y="265"/>
                      <a:pt x="5478" y="43"/>
                    </a:cubicBezTo>
                    <a:cubicBezTo>
                      <a:pt x="5458" y="15"/>
                      <a:pt x="5419" y="1"/>
                      <a:pt x="536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26"/>
            <p:cNvGrpSpPr/>
            <p:nvPr/>
          </p:nvGrpSpPr>
          <p:grpSpPr>
            <a:xfrm>
              <a:off x="2326418" y="-676325"/>
              <a:ext cx="1679226" cy="1885999"/>
              <a:chOff x="2326418" y="-676325"/>
              <a:chExt cx="1679226" cy="1885999"/>
            </a:xfrm>
          </p:grpSpPr>
          <p:sp>
            <p:nvSpPr>
              <p:cNvPr id="453" name="Google Shape;453;p26"/>
              <p:cNvSpPr/>
              <p:nvPr/>
            </p:nvSpPr>
            <p:spPr>
              <a:xfrm>
                <a:off x="2326418" y="-676325"/>
                <a:ext cx="1238642" cy="1147751"/>
              </a:xfrm>
              <a:custGeom>
                <a:rect b="b" l="l" r="r" t="t"/>
                <a:pathLst>
                  <a:path extrusionOk="0" h="25811" w="27855">
                    <a:moveTo>
                      <a:pt x="14564" y="2005"/>
                    </a:moveTo>
                    <a:cubicBezTo>
                      <a:pt x="15797" y="2005"/>
                      <a:pt x="17050" y="2216"/>
                      <a:pt x="18273" y="2661"/>
                    </a:cubicBezTo>
                    <a:cubicBezTo>
                      <a:pt x="23920" y="4724"/>
                      <a:pt x="26839" y="10984"/>
                      <a:pt x="24788" y="16631"/>
                    </a:cubicBezTo>
                    <a:cubicBezTo>
                      <a:pt x="23793" y="19360"/>
                      <a:pt x="21794" y="21548"/>
                      <a:pt x="19151" y="22775"/>
                    </a:cubicBezTo>
                    <a:cubicBezTo>
                      <a:pt x="17690" y="23455"/>
                      <a:pt x="16129" y="23797"/>
                      <a:pt x="14562" y="23797"/>
                    </a:cubicBezTo>
                    <a:cubicBezTo>
                      <a:pt x="13304" y="23797"/>
                      <a:pt x="12044" y="23577"/>
                      <a:pt x="10829" y="23134"/>
                    </a:cubicBezTo>
                    <a:cubicBezTo>
                      <a:pt x="5182" y="21083"/>
                      <a:pt x="2263" y="14823"/>
                      <a:pt x="4315" y="9176"/>
                    </a:cubicBezTo>
                    <a:cubicBezTo>
                      <a:pt x="5921" y="4754"/>
                      <a:pt x="10114" y="2005"/>
                      <a:pt x="14564" y="2005"/>
                    </a:cubicBezTo>
                    <a:close/>
                    <a:moveTo>
                      <a:pt x="14563" y="1"/>
                    </a:moveTo>
                    <a:cubicBezTo>
                      <a:pt x="9293" y="1"/>
                      <a:pt x="4336" y="3256"/>
                      <a:pt x="2432" y="8489"/>
                    </a:cubicBezTo>
                    <a:cubicBezTo>
                      <a:pt x="0" y="15172"/>
                      <a:pt x="3458" y="22585"/>
                      <a:pt x="10141" y="25017"/>
                    </a:cubicBezTo>
                    <a:cubicBezTo>
                      <a:pt x="11579" y="25545"/>
                      <a:pt x="13071" y="25810"/>
                      <a:pt x="14561" y="25810"/>
                    </a:cubicBezTo>
                    <a:cubicBezTo>
                      <a:pt x="16412" y="25810"/>
                      <a:pt x="18262" y="25397"/>
                      <a:pt x="19997" y="24594"/>
                    </a:cubicBezTo>
                    <a:cubicBezTo>
                      <a:pt x="23127" y="23134"/>
                      <a:pt x="25496" y="20554"/>
                      <a:pt x="26670" y="17318"/>
                    </a:cubicBezTo>
                    <a:cubicBezTo>
                      <a:pt x="27854" y="14072"/>
                      <a:pt x="27695" y="10571"/>
                      <a:pt x="26247" y="7452"/>
                    </a:cubicBezTo>
                    <a:cubicBezTo>
                      <a:pt x="24788" y="4332"/>
                      <a:pt x="22207" y="1953"/>
                      <a:pt x="18960" y="779"/>
                    </a:cubicBezTo>
                    <a:cubicBezTo>
                      <a:pt x="17509" y="251"/>
                      <a:pt x="16024" y="1"/>
                      <a:pt x="145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2344738" y="-659917"/>
                <a:ext cx="1203379" cy="1114845"/>
              </a:xfrm>
              <a:custGeom>
                <a:rect b="b" l="l" r="r" t="t"/>
                <a:pathLst>
                  <a:path extrusionOk="0" h="25071" w="27062">
                    <a:moveTo>
                      <a:pt x="14146" y="1273"/>
                    </a:moveTo>
                    <a:cubicBezTo>
                      <a:pt x="15423" y="1273"/>
                      <a:pt x="16721" y="1492"/>
                      <a:pt x="17988" y="1954"/>
                    </a:cubicBezTo>
                    <a:cubicBezTo>
                      <a:pt x="23826" y="4080"/>
                      <a:pt x="26850" y="10552"/>
                      <a:pt x="24724" y="16389"/>
                    </a:cubicBezTo>
                    <a:cubicBezTo>
                      <a:pt x="23688" y="19212"/>
                      <a:pt x="21626" y="21465"/>
                      <a:pt x="18898" y="22734"/>
                    </a:cubicBezTo>
                    <a:cubicBezTo>
                      <a:pt x="17383" y="23444"/>
                      <a:pt x="15768" y="23799"/>
                      <a:pt x="14147" y="23799"/>
                    </a:cubicBezTo>
                    <a:cubicBezTo>
                      <a:pt x="12848" y="23799"/>
                      <a:pt x="11546" y="23571"/>
                      <a:pt x="10290" y="23115"/>
                    </a:cubicBezTo>
                    <a:cubicBezTo>
                      <a:pt x="4452" y="20989"/>
                      <a:pt x="1428" y="14517"/>
                      <a:pt x="3553" y="8680"/>
                    </a:cubicBezTo>
                    <a:cubicBezTo>
                      <a:pt x="5217" y="4112"/>
                      <a:pt x="9548" y="1273"/>
                      <a:pt x="14146" y="1273"/>
                    </a:cubicBezTo>
                    <a:close/>
                    <a:moveTo>
                      <a:pt x="14144" y="1"/>
                    </a:moveTo>
                    <a:cubicBezTo>
                      <a:pt x="9026" y="1"/>
                      <a:pt x="4213" y="3165"/>
                      <a:pt x="2359" y="8247"/>
                    </a:cubicBezTo>
                    <a:cubicBezTo>
                      <a:pt x="0" y="14740"/>
                      <a:pt x="3363" y="21941"/>
                      <a:pt x="9856" y="24309"/>
                    </a:cubicBezTo>
                    <a:cubicBezTo>
                      <a:pt x="11252" y="24817"/>
                      <a:pt x="12701" y="25071"/>
                      <a:pt x="14149" y="25071"/>
                    </a:cubicBezTo>
                    <a:cubicBezTo>
                      <a:pt x="15947" y="25071"/>
                      <a:pt x="17745" y="24680"/>
                      <a:pt x="19437" y="23886"/>
                    </a:cubicBezTo>
                    <a:cubicBezTo>
                      <a:pt x="22472" y="22480"/>
                      <a:pt x="24766" y="19964"/>
                      <a:pt x="25919" y="16822"/>
                    </a:cubicBezTo>
                    <a:cubicBezTo>
                      <a:pt x="27062" y="13671"/>
                      <a:pt x="26913" y="10266"/>
                      <a:pt x="25496" y="7242"/>
                    </a:cubicBezTo>
                    <a:cubicBezTo>
                      <a:pt x="24079" y="4207"/>
                      <a:pt x="21573" y="1902"/>
                      <a:pt x="18421" y="760"/>
                    </a:cubicBezTo>
                    <a:cubicBezTo>
                      <a:pt x="17010" y="245"/>
                      <a:pt x="15565" y="1"/>
                      <a:pt x="14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2694119" y="-562577"/>
                <a:ext cx="458504" cy="109034"/>
              </a:xfrm>
              <a:custGeom>
                <a:rect b="b" l="l" r="r" t="t"/>
                <a:pathLst>
                  <a:path extrusionOk="0" h="2452" w="10311">
                    <a:moveTo>
                      <a:pt x="6493" y="0"/>
                    </a:moveTo>
                    <a:cubicBezTo>
                      <a:pt x="4096" y="0"/>
                      <a:pt x="1788" y="884"/>
                      <a:pt x="1" y="2441"/>
                    </a:cubicBezTo>
                    <a:cubicBezTo>
                      <a:pt x="1364" y="1882"/>
                      <a:pt x="2884" y="1585"/>
                      <a:pt x="4466" y="1585"/>
                    </a:cubicBezTo>
                    <a:cubicBezTo>
                      <a:pt x="5938" y="1585"/>
                      <a:pt x="7464" y="1842"/>
                      <a:pt x="8968" y="2388"/>
                    </a:cubicBezTo>
                    <a:cubicBezTo>
                      <a:pt x="9021" y="2409"/>
                      <a:pt x="9084" y="2430"/>
                      <a:pt x="9137" y="2451"/>
                    </a:cubicBezTo>
                    <a:lnTo>
                      <a:pt x="10311" y="770"/>
                    </a:lnTo>
                    <a:cubicBezTo>
                      <a:pt x="10163" y="707"/>
                      <a:pt x="10015" y="653"/>
                      <a:pt x="9866" y="601"/>
                    </a:cubicBezTo>
                    <a:cubicBezTo>
                      <a:pt x="8752" y="193"/>
                      <a:pt x="7613" y="0"/>
                      <a:pt x="6493" y="0"/>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3147865" y="-505792"/>
                <a:ext cx="273297" cy="363077"/>
              </a:xfrm>
              <a:custGeom>
                <a:rect b="b" l="l" r="r" t="t"/>
                <a:pathLst>
                  <a:path extrusionOk="0" h="8165" w="6146">
                    <a:moveTo>
                      <a:pt x="1143" y="1"/>
                    </a:moveTo>
                    <a:lnTo>
                      <a:pt x="1" y="1629"/>
                    </a:lnTo>
                    <a:cubicBezTo>
                      <a:pt x="2983" y="3067"/>
                      <a:pt x="5161" y="5478"/>
                      <a:pt x="6145" y="8165"/>
                    </a:cubicBezTo>
                    <a:cubicBezTo>
                      <a:pt x="6007" y="4812"/>
                      <a:pt x="4146" y="1693"/>
                      <a:pt x="1143" y="1"/>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2523898" y="-68455"/>
                <a:ext cx="861024" cy="422886"/>
              </a:xfrm>
              <a:custGeom>
                <a:rect b="b" l="l" r="r" t="t"/>
                <a:pathLst>
                  <a:path extrusionOk="0" h="9510" w="19363">
                    <a:moveTo>
                      <a:pt x="0" y="0"/>
                    </a:moveTo>
                    <a:lnTo>
                      <a:pt x="0" y="0"/>
                    </a:lnTo>
                    <a:cubicBezTo>
                      <a:pt x="170" y="4442"/>
                      <a:pt x="3342" y="8365"/>
                      <a:pt x="7899" y="9306"/>
                    </a:cubicBezTo>
                    <a:cubicBezTo>
                      <a:pt x="8570" y="9444"/>
                      <a:pt x="9239" y="9510"/>
                      <a:pt x="9899" y="9510"/>
                    </a:cubicBezTo>
                    <a:cubicBezTo>
                      <a:pt x="14207" y="9510"/>
                      <a:pt x="18097" y="6684"/>
                      <a:pt x="19363" y="2475"/>
                    </a:cubicBezTo>
                    <a:lnTo>
                      <a:pt x="19363" y="2475"/>
                    </a:lnTo>
                    <a:cubicBezTo>
                      <a:pt x="17736" y="6135"/>
                      <a:pt x="14078" y="8513"/>
                      <a:pt x="10065" y="8513"/>
                    </a:cubicBezTo>
                    <a:cubicBezTo>
                      <a:pt x="9383" y="8513"/>
                      <a:pt x="8690" y="8444"/>
                      <a:pt x="7995" y="8301"/>
                    </a:cubicBezTo>
                    <a:cubicBezTo>
                      <a:pt x="3754" y="7424"/>
                      <a:pt x="677" y="4029"/>
                      <a:pt x="0" y="0"/>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3221726" y="271499"/>
                <a:ext cx="300067" cy="307137"/>
              </a:xfrm>
              <a:custGeom>
                <a:rect b="b" l="l" r="r" t="t"/>
                <a:pathLst>
                  <a:path extrusionOk="0" h="6907" w="6748">
                    <a:moveTo>
                      <a:pt x="3670" y="1"/>
                    </a:moveTo>
                    <a:lnTo>
                      <a:pt x="1" y="2665"/>
                    </a:lnTo>
                    <a:lnTo>
                      <a:pt x="3077" y="6906"/>
                    </a:lnTo>
                    <a:lnTo>
                      <a:pt x="6747" y="4241"/>
                    </a:lnTo>
                    <a:lnTo>
                      <a:pt x="3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3266371" y="341580"/>
                <a:ext cx="293041" cy="269473"/>
              </a:xfrm>
              <a:custGeom>
                <a:rect b="b" l="l" r="r" t="t"/>
                <a:pathLst>
                  <a:path extrusionOk="0" h="6060" w="6590">
                    <a:moveTo>
                      <a:pt x="4644" y="1"/>
                    </a:moveTo>
                    <a:lnTo>
                      <a:pt x="33" y="3352"/>
                    </a:lnTo>
                    <a:lnTo>
                      <a:pt x="1" y="3374"/>
                    </a:lnTo>
                    <a:lnTo>
                      <a:pt x="1947" y="6060"/>
                    </a:lnTo>
                    <a:lnTo>
                      <a:pt x="6557" y="2708"/>
                    </a:lnTo>
                    <a:lnTo>
                      <a:pt x="6589" y="2687"/>
                    </a:lnTo>
                    <a:lnTo>
                      <a:pt x="46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3317642" y="423400"/>
                <a:ext cx="683288" cy="786274"/>
              </a:xfrm>
              <a:custGeom>
                <a:rect b="b" l="l" r="r" t="t"/>
                <a:pathLst>
                  <a:path extrusionOk="0" h="17682" w="15366">
                    <a:moveTo>
                      <a:pt x="5309" y="1"/>
                    </a:moveTo>
                    <a:lnTo>
                      <a:pt x="1" y="3860"/>
                    </a:lnTo>
                    <a:lnTo>
                      <a:pt x="10047" y="17682"/>
                    </a:lnTo>
                    <a:lnTo>
                      <a:pt x="15366" y="13822"/>
                    </a:lnTo>
                    <a:lnTo>
                      <a:pt x="53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3754491" y="1032338"/>
                <a:ext cx="251152" cy="175913"/>
              </a:xfrm>
              <a:custGeom>
                <a:rect b="b" l="l" r="r" t="t"/>
                <a:pathLst>
                  <a:path extrusionOk="0" h="3956" w="5648">
                    <a:moveTo>
                      <a:pt x="5362" y="1"/>
                    </a:moveTo>
                    <a:cubicBezTo>
                      <a:pt x="4979" y="1"/>
                      <a:pt x="3810" y="635"/>
                      <a:pt x="2528" y="1566"/>
                    </a:cubicBezTo>
                    <a:cubicBezTo>
                      <a:pt x="1058" y="2634"/>
                      <a:pt x="0" y="3681"/>
                      <a:pt x="160" y="3913"/>
                    </a:cubicBezTo>
                    <a:cubicBezTo>
                      <a:pt x="181" y="3942"/>
                      <a:pt x="222" y="3956"/>
                      <a:pt x="279" y="3956"/>
                    </a:cubicBezTo>
                    <a:cubicBezTo>
                      <a:pt x="670" y="3956"/>
                      <a:pt x="1839" y="3322"/>
                      <a:pt x="3120" y="2391"/>
                    </a:cubicBezTo>
                    <a:cubicBezTo>
                      <a:pt x="4590" y="1323"/>
                      <a:pt x="5647" y="265"/>
                      <a:pt x="5478" y="43"/>
                    </a:cubicBezTo>
                    <a:cubicBezTo>
                      <a:pt x="5458" y="15"/>
                      <a:pt x="5419" y="1"/>
                      <a:pt x="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6" name="Google Shape;466;p26"/>
          <p:cNvSpPr/>
          <p:nvPr/>
        </p:nvSpPr>
        <p:spPr>
          <a:xfrm flipH="1" rot="2068766">
            <a:off x="7847658" y="2567684"/>
            <a:ext cx="299927" cy="890258"/>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2"/>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flipH="1" rot="-1006016">
            <a:off x="8367129" y="3302335"/>
            <a:ext cx="272767" cy="899574"/>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accent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68" name="Shape 468"/>
        <p:cNvGrpSpPr/>
        <p:nvPr/>
      </p:nvGrpSpPr>
      <p:grpSpPr>
        <a:xfrm>
          <a:off x="0" y="0"/>
          <a:ext cx="0" cy="0"/>
          <a:chOff x="0" y="0"/>
          <a:chExt cx="0" cy="0"/>
        </a:xfrm>
      </p:grpSpPr>
      <p:sp>
        <p:nvSpPr>
          <p:cNvPr id="469" name="Google Shape;469;p27"/>
          <p:cNvSpPr txBox="1"/>
          <p:nvPr>
            <p:ph type="ctrTitle"/>
          </p:nvPr>
        </p:nvSpPr>
        <p:spPr>
          <a:xfrm>
            <a:off x="720400" y="535000"/>
            <a:ext cx="4537200" cy="1125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70" name="Google Shape;470;p27"/>
          <p:cNvSpPr txBox="1"/>
          <p:nvPr>
            <p:ph idx="1" type="subTitle"/>
          </p:nvPr>
        </p:nvSpPr>
        <p:spPr>
          <a:xfrm>
            <a:off x="720400" y="1545775"/>
            <a:ext cx="4547700" cy="123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71" name="Google Shape;471;p27"/>
          <p:cNvSpPr txBox="1"/>
          <p:nvPr/>
        </p:nvSpPr>
        <p:spPr>
          <a:xfrm>
            <a:off x="713100" y="3758125"/>
            <a:ext cx="3772800" cy="615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300"/>
              </a:spcBef>
              <a:spcAft>
                <a:spcPts val="0"/>
              </a:spcAft>
              <a:buNone/>
            </a:pPr>
            <a:r>
              <a:rPr lang="en" sz="1000">
                <a:solidFill>
                  <a:srgbClr val="191919"/>
                </a:solidFill>
                <a:latin typeface="Inter"/>
                <a:ea typeface="Inter"/>
                <a:cs typeface="Inter"/>
                <a:sym typeface="Inter"/>
              </a:rPr>
              <a:t>CREDITS: This presentation template was created by </a:t>
            </a:r>
            <a:r>
              <a:rPr b="1" lang="en" sz="1000">
                <a:solidFill>
                  <a:srgbClr val="191919"/>
                </a:solidFill>
                <a:uFill>
                  <a:noFill/>
                </a:uFill>
                <a:latin typeface="Inter"/>
                <a:ea typeface="Inter"/>
                <a:cs typeface="Inter"/>
                <a:sym typeface="Inter"/>
                <a:hlinkClick r:id="rId2">
                  <a:extLst>
                    <a:ext uri="{A12FA001-AC4F-418D-AE19-62706E023703}">
                      <ahyp:hlinkClr val="tx"/>
                    </a:ext>
                  </a:extLst>
                </a:hlinkClick>
              </a:rPr>
              <a:t>Slidesgo</a:t>
            </a:r>
            <a:r>
              <a:rPr lang="en" sz="1000">
                <a:solidFill>
                  <a:srgbClr val="191919"/>
                </a:solidFill>
                <a:latin typeface="Inter"/>
                <a:ea typeface="Inter"/>
                <a:cs typeface="Inter"/>
                <a:sym typeface="Inter"/>
              </a:rPr>
              <a:t>, including icons by </a:t>
            </a:r>
            <a:r>
              <a:rPr b="1" lang="en" sz="1000">
                <a:solidFill>
                  <a:srgbClr val="191919"/>
                </a:solidFill>
                <a:uFill>
                  <a:noFill/>
                </a:uFill>
                <a:latin typeface="Inter"/>
                <a:ea typeface="Inter"/>
                <a:cs typeface="Inter"/>
                <a:sym typeface="Inter"/>
                <a:hlinkClick r:id="rId3">
                  <a:extLst>
                    <a:ext uri="{A12FA001-AC4F-418D-AE19-62706E023703}">
                      <ahyp:hlinkClr val="tx"/>
                    </a:ext>
                  </a:extLst>
                </a:hlinkClick>
              </a:rPr>
              <a:t>Flaticon</a:t>
            </a:r>
            <a:r>
              <a:rPr b="1" lang="en" sz="1000">
                <a:solidFill>
                  <a:srgbClr val="191919"/>
                </a:solidFill>
                <a:latin typeface="Inter"/>
                <a:ea typeface="Inter"/>
                <a:cs typeface="Inter"/>
                <a:sym typeface="Inter"/>
              </a:rPr>
              <a:t> </a:t>
            </a:r>
            <a:r>
              <a:rPr lang="en" sz="1000">
                <a:solidFill>
                  <a:srgbClr val="191919"/>
                </a:solidFill>
                <a:latin typeface="Inter"/>
                <a:ea typeface="Inter"/>
                <a:cs typeface="Inter"/>
                <a:sym typeface="Inter"/>
              </a:rPr>
              <a:t>and infographics &amp; images by </a:t>
            </a:r>
            <a:r>
              <a:rPr b="1" lang="en" sz="1000">
                <a:solidFill>
                  <a:srgbClr val="191919"/>
                </a:solidFill>
                <a:uFill>
                  <a:noFill/>
                </a:uFill>
                <a:latin typeface="Inter"/>
                <a:ea typeface="Inter"/>
                <a:cs typeface="Inter"/>
                <a:sym typeface="Inter"/>
                <a:hlinkClick r:id="rId4">
                  <a:extLst>
                    <a:ext uri="{A12FA001-AC4F-418D-AE19-62706E023703}">
                      <ahyp:hlinkClr val="tx"/>
                    </a:ext>
                  </a:extLst>
                </a:hlinkClick>
              </a:rPr>
              <a:t>Freepik</a:t>
            </a:r>
            <a:endParaRPr b="1" sz="1000">
              <a:solidFill>
                <a:srgbClr val="191919"/>
              </a:solidFill>
              <a:latin typeface="Inter"/>
              <a:ea typeface="Inter"/>
              <a:cs typeface="Inter"/>
              <a:sym typeface="Inter"/>
            </a:endParaRPr>
          </a:p>
        </p:txBody>
      </p:sp>
      <p:sp>
        <p:nvSpPr>
          <p:cNvPr id="472" name="Google Shape;472;p27"/>
          <p:cNvSpPr/>
          <p:nvPr/>
        </p:nvSpPr>
        <p:spPr>
          <a:xfrm rot="1846801">
            <a:off x="8596996" y="53088"/>
            <a:ext cx="298297" cy="885419"/>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rot="-6126080">
            <a:off x="7660774" y="-181791"/>
            <a:ext cx="271264" cy="894618"/>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74" name="Shape 474"/>
        <p:cNvGrpSpPr/>
        <p:nvPr/>
      </p:nvGrpSpPr>
      <p:grpSpPr>
        <a:xfrm>
          <a:off x="0" y="0"/>
          <a:ext cx="0" cy="0"/>
          <a:chOff x="0" y="0"/>
          <a:chExt cx="0" cy="0"/>
        </a:xfrm>
      </p:grpSpPr>
      <p:pic>
        <p:nvPicPr>
          <p:cNvPr id="475" name="Google Shape;475;p28"/>
          <p:cNvPicPr preferRelativeResize="0"/>
          <p:nvPr/>
        </p:nvPicPr>
        <p:blipFill rotWithShape="1">
          <a:blip r:embed="rId2">
            <a:alphaModFix/>
          </a:blip>
          <a:srcRect b="33422" l="0" r="0" t="0"/>
          <a:stretch/>
        </p:blipFill>
        <p:spPr>
          <a:xfrm rot="-5400013">
            <a:off x="5028061" y="1116746"/>
            <a:ext cx="5340902" cy="2910005"/>
          </a:xfrm>
          <a:prstGeom prst="rect">
            <a:avLst/>
          </a:prstGeom>
          <a:noFill/>
          <a:ln>
            <a:noFill/>
          </a:ln>
          <a:effectLst>
            <a:outerShdw blurRad="271463" rotWithShape="0" algn="bl" dir="5400000" dist="19050">
              <a:schemeClr val="dk1">
                <a:alpha val="63000"/>
              </a:schemeClr>
            </a:outerShdw>
          </a:effectLst>
        </p:spPr>
      </p:pic>
      <p:grpSp>
        <p:nvGrpSpPr>
          <p:cNvPr id="476" name="Google Shape;476;p28"/>
          <p:cNvGrpSpPr/>
          <p:nvPr/>
        </p:nvGrpSpPr>
        <p:grpSpPr>
          <a:xfrm rot="3940422">
            <a:off x="7459995" y="118733"/>
            <a:ext cx="4216447" cy="2936026"/>
            <a:chOff x="5305828" y="3934641"/>
            <a:chExt cx="2031453" cy="1414556"/>
          </a:xfrm>
        </p:grpSpPr>
        <p:sp>
          <p:nvSpPr>
            <p:cNvPr id="477" name="Google Shape;477;p28"/>
            <p:cNvSpPr/>
            <p:nvPr/>
          </p:nvSpPr>
          <p:spPr>
            <a:xfrm>
              <a:off x="5305828" y="3934641"/>
              <a:ext cx="679508" cy="1414556"/>
            </a:xfrm>
            <a:custGeom>
              <a:rect b="b" l="l" r="r" t="t"/>
              <a:pathLst>
                <a:path extrusionOk="0" h="31811" w="15281">
                  <a:moveTo>
                    <a:pt x="0" y="1"/>
                  </a:moveTo>
                  <a:lnTo>
                    <a:pt x="0" y="31810"/>
                  </a:lnTo>
                  <a:lnTo>
                    <a:pt x="15281" y="31810"/>
                  </a:lnTo>
                  <a:lnTo>
                    <a:pt x="15281" y="1"/>
                  </a:lnTo>
                  <a:close/>
                </a:path>
              </a:pathLst>
            </a:custGeom>
            <a:gradFill>
              <a:gsLst>
                <a:gs pos="0">
                  <a:srgbClr val="FFFFFF"/>
                </a:gs>
                <a:gs pos="100000">
                  <a:srgbClr val="BEBEBE"/>
                </a:gs>
              </a:gsLst>
              <a:lin ang="10800025" scaled="0"/>
            </a:gradFill>
            <a:ln>
              <a:noFill/>
            </a:ln>
            <a:effectLst>
              <a:outerShdw blurRad="142875" rotWithShape="0" algn="bl" dir="5400000" dist="19050">
                <a:schemeClr val="dk2">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5979199" y="3934641"/>
              <a:ext cx="679063" cy="1414556"/>
            </a:xfrm>
            <a:custGeom>
              <a:rect b="b" l="l" r="r" t="t"/>
              <a:pathLst>
                <a:path extrusionOk="0" h="31811" w="15271">
                  <a:moveTo>
                    <a:pt x="1" y="1"/>
                  </a:moveTo>
                  <a:lnTo>
                    <a:pt x="1" y="31810"/>
                  </a:lnTo>
                  <a:lnTo>
                    <a:pt x="15271" y="31810"/>
                  </a:lnTo>
                  <a:lnTo>
                    <a:pt x="15271" y="1"/>
                  </a:lnTo>
                  <a:close/>
                </a:path>
              </a:pathLst>
            </a:custGeom>
            <a:gradFill>
              <a:gsLst>
                <a:gs pos="0">
                  <a:srgbClr val="FFFFFF"/>
                </a:gs>
                <a:gs pos="100000">
                  <a:srgbClr val="BEBEBE"/>
                </a:gs>
              </a:gsLst>
              <a:lin ang="10800025" scaled="0"/>
            </a:gradFill>
            <a:ln>
              <a:noFill/>
            </a:ln>
            <a:effectLst>
              <a:outerShdw blurRad="142875" rotWithShape="0" algn="bl" dir="5400000" dist="19050">
                <a:schemeClr val="dk2">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6658217" y="3934641"/>
              <a:ext cx="679063" cy="1414556"/>
            </a:xfrm>
            <a:custGeom>
              <a:rect b="b" l="l" r="r" t="t"/>
              <a:pathLst>
                <a:path extrusionOk="0" h="31811" w="15271">
                  <a:moveTo>
                    <a:pt x="1" y="1"/>
                  </a:moveTo>
                  <a:lnTo>
                    <a:pt x="1" y="31810"/>
                  </a:lnTo>
                  <a:lnTo>
                    <a:pt x="15271" y="31810"/>
                  </a:lnTo>
                  <a:lnTo>
                    <a:pt x="15271" y="1"/>
                  </a:lnTo>
                  <a:close/>
                </a:path>
              </a:pathLst>
            </a:custGeom>
            <a:gradFill>
              <a:gsLst>
                <a:gs pos="0">
                  <a:srgbClr val="FFFFFF"/>
                </a:gs>
                <a:gs pos="100000">
                  <a:srgbClr val="BEBEBE"/>
                </a:gs>
              </a:gsLst>
              <a:lin ang="10800025" scaled="0"/>
            </a:gradFill>
            <a:ln>
              <a:noFill/>
            </a:ln>
            <a:effectLst>
              <a:outerShdw blurRad="142875" rotWithShape="0" algn="bl" dir="5400000" dist="19050">
                <a:schemeClr val="dk2">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0" name="Google Shape;480;p28"/>
          <p:cNvPicPr preferRelativeResize="0"/>
          <p:nvPr/>
        </p:nvPicPr>
        <p:blipFill>
          <a:blip r:embed="rId3">
            <a:alphaModFix/>
          </a:blip>
          <a:stretch>
            <a:fillRect/>
          </a:stretch>
        </p:blipFill>
        <p:spPr>
          <a:xfrm rot="-808840">
            <a:off x="6751349" y="848716"/>
            <a:ext cx="1672101" cy="1795717"/>
          </a:xfrm>
          <a:prstGeom prst="rect">
            <a:avLst/>
          </a:prstGeom>
          <a:noFill/>
          <a:ln>
            <a:noFill/>
          </a:ln>
          <a:effectLst>
            <a:outerShdw blurRad="57150" rotWithShape="0" algn="bl" dir="5400000" dist="19050">
              <a:schemeClr val="dk1">
                <a:alpha val="50000"/>
              </a:schemeClr>
            </a:outerShdw>
          </a:effectLst>
        </p:spPr>
      </p:pic>
      <p:grpSp>
        <p:nvGrpSpPr>
          <p:cNvPr id="481" name="Google Shape;481;p28"/>
          <p:cNvGrpSpPr/>
          <p:nvPr/>
        </p:nvGrpSpPr>
        <p:grpSpPr>
          <a:xfrm rot="739620">
            <a:off x="7051284" y="2099185"/>
            <a:ext cx="2259777" cy="2538038"/>
            <a:chOff x="2326418" y="-676325"/>
            <a:chExt cx="1679226" cy="1885999"/>
          </a:xfrm>
        </p:grpSpPr>
        <p:grpSp>
          <p:nvGrpSpPr>
            <p:cNvPr id="482" name="Google Shape;482;p28"/>
            <p:cNvGrpSpPr/>
            <p:nvPr/>
          </p:nvGrpSpPr>
          <p:grpSpPr>
            <a:xfrm>
              <a:off x="2326418" y="-676325"/>
              <a:ext cx="1679226" cy="1885999"/>
              <a:chOff x="2326418" y="-676325"/>
              <a:chExt cx="1679226" cy="1885999"/>
            </a:xfrm>
          </p:grpSpPr>
          <p:sp>
            <p:nvSpPr>
              <p:cNvPr id="483" name="Google Shape;483;p28"/>
              <p:cNvSpPr/>
              <p:nvPr/>
            </p:nvSpPr>
            <p:spPr>
              <a:xfrm>
                <a:off x="2326418" y="-676325"/>
                <a:ext cx="1238642" cy="1147751"/>
              </a:xfrm>
              <a:custGeom>
                <a:rect b="b" l="l" r="r" t="t"/>
                <a:pathLst>
                  <a:path extrusionOk="0" h="25811" w="27855">
                    <a:moveTo>
                      <a:pt x="14564" y="2005"/>
                    </a:moveTo>
                    <a:cubicBezTo>
                      <a:pt x="15797" y="2005"/>
                      <a:pt x="17050" y="2216"/>
                      <a:pt x="18273" y="2661"/>
                    </a:cubicBezTo>
                    <a:cubicBezTo>
                      <a:pt x="23920" y="4724"/>
                      <a:pt x="26839" y="10984"/>
                      <a:pt x="24788" y="16631"/>
                    </a:cubicBezTo>
                    <a:cubicBezTo>
                      <a:pt x="23793" y="19360"/>
                      <a:pt x="21794" y="21548"/>
                      <a:pt x="19151" y="22775"/>
                    </a:cubicBezTo>
                    <a:cubicBezTo>
                      <a:pt x="17690" y="23455"/>
                      <a:pt x="16129" y="23797"/>
                      <a:pt x="14562" y="23797"/>
                    </a:cubicBezTo>
                    <a:cubicBezTo>
                      <a:pt x="13304" y="23797"/>
                      <a:pt x="12044" y="23577"/>
                      <a:pt x="10829" y="23134"/>
                    </a:cubicBezTo>
                    <a:cubicBezTo>
                      <a:pt x="5182" y="21083"/>
                      <a:pt x="2263" y="14823"/>
                      <a:pt x="4315" y="9176"/>
                    </a:cubicBezTo>
                    <a:cubicBezTo>
                      <a:pt x="5921" y="4754"/>
                      <a:pt x="10114" y="2005"/>
                      <a:pt x="14564" y="2005"/>
                    </a:cubicBezTo>
                    <a:close/>
                    <a:moveTo>
                      <a:pt x="14563" y="1"/>
                    </a:moveTo>
                    <a:cubicBezTo>
                      <a:pt x="9293" y="1"/>
                      <a:pt x="4336" y="3256"/>
                      <a:pt x="2432" y="8489"/>
                    </a:cubicBezTo>
                    <a:cubicBezTo>
                      <a:pt x="0" y="15172"/>
                      <a:pt x="3458" y="22585"/>
                      <a:pt x="10141" y="25017"/>
                    </a:cubicBezTo>
                    <a:cubicBezTo>
                      <a:pt x="11579" y="25545"/>
                      <a:pt x="13071" y="25810"/>
                      <a:pt x="14561" y="25810"/>
                    </a:cubicBezTo>
                    <a:cubicBezTo>
                      <a:pt x="16412" y="25810"/>
                      <a:pt x="18262" y="25397"/>
                      <a:pt x="19997" y="24594"/>
                    </a:cubicBezTo>
                    <a:cubicBezTo>
                      <a:pt x="23127" y="23134"/>
                      <a:pt x="25496" y="20554"/>
                      <a:pt x="26670" y="17318"/>
                    </a:cubicBezTo>
                    <a:cubicBezTo>
                      <a:pt x="27854" y="14072"/>
                      <a:pt x="27695" y="10571"/>
                      <a:pt x="26247" y="7452"/>
                    </a:cubicBezTo>
                    <a:cubicBezTo>
                      <a:pt x="24788" y="4332"/>
                      <a:pt x="22207" y="1953"/>
                      <a:pt x="18960" y="779"/>
                    </a:cubicBezTo>
                    <a:cubicBezTo>
                      <a:pt x="17509" y="251"/>
                      <a:pt x="16024" y="1"/>
                      <a:pt x="14563"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2344738" y="-659917"/>
                <a:ext cx="1203379" cy="1114845"/>
              </a:xfrm>
              <a:custGeom>
                <a:rect b="b" l="l" r="r" t="t"/>
                <a:pathLst>
                  <a:path extrusionOk="0" h="25071" w="27062">
                    <a:moveTo>
                      <a:pt x="14146" y="1273"/>
                    </a:moveTo>
                    <a:cubicBezTo>
                      <a:pt x="15423" y="1273"/>
                      <a:pt x="16721" y="1492"/>
                      <a:pt x="17988" y="1954"/>
                    </a:cubicBezTo>
                    <a:cubicBezTo>
                      <a:pt x="23826" y="4080"/>
                      <a:pt x="26850" y="10552"/>
                      <a:pt x="24724" y="16389"/>
                    </a:cubicBezTo>
                    <a:cubicBezTo>
                      <a:pt x="23688" y="19212"/>
                      <a:pt x="21626" y="21465"/>
                      <a:pt x="18898" y="22734"/>
                    </a:cubicBezTo>
                    <a:cubicBezTo>
                      <a:pt x="17383" y="23444"/>
                      <a:pt x="15768" y="23799"/>
                      <a:pt x="14147" y="23799"/>
                    </a:cubicBezTo>
                    <a:cubicBezTo>
                      <a:pt x="12848" y="23799"/>
                      <a:pt x="11546" y="23571"/>
                      <a:pt x="10290" y="23115"/>
                    </a:cubicBezTo>
                    <a:cubicBezTo>
                      <a:pt x="4452" y="20989"/>
                      <a:pt x="1428" y="14517"/>
                      <a:pt x="3553" y="8680"/>
                    </a:cubicBezTo>
                    <a:cubicBezTo>
                      <a:pt x="5217" y="4112"/>
                      <a:pt x="9548" y="1273"/>
                      <a:pt x="14146" y="1273"/>
                    </a:cubicBezTo>
                    <a:close/>
                    <a:moveTo>
                      <a:pt x="14144" y="1"/>
                    </a:moveTo>
                    <a:cubicBezTo>
                      <a:pt x="9026" y="1"/>
                      <a:pt x="4213" y="3165"/>
                      <a:pt x="2359" y="8247"/>
                    </a:cubicBezTo>
                    <a:cubicBezTo>
                      <a:pt x="0" y="14740"/>
                      <a:pt x="3363" y="21941"/>
                      <a:pt x="9856" y="24309"/>
                    </a:cubicBezTo>
                    <a:cubicBezTo>
                      <a:pt x="11252" y="24817"/>
                      <a:pt x="12701" y="25071"/>
                      <a:pt x="14149" y="25071"/>
                    </a:cubicBezTo>
                    <a:cubicBezTo>
                      <a:pt x="15947" y="25071"/>
                      <a:pt x="17745" y="24680"/>
                      <a:pt x="19437" y="23886"/>
                    </a:cubicBezTo>
                    <a:cubicBezTo>
                      <a:pt x="22472" y="22480"/>
                      <a:pt x="24766" y="19964"/>
                      <a:pt x="25919" y="16822"/>
                    </a:cubicBezTo>
                    <a:cubicBezTo>
                      <a:pt x="27062" y="13671"/>
                      <a:pt x="26913" y="10266"/>
                      <a:pt x="25496" y="7242"/>
                    </a:cubicBezTo>
                    <a:cubicBezTo>
                      <a:pt x="24079" y="4207"/>
                      <a:pt x="21573" y="1902"/>
                      <a:pt x="18421" y="760"/>
                    </a:cubicBezTo>
                    <a:cubicBezTo>
                      <a:pt x="17010" y="245"/>
                      <a:pt x="15565" y="1"/>
                      <a:pt x="14144"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3221726" y="271499"/>
                <a:ext cx="300067" cy="307137"/>
              </a:xfrm>
              <a:custGeom>
                <a:rect b="b" l="l" r="r" t="t"/>
                <a:pathLst>
                  <a:path extrusionOk="0" h="6907" w="6748">
                    <a:moveTo>
                      <a:pt x="3670" y="1"/>
                    </a:moveTo>
                    <a:lnTo>
                      <a:pt x="1" y="2665"/>
                    </a:lnTo>
                    <a:lnTo>
                      <a:pt x="3077" y="6906"/>
                    </a:lnTo>
                    <a:lnTo>
                      <a:pt x="6747" y="4241"/>
                    </a:lnTo>
                    <a:lnTo>
                      <a:pt x="3670"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3266371" y="341580"/>
                <a:ext cx="293041" cy="269473"/>
              </a:xfrm>
              <a:custGeom>
                <a:rect b="b" l="l" r="r" t="t"/>
                <a:pathLst>
                  <a:path extrusionOk="0" h="6060" w="6590">
                    <a:moveTo>
                      <a:pt x="4644" y="1"/>
                    </a:moveTo>
                    <a:lnTo>
                      <a:pt x="33" y="3352"/>
                    </a:lnTo>
                    <a:lnTo>
                      <a:pt x="1" y="3374"/>
                    </a:lnTo>
                    <a:lnTo>
                      <a:pt x="1947" y="6060"/>
                    </a:lnTo>
                    <a:lnTo>
                      <a:pt x="6557" y="2708"/>
                    </a:lnTo>
                    <a:lnTo>
                      <a:pt x="6589" y="2687"/>
                    </a:lnTo>
                    <a:lnTo>
                      <a:pt x="4644"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3317642" y="423400"/>
                <a:ext cx="683288" cy="786274"/>
              </a:xfrm>
              <a:custGeom>
                <a:rect b="b" l="l" r="r" t="t"/>
                <a:pathLst>
                  <a:path extrusionOk="0" h="17682" w="15366">
                    <a:moveTo>
                      <a:pt x="5309" y="1"/>
                    </a:moveTo>
                    <a:lnTo>
                      <a:pt x="1" y="3860"/>
                    </a:lnTo>
                    <a:lnTo>
                      <a:pt x="10047" y="17682"/>
                    </a:lnTo>
                    <a:lnTo>
                      <a:pt x="15366" y="13822"/>
                    </a:lnTo>
                    <a:lnTo>
                      <a:pt x="5309"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3754491" y="1032338"/>
                <a:ext cx="251152" cy="175913"/>
              </a:xfrm>
              <a:custGeom>
                <a:rect b="b" l="l" r="r" t="t"/>
                <a:pathLst>
                  <a:path extrusionOk="0" h="3956" w="5648">
                    <a:moveTo>
                      <a:pt x="5362" y="1"/>
                    </a:moveTo>
                    <a:cubicBezTo>
                      <a:pt x="4979" y="1"/>
                      <a:pt x="3810" y="635"/>
                      <a:pt x="2528" y="1566"/>
                    </a:cubicBezTo>
                    <a:cubicBezTo>
                      <a:pt x="1058" y="2634"/>
                      <a:pt x="0" y="3681"/>
                      <a:pt x="160" y="3913"/>
                    </a:cubicBezTo>
                    <a:cubicBezTo>
                      <a:pt x="181" y="3942"/>
                      <a:pt x="222" y="3956"/>
                      <a:pt x="279" y="3956"/>
                    </a:cubicBezTo>
                    <a:cubicBezTo>
                      <a:pt x="670" y="3956"/>
                      <a:pt x="1839" y="3322"/>
                      <a:pt x="3120" y="2391"/>
                    </a:cubicBezTo>
                    <a:cubicBezTo>
                      <a:pt x="4590" y="1323"/>
                      <a:pt x="5647" y="265"/>
                      <a:pt x="5478" y="43"/>
                    </a:cubicBezTo>
                    <a:cubicBezTo>
                      <a:pt x="5458" y="15"/>
                      <a:pt x="5419" y="1"/>
                      <a:pt x="536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28"/>
            <p:cNvGrpSpPr/>
            <p:nvPr/>
          </p:nvGrpSpPr>
          <p:grpSpPr>
            <a:xfrm>
              <a:off x="2326418" y="-676325"/>
              <a:ext cx="1679226" cy="1885999"/>
              <a:chOff x="2326418" y="-676325"/>
              <a:chExt cx="1679226" cy="1885999"/>
            </a:xfrm>
          </p:grpSpPr>
          <p:sp>
            <p:nvSpPr>
              <p:cNvPr id="494" name="Google Shape;494;p28"/>
              <p:cNvSpPr/>
              <p:nvPr/>
            </p:nvSpPr>
            <p:spPr>
              <a:xfrm>
                <a:off x="2326418" y="-676325"/>
                <a:ext cx="1238642" cy="1147751"/>
              </a:xfrm>
              <a:custGeom>
                <a:rect b="b" l="l" r="r" t="t"/>
                <a:pathLst>
                  <a:path extrusionOk="0" h="25811" w="27855">
                    <a:moveTo>
                      <a:pt x="14564" y="2005"/>
                    </a:moveTo>
                    <a:cubicBezTo>
                      <a:pt x="15797" y="2005"/>
                      <a:pt x="17050" y="2216"/>
                      <a:pt x="18273" y="2661"/>
                    </a:cubicBezTo>
                    <a:cubicBezTo>
                      <a:pt x="23920" y="4724"/>
                      <a:pt x="26839" y="10984"/>
                      <a:pt x="24788" y="16631"/>
                    </a:cubicBezTo>
                    <a:cubicBezTo>
                      <a:pt x="23793" y="19360"/>
                      <a:pt x="21794" y="21548"/>
                      <a:pt x="19151" y="22775"/>
                    </a:cubicBezTo>
                    <a:cubicBezTo>
                      <a:pt x="17690" y="23455"/>
                      <a:pt x="16129" y="23797"/>
                      <a:pt x="14562" y="23797"/>
                    </a:cubicBezTo>
                    <a:cubicBezTo>
                      <a:pt x="13304" y="23797"/>
                      <a:pt x="12044" y="23577"/>
                      <a:pt x="10829" y="23134"/>
                    </a:cubicBezTo>
                    <a:cubicBezTo>
                      <a:pt x="5182" y="21083"/>
                      <a:pt x="2263" y="14823"/>
                      <a:pt x="4315" y="9176"/>
                    </a:cubicBezTo>
                    <a:cubicBezTo>
                      <a:pt x="5921" y="4754"/>
                      <a:pt x="10114" y="2005"/>
                      <a:pt x="14564" y="2005"/>
                    </a:cubicBezTo>
                    <a:close/>
                    <a:moveTo>
                      <a:pt x="14563" y="1"/>
                    </a:moveTo>
                    <a:cubicBezTo>
                      <a:pt x="9293" y="1"/>
                      <a:pt x="4336" y="3256"/>
                      <a:pt x="2432" y="8489"/>
                    </a:cubicBezTo>
                    <a:cubicBezTo>
                      <a:pt x="0" y="15172"/>
                      <a:pt x="3458" y="22585"/>
                      <a:pt x="10141" y="25017"/>
                    </a:cubicBezTo>
                    <a:cubicBezTo>
                      <a:pt x="11579" y="25545"/>
                      <a:pt x="13071" y="25810"/>
                      <a:pt x="14561" y="25810"/>
                    </a:cubicBezTo>
                    <a:cubicBezTo>
                      <a:pt x="16412" y="25810"/>
                      <a:pt x="18262" y="25397"/>
                      <a:pt x="19997" y="24594"/>
                    </a:cubicBezTo>
                    <a:cubicBezTo>
                      <a:pt x="23127" y="23134"/>
                      <a:pt x="25496" y="20554"/>
                      <a:pt x="26670" y="17318"/>
                    </a:cubicBezTo>
                    <a:cubicBezTo>
                      <a:pt x="27854" y="14072"/>
                      <a:pt x="27695" y="10571"/>
                      <a:pt x="26247" y="7452"/>
                    </a:cubicBezTo>
                    <a:cubicBezTo>
                      <a:pt x="24788" y="4332"/>
                      <a:pt x="22207" y="1953"/>
                      <a:pt x="18960" y="779"/>
                    </a:cubicBezTo>
                    <a:cubicBezTo>
                      <a:pt x="17509" y="251"/>
                      <a:pt x="16024" y="1"/>
                      <a:pt x="145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2344738" y="-659917"/>
                <a:ext cx="1203379" cy="1114845"/>
              </a:xfrm>
              <a:custGeom>
                <a:rect b="b" l="l" r="r" t="t"/>
                <a:pathLst>
                  <a:path extrusionOk="0" h="25071" w="27062">
                    <a:moveTo>
                      <a:pt x="14146" y="1273"/>
                    </a:moveTo>
                    <a:cubicBezTo>
                      <a:pt x="15423" y="1273"/>
                      <a:pt x="16721" y="1492"/>
                      <a:pt x="17988" y="1954"/>
                    </a:cubicBezTo>
                    <a:cubicBezTo>
                      <a:pt x="23826" y="4080"/>
                      <a:pt x="26850" y="10552"/>
                      <a:pt x="24724" y="16389"/>
                    </a:cubicBezTo>
                    <a:cubicBezTo>
                      <a:pt x="23688" y="19212"/>
                      <a:pt x="21626" y="21465"/>
                      <a:pt x="18898" y="22734"/>
                    </a:cubicBezTo>
                    <a:cubicBezTo>
                      <a:pt x="17383" y="23444"/>
                      <a:pt x="15768" y="23799"/>
                      <a:pt x="14147" y="23799"/>
                    </a:cubicBezTo>
                    <a:cubicBezTo>
                      <a:pt x="12848" y="23799"/>
                      <a:pt x="11546" y="23571"/>
                      <a:pt x="10290" y="23115"/>
                    </a:cubicBezTo>
                    <a:cubicBezTo>
                      <a:pt x="4452" y="20989"/>
                      <a:pt x="1428" y="14517"/>
                      <a:pt x="3553" y="8680"/>
                    </a:cubicBezTo>
                    <a:cubicBezTo>
                      <a:pt x="5217" y="4112"/>
                      <a:pt x="9548" y="1273"/>
                      <a:pt x="14146" y="1273"/>
                    </a:cubicBezTo>
                    <a:close/>
                    <a:moveTo>
                      <a:pt x="14144" y="1"/>
                    </a:moveTo>
                    <a:cubicBezTo>
                      <a:pt x="9026" y="1"/>
                      <a:pt x="4213" y="3165"/>
                      <a:pt x="2359" y="8247"/>
                    </a:cubicBezTo>
                    <a:cubicBezTo>
                      <a:pt x="0" y="14740"/>
                      <a:pt x="3363" y="21941"/>
                      <a:pt x="9856" y="24309"/>
                    </a:cubicBezTo>
                    <a:cubicBezTo>
                      <a:pt x="11252" y="24817"/>
                      <a:pt x="12701" y="25071"/>
                      <a:pt x="14149" y="25071"/>
                    </a:cubicBezTo>
                    <a:cubicBezTo>
                      <a:pt x="15947" y="25071"/>
                      <a:pt x="17745" y="24680"/>
                      <a:pt x="19437" y="23886"/>
                    </a:cubicBezTo>
                    <a:cubicBezTo>
                      <a:pt x="22472" y="22480"/>
                      <a:pt x="24766" y="19964"/>
                      <a:pt x="25919" y="16822"/>
                    </a:cubicBezTo>
                    <a:cubicBezTo>
                      <a:pt x="27062" y="13671"/>
                      <a:pt x="26913" y="10266"/>
                      <a:pt x="25496" y="7242"/>
                    </a:cubicBezTo>
                    <a:cubicBezTo>
                      <a:pt x="24079" y="4207"/>
                      <a:pt x="21573" y="1902"/>
                      <a:pt x="18421" y="760"/>
                    </a:cubicBezTo>
                    <a:cubicBezTo>
                      <a:pt x="17010" y="245"/>
                      <a:pt x="15565" y="1"/>
                      <a:pt x="14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221726" y="271499"/>
                <a:ext cx="300067" cy="307137"/>
              </a:xfrm>
              <a:custGeom>
                <a:rect b="b" l="l" r="r" t="t"/>
                <a:pathLst>
                  <a:path extrusionOk="0" h="6907" w="6748">
                    <a:moveTo>
                      <a:pt x="3670" y="1"/>
                    </a:moveTo>
                    <a:lnTo>
                      <a:pt x="1" y="2665"/>
                    </a:lnTo>
                    <a:lnTo>
                      <a:pt x="3077" y="6906"/>
                    </a:lnTo>
                    <a:lnTo>
                      <a:pt x="6747" y="4241"/>
                    </a:lnTo>
                    <a:lnTo>
                      <a:pt x="3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3266371" y="341580"/>
                <a:ext cx="293041" cy="269473"/>
              </a:xfrm>
              <a:custGeom>
                <a:rect b="b" l="l" r="r" t="t"/>
                <a:pathLst>
                  <a:path extrusionOk="0" h="6060" w="6590">
                    <a:moveTo>
                      <a:pt x="4644" y="1"/>
                    </a:moveTo>
                    <a:lnTo>
                      <a:pt x="33" y="3352"/>
                    </a:lnTo>
                    <a:lnTo>
                      <a:pt x="1" y="3374"/>
                    </a:lnTo>
                    <a:lnTo>
                      <a:pt x="1947" y="6060"/>
                    </a:lnTo>
                    <a:lnTo>
                      <a:pt x="6557" y="2708"/>
                    </a:lnTo>
                    <a:lnTo>
                      <a:pt x="6589" y="2687"/>
                    </a:lnTo>
                    <a:lnTo>
                      <a:pt x="46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3317642" y="423400"/>
                <a:ext cx="683288" cy="786274"/>
              </a:xfrm>
              <a:custGeom>
                <a:rect b="b" l="l" r="r" t="t"/>
                <a:pathLst>
                  <a:path extrusionOk="0" h="17682" w="15366">
                    <a:moveTo>
                      <a:pt x="5309" y="1"/>
                    </a:moveTo>
                    <a:lnTo>
                      <a:pt x="1" y="3860"/>
                    </a:lnTo>
                    <a:lnTo>
                      <a:pt x="10047" y="17682"/>
                    </a:lnTo>
                    <a:lnTo>
                      <a:pt x="15366" y="13822"/>
                    </a:lnTo>
                    <a:lnTo>
                      <a:pt x="53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3754491" y="1032338"/>
                <a:ext cx="251152" cy="175913"/>
              </a:xfrm>
              <a:custGeom>
                <a:rect b="b" l="l" r="r" t="t"/>
                <a:pathLst>
                  <a:path extrusionOk="0" h="3956" w="5648">
                    <a:moveTo>
                      <a:pt x="5362" y="1"/>
                    </a:moveTo>
                    <a:cubicBezTo>
                      <a:pt x="4979" y="1"/>
                      <a:pt x="3810" y="635"/>
                      <a:pt x="2528" y="1566"/>
                    </a:cubicBezTo>
                    <a:cubicBezTo>
                      <a:pt x="1058" y="2634"/>
                      <a:pt x="0" y="3681"/>
                      <a:pt x="160" y="3913"/>
                    </a:cubicBezTo>
                    <a:cubicBezTo>
                      <a:pt x="181" y="3942"/>
                      <a:pt x="222" y="3956"/>
                      <a:pt x="279" y="3956"/>
                    </a:cubicBezTo>
                    <a:cubicBezTo>
                      <a:pt x="670" y="3956"/>
                      <a:pt x="1839" y="3322"/>
                      <a:pt x="3120" y="2391"/>
                    </a:cubicBezTo>
                    <a:cubicBezTo>
                      <a:pt x="4590" y="1323"/>
                      <a:pt x="5647" y="265"/>
                      <a:pt x="5478" y="43"/>
                    </a:cubicBezTo>
                    <a:cubicBezTo>
                      <a:pt x="5458" y="15"/>
                      <a:pt x="5419" y="1"/>
                      <a:pt x="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2694119" y="-562577"/>
                <a:ext cx="458504" cy="109034"/>
              </a:xfrm>
              <a:custGeom>
                <a:rect b="b" l="l" r="r" t="t"/>
                <a:pathLst>
                  <a:path extrusionOk="0" h="2452" w="10311">
                    <a:moveTo>
                      <a:pt x="6493" y="0"/>
                    </a:moveTo>
                    <a:cubicBezTo>
                      <a:pt x="4096" y="0"/>
                      <a:pt x="1788" y="884"/>
                      <a:pt x="1" y="2441"/>
                    </a:cubicBezTo>
                    <a:cubicBezTo>
                      <a:pt x="1364" y="1882"/>
                      <a:pt x="2884" y="1585"/>
                      <a:pt x="4466" y="1585"/>
                    </a:cubicBezTo>
                    <a:cubicBezTo>
                      <a:pt x="5938" y="1585"/>
                      <a:pt x="7464" y="1842"/>
                      <a:pt x="8968" y="2388"/>
                    </a:cubicBezTo>
                    <a:cubicBezTo>
                      <a:pt x="9021" y="2409"/>
                      <a:pt x="9084" y="2430"/>
                      <a:pt x="9137" y="2451"/>
                    </a:cubicBezTo>
                    <a:lnTo>
                      <a:pt x="10311" y="770"/>
                    </a:lnTo>
                    <a:cubicBezTo>
                      <a:pt x="10163" y="707"/>
                      <a:pt x="10015" y="653"/>
                      <a:pt x="9866" y="601"/>
                    </a:cubicBezTo>
                    <a:cubicBezTo>
                      <a:pt x="8752" y="193"/>
                      <a:pt x="7613" y="0"/>
                      <a:pt x="6493" y="0"/>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3147865" y="-505792"/>
                <a:ext cx="273297" cy="363077"/>
              </a:xfrm>
              <a:custGeom>
                <a:rect b="b" l="l" r="r" t="t"/>
                <a:pathLst>
                  <a:path extrusionOk="0" h="8165" w="6146">
                    <a:moveTo>
                      <a:pt x="1143" y="1"/>
                    </a:moveTo>
                    <a:lnTo>
                      <a:pt x="1" y="1629"/>
                    </a:lnTo>
                    <a:cubicBezTo>
                      <a:pt x="2983" y="3067"/>
                      <a:pt x="5161" y="5478"/>
                      <a:pt x="6145" y="8165"/>
                    </a:cubicBezTo>
                    <a:cubicBezTo>
                      <a:pt x="6007" y="4812"/>
                      <a:pt x="4146" y="1693"/>
                      <a:pt x="1143" y="1"/>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2523898" y="-68455"/>
                <a:ext cx="861024" cy="422886"/>
              </a:xfrm>
              <a:custGeom>
                <a:rect b="b" l="l" r="r" t="t"/>
                <a:pathLst>
                  <a:path extrusionOk="0" h="9510" w="19363">
                    <a:moveTo>
                      <a:pt x="0" y="0"/>
                    </a:moveTo>
                    <a:lnTo>
                      <a:pt x="0" y="0"/>
                    </a:lnTo>
                    <a:cubicBezTo>
                      <a:pt x="170" y="4442"/>
                      <a:pt x="3342" y="8365"/>
                      <a:pt x="7899" y="9306"/>
                    </a:cubicBezTo>
                    <a:cubicBezTo>
                      <a:pt x="8570" y="9444"/>
                      <a:pt x="9239" y="9510"/>
                      <a:pt x="9899" y="9510"/>
                    </a:cubicBezTo>
                    <a:cubicBezTo>
                      <a:pt x="14207" y="9510"/>
                      <a:pt x="18097" y="6684"/>
                      <a:pt x="19363" y="2475"/>
                    </a:cubicBezTo>
                    <a:lnTo>
                      <a:pt x="19363" y="2475"/>
                    </a:lnTo>
                    <a:cubicBezTo>
                      <a:pt x="17736" y="6135"/>
                      <a:pt x="14078" y="8513"/>
                      <a:pt x="10065" y="8513"/>
                    </a:cubicBezTo>
                    <a:cubicBezTo>
                      <a:pt x="9383" y="8513"/>
                      <a:pt x="8690" y="8444"/>
                      <a:pt x="7995" y="8301"/>
                    </a:cubicBezTo>
                    <a:cubicBezTo>
                      <a:pt x="3754" y="7424"/>
                      <a:pt x="677" y="4029"/>
                      <a:pt x="0" y="0"/>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7" name="Google Shape;507;p28"/>
          <p:cNvSpPr/>
          <p:nvPr/>
        </p:nvSpPr>
        <p:spPr>
          <a:xfrm rot="9394628">
            <a:off x="7331930" y="3798703"/>
            <a:ext cx="366246" cy="1087108"/>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28"/>
          <p:cNvGrpSpPr/>
          <p:nvPr/>
        </p:nvGrpSpPr>
        <p:grpSpPr>
          <a:xfrm flipH="1">
            <a:off x="7899161" y="91254"/>
            <a:ext cx="612258" cy="978817"/>
            <a:chOff x="3085608" y="3229147"/>
            <a:chExt cx="696065" cy="1112798"/>
          </a:xfrm>
        </p:grpSpPr>
        <p:grpSp>
          <p:nvGrpSpPr>
            <p:cNvPr id="509" name="Google Shape;509;p28"/>
            <p:cNvGrpSpPr/>
            <p:nvPr/>
          </p:nvGrpSpPr>
          <p:grpSpPr>
            <a:xfrm>
              <a:off x="3085608" y="3229147"/>
              <a:ext cx="696065" cy="1112798"/>
              <a:chOff x="3085608" y="3229147"/>
              <a:chExt cx="696065" cy="1112798"/>
            </a:xfrm>
          </p:grpSpPr>
          <p:sp>
            <p:nvSpPr>
              <p:cNvPr id="510" name="Google Shape;510;p28"/>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28"/>
            <p:cNvGrpSpPr/>
            <p:nvPr/>
          </p:nvGrpSpPr>
          <p:grpSpPr>
            <a:xfrm>
              <a:off x="3085608" y="3229147"/>
              <a:ext cx="696065" cy="1112798"/>
              <a:chOff x="3085608" y="3229147"/>
              <a:chExt cx="696065" cy="1112798"/>
            </a:xfrm>
          </p:grpSpPr>
          <p:sp>
            <p:nvSpPr>
              <p:cNvPr id="518" name="Google Shape;518;p28"/>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25" name="Shape 525"/>
        <p:cNvGrpSpPr/>
        <p:nvPr/>
      </p:nvGrpSpPr>
      <p:grpSpPr>
        <a:xfrm>
          <a:off x="0" y="0"/>
          <a:ext cx="0" cy="0"/>
          <a:chOff x="0" y="0"/>
          <a:chExt cx="0" cy="0"/>
        </a:xfrm>
      </p:grpSpPr>
      <p:sp>
        <p:nvSpPr>
          <p:cNvPr id="526" name="Google Shape;526;p29"/>
          <p:cNvSpPr/>
          <p:nvPr/>
        </p:nvSpPr>
        <p:spPr>
          <a:xfrm rot="1154063">
            <a:off x="191372" y="1334227"/>
            <a:ext cx="333062" cy="1098425"/>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rot="-642966">
            <a:off x="174780" y="2789106"/>
            <a:ext cx="366236" cy="1087080"/>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29"/>
          <p:cNvGrpSpPr/>
          <p:nvPr/>
        </p:nvGrpSpPr>
        <p:grpSpPr>
          <a:xfrm rot="-993966">
            <a:off x="-328520" y="4182385"/>
            <a:ext cx="1021537" cy="858749"/>
            <a:chOff x="7066829" y="1002722"/>
            <a:chExt cx="690358" cy="580345"/>
          </a:xfrm>
        </p:grpSpPr>
        <p:sp>
          <p:nvSpPr>
            <p:cNvPr id="529" name="Google Shape;529;p29"/>
            <p:cNvSpPr/>
            <p:nvPr/>
          </p:nvSpPr>
          <p:spPr>
            <a:xfrm>
              <a:off x="7289300" y="1059151"/>
              <a:ext cx="245950" cy="160883"/>
            </a:xfrm>
            <a:custGeom>
              <a:rect b="b" l="l" r="r" t="t"/>
              <a:pathLst>
                <a:path extrusionOk="0" h="3618" w="5531">
                  <a:moveTo>
                    <a:pt x="2760" y="1"/>
                  </a:moveTo>
                  <a:cubicBezTo>
                    <a:pt x="2316" y="1"/>
                    <a:pt x="1850" y="43"/>
                    <a:pt x="1396" y="180"/>
                  </a:cubicBezTo>
                  <a:cubicBezTo>
                    <a:pt x="952" y="328"/>
                    <a:pt x="497" y="614"/>
                    <a:pt x="243" y="1069"/>
                  </a:cubicBezTo>
                  <a:cubicBezTo>
                    <a:pt x="0" y="1534"/>
                    <a:pt x="0" y="2084"/>
                    <a:pt x="180" y="2539"/>
                  </a:cubicBezTo>
                  <a:cubicBezTo>
                    <a:pt x="233" y="2655"/>
                    <a:pt x="285" y="2772"/>
                    <a:pt x="360" y="2877"/>
                  </a:cubicBezTo>
                  <a:cubicBezTo>
                    <a:pt x="433" y="2993"/>
                    <a:pt x="518" y="3078"/>
                    <a:pt x="592" y="3162"/>
                  </a:cubicBezTo>
                  <a:cubicBezTo>
                    <a:pt x="751" y="3332"/>
                    <a:pt x="931" y="3480"/>
                    <a:pt x="1068" y="3617"/>
                  </a:cubicBezTo>
                  <a:cubicBezTo>
                    <a:pt x="1110" y="3575"/>
                    <a:pt x="1152" y="3543"/>
                    <a:pt x="1185" y="3501"/>
                  </a:cubicBezTo>
                  <a:lnTo>
                    <a:pt x="1300" y="3385"/>
                  </a:lnTo>
                  <a:lnTo>
                    <a:pt x="1417" y="3268"/>
                  </a:lnTo>
                  <a:cubicBezTo>
                    <a:pt x="1068" y="2941"/>
                    <a:pt x="762" y="2718"/>
                    <a:pt x="635" y="2370"/>
                  </a:cubicBezTo>
                  <a:cubicBezTo>
                    <a:pt x="497" y="2020"/>
                    <a:pt x="508" y="1618"/>
                    <a:pt x="677" y="1301"/>
                  </a:cubicBezTo>
                  <a:cubicBezTo>
                    <a:pt x="846" y="984"/>
                    <a:pt x="1174" y="772"/>
                    <a:pt x="1554" y="646"/>
                  </a:cubicBezTo>
                  <a:cubicBezTo>
                    <a:pt x="1925" y="519"/>
                    <a:pt x="2348" y="487"/>
                    <a:pt x="2760" y="476"/>
                  </a:cubicBezTo>
                  <a:cubicBezTo>
                    <a:pt x="3183" y="487"/>
                    <a:pt x="3596" y="519"/>
                    <a:pt x="3976" y="646"/>
                  </a:cubicBezTo>
                  <a:cubicBezTo>
                    <a:pt x="4357" y="772"/>
                    <a:pt x="4684" y="984"/>
                    <a:pt x="4854" y="1301"/>
                  </a:cubicBezTo>
                  <a:cubicBezTo>
                    <a:pt x="5023" y="1618"/>
                    <a:pt x="5023" y="2020"/>
                    <a:pt x="4886" y="2370"/>
                  </a:cubicBezTo>
                  <a:cubicBezTo>
                    <a:pt x="4769" y="2718"/>
                    <a:pt x="4452" y="2951"/>
                    <a:pt x="4113" y="3268"/>
                  </a:cubicBezTo>
                  <a:cubicBezTo>
                    <a:pt x="4146" y="3310"/>
                    <a:pt x="4188" y="3353"/>
                    <a:pt x="4219" y="3385"/>
                  </a:cubicBezTo>
                  <a:cubicBezTo>
                    <a:pt x="4261" y="3427"/>
                    <a:pt x="4304" y="3458"/>
                    <a:pt x="4336" y="3501"/>
                  </a:cubicBezTo>
                  <a:lnTo>
                    <a:pt x="4452" y="3617"/>
                  </a:lnTo>
                  <a:cubicBezTo>
                    <a:pt x="4590" y="3480"/>
                    <a:pt x="4769" y="3332"/>
                    <a:pt x="4928" y="3162"/>
                  </a:cubicBezTo>
                  <a:cubicBezTo>
                    <a:pt x="5013" y="3078"/>
                    <a:pt x="5097" y="2993"/>
                    <a:pt x="5171" y="2877"/>
                  </a:cubicBezTo>
                  <a:cubicBezTo>
                    <a:pt x="5234" y="2772"/>
                    <a:pt x="5298" y="2655"/>
                    <a:pt x="5340" y="2539"/>
                  </a:cubicBezTo>
                  <a:cubicBezTo>
                    <a:pt x="5520" y="2084"/>
                    <a:pt x="5530" y="1534"/>
                    <a:pt x="5277" y="1080"/>
                  </a:cubicBezTo>
                  <a:cubicBezTo>
                    <a:pt x="5034" y="614"/>
                    <a:pt x="4568" y="328"/>
                    <a:pt x="4124" y="191"/>
                  </a:cubicBezTo>
                  <a:cubicBezTo>
                    <a:pt x="3680" y="43"/>
                    <a:pt x="3215" y="1"/>
                    <a:pt x="2760"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7575181" y="1532686"/>
              <a:ext cx="156170" cy="50382"/>
            </a:xfrm>
            <a:custGeom>
              <a:rect b="b" l="l" r="r" t="t"/>
              <a:pathLst>
                <a:path extrusionOk="0" h="1133" w="3512">
                  <a:moveTo>
                    <a:pt x="1" y="0"/>
                  </a:moveTo>
                  <a:lnTo>
                    <a:pt x="1" y="350"/>
                  </a:lnTo>
                  <a:lnTo>
                    <a:pt x="1" y="1132"/>
                  </a:lnTo>
                  <a:lnTo>
                    <a:pt x="3512" y="1132"/>
                  </a:lnTo>
                  <a:lnTo>
                    <a:pt x="3512"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7093198" y="1532686"/>
              <a:ext cx="156125" cy="50382"/>
            </a:xfrm>
            <a:custGeom>
              <a:rect b="b" l="l" r="r" t="t"/>
              <a:pathLst>
                <a:path extrusionOk="0" h="1133" w="3511">
                  <a:moveTo>
                    <a:pt x="0" y="0"/>
                  </a:moveTo>
                  <a:lnTo>
                    <a:pt x="0" y="1132"/>
                  </a:lnTo>
                  <a:lnTo>
                    <a:pt x="3511" y="1132"/>
                  </a:lnTo>
                  <a:lnTo>
                    <a:pt x="3511" y="350"/>
                  </a:lnTo>
                  <a:lnTo>
                    <a:pt x="3511"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7066829" y="1212475"/>
              <a:ext cx="690358" cy="370592"/>
            </a:xfrm>
            <a:custGeom>
              <a:rect b="b" l="l" r="r" t="t"/>
              <a:pathLst>
                <a:path extrusionOk="0" h="8334" w="15525">
                  <a:moveTo>
                    <a:pt x="2106" y="0"/>
                  </a:moveTo>
                  <a:cubicBezTo>
                    <a:pt x="1027" y="0"/>
                    <a:pt x="1" y="370"/>
                    <a:pt x="212" y="1883"/>
                  </a:cubicBezTo>
                  <a:cubicBezTo>
                    <a:pt x="424" y="3321"/>
                    <a:pt x="868" y="6842"/>
                    <a:pt x="910" y="7201"/>
                  </a:cubicBezTo>
                  <a:lnTo>
                    <a:pt x="4104" y="7201"/>
                  </a:lnTo>
                  <a:lnTo>
                    <a:pt x="4104" y="7551"/>
                  </a:lnTo>
                  <a:cubicBezTo>
                    <a:pt x="4104" y="7984"/>
                    <a:pt x="4453" y="8333"/>
                    <a:pt x="4886" y="8333"/>
                  </a:cubicBezTo>
                  <a:cubicBezTo>
                    <a:pt x="5309" y="8333"/>
                    <a:pt x="5659" y="7984"/>
                    <a:pt x="5659" y="7551"/>
                  </a:cubicBezTo>
                  <a:lnTo>
                    <a:pt x="9868" y="7551"/>
                  </a:lnTo>
                  <a:cubicBezTo>
                    <a:pt x="9868" y="7984"/>
                    <a:pt x="10227" y="8333"/>
                    <a:pt x="10650" y="8333"/>
                  </a:cubicBezTo>
                  <a:cubicBezTo>
                    <a:pt x="11083" y="8333"/>
                    <a:pt x="11433" y="7984"/>
                    <a:pt x="11433" y="7551"/>
                  </a:cubicBezTo>
                  <a:lnTo>
                    <a:pt x="11433" y="7201"/>
                  </a:lnTo>
                  <a:lnTo>
                    <a:pt x="14626" y="7201"/>
                  </a:lnTo>
                  <a:cubicBezTo>
                    <a:pt x="14669" y="6853"/>
                    <a:pt x="15092" y="3521"/>
                    <a:pt x="15324" y="1883"/>
                  </a:cubicBezTo>
                  <a:cubicBezTo>
                    <a:pt x="15525" y="370"/>
                    <a:pt x="14510" y="0"/>
                    <a:pt x="13431" y="0"/>
                  </a:cubicBezTo>
                  <a:close/>
                </a:path>
              </a:pathLst>
            </a:custGeom>
            <a:solidFill>
              <a:schemeClr val="dk1"/>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7283652" y="1548205"/>
              <a:ext cx="256800" cy="34863"/>
            </a:xfrm>
            <a:custGeom>
              <a:rect b="b" l="l" r="r" t="t"/>
              <a:pathLst>
                <a:path extrusionOk="0" h="784" w="5775">
                  <a:moveTo>
                    <a:pt x="783" y="1"/>
                  </a:moveTo>
                  <a:cubicBezTo>
                    <a:pt x="783" y="434"/>
                    <a:pt x="433" y="783"/>
                    <a:pt x="0" y="783"/>
                  </a:cubicBezTo>
                  <a:lnTo>
                    <a:pt x="5774" y="783"/>
                  </a:lnTo>
                  <a:cubicBezTo>
                    <a:pt x="5340" y="783"/>
                    <a:pt x="4992" y="434"/>
                    <a:pt x="4992"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7249279" y="1002722"/>
              <a:ext cx="325947" cy="551619"/>
            </a:xfrm>
            <a:custGeom>
              <a:rect b="b" l="l" r="r" t="t"/>
              <a:pathLst>
                <a:path extrusionOk="0" h="12405" w="7330">
                  <a:moveTo>
                    <a:pt x="3660" y="1"/>
                  </a:moveTo>
                  <a:cubicBezTo>
                    <a:pt x="3025" y="11"/>
                    <a:pt x="2338" y="75"/>
                    <a:pt x="1735" y="455"/>
                  </a:cubicBezTo>
                  <a:cubicBezTo>
                    <a:pt x="1439" y="635"/>
                    <a:pt x="1185" y="931"/>
                    <a:pt x="1058" y="1280"/>
                  </a:cubicBezTo>
                  <a:cubicBezTo>
                    <a:pt x="931" y="1629"/>
                    <a:pt x="931" y="1999"/>
                    <a:pt x="1016" y="2338"/>
                  </a:cubicBezTo>
                  <a:cubicBezTo>
                    <a:pt x="1069" y="2518"/>
                    <a:pt x="1133" y="2676"/>
                    <a:pt x="1228" y="2835"/>
                  </a:cubicBezTo>
                  <a:cubicBezTo>
                    <a:pt x="1270" y="2909"/>
                    <a:pt x="1333" y="2993"/>
                    <a:pt x="1387" y="3057"/>
                  </a:cubicBezTo>
                  <a:cubicBezTo>
                    <a:pt x="1450" y="3120"/>
                    <a:pt x="1502" y="3184"/>
                    <a:pt x="1566" y="3237"/>
                  </a:cubicBezTo>
                  <a:cubicBezTo>
                    <a:pt x="1799" y="3469"/>
                    <a:pt x="2052" y="3660"/>
                    <a:pt x="2148" y="3850"/>
                  </a:cubicBezTo>
                  <a:cubicBezTo>
                    <a:pt x="2254" y="4051"/>
                    <a:pt x="2254" y="4337"/>
                    <a:pt x="2222" y="4633"/>
                  </a:cubicBezTo>
                  <a:cubicBezTo>
                    <a:pt x="2190" y="4918"/>
                    <a:pt x="2127" y="5225"/>
                    <a:pt x="2063" y="5531"/>
                  </a:cubicBezTo>
                  <a:cubicBezTo>
                    <a:pt x="1831" y="6748"/>
                    <a:pt x="1566" y="7963"/>
                    <a:pt x="1302" y="9180"/>
                  </a:cubicBezTo>
                  <a:lnTo>
                    <a:pt x="889" y="10988"/>
                  </a:lnTo>
                  <a:cubicBezTo>
                    <a:pt x="858" y="11136"/>
                    <a:pt x="816" y="11295"/>
                    <a:pt x="783" y="11432"/>
                  </a:cubicBezTo>
                  <a:cubicBezTo>
                    <a:pt x="741" y="11580"/>
                    <a:pt x="699" y="11728"/>
                    <a:pt x="646" y="11813"/>
                  </a:cubicBezTo>
                  <a:cubicBezTo>
                    <a:pt x="614" y="11855"/>
                    <a:pt x="604" y="11866"/>
                    <a:pt x="583" y="11876"/>
                  </a:cubicBezTo>
                  <a:cubicBezTo>
                    <a:pt x="551" y="11887"/>
                    <a:pt x="508" y="11908"/>
                    <a:pt x="445" y="11908"/>
                  </a:cubicBezTo>
                  <a:cubicBezTo>
                    <a:pt x="308" y="11918"/>
                    <a:pt x="149" y="11918"/>
                    <a:pt x="1" y="11918"/>
                  </a:cubicBezTo>
                  <a:lnTo>
                    <a:pt x="1" y="12077"/>
                  </a:lnTo>
                  <a:lnTo>
                    <a:pt x="1" y="12236"/>
                  </a:lnTo>
                  <a:lnTo>
                    <a:pt x="1" y="12405"/>
                  </a:lnTo>
                  <a:cubicBezTo>
                    <a:pt x="75" y="12400"/>
                    <a:pt x="149" y="12400"/>
                    <a:pt x="228" y="12400"/>
                  </a:cubicBezTo>
                  <a:cubicBezTo>
                    <a:pt x="308" y="12400"/>
                    <a:pt x="392" y="12400"/>
                    <a:pt x="487" y="12395"/>
                  </a:cubicBezTo>
                  <a:cubicBezTo>
                    <a:pt x="572" y="12384"/>
                    <a:pt x="678" y="12374"/>
                    <a:pt x="794" y="12310"/>
                  </a:cubicBezTo>
                  <a:cubicBezTo>
                    <a:pt x="910" y="12257"/>
                    <a:pt x="1006" y="12151"/>
                    <a:pt x="1058" y="12056"/>
                  </a:cubicBezTo>
                  <a:cubicBezTo>
                    <a:pt x="1164" y="11876"/>
                    <a:pt x="1196" y="11718"/>
                    <a:pt x="1249" y="11559"/>
                  </a:cubicBezTo>
                  <a:cubicBezTo>
                    <a:pt x="1291" y="11411"/>
                    <a:pt x="1323" y="11253"/>
                    <a:pt x="1365" y="11105"/>
                  </a:cubicBezTo>
                  <a:cubicBezTo>
                    <a:pt x="1502" y="10491"/>
                    <a:pt x="1640" y="9888"/>
                    <a:pt x="1777" y="9275"/>
                  </a:cubicBezTo>
                  <a:cubicBezTo>
                    <a:pt x="2042" y="8059"/>
                    <a:pt x="2306" y="6842"/>
                    <a:pt x="2539" y="5616"/>
                  </a:cubicBezTo>
                  <a:cubicBezTo>
                    <a:pt x="2602" y="5309"/>
                    <a:pt x="2666" y="5013"/>
                    <a:pt x="2708" y="4685"/>
                  </a:cubicBezTo>
                  <a:cubicBezTo>
                    <a:pt x="2740" y="4358"/>
                    <a:pt x="2761" y="3998"/>
                    <a:pt x="2581" y="3628"/>
                  </a:cubicBezTo>
                  <a:cubicBezTo>
                    <a:pt x="2497" y="3448"/>
                    <a:pt x="2359" y="3310"/>
                    <a:pt x="2243" y="3205"/>
                  </a:cubicBezTo>
                  <a:cubicBezTo>
                    <a:pt x="2116" y="3089"/>
                    <a:pt x="2010" y="2993"/>
                    <a:pt x="1904" y="2898"/>
                  </a:cubicBezTo>
                  <a:cubicBezTo>
                    <a:pt x="1799" y="2782"/>
                    <a:pt x="1704" y="2687"/>
                    <a:pt x="1640" y="2581"/>
                  </a:cubicBezTo>
                  <a:cubicBezTo>
                    <a:pt x="1577" y="2475"/>
                    <a:pt x="1524" y="2349"/>
                    <a:pt x="1492" y="2222"/>
                  </a:cubicBezTo>
                  <a:cubicBezTo>
                    <a:pt x="1418" y="1957"/>
                    <a:pt x="1429" y="1682"/>
                    <a:pt x="1513" y="1449"/>
                  </a:cubicBezTo>
                  <a:cubicBezTo>
                    <a:pt x="1598" y="1206"/>
                    <a:pt x="1777" y="1005"/>
                    <a:pt x="2000" y="857"/>
                  </a:cubicBezTo>
                  <a:cubicBezTo>
                    <a:pt x="2465" y="572"/>
                    <a:pt x="3068" y="487"/>
                    <a:pt x="3660" y="487"/>
                  </a:cubicBezTo>
                  <a:cubicBezTo>
                    <a:pt x="4252" y="487"/>
                    <a:pt x="4865" y="572"/>
                    <a:pt x="5331" y="857"/>
                  </a:cubicBezTo>
                  <a:cubicBezTo>
                    <a:pt x="5553" y="1005"/>
                    <a:pt x="5722" y="1206"/>
                    <a:pt x="5817" y="1449"/>
                  </a:cubicBezTo>
                  <a:cubicBezTo>
                    <a:pt x="5902" y="1682"/>
                    <a:pt x="5913" y="1957"/>
                    <a:pt x="5838" y="2222"/>
                  </a:cubicBezTo>
                  <a:cubicBezTo>
                    <a:pt x="5807" y="2349"/>
                    <a:pt x="5754" y="2475"/>
                    <a:pt x="5690" y="2581"/>
                  </a:cubicBezTo>
                  <a:cubicBezTo>
                    <a:pt x="5627" y="2687"/>
                    <a:pt x="5532" y="2782"/>
                    <a:pt x="5426" y="2898"/>
                  </a:cubicBezTo>
                  <a:cubicBezTo>
                    <a:pt x="5320" y="2993"/>
                    <a:pt x="5204" y="3089"/>
                    <a:pt x="5088" y="3205"/>
                  </a:cubicBezTo>
                  <a:cubicBezTo>
                    <a:pt x="4971" y="3310"/>
                    <a:pt x="4834" y="3448"/>
                    <a:pt x="4738" y="3628"/>
                  </a:cubicBezTo>
                  <a:cubicBezTo>
                    <a:pt x="4559" y="3998"/>
                    <a:pt x="4590" y="4358"/>
                    <a:pt x="4623" y="4685"/>
                  </a:cubicBezTo>
                  <a:cubicBezTo>
                    <a:pt x="4665" y="5013"/>
                    <a:pt x="4728" y="5309"/>
                    <a:pt x="4781" y="5616"/>
                  </a:cubicBezTo>
                  <a:cubicBezTo>
                    <a:pt x="5024" y="6842"/>
                    <a:pt x="5288" y="8059"/>
                    <a:pt x="5553" y="9275"/>
                  </a:cubicBezTo>
                  <a:cubicBezTo>
                    <a:pt x="5690" y="9888"/>
                    <a:pt x="5828" y="10491"/>
                    <a:pt x="5965" y="11105"/>
                  </a:cubicBezTo>
                  <a:cubicBezTo>
                    <a:pt x="5997" y="11253"/>
                    <a:pt x="6040" y="11411"/>
                    <a:pt x="6082" y="11559"/>
                  </a:cubicBezTo>
                  <a:cubicBezTo>
                    <a:pt x="6124" y="11718"/>
                    <a:pt x="6166" y="11876"/>
                    <a:pt x="6272" y="12056"/>
                  </a:cubicBezTo>
                  <a:cubicBezTo>
                    <a:pt x="6314" y="12151"/>
                    <a:pt x="6409" y="12257"/>
                    <a:pt x="6526" y="12310"/>
                  </a:cubicBezTo>
                  <a:cubicBezTo>
                    <a:pt x="6653" y="12374"/>
                    <a:pt x="6759" y="12384"/>
                    <a:pt x="6843" y="12395"/>
                  </a:cubicBezTo>
                  <a:cubicBezTo>
                    <a:pt x="6933" y="12400"/>
                    <a:pt x="7018" y="12400"/>
                    <a:pt x="7098" y="12400"/>
                  </a:cubicBezTo>
                  <a:cubicBezTo>
                    <a:pt x="7179" y="12400"/>
                    <a:pt x="7256" y="12400"/>
                    <a:pt x="7330" y="12405"/>
                  </a:cubicBezTo>
                  <a:lnTo>
                    <a:pt x="7330" y="12236"/>
                  </a:lnTo>
                  <a:lnTo>
                    <a:pt x="7330" y="12077"/>
                  </a:lnTo>
                  <a:lnTo>
                    <a:pt x="7330" y="11918"/>
                  </a:lnTo>
                  <a:cubicBezTo>
                    <a:pt x="7171" y="11918"/>
                    <a:pt x="7012" y="11918"/>
                    <a:pt x="6886" y="11908"/>
                  </a:cubicBezTo>
                  <a:cubicBezTo>
                    <a:pt x="6822" y="11908"/>
                    <a:pt x="6769" y="11887"/>
                    <a:pt x="6748" y="11876"/>
                  </a:cubicBezTo>
                  <a:cubicBezTo>
                    <a:pt x="6726" y="11866"/>
                    <a:pt x="6716" y="11855"/>
                    <a:pt x="6684" y="11813"/>
                  </a:cubicBezTo>
                  <a:cubicBezTo>
                    <a:pt x="6632" y="11728"/>
                    <a:pt x="6589" y="11580"/>
                    <a:pt x="6547" y="11432"/>
                  </a:cubicBezTo>
                  <a:cubicBezTo>
                    <a:pt x="6505" y="11295"/>
                    <a:pt x="6473" y="11136"/>
                    <a:pt x="6441" y="10988"/>
                  </a:cubicBezTo>
                  <a:lnTo>
                    <a:pt x="6029" y="9180"/>
                  </a:lnTo>
                  <a:cubicBezTo>
                    <a:pt x="5765" y="7963"/>
                    <a:pt x="5500" y="6748"/>
                    <a:pt x="5257" y="5531"/>
                  </a:cubicBezTo>
                  <a:cubicBezTo>
                    <a:pt x="5204" y="5225"/>
                    <a:pt x="5140" y="4918"/>
                    <a:pt x="5109" y="4633"/>
                  </a:cubicBezTo>
                  <a:cubicBezTo>
                    <a:pt x="5077" y="4337"/>
                    <a:pt x="5067" y="4051"/>
                    <a:pt x="5172" y="3850"/>
                  </a:cubicBezTo>
                  <a:cubicBezTo>
                    <a:pt x="5267" y="3660"/>
                    <a:pt x="5532" y="3469"/>
                    <a:pt x="5765" y="3237"/>
                  </a:cubicBezTo>
                  <a:cubicBezTo>
                    <a:pt x="5828" y="3184"/>
                    <a:pt x="5880" y="3120"/>
                    <a:pt x="5934" y="3057"/>
                  </a:cubicBezTo>
                  <a:cubicBezTo>
                    <a:pt x="5997" y="2993"/>
                    <a:pt x="6050" y="2909"/>
                    <a:pt x="6103" y="2835"/>
                  </a:cubicBezTo>
                  <a:cubicBezTo>
                    <a:pt x="6198" y="2676"/>
                    <a:pt x="6261" y="2518"/>
                    <a:pt x="6303" y="2338"/>
                  </a:cubicBezTo>
                  <a:cubicBezTo>
                    <a:pt x="6399" y="1999"/>
                    <a:pt x="6399" y="1629"/>
                    <a:pt x="6272" y="1280"/>
                  </a:cubicBezTo>
                  <a:cubicBezTo>
                    <a:pt x="6145" y="931"/>
                    <a:pt x="5891" y="635"/>
                    <a:pt x="5584" y="455"/>
                  </a:cubicBezTo>
                  <a:cubicBezTo>
                    <a:pt x="4982" y="75"/>
                    <a:pt x="4305" y="11"/>
                    <a:pt x="3660" y="1"/>
                  </a:cubicBezTo>
                  <a:close/>
                </a:path>
              </a:pathLst>
            </a:custGeom>
            <a:gradFill>
              <a:gsLst>
                <a:gs pos="0">
                  <a:schemeClr val="accent1"/>
                </a:gs>
                <a:gs pos="100000">
                  <a:srgbClr val="BEBEBE"/>
                </a:gs>
              </a:gsLst>
              <a:lin ang="5400012" scaled="0"/>
            </a:gra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29"/>
          <p:cNvSpPr/>
          <p:nvPr/>
        </p:nvSpPr>
        <p:spPr>
          <a:xfrm rot="1154063">
            <a:off x="8606959" y="2658202"/>
            <a:ext cx="333062" cy="1098425"/>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rot="-642966">
            <a:off x="8590380" y="1339906"/>
            <a:ext cx="366236" cy="1087080"/>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9"/>
          <p:cNvGrpSpPr/>
          <p:nvPr/>
        </p:nvGrpSpPr>
        <p:grpSpPr>
          <a:xfrm rot="1170681">
            <a:off x="8262756" y="652"/>
            <a:ext cx="1021502" cy="858719"/>
            <a:chOff x="7066829" y="1002722"/>
            <a:chExt cx="690358" cy="580345"/>
          </a:xfrm>
        </p:grpSpPr>
        <p:sp>
          <p:nvSpPr>
            <p:cNvPr id="538" name="Google Shape;538;p29"/>
            <p:cNvSpPr/>
            <p:nvPr/>
          </p:nvSpPr>
          <p:spPr>
            <a:xfrm>
              <a:off x="7289300" y="1059151"/>
              <a:ext cx="245950" cy="160883"/>
            </a:xfrm>
            <a:custGeom>
              <a:rect b="b" l="l" r="r" t="t"/>
              <a:pathLst>
                <a:path extrusionOk="0" h="3618" w="5531">
                  <a:moveTo>
                    <a:pt x="2760" y="1"/>
                  </a:moveTo>
                  <a:cubicBezTo>
                    <a:pt x="2316" y="1"/>
                    <a:pt x="1850" y="43"/>
                    <a:pt x="1396" y="180"/>
                  </a:cubicBezTo>
                  <a:cubicBezTo>
                    <a:pt x="952" y="328"/>
                    <a:pt x="497" y="614"/>
                    <a:pt x="243" y="1069"/>
                  </a:cubicBezTo>
                  <a:cubicBezTo>
                    <a:pt x="0" y="1534"/>
                    <a:pt x="0" y="2084"/>
                    <a:pt x="180" y="2539"/>
                  </a:cubicBezTo>
                  <a:cubicBezTo>
                    <a:pt x="233" y="2655"/>
                    <a:pt x="285" y="2772"/>
                    <a:pt x="360" y="2877"/>
                  </a:cubicBezTo>
                  <a:cubicBezTo>
                    <a:pt x="433" y="2993"/>
                    <a:pt x="518" y="3078"/>
                    <a:pt x="592" y="3162"/>
                  </a:cubicBezTo>
                  <a:cubicBezTo>
                    <a:pt x="751" y="3332"/>
                    <a:pt x="931" y="3480"/>
                    <a:pt x="1068" y="3617"/>
                  </a:cubicBezTo>
                  <a:cubicBezTo>
                    <a:pt x="1110" y="3575"/>
                    <a:pt x="1152" y="3543"/>
                    <a:pt x="1185" y="3501"/>
                  </a:cubicBezTo>
                  <a:lnTo>
                    <a:pt x="1300" y="3385"/>
                  </a:lnTo>
                  <a:lnTo>
                    <a:pt x="1417" y="3268"/>
                  </a:lnTo>
                  <a:cubicBezTo>
                    <a:pt x="1068" y="2941"/>
                    <a:pt x="762" y="2718"/>
                    <a:pt x="635" y="2370"/>
                  </a:cubicBezTo>
                  <a:cubicBezTo>
                    <a:pt x="497" y="2020"/>
                    <a:pt x="508" y="1618"/>
                    <a:pt x="677" y="1301"/>
                  </a:cubicBezTo>
                  <a:cubicBezTo>
                    <a:pt x="846" y="984"/>
                    <a:pt x="1174" y="772"/>
                    <a:pt x="1554" y="646"/>
                  </a:cubicBezTo>
                  <a:cubicBezTo>
                    <a:pt x="1925" y="519"/>
                    <a:pt x="2348" y="487"/>
                    <a:pt x="2760" y="476"/>
                  </a:cubicBezTo>
                  <a:cubicBezTo>
                    <a:pt x="3183" y="487"/>
                    <a:pt x="3596" y="519"/>
                    <a:pt x="3976" y="646"/>
                  </a:cubicBezTo>
                  <a:cubicBezTo>
                    <a:pt x="4357" y="772"/>
                    <a:pt x="4684" y="984"/>
                    <a:pt x="4854" y="1301"/>
                  </a:cubicBezTo>
                  <a:cubicBezTo>
                    <a:pt x="5023" y="1618"/>
                    <a:pt x="5023" y="2020"/>
                    <a:pt x="4886" y="2370"/>
                  </a:cubicBezTo>
                  <a:cubicBezTo>
                    <a:pt x="4769" y="2718"/>
                    <a:pt x="4452" y="2951"/>
                    <a:pt x="4113" y="3268"/>
                  </a:cubicBezTo>
                  <a:cubicBezTo>
                    <a:pt x="4146" y="3310"/>
                    <a:pt x="4188" y="3353"/>
                    <a:pt x="4219" y="3385"/>
                  </a:cubicBezTo>
                  <a:cubicBezTo>
                    <a:pt x="4261" y="3427"/>
                    <a:pt x="4304" y="3458"/>
                    <a:pt x="4336" y="3501"/>
                  </a:cubicBezTo>
                  <a:lnTo>
                    <a:pt x="4452" y="3617"/>
                  </a:lnTo>
                  <a:cubicBezTo>
                    <a:pt x="4590" y="3480"/>
                    <a:pt x="4769" y="3332"/>
                    <a:pt x="4928" y="3162"/>
                  </a:cubicBezTo>
                  <a:cubicBezTo>
                    <a:pt x="5013" y="3078"/>
                    <a:pt x="5097" y="2993"/>
                    <a:pt x="5171" y="2877"/>
                  </a:cubicBezTo>
                  <a:cubicBezTo>
                    <a:pt x="5234" y="2772"/>
                    <a:pt x="5298" y="2655"/>
                    <a:pt x="5340" y="2539"/>
                  </a:cubicBezTo>
                  <a:cubicBezTo>
                    <a:pt x="5520" y="2084"/>
                    <a:pt x="5530" y="1534"/>
                    <a:pt x="5277" y="1080"/>
                  </a:cubicBezTo>
                  <a:cubicBezTo>
                    <a:pt x="5034" y="614"/>
                    <a:pt x="4568" y="328"/>
                    <a:pt x="4124" y="191"/>
                  </a:cubicBezTo>
                  <a:cubicBezTo>
                    <a:pt x="3680" y="43"/>
                    <a:pt x="3215" y="1"/>
                    <a:pt x="2760"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9"/>
            <p:cNvSpPr/>
            <p:nvPr/>
          </p:nvSpPr>
          <p:spPr>
            <a:xfrm>
              <a:off x="7575181" y="1532686"/>
              <a:ext cx="156170" cy="50382"/>
            </a:xfrm>
            <a:custGeom>
              <a:rect b="b" l="l" r="r" t="t"/>
              <a:pathLst>
                <a:path extrusionOk="0" h="1133" w="3512">
                  <a:moveTo>
                    <a:pt x="1" y="0"/>
                  </a:moveTo>
                  <a:lnTo>
                    <a:pt x="1" y="350"/>
                  </a:lnTo>
                  <a:lnTo>
                    <a:pt x="1" y="1132"/>
                  </a:lnTo>
                  <a:lnTo>
                    <a:pt x="3512" y="1132"/>
                  </a:lnTo>
                  <a:lnTo>
                    <a:pt x="3512"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7093198" y="1532686"/>
              <a:ext cx="156125" cy="50382"/>
            </a:xfrm>
            <a:custGeom>
              <a:rect b="b" l="l" r="r" t="t"/>
              <a:pathLst>
                <a:path extrusionOk="0" h="1133" w="3511">
                  <a:moveTo>
                    <a:pt x="0" y="0"/>
                  </a:moveTo>
                  <a:lnTo>
                    <a:pt x="0" y="1132"/>
                  </a:lnTo>
                  <a:lnTo>
                    <a:pt x="3511" y="1132"/>
                  </a:lnTo>
                  <a:lnTo>
                    <a:pt x="3511" y="350"/>
                  </a:lnTo>
                  <a:lnTo>
                    <a:pt x="3511"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7066829" y="1212475"/>
              <a:ext cx="690358" cy="370592"/>
            </a:xfrm>
            <a:custGeom>
              <a:rect b="b" l="l" r="r" t="t"/>
              <a:pathLst>
                <a:path extrusionOk="0" h="8334" w="15525">
                  <a:moveTo>
                    <a:pt x="2106" y="0"/>
                  </a:moveTo>
                  <a:cubicBezTo>
                    <a:pt x="1027" y="0"/>
                    <a:pt x="1" y="370"/>
                    <a:pt x="212" y="1883"/>
                  </a:cubicBezTo>
                  <a:cubicBezTo>
                    <a:pt x="424" y="3321"/>
                    <a:pt x="868" y="6842"/>
                    <a:pt x="910" y="7201"/>
                  </a:cubicBezTo>
                  <a:lnTo>
                    <a:pt x="4104" y="7201"/>
                  </a:lnTo>
                  <a:lnTo>
                    <a:pt x="4104" y="7551"/>
                  </a:lnTo>
                  <a:cubicBezTo>
                    <a:pt x="4104" y="7984"/>
                    <a:pt x="4453" y="8333"/>
                    <a:pt x="4886" y="8333"/>
                  </a:cubicBezTo>
                  <a:cubicBezTo>
                    <a:pt x="5309" y="8333"/>
                    <a:pt x="5659" y="7984"/>
                    <a:pt x="5659" y="7551"/>
                  </a:cubicBezTo>
                  <a:lnTo>
                    <a:pt x="9868" y="7551"/>
                  </a:lnTo>
                  <a:cubicBezTo>
                    <a:pt x="9868" y="7984"/>
                    <a:pt x="10227" y="8333"/>
                    <a:pt x="10650" y="8333"/>
                  </a:cubicBezTo>
                  <a:cubicBezTo>
                    <a:pt x="11083" y="8333"/>
                    <a:pt x="11433" y="7984"/>
                    <a:pt x="11433" y="7551"/>
                  </a:cubicBezTo>
                  <a:lnTo>
                    <a:pt x="11433" y="7201"/>
                  </a:lnTo>
                  <a:lnTo>
                    <a:pt x="14626" y="7201"/>
                  </a:lnTo>
                  <a:cubicBezTo>
                    <a:pt x="14669" y="6853"/>
                    <a:pt x="15092" y="3521"/>
                    <a:pt x="15324" y="1883"/>
                  </a:cubicBezTo>
                  <a:cubicBezTo>
                    <a:pt x="15525" y="370"/>
                    <a:pt x="14510" y="0"/>
                    <a:pt x="13431" y="0"/>
                  </a:cubicBezTo>
                  <a:close/>
                </a:path>
              </a:pathLst>
            </a:custGeom>
            <a:solidFill>
              <a:schemeClr val="dk1"/>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7283652" y="1548205"/>
              <a:ext cx="256800" cy="34863"/>
            </a:xfrm>
            <a:custGeom>
              <a:rect b="b" l="l" r="r" t="t"/>
              <a:pathLst>
                <a:path extrusionOk="0" h="784" w="5775">
                  <a:moveTo>
                    <a:pt x="783" y="1"/>
                  </a:moveTo>
                  <a:cubicBezTo>
                    <a:pt x="783" y="434"/>
                    <a:pt x="433" y="783"/>
                    <a:pt x="0" y="783"/>
                  </a:cubicBezTo>
                  <a:lnTo>
                    <a:pt x="5774" y="783"/>
                  </a:lnTo>
                  <a:cubicBezTo>
                    <a:pt x="5340" y="783"/>
                    <a:pt x="4992" y="434"/>
                    <a:pt x="4992"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7249279" y="1002722"/>
              <a:ext cx="325947" cy="551619"/>
            </a:xfrm>
            <a:custGeom>
              <a:rect b="b" l="l" r="r" t="t"/>
              <a:pathLst>
                <a:path extrusionOk="0" h="12405" w="7330">
                  <a:moveTo>
                    <a:pt x="3660" y="1"/>
                  </a:moveTo>
                  <a:cubicBezTo>
                    <a:pt x="3025" y="11"/>
                    <a:pt x="2338" y="75"/>
                    <a:pt x="1735" y="455"/>
                  </a:cubicBezTo>
                  <a:cubicBezTo>
                    <a:pt x="1439" y="635"/>
                    <a:pt x="1185" y="931"/>
                    <a:pt x="1058" y="1280"/>
                  </a:cubicBezTo>
                  <a:cubicBezTo>
                    <a:pt x="931" y="1629"/>
                    <a:pt x="931" y="1999"/>
                    <a:pt x="1016" y="2338"/>
                  </a:cubicBezTo>
                  <a:cubicBezTo>
                    <a:pt x="1069" y="2518"/>
                    <a:pt x="1133" y="2676"/>
                    <a:pt x="1228" y="2835"/>
                  </a:cubicBezTo>
                  <a:cubicBezTo>
                    <a:pt x="1270" y="2909"/>
                    <a:pt x="1333" y="2993"/>
                    <a:pt x="1387" y="3057"/>
                  </a:cubicBezTo>
                  <a:cubicBezTo>
                    <a:pt x="1450" y="3120"/>
                    <a:pt x="1502" y="3184"/>
                    <a:pt x="1566" y="3237"/>
                  </a:cubicBezTo>
                  <a:cubicBezTo>
                    <a:pt x="1799" y="3469"/>
                    <a:pt x="2052" y="3660"/>
                    <a:pt x="2148" y="3850"/>
                  </a:cubicBezTo>
                  <a:cubicBezTo>
                    <a:pt x="2254" y="4051"/>
                    <a:pt x="2254" y="4337"/>
                    <a:pt x="2222" y="4633"/>
                  </a:cubicBezTo>
                  <a:cubicBezTo>
                    <a:pt x="2190" y="4918"/>
                    <a:pt x="2127" y="5225"/>
                    <a:pt x="2063" y="5531"/>
                  </a:cubicBezTo>
                  <a:cubicBezTo>
                    <a:pt x="1831" y="6748"/>
                    <a:pt x="1566" y="7963"/>
                    <a:pt x="1302" y="9180"/>
                  </a:cubicBezTo>
                  <a:lnTo>
                    <a:pt x="889" y="10988"/>
                  </a:lnTo>
                  <a:cubicBezTo>
                    <a:pt x="858" y="11136"/>
                    <a:pt x="816" y="11295"/>
                    <a:pt x="783" y="11432"/>
                  </a:cubicBezTo>
                  <a:cubicBezTo>
                    <a:pt x="741" y="11580"/>
                    <a:pt x="699" y="11728"/>
                    <a:pt x="646" y="11813"/>
                  </a:cubicBezTo>
                  <a:cubicBezTo>
                    <a:pt x="614" y="11855"/>
                    <a:pt x="604" y="11866"/>
                    <a:pt x="583" y="11876"/>
                  </a:cubicBezTo>
                  <a:cubicBezTo>
                    <a:pt x="551" y="11887"/>
                    <a:pt x="508" y="11908"/>
                    <a:pt x="445" y="11908"/>
                  </a:cubicBezTo>
                  <a:cubicBezTo>
                    <a:pt x="308" y="11918"/>
                    <a:pt x="149" y="11918"/>
                    <a:pt x="1" y="11918"/>
                  </a:cubicBezTo>
                  <a:lnTo>
                    <a:pt x="1" y="12077"/>
                  </a:lnTo>
                  <a:lnTo>
                    <a:pt x="1" y="12236"/>
                  </a:lnTo>
                  <a:lnTo>
                    <a:pt x="1" y="12405"/>
                  </a:lnTo>
                  <a:cubicBezTo>
                    <a:pt x="75" y="12400"/>
                    <a:pt x="149" y="12400"/>
                    <a:pt x="228" y="12400"/>
                  </a:cubicBezTo>
                  <a:cubicBezTo>
                    <a:pt x="308" y="12400"/>
                    <a:pt x="392" y="12400"/>
                    <a:pt x="487" y="12395"/>
                  </a:cubicBezTo>
                  <a:cubicBezTo>
                    <a:pt x="572" y="12384"/>
                    <a:pt x="678" y="12374"/>
                    <a:pt x="794" y="12310"/>
                  </a:cubicBezTo>
                  <a:cubicBezTo>
                    <a:pt x="910" y="12257"/>
                    <a:pt x="1006" y="12151"/>
                    <a:pt x="1058" y="12056"/>
                  </a:cubicBezTo>
                  <a:cubicBezTo>
                    <a:pt x="1164" y="11876"/>
                    <a:pt x="1196" y="11718"/>
                    <a:pt x="1249" y="11559"/>
                  </a:cubicBezTo>
                  <a:cubicBezTo>
                    <a:pt x="1291" y="11411"/>
                    <a:pt x="1323" y="11253"/>
                    <a:pt x="1365" y="11105"/>
                  </a:cubicBezTo>
                  <a:cubicBezTo>
                    <a:pt x="1502" y="10491"/>
                    <a:pt x="1640" y="9888"/>
                    <a:pt x="1777" y="9275"/>
                  </a:cubicBezTo>
                  <a:cubicBezTo>
                    <a:pt x="2042" y="8059"/>
                    <a:pt x="2306" y="6842"/>
                    <a:pt x="2539" y="5616"/>
                  </a:cubicBezTo>
                  <a:cubicBezTo>
                    <a:pt x="2602" y="5309"/>
                    <a:pt x="2666" y="5013"/>
                    <a:pt x="2708" y="4685"/>
                  </a:cubicBezTo>
                  <a:cubicBezTo>
                    <a:pt x="2740" y="4358"/>
                    <a:pt x="2761" y="3998"/>
                    <a:pt x="2581" y="3628"/>
                  </a:cubicBezTo>
                  <a:cubicBezTo>
                    <a:pt x="2497" y="3448"/>
                    <a:pt x="2359" y="3310"/>
                    <a:pt x="2243" y="3205"/>
                  </a:cubicBezTo>
                  <a:cubicBezTo>
                    <a:pt x="2116" y="3089"/>
                    <a:pt x="2010" y="2993"/>
                    <a:pt x="1904" y="2898"/>
                  </a:cubicBezTo>
                  <a:cubicBezTo>
                    <a:pt x="1799" y="2782"/>
                    <a:pt x="1704" y="2687"/>
                    <a:pt x="1640" y="2581"/>
                  </a:cubicBezTo>
                  <a:cubicBezTo>
                    <a:pt x="1577" y="2475"/>
                    <a:pt x="1524" y="2349"/>
                    <a:pt x="1492" y="2222"/>
                  </a:cubicBezTo>
                  <a:cubicBezTo>
                    <a:pt x="1418" y="1957"/>
                    <a:pt x="1429" y="1682"/>
                    <a:pt x="1513" y="1449"/>
                  </a:cubicBezTo>
                  <a:cubicBezTo>
                    <a:pt x="1598" y="1206"/>
                    <a:pt x="1777" y="1005"/>
                    <a:pt x="2000" y="857"/>
                  </a:cubicBezTo>
                  <a:cubicBezTo>
                    <a:pt x="2465" y="572"/>
                    <a:pt x="3068" y="487"/>
                    <a:pt x="3660" y="487"/>
                  </a:cubicBezTo>
                  <a:cubicBezTo>
                    <a:pt x="4252" y="487"/>
                    <a:pt x="4865" y="572"/>
                    <a:pt x="5331" y="857"/>
                  </a:cubicBezTo>
                  <a:cubicBezTo>
                    <a:pt x="5553" y="1005"/>
                    <a:pt x="5722" y="1206"/>
                    <a:pt x="5817" y="1449"/>
                  </a:cubicBezTo>
                  <a:cubicBezTo>
                    <a:pt x="5902" y="1682"/>
                    <a:pt x="5913" y="1957"/>
                    <a:pt x="5838" y="2222"/>
                  </a:cubicBezTo>
                  <a:cubicBezTo>
                    <a:pt x="5807" y="2349"/>
                    <a:pt x="5754" y="2475"/>
                    <a:pt x="5690" y="2581"/>
                  </a:cubicBezTo>
                  <a:cubicBezTo>
                    <a:pt x="5627" y="2687"/>
                    <a:pt x="5532" y="2782"/>
                    <a:pt x="5426" y="2898"/>
                  </a:cubicBezTo>
                  <a:cubicBezTo>
                    <a:pt x="5320" y="2993"/>
                    <a:pt x="5204" y="3089"/>
                    <a:pt x="5088" y="3205"/>
                  </a:cubicBezTo>
                  <a:cubicBezTo>
                    <a:pt x="4971" y="3310"/>
                    <a:pt x="4834" y="3448"/>
                    <a:pt x="4738" y="3628"/>
                  </a:cubicBezTo>
                  <a:cubicBezTo>
                    <a:pt x="4559" y="3998"/>
                    <a:pt x="4590" y="4358"/>
                    <a:pt x="4623" y="4685"/>
                  </a:cubicBezTo>
                  <a:cubicBezTo>
                    <a:pt x="4665" y="5013"/>
                    <a:pt x="4728" y="5309"/>
                    <a:pt x="4781" y="5616"/>
                  </a:cubicBezTo>
                  <a:cubicBezTo>
                    <a:pt x="5024" y="6842"/>
                    <a:pt x="5288" y="8059"/>
                    <a:pt x="5553" y="9275"/>
                  </a:cubicBezTo>
                  <a:cubicBezTo>
                    <a:pt x="5690" y="9888"/>
                    <a:pt x="5828" y="10491"/>
                    <a:pt x="5965" y="11105"/>
                  </a:cubicBezTo>
                  <a:cubicBezTo>
                    <a:pt x="5997" y="11253"/>
                    <a:pt x="6040" y="11411"/>
                    <a:pt x="6082" y="11559"/>
                  </a:cubicBezTo>
                  <a:cubicBezTo>
                    <a:pt x="6124" y="11718"/>
                    <a:pt x="6166" y="11876"/>
                    <a:pt x="6272" y="12056"/>
                  </a:cubicBezTo>
                  <a:cubicBezTo>
                    <a:pt x="6314" y="12151"/>
                    <a:pt x="6409" y="12257"/>
                    <a:pt x="6526" y="12310"/>
                  </a:cubicBezTo>
                  <a:cubicBezTo>
                    <a:pt x="6653" y="12374"/>
                    <a:pt x="6759" y="12384"/>
                    <a:pt x="6843" y="12395"/>
                  </a:cubicBezTo>
                  <a:cubicBezTo>
                    <a:pt x="6933" y="12400"/>
                    <a:pt x="7018" y="12400"/>
                    <a:pt x="7098" y="12400"/>
                  </a:cubicBezTo>
                  <a:cubicBezTo>
                    <a:pt x="7179" y="12400"/>
                    <a:pt x="7256" y="12400"/>
                    <a:pt x="7330" y="12405"/>
                  </a:cubicBezTo>
                  <a:lnTo>
                    <a:pt x="7330" y="12236"/>
                  </a:lnTo>
                  <a:lnTo>
                    <a:pt x="7330" y="12077"/>
                  </a:lnTo>
                  <a:lnTo>
                    <a:pt x="7330" y="11918"/>
                  </a:lnTo>
                  <a:cubicBezTo>
                    <a:pt x="7171" y="11918"/>
                    <a:pt x="7012" y="11918"/>
                    <a:pt x="6886" y="11908"/>
                  </a:cubicBezTo>
                  <a:cubicBezTo>
                    <a:pt x="6822" y="11908"/>
                    <a:pt x="6769" y="11887"/>
                    <a:pt x="6748" y="11876"/>
                  </a:cubicBezTo>
                  <a:cubicBezTo>
                    <a:pt x="6726" y="11866"/>
                    <a:pt x="6716" y="11855"/>
                    <a:pt x="6684" y="11813"/>
                  </a:cubicBezTo>
                  <a:cubicBezTo>
                    <a:pt x="6632" y="11728"/>
                    <a:pt x="6589" y="11580"/>
                    <a:pt x="6547" y="11432"/>
                  </a:cubicBezTo>
                  <a:cubicBezTo>
                    <a:pt x="6505" y="11295"/>
                    <a:pt x="6473" y="11136"/>
                    <a:pt x="6441" y="10988"/>
                  </a:cubicBezTo>
                  <a:lnTo>
                    <a:pt x="6029" y="9180"/>
                  </a:lnTo>
                  <a:cubicBezTo>
                    <a:pt x="5765" y="7963"/>
                    <a:pt x="5500" y="6748"/>
                    <a:pt x="5257" y="5531"/>
                  </a:cubicBezTo>
                  <a:cubicBezTo>
                    <a:pt x="5204" y="5225"/>
                    <a:pt x="5140" y="4918"/>
                    <a:pt x="5109" y="4633"/>
                  </a:cubicBezTo>
                  <a:cubicBezTo>
                    <a:pt x="5077" y="4337"/>
                    <a:pt x="5067" y="4051"/>
                    <a:pt x="5172" y="3850"/>
                  </a:cubicBezTo>
                  <a:cubicBezTo>
                    <a:pt x="5267" y="3660"/>
                    <a:pt x="5532" y="3469"/>
                    <a:pt x="5765" y="3237"/>
                  </a:cubicBezTo>
                  <a:cubicBezTo>
                    <a:pt x="5828" y="3184"/>
                    <a:pt x="5880" y="3120"/>
                    <a:pt x="5934" y="3057"/>
                  </a:cubicBezTo>
                  <a:cubicBezTo>
                    <a:pt x="5997" y="2993"/>
                    <a:pt x="6050" y="2909"/>
                    <a:pt x="6103" y="2835"/>
                  </a:cubicBezTo>
                  <a:cubicBezTo>
                    <a:pt x="6198" y="2676"/>
                    <a:pt x="6261" y="2518"/>
                    <a:pt x="6303" y="2338"/>
                  </a:cubicBezTo>
                  <a:cubicBezTo>
                    <a:pt x="6399" y="1999"/>
                    <a:pt x="6399" y="1629"/>
                    <a:pt x="6272" y="1280"/>
                  </a:cubicBezTo>
                  <a:cubicBezTo>
                    <a:pt x="6145" y="931"/>
                    <a:pt x="5891" y="635"/>
                    <a:pt x="5584" y="455"/>
                  </a:cubicBezTo>
                  <a:cubicBezTo>
                    <a:pt x="4982" y="75"/>
                    <a:pt x="4305" y="11"/>
                    <a:pt x="3660" y="1"/>
                  </a:cubicBezTo>
                  <a:close/>
                </a:path>
              </a:pathLst>
            </a:custGeom>
            <a:gradFill>
              <a:gsLst>
                <a:gs pos="0">
                  <a:schemeClr val="accent1"/>
                </a:gs>
                <a:gs pos="100000">
                  <a:srgbClr val="BEBEBE"/>
                </a:gs>
              </a:gsLst>
              <a:lin ang="5400012" scaled="0"/>
            </a:gra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4" name="Google Shape;544;p29"/>
          <p:cNvPicPr preferRelativeResize="0"/>
          <p:nvPr/>
        </p:nvPicPr>
        <p:blipFill rotWithShape="1">
          <a:blip r:embed="rId2">
            <a:alphaModFix/>
          </a:blip>
          <a:srcRect b="0" l="0" r="0" t="76228"/>
          <a:stretch/>
        </p:blipFill>
        <p:spPr>
          <a:xfrm rot="10800000">
            <a:off x="2189655" y="4608505"/>
            <a:ext cx="4764698" cy="767626"/>
          </a:xfrm>
          <a:prstGeom prst="rect">
            <a:avLst/>
          </a:prstGeom>
          <a:noFill/>
          <a:ln>
            <a:noFill/>
          </a:ln>
          <a:effectLst>
            <a:outerShdw blurRad="128588" rotWithShape="0" algn="bl" dir="5400000" dist="19050">
              <a:schemeClr val="dk1">
                <a:alpha val="50000"/>
              </a:scheme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 name="Google Shape;17;p4"/>
          <p:cNvSpPr txBox="1"/>
          <p:nvPr>
            <p:ph idx="1" type="body"/>
          </p:nvPr>
        </p:nvSpPr>
        <p:spPr>
          <a:xfrm>
            <a:off x="720000" y="1152475"/>
            <a:ext cx="4311000" cy="23847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idx="1" type="subTitle"/>
          </p:nvPr>
        </p:nvSpPr>
        <p:spPr>
          <a:xfrm>
            <a:off x="1434537" y="2596775"/>
            <a:ext cx="2780400" cy="530400"/>
          </a:xfrm>
          <a:prstGeom prst="rect">
            <a:avLst/>
          </a:prstGeom>
          <a:solidFill>
            <a:schemeClr val="accent3"/>
          </a:solidFill>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 name="Google Shape;20;p5"/>
          <p:cNvSpPr txBox="1"/>
          <p:nvPr>
            <p:ph idx="2" type="subTitle"/>
          </p:nvPr>
        </p:nvSpPr>
        <p:spPr>
          <a:xfrm>
            <a:off x="4929057" y="2596775"/>
            <a:ext cx="2780400" cy="530400"/>
          </a:xfrm>
          <a:prstGeom prst="rect">
            <a:avLst/>
          </a:prstGeom>
          <a:solidFill>
            <a:schemeClr val="accent3"/>
          </a:solid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Special Elite"/>
                <a:ea typeface="Special Elite"/>
                <a:cs typeface="Special Elite"/>
                <a:sym typeface="Special Elit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 name="Google Shape;21;p5"/>
          <p:cNvSpPr txBox="1"/>
          <p:nvPr>
            <p:ph idx="3" type="subTitle"/>
          </p:nvPr>
        </p:nvSpPr>
        <p:spPr>
          <a:xfrm>
            <a:off x="1434538" y="3210800"/>
            <a:ext cx="2780400" cy="116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5"/>
          <p:cNvSpPr txBox="1"/>
          <p:nvPr>
            <p:ph idx="4" type="subTitle"/>
          </p:nvPr>
        </p:nvSpPr>
        <p:spPr>
          <a:xfrm>
            <a:off x="4929058" y="3210800"/>
            <a:ext cx="2780400" cy="116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5"/>
          <p:cNvSpPr/>
          <p:nvPr/>
        </p:nvSpPr>
        <p:spPr>
          <a:xfrm rot="858348">
            <a:off x="211041" y="1320519"/>
            <a:ext cx="336681" cy="999314"/>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dk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rot="-768415">
            <a:off x="226298" y="127928"/>
            <a:ext cx="306168" cy="1009690"/>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rot="858348">
            <a:off x="211041" y="4006569"/>
            <a:ext cx="336681" cy="999314"/>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dk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rot="-768415">
            <a:off x="226298" y="2661578"/>
            <a:ext cx="306168" cy="1009690"/>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5"/>
          <p:cNvGrpSpPr/>
          <p:nvPr/>
        </p:nvGrpSpPr>
        <p:grpSpPr>
          <a:xfrm>
            <a:off x="8470661" y="224604"/>
            <a:ext cx="612258" cy="978817"/>
            <a:chOff x="3085608" y="3229147"/>
            <a:chExt cx="696065" cy="1112798"/>
          </a:xfrm>
        </p:grpSpPr>
        <p:grpSp>
          <p:nvGrpSpPr>
            <p:cNvPr id="29" name="Google Shape;29;p5"/>
            <p:cNvGrpSpPr/>
            <p:nvPr/>
          </p:nvGrpSpPr>
          <p:grpSpPr>
            <a:xfrm>
              <a:off x="3085608" y="3229147"/>
              <a:ext cx="696065" cy="1112798"/>
              <a:chOff x="3085608" y="3229147"/>
              <a:chExt cx="696065" cy="1112798"/>
            </a:xfrm>
          </p:grpSpPr>
          <p:sp>
            <p:nvSpPr>
              <p:cNvPr id="30" name="Google Shape;30;p5"/>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5"/>
            <p:cNvGrpSpPr/>
            <p:nvPr/>
          </p:nvGrpSpPr>
          <p:grpSpPr>
            <a:xfrm>
              <a:off x="3085608" y="3229147"/>
              <a:ext cx="696065" cy="1112798"/>
              <a:chOff x="3085608" y="3229147"/>
              <a:chExt cx="696065" cy="1112798"/>
            </a:xfrm>
          </p:grpSpPr>
          <p:sp>
            <p:nvSpPr>
              <p:cNvPr id="38" name="Google Shape;38;p5"/>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45" name="Google Shape;45;p5"/>
          <p:cNvPicPr preferRelativeResize="0"/>
          <p:nvPr/>
        </p:nvPicPr>
        <p:blipFill rotWithShape="1">
          <a:blip r:embed="rId2">
            <a:alphaModFix/>
          </a:blip>
          <a:srcRect b="78538" l="0" r="0" t="0"/>
          <a:stretch/>
        </p:blipFill>
        <p:spPr>
          <a:xfrm rot="-5400000">
            <a:off x="6252799" y="2176100"/>
            <a:ext cx="5143501" cy="791300"/>
          </a:xfrm>
          <a:prstGeom prst="rect">
            <a:avLst/>
          </a:prstGeom>
          <a:noFill/>
          <a:ln>
            <a:noFill/>
          </a:ln>
          <a:effectLst>
            <a:outerShdw blurRad="142875" rotWithShape="0" algn="bl" dir="5400000" dist="19050">
              <a:schemeClr val="dk1">
                <a:alpha val="72000"/>
              </a:scheme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pic>
        <p:nvPicPr>
          <p:cNvPr id="47" name="Google Shape;47;p6"/>
          <p:cNvPicPr preferRelativeResize="0"/>
          <p:nvPr/>
        </p:nvPicPr>
        <p:blipFill rotWithShape="1">
          <a:blip r:embed="rId2">
            <a:alphaModFix/>
          </a:blip>
          <a:srcRect b="0" l="0" r="52785" t="0"/>
          <a:stretch/>
        </p:blipFill>
        <p:spPr>
          <a:xfrm rot="-1693489">
            <a:off x="8456596" y="-1180352"/>
            <a:ext cx="1419658" cy="3229204"/>
          </a:xfrm>
          <a:prstGeom prst="rect">
            <a:avLst/>
          </a:prstGeom>
          <a:noFill/>
          <a:ln>
            <a:noFill/>
          </a:ln>
          <a:effectLst>
            <a:outerShdw blurRad="57150" rotWithShape="0" algn="bl" dir="5220000" dist="57150">
              <a:schemeClr val="dk2">
                <a:alpha val="79000"/>
              </a:schemeClr>
            </a:outerShdw>
          </a:effectLst>
        </p:spPr>
      </p:pic>
      <p:sp>
        <p:nvSpPr>
          <p:cNvPr id="48" name="Google Shape;4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6"/>
          <p:cNvSpPr/>
          <p:nvPr/>
        </p:nvSpPr>
        <p:spPr>
          <a:xfrm rot="1323088">
            <a:off x="311285" y="119914"/>
            <a:ext cx="272763" cy="899562"/>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accent4"/>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rot="-790862">
            <a:off x="221503" y="867490"/>
            <a:ext cx="299932" cy="890274"/>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dk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6"/>
          <p:cNvGrpSpPr/>
          <p:nvPr/>
        </p:nvGrpSpPr>
        <p:grpSpPr>
          <a:xfrm rot="838377">
            <a:off x="8433207" y="584848"/>
            <a:ext cx="864006" cy="726321"/>
            <a:chOff x="7066829" y="1002722"/>
            <a:chExt cx="690358" cy="580345"/>
          </a:xfrm>
        </p:grpSpPr>
        <p:sp>
          <p:nvSpPr>
            <p:cNvPr id="52" name="Google Shape;52;p6"/>
            <p:cNvSpPr/>
            <p:nvPr/>
          </p:nvSpPr>
          <p:spPr>
            <a:xfrm>
              <a:off x="7289300" y="1059151"/>
              <a:ext cx="245950" cy="160883"/>
            </a:xfrm>
            <a:custGeom>
              <a:rect b="b" l="l" r="r" t="t"/>
              <a:pathLst>
                <a:path extrusionOk="0" h="3618" w="5531">
                  <a:moveTo>
                    <a:pt x="2760" y="1"/>
                  </a:moveTo>
                  <a:cubicBezTo>
                    <a:pt x="2316" y="1"/>
                    <a:pt x="1850" y="43"/>
                    <a:pt x="1396" y="180"/>
                  </a:cubicBezTo>
                  <a:cubicBezTo>
                    <a:pt x="952" y="328"/>
                    <a:pt x="497" y="614"/>
                    <a:pt x="243" y="1069"/>
                  </a:cubicBezTo>
                  <a:cubicBezTo>
                    <a:pt x="0" y="1534"/>
                    <a:pt x="0" y="2084"/>
                    <a:pt x="180" y="2539"/>
                  </a:cubicBezTo>
                  <a:cubicBezTo>
                    <a:pt x="233" y="2655"/>
                    <a:pt x="285" y="2772"/>
                    <a:pt x="360" y="2877"/>
                  </a:cubicBezTo>
                  <a:cubicBezTo>
                    <a:pt x="433" y="2993"/>
                    <a:pt x="518" y="3078"/>
                    <a:pt x="592" y="3162"/>
                  </a:cubicBezTo>
                  <a:cubicBezTo>
                    <a:pt x="751" y="3332"/>
                    <a:pt x="931" y="3480"/>
                    <a:pt x="1068" y="3617"/>
                  </a:cubicBezTo>
                  <a:cubicBezTo>
                    <a:pt x="1110" y="3575"/>
                    <a:pt x="1152" y="3543"/>
                    <a:pt x="1185" y="3501"/>
                  </a:cubicBezTo>
                  <a:lnTo>
                    <a:pt x="1300" y="3385"/>
                  </a:lnTo>
                  <a:lnTo>
                    <a:pt x="1417" y="3268"/>
                  </a:lnTo>
                  <a:cubicBezTo>
                    <a:pt x="1068" y="2941"/>
                    <a:pt x="762" y="2718"/>
                    <a:pt x="635" y="2370"/>
                  </a:cubicBezTo>
                  <a:cubicBezTo>
                    <a:pt x="497" y="2020"/>
                    <a:pt x="508" y="1618"/>
                    <a:pt x="677" y="1301"/>
                  </a:cubicBezTo>
                  <a:cubicBezTo>
                    <a:pt x="846" y="984"/>
                    <a:pt x="1174" y="772"/>
                    <a:pt x="1554" y="646"/>
                  </a:cubicBezTo>
                  <a:cubicBezTo>
                    <a:pt x="1925" y="519"/>
                    <a:pt x="2348" y="487"/>
                    <a:pt x="2760" y="476"/>
                  </a:cubicBezTo>
                  <a:cubicBezTo>
                    <a:pt x="3183" y="487"/>
                    <a:pt x="3596" y="519"/>
                    <a:pt x="3976" y="646"/>
                  </a:cubicBezTo>
                  <a:cubicBezTo>
                    <a:pt x="4357" y="772"/>
                    <a:pt x="4684" y="984"/>
                    <a:pt x="4854" y="1301"/>
                  </a:cubicBezTo>
                  <a:cubicBezTo>
                    <a:pt x="5023" y="1618"/>
                    <a:pt x="5023" y="2020"/>
                    <a:pt x="4886" y="2370"/>
                  </a:cubicBezTo>
                  <a:cubicBezTo>
                    <a:pt x="4769" y="2718"/>
                    <a:pt x="4452" y="2951"/>
                    <a:pt x="4113" y="3268"/>
                  </a:cubicBezTo>
                  <a:cubicBezTo>
                    <a:pt x="4146" y="3310"/>
                    <a:pt x="4188" y="3353"/>
                    <a:pt x="4219" y="3385"/>
                  </a:cubicBezTo>
                  <a:cubicBezTo>
                    <a:pt x="4261" y="3427"/>
                    <a:pt x="4304" y="3458"/>
                    <a:pt x="4336" y="3501"/>
                  </a:cubicBezTo>
                  <a:lnTo>
                    <a:pt x="4452" y="3617"/>
                  </a:lnTo>
                  <a:cubicBezTo>
                    <a:pt x="4590" y="3480"/>
                    <a:pt x="4769" y="3332"/>
                    <a:pt x="4928" y="3162"/>
                  </a:cubicBezTo>
                  <a:cubicBezTo>
                    <a:pt x="5013" y="3078"/>
                    <a:pt x="5097" y="2993"/>
                    <a:pt x="5171" y="2877"/>
                  </a:cubicBezTo>
                  <a:cubicBezTo>
                    <a:pt x="5234" y="2772"/>
                    <a:pt x="5298" y="2655"/>
                    <a:pt x="5340" y="2539"/>
                  </a:cubicBezTo>
                  <a:cubicBezTo>
                    <a:pt x="5520" y="2084"/>
                    <a:pt x="5530" y="1534"/>
                    <a:pt x="5277" y="1080"/>
                  </a:cubicBezTo>
                  <a:cubicBezTo>
                    <a:pt x="5034" y="614"/>
                    <a:pt x="4568" y="328"/>
                    <a:pt x="4124" y="191"/>
                  </a:cubicBezTo>
                  <a:cubicBezTo>
                    <a:pt x="3680" y="43"/>
                    <a:pt x="3215" y="1"/>
                    <a:pt x="2760"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7575181" y="1532686"/>
              <a:ext cx="156170" cy="50382"/>
            </a:xfrm>
            <a:custGeom>
              <a:rect b="b" l="l" r="r" t="t"/>
              <a:pathLst>
                <a:path extrusionOk="0" h="1133" w="3512">
                  <a:moveTo>
                    <a:pt x="1" y="0"/>
                  </a:moveTo>
                  <a:lnTo>
                    <a:pt x="1" y="350"/>
                  </a:lnTo>
                  <a:lnTo>
                    <a:pt x="1" y="1132"/>
                  </a:lnTo>
                  <a:lnTo>
                    <a:pt x="3512" y="1132"/>
                  </a:lnTo>
                  <a:lnTo>
                    <a:pt x="3512"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7093198" y="1532686"/>
              <a:ext cx="156125" cy="50382"/>
            </a:xfrm>
            <a:custGeom>
              <a:rect b="b" l="l" r="r" t="t"/>
              <a:pathLst>
                <a:path extrusionOk="0" h="1133" w="3511">
                  <a:moveTo>
                    <a:pt x="0" y="0"/>
                  </a:moveTo>
                  <a:lnTo>
                    <a:pt x="0" y="1132"/>
                  </a:lnTo>
                  <a:lnTo>
                    <a:pt x="3511" y="1132"/>
                  </a:lnTo>
                  <a:lnTo>
                    <a:pt x="3511" y="350"/>
                  </a:lnTo>
                  <a:lnTo>
                    <a:pt x="3511"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7066829" y="1212475"/>
              <a:ext cx="690358" cy="370592"/>
            </a:xfrm>
            <a:custGeom>
              <a:rect b="b" l="l" r="r" t="t"/>
              <a:pathLst>
                <a:path extrusionOk="0" h="8334" w="15525">
                  <a:moveTo>
                    <a:pt x="2106" y="0"/>
                  </a:moveTo>
                  <a:cubicBezTo>
                    <a:pt x="1027" y="0"/>
                    <a:pt x="1" y="370"/>
                    <a:pt x="212" y="1883"/>
                  </a:cubicBezTo>
                  <a:cubicBezTo>
                    <a:pt x="424" y="3321"/>
                    <a:pt x="868" y="6842"/>
                    <a:pt x="910" y="7201"/>
                  </a:cubicBezTo>
                  <a:lnTo>
                    <a:pt x="4104" y="7201"/>
                  </a:lnTo>
                  <a:lnTo>
                    <a:pt x="4104" y="7551"/>
                  </a:lnTo>
                  <a:cubicBezTo>
                    <a:pt x="4104" y="7984"/>
                    <a:pt x="4453" y="8333"/>
                    <a:pt x="4886" y="8333"/>
                  </a:cubicBezTo>
                  <a:cubicBezTo>
                    <a:pt x="5309" y="8333"/>
                    <a:pt x="5659" y="7984"/>
                    <a:pt x="5659" y="7551"/>
                  </a:cubicBezTo>
                  <a:lnTo>
                    <a:pt x="9868" y="7551"/>
                  </a:lnTo>
                  <a:cubicBezTo>
                    <a:pt x="9868" y="7984"/>
                    <a:pt x="10227" y="8333"/>
                    <a:pt x="10650" y="8333"/>
                  </a:cubicBezTo>
                  <a:cubicBezTo>
                    <a:pt x="11083" y="8333"/>
                    <a:pt x="11433" y="7984"/>
                    <a:pt x="11433" y="7551"/>
                  </a:cubicBezTo>
                  <a:lnTo>
                    <a:pt x="11433" y="7201"/>
                  </a:lnTo>
                  <a:lnTo>
                    <a:pt x="14626" y="7201"/>
                  </a:lnTo>
                  <a:cubicBezTo>
                    <a:pt x="14669" y="6853"/>
                    <a:pt x="15092" y="3521"/>
                    <a:pt x="15324" y="1883"/>
                  </a:cubicBezTo>
                  <a:cubicBezTo>
                    <a:pt x="15525" y="370"/>
                    <a:pt x="14510" y="0"/>
                    <a:pt x="13431" y="0"/>
                  </a:cubicBezTo>
                  <a:close/>
                </a:path>
              </a:pathLst>
            </a:custGeom>
            <a:solidFill>
              <a:schemeClr val="accent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7283652" y="1548205"/>
              <a:ext cx="256800" cy="34863"/>
            </a:xfrm>
            <a:custGeom>
              <a:rect b="b" l="l" r="r" t="t"/>
              <a:pathLst>
                <a:path extrusionOk="0" h="784" w="5775">
                  <a:moveTo>
                    <a:pt x="783" y="1"/>
                  </a:moveTo>
                  <a:cubicBezTo>
                    <a:pt x="783" y="434"/>
                    <a:pt x="433" y="783"/>
                    <a:pt x="0" y="783"/>
                  </a:cubicBezTo>
                  <a:lnTo>
                    <a:pt x="5774" y="783"/>
                  </a:lnTo>
                  <a:cubicBezTo>
                    <a:pt x="5340" y="783"/>
                    <a:pt x="4992" y="434"/>
                    <a:pt x="4992"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7249279" y="1002722"/>
              <a:ext cx="325947" cy="551619"/>
            </a:xfrm>
            <a:custGeom>
              <a:rect b="b" l="l" r="r" t="t"/>
              <a:pathLst>
                <a:path extrusionOk="0" h="12405" w="7330">
                  <a:moveTo>
                    <a:pt x="3660" y="1"/>
                  </a:moveTo>
                  <a:cubicBezTo>
                    <a:pt x="3025" y="11"/>
                    <a:pt x="2338" y="75"/>
                    <a:pt x="1735" y="455"/>
                  </a:cubicBezTo>
                  <a:cubicBezTo>
                    <a:pt x="1439" y="635"/>
                    <a:pt x="1185" y="931"/>
                    <a:pt x="1058" y="1280"/>
                  </a:cubicBezTo>
                  <a:cubicBezTo>
                    <a:pt x="931" y="1629"/>
                    <a:pt x="931" y="1999"/>
                    <a:pt x="1016" y="2338"/>
                  </a:cubicBezTo>
                  <a:cubicBezTo>
                    <a:pt x="1069" y="2518"/>
                    <a:pt x="1133" y="2676"/>
                    <a:pt x="1228" y="2835"/>
                  </a:cubicBezTo>
                  <a:cubicBezTo>
                    <a:pt x="1270" y="2909"/>
                    <a:pt x="1333" y="2993"/>
                    <a:pt x="1387" y="3057"/>
                  </a:cubicBezTo>
                  <a:cubicBezTo>
                    <a:pt x="1450" y="3120"/>
                    <a:pt x="1502" y="3184"/>
                    <a:pt x="1566" y="3237"/>
                  </a:cubicBezTo>
                  <a:cubicBezTo>
                    <a:pt x="1799" y="3469"/>
                    <a:pt x="2052" y="3660"/>
                    <a:pt x="2148" y="3850"/>
                  </a:cubicBezTo>
                  <a:cubicBezTo>
                    <a:pt x="2254" y="4051"/>
                    <a:pt x="2254" y="4337"/>
                    <a:pt x="2222" y="4633"/>
                  </a:cubicBezTo>
                  <a:cubicBezTo>
                    <a:pt x="2190" y="4918"/>
                    <a:pt x="2127" y="5225"/>
                    <a:pt x="2063" y="5531"/>
                  </a:cubicBezTo>
                  <a:cubicBezTo>
                    <a:pt x="1831" y="6748"/>
                    <a:pt x="1566" y="7963"/>
                    <a:pt x="1302" y="9180"/>
                  </a:cubicBezTo>
                  <a:lnTo>
                    <a:pt x="889" y="10988"/>
                  </a:lnTo>
                  <a:cubicBezTo>
                    <a:pt x="858" y="11136"/>
                    <a:pt x="816" y="11295"/>
                    <a:pt x="783" y="11432"/>
                  </a:cubicBezTo>
                  <a:cubicBezTo>
                    <a:pt x="741" y="11580"/>
                    <a:pt x="699" y="11728"/>
                    <a:pt x="646" y="11813"/>
                  </a:cubicBezTo>
                  <a:cubicBezTo>
                    <a:pt x="614" y="11855"/>
                    <a:pt x="604" y="11866"/>
                    <a:pt x="583" y="11876"/>
                  </a:cubicBezTo>
                  <a:cubicBezTo>
                    <a:pt x="551" y="11887"/>
                    <a:pt x="508" y="11908"/>
                    <a:pt x="445" y="11908"/>
                  </a:cubicBezTo>
                  <a:cubicBezTo>
                    <a:pt x="308" y="11918"/>
                    <a:pt x="149" y="11918"/>
                    <a:pt x="1" y="11918"/>
                  </a:cubicBezTo>
                  <a:lnTo>
                    <a:pt x="1" y="12077"/>
                  </a:lnTo>
                  <a:lnTo>
                    <a:pt x="1" y="12236"/>
                  </a:lnTo>
                  <a:lnTo>
                    <a:pt x="1" y="12405"/>
                  </a:lnTo>
                  <a:cubicBezTo>
                    <a:pt x="75" y="12400"/>
                    <a:pt x="149" y="12400"/>
                    <a:pt x="228" y="12400"/>
                  </a:cubicBezTo>
                  <a:cubicBezTo>
                    <a:pt x="308" y="12400"/>
                    <a:pt x="392" y="12400"/>
                    <a:pt x="487" y="12395"/>
                  </a:cubicBezTo>
                  <a:cubicBezTo>
                    <a:pt x="572" y="12384"/>
                    <a:pt x="678" y="12374"/>
                    <a:pt x="794" y="12310"/>
                  </a:cubicBezTo>
                  <a:cubicBezTo>
                    <a:pt x="910" y="12257"/>
                    <a:pt x="1006" y="12151"/>
                    <a:pt x="1058" y="12056"/>
                  </a:cubicBezTo>
                  <a:cubicBezTo>
                    <a:pt x="1164" y="11876"/>
                    <a:pt x="1196" y="11718"/>
                    <a:pt x="1249" y="11559"/>
                  </a:cubicBezTo>
                  <a:cubicBezTo>
                    <a:pt x="1291" y="11411"/>
                    <a:pt x="1323" y="11253"/>
                    <a:pt x="1365" y="11105"/>
                  </a:cubicBezTo>
                  <a:cubicBezTo>
                    <a:pt x="1502" y="10491"/>
                    <a:pt x="1640" y="9888"/>
                    <a:pt x="1777" y="9275"/>
                  </a:cubicBezTo>
                  <a:cubicBezTo>
                    <a:pt x="2042" y="8059"/>
                    <a:pt x="2306" y="6842"/>
                    <a:pt x="2539" y="5616"/>
                  </a:cubicBezTo>
                  <a:cubicBezTo>
                    <a:pt x="2602" y="5309"/>
                    <a:pt x="2666" y="5013"/>
                    <a:pt x="2708" y="4685"/>
                  </a:cubicBezTo>
                  <a:cubicBezTo>
                    <a:pt x="2740" y="4358"/>
                    <a:pt x="2761" y="3998"/>
                    <a:pt x="2581" y="3628"/>
                  </a:cubicBezTo>
                  <a:cubicBezTo>
                    <a:pt x="2497" y="3448"/>
                    <a:pt x="2359" y="3310"/>
                    <a:pt x="2243" y="3205"/>
                  </a:cubicBezTo>
                  <a:cubicBezTo>
                    <a:pt x="2116" y="3089"/>
                    <a:pt x="2010" y="2993"/>
                    <a:pt x="1904" y="2898"/>
                  </a:cubicBezTo>
                  <a:cubicBezTo>
                    <a:pt x="1799" y="2782"/>
                    <a:pt x="1704" y="2687"/>
                    <a:pt x="1640" y="2581"/>
                  </a:cubicBezTo>
                  <a:cubicBezTo>
                    <a:pt x="1577" y="2475"/>
                    <a:pt x="1524" y="2349"/>
                    <a:pt x="1492" y="2222"/>
                  </a:cubicBezTo>
                  <a:cubicBezTo>
                    <a:pt x="1418" y="1957"/>
                    <a:pt x="1429" y="1682"/>
                    <a:pt x="1513" y="1449"/>
                  </a:cubicBezTo>
                  <a:cubicBezTo>
                    <a:pt x="1598" y="1206"/>
                    <a:pt x="1777" y="1005"/>
                    <a:pt x="2000" y="857"/>
                  </a:cubicBezTo>
                  <a:cubicBezTo>
                    <a:pt x="2465" y="572"/>
                    <a:pt x="3068" y="487"/>
                    <a:pt x="3660" y="487"/>
                  </a:cubicBezTo>
                  <a:cubicBezTo>
                    <a:pt x="4252" y="487"/>
                    <a:pt x="4865" y="572"/>
                    <a:pt x="5331" y="857"/>
                  </a:cubicBezTo>
                  <a:cubicBezTo>
                    <a:pt x="5553" y="1005"/>
                    <a:pt x="5722" y="1206"/>
                    <a:pt x="5817" y="1449"/>
                  </a:cubicBezTo>
                  <a:cubicBezTo>
                    <a:pt x="5902" y="1682"/>
                    <a:pt x="5913" y="1957"/>
                    <a:pt x="5838" y="2222"/>
                  </a:cubicBezTo>
                  <a:cubicBezTo>
                    <a:pt x="5807" y="2349"/>
                    <a:pt x="5754" y="2475"/>
                    <a:pt x="5690" y="2581"/>
                  </a:cubicBezTo>
                  <a:cubicBezTo>
                    <a:pt x="5627" y="2687"/>
                    <a:pt x="5532" y="2782"/>
                    <a:pt x="5426" y="2898"/>
                  </a:cubicBezTo>
                  <a:cubicBezTo>
                    <a:pt x="5320" y="2993"/>
                    <a:pt x="5204" y="3089"/>
                    <a:pt x="5088" y="3205"/>
                  </a:cubicBezTo>
                  <a:cubicBezTo>
                    <a:pt x="4971" y="3310"/>
                    <a:pt x="4834" y="3448"/>
                    <a:pt x="4738" y="3628"/>
                  </a:cubicBezTo>
                  <a:cubicBezTo>
                    <a:pt x="4559" y="3998"/>
                    <a:pt x="4590" y="4358"/>
                    <a:pt x="4623" y="4685"/>
                  </a:cubicBezTo>
                  <a:cubicBezTo>
                    <a:pt x="4665" y="5013"/>
                    <a:pt x="4728" y="5309"/>
                    <a:pt x="4781" y="5616"/>
                  </a:cubicBezTo>
                  <a:cubicBezTo>
                    <a:pt x="5024" y="6842"/>
                    <a:pt x="5288" y="8059"/>
                    <a:pt x="5553" y="9275"/>
                  </a:cubicBezTo>
                  <a:cubicBezTo>
                    <a:pt x="5690" y="9888"/>
                    <a:pt x="5828" y="10491"/>
                    <a:pt x="5965" y="11105"/>
                  </a:cubicBezTo>
                  <a:cubicBezTo>
                    <a:pt x="5997" y="11253"/>
                    <a:pt x="6040" y="11411"/>
                    <a:pt x="6082" y="11559"/>
                  </a:cubicBezTo>
                  <a:cubicBezTo>
                    <a:pt x="6124" y="11718"/>
                    <a:pt x="6166" y="11876"/>
                    <a:pt x="6272" y="12056"/>
                  </a:cubicBezTo>
                  <a:cubicBezTo>
                    <a:pt x="6314" y="12151"/>
                    <a:pt x="6409" y="12257"/>
                    <a:pt x="6526" y="12310"/>
                  </a:cubicBezTo>
                  <a:cubicBezTo>
                    <a:pt x="6653" y="12374"/>
                    <a:pt x="6759" y="12384"/>
                    <a:pt x="6843" y="12395"/>
                  </a:cubicBezTo>
                  <a:cubicBezTo>
                    <a:pt x="6933" y="12400"/>
                    <a:pt x="7018" y="12400"/>
                    <a:pt x="7098" y="12400"/>
                  </a:cubicBezTo>
                  <a:cubicBezTo>
                    <a:pt x="7179" y="12400"/>
                    <a:pt x="7256" y="12400"/>
                    <a:pt x="7330" y="12405"/>
                  </a:cubicBezTo>
                  <a:lnTo>
                    <a:pt x="7330" y="12236"/>
                  </a:lnTo>
                  <a:lnTo>
                    <a:pt x="7330" y="12077"/>
                  </a:lnTo>
                  <a:lnTo>
                    <a:pt x="7330" y="11918"/>
                  </a:lnTo>
                  <a:cubicBezTo>
                    <a:pt x="7171" y="11918"/>
                    <a:pt x="7012" y="11918"/>
                    <a:pt x="6886" y="11908"/>
                  </a:cubicBezTo>
                  <a:cubicBezTo>
                    <a:pt x="6822" y="11908"/>
                    <a:pt x="6769" y="11887"/>
                    <a:pt x="6748" y="11876"/>
                  </a:cubicBezTo>
                  <a:cubicBezTo>
                    <a:pt x="6726" y="11866"/>
                    <a:pt x="6716" y="11855"/>
                    <a:pt x="6684" y="11813"/>
                  </a:cubicBezTo>
                  <a:cubicBezTo>
                    <a:pt x="6632" y="11728"/>
                    <a:pt x="6589" y="11580"/>
                    <a:pt x="6547" y="11432"/>
                  </a:cubicBezTo>
                  <a:cubicBezTo>
                    <a:pt x="6505" y="11295"/>
                    <a:pt x="6473" y="11136"/>
                    <a:pt x="6441" y="10988"/>
                  </a:cubicBezTo>
                  <a:lnTo>
                    <a:pt x="6029" y="9180"/>
                  </a:lnTo>
                  <a:cubicBezTo>
                    <a:pt x="5765" y="7963"/>
                    <a:pt x="5500" y="6748"/>
                    <a:pt x="5257" y="5531"/>
                  </a:cubicBezTo>
                  <a:cubicBezTo>
                    <a:pt x="5204" y="5225"/>
                    <a:pt x="5140" y="4918"/>
                    <a:pt x="5109" y="4633"/>
                  </a:cubicBezTo>
                  <a:cubicBezTo>
                    <a:pt x="5077" y="4337"/>
                    <a:pt x="5067" y="4051"/>
                    <a:pt x="5172" y="3850"/>
                  </a:cubicBezTo>
                  <a:cubicBezTo>
                    <a:pt x="5267" y="3660"/>
                    <a:pt x="5532" y="3469"/>
                    <a:pt x="5765" y="3237"/>
                  </a:cubicBezTo>
                  <a:cubicBezTo>
                    <a:pt x="5828" y="3184"/>
                    <a:pt x="5880" y="3120"/>
                    <a:pt x="5934" y="3057"/>
                  </a:cubicBezTo>
                  <a:cubicBezTo>
                    <a:pt x="5997" y="2993"/>
                    <a:pt x="6050" y="2909"/>
                    <a:pt x="6103" y="2835"/>
                  </a:cubicBezTo>
                  <a:cubicBezTo>
                    <a:pt x="6198" y="2676"/>
                    <a:pt x="6261" y="2518"/>
                    <a:pt x="6303" y="2338"/>
                  </a:cubicBezTo>
                  <a:cubicBezTo>
                    <a:pt x="6399" y="1999"/>
                    <a:pt x="6399" y="1629"/>
                    <a:pt x="6272" y="1280"/>
                  </a:cubicBezTo>
                  <a:cubicBezTo>
                    <a:pt x="6145" y="931"/>
                    <a:pt x="5891" y="635"/>
                    <a:pt x="5584" y="455"/>
                  </a:cubicBezTo>
                  <a:cubicBezTo>
                    <a:pt x="4982" y="75"/>
                    <a:pt x="4305" y="11"/>
                    <a:pt x="3660" y="1"/>
                  </a:cubicBezTo>
                  <a:close/>
                </a:path>
              </a:pathLst>
            </a:custGeom>
            <a:gradFill>
              <a:gsLst>
                <a:gs pos="0">
                  <a:schemeClr val="accent1"/>
                </a:gs>
                <a:gs pos="100000">
                  <a:srgbClr val="BEBEBE"/>
                </a:gs>
              </a:gsLst>
              <a:lin ang="5400012" scaled="0"/>
            </a:gra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 name="Google Shape;60;p7"/>
          <p:cNvSpPr txBox="1"/>
          <p:nvPr>
            <p:ph idx="1" type="body"/>
          </p:nvPr>
        </p:nvSpPr>
        <p:spPr>
          <a:xfrm>
            <a:off x="720000" y="1559675"/>
            <a:ext cx="4707000" cy="23445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1" name="Google Shape;61;p7"/>
          <p:cNvSpPr/>
          <p:nvPr/>
        </p:nvSpPr>
        <p:spPr>
          <a:xfrm rot="7436838">
            <a:off x="339980" y="4208299"/>
            <a:ext cx="366243" cy="1087099"/>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rot="-642966">
            <a:off x="134230" y="3446331"/>
            <a:ext cx="366236" cy="1087080"/>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txBox="1"/>
          <p:nvPr>
            <p:ph type="title"/>
          </p:nvPr>
        </p:nvSpPr>
        <p:spPr>
          <a:xfrm>
            <a:off x="1388100" y="1128900"/>
            <a:ext cx="6367800" cy="136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txBox="1"/>
          <p:nvPr>
            <p:ph type="title"/>
          </p:nvPr>
        </p:nvSpPr>
        <p:spPr>
          <a:xfrm>
            <a:off x="715100" y="674250"/>
            <a:ext cx="77139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7" name="Google Shape;67;p9"/>
          <p:cNvSpPr txBox="1"/>
          <p:nvPr>
            <p:ph idx="1" type="subTitle"/>
          </p:nvPr>
        </p:nvSpPr>
        <p:spPr>
          <a:xfrm>
            <a:off x="1199477" y="1893300"/>
            <a:ext cx="3156000" cy="219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 name="Google Shape;68;p9"/>
          <p:cNvSpPr txBox="1"/>
          <p:nvPr>
            <p:ph idx="2" type="subTitle"/>
          </p:nvPr>
        </p:nvSpPr>
        <p:spPr>
          <a:xfrm>
            <a:off x="4788523" y="1893300"/>
            <a:ext cx="3156000" cy="219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9" name="Google Shape;69;p9"/>
          <p:cNvGrpSpPr/>
          <p:nvPr/>
        </p:nvGrpSpPr>
        <p:grpSpPr>
          <a:xfrm rot="-1220078">
            <a:off x="8296126" y="-1079516"/>
            <a:ext cx="2590671" cy="3704127"/>
            <a:chOff x="9126029" y="5555080"/>
            <a:chExt cx="1100837" cy="1573971"/>
          </a:xfrm>
        </p:grpSpPr>
        <p:sp>
          <p:nvSpPr>
            <p:cNvPr id="70" name="Google Shape;70;p9"/>
            <p:cNvSpPr/>
            <p:nvPr/>
          </p:nvSpPr>
          <p:spPr>
            <a:xfrm>
              <a:off x="9126029" y="5555080"/>
              <a:ext cx="1100837" cy="786808"/>
            </a:xfrm>
            <a:custGeom>
              <a:rect b="b" l="l" r="r" t="t"/>
              <a:pathLst>
                <a:path extrusionOk="0" h="17694" w="24756">
                  <a:moveTo>
                    <a:pt x="1" y="1"/>
                  </a:moveTo>
                  <a:lnTo>
                    <a:pt x="1" y="17693"/>
                  </a:lnTo>
                  <a:lnTo>
                    <a:pt x="24756" y="17693"/>
                  </a:lnTo>
                  <a:lnTo>
                    <a:pt x="24756" y="1"/>
                  </a:lnTo>
                  <a:close/>
                </a:path>
              </a:pathLst>
            </a:custGeom>
            <a:gradFill>
              <a:gsLst>
                <a:gs pos="0">
                  <a:srgbClr val="FFFFFF"/>
                </a:gs>
                <a:gs pos="100000">
                  <a:srgbClr val="BEBEBE"/>
                </a:gs>
              </a:gsLst>
              <a:lin ang="0" scaled="0"/>
            </a:gradFill>
            <a:ln>
              <a:noFill/>
            </a:ln>
            <a:effectLst>
              <a:outerShdw blurRad="142875" rotWithShape="0" algn="bl" dir="5400000" dist="19050">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9126029" y="6341843"/>
              <a:ext cx="1100837" cy="787208"/>
            </a:xfrm>
            <a:custGeom>
              <a:rect b="b" l="l" r="r" t="t"/>
              <a:pathLst>
                <a:path extrusionOk="0" h="17703" w="24756">
                  <a:moveTo>
                    <a:pt x="1" y="0"/>
                  </a:moveTo>
                  <a:lnTo>
                    <a:pt x="1" y="17702"/>
                  </a:lnTo>
                  <a:lnTo>
                    <a:pt x="24756" y="17702"/>
                  </a:lnTo>
                  <a:lnTo>
                    <a:pt x="24756" y="0"/>
                  </a:lnTo>
                  <a:close/>
                </a:path>
              </a:pathLst>
            </a:custGeom>
            <a:gradFill>
              <a:gsLst>
                <a:gs pos="0">
                  <a:srgbClr val="FFFFFF"/>
                </a:gs>
                <a:gs pos="100000">
                  <a:srgbClr val="BEBEBE"/>
                </a:gs>
              </a:gsLst>
              <a:lin ang="16200038" scaled="0"/>
            </a:gradFill>
            <a:ln>
              <a:noFill/>
            </a:ln>
            <a:effectLst>
              <a:outerShdw blurRad="142875" rotWithShape="0" algn="bl" dir="5400000" dist="19050">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2" name="Google Shape;72;p9"/>
          <p:cNvPicPr preferRelativeResize="0"/>
          <p:nvPr/>
        </p:nvPicPr>
        <p:blipFill>
          <a:blip r:embed="rId2">
            <a:alphaModFix/>
          </a:blip>
          <a:stretch>
            <a:fillRect/>
          </a:stretch>
        </p:blipFill>
        <p:spPr>
          <a:xfrm flipH="1" rot="-1195558">
            <a:off x="8715332" y="-680787"/>
            <a:ext cx="3088742" cy="4312026"/>
          </a:xfrm>
          <a:prstGeom prst="rect">
            <a:avLst/>
          </a:prstGeom>
          <a:noFill/>
          <a:ln>
            <a:noFill/>
          </a:ln>
          <a:effectLst>
            <a:outerShdw blurRad="57150" rotWithShape="0" algn="bl" dir="5400000" dist="57150">
              <a:schemeClr val="dk2">
                <a:alpha val="70000"/>
              </a:schemeClr>
            </a:outerShdw>
          </a:effectLst>
        </p:spPr>
      </p:pic>
      <p:grpSp>
        <p:nvGrpSpPr>
          <p:cNvPr id="73" name="Google Shape;73;p9"/>
          <p:cNvGrpSpPr/>
          <p:nvPr/>
        </p:nvGrpSpPr>
        <p:grpSpPr>
          <a:xfrm rot="-1201013">
            <a:off x="7409170" y="-69766"/>
            <a:ext cx="690364" cy="580350"/>
            <a:chOff x="7066829" y="1002722"/>
            <a:chExt cx="690358" cy="580345"/>
          </a:xfrm>
        </p:grpSpPr>
        <p:sp>
          <p:nvSpPr>
            <p:cNvPr id="74" name="Google Shape;74;p9"/>
            <p:cNvSpPr/>
            <p:nvPr/>
          </p:nvSpPr>
          <p:spPr>
            <a:xfrm>
              <a:off x="7289300" y="1059151"/>
              <a:ext cx="245950" cy="160883"/>
            </a:xfrm>
            <a:custGeom>
              <a:rect b="b" l="l" r="r" t="t"/>
              <a:pathLst>
                <a:path extrusionOk="0" h="3618" w="5531">
                  <a:moveTo>
                    <a:pt x="2760" y="1"/>
                  </a:moveTo>
                  <a:cubicBezTo>
                    <a:pt x="2316" y="1"/>
                    <a:pt x="1850" y="43"/>
                    <a:pt x="1396" y="180"/>
                  </a:cubicBezTo>
                  <a:cubicBezTo>
                    <a:pt x="952" y="328"/>
                    <a:pt x="497" y="614"/>
                    <a:pt x="243" y="1069"/>
                  </a:cubicBezTo>
                  <a:cubicBezTo>
                    <a:pt x="0" y="1534"/>
                    <a:pt x="0" y="2084"/>
                    <a:pt x="180" y="2539"/>
                  </a:cubicBezTo>
                  <a:cubicBezTo>
                    <a:pt x="233" y="2655"/>
                    <a:pt x="285" y="2772"/>
                    <a:pt x="360" y="2877"/>
                  </a:cubicBezTo>
                  <a:cubicBezTo>
                    <a:pt x="433" y="2993"/>
                    <a:pt x="518" y="3078"/>
                    <a:pt x="592" y="3162"/>
                  </a:cubicBezTo>
                  <a:cubicBezTo>
                    <a:pt x="751" y="3332"/>
                    <a:pt x="931" y="3480"/>
                    <a:pt x="1068" y="3617"/>
                  </a:cubicBezTo>
                  <a:cubicBezTo>
                    <a:pt x="1110" y="3575"/>
                    <a:pt x="1152" y="3543"/>
                    <a:pt x="1185" y="3501"/>
                  </a:cubicBezTo>
                  <a:lnTo>
                    <a:pt x="1300" y="3385"/>
                  </a:lnTo>
                  <a:lnTo>
                    <a:pt x="1417" y="3268"/>
                  </a:lnTo>
                  <a:cubicBezTo>
                    <a:pt x="1068" y="2941"/>
                    <a:pt x="762" y="2718"/>
                    <a:pt x="635" y="2370"/>
                  </a:cubicBezTo>
                  <a:cubicBezTo>
                    <a:pt x="497" y="2020"/>
                    <a:pt x="508" y="1618"/>
                    <a:pt x="677" y="1301"/>
                  </a:cubicBezTo>
                  <a:cubicBezTo>
                    <a:pt x="846" y="984"/>
                    <a:pt x="1174" y="772"/>
                    <a:pt x="1554" y="646"/>
                  </a:cubicBezTo>
                  <a:cubicBezTo>
                    <a:pt x="1925" y="519"/>
                    <a:pt x="2348" y="487"/>
                    <a:pt x="2760" y="476"/>
                  </a:cubicBezTo>
                  <a:cubicBezTo>
                    <a:pt x="3183" y="487"/>
                    <a:pt x="3596" y="519"/>
                    <a:pt x="3976" y="646"/>
                  </a:cubicBezTo>
                  <a:cubicBezTo>
                    <a:pt x="4357" y="772"/>
                    <a:pt x="4684" y="984"/>
                    <a:pt x="4854" y="1301"/>
                  </a:cubicBezTo>
                  <a:cubicBezTo>
                    <a:pt x="5023" y="1618"/>
                    <a:pt x="5023" y="2020"/>
                    <a:pt x="4886" y="2370"/>
                  </a:cubicBezTo>
                  <a:cubicBezTo>
                    <a:pt x="4769" y="2718"/>
                    <a:pt x="4452" y="2951"/>
                    <a:pt x="4113" y="3268"/>
                  </a:cubicBezTo>
                  <a:cubicBezTo>
                    <a:pt x="4146" y="3310"/>
                    <a:pt x="4188" y="3353"/>
                    <a:pt x="4219" y="3385"/>
                  </a:cubicBezTo>
                  <a:cubicBezTo>
                    <a:pt x="4261" y="3427"/>
                    <a:pt x="4304" y="3458"/>
                    <a:pt x="4336" y="3501"/>
                  </a:cubicBezTo>
                  <a:lnTo>
                    <a:pt x="4452" y="3617"/>
                  </a:lnTo>
                  <a:cubicBezTo>
                    <a:pt x="4590" y="3480"/>
                    <a:pt x="4769" y="3332"/>
                    <a:pt x="4928" y="3162"/>
                  </a:cubicBezTo>
                  <a:cubicBezTo>
                    <a:pt x="5013" y="3078"/>
                    <a:pt x="5097" y="2993"/>
                    <a:pt x="5171" y="2877"/>
                  </a:cubicBezTo>
                  <a:cubicBezTo>
                    <a:pt x="5234" y="2772"/>
                    <a:pt x="5298" y="2655"/>
                    <a:pt x="5340" y="2539"/>
                  </a:cubicBezTo>
                  <a:cubicBezTo>
                    <a:pt x="5520" y="2084"/>
                    <a:pt x="5530" y="1534"/>
                    <a:pt x="5277" y="1080"/>
                  </a:cubicBezTo>
                  <a:cubicBezTo>
                    <a:pt x="5034" y="614"/>
                    <a:pt x="4568" y="328"/>
                    <a:pt x="4124" y="191"/>
                  </a:cubicBezTo>
                  <a:cubicBezTo>
                    <a:pt x="3680" y="43"/>
                    <a:pt x="3215" y="1"/>
                    <a:pt x="2760"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a:off x="7575181" y="1532686"/>
              <a:ext cx="156170" cy="50382"/>
            </a:xfrm>
            <a:custGeom>
              <a:rect b="b" l="l" r="r" t="t"/>
              <a:pathLst>
                <a:path extrusionOk="0" h="1133" w="3512">
                  <a:moveTo>
                    <a:pt x="1" y="0"/>
                  </a:moveTo>
                  <a:lnTo>
                    <a:pt x="1" y="350"/>
                  </a:lnTo>
                  <a:lnTo>
                    <a:pt x="1" y="1132"/>
                  </a:lnTo>
                  <a:lnTo>
                    <a:pt x="3512" y="1132"/>
                  </a:lnTo>
                  <a:lnTo>
                    <a:pt x="3512"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7093198" y="1532686"/>
              <a:ext cx="156125" cy="50382"/>
            </a:xfrm>
            <a:custGeom>
              <a:rect b="b" l="l" r="r" t="t"/>
              <a:pathLst>
                <a:path extrusionOk="0" h="1133" w="3511">
                  <a:moveTo>
                    <a:pt x="0" y="0"/>
                  </a:moveTo>
                  <a:lnTo>
                    <a:pt x="0" y="1132"/>
                  </a:lnTo>
                  <a:lnTo>
                    <a:pt x="3511" y="1132"/>
                  </a:lnTo>
                  <a:lnTo>
                    <a:pt x="3511" y="350"/>
                  </a:lnTo>
                  <a:lnTo>
                    <a:pt x="3511"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a:off x="7066829" y="1212475"/>
              <a:ext cx="690358" cy="370592"/>
            </a:xfrm>
            <a:custGeom>
              <a:rect b="b" l="l" r="r" t="t"/>
              <a:pathLst>
                <a:path extrusionOk="0" h="8334" w="15525">
                  <a:moveTo>
                    <a:pt x="2106" y="0"/>
                  </a:moveTo>
                  <a:cubicBezTo>
                    <a:pt x="1027" y="0"/>
                    <a:pt x="1" y="370"/>
                    <a:pt x="212" y="1883"/>
                  </a:cubicBezTo>
                  <a:cubicBezTo>
                    <a:pt x="424" y="3321"/>
                    <a:pt x="868" y="6842"/>
                    <a:pt x="910" y="7201"/>
                  </a:cubicBezTo>
                  <a:lnTo>
                    <a:pt x="4104" y="7201"/>
                  </a:lnTo>
                  <a:lnTo>
                    <a:pt x="4104" y="7551"/>
                  </a:lnTo>
                  <a:cubicBezTo>
                    <a:pt x="4104" y="7984"/>
                    <a:pt x="4453" y="8333"/>
                    <a:pt x="4886" y="8333"/>
                  </a:cubicBezTo>
                  <a:cubicBezTo>
                    <a:pt x="5309" y="8333"/>
                    <a:pt x="5659" y="7984"/>
                    <a:pt x="5659" y="7551"/>
                  </a:cubicBezTo>
                  <a:lnTo>
                    <a:pt x="9868" y="7551"/>
                  </a:lnTo>
                  <a:cubicBezTo>
                    <a:pt x="9868" y="7984"/>
                    <a:pt x="10227" y="8333"/>
                    <a:pt x="10650" y="8333"/>
                  </a:cubicBezTo>
                  <a:cubicBezTo>
                    <a:pt x="11083" y="8333"/>
                    <a:pt x="11433" y="7984"/>
                    <a:pt x="11433" y="7551"/>
                  </a:cubicBezTo>
                  <a:lnTo>
                    <a:pt x="11433" y="7201"/>
                  </a:lnTo>
                  <a:lnTo>
                    <a:pt x="14626" y="7201"/>
                  </a:lnTo>
                  <a:cubicBezTo>
                    <a:pt x="14669" y="6853"/>
                    <a:pt x="15092" y="3521"/>
                    <a:pt x="15324" y="1883"/>
                  </a:cubicBezTo>
                  <a:cubicBezTo>
                    <a:pt x="15525" y="370"/>
                    <a:pt x="14510" y="0"/>
                    <a:pt x="13431" y="0"/>
                  </a:cubicBezTo>
                  <a:close/>
                </a:path>
              </a:pathLst>
            </a:custGeom>
            <a:solidFill>
              <a:schemeClr val="dk1"/>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a:off x="7283652" y="1548205"/>
              <a:ext cx="256800" cy="34863"/>
            </a:xfrm>
            <a:custGeom>
              <a:rect b="b" l="l" r="r" t="t"/>
              <a:pathLst>
                <a:path extrusionOk="0" h="784" w="5775">
                  <a:moveTo>
                    <a:pt x="783" y="1"/>
                  </a:moveTo>
                  <a:cubicBezTo>
                    <a:pt x="783" y="434"/>
                    <a:pt x="433" y="783"/>
                    <a:pt x="0" y="783"/>
                  </a:cubicBezTo>
                  <a:lnTo>
                    <a:pt x="5774" y="783"/>
                  </a:lnTo>
                  <a:cubicBezTo>
                    <a:pt x="5340" y="783"/>
                    <a:pt x="4992" y="434"/>
                    <a:pt x="4992"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7249279" y="1002722"/>
              <a:ext cx="325947" cy="551619"/>
            </a:xfrm>
            <a:custGeom>
              <a:rect b="b" l="l" r="r" t="t"/>
              <a:pathLst>
                <a:path extrusionOk="0" h="12405" w="7330">
                  <a:moveTo>
                    <a:pt x="3660" y="1"/>
                  </a:moveTo>
                  <a:cubicBezTo>
                    <a:pt x="3025" y="11"/>
                    <a:pt x="2338" y="75"/>
                    <a:pt x="1735" y="455"/>
                  </a:cubicBezTo>
                  <a:cubicBezTo>
                    <a:pt x="1439" y="635"/>
                    <a:pt x="1185" y="931"/>
                    <a:pt x="1058" y="1280"/>
                  </a:cubicBezTo>
                  <a:cubicBezTo>
                    <a:pt x="931" y="1629"/>
                    <a:pt x="931" y="1999"/>
                    <a:pt x="1016" y="2338"/>
                  </a:cubicBezTo>
                  <a:cubicBezTo>
                    <a:pt x="1069" y="2518"/>
                    <a:pt x="1133" y="2676"/>
                    <a:pt x="1228" y="2835"/>
                  </a:cubicBezTo>
                  <a:cubicBezTo>
                    <a:pt x="1270" y="2909"/>
                    <a:pt x="1333" y="2993"/>
                    <a:pt x="1387" y="3057"/>
                  </a:cubicBezTo>
                  <a:cubicBezTo>
                    <a:pt x="1450" y="3120"/>
                    <a:pt x="1502" y="3184"/>
                    <a:pt x="1566" y="3237"/>
                  </a:cubicBezTo>
                  <a:cubicBezTo>
                    <a:pt x="1799" y="3469"/>
                    <a:pt x="2052" y="3660"/>
                    <a:pt x="2148" y="3850"/>
                  </a:cubicBezTo>
                  <a:cubicBezTo>
                    <a:pt x="2254" y="4051"/>
                    <a:pt x="2254" y="4337"/>
                    <a:pt x="2222" y="4633"/>
                  </a:cubicBezTo>
                  <a:cubicBezTo>
                    <a:pt x="2190" y="4918"/>
                    <a:pt x="2127" y="5225"/>
                    <a:pt x="2063" y="5531"/>
                  </a:cubicBezTo>
                  <a:cubicBezTo>
                    <a:pt x="1831" y="6748"/>
                    <a:pt x="1566" y="7963"/>
                    <a:pt x="1302" y="9180"/>
                  </a:cubicBezTo>
                  <a:lnTo>
                    <a:pt x="889" y="10988"/>
                  </a:lnTo>
                  <a:cubicBezTo>
                    <a:pt x="858" y="11136"/>
                    <a:pt x="816" y="11295"/>
                    <a:pt x="783" y="11432"/>
                  </a:cubicBezTo>
                  <a:cubicBezTo>
                    <a:pt x="741" y="11580"/>
                    <a:pt x="699" y="11728"/>
                    <a:pt x="646" y="11813"/>
                  </a:cubicBezTo>
                  <a:cubicBezTo>
                    <a:pt x="614" y="11855"/>
                    <a:pt x="604" y="11866"/>
                    <a:pt x="583" y="11876"/>
                  </a:cubicBezTo>
                  <a:cubicBezTo>
                    <a:pt x="551" y="11887"/>
                    <a:pt x="508" y="11908"/>
                    <a:pt x="445" y="11908"/>
                  </a:cubicBezTo>
                  <a:cubicBezTo>
                    <a:pt x="308" y="11918"/>
                    <a:pt x="149" y="11918"/>
                    <a:pt x="1" y="11918"/>
                  </a:cubicBezTo>
                  <a:lnTo>
                    <a:pt x="1" y="12077"/>
                  </a:lnTo>
                  <a:lnTo>
                    <a:pt x="1" y="12236"/>
                  </a:lnTo>
                  <a:lnTo>
                    <a:pt x="1" y="12405"/>
                  </a:lnTo>
                  <a:cubicBezTo>
                    <a:pt x="75" y="12400"/>
                    <a:pt x="149" y="12400"/>
                    <a:pt x="228" y="12400"/>
                  </a:cubicBezTo>
                  <a:cubicBezTo>
                    <a:pt x="308" y="12400"/>
                    <a:pt x="392" y="12400"/>
                    <a:pt x="487" y="12395"/>
                  </a:cubicBezTo>
                  <a:cubicBezTo>
                    <a:pt x="572" y="12384"/>
                    <a:pt x="678" y="12374"/>
                    <a:pt x="794" y="12310"/>
                  </a:cubicBezTo>
                  <a:cubicBezTo>
                    <a:pt x="910" y="12257"/>
                    <a:pt x="1006" y="12151"/>
                    <a:pt x="1058" y="12056"/>
                  </a:cubicBezTo>
                  <a:cubicBezTo>
                    <a:pt x="1164" y="11876"/>
                    <a:pt x="1196" y="11718"/>
                    <a:pt x="1249" y="11559"/>
                  </a:cubicBezTo>
                  <a:cubicBezTo>
                    <a:pt x="1291" y="11411"/>
                    <a:pt x="1323" y="11253"/>
                    <a:pt x="1365" y="11105"/>
                  </a:cubicBezTo>
                  <a:cubicBezTo>
                    <a:pt x="1502" y="10491"/>
                    <a:pt x="1640" y="9888"/>
                    <a:pt x="1777" y="9275"/>
                  </a:cubicBezTo>
                  <a:cubicBezTo>
                    <a:pt x="2042" y="8059"/>
                    <a:pt x="2306" y="6842"/>
                    <a:pt x="2539" y="5616"/>
                  </a:cubicBezTo>
                  <a:cubicBezTo>
                    <a:pt x="2602" y="5309"/>
                    <a:pt x="2666" y="5013"/>
                    <a:pt x="2708" y="4685"/>
                  </a:cubicBezTo>
                  <a:cubicBezTo>
                    <a:pt x="2740" y="4358"/>
                    <a:pt x="2761" y="3998"/>
                    <a:pt x="2581" y="3628"/>
                  </a:cubicBezTo>
                  <a:cubicBezTo>
                    <a:pt x="2497" y="3448"/>
                    <a:pt x="2359" y="3310"/>
                    <a:pt x="2243" y="3205"/>
                  </a:cubicBezTo>
                  <a:cubicBezTo>
                    <a:pt x="2116" y="3089"/>
                    <a:pt x="2010" y="2993"/>
                    <a:pt x="1904" y="2898"/>
                  </a:cubicBezTo>
                  <a:cubicBezTo>
                    <a:pt x="1799" y="2782"/>
                    <a:pt x="1704" y="2687"/>
                    <a:pt x="1640" y="2581"/>
                  </a:cubicBezTo>
                  <a:cubicBezTo>
                    <a:pt x="1577" y="2475"/>
                    <a:pt x="1524" y="2349"/>
                    <a:pt x="1492" y="2222"/>
                  </a:cubicBezTo>
                  <a:cubicBezTo>
                    <a:pt x="1418" y="1957"/>
                    <a:pt x="1429" y="1682"/>
                    <a:pt x="1513" y="1449"/>
                  </a:cubicBezTo>
                  <a:cubicBezTo>
                    <a:pt x="1598" y="1206"/>
                    <a:pt x="1777" y="1005"/>
                    <a:pt x="2000" y="857"/>
                  </a:cubicBezTo>
                  <a:cubicBezTo>
                    <a:pt x="2465" y="572"/>
                    <a:pt x="3068" y="487"/>
                    <a:pt x="3660" y="487"/>
                  </a:cubicBezTo>
                  <a:cubicBezTo>
                    <a:pt x="4252" y="487"/>
                    <a:pt x="4865" y="572"/>
                    <a:pt x="5331" y="857"/>
                  </a:cubicBezTo>
                  <a:cubicBezTo>
                    <a:pt x="5553" y="1005"/>
                    <a:pt x="5722" y="1206"/>
                    <a:pt x="5817" y="1449"/>
                  </a:cubicBezTo>
                  <a:cubicBezTo>
                    <a:pt x="5902" y="1682"/>
                    <a:pt x="5913" y="1957"/>
                    <a:pt x="5838" y="2222"/>
                  </a:cubicBezTo>
                  <a:cubicBezTo>
                    <a:pt x="5807" y="2349"/>
                    <a:pt x="5754" y="2475"/>
                    <a:pt x="5690" y="2581"/>
                  </a:cubicBezTo>
                  <a:cubicBezTo>
                    <a:pt x="5627" y="2687"/>
                    <a:pt x="5532" y="2782"/>
                    <a:pt x="5426" y="2898"/>
                  </a:cubicBezTo>
                  <a:cubicBezTo>
                    <a:pt x="5320" y="2993"/>
                    <a:pt x="5204" y="3089"/>
                    <a:pt x="5088" y="3205"/>
                  </a:cubicBezTo>
                  <a:cubicBezTo>
                    <a:pt x="4971" y="3310"/>
                    <a:pt x="4834" y="3448"/>
                    <a:pt x="4738" y="3628"/>
                  </a:cubicBezTo>
                  <a:cubicBezTo>
                    <a:pt x="4559" y="3998"/>
                    <a:pt x="4590" y="4358"/>
                    <a:pt x="4623" y="4685"/>
                  </a:cubicBezTo>
                  <a:cubicBezTo>
                    <a:pt x="4665" y="5013"/>
                    <a:pt x="4728" y="5309"/>
                    <a:pt x="4781" y="5616"/>
                  </a:cubicBezTo>
                  <a:cubicBezTo>
                    <a:pt x="5024" y="6842"/>
                    <a:pt x="5288" y="8059"/>
                    <a:pt x="5553" y="9275"/>
                  </a:cubicBezTo>
                  <a:cubicBezTo>
                    <a:pt x="5690" y="9888"/>
                    <a:pt x="5828" y="10491"/>
                    <a:pt x="5965" y="11105"/>
                  </a:cubicBezTo>
                  <a:cubicBezTo>
                    <a:pt x="5997" y="11253"/>
                    <a:pt x="6040" y="11411"/>
                    <a:pt x="6082" y="11559"/>
                  </a:cubicBezTo>
                  <a:cubicBezTo>
                    <a:pt x="6124" y="11718"/>
                    <a:pt x="6166" y="11876"/>
                    <a:pt x="6272" y="12056"/>
                  </a:cubicBezTo>
                  <a:cubicBezTo>
                    <a:pt x="6314" y="12151"/>
                    <a:pt x="6409" y="12257"/>
                    <a:pt x="6526" y="12310"/>
                  </a:cubicBezTo>
                  <a:cubicBezTo>
                    <a:pt x="6653" y="12374"/>
                    <a:pt x="6759" y="12384"/>
                    <a:pt x="6843" y="12395"/>
                  </a:cubicBezTo>
                  <a:cubicBezTo>
                    <a:pt x="6933" y="12400"/>
                    <a:pt x="7018" y="12400"/>
                    <a:pt x="7098" y="12400"/>
                  </a:cubicBezTo>
                  <a:cubicBezTo>
                    <a:pt x="7179" y="12400"/>
                    <a:pt x="7256" y="12400"/>
                    <a:pt x="7330" y="12405"/>
                  </a:cubicBezTo>
                  <a:lnTo>
                    <a:pt x="7330" y="12236"/>
                  </a:lnTo>
                  <a:lnTo>
                    <a:pt x="7330" y="12077"/>
                  </a:lnTo>
                  <a:lnTo>
                    <a:pt x="7330" y="11918"/>
                  </a:lnTo>
                  <a:cubicBezTo>
                    <a:pt x="7171" y="11918"/>
                    <a:pt x="7012" y="11918"/>
                    <a:pt x="6886" y="11908"/>
                  </a:cubicBezTo>
                  <a:cubicBezTo>
                    <a:pt x="6822" y="11908"/>
                    <a:pt x="6769" y="11887"/>
                    <a:pt x="6748" y="11876"/>
                  </a:cubicBezTo>
                  <a:cubicBezTo>
                    <a:pt x="6726" y="11866"/>
                    <a:pt x="6716" y="11855"/>
                    <a:pt x="6684" y="11813"/>
                  </a:cubicBezTo>
                  <a:cubicBezTo>
                    <a:pt x="6632" y="11728"/>
                    <a:pt x="6589" y="11580"/>
                    <a:pt x="6547" y="11432"/>
                  </a:cubicBezTo>
                  <a:cubicBezTo>
                    <a:pt x="6505" y="11295"/>
                    <a:pt x="6473" y="11136"/>
                    <a:pt x="6441" y="10988"/>
                  </a:cubicBezTo>
                  <a:lnTo>
                    <a:pt x="6029" y="9180"/>
                  </a:lnTo>
                  <a:cubicBezTo>
                    <a:pt x="5765" y="7963"/>
                    <a:pt x="5500" y="6748"/>
                    <a:pt x="5257" y="5531"/>
                  </a:cubicBezTo>
                  <a:cubicBezTo>
                    <a:pt x="5204" y="5225"/>
                    <a:pt x="5140" y="4918"/>
                    <a:pt x="5109" y="4633"/>
                  </a:cubicBezTo>
                  <a:cubicBezTo>
                    <a:pt x="5077" y="4337"/>
                    <a:pt x="5067" y="4051"/>
                    <a:pt x="5172" y="3850"/>
                  </a:cubicBezTo>
                  <a:cubicBezTo>
                    <a:pt x="5267" y="3660"/>
                    <a:pt x="5532" y="3469"/>
                    <a:pt x="5765" y="3237"/>
                  </a:cubicBezTo>
                  <a:cubicBezTo>
                    <a:pt x="5828" y="3184"/>
                    <a:pt x="5880" y="3120"/>
                    <a:pt x="5934" y="3057"/>
                  </a:cubicBezTo>
                  <a:cubicBezTo>
                    <a:pt x="5997" y="2993"/>
                    <a:pt x="6050" y="2909"/>
                    <a:pt x="6103" y="2835"/>
                  </a:cubicBezTo>
                  <a:cubicBezTo>
                    <a:pt x="6198" y="2676"/>
                    <a:pt x="6261" y="2518"/>
                    <a:pt x="6303" y="2338"/>
                  </a:cubicBezTo>
                  <a:cubicBezTo>
                    <a:pt x="6399" y="1999"/>
                    <a:pt x="6399" y="1629"/>
                    <a:pt x="6272" y="1280"/>
                  </a:cubicBezTo>
                  <a:cubicBezTo>
                    <a:pt x="6145" y="931"/>
                    <a:pt x="5891" y="635"/>
                    <a:pt x="5584" y="455"/>
                  </a:cubicBezTo>
                  <a:cubicBezTo>
                    <a:pt x="4982" y="75"/>
                    <a:pt x="4305" y="11"/>
                    <a:pt x="3660" y="1"/>
                  </a:cubicBezTo>
                  <a:close/>
                </a:path>
              </a:pathLst>
            </a:custGeom>
            <a:gradFill>
              <a:gsLst>
                <a:gs pos="0">
                  <a:schemeClr val="accent1"/>
                </a:gs>
                <a:gs pos="100000">
                  <a:srgbClr val="BEBEBE"/>
                </a:gs>
              </a:gsLst>
              <a:lin ang="5400012" scaled="0"/>
            </a:gra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9"/>
          <p:cNvGrpSpPr/>
          <p:nvPr/>
        </p:nvGrpSpPr>
        <p:grpSpPr>
          <a:xfrm rot="-1201013">
            <a:off x="8484687" y="1273243"/>
            <a:ext cx="690364" cy="893004"/>
            <a:chOff x="7084705" y="1783349"/>
            <a:chExt cx="690358" cy="892996"/>
          </a:xfrm>
        </p:grpSpPr>
        <p:sp>
          <p:nvSpPr>
            <p:cNvPr id="81" name="Google Shape;81;p9"/>
            <p:cNvSpPr/>
            <p:nvPr/>
          </p:nvSpPr>
          <p:spPr>
            <a:xfrm>
              <a:off x="7593502" y="2103559"/>
              <a:ext cx="155725" cy="50382"/>
            </a:xfrm>
            <a:custGeom>
              <a:rect b="b" l="l" r="r" t="t"/>
              <a:pathLst>
                <a:path extrusionOk="0" h="1133" w="3502">
                  <a:moveTo>
                    <a:pt x="1" y="0"/>
                  </a:moveTo>
                  <a:lnTo>
                    <a:pt x="1" y="350"/>
                  </a:lnTo>
                  <a:lnTo>
                    <a:pt x="1" y="1132"/>
                  </a:lnTo>
                  <a:lnTo>
                    <a:pt x="3501" y="1132"/>
                  </a:lnTo>
                  <a:lnTo>
                    <a:pt x="3501" y="0"/>
                  </a:lnTo>
                  <a:close/>
                </a:path>
              </a:pathLst>
            </a:custGeom>
            <a:solidFill>
              <a:schemeClr val="dk2"/>
            </a:solidFill>
            <a:ln>
              <a:noFill/>
            </a:ln>
            <a:effectLst>
              <a:outerShdw blurRad="42863" rotWithShape="0" algn="bl" dir="49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7111519" y="2103559"/>
              <a:ext cx="155681" cy="50382"/>
            </a:xfrm>
            <a:custGeom>
              <a:rect b="b" l="l" r="r" t="t"/>
              <a:pathLst>
                <a:path extrusionOk="0" h="1133" w="3501">
                  <a:moveTo>
                    <a:pt x="1" y="0"/>
                  </a:moveTo>
                  <a:lnTo>
                    <a:pt x="1" y="1132"/>
                  </a:lnTo>
                  <a:lnTo>
                    <a:pt x="3501" y="1132"/>
                  </a:lnTo>
                  <a:lnTo>
                    <a:pt x="3501" y="350"/>
                  </a:lnTo>
                  <a:lnTo>
                    <a:pt x="3501" y="0"/>
                  </a:lnTo>
                  <a:close/>
                </a:path>
              </a:pathLst>
            </a:custGeom>
            <a:solidFill>
              <a:schemeClr val="dk2"/>
            </a:solidFill>
            <a:ln>
              <a:noFill/>
            </a:ln>
            <a:effectLst>
              <a:outerShdw blurRad="42863" rotWithShape="0" algn="bl" dir="49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7084705" y="1783349"/>
              <a:ext cx="690358" cy="370592"/>
            </a:xfrm>
            <a:custGeom>
              <a:rect b="b" l="l" r="r" t="t"/>
              <a:pathLst>
                <a:path extrusionOk="0" h="8334" w="15525">
                  <a:moveTo>
                    <a:pt x="2105" y="0"/>
                  </a:moveTo>
                  <a:cubicBezTo>
                    <a:pt x="1027" y="0"/>
                    <a:pt x="1" y="381"/>
                    <a:pt x="223" y="1893"/>
                  </a:cubicBezTo>
                  <a:cubicBezTo>
                    <a:pt x="424" y="3321"/>
                    <a:pt x="879" y="6853"/>
                    <a:pt x="921" y="7201"/>
                  </a:cubicBezTo>
                  <a:lnTo>
                    <a:pt x="4104" y="7201"/>
                  </a:lnTo>
                  <a:lnTo>
                    <a:pt x="4104" y="7551"/>
                  </a:lnTo>
                  <a:cubicBezTo>
                    <a:pt x="4104" y="7984"/>
                    <a:pt x="4453" y="8333"/>
                    <a:pt x="4886" y="8333"/>
                  </a:cubicBezTo>
                  <a:cubicBezTo>
                    <a:pt x="5320" y="8333"/>
                    <a:pt x="5669" y="7984"/>
                    <a:pt x="5669" y="7551"/>
                  </a:cubicBezTo>
                  <a:lnTo>
                    <a:pt x="9878" y="7551"/>
                  </a:lnTo>
                  <a:cubicBezTo>
                    <a:pt x="9878" y="7984"/>
                    <a:pt x="10227" y="8333"/>
                    <a:pt x="10660" y="8333"/>
                  </a:cubicBezTo>
                  <a:cubicBezTo>
                    <a:pt x="11094" y="8333"/>
                    <a:pt x="11443" y="7984"/>
                    <a:pt x="11443" y="7551"/>
                  </a:cubicBezTo>
                  <a:lnTo>
                    <a:pt x="11443" y="7201"/>
                  </a:lnTo>
                  <a:lnTo>
                    <a:pt x="14626" y="7201"/>
                  </a:lnTo>
                  <a:cubicBezTo>
                    <a:pt x="14668" y="6853"/>
                    <a:pt x="15102" y="3521"/>
                    <a:pt x="15324" y="1893"/>
                  </a:cubicBezTo>
                  <a:cubicBezTo>
                    <a:pt x="15525" y="381"/>
                    <a:pt x="14520" y="0"/>
                    <a:pt x="13431" y="0"/>
                  </a:cubicBezTo>
                  <a:close/>
                </a:path>
              </a:pathLst>
            </a:custGeom>
            <a:solidFill>
              <a:schemeClr val="accent4"/>
            </a:solidFill>
            <a:ln>
              <a:noFill/>
            </a:ln>
            <a:effectLst>
              <a:outerShdw blurRad="42863" rotWithShape="0" algn="bl" dir="49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7301973" y="2119078"/>
              <a:ext cx="256800" cy="34863"/>
            </a:xfrm>
            <a:custGeom>
              <a:rect b="b" l="l" r="r" t="t"/>
              <a:pathLst>
                <a:path extrusionOk="0" h="784" w="5775">
                  <a:moveTo>
                    <a:pt x="783" y="1"/>
                  </a:moveTo>
                  <a:cubicBezTo>
                    <a:pt x="783" y="434"/>
                    <a:pt x="434" y="783"/>
                    <a:pt x="0" y="783"/>
                  </a:cubicBezTo>
                  <a:lnTo>
                    <a:pt x="5774" y="783"/>
                  </a:lnTo>
                  <a:cubicBezTo>
                    <a:pt x="5341" y="783"/>
                    <a:pt x="4992" y="434"/>
                    <a:pt x="4992" y="1"/>
                  </a:cubicBezTo>
                  <a:close/>
                </a:path>
              </a:pathLst>
            </a:custGeom>
            <a:solidFill>
              <a:schemeClr val="dk2"/>
            </a:solidFill>
            <a:ln>
              <a:noFill/>
            </a:ln>
            <a:effectLst>
              <a:outerShdw blurRad="42863" rotWithShape="0" algn="bl" dir="49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7267155" y="2124592"/>
              <a:ext cx="326391" cy="551753"/>
            </a:xfrm>
            <a:custGeom>
              <a:rect b="b" l="l" r="r" t="t"/>
              <a:pathLst>
                <a:path extrusionOk="0" h="12408" w="7340">
                  <a:moveTo>
                    <a:pt x="241" y="1"/>
                  </a:moveTo>
                  <a:cubicBezTo>
                    <a:pt x="160" y="1"/>
                    <a:pt x="82" y="4"/>
                    <a:pt x="1" y="4"/>
                  </a:cubicBezTo>
                  <a:lnTo>
                    <a:pt x="1" y="162"/>
                  </a:lnTo>
                  <a:lnTo>
                    <a:pt x="1" y="331"/>
                  </a:lnTo>
                  <a:lnTo>
                    <a:pt x="1" y="490"/>
                  </a:lnTo>
                  <a:cubicBezTo>
                    <a:pt x="160" y="490"/>
                    <a:pt x="318" y="490"/>
                    <a:pt x="445" y="500"/>
                  </a:cubicBezTo>
                  <a:cubicBezTo>
                    <a:pt x="508" y="500"/>
                    <a:pt x="562" y="511"/>
                    <a:pt x="583" y="521"/>
                  </a:cubicBezTo>
                  <a:cubicBezTo>
                    <a:pt x="604" y="532"/>
                    <a:pt x="625" y="553"/>
                    <a:pt x="646" y="596"/>
                  </a:cubicBezTo>
                  <a:cubicBezTo>
                    <a:pt x="699" y="680"/>
                    <a:pt x="741" y="828"/>
                    <a:pt x="783" y="965"/>
                  </a:cubicBezTo>
                  <a:cubicBezTo>
                    <a:pt x="826" y="1113"/>
                    <a:pt x="858" y="1262"/>
                    <a:pt x="900" y="1410"/>
                  </a:cubicBezTo>
                  <a:cubicBezTo>
                    <a:pt x="1037" y="2023"/>
                    <a:pt x="1175" y="2626"/>
                    <a:pt x="1312" y="3228"/>
                  </a:cubicBezTo>
                  <a:cubicBezTo>
                    <a:pt x="1577" y="4445"/>
                    <a:pt x="1831" y="5661"/>
                    <a:pt x="2073" y="6877"/>
                  </a:cubicBezTo>
                  <a:cubicBezTo>
                    <a:pt x="2127" y="7173"/>
                    <a:pt x="2190" y="7491"/>
                    <a:pt x="2232" y="7776"/>
                  </a:cubicBezTo>
                  <a:cubicBezTo>
                    <a:pt x="2264" y="8062"/>
                    <a:pt x="2264" y="8358"/>
                    <a:pt x="2158" y="8548"/>
                  </a:cubicBezTo>
                  <a:cubicBezTo>
                    <a:pt x="2063" y="8749"/>
                    <a:pt x="1798" y="8929"/>
                    <a:pt x="1566" y="9161"/>
                  </a:cubicBezTo>
                  <a:cubicBezTo>
                    <a:pt x="1513" y="9225"/>
                    <a:pt x="1450" y="9288"/>
                    <a:pt x="1397" y="9352"/>
                  </a:cubicBezTo>
                  <a:cubicBezTo>
                    <a:pt x="1344" y="9415"/>
                    <a:pt x="1281" y="9489"/>
                    <a:pt x="1238" y="9563"/>
                  </a:cubicBezTo>
                  <a:cubicBezTo>
                    <a:pt x="1143" y="9721"/>
                    <a:pt x="1069" y="9891"/>
                    <a:pt x="1027" y="10060"/>
                  </a:cubicBezTo>
                  <a:cubicBezTo>
                    <a:pt x="931" y="10398"/>
                    <a:pt x="931" y="10779"/>
                    <a:pt x="1069" y="11128"/>
                  </a:cubicBezTo>
                  <a:cubicBezTo>
                    <a:pt x="1185" y="11467"/>
                    <a:pt x="1450" y="11763"/>
                    <a:pt x="1746" y="11953"/>
                  </a:cubicBezTo>
                  <a:cubicBezTo>
                    <a:pt x="2348" y="12323"/>
                    <a:pt x="3025" y="12397"/>
                    <a:pt x="3671" y="12407"/>
                  </a:cubicBezTo>
                  <a:cubicBezTo>
                    <a:pt x="4305" y="12397"/>
                    <a:pt x="4992" y="12323"/>
                    <a:pt x="5595" y="11953"/>
                  </a:cubicBezTo>
                  <a:cubicBezTo>
                    <a:pt x="5891" y="11763"/>
                    <a:pt x="6145" y="11467"/>
                    <a:pt x="6272" y="11128"/>
                  </a:cubicBezTo>
                  <a:cubicBezTo>
                    <a:pt x="6399" y="10779"/>
                    <a:pt x="6409" y="10398"/>
                    <a:pt x="6314" y="10060"/>
                  </a:cubicBezTo>
                  <a:cubicBezTo>
                    <a:pt x="6272" y="9891"/>
                    <a:pt x="6198" y="9721"/>
                    <a:pt x="6103" y="9563"/>
                  </a:cubicBezTo>
                  <a:cubicBezTo>
                    <a:pt x="6061" y="9489"/>
                    <a:pt x="5997" y="9415"/>
                    <a:pt x="5944" y="9352"/>
                  </a:cubicBezTo>
                  <a:cubicBezTo>
                    <a:pt x="5891" y="9288"/>
                    <a:pt x="5828" y="9225"/>
                    <a:pt x="5775" y="9161"/>
                  </a:cubicBezTo>
                  <a:cubicBezTo>
                    <a:pt x="5532" y="8929"/>
                    <a:pt x="5278" y="8749"/>
                    <a:pt x="5182" y="8548"/>
                  </a:cubicBezTo>
                  <a:cubicBezTo>
                    <a:pt x="5077" y="8358"/>
                    <a:pt x="5077" y="8062"/>
                    <a:pt x="5109" y="7776"/>
                  </a:cubicBezTo>
                  <a:cubicBezTo>
                    <a:pt x="5151" y="7491"/>
                    <a:pt x="5215" y="7173"/>
                    <a:pt x="5267" y="6877"/>
                  </a:cubicBezTo>
                  <a:cubicBezTo>
                    <a:pt x="5500" y="5661"/>
                    <a:pt x="5764" y="4445"/>
                    <a:pt x="6028" y="3228"/>
                  </a:cubicBezTo>
                  <a:cubicBezTo>
                    <a:pt x="6166" y="2626"/>
                    <a:pt x="6303" y="2023"/>
                    <a:pt x="6441" y="1410"/>
                  </a:cubicBezTo>
                  <a:cubicBezTo>
                    <a:pt x="6473" y="1262"/>
                    <a:pt x="6515" y="1113"/>
                    <a:pt x="6557" y="965"/>
                  </a:cubicBezTo>
                  <a:cubicBezTo>
                    <a:pt x="6589" y="828"/>
                    <a:pt x="6642" y="680"/>
                    <a:pt x="6695" y="596"/>
                  </a:cubicBezTo>
                  <a:cubicBezTo>
                    <a:pt x="6716" y="553"/>
                    <a:pt x="6737" y="532"/>
                    <a:pt x="6758" y="521"/>
                  </a:cubicBezTo>
                  <a:cubicBezTo>
                    <a:pt x="6780" y="511"/>
                    <a:pt x="6832" y="500"/>
                    <a:pt x="6896" y="500"/>
                  </a:cubicBezTo>
                  <a:cubicBezTo>
                    <a:pt x="7022" y="490"/>
                    <a:pt x="7181" y="490"/>
                    <a:pt x="7340" y="490"/>
                  </a:cubicBezTo>
                  <a:lnTo>
                    <a:pt x="7340" y="331"/>
                  </a:lnTo>
                  <a:lnTo>
                    <a:pt x="7340" y="162"/>
                  </a:lnTo>
                  <a:lnTo>
                    <a:pt x="7340" y="4"/>
                  </a:lnTo>
                  <a:cubicBezTo>
                    <a:pt x="7259" y="4"/>
                    <a:pt x="7181" y="1"/>
                    <a:pt x="7100" y="1"/>
                  </a:cubicBezTo>
                  <a:cubicBezTo>
                    <a:pt x="7022" y="1"/>
                    <a:pt x="6942" y="3"/>
                    <a:pt x="6853" y="14"/>
                  </a:cubicBezTo>
                  <a:cubicBezTo>
                    <a:pt x="6758" y="25"/>
                    <a:pt x="6653" y="35"/>
                    <a:pt x="6536" y="88"/>
                  </a:cubicBezTo>
                  <a:cubicBezTo>
                    <a:pt x="6420" y="152"/>
                    <a:pt x="6324" y="257"/>
                    <a:pt x="6272" y="342"/>
                  </a:cubicBezTo>
                  <a:cubicBezTo>
                    <a:pt x="6166" y="532"/>
                    <a:pt x="6134" y="680"/>
                    <a:pt x="6082" y="839"/>
                  </a:cubicBezTo>
                  <a:cubicBezTo>
                    <a:pt x="6039" y="998"/>
                    <a:pt x="6007" y="1146"/>
                    <a:pt x="5965" y="1304"/>
                  </a:cubicBezTo>
                  <a:cubicBezTo>
                    <a:pt x="5828" y="1907"/>
                    <a:pt x="5690" y="2520"/>
                    <a:pt x="5553" y="3123"/>
                  </a:cubicBezTo>
                  <a:cubicBezTo>
                    <a:pt x="5288" y="4339"/>
                    <a:pt x="5034" y="5555"/>
                    <a:pt x="4792" y="6782"/>
                  </a:cubicBezTo>
                  <a:cubicBezTo>
                    <a:pt x="4728" y="7089"/>
                    <a:pt x="4665" y="7395"/>
                    <a:pt x="4633" y="7723"/>
                  </a:cubicBezTo>
                  <a:cubicBezTo>
                    <a:pt x="4601" y="8040"/>
                    <a:pt x="4569" y="8410"/>
                    <a:pt x="4749" y="8770"/>
                  </a:cubicBezTo>
                  <a:cubicBezTo>
                    <a:pt x="4844" y="8950"/>
                    <a:pt x="4971" y="9087"/>
                    <a:pt x="5088" y="9204"/>
                  </a:cubicBezTo>
                  <a:cubicBezTo>
                    <a:pt x="5215" y="9309"/>
                    <a:pt x="5330" y="9404"/>
                    <a:pt x="5426" y="9510"/>
                  </a:cubicBezTo>
                  <a:cubicBezTo>
                    <a:pt x="5532" y="9616"/>
                    <a:pt x="5627" y="9711"/>
                    <a:pt x="5690" y="9817"/>
                  </a:cubicBezTo>
                  <a:cubicBezTo>
                    <a:pt x="5764" y="9933"/>
                    <a:pt x="5807" y="10060"/>
                    <a:pt x="5849" y="10187"/>
                  </a:cubicBezTo>
                  <a:cubicBezTo>
                    <a:pt x="5912" y="10441"/>
                    <a:pt x="5912" y="10715"/>
                    <a:pt x="5817" y="10959"/>
                  </a:cubicBezTo>
                  <a:cubicBezTo>
                    <a:pt x="5732" y="11192"/>
                    <a:pt x="5563" y="11403"/>
                    <a:pt x="5330" y="11540"/>
                  </a:cubicBezTo>
                  <a:cubicBezTo>
                    <a:pt x="4876" y="11836"/>
                    <a:pt x="4263" y="11911"/>
                    <a:pt x="3671" y="11921"/>
                  </a:cubicBezTo>
                  <a:cubicBezTo>
                    <a:pt x="3078" y="11911"/>
                    <a:pt x="2465" y="11836"/>
                    <a:pt x="2010" y="11540"/>
                  </a:cubicBezTo>
                  <a:cubicBezTo>
                    <a:pt x="1777" y="11403"/>
                    <a:pt x="1608" y="11192"/>
                    <a:pt x="1523" y="10959"/>
                  </a:cubicBezTo>
                  <a:cubicBezTo>
                    <a:pt x="1429" y="10715"/>
                    <a:pt x="1429" y="10441"/>
                    <a:pt x="1492" y="10187"/>
                  </a:cubicBezTo>
                  <a:cubicBezTo>
                    <a:pt x="1523" y="10060"/>
                    <a:pt x="1577" y="9933"/>
                    <a:pt x="1650" y="9817"/>
                  </a:cubicBezTo>
                  <a:cubicBezTo>
                    <a:pt x="1714" y="9711"/>
                    <a:pt x="1809" y="9616"/>
                    <a:pt x="1915" y="9510"/>
                  </a:cubicBezTo>
                  <a:cubicBezTo>
                    <a:pt x="2010" y="9404"/>
                    <a:pt x="2127" y="9309"/>
                    <a:pt x="2243" y="9204"/>
                  </a:cubicBezTo>
                  <a:cubicBezTo>
                    <a:pt x="2369" y="9087"/>
                    <a:pt x="2496" y="8950"/>
                    <a:pt x="2592" y="8770"/>
                  </a:cubicBezTo>
                  <a:cubicBezTo>
                    <a:pt x="2771" y="8410"/>
                    <a:pt x="2740" y="8040"/>
                    <a:pt x="2708" y="7723"/>
                  </a:cubicBezTo>
                  <a:cubicBezTo>
                    <a:pt x="2666" y="7395"/>
                    <a:pt x="2602" y="7089"/>
                    <a:pt x="2550" y="6782"/>
                  </a:cubicBezTo>
                  <a:cubicBezTo>
                    <a:pt x="2306" y="5555"/>
                    <a:pt x="2052" y="4339"/>
                    <a:pt x="1777" y="3123"/>
                  </a:cubicBezTo>
                  <a:cubicBezTo>
                    <a:pt x="1640" y="2520"/>
                    <a:pt x="1502" y="1907"/>
                    <a:pt x="1365" y="1304"/>
                  </a:cubicBezTo>
                  <a:cubicBezTo>
                    <a:pt x="1333" y="1146"/>
                    <a:pt x="1302" y="998"/>
                    <a:pt x="1249" y="839"/>
                  </a:cubicBezTo>
                  <a:cubicBezTo>
                    <a:pt x="1206" y="680"/>
                    <a:pt x="1175" y="532"/>
                    <a:pt x="1069" y="342"/>
                  </a:cubicBezTo>
                  <a:cubicBezTo>
                    <a:pt x="1016" y="257"/>
                    <a:pt x="921" y="152"/>
                    <a:pt x="804" y="88"/>
                  </a:cubicBezTo>
                  <a:cubicBezTo>
                    <a:pt x="689" y="35"/>
                    <a:pt x="583" y="25"/>
                    <a:pt x="487" y="14"/>
                  </a:cubicBezTo>
                  <a:cubicBezTo>
                    <a:pt x="399" y="3"/>
                    <a:pt x="319" y="1"/>
                    <a:pt x="241" y="1"/>
                  </a:cubicBezTo>
                  <a:close/>
                </a:path>
              </a:pathLst>
            </a:custGeom>
            <a:gradFill>
              <a:gsLst>
                <a:gs pos="0">
                  <a:schemeClr val="accent1"/>
                </a:gs>
                <a:gs pos="100000">
                  <a:srgbClr val="BEBEBE"/>
                </a:gs>
              </a:gsLst>
              <a:lin ang="5400012" scaled="0"/>
            </a:gradFill>
            <a:ln>
              <a:noFill/>
            </a:ln>
            <a:effectLst>
              <a:outerShdw blurRad="42863" rotWithShape="0" algn="bl" dir="49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9"/>
          <p:cNvGrpSpPr/>
          <p:nvPr/>
        </p:nvGrpSpPr>
        <p:grpSpPr>
          <a:xfrm rot="-1347527">
            <a:off x="7470520" y="4241767"/>
            <a:ext cx="2157748" cy="1396527"/>
            <a:chOff x="1797021" y="-1412944"/>
            <a:chExt cx="1821255" cy="1178744"/>
          </a:xfrm>
        </p:grpSpPr>
        <p:sp>
          <p:nvSpPr>
            <p:cNvPr id="87" name="Google Shape;87;p9"/>
            <p:cNvSpPr/>
            <p:nvPr/>
          </p:nvSpPr>
          <p:spPr>
            <a:xfrm>
              <a:off x="1797021" y="-1144183"/>
              <a:ext cx="1821255" cy="909983"/>
            </a:xfrm>
            <a:custGeom>
              <a:rect b="b" l="l" r="r" t="t"/>
              <a:pathLst>
                <a:path extrusionOk="0" h="20464" w="40957">
                  <a:moveTo>
                    <a:pt x="1" y="1"/>
                  </a:moveTo>
                  <a:lnTo>
                    <a:pt x="1" y="20464"/>
                  </a:lnTo>
                  <a:lnTo>
                    <a:pt x="40957" y="20464"/>
                  </a:lnTo>
                  <a:lnTo>
                    <a:pt x="40957" y="1"/>
                  </a:lnTo>
                  <a:close/>
                </a:path>
              </a:pathLst>
            </a:custGeom>
            <a:solidFill>
              <a:schemeClr val="accent3"/>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1892493" y="-1412944"/>
              <a:ext cx="1557919" cy="666879"/>
            </a:xfrm>
            <a:custGeom>
              <a:rect b="b" l="l" r="r" t="t"/>
              <a:pathLst>
                <a:path extrusionOk="0" h="14997" w="35035">
                  <a:moveTo>
                    <a:pt x="5097" y="5125"/>
                  </a:moveTo>
                  <a:lnTo>
                    <a:pt x="4854" y="6045"/>
                  </a:lnTo>
                  <a:lnTo>
                    <a:pt x="5457" y="6045"/>
                  </a:lnTo>
                  <a:lnTo>
                    <a:pt x="5700" y="5273"/>
                  </a:lnTo>
                  <a:lnTo>
                    <a:pt x="5499" y="5231"/>
                  </a:lnTo>
                  <a:lnTo>
                    <a:pt x="5298" y="5178"/>
                  </a:lnTo>
                  <a:lnTo>
                    <a:pt x="5097" y="5125"/>
                  </a:lnTo>
                  <a:close/>
                  <a:moveTo>
                    <a:pt x="13251" y="4850"/>
                  </a:moveTo>
                  <a:lnTo>
                    <a:pt x="13251" y="6045"/>
                  </a:lnTo>
                  <a:lnTo>
                    <a:pt x="13874" y="6045"/>
                  </a:lnTo>
                  <a:cubicBezTo>
                    <a:pt x="13874" y="5643"/>
                    <a:pt x="13874" y="5241"/>
                    <a:pt x="13864" y="4850"/>
                  </a:cubicBezTo>
                  <a:close/>
                  <a:moveTo>
                    <a:pt x="5378" y="345"/>
                  </a:moveTo>
                  <a:cubicBezTo>
                    <a:pt x="5362" y="345"/>
                    <a:pt x="5346" y="345"/>
                    <a:pt x="5330" y="345"/>
                  </a:cubicBezTo>
                  <a:cubicBezTo>
                    <a:pt x="4897" y="355"/>
                    <a:pt x="4484" y="514"/>
                    <a:pt x="4156" y="800"/>
                  </a:cubicBezTo>
                  <a:cubicBezTo>
                    <a:pt x="3987" y="937"/>
                    <a:pt x="3849" y="1096"/>
                    <a:pt x="3744" y="1286"/>
                  </a:cubicBezTo>
                  <a:cubicBezTo>
                    <a:pt x="3628" y="1466"/>
                    <a:pt x="3553" y="1688"/>
                    <a:pt x="3522" y="1868"/>
                  </a:cubicBezTo>
                  <a:cubicBezTo>
                    <a:pt x="3172" y="3264"/>
                    <a:pt x="2834" y="4649"/>
                    <a:pt x="2496" y="6045"/>
                  </a:cubicBezTo>
                  <a:lnTo>
                    <a:pt x="3099" y="6045"/>
                  </a:lnTo>
                  <a:cubicBezTo>
                    <a:pt x="3437" y="4702"/>
                    <a:pt x="3786" y="3349"/>
                    <a:pt x="4124" y="1984"/>
                  </a:cubicBezTo>
                  <a:cubicBezTo>
                    <a:pt x="4145" y="1889"/>
                    <a:pt x="4156" y="1836"/>
                    <a:pt x="4188" y="1772"/>
                  </a:cubicBezTo>
                  <a:cubicBezTo>
                    <a:pt x="4209" y="1699"/>
                    <a:pt x="4241" y="1635"/>
                    <a:pt x="4283" y="1582"/>
                  </a:cubicBezTo>
                  <a:cubicBezTo>
                    <a:pt x="4357" y="1455"/>
                    <a:pt x="4441" y="1349"/>
                    <a:pt x="4558" y="1255"/>
                  </a:cubicBezTo>
                  <a:cubicBezTo>
                    <a:pt x="4780" y="1075"/>
                    <a:pt x="5055" y="969"/>
                    <a:pt x="5351" y="969"/>
                  </a:cubicBezTo>
                  <a:cubicBezTo>
                    <a:pt x="5364" y="968"/>
                    <a:pt x="5376" y="968"/>
                    <a:pt x="5389" y="968"/>
                  </a:cubicBezTo>
                  <a:cubicBezTo>
                    <a:pt x="5662" y="968"/>
                    <a:pt x="5932" y="1072"/>
                    <a:pt x="6155" y="1234"/>
                  </a:cubicBezTo>
                  <a:cubicBezTo>
                    <a:pt x="6387" y="1413"/>
                    <a:pt x="6556" y="1667"/>
                    <a:pt x="6620" y="1953"/>
                  </a:cubicBezTo>
                  <a:cubicBezTo>
                    <a:pt x="6662" y="2090"/>
                    <a:pt x="6673" y="2238"/>
                    <a:pt x="6652" y="2386"/>
                  </a:cubicBezTo>
                  <a:cubicBezTo>
                    <a:pt x="6652" y="2460"/>
                    <a:pt x="6641" y="2524"/>
                    <a:pt x="6620" y="2608"/>
                  </a:cubicBezTo>
                  <a:cubicBezTo>
                    <a:pt x="6599" y="2693"/>
                    <a:pt x="6578" y="2778"/>
                    <a:pt x="6556" y="2872"/>
                  </a:cubicBezTo>
                  <a:lnTo>
                    <a:pt x="6303" y="3920"/>
                  </a:lnTo>
                  <a:lnTo>
                    <a:pt x="5795" y="6013"/>
                  </a:lnTo>
                  <a:lnTo>
                    <a:pt x="4780" y="10169"/>
                  </a:lnTo>
                  <a:cubicBezTo>
                    <a:pt x="4611" y="10867"/>
                    <a:pt x="4441" y="11555"/>
                    <a:pt x="4272" y="12242"/>
                  </a:cubicBezTo>
                  <a:cubicBezTo>
                    <a:pt x="4230" y="12411"/>
                    <a:pt x="4188" y="12591"/>
                    <a:pt x="4145" y="12760"/>
                  </a:cubicBezTo>
                  <a:lnTo>
                    <a:pt x="4082" y="13014"/>
                  </a:lnTo>
                  <a:cubicBezTo>
                    <a:pt x="4061" y="13088"/>
                    <a:pt x="4040" y="13151"/>
                    <a:pt x="4008" y="13225"/>
                  </a:cubicBezTo>
                  <a:cubicBezTo>
                    <a:pt x="3892" y="13500"/>
                    <a:pt x="3701" y="13754"/>
                    <a:pt x="3458" y="13934"/>
                  </a:cubicBezTo>
                  <a:cubicBezTo>
                    <a:pt x="3159" y="14166"/>
                    <a:pt x="2782" y="14290"/>
                    <a:pt x="2400" y="14290"/>
                  </a:cubicBezTo>
                  <a:cubicBezTo>
                    <a:pt x="2174" y="14290"/>
                    <a:pt x="1947" y="14246"/>
                    <a:pt x="1734" y="14156"/>
                  </a:cubicBezTo>
                  <a:cubicBezTo>
                    <a:pt x="1174" y="13934"/>
                    <a:pt x="740" y="13395"/>
                    <a:pt x="656" y="12781"/>
                  </a:cubicBezTo>
                  <a:cubicBezTo>
                    <a:pt x="635" y="12633"/>
                    <a:pt x="624" y="12474"/>
                    <a:pt x="646" y="12326"/>
                  </a:cubicBezTo>
                  <a:cubicBezTo>
                    <a:pt x="646" y="12253"/>
                    <a:pt x="667" y="12168"/>
                    <a:pt x="677" y="12094"/>
                  </a:cubicBezTo>
                  <a:lnTo>
                    <a:pt x="740" y="11840"/>
                  </a:lnTo>
                  <a:cubicBezTo>
                    <a:pt x="825" y="11491"/>
                    <a:pt x="920" y="11132"/>
                    <a:pt x="1005" y="10782"/>
                  </a:cubicBezTo>
                  <a:lnTo>
                    <a:pt x="1513" y="8688"/>
                  </a:lnTo>
                  <a:cubicBezTo>
                    <a:pt x="1861" y="7293"/>
                    <a:pt x="2200" y="5897"/>
                    <a:pt x="2538" y="4501"/>
                  </a:cubicBezTo>
                  <a:cubicBezTo>
                    <a:pt x="2475" y="4491"/>
                    <a:pt x="2401" y="4469"/>
                    <a:pt x="2337" y="4448"/>
                  </a:cubicBezTo>
                  <a:cubicBezTo>
                    <a:pt x="2274" y="4437"/>
                    <a:pt x="2200" y="4416"/>
                    <a:pt x="2136" y="4406"/>
                  </a:cubicBezTo>
                  <a:cubicBezTo>
                    <a:pt x="2073" y="4385"/>
                    <a:pt x="1999" y="4374"/>
                    <a:pt x="1936" y="4353"/>
                  </a:cubicBezTo>
                  <a:cubicBezTo>
                    <a:pt x="1597" y="5749"/>
                    <a:pt x="1248" y="7134"/>
                    <a:pt x="909" y="8530"/>
                  </a:cubicBezTo>
                  <a:cubicBezTo>
                    <a:pt x="740" y="9228"/>
                    <a:pt x="571" y="9915"/>
                    <a:pt x="402" y="10613"/>
                  </a:cubicBezTo>
                  <a:cubicBezTo>
                    <a:pt x="317" y="10962"/>
                    <a:pt x="223" y="11311"/>
                    <a:pt x="138" y="11660"/>
                  </a:cubicBezTo>
                  <a:cubicBezTo>
                    <a:pt x="117" y="11745"/>
                    <a:pt x="96" y="11840"/>
                    <a:pt x="74" y="11924"/>
                  </a:cubicBezTo>
                  <a:cubicBezTo>
                    <a:pt x="53" y="12030"/>
                    <a:pt x="32" y="12126"/>
                    <a:pt x="21" y="12231"/>
                  </a:cubicBezTo>
                  <a:cubicBezTo>
                    <a:pt x="0" y="12432"/>
                    <a:pt x="11" y="12643"/>
                    <a:pt x="42" y="12845"/>
                  </a:cubicBezTo>
                  <a:cubicBezTo>
                    <a:pt x="169" y="13670"/>
                    <a:pt x="740" y="14399"/>
                    <a:pt x="1513" y="14695"/>
                  </a:cubicBezTo>
                  <a:cubicBezTo>
                    <a:pt x="1792" y="14811"/>
                    <a:pt x="2092" y="14868"/>
                    <a:pt x="2393" y="14868"/>
                  </a:cubicBezTo>
                  <a:cubicBezTo>
                    <a:pt x="2913" y="14868"/>
                    <a:pt x="3434" y="14699"/>
                    <a:pt x="3849" y="14378"/>
                  </a:cubicBezTo>
                  <a:cubicBezTo>
                    <a:pt x="4167" y="14124"/>
                    <a:pt x="4431" y="13786"/>
                    <a:pt x="4590" y="13416"/>
                  </a:cubicBezTo>
                  <a:cubicBezTo>
                    <a:pt x="4622" y="13320"/>
                    <a:pt x="4664" y="13214"/>
                    <a:pt x="4685" y="13120"/>
                  </a:cubicBezTo>
                  <a:cubicBezTo>
                    <a:pt x="4706" y="13035"/>
                    <a:pt x="4727" y="12940"/>
                    <a:pt x="4749" y="12855"/>
                  </a:cubicBezTo>
                  <a:cubicBezTo>
                    <a:pt x="4791" y="12676"/>
                    <a:pt x="4833" y="12506"/>
                    <a:pt x="4875" y="12337"/>
                  </a:cubicBezTo>
                  <a:cubicBezTo>
                    <a:pt x="5045" y="11639"/>
                    <a:pt x="5214" y="10951"/>
                    <a:pt x="5383" y="10254"/>
                  </a:cubicBezTo>
                  <a:lnTo>
                    <a:pt x="6398" y="6098"/>
                  </a:lnTo>
                  <a:cubicBezTo>
                    <a:pt x="6567" y="5400"/>
                    <a:pt x="6737" y="4712"/>
                    <a:pt x="6906" y="4014"/>
                  </a:cubicBezTo>
                  <a:cubicBezTo>
                    <a:pt x="6990" y="3666"/>
                    <a:pt x="7075" y="3327"/>
                    <a:pt x="7160" y="2978"/>
                  </a:cubicBezTo>
                  <a:cubicBezTo>
                    <a:pt x="7181" y="2893"/>
                    <a:pt x="7202" y="2799"/>
                    <a:pt x="7223" y="2714"/>
                  </a:cubicBezTo>
                  <a:cubicBezTo>
                    <a:pt x="7244" y="2629"/>
                    <a:pt x="7265" y="2513"/>
                    <a:pt x="7276" y="2407"/>
                  </a:cubicBezTo>
                  <a:cubicBezTo>
                    <a:pt x="7297" y="2195"/>
                    <a:pt x="7287" y="1984"/>
                    <a:pt x="7223" y="1772"/>
                  </a:cubicBezTo>
                  <a:cubicBezTo>
                    <a:pt x="7127" y="1360"/>
                    <a:pt x="6874" y="980"/>
                    <a:pt x="6535" y="726"/>
                  </a:cubicBezTo>
                  <a:cubicBezTo>
                    <a:pt x="6200" y="482"/>
                    <a:pt x="5795" y="345"/>
                    <a:pt x="5378" y="345"/>
                  </a:cubicBezTo>
                  <a:close/>
                  <a:moveTo>
                    <a:pt x="23216" y="3311"/>
                  </a:moveTo>
                  <a:cubicBezTo>
                    <a:pt x="23062" y="3311"/>
                    <a:pt x="22907" y="3330"/>
                    <a:pt x="22757" y="3370"/>
                  </a:cubicBezTo>
                  <a:cubicBezTo>
                    <a:pt x="22207" y="3507"/>
                    <a:pt x="21721" y="3909"/>
                    <a:pt x="21488" y="4437"/>
                  </a:cubicBezTo>
                  <a:cubicBezTo>
                    <a:pt x="21372" y="4702"/>
                    <a:pt x="21319" y="4987"/>
                    <a:pt x="21330" y="5273"/>
                  </a:cubicBezTo>
                  <a:cubicBezTo>
                    <a:pt x="21330" y="5421"/>
                    <a:pt x="21351" y="5569"/>
                    <a:pt x="21382" y="5696"/>
                  </a:cubicBezTo>
                  <a:cubicBezTo>
                    <a:pt x="21415" y="5812"/>
                    <a:pt x="21446" y="5950"/>
                    <a:pt x="21467" y="6045"/>
                  </a:cubicBezTo>
                  <a:lnTo>
                    <a:pt x="22101" y="6045"/>
                  </a:lnTo>
                  <a:cubicBezTo>
                    <a:pt x="22070" y="5929"/>
                    <a:pt x="22049" y="5812"/>
                    <a:pt x="22017" y="5696"/>
                  </a:cubicBezTo>
                  <a:cubicBezTo>
                    <a:pt x="21996" y="5590"/>
                    <a:pt x="21975" y="5495"/>
                    <a:pt x="21975" y="5400"/>
                  </a:cubicBezTo>
                  <a:cubicBezTo>
                    <a:pt x="21964" y="5210"/>
                    <a:pt x="22007" y="5008"/>
                    <a:pt x="22080" y="4839"/>
                  </a:cubicBezTo>
                  <a:cubicBezTo>
                    <a:pt x="22239" y="4480"/>
                    <a:pt x="22567" y="4205"/>
                    <a:pt x="22937" y="4110"/>
                  </a:cubicBezTo>
                  <a:cubicBezTo>
                    <a:pt x="23040" y="4084"/>
                    <a:pt x="23145" y="4072"/>
                    <a:pt x="23249" y="4072"/>
                  </a:cubicBezTo>
                  <a:cubicBezTo>
                    <a:pt x="23532" y="4072"/>
                    <a:pt x="23813" y="4165"/>
                    <a:pt x="24037" y="4343"/>
                  </a:cubicBezTo>
                  <a:cubicBezTo>
                    <a:pt x="24185" y="4459"/>
                    <a:pt x="24312" y="4607"/>
                    <a:pt x="24397" y="4787"/>
                  </a:cubicBezTo>
                  <a:cubicBezTo>
                    <a:pt x="24439" y="4871"/>
                    <a:pt x="24470" y="4956"/>
                    <a:pt x="24491" y="5062"/>
                  </a:cubicBezTo>
                  <a:cubicBezTo>
                    <a:pt x="24524" y="5178"/>
                    <a:pt x="24555" y="5294"/>
                    <a:pt x="24576" y="5410"/>
                  </a:cubicBezTo>
                  <a:cubicBezTo>
                    <a:pt x="25031" y="7261"/>
                    <a:pt x="25485" y="9122"/>
                    <a:pt x="25941" y="10984"/>
                  </a:cubicBezTo>
                  <a:cubicBezTo>
                    <a:pt x="26056" y="11438"/>
                    <a:pt x="26173" y="11903"/>
                    <a:pt x="26279" y="12369"/>
                  </a:cubicBezTo>
                  <a:cubicBezTo>
                    <a:pt x="26342" y="12601"/>
                    <a:pt x="26395" y="12834"/>
                    <a:pt x="26458" y="13066"/>
                  </a:cubicBezTo>
                  <a:cubicBezTo>
                    <a:pt x="26469" y="13130"/>
                    <a:pt x="26479" y="13183"/>
                    <a:pt x="26501" y="13236"/>
                  </a:cubicBezTo>
                  <a:cubicBezTo>
                    <a:pt x="26512" y="13299"/>
                    <a:pt x="26522" y="13331"/>
                    <a:pt x="26522" y="13374"/>
                  </a:cubicBezTo>
                  <a:cubicBezTo>
                    <a:pt x="26533" y="13468"/>
                    <a:pt x="26533" y="13553"/>
                    <a:pt x="26512" y="13637"/>
                  </a:cubicBezTo>
                  <a:cubicBezTo>
                    <a:pt x="26448" y="13987"/>
                    <a:pt x="26141" y="14262"/>
                    <a:pt x="25782" y="14293"/>
                  </a:cubicBezTo>
                  <a:cubicBezTo>
                    <a:pt x="25758" y="14295"/>
                    <a:pt x="25735" y="14296"/>
                    <a:pt x="25711" y="14296"/>
                  </a:cubicBezTo>
                  <a:cubicBezTo>
                    <a:pt x="25386" y="14296"/>
                    <a:pt x="25064" y="14092"/>
                    <a:pt x="24936" y="13786"/>
                  </a:cubicBezTo>
                  <a:cubicBezTo>
                    <a:pt x="24914" y="13754"/>
                    <a:pt x="24904" y="13712"/>
                    <a:pt x="24893" y="13670"/>
                  </a:cubicBezTo>
                  <a:cubicBezTo>
                    <a:pt x="24883" y="13606"/>
                    <a:pt x="24862" y="13553"/>
                    <a:pt x="24851" y="13489"/>
                  </a:cubicBezTo>
                  <a:cubicBezTo>
                    <a:pt x="24820" y="13374"/>
                    <a:pt x="24799" y="13257"/>
                    <a:pt x="24766" y="13141"/>
                  </a:cubicBezTo>
                  <a:cubicBezTo>
                    <a:pt x="24714" y="12908"/>
                    <a:pt x="24650" y="12676"/>
                    <a:pt x="24597" y="12443"/>
                  </a:cubicBezTo>
                  <a:cubicBezTo>
                    <a:pt x="24481" y="11978"/>
                    <a:pt x="24365" y="11501"/>
                    <a:pt x="24249" y="11036"/>
                  </a:cubicBezTo>
                  <a:cubicBezTo>
                    <a:pt x="24026" y="10105"/>
                    <a:pt x="23793" y="9165"/>
                    <a:pt x="23572" y="8234"/>
                  </a:cubicBezTo>
                  <a:cubicBezTo>
                    <a:pt x="23497" y="8255"/>
                    <a:pt x="23434" y="8265"/>
                    <a:pt x="23370" y="8287"/>
                  </a:cubicBezTo>
                  <a:cubicBezTo>
                    <a:pt x="23297" y="8298"/>
                    <a:pt x="23233" y="8319"/>
                    <a:pt x="23170" y="8329"/>
                  </a:cubicBezTo>
                  <a:cubicBezTo>
                    <a:pt x="23096" y="8350"/>
                    <a:pt x="23032" y="8361"/>
                    <a:pt x="22969" y="8382"/>
                  </a:cubicBezTo>
                  <a:cubicBezTo>
                    <a:pt x="23191" y="9313"/>
                    <a:pt x="23424" y="10243"/>
                    <a:pt x="23645" y="11174"/>
                  </a:cubicBezTo>
                  <a:cubicBezTo>
                    <a:pt x="23762" y="11639"/>
                    <a:pt x="23878" y="12105"/>
                    <a:pt x="23984" y="12580"/>
                  </a:cubicBezTo>
                  <a:cubicBezTo>
                    <a:pt x="24047" y="12813"/>
                    <a:pt x="24101" y="13035"/>
                    <a:pt x="24164" y="13268"/>
                  </a:cubicBezTo>
                  <a:cubicBezTo>
                    <a:pt x="24185" y="13395"/>
                    <a:pt x="24216" y="13500"/>
                    <a:pt x="24249" y="13627"/>
                  </a:cubicBezTo>
                  <a:cubicBezTo>
                    <a:pt x="24259" y="13680"/>
                    <a:pt x="24270" y="13743"/>
                    <a:pt x="24291" y="13797"/>
                  </a:cubicBezTo>
                  <a:cubicBezTo>
                    <a:pt x="24301" y="13870"/>
                    <a:pt x="24333" y="13945"/>
                    <a:pt x="24365" y="14018"/>
                  </a:cubicBezTo>
                  <a:cubicBezTo>
                    <a:pt x="24577" y="14531"/>
                    <a:pt x="25127" y="14884"/>
                    <a:pt x="25688" y="14884"/>
                  </a:cubicBezTo>
                  <a:cubicBezTo>
                    <a:pt x="25740" y="14884"/>
                    <a:pt x="25793" y="14881"/>
                    <a:pt x="25845" y="14875"/>
                  </a:cubicBezTo>
                  <a:cubicBezTo>
                    <a:pt x="26141" y="14843"/>
                    <a:pt x="26437" y="14706"/>
                    <a:pt x="26660" y="14505"/>
                  </a:cubicBezTo>
                  <a:cubicBezTo>
                    <a:pt x="26892" y="14293"/>
                    <a:pt x="27051" y="14018"/>
                    <a:pt x="27114" y="13712"/>
                  </a:cubicBezTo>
                  <a:cubicBezTo>
                    <a:pt x="27146" y="13564"/>
                    <a:pt x="27146" y="13416"/>
                    <a:pt x="27135" y="13257"/>
                  </a:cubicBezTo>
                  <a:cubicBezTo>
                    <a:pt x="27125" y="13183"/>
                    <a:pt x="27104" y="13099"/>
                    <a:pt x="27093" y="13045"/>
                  </a:cubicBezTo>
                  <a:cubicBezTo>
                    <a:pt x="27083" y="12982"/>
                    <a:pt x="27062" y="12929"/>
                    <a:pt x="27051" y="12866"/>
                  </a:cubicBezTo>
                  <a:cubicBezTo>
                    <a:pt x="26987" y="12633"/>
                    <a:pt x="26935" y="12401"/>
                    <a:pt x="26881" y="12168"/>
                  </a:cubicBezTo>
                  <a:cubicBezTo>
                    <a:pt x="26765" y="11692"/>
                    <a:pt x="26649" y="11226"/>
                    <a:pt x="26533" y="10761"/>
                  </a:cubicBezTo>
                  <a:cubicBezTo>
                    <a:pt x="26078" y="8879"/>
                    <a:pt x="25623" y="7007"/>
                    <a:pt x="25158" y="5135"/>
                  </a:cubicBezTo>
                  <a:cubicBezTo>
                    <a:pt x="25137" y="5019"/>
                    <a:pt x="25105" y="4903"/>
                    <a:pt x="25073" y="4787"/>
                  </a:cubicBezTo>
                  <a:cubicBezTo>
                    <a:pt x="25041" y="4649"/>
                    <a:pt x="24999" y="4512"/>
                    <a:pt x="24925" y="4385"/>
                  </a:cubicBezTo>
                  <a:cubicBezTo>
                    <a:pt x="24809" y="4120"/>
                    <a:pt x="24618" y="3887"/>
                    <a:pt x="24386" y="3718"/>
                  </a:cubicBezTo>
                  <a:cubicBezTo>
                    <a:pt x="24060" y="3455"/>
                    <a:pt x="23639" y="3311"/>
                    <a:pt x="23216" y="3311"/>
                  </a:cubicBezTo>
                  <a:close/>
                  <a:moveTo>
                    <a:pt x="33107" y="3090"/>
                  </a:moveTo>
                  <a:cubicBezTo>
                    <a:pt x="32872" y="3090"/>
                    <a:pt x="32635" y="3133"/>
                    <a:pt x="32412" y="3222"/>
                  </a:cubicBezTo>
                  <a:cubicBezTo>
                    <a:pt x="31863" y="3433"/>
                    <a:pt x="31429" y="3909"/>
                    <a:pt x="31270" y="4491"/>
                  </a:cubicBezTo>
                  <a:cubicBezTo>
                    <a:pt x="31238" y="4628"/>
                    <a:pt x="31217" y="4776"/>
                    <a:pt x="31207" y="4924"/>
                  </a:cubicBezTo>
                  <a:lnTo>
                    <a:pt x="31207" y="5304"/>
                  </a:lnTo>
                  <a:lnTo>
                    <a:pt x="31207" y="6045"/>
                  </a:lnTo>
                  <a:lnTo>
                    <a:pt x="31830" y="6045"/>
                  </a:lnTo>
                  <a:lnTo>
                    <a:pt x="31830" y="5304"/>
                  </a:lnTo>
                  <a:lnTo>
                    <a:pt x="31830" y="4945"/>
                  </a:lnTo>
                  <a:cubicBezTo>
                    <a:pt x="31830" y="4850"/>
                    <a:pt x="31852" y="4744"/>
                    <a:pt x="31873" y="4649"/>
                  </a:cubicBezTo>
                  <a:cubicBezTo>
                    <a:pt x="31978" y="4268"/>
                    <a:pt x="32275" y="3941"/>
                    <a:pt x="32645" y="3793"/>
                  </a:cubicBezTo>
                  <a:cubicBezTo>
                    <a:pt x="32792" y="3738"/>
                    <a:pt x="32948" y="3710"/>
                    <a:pt x="33105" y="3710"/>
                  </a:cubicBezTo>
                  <a:cubicBezTo>
                    <a:pt x="33344" y="3710"/>
                    <a:pt x="33583" y="3775"/>
                    <a:pt x="33787" y="3909"/>
                  </a:cubicBezTo>
                  <a:cubicBezTo>
                    <a:pt x="34126" y="4120"/>
                    <a:pt x="34358" y="4491"/>
                    <a:pt x="34379" y="4892"/>
                  </a:cubicBezTo>
                  <a:cubicBezTo>
                    <a:pt x="34389" y="6859"/>
                    <a:pt x="34400" y="8826"/>
                    <a:pt x="34400" y="10793"/>
                  </a:cubicBezTo>
                  <a:cubicBezTo>
                    <a:pt x="34411" y="11290"/>
                    <a:pt x="34411" y="11776"/>
                    <a:pt x="34411" y="12274"/>
                  </a:cubicBezTo>
                  <a:lnTo>
                    <a:pt x="34411" y="13014"/>
                  </a:lnTo>
                  <a:lnTo>
                    <a:pt x="34411" y="13384"/>
                  </a:lnTo>
                  <a:cubicBezTo>
                    <a:pt x="34411" y="13522"/>
                    <a:pt x="34411" y="13595"/>
                    <a:pt x="34389" y="13680"/>
                  </a:cubicBezTo>
                  <a:cubicBezTo>
                    <a:pt x="34316" y="14039"/>
                    <a:pt x="33988" y="14314"/>
                    <a:pt x="33618" y="14325"/>
                  </a:cubicBezTo>
                  <a:cubicBezTo>
                    <a:pt x="33598" y="14327"/>
                    <a:pt x="33578" y="14328"/>
                    <a:pt x="33558" y="14328"/>
                  </a:cubicBezTo>
                  <a:cubicBezTo>
                    <a:pt x="33220" y="14328"/>
                    <a:pt x="32903" y="14084"/>
                    <a:pt x="32793" y="13764"/>
                  </a:cubicBezTo>
                  <a:cubicBezTo>
                    <a:pt x="32772" y="13670"/>
                    <a:pt x="32751" y="13585"/>
                    <a:pt x="32751" y="13489"/>
                  </a:cubicBezTo>
                  <a:lnTo>
                    <a:pt x="32751" y="13120"/>
                  </a:lnTo>
                  <a:lnTo>
                    <a:pt x="32751" y="12380"/>
                  </a:lnTo>
                  <a:cubicBezTo>
                    <a:pt x="32751" y="11882"/>
                    <a:pt x="32751" y="11396"/>
                    <a:pt x="32740" y="10899"/>
                  </a:cubicBezTo>
                  <a:cubicBezTo>
                    <a:pt x="32740" y="9915"/>
                    <a:pt x="32740" y="8921"/>
                    <a:pt x="32730" y="7938"/>
                  </a:cubicBezTo>
                  <a:lnTo>
                    <a:pt x="32116" y="7938"/>
                  </a:lnTo>
                  <a:cubicBezTo>
                    <a:pt x="32116" y="8921"/>
                    <a:pt x="32116" y="9915"/>
                    <a:pt x="32126" y="10899"/>
                  </a:cubicBezTo>
                  <a:lnTo>
                    <a:pt x="32126" y="12380"/>
                  </a:lnTo>
                  <a:lnTo>
                    <a:pt x="32126" y="13120"/>
                  </a:lnTo>
                  <a:lnTo>
                    <a:pt x="32126" y="13489"/>
                  </a:lnTo>
                  <a:cubicBezTo>
                    <a:pt x="32126" y="13648"/>
                    <a:pt x="32159" y="13807"/>
                    <a:pt x="32201" y="13955"/>
                  </a:cubicBezTo>
                  <a:cubicBezTo>
                    <a:pt x="32307" y="14251"/>
                    <a:pt x="32507" y="14516"/>
                    <a:pt x="32761" y="14695"/>
                  </a:cubicBezTo>
                  <a:cubicBezTo>
                    <a:pt x="32991" y="14859"/>
                    <a:pt x="33283" y="14952"/>
                    <a:pt x="33564" y="14952"/>
                  </a:cubicBezTo>
                  <a:cubicBezTo>
                    <a:pt x="33592" y="14952"/>
                    <a:pt x="33621" y="14951"/>
                    <a:pt x="33649" y="14949"/>
                  </a:cubicBezTo>
                  <a:cubicBezTo>
                    <a:pt x="34284" y="14928"/>
                    <a:pt x="34866" y="14441"/>
                    <a:pt x="35003" y="13828"/>
                  </a:cubicBezTo>
                  <a:cubicBezTo>
                    <a:pt x="35035" y="13680"/>
                    <a:pt x="35035" y="13489"/>
                    <a:pt x="35035" y="13384"/>
                  </a:cubicBezTo>
                  <a:lnTo>
                    <a:pt x="35035" y="13014"/>
                  </a:lnTo>
                  <a:lnTo>
                    <a:pt x="35035" y="12274"/>
                  </a:lnTo>
                  <a:cubicBezTo>
                    <a:pt x="35035" y="11776"/>
                    <a:pt x="35024" y="11290"/>
                    <a:pt x="35024" y="10793"/>
                  </a:cubicBezTo>
                  <a:cubicBezTo>
                    <a:pt x="35014" y="8805"/>
                    <a:pt x="35014" y="6827"/>
                    <a:pt x="35003" y="4839"/>
                  </a:cubicBezTo>
                  <a:cubicBezTo>
                    <a:pt x="34961" y="4247"/>
                    <a:pt x="34622" y="3687"/>
                    <a:pt x="34115" y="3380"/>
                  </a:cubicBezTo>
                  <a:cubicBezTo>
                    <a:pt x="33816" y="3189"/>
                    <a:pt x="33463" y="3090"/>
                    <a:pt x="33107" y="3090"/>
                  </a:cubicBezTo>
                  <a:close/>
                  <a:moveTo>
                    <a:pt x="14261" y="1"/>
                  </a:moveTo>
                  <a:cubicBezTo>
                    <a:pt x="13927" y="1"/>
                    <a:pt x="13587" y="82"/>
                    <a:pt x="13293" y="250"/>
                  </a:cubicBezTo>
                  <a:cubicBezTo>
                    <a:pt x="12923" y="461"/>
                    <a:pt x="12637" y="800"/>
                    <a:pt x="12478" y="1201"/>
                  </a:cubicBezTo>
                  <a:cubicBezTo>
                    <a:pt x="12394" y="1392"/>
                    <a:pt x="12351" y="1614"/>
                    <a:pt x="12341" y="1826"/>
                  </a:cubicBezTo>
                  <a:lnTo>
                    <a:pt x="12341" y="2365"/>
                  </a:lnTo>
                  <a:cubicBezTo>
                    <a:pt x="12341" y="2724"/>
                    <a:pt x="12341" y="3084"/>
                    <a:pt x="12351" y="3433"/>
                  </a:cubicBezTo>
                  <a:lnTo>
                    <a:pt x="12351" y="5569"/>
                  </a:lnTo>
                  <a:cubicBezTo>
                    <a:pt x="12362" y="6986"/>
                    <a:pt x="12362" y="8414"/>
                    <a:pt x="12373" y="9831"/>
                  </a:cubicBezTo>
                  <a:lnTo>
                    <a:pt x="12373" y="11967"/>
                  </a:lnTo>
                  <a:cubicBezTo>
                    <a:pt x="12384" y="12147"/>
                    <a:pt x="12384" y="12326"/>
                    <a:pt x="12384" y="12495"/>
                  </a:cubicBezTo>
                  <a:lnTo>
                    <a:pt x="12384" y="12792"/>
                  </a:lnTo>
                  <a:cubicBezTo>
                    <a:pt x="12394" y="12887"/>
                    <a:pt x="12405" y="12993"/>
                    <a:pt x="12426" y="13088"/>
                  </a:cubicBezTo>
                  <a:cubicBezTo>
                    <a:pt x="12511" y="13489"/>
                    <a:pt x="12701" y="13870"/>
                    <a:pt x="12965" y="14177"/>
                  </a:cubicBezTo>
                  <a:cubicBezTo>
                    <a:pt x="13414" y="14697"/>
                    <a:pt x="14091" y="14997"/>
                    <a:pt x="14775" y="14997"/>
                  </a:cubicBezTo>
                  <a:cubicBezTo>
                    <a:pt x="14912" y="14997"/>
                    <a:pt x="15050" y="14984"/>
                    <a:pt x="15186" y="14960"/>
                  </a:cubicBezTo>
                  <a:cubicBezTo>
                    <a:pt x="15989" y="14822"/>
                    <a:pt x="16698" y="14230"/>
                    <a:pt x="16994" y="13468"/>
                  </a:cubicBezTo>
                  <a:cubicBezTo>
                    <a:pt x="17068" y="13278"/>
                    <a:pt x="17110" y="13077"/>
                    <a:pt x="17131" y="12866"/>
                  </a:cubicBezTo>
                  <a:cubicBezTo>
                    <a:pt x="17142" y="12770"/>
                    <a:pt x="17152" y="12665"/>
                    <a:pt x="17152" y="12570"/>
                  </a:cubicBezTo>
                  <a:lnTo>
                    <a:pt x="17152" y="12305"/>
                  </a:lnTo>
                  <a:cubicBezTo>
                    <a:pt x="17142" y="11946"/>
                    <a:pt x="17142" y="11597"/>
                    <a:pt x="17142" y="11237"/>
                  </a:cubicBezTo>
                  <a:lnTo>
                    <a:pt x="17142" y="9101"/>
                  </a:lnTo>
                  <a:cubicBezTo>
                    <a:pt x="17131" y="7684"/>
                    <a:pt x="17131" y="6256"/>
                    <a:pt x="17121" y="4839"/>
                  </a:cubicBezTo>
                  <a:lnTo>
                    <a:pt x="16497" y="4839"/>
                  </a:lnTo>
                  <a:cubicBezTo>
                    <a:pt x="16508" y="6256"/>
                    <a:pt x="16508" y="7684"/>
                    <a:pt x="16518" y="9101"/>
                  </a:cubicBezTo>
                  <a:lnTo>
                    <a:pt x="16518" y="11237"/>
                  </a:lnTo>
                  <a:cubicBezTo>
                    <a:pt x="16529" y="11597"/>
                    <a:pt x="16529" y="11946"/>
                    <a:pt x="16529" y="12305"/>
                  </a:cubicBezTo>
                  <a:lnTo>
                    <a:pt x="16529" y="12570"/>
                  </a:lnTo>
                  <a:cubicBezTo>
                    <a:pt x="16529" y="12654"/>
                    <a:pt x="16529" y="12728"/>
                    <a:pt x="16518" y="12802"/>
                  </a:cubicBezTo>
                  <a:cubicBezTo>
                    <a:pt x="16497" y="12951"/>
                    <a:pt x="16466" y="13099"/>
                    <a:pt x="16412" y="13247"/>
                  </a:cubicBezTo>
                  <a:cubicBezTo>
                    <a:pt x="16201" y="13807"/>
                    <a:pt x="15672" y="14251"/>
                    <a:pt x="15070" y="14346"/>
                  </a:cubicBezTo>
                  <a:cubicBezTo>
                    <a:pt x="14972" y="14364"/>
                    <a:pt x="14873" y="14372"/>
                    <a:pt x="14774" y="14372"/>
                  </a:cubicBezTo>
                  <a:cubicBezTo>
                    <a:pt x="14272" y="14372"/>
                    <a:pt x="13768" y="14153"/>
                    <a:pt x="13441" y="13764"/>
                  </a:cubicBezTo>
                  <a:cubicBezTo>
                    <a:pt x="13240" y="13543"/>
                    <a:pt x="13103" y="13257"/>
                    <a:pt x="13039" y="12972"/>
                  </a:cubicBezTo>
                  <a:cubicBezTo>
                    <a:pt x="13028" y="12897"/>
                    <a:pt x="13007" y="12813"/>
                    <a:pt x="13007" y="12739"/>
                  </a:cubicBezTo>
                  <a:cubicBezTo>
                    <a:pt x="12997" y="12665"/>
                    <a:pt x="13007" y="12591"/>
                    <a:pt x="12997" y="12495"/>
                  </a:cubicBezTo>
                  <a:lnTo>
                    <a:pt x="12997" y="11967"/>
                  </a:lnTo>
                  <a:lnTo>
                    <a:pt x="12997" y="9831"/>
                  </a:lnTo>
                  <a:cubicBezTo>
                    <a:pt x="12986" y="8414"/>
                    <a:pt x="12986" y="6986"/>
                    <a:pt x="12976" y="5569"/>
                  </a:cubicBezTo>
                  <a:cubicBezTo>
                    <a:pt x="12976" y="4850"/>
                    <a:pt x="12976" y="4141"/>
                    <a:pt x="12965" y="3433"/>
                  </a:cubicBezTo>
                  <a:lnTo>
                    <a:pt x="12965" y="2365"/>
                  </a:lnTo>
                  <a:lnTo>
                    <a:pt x="12965" y="1847"/>
                  </a:lnTo>
                  <a:cubicBezTo>
                    <a:pt x="12976" y="1699"/>
                    <a:pt x="12997" y="1561"/>
                    <a:pt x="13049" y="1434"/>
                  </a:cubicBezTo>
                  <a:cubicBezTo>
                    <a:pt x="13155" y="1159"/>
                    <a:pt x="13357" y="937"/>
                    <a:pt x="13610" y="789"/>
                  </a:cubicBezTo>
                  <a:cubicBezTo>
                    <a:pt x="13798" y="683"/>
                    <a:pt x="14018" y="627"/>
                    <a:pt x="14241" y="627"/>
                  </a:cubicBezTo>
                  <a:cubicBezTo>
                    <a:pt x="14306" y="627"/>
                    <a:pt x="14371" y="632"/>
                    <a:pt x="14435" y="641"/>
                  </a:cubicBezTo>
                  <a:cubicBezTo>
                    <a:pt x="15006" y="715"/>
                    <a:pt x="15482" y="1223"/>
                    <a:pt x="15514" y="1805"/>
                  </a:cubicBezTo>
                  <a:cubicBezTo>
                    <a:pt x="15524" y="3211"/>
                    <a:pt x="15524" y="4628"/>
                    <a:pt x="15535" y="6045"/>
                  </a:cubicBezTo>
                  <a:lnTo>
                    <a:pt x="16158" y="6045"/>
                  </a:lnTo>
                  <a:cubicBezTo>
                    <a:pt x="16148" y="4618"/>
                    <a:pt x="16137" y="3179"/>
                    <a:pt x="16137" y="1751"/>
                  </a:cubicBezTo>
                  <a:cubicBezTo>
                    <a:pt x="16106" y="1328"/>
                    <a:pt x="15926" y="916"/>
                    <a:pt x="15630" y="609"/>
                  </a:cubicBezTo>
                  <a:cubicBezTo>
                    <a:pt x="15345" y="292"/>
                    <a:pt x="14943" y="81"/>
                    <a:pt x="14520" y="17"/>
                  </a:cubicBezTo>
                  <a:cubicBezTo>
                    <a:pt x="14435" y="6"/>
                    <a:pt x="14348" y="1"/>
                    <a:pt x="14261" y="1"/>
                  </a:cubicBezTo>
                  <a:close/>
                </a:path>
              </a:pathLst>
            </a:custGeom>
            <a:solidFill>
              <a:schemeClr val="dk1"/>
            </a:solidFill>
            <a:ln>
              <a:noFill/>
            </a:ln>
            <a:effectLst>
              <a:outerShdw blurRad="42863" rotWithShape="0" algn="bl" dir="5280000" dist="57150">
                <a:schemeClr val="dk2">
                  <a:alpha val="6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10"/>
          <p:cNvSpPr/>
          <p:nvPr>
            <p:ph idx="2" type="pic"/>
          </p:nvPr>
        </p:nvSpPr>
        <p:spPr>
          <a:xfrm>
            <a:off x="0" y="0"/>
            <a:ext cx="9144000" cy="5143500"/>
          </a:xfrm>
          <a:prstGeom prst="rect">
            <a:avLst/>
          </a:prstGeom>
          <a:noFill/>
          <a:ln>
            <a:noFill/>
          </a:ln>
        </p:spPr>
      </p:sp>
      <p:sp>
        <p:nvSpPr>
          <p:cNvPr id="91" name="Google Shape;91;p10"/>
          <p:cNvSpPr txBox="1"/>
          <p:nvPr>
            <p:ph type="title"/>
          </p:nvPr>
        </p:nvSpPr>
        <p:spPr>
          <a:xfrm>
            <a:off x="2127000" y="3390500"/>
            <a:ext cx="4890000" cy="12180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Special Elite"/>
              <a:buNone/>
              <a:defRPr b="1" sz="3500">
                <a:solidFill>
                  <a:schemeClr val="dk1"/>
                </a:solidFill>
                <a:latin typeface="Special Elite"/>
                <a:ea typeface="Special Elite"/>
                <a:cs typeface="Special Elite"/>
                <a:sym typeface="Special Elit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indent="-317500" lvl="1" marL="914400" rtl="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17500" lvl="2" marL="1371600" rtl="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indent="-317500" lvl="3" marL="1828800" rtl="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indent="-317500" lvl="4" marL="2286000" rtl="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indent="-317500" lvl="5" marL="2743200" rtl="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indent="-317500" lvl="6" marL="3200400" rtl="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indent="-317500" lvl="7" marL="3657600" rtl="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indent="-317500" lvl="8" marL="4114800" rtl="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public.tableau.com/views/WIPProject4Visualizations/Dashboard3?:language=en-US&amp;:sid=&amp;:display_count=n&amp;:origin=viz_share_link"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public.tableau.com/views/TotalCountofCrimesCLT-NIBRSCategories/Dashboard5?:language=en-US&amp;:sid=&amp;:display_count=n&amp;:origin=viz_share_link"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public.tableau.com/views/YearlyTrendsforTop10CrimesinCharlotteNC/Dashboard6?:language=en-US&amp;:sid=&amp;:display_count=n&amp;:origin=viz_share_link" TargetMode="Externa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public.tableau.com/views/TotalCountofCrimesBasedonNationalIncidentBasedReportingSystemNIBRSCategories/Dashboard4?:language=en-US&amp;:sid=&amp;:display_count=n&amp;:origin=viz_share_link"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grpSp>
        <p:nvGrpSpPr>
          <p:cNvPr id="549" name="Google Shape;549;p30"/>
          <p:cNvGrpSpPr/>
          <p:nvPr/>
        </p:nvGrpSpPr>
        <p:grpSpPr>
          <a:xfrm rot="6299982">
            <a:off x="-398374" y="2204959"/>
            <a:ext cx="4216528" cy="2936083"/>
            <a:chOff x="5305828" y="3934641"/>
            <a:chExt cx="2031453" cy="1414556"/>
          </a:xfrm>
        </p:grpSpPr>
        <p:sp>
          <p:nvSpPr>
            <p:cNvPr id="550" name="Google Shape;550;p30"/>
            <p:cNvSpPr/>
            <p:nvPr/>
          </p:nvSpPr>
          <p:spPr>
            <a:xfrm>
              <a:off x="5305828" y="3934641"/>
              <a:ext cx="679508" cy="1414556"/>
            </a:xfrm>
            <a:custGeom>
              <a:rect b="b" l="l" r="r" t="t"/>
              <a:pathLst>
                <a:path extrusionOk="0" h="31811" w="15281">
                  <a:moveTo>
                    <a:pt x="0" y="1"/>
                  </a:moveTo>
                  <a:lnTo>
                    <a:pt x="0" y="31810"/>
                  </a:lnTo>
                  <a:lnTo>
                    <a:pt x="15281" y="31810"/>
                  </a:lnTo>
                  <a:lnTo>
                    <a:pt x="15281" y="1"/>
                  </a:lnTo>
                  <a:close/>
                </a:path>
              </a:pathLst>
            </a:custGeom>
            <a:gradFill>
              <a:gsLst>
                <a:gs pos="0">
                  <a:srgbClr val="FFFFFF"/>
                </a:gs>
                <a:gs pos="100000">
                  <a:srgbClr val="BEBEBE"/>
                </a:gs>
              </a:gsLst>
              <a:lin ang="10800025" scaled="0"/>
            </a:gradFill>
            <a:ln>
              <a:noFill/>
            </a:ln>
            <a:effectLst>
              <a:outerShdw blurRad="142875" rotWithShape="0" algn="bl" dir="5400000" dist="19050">
                <a:schemeClr val="dk2">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5979199" y="3934641"/>
              <a:ext cx="679063" cy="1414556"/>
            </a:xfrm>
            <a:custGeom>
              <a:rect b="b" l="l" r="r" t="t"/>
              <a:pathLst>
                <a:path extrusionOk="0" h="31811" w="15271">
                  <a:moveTo>
                    <a:pt x="1" y="1"/>
                  </a:moveTo>
                  <a:lnTo>
                    <a:pt x="1" y="31810"/>
                  </a:lnTo>
                  <a:lnTo>
                    <a:pt x="15271" y="31810"/>
                  </a:lnTo>
                  <a:lnTo>
                    <a:pt x="15271" y="1"/>
                  </a:lnTo>
                  <a:close/>
                </a:path>
              </a:pathLst>
            </a:custGeom>
            <a:gradFill>
              <a:gsLst>
                <a:gs pos="0">
                  <a:srgbClr val="FFFFFF"/>
                </a:gs>
                <a:gs pos="100000">
                  <a:srgbClr val="BEBEBE"/>
                </a:gs>
              </a:gsLst>
              <a:lin ang="10800025" scaled="0"/>
            </a:gradFill>
            <a:ln>
              <a:noFill/>
            </a:ln>
            <a:effectLst>
              <a:outerShdw blurRad="142875" rotWithShape="0" algn="bl" dir="5400000" dist="19050">
                <a:schemeClr val="dk2">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6658217" y="3934641"/>
              <a:ext cx="679063" cy="1414556"/>
            </a:xfrm>
            <a:custGeom>
              <a:rect b="b" l="l" r="r" t="t"/>
              <a:pathLst>
                <a:path extrusionOk="0" h="31811" w="15271">
                  <a:moveTo>
                    <a:pt x="1" y="1"/>
                  </a:moveTo>
                  <a:lnTo>
                    <a:pt x="1" y="31810"/>
                  </a:lnTo>
                  <a:lnTo>
                    <a:pt x="15271" y="31810"/>
                  </a:lnTo>
                  <a:lnTo>
                    <a:pt x="15271" y="1"/>
                  </a:lnTo>
                  <a:close/>
                </a:path>
              </a:pathLst>
            </a:custGeom>
            <a:gradFill>
              <a:gsLst>
                <a:gs pos="0">
                  <a:srgbClr val="FFFFFF"/>
                </a:gs>
                <a:gs pos="100000">
                  <a:srgbClr val="BEBEBE"/>
                </a:gs>
              </a:gsLst>
              <a:lin ang="10800025" scaled="0"/>
            </a:gradFill>
            <a:ln>
              <a:noFill/>
            </a:ln>
            <a:effectLst>
              <a:outerShdw blurRad="142875" rotWithShape="0" algn="bl" dir="5400000" dist="19050">
                <a:schemeClr val="dk2">
                  <a:alpha val="2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30"/>
          <p:cNvSpPr txBox="1"/>
          <p:nvPr>
            <p:ph type="ctrTitle"/>
          </p:nvPr>
        </p:nvSpPr>
        <p:spPr>
          <a:xfrm>
            <a:off x="3654625" y="2191400"/>
            <a:ext cx="4774500" cy="183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Crime Prediction Model</a:t>
            </a:r>
            <a:endParaRPr>
              <a:solidFill>
                <a:schemeClr val="accent1"/>
              </a:solidFill>
            </a:endParaRPr>
          </a:p>
        </p:txBody>
      </p:sp>
      <p:sp>
        <p:nvSpPr>
          <p:cNvPr id="554" name="Google Shape;554;p30"/>
          <p:cNvSpPr txBox="1"/>
          <p:nvPr>
            <p:ph idx="1" type="subTitle"/>
          </p:nvPr>
        </p:nvSpPr>
        <p:spPr>
          <a:xfrm>
            <a:off x="3654599" y="4120400"/>
            <a:ext cx="4774500" cy="488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Suspects</a:t>
            </a:r>
            <a:endParaRPr/>
          </a:p>
          <a:p>
            <a:pPr indent="0" lvl="0" marL="0" rtl="0" algn="r">
              <a:spcBef>
                <a:spcPts val="0"/>
              </a:spcBef>
              <a:spcAft>
                <a:spcPts val="0"/>
              </a:spcAft>
              <a:buNone/>
            </a:pPr>
            <a:r>
              <a:rPr lang="en"/>
              <a:t>Miranda M., Brittney W., Zach P. </a:t>
            </a:r>
            <a:endParaRPr/>
          </a:p>
        </p:txBody>
      </p:sp>
      <p:pic>
        <p:nvPicPr>
          <p:cNvPr id="555" name="Google Shape;555;p30"/>
          <p:cNvPicPr preferRelativeResize="0"/>
          <p:nvPr/>
        </p:nvPicPr>
        <p:blipFill>
          <a:blip r:embed="rId3">
            <a:alphaModFix/>
          </a:blip>
          <a:stretch>
            <a:fillRect/>
          </a:stretch>
        </p:blipFill>
        <p:spPr>
          <a:xfrm rot="6299996">
            <a:off x="-1648431" y="173681"/>
            <a:ext cx="5340913" cy="4370760"/>
          </a:xfrm>
          <a:prstGeom prst="rect">
            <a:avLst/>
          </a:prstGeom>
          <a:noFill/>
          <a:ln>
            <a:noFill/>
          </a:ln>
          <a:effectLst>
            <a:outerShdw blurRad="271463" rotWithShape="0" algn="bl" dir="5400000" dist="19050">
              <a:schemeClr val="dk1">
                <a:alpha val="63000"/>
              </a:schemeClr>
            </a:outerShdw>
          </a:effectLst>
        </p:spPr>
      </p:pic>
      <p:pic>
        <p:nvPicPr>
          <p:cNvPr id="556" name="Google Shape;556;p30"/>
          <p:cNvPicPr preferRelativeResize="0"/>
          <p:nvPr/>
        </p:nvPicPr>
        <p:blipFill>
          <a:blip r:embed="rId4">
            <a:alphaModFix/>
          </a:blip>
          <a:stretch>
            <a:fillRect/>
          </a:stretch>
        </p:blipFill>
        <p:spPr>
          <a:xfrm rot="-808840">
            <a:off x="931574" y="1037716"/>
            <a:ext cx="1672101" cy="1795717"/>
          </a:xfrm>
          <a:prstGeom prst="rect">
            <a:avLst/>
          </a:prstGeom>
          <a:noFill/>
          <a:ln>
            <a:noFill/>
          </a:ln>
          <a:effectLst>
            <a:outerShdw blurRad="57150" rotWithShape="0" algn="bl" dir="5400000" dist="19050">
              <a:schemeClr val="dk1">
                <a:alpha val="50000"/>
              </a:schemeClr>
            </a:outerShdw>
          </a:effectLst>
        </p:spPr>
      </p:pic>
      <p:grpSp>
        <p:nvGrpSpPr>
          <p:cNvPr id="557" name="Google Shape;557;p30"/>
          <p:cNvGrpSpPr/>
          <p:nvPr/>
        </p:nvGrpSpPr>
        <p:grpSpPr>
          <a:xfrm>
            <a:off x="6731224" y="90756"/>
            <a:ext cx="2259902" cy="2538178"/>
            <a:chOff x="2326418" y="-676325"/>
            <a:chExt cx="1679226" cy="1885999"/>
          </a:xfrm>
        </p:grpSpPr>
        <p:grpSp>
          <p:nvGrpSpPr>
            <p:cNvPr id="558" name="Google Shape;558;p30"/>
            <p:cNvGrpSpPr/>
            <p:nvPr/>
          </p:nvGrpSpPr>
          <p:grpSpPr>
            <a:xfrm>
              <a:off x="2326418" y="-676325"/>
              <a:ext cx="1679226" cy="1885999"/>
              <a:chOff x="2326418" y="-676325"/>
              <a:chExt cx="1679226" cy="1885999"/>
            </a:xfrm>
          </p:grpSpPr>
          <p:sp>
            <p:nvSpPr>
              <p:cNvPr id="559" name="Google Shape;559;p30"/>
              <p:cNvSpPr/>
              <p:nvPr/>
            </p:nvSpPr>
            <p:spPr>
              <a:xfrm>
                <a:off x="2326418" y="-676325"/>
                <a:ext cx="1238642" cy="1147751"/>
              </a:xfrm>
              <a:custGeom>
                <a:rect b="b" l="l" r="r" t="t"/>
                <a:pathLst>
                  <a:path extrusionOk="0" h="25811" w="27855">
                    <a:moveTo>
                      <a:pt x="14564" y="2005"/>
                    </a:moveTo>
                    <a:cubicBezTo>
                      <a:pt x="15797" y="2005"/>
                      <a:pt x="17050" y="2216"/>
                      <a:pt x="18273" y="2661"/>
                    </a:cubicBezTo>
                    <a:cubicBezTo>
                      <a:pt x="23920" y="4724"/>
                      <a:pt x="26839" y="10984"/>
                      <a:pt x="24788" y="16631"/>
                    </a:cubicBezTo>
                    <a:cubicBezTo>
                      <a:pt x="23793" y="19360"/>
                      <a:pt x="21794" y="21548"/>
                      <a:pt x="19151" y="22775"/>
                    </a:cubicBezTo>
                    <a:cubicBezTo>
                      <a:pt x="17690" y="23455"/>
                      <a:pt x="16129" y="23797"/>
                      <a:pt x="14562" y="23797"/>
                    </a:cubicBezTo>
                    <a:cubicBezTo>
                      <a:pt x="13304" y="23797"/>
                      <a:pt x="12044" y="23577"/>
                      <a:pt x="10829" y="23134"/>
                    </a:cubicBezTo>
                    <a:cubicBezTo>
                      <a:pt x="5182" y="21083"/>
                      <a:pt x="2263" y="14823"/>
                      <a:pt x="4315" y="9176"/>
                    </a:cubicBezTo>
                    <a:cubicBezTo>
                      <a:pt x="5921" y="4754"/>
                      <a:pt x="10114" y="2005"/>
                      <a:pt x="14564" y="2005"/>
                    </a:cubicBezTo>
                    <a:close/>
                    <a:moveTo>
                      <a:pt x="14563" y="1"/>
                    </a:moveTo>
                    <a:cubicBezTo>
                      <a:pt x="9293" y="1"/>
                      <a:pt x="4336" y="3256"/>
                      <a:pt x="2432" y="8489"/>
                    </a:cubicBezTo>
                    <a:cubicBezTo>
                      <a:pt x="0" y="15172"/>
                      <a:pt x="3458" y="22585"/>
                      <a:pt x="10141" y="25017"/>
                    </a:cubicBezTo>
                    <a:cubicBezTo>
                      <a:pt x="11579" y="25545"/>
                      <a:pt x="13071" y="25810"/>
                      <a:pt x="14561" y="25810"/>
                    </a:cubicBezTo>
                    <a:cubicBezTo>
                      <a:pt x="16412" y="25810"/>
                      <a:pt x="18262" y="25397"/>
                      <a:pt x="19997" y="24594"/>
                    </a:cubicBezTo>
                    <a:cubicBezTo>
                      <a:pt x="23127" y="23134"/>
                      <a:pt x="25496" y="20554"/>
                      <a:pt x="26670" y="17318"/>
                    </a:cubicBezTo>
                    <a:cubicBezTo>
                      <a:pt x="27854" y="14072"/>
                      <a:pt x="27695" y="10571"/>
                      <a:pt x="26247" y="7452"/>
                    </a:cubicBezTo>
                    <a:cubicBezTo>
                      <a:pt x="24788" y="4332"/>
                      <a:pt x="22207" y="1953"/>
                      <a:pt x="18960" y="779"/>
                    </a:cubicBezTo>
                    <a:cubicBezTo>
                      <a:pt x="17509" y="251"/>
                      <a:pt x="16024" y="1"/>
                      <a:pt x="14563"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p:cNvSpPr/>
              <p:nvPr/>
            </p:nvSpPr>
            <p:spPr>
              <a:xfrm>
                <a:off x="2344738" y="-659917"/>
                <a:ext cx="1203379" cy="1114845"/>
              </a:xfrm>
              <a:custGeom>
                <a:rect b="b" l="l" r="r" t="t"/>
                <a:pathLst>
                  <a:path extrusionOk="0" h="25071" w="27062">
                    <a:moveTo>
                      <a:pt x="14146" y="1273"/>
                    </a:moveTo>
                    <a:cubicBezTo>
                      <a:pt x="15423" y="1273"/>
                      <a:pt x="16721" y="1492"/>
                      <a:pt x="17988" y="1954"/>
                    </a:cubicBezTo>
                    <a:cubicBezTo>
                      <a:pt x="23826" y="4080"/>
                      <a:pt x="26850" y="10552"/>
                      <a:pt x="24724" y="16389"/>
                    </a:cubicBezTo>
                    <a:cubicBezTo>
                      <a:pt x="23688" y="19212"/>
                      <a:pt x="21626" y="21465"/>
                      <a:pt x="18898" y="22734"/>
                    </a:cubicBezTo>
                    <a:cubicBezTo>
                      <a:pt x="17383" y="23444"/>
                      <a:pt x="15768" y="23799"/>
                      <a:pt x="14147" y="23799"/>
                    </a:cubicBezTo>
                    <a:cubicBezTo>
                      <a:pt x="12848" y="23799"/>
                      <a:pt x="11546" y="23571"/>
                      <a:pt x="10290" y="23115"/>
                    </a:cubicBezTo>
                    <a:cubicBezTo>
                      <a:pt x="4452" y="20989"/>
                      <a:pt x="1428" y="14517"/>
                      <a:pt x="3553" y="8680"/>
                    </a:cubicBezTo>
                    <a:cubicBezTo>
                      <a:pt x="5217" y="4112"/>
                      <a:pt x="9548" y="1273"/>
                      <a:pt x="14146" y="1273"/>
                    </a:cubicBezTo>
                    <a:close/>
                    <a:moveTo>
                      <a:pt x="14144" y="1"/>
                    </a:moveTo>
                    <a:cubicBezTo>
                      <a:pt x="9026" y="1"/>
                      <a:pt x="4213" y="3165"/>
                      <a:pt x="2359" y="8247"/>
                    </a:cubicBezTo>
                    <a:cubicBezTo>
                      <a:pt x="0" y="14740"/>
                      <a:pt x="3363" y="21941"/>
                      <a:pt x="9856" y="24309"/>
                    </a:cubicBezTo>
                    <a:cubicBezTo>
                      <a:pt x="11252" y="24817"/>
                      <a:pt x="12701" y="25071"/>
                      <a:pt x="14149" y="25071"/>
                    </a:cubicBezTo>
                    <a:cubicBezTo>
                      <a:pt x="15947" y="25071"/>
                      <a:pt x="17745" y="24680"/>
                      <a:pt x="19437" y="23886"/>
                    </a:cubicBezTo>
                    <a:cubicBezTo>
                      <a:pt x="22472" y="22480"/>
                      <a:pt x="24766" y="19964"/>
                      <a:pt x="25919" y="16822"/>
                    </a:cubicBezTo>
                    <a:cubicBezTo>
                      <a:pt x="27062" y="13671"/>
                      <a:pt x="26913" y="10266"/>
                      <a:pt x="25496" y="7242"/>
                    </a:cubicBezTo>
                    <a:cubicBezTo>
                      <a:pt x="24079" y="4207"/>
                      <a:pt x="21573" y="1902"/>
                      <a:pt x="18421" y="760"/>
                    </a:cubicBezTo>
                    <a:cubicBezTo>
                      <a:pt x="17010" y="245"/>
                      <a:pt x="15565" y="1"/>
                      <a:pt x="14144"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3221726" y="271499"/>
                <a:ext cx="300067" cy="307137"/>
              </a:xfrm>
              <a:custGeom>
                <a:rect b="b" l="l" r="r" t="t"/>
                <a:pathLst>
                  <a:path extrusionOk="0" h="6907" w="6748">
                    <a:moveTo>
                      <a:pt x="3670" y="1"/>
                    </a:moveTo>
                    <a:lnTo>
                      <a:pt x="1" y="2665"/>
                    </a:lnTo>
                    <a:lnTo>
                      <a:pt x="3077" y="6906"/>
                    </a:lnTo>
                    <a:lnTo>
                      <a:pt x="6747" y="4241"/>
                    </a:lnTo>
                    <a:lnTo>
                      <a:pt x="3670"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3266371" y="341580"/>
                <a:ext cx="293041" cy="269473"/>
              </a:xfrm>
              <a:custGeom>
                <a:rect b="b" l="l" r="r" t="t"/>
                <a:pathLst>
                  <a:path extrusionOk="0" h="6060" w="6590">
                    <a:moveTo>
                      <a:pt x="4644" y="1"/>
                    </a:moveTo>
                    <a:lnTo>
                      <a:pt x="33" y="3352"/>
                    </a:lnTo>
                    <a:lnTo>
                      <a:pt x="1" y="3374"/>
                    </a:lnTo>
                    <a:lnTo>
                      <a:pt x="1947" y="6060"/>
                    </a:lnTo>
                    <a:lnTo>
                      <a:pt x="6557" y="2708"/>
                    </a:lnTo>
                    <a:lnTo>
                      <a:pt x="6589" y="2687"/>
                    </a:lnTo>
                    <a:lnTo>
                      <a:pt x="4644"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p:nvPr/>
            </p:nvSpPr>
            <p:spPr>
              <a:xfrm>
                <a:off x="3317642" y="423400"/>
                <a:ext cx="683288" cy="786274"/>
              </a:xfrm>
              <a:custGeom>
                <a:rect b="b" l="l" r="r" t="t"/>
                <a:pathLst>
                  <a:path extrusionOk="0" h="17682" w="15366">
                    <a:moveTo>
                      <a:pt x="5309" y="1"/>
                    </a:moveTo>
                    <a:lnTo>
                      <a:pt x="1" y="3860"/>
                    </a:lnTo>
                    <a:lnTo>
                      <a:pt x="10047" y="17682"/>
                    </a:lnTo>
                    <a:lnTo>
                      <a:pt x="15366" y="13822"/>
                    </a:lnTo>
                    <a:lnTo>
                      <a:pt x="5309"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0"/>
              <p:cNvSpPr/>
              <p:nvPr/>
            </p:nvSpPr>
            <p:spPr>
              <a:xfrm>
                <a:off x="3754491" y="1032338"/>
                <a:ext cx="251152" cy="175913"/>
              </a:xfrm>
              <a:custGeom>
                <a:rect b="b" l="l" r="r" t="t"/>
                <a:pathLst>
                  <a:path extrusionOk="0" h="3956" w="5648">
                    <a:moveTo>
                      <a:pt x="5362" y="1"/>
                    </a:moveTo>
                    <a:cubicBezTo>
                      <a:pt x="4979" y="1"/>
                      <a:pt x="3810" y="635"/>
                      <a:pt x="2528" y="1566"/>
                    </a:cubicBezTo>
                    <a:cubicBezTo>
                      <a:pt x="1058" y="2634"/>
                      <a:pt x="0" y="3681"/>
                      <a:pt x="160" y="3913"/>
                    </a:cubicBezTo>
                    <a:cubicBezTo>
                      <a:pt x="181" y="3942"/>
                      <a:pt x="222" y="3956"/>
                      <a:pt x="279" y="3956"/>
                    </a:cubicBezTo>
                    <a:cubicBezTo>
                      <a:pt x="670" y="3956"/>
                      <a:pt x="1839" y="3322"/>
                      <a:pt x="3120" y="2391"/>
                    </a:cubicBezTo>
                    <a:cubicBezTo>
                      <a:pt x="4590" y="1323"/>
                      <a:pt x="5647" y="265"/>
                      <a:pt x="5478" y="43"/>
                    </a:cubicBezTo>
                    <a:cubicBezTo>
                      <a:pt x="5458" y="15"/>
                      <a:pt x="5419" y="1"/>
                      <a:pt x="536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30"/>
            <p:cNvGrpSpPr/>
            <p:nvPr/>
          </p:nvGrpSpPr>
          <p:grpSpPr>
            <a:xfrm>
              <a:off x="2326418" y="-676325"/>
              <a:ext cx="1679226" cy="1885999"/>
              <a:chOff x="2326418" y="-676325"/>
              <a:chExt cx="1679226" cy="1885999"/>
            </a:xfrm>
          </p:grpSpPr>
          <p:sp>
            <p:nvSpPr>
              <p:cNvPr id="570" name="Google Shape;570;p30"/>
              <p:cNvSpPr/>
              <p:nvPr/>
            </p:nvSpPr>
            <p:spPr>
              <a:xfrm>
                <a:off x="2326418" y="-676325"/>
                <a:ext cx="1238642" cy="1147751"/>
              </a:xfrm>
              <a:custGeom>
                <a:rect b="b" l="l" r="r" t="t"/>
                <a:pathLst>
                  <a:path extrusionOk="0" h="25811" w="27855">
                    <a:moveTo>
                      <a:pt x="14564" y="2005"/>
                    </a:moveTo>
                    <a:cubicBezTo>
                      <a:pt x="15797" y="2005"/>
                      <a:pt x="17050" y="2216"/>
                      <a:pt x="18273" y="2661"/>
                    </a:cubicBezTo>
                    <a:cubicBezTo>
                      <a:pt x="23920" y="4724"/>
                      <a:pt x="26839" y="10984"/>
                      <a:pt x="24788" y="16631"/>
                    </a:cubicBezTo>
                    <a:cubicBezTo>
                      <a:pt x="23793" y="19360"/>
                      <a:pt x="21794" y="21548"/>
                      <a:pt x="19151" y="22775"/>
                    </a:cubicBezTo>
                    <a:cubicBezTo>
                      <a:pt x="17690" y="23455"/>
                      <a:pt x="16129" y="23797"/>
                      <a:pt x="14562" y="23797"/>
                    </a:cubicBezTo>
                    <a:cubicBezTo>
                      <a:pt x="13304" y="23797"/>
                      <a:pt x="12044" y="23577"/>
                      <a:pt x="10829" y="23134"/>
                    </a:cubicBezTo>
                    <a:cubicBezTo>
                      <a:pt x="5182" y="21083"/>
                      <a:pt x="2263" y="14823"/>
                      <a:pt x="4315" y="9176"/>
                    </a:cubicBezTo>
                    <a:cubicBezTo>
                      <a:pt x="5921" y="4754"/>
                      <a:pt x="10114" y="2005"/>
                      <a:pt x="14564" y="2005"/>
                    </a:cubicBezTo>
                    <a:close/>
                    <a:moveTo>
                      <a:pt x="14563" y="1"/>
                    </a:moveTo>
                    <a:cubicBezTo>
                      <a:pt x="9293" y="1"/>
                      <a:pt x="4336" y="3256"/>
                      <a:pt x="2432" y="8489"/>
                    </a:cubicBezTo>
                    <a:cubicBezTo>
                      <a:pt x="0" y="15172"/>
                      <a:pt x="3458" y="22585"/>
                      <a:pt x="10141" y="25017"/>
                    </a:cubicBezTo>
                    <a:cubicBezTo>
                      <a:pt x="11579" y="25545"/>
                      <a:pt x="13071" y="25810"/>
                      <a:pt x="14561" y="25810"/>
                    </a:cubicBezTo>
                    <a:cubicBezTo>
                      <a:pt x="16412" y="25810"/>
                      <a:pt x="18262" y="25397"/>
                      <a:pt x="19997" y="24594"/>
                    </a:cubicBezTo>
                    <a:cubicBezTo>
                      <a:pt x="23127" y="23134"/>
                      <a:pt x="25496" y="20554"/>
                      <a:pt x="26670" y="17318"/>
                    </a:cubicBezTo>
                    <a:cubicBezTo>
                      <a:pt x="27854" y="14072"/>
                      <a:pt x="27695" y="10571"/>
                      <a:pt x="26247" y="7452"/>
                    </a:cubicBezTo>
                    <a:cubicBezTo>
                      <a:pt x="24788" y="4332"/>
                      <a:pt x="22207" y="1953"/>
                      <a:pt x="18960" y="779"/>
                    </a:cubicBezTo>
                    <a:cubicBezTo>
                      <a:pt x="17509" y="251"/>
                      <a:pt x="16024" y="1"/>
                      <a:pt x="145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p:nvPr/>
            </p:nvSpPr>
            <p:spPr>
              <a:xfrm>
                <a:off x="2344738" y="-659917"/>
                <a:ext cx="1203379" cy="1114845"/>
              </a:xfrm>
              <a:custGeom>
                <a:rect b="b" l="l" r="r" t="t"/>
                <a:pathLst>
                  <a:path extrusionOk="0" h="25071" w="27062">
                    <a:moveTo>
                      <a:pt x="14146" y="1273"/>
                    </a:moveTo>
                    <a:cubicBezTo>
                      <a:pt x="15423" y="1273"/>
                      <a:pt x="16721" y="1492"/>
                      <a:pt x="17988" y="1954"/>
                    </a:cubicBezTo>
                    <a:cubicBezTo>
                      <a:pt x="23826" y="4080"/>
                      <a:pt x="26850" y="10552"/>
                      <a:pt x="24724" y="16389"/>
                    </a:cubicBezTo>
                    <a:cubicBezTo>
                      <a:pt x="23688" y="19212"/>
                      <a:pt x="21626" y="21465"/>
                      <a:pt x="18898" y="22734"/>
                    </a:cubicBezTo>
                    <a:cubicBezTo>
                      <a:pt x="17383" y="23444"/>
                      <a:pt x="15768" y="23799"/>
                      <a:pt x="14147" y="23799"/>
                    </a:cubicBezTo>
                    <a:cubicBezTo>
                      <a:pt x="12848" y="23799"/>
                      <a:pt x="11546" y="23571"/>
                      <a:pt x="10290" y="23115"/>
                    </a:cubicBezTo>
                    <a:cubicBezTo>
                      <a:pt x="4452" y="20989"/>
                      <a:pt x="1428" y="14517"/>
                      <a:pt x="3553" y="8680"/>
                    </a:cubicBezTo>
                    <a:cubicBezTo>
                      <a:pt x="5217" y="4112"/>
                      <a:pt x="9548" y="1273"/>
                      <a:pt x="14146" y="1273"/>
                    </a:cubicBezTo>
                    <a:close/>
                    <a:moveTo>
                      <a:pt x="14144" y="1"/>
                    </a:moveTo>
                    <a:cubicBezTo>
                      <a:pt x="9026" y="1"/>
                      <a:pt x="4213" y="3165"/>
                      <a:pt x="2359" y="8247"/>
                    </a:cubicBezTo>
                    <a:cubicBezTo>
                      <a:pt x="0" y="14740"/>
                      <a:pt x="3363" y="21941"/>
                      <a:pt x="9856" y="24309"/>
                    </a:cubicBezTo>
                    <a:cubicBezTo>
                      <a:pt x="11252" y="24817"/>
                      <a:pt x="12701" y="25071"/>
                      <a:pt x="14149" y="25071"/>
                    </a:cubicBezTo>
                    <a:cubicBezTo>
                      <a:pt x="15947" y="25071"/>
                      <a:pt x="17745" y="24680"/>
                      <a:pt x="19437" y="23886"/>
                    </a:cubicBezTo>
                    <a:cubicBezTo>
                      <a:pt x="22472" y="22480"/>
                      <a:pt x="24766" y="19964"/>
                      <a:pt x="25919" y="16822"/>
                    </a:cubicBezTo>
                    <a:cubicBezTo>
                      <a:pt x="27062" y="13671"/>
                      <a:pt x="26913" y="10266"/>
                      <a:pt x="25496" y="7242"/>
                    </a:cubicBezTo>
                    <a:cubicBezTo>
                      <a:pt x="24079" y="4207"/>
                      <a:pt x="21573" y="1902"/>
                      <a:pt x="18421" y="760"/>
                    </a:cubicBezTo>
                    <a:cubicBezTo>
                      <a:pt x="17010" y="245"/>
                      <a:pt x="15565" y="1"/>
                      <a:pt x="14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3221726" y="271499"/>
                <a:ext cx="300067" cy="307137"/>
              </a:xfrm>
              <a:custGeom>
                <a:rect b="b" l="l" r="r" t="t"/>
                <a:pathLst>
                  <a:path extrusionOk="0" h="6907" w="6748">
                    <a:moveTo>
                      <a:pt x="3670" y="1"/>
                    </a:moveTo>
                    <a:lnTo>
                      <a:pt x="1" y="2665"/>
                    </a:lnTo>
                    <a:lnTo>
                      <a:pt x="3077" y="6906"/>
                    </a:lnTo>
                    <a:lnTo>
                      <a:pt x="6747" y="4241"/>
                    </a:lnTo>
                    <a:lnTo>
                      <a:pt x="3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3266371" y="341580"/>
                <a:ext cx="293041" cy="269473"/>
              </a:xfrm>
              <a:custGeom>
                <a:rect b="b" l="l" r="r" t="t"/>
                <a:pathLst>
                  <a:path extrusionOk="0" h="6060" w="6590">
                    <a:moveTo>
                      <a:pt x="4644" y="1"/>
                    </a:moveTo>
                    <a:lnTo>
                      <a:pt x="33" y="3352"/>
                    </a:lnTo>
                    <a:lnTo>
                      <a:pt x="1" y="3374"/>
                    </a:lnTo>
                    <a:lnTo>
                      <a:pt x="1947" y="6060"/>
                    </a:lnTo>
                    <a:lnTo>
                      <a:pt x="6557" y="2708"/>
                    </a:lnTo>
                    <a:lnTo>
                      <a:pt x="6589" y="2687"/>
                    </a:lnTo>
                    <a:lnTo>
                      <a:pt x="46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2402591" y="-659650"/>
                <a:ext cx="1178878" cy="1092522"/>
              </a:xfrm>
              <a:custGeom>
                <a:rect b="b" l="l" r="r" t="t"/>
                <a:pathLst>
                  <a:path extrusionOk="0" h="24569" w="26511">
                    <a:moveTo>
                      <a:pt x="12669" y="1240"/>
                    </a:moveTo>
                    <a:cubicBezTo>
                      <a:pt x="13917" y="1240"/>
                      <a:pt x="15196" y="1462"/>
                      <a:pt x="16433" y="1906"/>
                    </a:cubicBezTo>
                    <a:cubicBezTo>
                      <a:pt x="22154" y="3989"/>
                      <a:pt x="25105" y="10334"/>
                      <a:pt x="23021" y="16055"/>
                    </a:cubicBezTo>
                    <a:cubicBezTo>
                      <a:pt x="21393" y="20529"/>
                      <a:pt x="17153" y="23309"/>
                      <a:pt x="12648" y="23309"/>
                    </a:cubicBezTo>
                    <a:cubicBezTo>
                      <a:pt x="11400" y="23309"/>
                      <a:pt x="10120" y="23098"/>
                      <a:pt x="8883" y="22644"/>
                    </a:cubicBezTo>
                    <a:cubicBezTo>
                      <a:pt x="6112" y="21638"/>
                      <a:pt x="3902" y="19608"/>
                      <a:pt x="2654" y="16943"/>
                    </a:cubicBezTo>
                    <a:cubicBezTo>
                      <a:pt x="1417" y="14268"/>
                      <a:pt x="1279" y="11275"/>
                      <a:pt x="2294" y="8504"/>
                    </a:cubicBezTo>
                    <a:cubicBezTo>
                      <a:pt x="3923" y="4032"/>
                      <a:pt x="8164" y="1240"/>
                      <a:pt x="12669" y="1240"/>
                    </a:cubicBezTo>
                    <a:close/>
                    <a:moveTo>
                      <a:pt x="12670" y="1"/>
                    </a:moveTo>
                    <a:cubicBezTo>
                      <a:pt x="7656" y="1"/>
                      <a:pt x="2934" y="3098"/>
                      <a:pt x="1121" y="8082"/>
                    </a:cubicBezTo>
                    <a:cubicBezTo>
                      <a:pt x="0" y="11159"/>
                      <a:pt x="148" y="14490"/>
                      <a:pt x="1533" y="17462"/>
                    </a:cubicBezTo>
                    <a:cubicBezTo>
                      <a:pt x="2919" y="20444"/>
                      <a:pt x="5372" y="22696"/>
                      <a:pt x="8460" y="23817"/>
                    </a:cubicBezTo>
                    <a:cubicBezTo>
                      <a:pt x="9824" y="24314"/>
                      <a:pt x="11252" y="24568"/>
                      <a:pt x="12669" y="24568"/>
                    </a:cubicBezTo>
                    <a:cubicBezTo>
                      <a:pt x="14434" y="24568"/>
                      <a:pt x="16201" y="24176"/>
                      <a:pt x="17851" y="23405"/>
                    </a:cubicBezTo>
                    <a:cubicBezTo>
                      <a:pt x="20822" y="22019"/>
                      <a:pt x="23075" y="19566"/>
                      <a:pt x="24195" y="16478"/>
                    </a:cubicBezTo>
                    <a:cubicBezTo>
                      <a:pt x="26511" y="10123"/>
                      <a:pt x="23223" y="3059"/>
                      <a:pt x="16856" y="743"/>
                    </a:cubicBezTo>
                    <a:cubicBezTo>
                      <a:pt x="15476" y="240"/>
                      <a:pt x="14062" y="1"/>
                      <a:pt x="126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2380001" y="-629012"/>
                <a:ext cx="1157267" cy="1025687"/>
              </a:xfrm>
              <a:custGeom>
                <a:rect b="b" l="l" r="r" t="t"/>
                <a:pathLst>
                  <a:path extrusionOk="0" h="23066" w="26025">
                    <a:moveTo>
                      <a:pt x="13218" y="641"/>
                    </a:moveTo>
                    <a:cubicBezTo>
                      <a:pt x="14475" y="641"/>
                      <a:pt x="15754" y="857"/>
                      <a:pt x="17005" y="1312"/>
                    </a:cubicBezTo>
                    <a:cubicBezTo>
                      <a:pt x="22747" y="3406"/>
                      <a:pt x="25708" y="9761"/>
                      <a:pt x="23625" y="15514"/>
                    </a:cubicBezTo>
                    <a:cubicBezTo>
                      <a:pt x="21987" y="20006"/>
                      <a:pt x="17741" y="22796"/>
                      <a:pt x="13216" y="22796"/>
                    </a:cubicBezTo>
                    <a:cubicBezTo>
                      <a:pt x="11957" y="22796"/>
                      <a:pt x="10675" y="22580"/>
                      <a:pt x="9422" y="22124"/>
                    </a:cubicBezTo>
                    <a:cubicBezTo>
                      <a:pt x="3681" y="20040"/>
                      <a:pt x="720" y="13685"/>
                      <a:pt x="2802" y="7932"/>
                    </a:cubicBezTo>
                    <a:cubicBezTo>
                      <a:pt x="4441" y="3438"/>
                      <a:pt x="8690" y="641"/>
                      <a:pt x="13218" y="641"/>
                    </a:cubicBezTo>
                    <a:close/>
                    <a:moveTo>
                      <a:pt x="13020" y="1"/>
                    </a:moveTo>
                    <a:cubicBezTo>
                      <a:pt x="8308" y="1"/>
                      <a:pt x="3884" y="2910"/>
                      <a:pt x="2179" y="7594"/>
                    </a:cubicBezTo>
                    <a:cubicBezTo>
                      <a:pt x="1" y="13568"/>
                      <a:pt x="3088" y="20188"/>
                      <a:pt x="9063" y="22367"/>
                    </a:cubicBezTo>
                    <a:cubicBezTo>
                      <a:pt x="10365" y="22840"/>
                      <a:pt x="11697" y="23065"/>
                      <a:pt x="13006" y="23065"/>
                    </a:cubicBezTo>
                    <a:cubicBezTo>
                      <a:pt x="17718" y="23065"/>
                      <a:pt x="22142" y="20158"/>
                      <a:pt x="23846" y="15483"/>
                    </a:cubicBezTo>
                    <a:cubicBezTo>
                      <a:pt x="26025" y="9497"/>
                      <a:pt x="22937" y="2877"/>
                      <a:pt x="16963" y="699"/>
                    </a:cubicBezTo>
                    <a:cubicBezTo>
                      <a:pt x="15661" y="225"/>
                      <a:pt x="14329" y="1"/>
                      <a:pt x="130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3317642" y="423400"/>
                <a:ext cx="683288" cy="786274"/>
              </a:xfrm>
              <a:custGeom>
                <a:rect b="b" l="l" r="r" t="t"/>
                <a:pathLst>
                  <a:path extrusionOk="0" h="17682" w="15366">
                    <a:moveTo>
                      <a:pt x="5309" y="1"/>
                    </a:moveTo>
                    <a:lnTo>
                      <a:pt x="1" y="3860"/>
                    </a:lnTo>
                    <a:lnTo>
                      <a:pt x="10047" y="17682"/>
                    </a:lnTo>
                    <a:lnTo>
                      <a:pt x="15366" y="13822"/>
                    </a:lnTo>
                    <a:lnTo>
                      <a:pt x="53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3754491" y="1032338"/>
                <a:ext cx="251152" cy="175913"/>
              </a:xfrm>
              <a:custGeom>
                <a:rect b="b" l="l" r="r" t="t"/>
                <a:pathLst>
                  <a:path extrusionOk="0" h="3956" w="5648">
                    <a:moveTo>
                      <a:pt x="5362" y="1"/>
                    </a:moveTo>
                    <a:cubicBezTo>
                      <a:pt x="4979" y="1"/>
                      <a:pt x="3810" y="635"/>
                      <a:pt x="2528" y="1566"/>
                    </a:cubicBezTo>
                    <a:cubicBezTo>
                      <a:pt x="1058" y="2634"/>
                      <a:pt x="0" y="3681"/>
                      <a:pt x="160" y="3913"/>
                    </a:cubicBezTo>
                    <a:cubicBezTo>
                      <a:pt x="181" y="3942"/>
                      <a:pt x="222" y="3956"/>
                      <a:pt x="279" y="3956"/>
                    </a:cubicBezTo>
                    <a:cubicBezTo>
                      <a:pt x="670" y="3956"/>
                      <a:pt x="1839" y="3322"/>
                      <a:pt x="3120" y="2391"/>
                    </a:cubicBezTo>
                    <a:cubicBezTo>
                      <a:pt x="4590" y="1323"/>
                      <a:pt x="5647" y="265"/>
                      <a:pt x="5478" y="43"/>
                    </a:cubicBezTo>
                    <a:cubicBezTo>
                      <a:pt x="5458" y="15"/>
                      <a:pt x="5419" y="1"/>
                      <a:pt x="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0"/>
              <p:cNvSpPr/>
              <p:nvPr/>
            </p:nvSpPr>
            <p:spPr>
              <a:xfrm>
                <a:off x="2694119" y="-562577"/>
                <a:ext cx="458504" cy="109034"/>
              </a:xfrm>
              <a:custGeom>
                <a:rect b="b" l="l" r="r" t="t"/>
                <a:pathLst>
                  <a:path extrusionOk="0" h="2452" w="10311">
                    <a:moveTo>
                      <a:pt x="6493" y="0"/>
                    </a:moveTo>
                    <a:cubicBezTo>
                      <a:pt x="4096" y="0"/>
                      <a:pt x="1788" y="884"/>
                      <a:pt x="1" y="2441"/>
                    </a:cubicBezTo>
                    <a:cubicBezTo>
                      <a:pt x="1364" y="1882"/>
                      <a:pt x="2884" y="1585"/>
                      <a:pt x="4466" y="1585"/>
                    </a:cubicBezTo>
                    <a:cubicBezTo>
                      <a:pt x="5938" y="1585"/>
                      <a:pt x="7464" y="1842"/>
                      <a:pt x="8968" y="2388"/>
                    </a:cubicBezTo>
                    <a:cubicBezTo>
                      <a:pt x="9021" y="2409"/>
                      <a:pt x="9084" y="2430"/>
                      <a:pt x="9137" y="2451"/>
                    </a:cubicBezTo>
                    <a:lnTo>
                      <a:pt x="10311" y="770"/>
                    </a:lnTo>
                    <a:cubicBezTo>
                      <a:pt x="10163" y="707"/>
                      <a:pt x="10015" y="653"/>
                      <a:pt x="9866" y="601"/>
                    </a:cubicBezTo>
                    <a:cubicBezTo>
                      <a:pt x="8752" y="193"/>
                      <a:pt x="7613" y="0"/>
                      <a:pt x="6493" y="0"/>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3147865" y="-505792"/>
                <a:ext cx="273297" cy="363077"/>
              </a:xfrm>
              <a:custGeom>
                <a:rect b="b" l="l" r="r" t="t"/>
                <a:pathLst>
                  <a:path extrusionOk="0" h="8165" w="6146">
                    <a:moveTo>
                      <a:pt x="1143" y="1"/>
                    </a:moveTo>
                    <a:lnTo>
                      <a:pt x="1" y="1629"/>
                    </a:lnTo>
                    <a:cubicBezTo>
                      <a:pt x="2983" y="3067"/>
                      <a:pt x="5161" y="5478"/>
                      <a:pt x="6145" y="8165"/>
                    </a:cubicBezTo>
                    <a:cubicBezTo>
                      <a:pt x="6007" y="4812"/>
                      <a:pt x="4146" y="1693"/>
                      <a:pt x="1143" y="1"/>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a:off x="2523898" y="-68455"/>
                <a:ext cx="861024" cy="422886"/>
              </a:xfrm>
              <a:custGeom>
                <a:rect b="b" l="l" r="r" t="t"/>
                <a:pathLst>
                  <a:path extrusionOk="0" h="9510" w="19363">
                    <a:moveTo>
                      <a:pt x="0" y="0"/>
                    </a:moveTo>
                    <a:lnTo>
                      <a:pt x="0" y="0"/>
                    </a:lnTo>
                    <a:cubicBezTo>
                      <a:pt x="170" y="4442"/>
                      <a:pt x="3342" y="8365"/>
                      <a:pt x="7899" y="9306"/>
                    </a:cubicBezTo>
                    <a:cubicBezTo>
                      <a:pt x="8570" y="9444"/>
                      <a:pt x="9239" y="9510"/>
                      <a:pt x="9899" y="9510"/>
                    </a:cubicBezTo>
                    <a:cubicBezTo>
                      <a:pt x="14207" y="9510"/>
                      <a:pt x="18097" y="6684"/>
                      <a:pt x="19363" y="2475"/>
                    </a:cubicBezTo>
                    <a:lnTo>
                      <a:pt x="19363" y="2475"/>
                    </a:lnTo>
                    <a:cubicBezTo>
                      <a:pt x="17736" y="6135"/>
                      <a:pt x="14078" y="8513"/>
                      <a:pt x="10065" y="8513"/>
                    </a:cubicBezTo>
                    <a:cubicBezTo>
                      <a:pt x="9383" y="8513"/>
                      <a:pt x="8690" y="8444"/>
                      <a:pt x="7995" y="8301"/>
                    </a:cubicBezTo>
                    <a:cubicBezTo>
                      <a:pt x="3754" y="7424"/>
                      <a:pt x="677" y="4029"/>
                      <a:pt x="0" y="0"/>
                    </a:cubicBezTo>
                    <a:close/>
                  </a:path>
                </a:pathLst>
              </a:custGeom>
              <a:solidFill>
                <a:srgbClr val="FFFFFF">
                  <a:alpha val="4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3" name="Google Shape;583;p30"/>
          <p:cNvSpPr/>
          <p:nvPr/>
        </p:nvSpPr>
        <p:spPr>
          <a:xfrm rot="1843860">
            <a:off x="4835903" y="457927"/>
            <a:ext cx="333061" cy="1098421"/>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rot="9394628">
            <a:off x="5292980" y="703078"/>
            <a:ext cx="366246" cy="1087108"/>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rot="-642966">
            <a:off x="5620630" y="322131"/>
            <a:ext cx="366236" cy="1087080"/>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6" name="Google Shape;586;p30"/>
          <p:cNvGrpSpPr/>
          <p:nvPr/>
        </p:nvGrpSpPr>
        <p:grpSpPr>
          <a:xfrm rot="2038126">
            <a:off x="861840" y="3791474"/>
            <a:ext cx="779391" cy="655191"/>
            <a:chOff x="7066829" y="1002722"/>
            <a:chExt cx="690358" cy="580345"/>
          </a:xfrm>
        </p:grpSpPr>
        <p:sp>
          <p:nvSpPr>
            <p:cNvPr id="587" name="Google Shape;587;p30"/>
            <p:cNvSpPr/>
            <p:nvPr/>
          </p:nvSpPr>
          <p:spPr>
            <a:xfrm>
              <a:off x="7289300" y="1059151"/>
              <a:ext cx="245950" cy="160883"/>
            </a:xfrm>
            <a:custGeom>
              <a:rect b="b" l="l" r="r" t="t"/>
              <a:pathLst>
                <a:path extrusionOk="0" h="3618" w="5531">
                  <a:moveTo>
                    <a:pt x="2760" y="1"/>
                  </a:moveTo>
                  <a:cubicBezTo>
                    <a:pt x="2316" y="1"/>
                    <a:pt x="1850" y="43"/>
                    <a:pt x="1396" y="180"/>
                  </a:cubicBezTo>
                  <a:cubicBezTo>
                    <a:pt x="952" y="328"/>
                    <a:pt x="497" y="614"/>
                    <a:pt x="243" y="1069"/>
                  </a:cubicBezTo>
                  <a:cubicBezTo>
                    <a:pt x="0" y="1534"/>
                    <a:pt x="0" y="2084"/>
                    <a:pt x="180" y="2539"/>
                  </a:cubicBezTo>
                  <a:cubicBezTo>
                    <a:pt x="233" y="2655"/>
                    <a:pt x="285" y="2772"/>
                    <a:pt x="360" y="2877"/>
                  </a:cubicBezTo>
                  <a:cubicBezTo>
                    <a:pt x="433" y="2993"/>
                    <a:pt x="518" y="3078"/>
                    <a:pt x="592" y="3162"/>
                  </a:cubicBezTo>
                  <a:cubicBezTo>
                    <a:pt x="751" y="3332"/>
                    <a:pt x="931" y="3480"/>
                    <a:pt x="1068" y="3617"/>
                  </a:cubicBezTo>
                  <a:cubicBezTo>
                    <a:pt x="1110" y="3575"/>
                    <a:pt x="1152" y="3543"/>
                    <a:pt x="1185" y="3501"/>
                  </a:cubicBezTo>
                  <a:lnTo>
                    <a:pt x="1300" y="3385"/>
                  </a:lnTo>
                  <a:lnTo>
                    <a:pt x="1417" y="3268"/>
                  </a:lnTo>
                  <a:cubicBezTo>
                    <a:pt x="1068" y="2941"/>
                    <a:pt x="762" y="2718"/>
                    <a:pt x="635" y="2370"/>
                  </a:cubicBezTo>
                  <a:cubicBezTo>
                    <a:pt x="497" y="2020"/>
                    <a:pt x="508" y="1618"/>
                    <a:pt x="677" y="1301"/>
                  </a:cubicBezTo>
                  <a:cubicBezTo>
                    <a:pt x="846" y="984"/>
                    <a:pt x="1174" y="772"/>
                    <a:pt x="1554" y="646"/>
                  </a:cubicBezTo>
                  <a:cubicBezTo>
                    <a:pt x="1925" y="519"/>
                    <a:pt x="2348" y="487"/>
                    <a:pt x="2760" y="476"/>
                  </a:cubicBezTo>
                  <a:cubicBezTo>
                    <a:pt x="3183" y="487"/>
                    <a:pt x="3596" y="519"/>
                    <a:pt x="3976" y="646"/>
                  </a:cubicBezTo>
                  <a:cubicBezTo>
                    <a:pt x="4357" y="772"/>
                    <a:pt x="4684" y="984"/>
                    <a:pt x="4854" y="1301"/>
                  </a:cubicBezTo>
                  <a:cubicBezTo>
                    <a:pt x="5023" y="1618"/>
                    <a:pt x="5023" y="2020"/>
                    <a:pt x="4886" y="2370"/>
                  </a:cubicBezTo>
                  <a:cubicBezTo>
                    <a:pt x="4769" y="2718"/>
                    <a:pt x="4452" y="2951"/>
                    <a:pt x="4113" y="3268"/>
                  </a:cubicBezTo>
                  <a:cubicBezTo>
                    <a:pt x="4146" y="3310"/>
                    <a:pt x="4188" y="3353"/>
                    <a:pt x="4219" y="3385"/>
                  </a:cubicBezTo>
                  <a:cubicBezTo>
                    <a:pt x="4261" y="3427"/>
                    <a:pt x="4304" y="3458"/>
                    <a:pt x="4336" y="3501"/>
                  </a:cubicBezTo>
                  <a:lnTo>
                    <a:pt x="4452" y="3617"/>
                  </a:lnTo>
                  <a:cubicBezTo>
                    <a:pt x="4590" y="3480"/>
                    <a:pt x="4769" y="3332"/>
                    <a:pt x="4928" y="3162"/>
                  </a:cubicBezTo>
                  <a:cubicBezTo>
                    <a:pt x="5013" y="3078"/>
                    <a:pt x="5097" y="2993"/>
                    <a:pt x="5171" y="2877"/>
                  </a:cubicBezTo>
                  <a:cubicBezTo>
                    <a:pt x="5234" y="2772"/>
                    <a:pt x="5298" y="2655"/>
                    <a:pt x="5340" y="2539"/>
                  </a:cubicBezTo>
                  <a:cubicBezTo>
                    <a:pt x="5520" y="2084"/>
                    <a:pt x="5530" y="1534"/>
                    <a:pt x="5277" y="1080"/>
                  </a:cubicBezTo>
                  <a:cubicBezTo>
                    <a:pt x="5034" y="614"/>
                    <a:pt x="4568" y="328"/>
                    <a:pt x="4124" y="191"/>
                  </a:cubicBezTo>
                  <a:cubicBezTo>
                    <a:pt x="3680" y="43"/>
                    <a:pt x="3215" y="1"/>
                    <a:pt x="2760"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0"/>
            <p:cNvSpPr/>
            <p:nvPr/>
          </p:nvSpPr>
          <p:spPr>
            <a:xfrm>
              <a:off x="7575181" y="1532686"/>
              <a:ext cx="156170" cy="50382"/>
            </a:xfrm>
            <a:custGeom>
              <a:rect b="b" l="l" r="r" t="t"/>
              <a:pathLst>
                <a:path extrusionOk="0" h="1133" w="3512">
                  <a:moveTo>
                    <a:pt x="1" y="0"/>
                  </a:moveTo>
                  <a:lnTo>
                    <a:pt x="1" y="350"/>
                  </a:lnTo>
                  <a:lnTo>
                    <a:pt x="1" y="1132"/>
                  </a:lnTo>
                  <a:lnTo>
                    <a:pt x="3512" y="1132"/>
                  </a:lnTo>
                  <a:lnTo>
                    <a:pt x="3512"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7093198" y="1532686"/>
              <a:ext cx="156125" cy="50382"/>
            </a:xfrm>
            <a:custGeom>
              <a:rect b="b" l="l" r="r" t="t"/>
              <a:pathLst>
                <a:path extrusionOk="0" h="1133" w="3511">
                  <a:moveTo>
                    <a:pt x="0" y="0"/>
                  </a:moveTo>
                  <a:lnTo>
                    <a:pt x="0" y="1132"/>
                  </a:lnTo>
                  <a:lnTo>
                    <a:pt x="3511" y="1132"/>
                  </a:lnTo>
                  <a:lnTo>
                    <a:pt x="3511" y="350"/>
                  </a:lnTo>
                  <a:lnTo>
                    <a:pt x="3511"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
            <p:cNvSpPr/>
            <p:nvPr/>
          </p:nvSpPr>
          <p:spPr>
            <a:xfrm>
              <a:off x="7066829" y="1212475"/>
              <a:ext cx="690358" cy="370592"/>
            </a:xfrm>
            <a:custGeom>
              <a:rect b="b" l="l" r="r" t="t"/>
              <a:pathLst>
                <a:path extrusionOk="0" h="8334" w="15525">
                  <a:moveTo>
                    <a:pt x="2106" y="0"/>
                  </a:moveTo>
                  <a:cubicBezTo>
                    <a:pt x="1027" y="0"/>
                    <a:pt x="1" y="370"/>
                    <a:pt x="212" y="1883"/>
                  </a:cubicBezTo>
                  <a:cubicBezTo>
                    <a:pt x="424" y="3321"/>
                    <a:pt x="868" y="6842"/>
                    <a:pt x="910" y="7201"/>
                  </a:cubicBezTo>
                  <a:lnTo>
                    <a:pt x="4104" y="7201"/>
                  </a:lnTo>
                  <a:lnTo>
                    <a:pt x="4104" y="7551"/>
                  </a:lnTo>
                  <a:cubicBezTo>
                    <a:pt x="4104" y="7984"/>
                    <a:pt x="4453" y="8333"/>
                    <a:pt x="4886" y="8333"/>
                  </a:cubicBezTo>
                  <a:cubicBezTo>
                    <a:pt x="5309" y="8333"/>
                    <a:pt x="5659" y="7984"/>
                    <a:pt x="5659" y="7551"/>
                  </a:cubicBezTo>
                  <a:lnTo>
                    <a:pt x="9868" y="7551"/>
                  </a:lnTo>
                  <a:cubicBezTo>
                    <a:pt x="9868" y="7984"/>
                    <a:pt x="10227" y="8333"/>
                    <a:pt x="10650" y="8333"/>
                  </a:cubicBezTo>
                  <a:cubicBezTo>
                    <a:pt x="11083" y="8333"/>
                    <a:pt x="11433" y="7984"/>
                    <a:pt x="11433" y="7551"/>
                  </a:cubicBezTo>
                  <a:lnTo>
                    <a:pt x="11433" y="7201"/>
                  </a:lnTo>
                  <a:lnTo>
                    <a:pt x="14626" y="7201"/>
                  </a:lnTo>
                  <a:cubicBezTo>
                    <a:pt x="14669" y="6853"/>
                    <a:pt x="15092" y="3521"/>
                    <a:pt x="15324" y="1883"/>
                  </a:cubicBezTo>
                  <a:cubicBezTo>
                    <a:pt x="15525" y="370"/>
                    <a:pt x="14510" y="0"/>
                    <a:pt x="13431" y="0"/>
                  </a:cubicBezTo>
                  <a:close/>
                </a:path>
              </a:pathLst>
            </a:custGeom>
            <a:solidFill>
              <a:schemeClr val="dk1"/>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7283652" y="1548205"/>
              <a:ext cx="256800" cy="34863"/>
            </a:xfrm>
            <a:custGeom>
              <a:rect b="b" l="l" r="r" t="t"/>
              <a:pathLst>
                <a:path extrusionOk="0" h="784" w="5775">
                  <a:moveTo>
                    <a:pt x="783" y="1"/>
                  </a:moveTo>
                  <a:cubicBezTo>
                    <a:pt x="783" y="434"/>
                    <a:pt x="433" y="783"/>
                    <a:pt x="0" y="783"/>
                  </a:cubicBezTo>
                  <a:lnTo>
                    <a:pt x="5774" y="783"/>
                  </a:lnTo>
                  <a:cubicBezTo>
                    <a:pt x="5340" y="783"/>
                    <a:pt x="4992" y="434"/>
                    <a:pt x="4992"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7249279" y="1002722"/>
              <a:ext cx="325947" cy="551619"/>
            </a:xfrm>
            <a:custGeom>
              <a:rect b="b" l="l" r="r" t="t"/>
              <a:pathLst>
                <a:path extrusionOk="0" h="12405" w="7330">
                  <a:moveTo>
                    <a:pt x="3660" y="1"/>
                  </a:moveTo>
                  <a:cubicBezTo>
                    <a:pt x="3025" y="11"/>
                    <a:pt x="2338" y="75"/>
                    <a:pt x="1735" y="455"/>
                  </a:cubicBezTo>
                  <a:cubicBezTo>
                    <a:pt x="1439" y="635"/>
                    <a:pt x="1185" y="931"/>
                    <a:pt x="1058" y="1280"/>
                  </a:cubicBezTo>
                  <a:cubicBezTo>
                    <a:pt x="931" y="1629"/>
                    <a:pt x="931" y="1999"/>
                    <a:pt x="1016" y="2338"/>
                  </a:cubicBezTo>
                  <a:cubicBezTo>
                    <a:pt x="1069" y="2518"/>
                    <a:pt x="1133" y="2676"/>
                    <a:pt x="1228" y="2835"/>
                  </a:cubicBezTo>
                  <a:cubicBezTo>
                    <a:pt x="1270" y="2909"/>
                    <a:pt x="1333" y="2993"/>
                    <a:pt x="1387" y="3057"/>
                  </a:cubicBezTo>
                  <a:cubicBezTo>
                    <a:pt x="1450" y="3120"/>
                    <a:pt x="1502" y="3184"/>
                    <a:pt x="1566" y="3237"/>
                  </a:cubicBezTo>
                  <a:cubicBezTo>
                    <a:pt x="1799" y="3469"/>
                    <a:pt x="2052" y="3660"/>
                    <a:pt x="2148" y="3850"/>
                  </a:cubicBezTo>
                  <a:cubicBezTo>
                    <a:pt x="2254" y="4051"/>
                    <a:pt x="2254" y="4337"/>
                    <a:pt x="2222" y="4633"/>
                  </a:cubicBezTo>
                  <a:cubicBezTo>
                    <a:pt x="2190" y="4918"/>
                    <a:pt x="2127" y="5225"/>
                    <a:pt x="2063" y="5531"/>
                  </a:cubicBezTo>
                  <a:cubicBezTo>
                    <a:pt x="1831" y="6748"/>
                    <a:pt x="1566" y="7963"/>
                    <a:pt x="1302" y="9180"/>
                  </a:cubicBezTo>
                  <a:lnTo>
                    <a:pt x="889" y="10988"/>
                  </a:lnTo>
                  <a:cubicBezTo>
                    <a:pt x="858" y="11136"/>
                    <a:pt x="816" y="11295"/>
                    <a:pt x="783" y="11432"/>
                  </a:cubicBezTo>
                  <a:cubicBezTo>
                    <a:pt x="741" y="11580"/>
                    <a:pt x="699" y="11728"/>
                    <a:pt x="646" y="11813"/>
                  </a:cubicBezTo>
                  <a:cubicBezTo>
                    <a:pt x="614" y="11855"/>
                    <a:pt x="604" y="11866"/>
                    <a:pt x="583" y="11876"/>
                  </a:cubicBezTo>
                  <a:cubicBezTo>
                    <a:pt x="551" y="11887"/>
                    <a:pt x="508" y="11908"/>
                    <a:pt x="445" y="11908"/>
                  </a:cubicBezTo>
                  <a:cubicBezTo>
                    <a:pt x="308" y="11918"/>
                    <a:pt x="149" y="11918"/>
                    <a:pt x="1" y="11918"/>
                  </a:cubicBezTo>
                  <a:lnTo>
                    <a:pt x="1" y="12077"/>
                  </a:lnTo>
                  <a:lnTo>
                    <a:pt x="1" y="12236"/>
                  </a:lnTo>
                  <a:lnTo>
                    <a:pt x="1" y="12405"/>
                  </a:lnTo>
                  <a:cubicBezTo>
                    <a:pt x="75" y="12400"/>
                    <a:pt x="149" y="12400"/>
                    <a:pt x="228" y="12400"/>
                  </a:cubicBezTo>
                  <a:cubicBezTo>
                    <a:pt x="308" y="12400"/>
                    <a:pt x="392" y="12400"/>
                    <a:pt x="487" y="12395"/>
                  </a:cubicBezTo>
                  <a:cubicBezTo>
                    <a:pt x="572" y="12384"/>
                    <a:pt x="678" y="12374"/>
                    <a:pt x="794" y="12310"/>
                  </a:cubicBezTo>
                  <a:cubicBezTo>
                    <a:pt x="910" y="12257"/>
                    <a:pt x="1006" y="12151"/>
                    <a:pt x="1058" y="12056"/>
                  </a:cubicBezTo>
                  <a:cubicBezTo>
                    <a:pt x="1164" y="11876"/>
                    <a:pt x="1196" y="11718"/>
                    <a:pt x="1249" y="11559"/>
                  </a:cubicBezTo>
                  <a:cubicBezTo>
                    <a:pt x="1291" y="11411"/>
                    <a:pt x="1323" y="11253"/>
                    <a:pt x="1365" y="11105"/>
                  </a:cubicBezTo>
                  <a:cubicBezTo>
                    <a:pt x="1502" y="10491"/>
                    <a:pt x="1640" y="9888"/>
                    <a:pt x="1777" y="9275"/>
                  </a:cubicBezTo>
                  <a:cubicBezTo>
                    <a:pt x="2042" y="8059"/>
                    <a:pt x="2306" y="6842"/>
                    <a:pt x="2539" y="5616"/>
                  </a:cubicBezTo>
                  <a:cubicBezTo>
                    <a:pt x="2602" y="5309"/>
                    <a:pt x="2666" y="5013"/>
                    <a:pt x="2708" y="4685"/>
                  </a:cubicBezTo>
                  <a:cubicBezTo>
                    <a:pt x="2740" y="4358"/>
                    <a:pt x="2761" y="3998"/>
                    <a:pt x="2581" y="3628"/>
                  </a:cubicBezTo>
                  <a:cubicBezTo>
                    <a:pt x="2497" y="3448"/>
                    <a:pt x="2359" y="3310"/>
                    <a:pt x="2243" y="3205"/>
                  </a:cubicBezTo>
                  <a:cubicBezTo>
                    <a:pt x="2116" y="3089"/>
                    <a:pt x="2010" y="2993"/>
                    <a:pt x="1904" y="2898"/>
                  </a:cubicBezTo>
                  <a:cubicBezTo>
                    <a:pt x="1799" y="2782"/>
                    <a:pt x="1704" y="2687"/>
                    <a:pt x="1640" y="2581"/>
                  </a:cubicBezTo>
                  <a:cubicBezTo>
                    <a:pt x="1577" y="2475"/>
                    <a:pt x="1524" y="2349"/>
                    <a:pt x="1492" y="2222"/>
                  </a:cubicBezTo>
                  <a:cubicBezTo>
                    <a:pt x="1418" y="1957"/>
                    <a:pt x="1429" y="1682"/>
                    <a:pt x="1513" y="1449"/>
                  </a:cubicBezTo>
                  <a:cubicBezTo>
                    <a:pt x="1598" y="1206"/>
                    <a:pt x="1777" y="1005"/>
                    <a:pt x="2000" y="857"/>
                  </a:cubicBezTo>
                  <a:cubicBezTo>
                    <a:pt x="2465" y="572"/>
                    <a:pt x="3068" y="487"/>
                    <a:pt x="3660" y="487"/>
                  </a:cubicBezTo>
                  <a:cubicBezTo>
                    <a:pt x="4252" y="487"/>
                    <a:pt x="4865" y="572"/>
                    <a:pt x="5331" y="857"/>
                  </a:cubicBezTo>
                  <a:cubicBezTo>
                    <a:pt x="5553" y="1005"/>
                    <a:pt x="5722" y="1206"/>
                    <a:pt x="5817" y="1449"/>
                  </a:cubicBezTo>
                  <a:cubicBezTo>
                    <a:pt x="5902" y="1682"/>
                    <a:pt x="5913" y="1957"/>
                    <a:pt x="5838" y="2222"/>
                  </a:cubicBezTo>
                  <a:cubicBezTo>
                    <a:pt x="5807" y="2349"/>
                    <a:pt x="5754" y="2475"/>
                    <a:pt x="5690" y="2581"/>
                  </a:cubicBezTo>
                  <a:cubicBezTo>
                    <a:pt x="5627" y="2687"/>
                    <a:pt x="5532" y="2782"/>
                    <a:pt x="5426" y="2898"/>
                  </a:cubicBezTo>
                  <a:cubicBezTo>
                    <a:pt x="5320" y="2993"/>
                    <a:pt x="5204" y="3089"/>
                    <a:pt x="5088" y="3205"/>
                  </a:cubicBezTo>
                  <a:cubicBezTo>
                    <a:pt x="4971" y="3310"/>
                    <a:pt x="4834" y="3448"/>
                    <a:pt x="4738" y="3628"/>
                  </a:cubicBezTo>
                  <a:cubicBezTo>
                    <a:pt x="4559" y="3998"/>
                    <a:pt x="4590" y="4358"/>
                    <a:pt x="4623" y="4685"/>
                  </a:cubicBezTo>
                  <a:cubicBezTo>
                    <a:pt x="4665" y="5013"/>
                    <a:pt x="4728" y="5309"/>
                    <a:pt x="4781" y="5616"/>
                  </a:cubicBezTo>
                  <a:cubicBezTo>
                    <a:pt x="5024" y="6842"/>
                    <a:pt x="5288" y="8059"/>
                    <a:pt x="5553" y="9275"/>
                  </a:cubicBezTo>
                  <a:cubicBezTo>
                    <a:pt x="5690" y="9888"/>
                    <a:pt x="5828" y="10491"/>
                    <a:pt x="5965" y="11105"/>
                  </a:cubicBezTo>
                  <a:cubicBezTo>
                    <a:pt x="5997" y="11253"/>
                    <a:pt x="6040" y="11411"/>
                    <a:pt x="6082" y="11559"/>
                  </a:cubicBezTo>
                  <a:cubicBezTo>
                    <a:pt x="6124" y="11718"/>
                    <a:pt x="6166" y="11876"/>
                    <a:pt x="6272" y="12056"/>
                  </a:cubicBezTo>
                  <a:cubicBezTo>
                    <a:pt x="6314" y="12151"/>
                    <a:pt x="6409" y="12257"/>
                    <a:pt x="6526" y="12310"/>
                  </a:cubicBezTo>
                  <a:cubicBezTo>
                    <a:pt x="6653" y="12374"/>
                    <a:pt x="6759" y="12384"/>
                    <a:pt x="6843" y="12395"/>
                  </a:cubicBezTo>
                  <a:cubicBezTo>
                    <a:pt x="6933" y="12400"/>
                    <a:pt x="7018" y="12400"/>
                    <a:pt x="7098" y="12400"/>
                  </a:cubicBezTo>
                  <a:cubicBezTo>
                    <a:pt x="7179" y="12400"/>
                    <a:pt x="7256" y="12400"/>
                    <a:pt x="7330" y="12405"/>
                  </a:cubicBezTo>
                  <a:lnTo>
                    <a:pt x="7330" y="12236"/>
                  </a:lnTo>
                  <a:lnTo>
                    <a:pt x="7330" y="12077"/>
                  </a:lnTo>
                  <a:lnTo>
                    <a:pt x="7330" y="11918"/>
                  </a:lnTo>
                  <a:cubicBezTo>
                    <a:pt x="7171" y="11918"/>
                    <a:pt x="7012" y="11918"/>
                    <a:pt x="6886" y="11908"/>
                  </a:cubicBezTo>
                  <a:cubicBezTo>
                    <a:pt x="6822" y="11908"/>
                    <a:pt x="6769" y="11887"/>
                    <a:pt x="6748" y="11876"/>
                  </a:cubicBezTo>
                  <a:cubicBezTo>
                    <a:pt x="6726" y="11866"/>
                    <a:pt x="6716" y="11855"/>
                    <a:pt x="6684" y="11813"/>
                  </a:cubicBezTo>
                  <a:cubicBezTo>
                    <a:pt x="6632" y="11728"/>
                    <a:pt x="6589" y="11580"/>
                    <a:pt x="6547" y="11432"/>
                  </a:cubicBezTo>
                  <a:cubicBezTo>
                    <a:pt x="6505" y="11295"/>
                    <a:pt x="6473" y="11136"/>
                    <a:pt x="6441" y="10988"/>
                  </a:cubicBezTo>
                  <a:lnTo>
                    <a:pt x="6029" y="9180"/>
                  </a:lnTo>
                  <a:cubicBezTo>
                    <a:pt x="5765" y="7963"/>
                    <a:pt x="5500" y="6748"/>
                    <a:pt x="5257" y="5531"/>
                  </a:cubicBezTo>
                  <a:cubicBezTo>
                    <a:pt x="5204" y="5225"/>
                    <a:pt x="5140" y="4918"/>
                    <a:pt x="5109" y="4633"/>
                  </a:cubicBezTo>
                  <a:cubicBezTo>
                    <a:pt x="5077" y="4337"/>
                    <a:pt x="5067" y="4051"/>
                    <a:pt x="5172" y="3850"/>
                  </a:cubicBezTo>
                  <a:cubicBezTo>
                    <a:pt x="5267" y="3660"/>
                    <a:pt x="5532" y="3469"/>
                    <a:pt x="5765" y="3237"/>
                  </a:cubicBezTo>
                  <a:cubicBezTo>
                    <a:pt x="5828" y="3184"/>
                    <a:pt x="5880" y="3120"/>
                    <a:pt x="5934" y="3057"/>
                  </a:cubicBezTo>
                  <a:cubicBezTo>
                    <a:pt x="5997" y="2993"/>
                    <a:pt x="6050" y="2909"/>
                    <a:pt x="6103" y="2835"/>
                  </a:cubicBezTo>
                  <a:cubicBezTo>
                    <a:pt x="6198" y="2676"/>
                    <a:pt x="6261" y="2518"/>
                    <a:pt x="6303" y="2338"/>
                  </a:cubicBezTo>
                  <a:cubicBezTo>
                    <a:pt x="6399" y="1999"/>
                    <a:pt x="6399" y="1629"/>
                    <a:pt x="6272" y="1280"/>
                  </a:cubicBezTo>
                  <a:cubicBezTo>
                    <a:pt x="6145" y="931"/>
                    <a:pt x="5891" y="635"/>
                    <a:pt x="5584" y="455"/>
                  </a:cubicBezTo>
                  <a:cubicBezTo>
                    <a:pt x="4982" y="75"/>
                    <a:pt x="4305" y="11"/>
                    <a:pt x="3660" y="1"/>
                  </a:cubicBezTo>
                  <a:close/>
                </a:path>
              </a:pathLst>
            </a:custGeom>
            <a:gradFill>
              <a:gsLst>
                <a:gs pos="0">
                  <a:schemeClr val="accent1"/>
                </a:gs>
                <a:gs pos="100000">
                  <a:srgbClr val="BEBEBE"/>
                </a:gs>
              </a:gsLst>
              <a:lin ang="5400012" scaled="0"/>
            </a:gra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30"/>
          <p:cNvGrpSpPr/>
          <p:nvPr/>
        </p:nvGrpSpPr>
        <p:grpSpPr>
          <a:xfrm>
            <a:off x="1079261" y="224604"/>
            <a:ext cx="612258" cy="978817"/>
            <a:chOff x="3085608" y="3229147"/>
            <a:chExt cx="696065" cy="1112798"/>
          </a:xfrm>
        </p:grpSpPr>
        <p:grpSp>
          <p:nvGrpSpPr>
            <p:cNvPr id="594" name="Google Shape;594;p30"/>
            <p:cNvGrpSpPr/>
            <p:nvPr/>
          </p:nvGrpSpPr>
          <p:grpSpPr>
            <a:xfrm>
              <a:off x="3085608" y="3229147"/>
              <a:ext cx="696065" cy="1112798"/>
              <a:chOff x="3085608" y="3229147"/>
              <a:chExt cx="696065" cy="1112798"/>
            </a:xfrm>
          </p:grpSpPr>
          <p:sp>
            <p:nvSpPr>
              <p:cNvPr id="595" name="Google Shape;595;p30"/>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30"/>
            <p:cNvGrpSpPr/>
            <p:nvPr/>
          </p:nvGrpSpPr>
          <p:grpSpPr>
            <a:xfrm>
              <a:off x="3085608" y="3229147"/>
              <a:ext cx="696065" cy="1112798"/>
              <a:chOff x="3085608" y="3229147"/>
              <a:chExt cx="696065" cy="1112798"/>
            </a:xfrm>
          </p:grpSpPr>
          <p:sp>
            <p:nvSpPr>
              <p:cNvPr id="603" name="Google Shape;603;p30"/>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0"/>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0"/>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0"/>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0" name="Google Shape;610;p30"/>
          <p:cNvGrpSpPr/>
          <p:nvPr/>
        </p:nvGrpSpPr>
        <p:grpSpPr>
          <a:xfrm>
            <a:off x="1501950" y="3045290"/>
            <a:ext cx="531346" cy="542676"/>
            <a:chOff x="1948975" y="3841753"/>
            <a:chExt cx="531346" cy="542676"/>
          </a:xfrm>
        </p:grpSpPr>
        <p:grpSp>
          <p:nvGrpSpPr>
            <p:cNvPr id="611" name="Google Shape;611;p30"/>
            <p:cNvGrpSpPr/>
            <p:nvPr/>
          </p:nvGrpSpPr>
          <p:grpSpPr>
            <a:xfrm>
              <a:off x="1948975" y="3841753"/>
              <a:ext cx="531346" cy="542676"/>
              <a:chOff x="1948975" y="3841753"/>
              <a:chExt cx="531346" cy="542676"/>
            </a:xfrm>
          </p:grpSpPr>
          <p:sp>
            <p:nvSpPr>
              <p:cNvPr id="612" name="Google Shape;612;p30"/>
              <p:cNvSpPr/>
              <p:nvPr/>
            </p:nvSpPr>
            <p:spPr>
              <a:xfrm>
                <a:off x="1948975" y="3853083"/>
                <a:ext cx="531346" cy="531346"/>
              </a:xfrm>
              <a:custGeom>
                <a:rect b="b" l="l" r="r" t="t"/>
                <a:pathLst>
                  <a:path extrusionOk="0" h="49290" w="49290">
                    <a:moveTo>
                      <a:pt x="24634" y="0"/>
                    </a:moveTo>
                    <a:cubicBezTo>
                      <a:pt x="11033" y="0"/>
                      <a:pt x="0" y="11033"/>
                      <a:pt x="0" y="24656"/>
                    </a:cubicBezTo>
                    <a:cubicBezTo>
                      <a:pt x="0" y="38279"/>
                      <a:pt x="11033" y="49289"/>
                      <a:pt x="24634" y="49289"/>
                    </a:cubicBezTo>
                    <a:cubicBezTo>
                      <a:pt x="38257" y="49289"/>
                      <a:pt x="49290" y="38279"/>
                      <a:pt x="49290" y="24656"/>
                    </a:cubicBezTo>
                    <a:cubicBezTo>
                      <a:pt x="49290" y="11033"/>
                      <a:pt x="38257" y="0"/>
                      <a:pt x="24634"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0"/>
              <p:cNvSpPr/>
              <p:nvPr/>
            </p:nvSpPr>
            <p:spPr>
              <a:xfrm>
                <a:off x="1958031" y="3841753"/>
                <a:ext cx="513236" cy="513268"/>
              </a:xfrm>
              <a:custGeom>
                <a:rect b="b" l="l" r="r" t="t"/>
                <a:pathLst>
                  <a:path extrusionOk="0" h="47613" w="47610">
                    <a:moveTo>
                      <a:pt x="23794" y="1"/>
                    </a:moveTo>
                    <a:cubicBezTo>
                      <a:pt x="10637" y="1"/>
                      <a:pt x="0" y="10638"/>
                      <a:pt x="0" y="23794"/>
                    </a:cubicBezTo>
                    <a:cubicBezTo>
                      <a:pt x="0" y="36951"/>
                      <a:pt x="10637" y="47612"/>
                      <a:pt x="23794" y="47612"/>
                    </a:cubicBezTo>
                    <a:cubicBezTo>
                      <a:pt x="36950" y="47612"/>
                      <a:pt x="47610" y="36951"/>
                      <a:pt x="47610" y="23794"/>
                    </a:cubicBezTo>
                    <a:cubicBezTo>
                      <a:pt x="47610" y="10638"/>
                      <a:pt x="36950" y="1"/>
                      <a:pt x="23794"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2016609" y="3857610"/>
                <a:ext cx="447122" cy="483569"/>
              </a:xfrm>
              <a:custGeom>
                <a:rect b="b" l="l" r="r" t="t"/>
                <a:pathLst>
                  <a:path extrusionOk="0" h="44858" w="41477">
                    <a:moveTo>
                      <a:pt x="20739" y="0"/>
                    </a:moveTo>
                    <a:cubicBezTo>
                      <a:pt x="9285" y="0"/>
                      <a:pt x="0" y="10053"/>
                      <a:pt x="0" y="22441"/>
                    </a:cubicBezTo>
                    <a:cubicBezTo>
                      <a:pt x="0" y="34827"/>
                      <a:pt x="9285" y="44857"/>
                      <a:pt x="20739" y="44857"/>
                    </a:cubicBezTo>
                    <a:cubicBezTo>
                      <a:pt x="32192" y="44857"/>
                      <a:pt x="41476" y="34827"/>
                      <a:pt x="41476" y="22441"/>
                    </a:cubicBezTo>
                    <a:cubicBezTo>
                      <a:pt x="41476" y="10053"/>
                      <a:pt x="32192" y="0"/>
                      <a:pt x="20739"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2297008" y="4043436"/>
                <a:ext cx="179552" cy="298002"/>
              </a:xfrm>
              <a:custGeom>
                <a:rect b="b" l="l" r="r" t="t"/>
                <a:pathLst>
                  <a:path extrusionOk="0" h="27644" w="16656">
                    <a:moveTo>
                      <a:pt x="14859" y="0"/>
                    </a:moveTo>
                    <a:cubicBezTo>
                      <a:pt x="15536" y="2799"/>
                      <a:pt x="15583" y="5692"/>
                      <a:pt x="15163" y="8491"/>
                    </a:cubicBezTo>
                    <a:cubicBezTo>
                      <a:pt x="14696" y="11268"/>
                      <a:pt x="13810" y="13974"/>
                      <a:pt x="12410" y="16422"/>
                    </a:cubicBezTo>
                    <a:cubicBezTo>
                      <a:pt x="11104" y="18919"/>
                      <a:pt x="9284" y="21112"/>
                      <a:pt x="7161" y="23000"/>
                    </a:cubicBezTo>
                    <a:cubicBezTo>
                      <a:pt x="5061" y="24867"/>
                      <a:pt x="2613" y="26406"/>
                      <a:pt x="0" y="27597"/>
                    </a:cubicBezTo>
                    <a:lnTo>
                      <a:pt x="23" y="27643"/>
                    </a:lnTo>
                    <a:cubicBezTo>
                      <a:pt x="5412" y="25660"/>
                      <a:pt x="10171" y="21812"/>
                      <a:pt x="12946" y="16726"/>
                    </a:cubicBezTo>
                    <a:cubicBezTo>
                      <a:pt x="15698" y="11688"/>
                      <a:pt x="16656" y="5529"/>
                      <a:pt x="14929"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30"/>
            <p:cNvGrpSpPr/>
            <p:nvPr/>
          </p:nvGrpSpPr>
          <p:grpSpPr>
            <a:xfrm>
              <a:off x="1948975" y="3841753"/>
              <a:ext cx="531346" cy="542676"/>
              <a:chOff x="1948975" y="3841753"/>
              <a:chExt cx="531346" cy="542676"/>
            </a:xfrm>
          </p:grpSpPr>
          <p:sp>
            <p:nvSpPr>
              <p:cNvPr id="617" name="Google Shape;617;p30"/>
              <p:cNvSpPr/>
              <p:nvPr/>
            </p:nvSpPr>
            <p:spPr>
              <a:xfrm>
                <a:off x="1948975" y="3853083"/>
                <a:ext cx="531346" cy="531346"/>
              </a:xfrm>
              <a:custGeom>
                <a:rect b="b" l="l" r="r" t="t"/>
                <a:pathLst>
                  <a:path extrusionOk="0" h="49290" w="49290">
                    <a:moveTo>
                      <a:pt x="24634" y="0"/>
                    </a:moveTo>
                    <a:cubicBezTo>
                      <a:pt x="11033" y="0"/>
                      <a:pt x="0" y="11033"/>
                      <a:pt x="0" y="24656"/>
                    </a:cubicBezTo>
                    <a:cubicBezTo>
                      <a:pt x="0" y="38279"/>
                      <a:pt x="11033" y="49289"/>
                      <a:pt x="24634" y="49289"/>
                    </a:cubicBezTo>
                    <a:cubicBezTo>
                      <a:pt x="38257" y="49289"/>
                      <a:pt x="49290" y="38279"/>
                      <a:pt x="49290" y="24656"/>
                    </a:cubicBezTo>
                    <a:cubicBezTo>
                      <a:pt x="49290" y="11033"/>
                      <a:pt x="38257" y="0"/>
                      <a:pt x="24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1958031" y="3841753"/>
                <a:ext cx="513236" cy="513268"/>
              </a:xfrm>
              <a:custGeom>
                <a:rect b="b" l="l" r="r" t="t"/>
                <a:pathLst>
                  <a:path extrusionOk="0" h="47613" w="47610">
                    <a:moveTo>
                      <a:pt x="23794" y="1"/>
                    </a:moveTo>
                    <a:cubicBezTo>
                      <a:pt x="10637" y="1"/>
                      <a:pt x="0" y="10638"/>
                      <a:pt x="0" y="23794"/>
                    </a:cubicBezTo>
                    <a:cubicBezTo>
                      <a:pt x="0" y="36951"/>
                      <a:pt x="10637" y="47612"/>
                      <a:pt x="23794" y="47612"/>
                    </a:cubicBezTo>
                    <a:cubicBezTo>
                      <a:pt x="36950" y="47612"/>
                      <a:pt x="47610" y="36951"/>
                      <a:pt x="47610" y="23794"/>
                    </a:cubicBezTo>
                    <a:cubicBezTo>
                      <a:pt x="47610" y="10638"/>
                      <a:pt x="36950" y="1"/>
                      <a:pt x="23794" y="1"/>
                    </a:cubicBezTo>
                    <a:close/>
                  </a:path>
                </a:pathLst>
              </a:custGeom>
              <a:solidFill>
                <a:srgbClr val="5B524B">
                  <a:alpha val="44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a:off x="2016609" y="3857610"/>
                <a:ext cx="447122" cy="483569"/>
              </a:xfrm>
              <a:custGeom>
                <a:rect b="b" l="l" r="r" t="t"/>
                <a:pathLst>
                  <a:path extrusionOk="0" h="44858" w="41477">
                    <a:moveTo>
                      <a:pt x="20739" y="0"/>
                    </a:moveTo>
                    <a:cubicBezTo>
                      <a:pt x="9285" y="0"/>
                      <a:pt x="0" y="10053"/>
                      <a:pt x="0" y="22441"/>
                    </a:cubicBezTo>
                    <a:cubicBezTo>
                      <a:pt x="0" y="34827"/>
                      <a:pt x="9285" y="44857"/>
                      <a:pt x="20739" y="44857"/>
                    </a:cubicBezTo>
                    <a:cubicBezTo>
                      <a:pt x="32192" y="44857"/>
                      <a:pt x="41476" y="34827"/>
                      <a:pt x="41476" y="22441"/>
                    </a:cubicBezTo>
                    <a:cubicBezTo>
                      <a:pt x="41476" y="10053"/>
                      <a:pt x="32192" y="0"/>
                      <a:pt x="207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2297008" y="4043436"/>
                <a:ext cx="179552" cy="298002"/>
              </a:xfrm>
              <a:custGeom>
                <a:rect b="b" l="l" r="r" t="t"/>
                <a:pathLst>
                  <a:path extrusionOk="0" h="27644" w="16656">
                    <a:moveTo>
                      <a:pt x="14859" y="0"/>
                    </a:moveTo>
                    <a:cubicBezTo>
                      <a:pt x="15536" y="2799"/>
                      <a:pt x="15583" y="5692"/>
                      <a:pt x="15163" y="8491"/>
                    </a:cubicBezTo>
                    <a:cubicBezTo>
                      <a:pt x="14696" y="11268"/>
                      <a:pt x="13810" y="13974"/>
                      <a:pt x="12410" y="16422"/>
                    </a:cubicBezTo>
                    <a:cubicBezTo>
                      <a:pt x="11104" y="18919"/>
                      <a:pt x="9284" y="21112"/>
                      <a:pt x="7161" y="23000"/>
                    </a:cubicBezTo>
                    <a:cubicBezTo>
                      <a:pt x="5061" y="24867"/>
                      <a:pt x="2613" y="26406"/>
                      <a:pt x="0" y="27597"/>
                    </a:cubicBezTo>
                    <a:lnTo>
                      <a:pt x="23" y="27643"/>
                    </a:lnTo>
                    <a:cubicBezTo>
                      <a:pt x="5412" y="25660"/>
                      <a:pt x="10171" y="21812"/>
                      <a:pt x="12946" y="16726"/>
                    </a:cubicBezTo>
                    <a:cubicBezTo>
                      <a:pt x="15698" y="11688"/>
                      <a:pt x="16656" y="5529"/>
                      <a:pt x="149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39"/>
          <p:cNvSpPr txBox="1"/>
          <p:nvPr>
            <p:ph idx="1" type="subTitle"/>
          </p:nvPr>
        </p:nvSpPr>
        <p:spPr>
          <a:xfrm>
            <a:off x="2492100" y="4500750"/>
            <a:ext cx="4159800" cy="4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Click Here to View Full Dashboard </a:t>
            </a:r>
            <a:endParaRPr/>
          </a:p>
        </p:txBody>
      </p:sp>
      <p:pic>
        <p:nvPicPr>
          <p:cNvPr id="753" name="Google Shape;753;p39"/>
          <p:cNvPicPr preferRelativeResize="0"/>
          <p:nvPr/>
        </p:nvPicPr>
        <p:blipFill rotWithShape="1">
          <a:blip r:embed="rId4">
            <a:alphaModFix/>
          </a:blip>
          <a:srcRect b="0" l="0" r="10546" t="0"/>
          <a:stretch/>
        </p:blipFill>
        <p:spPr>
          <a:xfrm>
            <a:off x="872325" y="258150"/>
            <a:ext cx="7399352" cy="416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pic>
        <p:nvPicPr>
          <p:cNvPr id="758" name="Google Shape;758;p40"/>
          <p:cNvPicPr preferRelativeResize="0"/>
          <p:nvPr/>
        </p:nvPicPr>
        <p:blipFill>
          <a:blip r:embed="rId3">
            <a:alphaModFix/>
          </a:blip>
          <a:stretch>
            <a:fillRect/>
          </a:stretch>
        </p:blipFill>
        <p:spPr>
          <a:xfrm rot="3738399">
            <a:off x="4885588" y="-697745"/>
            <a:ext cx="2625477" cy="3037841"/>
          </a:xfrm>
          <a:prstGeom prst="rect">
            <a:avLst/>
          </a:prstGeom>
          <a:noFill/>
          <a:ln>
            <a:noFill/>
          </a:ln>
          <a:effectLst>
            <a:outerShdw blurRad="142875" rotWithShape="0" algn="bl" dir="5400000" dist="19050">
              <a:schemeClr val="dk1">
                <a:alpha val="60000"/>
              </a:schemeClr>
            </a:outerShdw>
          </a:effectLst>
        </p:spPr>
      </p:pic>
      <p:sp>
        <p:nvSpPr>
          <p:cNvPr id="759" name="Google Shape;759;p40"/>
          <p:cNvSpPr txBox="1"/>
          <p:nvPr>
            <p:ph type="title"/>
          </p:nvPr>
        </p:nvSpPr>
        <p:spPr>
          <a:xfrm>
            <a:off x="715100" y="1196675"/>
            <a:ext cx="5514300" cy="266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4000"/>
          </a:p>
          <a:p>
            <a:pPr indent="0" lvl="0" marL="0" rtl="0" algn="l">
              <a:spcBef>
                <a:spcPts val="0"/>
              </a:spcBef>
              <a:spcAft>
                <a:spcPts val="0"/>
              </a:spcAft>
              <a:buNone/>
            </a:pPr>
            <a:r>
              <a:rPr lang="en" sz="4000"/>
              <a:t>Monthly Trends </a:t>
            </a:r>
            <a:endParaRPr sz="4000"/>
          </a:p>
          <a:p>
            <a:pPr indent="0" lvl="0" marL="0" rtl="0" algn="l">
              <a:spcBef>
                <a:spcPts val="0"/>
              </a:spcBef>
              <a:spcAft>
                <a:spcPts val="0"/>
              </a:spcAft>
              <a:buNone/>
            </a:pPr>
            <a:r>
              <a:rPr lang="en" sz="4000"/>
              <a:t>for Violent and NonViolent Crimes</a:t>
            </a:r>
            <a:endParaRPr sz="4000"/>
          </a:p>
        </p:txBody>
      </p:sp>
      <p:sp>
        <p:nvSpPr>
          <p:cNvPr id="760" name="Google Shape;760;p40"/>
          <p:cNvSpPr txBox="1"/>
          <p:nvPr>
            <p:ph idx="2" type="title"/>
          </p:nvPr>
        </p:nvSpPr>
        <p:spPr>
          <a:xfrm>
            <a:off x="715099" y="774211"/>
            <a:ext cx="1505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61" name="Google Shape;761;p40"/>
          <p:cNvSpPr txBox="1"/>
          <p:nvPr>
            <p:ph idx="1" type="subTitle"/>
          </p:nvPr>
        </p:nvSpPr>
        <p:spPr>
          <a:xfrm>
            <a:off x="715100" y="3895100"/>
            <a:ext cx="55143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the number of violent vs. nonviolent crimes per month in a given </a:t>
            </a:r>
            <a:r>
              <a:rPr lang="en"/>
              <a:t>year. </a:t>
            </a:r>
            <a:endParaRPr/>
          </a:p>
        </p:txBody>
      </p:sp>
      <p:pic>
        <p:nvPicPr>
          <p:cNvPr id="762" name="Google Shape;762;p40"/>
          <p:cNvPicPr preferRelativeResize="0"/>
          <p:nvPr/>
        </p:nvPicPr>
        <p:blipFill>
          <a:blip r:embed="rId4">
            <a:alphaModFix/>
          </a:blip>
          <a:stretch>
            <a:fillRect/>
          </a:stretch>
        </p:blipFill>
        <p:spPr>
          <a:xfrm rot="-1747117">
            <a:off x="6719668" y="223153"/>
            <a:ext cx="3418464" cy="5918018"/>
          </a:xfrm>
          <a:prstGeom prst="rect">
            <a:avLst/>
          </a:prstGeom>
          <a:noFill/>
          <a:ln>
            <a:noFill/>
          </a:ln>
          <a:effectLst>
            <a:outerShdw blurRad="142875" rotWithShape="0" algn="bl" dir="5400000" dist="19050">
              <a:schemeClr val="dk1">
                <a:alpha val="60000"/>
              </a:schemeClr>
            </a:outerShdw>
          </a:effectLst>
        </p:spPr>
      </p:pic>
      <p:sp>
        <p:nvSpPr>
          <p:cNvPr id="763" name="Google Shape;763;p40"/>
          <p:cNvSpPr/>
          <p:nvPr/>
        </p:nvSpPr>
        <p:spPr>
          <a:xfrm rot="-790862">
            <a:off x="7718828" y="3572315"/>
            <a:ext cx="299932" cy="890274"/>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dk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4" name="Google Shape;764;p40"/>
          <p:cNvGrpSpPr/>
          <p:nvPr/>
        </p:nvGrpSpPr>
        <p:grpSpPr>
          <a:xfrm>
            <a:off x="6543649" y="3796762"/>
            <a:ext cx="763364" cy="688279"/>
            <a:chOff x="4975087" y="3441412"/>
            <a:chExt cx="763364" cy="688279"/>
          </a:xfrm>
        </p:grpSpPr>
        <p:grpSp>
          <p:nvGrpSpPr>
            <p:cNvPr id="765" name="Google Shape;765;p40"/>
            <p:cNvGrpSpPr/>
            <p:nvPr/>
          </p:nvGrpSpPr>
          <p:grpSpPr>
            <a:xfrm>
              <a:off x="4975087" y="3441412"/>
              <a:ext cx="763364" cy="688279"/>
              <a:chOff x="4975087" y="3441412"/>
              <a:chExt cx="763364" cy="688279"/>
            </a:xfrm>
          </p:grpSpPr>
          <p:sp>
            <p:nvSpPr>
              <p:cNvPr id="766" name="Google Shape;766;p40"/>
              <p:cNvSpPr/>
              <p:nvPr/>
            </p:nvSpPr>
            <p:spPr>
              <a:xfrm>
                <a:off x="4975087" y="3441412"/>
                <a:ext cx="763364" cy="688279"/>
              </a:xfrm>
              <a:custGeom>
                <a:rect b="b" l="l" r="r" t="t"/>
                <a:pathLst>
                  <a:path extrusionOk="0" h="6695" w="7425">
                    <a:moveTo>
                      <a:pt x="1756" y="1539"/>
                    </a:moveTo>
                    <a:lnTo>
                      <a:pt x="3300" y="2005"/>
                    </a:lnTo>
                    <a:lnTo>
                      <a:pt x="4855" y="2470"/>
                    </a:lnTo>
                    <a:lnTo>
                      <a:pt x="3892" y="3517"/>
                    </a:lnTo>
                    <a:lnTo>
                      <a:pt x="2930" y="4554"/>
                    </a:lnTo>
                    <a:lnTo>
                      <a:pt x="2338" y="3052"/>
                    </a:lnTo>
                    <a:lnTo>
                      <a:pt x="1756" y="1539"/>
                    </a:lnTo>
                    <a:close/>
                    <a:moveTo>
                      <a:pt x="3710" y="1"/>
                    </a:moveTo>
                    <a:cubicBezTo>
                      <a:pt x="2806" y="1"/>
                      <a:pt x="1905" y="362"/>
                      <a:pt x="1249" y="1074"/>
                    </a:cubicBezTo>
                    <a:cubicBezTo>
                      <a:pt x="1" y="2439"/>
                      <a:pt x="85" y="4564"/>
                      <a:pt x="1439" y="5812"/>
                    </a:cubicBezTo>
                    <a:cubicBezTo>
                      <a:pt x="2085" y="6403"/>
                      <a:pt x="2900" y="6695"/>
                      <a:pt x="3712" y="6695"/>
                    </a:cubicBezTo>
                    <a:cubicBezTo>
                      <a:pt x="4615" y="6695"/>
                      <a:pt x="5514" y="6334"/>
                      <a:pt x="6177" y="5621"/>
                    </a:cubicBezTo>
                    <a:cubicBezTo>
                      <a:pt x="7424" y="4258"/>
                      <a:pt x="7340" y="2132"/>
                      <a:pt x="5986" y="884"/>
                    </a:cubicBezTo>
                    <a:cubicBezTo>
                      <a:pt x="5340" y="293"/>
                      <a:pt x="4523" y="1"/>
                      <a:pt x="371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0"/>
              <p:cNvSpPr/>
              <p:nvPr/>
            </p:nvSpPr>
            <p:spPr>
              <a:xfrm>
                <a:off x="5150171" y="3584413"/>
                <a:ext cx="352433" cy="336070"/>
              </a:xfrm>
              <a:custGeom>
                <a:rect b="b" l="l" r="r" t="t"/>
                <a:pathLst>
                  <a:path extrusionOk="0" h="3269" w="3428">
                    <a:moveTo>
                      <a:pt x="96" y="0"/>
                    </a:moveTo>
                    <a:lnTo>
                      <a:pt x="1" y="296"/>
                    </a:lnTo>
                    <a:lnTo>
                      <a:pt x="2866" y="1153"/>
                    </a:lnTo>
                    <a:lnTo>
                      <a:pt x="1111" y="3057"/>
                    </a:lnTo>
                    <a:lnTo>
                      <a:pt x="1343" y="3268"/>
                    </a:lnTo>
                    <a:lnTo>
                      <a:pt x="3427" y="1005"/>
                    </a:lnTo>
                    <a:lnTo>
                      <a:pt x="96"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0"/>
              <p:cNvSpPr/>
              <p:nvPr/>
            </p:nvSpPr>
            <p:spPr>
              <a:xfrm>
                <a:off x="5140404" y="3594180"/>
                <a:ext cx="151234" cy="321985"/>
              </a:xfrm>
              <a:custGeom>
                <a:rect b="b" l="l" r="r" t="t"/>
                <a:pathLst>
                  <a:path extrusionOk="0" h="3132" w="1471">
                    <a:moveTo>
                      <a:pt x="286" y="1"/>
                    </a:moveTo>
                    <a:lnTo>
                      <a:pt x="0" y="107"/>
                    </a:lnTo>
                    <a:lnTo>
                      <a:pt x="1174" y="3131"/>
                    </a:lnTo>
                    <a:lnTo>
                      <a:pt x="1470" y="3014"/>
                    </a:lnTo>
                    <a:lnTo>
                      <a:pt x="286"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0"/>
              <p:cNvSpPr/>
              <p:nvPr/>
            </p:nvSpPr>
            <p:spPr>
              <a:xfrm>
                <a:off x="4988144" y="3453338"/>
                <a:ext cx="737251" cy="664223"/>
              </a:xfrm>
              <a:custGeom>
                <a:rect b="b" l="l" r="r" t="t"/>
                <a:pathLst>
                  <a:path extrusionOk="0" h="6461" w="7171">
                    <a:moveTo>
                      <a:pt x="1629" y="1423"/>
                    </a:moveTo>
                    <a:lnTo>
                      <a:pt x="3173" y="1889"/>
                    </a:lnTo>
                    <a:lnTo>
                      <a:pt x="4728" y="2354"/>
                    </a:lnTo>
                    <a:lnTo>
                      <a:pt x="3765" y="3401"/>
                    </a:lnTo>
                    <a:lnTo>
                      <a:pt x="2803" y="4438"/>
                    </a:lnTo>
                    <a:lnTo>
                      <a:pt x="2211" y="2936"/>
                    </a:lnTo>
                    <a:lnTo>
                      <a:pt x="1629" y="1423"/>
                    </a:lnTo>
                    <a:close/>
                    <a:moveTo>
                      <a:pt x="3590" y="1"/>
                    </a:moveTo>
                    <a:cubicBezTo>
                      <a:pt x="2718" y="1"/>
                      <a:pt x="1848" y="351"/>
                      <a:pt x="1206" y="1043"/>
                    </a:cubicBezTo>
                    <a:cubicBezTo>
                      <a:pt x="1" y="2354"/>
                      <a:pt x="85" y="4395"/>
                      <a:pt x="1397" y="5601"/>
                    </a:cubicBezTo>
                    <a:cubicBezTo>
                      <a:pt x="2018" y="6177"/>
                      <a:pt x="2803" y="6461"/>
                      <a:pt x="3586" y="6461"/>
                    </a:cubicBezTo>
                    <a:cubicBezTo>
                      <a:pt x="4455" y="6461"/>
                      <a:pt x="5320" y="6111"/>
                      <a:pt x="5955" y="5421"/>
                    </a:cubicBezTo>
                    <a:cubicBezTo>
                      <a:pt x="7170" y="4109"/>
                      <a:pt x="7086" y="2069"/>
                      <a:pt x="5775" y="852"/>
                    </a:cubicBezTo>
                    <a:cubicBezTo>
                      <a:pt x="5155" y="282"/>
                      <a:pt x="4372" y="1"/>
                      <a:pt x="359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40"/>
            <p:cNvGrpSpPr/>
            <p:nvPr/>
          </p:nvGrpSpPr>
          <p:grpSpPr>
            <a:xfrm>
              <a:off x="4975087" y="3441412"/>
              <a:ext cx="763364" cy="688279"/>
              <a:chOff x="4975087" y="3441412"/>
              <a:chExt cx="763364" cy="688279"/>
            </a:xfrm>
          </p:grpSpPr>
          <p:sp>
            <p:nvSpPr>
              <p:cNvPr id="771" name="Google Shape;771;p40"/>
              <p:cNvSpPr/>
              <p:nvPr/>
            </p:nvSpPr>
            <p:spPr>
              <a:xfrm>
                <a:off x="4975087" y="3441412"/>
                <a:ext cx="763364" cy="688279"/>
              </a:xfrm>
              <a:custGeom>
                <a:rect b="b" l="l" r="r" t="t"/>
                <a:pathLst>
                  <a:path extrusionOk="0" h="6695" w="7425">
                    <a:moveTo>
                      <a:pt x="1756" y="1539"/>
                    </a:moveTo>
                    <a:lnTo>
                      <a:pt x="3300" y="2005"/>
                    </a:lnTo>
                    <a:lnTo>
                      <a:pt x="4855" y="2470"/>
                    </a:lnTo>
                    <a:lnTo>
                      <a:pt x="3892" y="3517"/>
                    </a:lnTo>
                    <a:lnTo>
                      <a:pt x="2930" y="4554"/>
                    </a:lnTo>
                    <a:lnTo>
                      <a:pt x="2338" y="3052"/>
                    </a:lnTo>
                    <a:lnTo>
                      <a:pt x="1756" y="1539"/>
                    </a:lnTo>
                    <a:close/>
                    <a:moveTo>
                      <a:pt x="3710" y="1"/>
                    </a:moveTo>
                    <a:cubicBezTo>
                      <a:pt x="2806" y="1"/>
                      <a:pt x="1905" y="362"/>
                      <a:pt x="1249" y="1074"/>
                    </a:cubicBezTo>
                    <a:cubicBezTo>
                      <a:pt x="1" y="2439"/>
                      <a:pt x="85" y="4564"/>
                      <a:pt x="1439" y="5812"/>
                    </a:cubicBezTo>
                    <a:cubicBezTo>
                      <a:pt x="2085" y="6403"/>
                      <a:pt x="2900" y="6695"/>
                      <a:pt x="3712" y="6695"/>
                    </a:cubicBezTo>
                    <a:cubicBezTo>
                      <a:pt x="4615" y="6695"/>
                      <a:pt x="5514" y="6334"/>
                      <a:pt x="6177" y="5621"/>
                    </a:cubicBezTo>
                    <a:cubicBezTo>
                      <a:pt x="7424" y="4258"/>
                      <a:pt x="7340" y="2132"/>
                      <a:pt x="5986" y="884"/>
                    </a:cubicBezTo>
                    <a:cubicBezTo>
                      <a:pt x="5340" y="293"/>
                      <a:pt x="4523" y="1"/>
                      <a:pt x="37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0"/>
              <p:cNvSpPr/>
              <p:nvPr/>
            </p:nvSpPr>
            <p:spPr>
              <a:xfrm>
                <a:off x="5150171" y="3584413"/>
                <a:ext cx="352433" cy="336070"/>
              </a:xfrm>
              <a:custGeom>
                <a:rect b="b" l="l" r="r" t="t"/>
                <a:pathLst>
                  <a:path extrusionOk="0" h="3269" w="3428">
                    <a:moveTo>
                      <a:pt x="96" y="0"/>
                    </a:moveTo>
                    <a:lnTo>
                      <a:pt x="1" y="296"/>
                    </a:lnTo>
                    <a:lnTo>
                      <a:pt x="2866" y="1153"/>
                    </a:lnTo>
                    <a:lnTo>
                      <a:pt x="1111" y="3057"/>
                    </a:lnTo>
                    <a:lnTo>
                      <a:pt x="1343" y="3268"/>
                    </a:lnTo>
                    <a:lnTo>
                      <a:pt x="3427" y="1005"/>
                    </a:lnTo>
                    <a:lnTo>
                      <a:pt x="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0"/>
              <p:cNvSpPr/>
              <p:nvPr/>
            </p:nvSpPr>
            <p:spPr>
              <a:xfrm>
                <a:off x="5140404" y="3594180"/>
                <a:ext cx="151234" cy="321985"/>
              </a:xfrm>
              <a:custGeom>
                <a:rect b="b" l="l" r="r" t="t"/>
                <a:pathLst>
                  <a:path extrusionOk="0" h="3132" w="1471">
                    <a:moveTo>
                      <a:pt x="286" y="1"/>
                    </a:moveTo>
                    <a:lnTo>
                      <a:pt x="0" y="107"/>
                    </a:lnTo>
                    <a:lnTo>
                      <a:pt x="1174" y="3131"/>
                    </a:lnTo>
                    <a:lnTo>
                      <a:pt x="1470" y="3014"/>
                    </a:lnTo>
                    <a:lnTo>
                      <a:pt x="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0"/>
              <p:cNvSpPr/>
              <p:nvPr/>
            </p:nvSpPr>
            <p:spPr>
              <a:xfrm>
                <a:off x="4988144" y="3453338"/>
                <a:ext cx="737251" cy="664223"/>
              </a:xfrm>
              <a:custGeom>
                <a:rect b="b" l="l" r="r" t="t"/>
                <a:pathLst>
                  <a:path extrusionOk="0" h="6461" w="7171">
                    <a:moveTo>
                      <a:pt x="1629" y="1423"/>
                    </a:moveTo>
                    <a:lnTo>
                      <a:pt x="3173" y="1889"/>
                    </a:lnTo>
                    <a:lnTo>
                      <a:pt x="4728" y="2354"/>
                    </a:lnTo>
                    <a:lnTo>
                      <a:pt x="3765" y="3401"/>
                    </a:lnTo>
                    <a:lnTo>
                      <a:pt x="2803" y="4438"/>
                    </a:lnTo>
                    <a:lnTo>
                      <a:pt x="2211" y="2936"/>
                    </a:lnTo>
                    <a:lnTo>
                      <a:pt x="1629" y="1423"/>
                    </a:lnTo>
                    <a:close/>
                    <a:moveTo>
                      <a:pt x="3590" y="1"/>
                    </a:moveTo>
                    <a:cubicBezTo>
                      <a:pt x="2718" y="1"/>
                      <a:pt x="1848" y="351"/>
                      <a:pt x="1206" y="1043"/>
                    </a:cubicBezTo>
                    <a:cubicBezTo>
                      <a:pt x="1" y="2354"/>
                      <a:pt x="85" y="4395"/>
                      <a:pt x="1397" y="5601"/>
                    </a:cubicBezTo>
                    <a:cubicBezTo>
                      <a:pt x="2018" y="6177"/>
                      <a:pt x="2803" y="6461"/>
                      <a:pt x="3586" y="6461"/>
                    </a:cubicBezTo>
                    <a:cubicBezTo>
                      <a:pt x="4455" y="6461"/>
                      <a:pt x="5320" y="6111"/>
                      <a:pt x="5955" y="5421"/>
                    </a:cubicBezTo>
                    <a:cubicBezTo>
                      <a:pt x="7170" y="4109"/>
                      <a:pt x="7086" y="2069"/>
                      <a:pt x="5775" y="852"/>
                    </a:cubicBezTo>
                    <a:cubicBezTo>
                      <a:pt x="5155" y="282"/>
                      <a:pt x="4372" y="1"/>
                      <a:pt x="35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5" name="Google Shape;775;p40"/>
          <p:cNvGrpSpPr/>
          <p:nvPr/>
        </p:nvGrpSpPr>
        <p:grpSpPr>
          <a:xfrm>
            <a:off x="7002850" y="2771090"/>
            <a:ext cx="531346" cy="542676"/>
            <a:chOff x="1948975" y="3841753"/>
            <a:chExt cx="531346" cy="542676"/>
          </a:xfrm>
        </p:grpSpPr>
        <p:grpSp>
          <p:nvGrpSpPr>
            <p:cNvPr id="776" name="Google Shape;776;p40"/>
            <p:cNvGrpSpPr/>
            <p:nvPr/>
          </p:nvGrpSpPr>
          <p:grpSpPr>
            <a:xfrm>
              <a:off x="1948975" y="3841753"/>
              <a:ext cx="531346" cy="542676"/>
              <a:chOff x="1948975" y="3841753"/>
              <a:chExt cx="531346" cy="542676"/>
            </a:xfrm>
          </p:grpSpPr>
          <p:sp>
            <p:nvSpPr>
              <p:cNvPr id="777" name="Google Shape;777;p40"/>
              <p:cNvSpPr/>
              <p:nvPr/>
            </p:nvSpPr>
            <p:spPr>
              <a:xfrm>
                <a:off x="1948975" y="3853083"/>
                <a:ext cx="531346" cy="531346"/>
              </a:xfrm>
              <a:custGeom>
                <a:rect b="b" l="l" r="r" t="t"/>
                <a:pathLst>
                  <a:path extrusionOk="0" h="49290" w="49290">
                    <a:moveTo>
                      <a:pt x="24634" y="0"/>
                    </a:moveTo>
                    <a:cubicBezTo>
                      <a:pt x="11033" y="0"/>
                      <a:pt x="0" y="11033"/>
                      <a:pt x="0" y="24656"/>
                    </a:cubicBezTo>
                    <a:cubicBezTo>
                      <a:pt x="0" y="38279"/>
                      <a:pt x="11033" y="49289"/>
                      <a:pt x="24634" y="49289"/>
                    </a:cubicBezTo>
                    <a:cubicBezTo>
                      <a:pt x="38257" y="49289"/>
                      <a:pt x="49290" y="38279"/>
                      <a:pt x="49290" y="24656"/>
                    </a:cubicBezTo>
                    <a:cubicBezTo>
                      <a:pt x="49290" y="11033"/>
                      <a:pt x="38257" y="0"/>
                      <a:pt x="24634"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0"/>
              <p:cNvSpPr/>
              <p:nvPr/>
            </p:nvSpPr>
            <p:spPr>
              <a:xfrm>
                <a:off x="1958031" y="3841753"/>
                <a:ext cx="513236" cy="513268"/>
              </a:xfrm>
              <a:custGeom>
                <a:rect b="b" l="l" r="r" t="t"/>
                <a:pathLst>
                  <a:path extrusionOk="0" h="47613" w="47610">
                    <a:moveTo>
                      <a:pt x="23794" y="1"/>
                    </a:moveTo>
                    <a:cubicBezTo>
                      <a:pt x="10637" y="1"/>
                      <a:pt x="0" y="10638"/>
                      <a:pt x="0" y="23794"/>
                    </a:cubicBezTo>
                    <a:cubicBezTo>
                      <a:pt x="0" y="36951"/>
                      <a:pt x="10637" y="47612"/>
                      <a:pt x="23794" y="47612"/>
                    </a:cubicBezTo>
                    <a:cubicBezTo>
                      <a:pt x="36950" y="47612"/>
                      <a:pt x="47610" y="36951"/>
                      <a:pt x="47610" y="23794"/>
                    </a:cubicBezTo>
                    <a:cubicBezTo>
                      <a:pt x="47610" y="10638"/>
                      <a:pt x="36950" y="1"/>
                      <a:pt x="23794"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0"/>
              <p:cNvSpPr/>
              <p:nvPr/>
            </p:nvSpPr>
            <p:spPr>
              <a:xfrm>
                <a:off x="2016609" y="3857610"/>
                <a:ext cx="447122" cy="483569"/>
              </a:xfrm>
              <a:custGeom>
                <a:rect b="b" l="l" r="r" t="t"/>
                <a:pathLst>
                  <a:path extrusionOk="0" h="44858" w="41477">
                    <a:moveTo>
                      <a:pt x="20739" y="0"/>
                    </a:moveTo>
                    <a:cubicBezTo>
                      <a:pt x="9285" y="0"/>
                      <a:pt x="0" y="10053"/>
                      <a:pt x="0" y="22441"/>
                    </a:cubicBezTo>
                    <a:cubicBezTo>
                      <a:pt x="0" y="34827"/>
                      <a:pt x="9285" y="44857"/>
                      <a:pt x="20739" y="44857"/>
                    </a:cubicBezTo>
                    <a:cubicBezTo>
                      <a:pt x="32192" y="44857"/>
                      <a:pt x="41476" y="34827"/>
                      <a:pt x="41476" y="22441"/>
                    </a:cubicBezTo>
                    <a:cubicBezTo>
                      <a:pt x="41476" y="10053"/>
                      <a:pt x="32192" y="0"/>
                      <a:pt x="20739"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0"/>
              <p:cNvSpPr/>
              <p:nvPr/>
            </p:nvSpPr>
            <p:spPr>
              <a:xfrm>
                <a:off x="2297008" y="4043436"/>
                <a:ext cx="179552" cy="298002"/>
              </a:xfrm>
              <a:custGeom>
                <a:rect b="b" l="l" r="r" t="t"/>
                <a:pathLst>
                  <a:path extrusionOk="0" h="27644" w="16656">
                    <a:moveTo>
                      <a:pt x="14859" y="0"/>
                    </a:moveTo>
                    <a:cubicBezTo>
                      <a:pt x="15536" y="2799"/>
                      <a:pt x="15583" y="5692"/>
                      <a:pt x="15163" y="8491"/>
                    </a:cubicBezTo>
                    <a:cubicBezTo>
                      <a:pt x="14696" y="11268"/>
                      <a:pt x="13810" y="13974"/>
                      <a:pt x="12410" y="16422"/>
                    </a:cubicBezTo>
                    <a:cubicBezTo>
                      <a:pt x="11104" y="18919"/>
                      <a:pt x="9284" y="21112"/>
                      <a:pt x="7161" y="23000"/>
                    </a:cubicBezTo>
                    <a:cubicBezTo>
                      <a:pt x="5061" y="24867"/>
                      <a:pt x="2613" y="26406"/>
                      <a:pt x="0" y="27597"/>
                    </a:cubicBezTo>
                    <a:lnTo>
                      <a:pt x="23" y="27643"/>
                    </a:lnTo>
                    <a:cubicBezTo>
                      <a:pt x="5412" y="25660"/>
                      <a:pt x="10171" y="21812"/>
                      <a:pt x="12946" y="16726"/>
                    </a:cubicBezTo>
                    <a:cubicBezTo>
                      <a:pt x="15698" y="11688"/>
                      <a:pt x="16656" y="5529"/>
                      <a:pt x="14929"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40"/>
            <p:cNvGrpSpPr/>
            <p:nvPr/>
          </p:nvGrpSpPr>
          <p:grpSpPr>
            <a:xfrm>
              <a:off x="1948975" y="3841753"/>
              <a:ext cx="531346" cy="542676"/>
              <a:chOff x="1948975" y="3841753"/>
              <a:chExt cx="531346" cy="542676"/>
            </a:xfrm>
          </p:grpSpPr>
          <p:sp>
            <p:nvSpPr>
              <p:cNvPr id="782" name="Google Shape;782;p40"/>
              <p:cNvSpPr/>
              <p:nvPr/>
            </p:nvSpPr>
            <p:spPr>
              <a:xfrm>
                <a:off x="1948975" y="3853083"/>
                <a:ext cx="531346" cy="531346"/>
              </a:xfrm>
              <a:custGeom>
                <a:rect b="b" l="l" r="r" t="t"/>
                <a:pathLst>
                  <a:path extrusionOk="0" h="49290" w="49290">
                    <a:moveTo>
                      <a:pt x="24634" y="0"/>
                    </a:moveTo>
                    <a:cubicBezTo>
                      <a:pt x="11033" y="0"/>
                      <a:pt x="0" y="11033"/>
                      <a:pt x="0" y="24656"/>
                    </a:cubicBezTo>
                    <a:cubicBezTo>
                      <a:pt x="0" y="38279"/>
                      <a:pt x="11033" y="49289"/>
                      <a:pt x="24634" y="49289"/>
                    </a:cubicBezTo>
                    <a:cubicBezTo>
                      <a:pt x="38257" y="49289"/>
                      <a:pt x="49290" y="38279"/>
                      <a:pt x="49290" y="24656"/>
                    </a:cubicBezTo>
                    <a:cubicBezTo>
                      <a:pt x="49290" y="11033"/>
                      <a:pt x="38257" y="0"/>
                      <a:pt x="24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0"/>
              <p:cNvSpPr/>
              <p:nvPr/>
            </p:nvSpPr>
            <p:spPr>
              <a:xfrm>
                <a:off x="1958031" y="3841753"/>
                <a:ext cx="513236" cy="513268"/>
              </a:xfrm>
              <a:custGeom>
                <a:rect b="b" l="l" r="r" t="t"/>
                <a:pathLst>
                  <a:path extrusionOk="0" h="47613" w="47610">
                    <a:moveTo>
                      <a:pt x="23794" y="1"/>
                    </a:moveTo>
                    <a:cubicBezTo>
                      <a:pt x="10637" y="1"/>
                      <a:pt x="0" y="10638"/>
                      <a:pt x="0" y="23794"/>
                    </a:cubicBezTo>
                    <a:cubicBezTo>
                      <a:pt x="0" y="36951"/>
                      <a:pt x="10637" y="47612"/>
                      <a:pt x="23794" y="47612"/>
                    </a:cubicBezTo>
                    <a:cubicBezTo>
                      <a:pt x="36950" y="47612"/>
                      <a:pt x="47610" y="36951"/>
                      <a:pt x="47610" y="23794"/>
                    </a:cubicBezTo>
                    <a:cubicBezTo>
                      <a:pt x="47610" y="10638"/>
                      <a:pt x="36950" y="1"/>
                      <a:pt x="237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0"/>
              <p:cNvSpPr/>
              <p:nvPr/>
            </p:nvSpPr>
            <p:spPr>
              <a:xfrm>
                <a:off x="2016609" y="3857610"/>
                <a:ext cx="447122" cy="483569"/>
              </a:xfrm>
              <a:custGeom>
                <a:rect b="b" l="l" r="r" t="t"/>
                <a:pathLst>
                  <a:path extrusionOk="0" h="44858" w="41477">
                    <a:moveTo>
                      <a:pt x="20739" y="0"/>
                    </a:moveTo>
                    <a:cubicBezTo>
                      <a:pt x="9285" y="0"/>
                      <a:pt x="0" y="10053"/>
                      <a:pt x="0" y="22441"/>
                    </a:cubicBezTo>
                    <a:cubicBezTo>
                      <a:pt x="0" y="34827"/>
                      <a:pt x="9285" y="44857"/>
                      <a:pt x="20739" y="44857"/>
                    </a:cubicBezTo>
                    <a:cubicBezTo>
                      <a:pt x="32192" y="44857"/>
                      <a:pt x="41476" y="34827"/>
                      <a:pt x="41476" y="22441"/>
                    </a:cubicBezTo>
                    <a:cubicBezTo>
                      <a:pt x="41476" y="10053"/>
                      <a:pt x="32192" y="0"/>
                      <a:pt x="20739" y="0"/>
                    </a:cubicBezTo>
                    <a:close/>
                  </a:path>
                </a:pathLst>
              </a:custGeom>
              <a:solidFill>
                <a:srgbClr val="890004">
                  <a:alpha val="52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0"/>
              <p:cNvSpPr/>
              <p:nvPr/>
            </p:nvSpPr>
            <p:spPr>
              <a:xfrm>
                <a:off x="2297008" y="4043436"/>
                <a:ext cx="179552" cy="298002"/>
              </a:xfrm>
              <a:custGeom>
                <a:rect b="b" l="l" r="r" t="t"/>
                <a:pathLst>
                  <a:path extrusionOk="0" h="27644" w="16656">
                    <a:moveTo>
                      <a:pt x="14859" y="0"/>
                    </a:moveTo>
                    <a:cubicBezTo>
                      <a:pt x="15536" y="2799"/>
                      <a:pt x="15583" y="5692"/>
                      <a:pt x="15163" y="8491"/>
                    </a:cubicBezTo>
                    <a:cubicBezTo>
                      <a:pt x="14696" y="11268"/>
                      <a:pt x="13810" y="13974"/>
                      <a:pt x="12410" y="16422"/>
                    </a:cubicBezTo>
                    <a:cubicBezTo>
                      <a:pt x="11104" y="18919"/>
                      <a:pt x="9284" y="21112"/>
                      <a:pt x="7161" y="23000"/>
                    </a:cubicBezTo>
                    <a:cubicBezTo>
                      <a:pt x="5061" y="24867"/>
                      <a:pt x="2613" y="26406"/>
                      <a:pt x="0" y="27597"/>
                    </a:cubicBezTo>
                    <a:lnTo>
                      <a:pt x="23" y="27643"/>
                    </a:lnTo>
                    <a:cubicBezTo>
                      <a:pt x="5412" y="25660"/>
                      <a:pt x="10171" y="21812"/>
                      <a:pt x="12946" y="16726"/>
                    </a:cubicBezTo>
                    <a:cubicBezTo>
                      <a:pt x="15698" y="11688"/>
                      <a:pt x="16656" y="5529"/>
                      <a:pt x="149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1"/>
          <p:cNvSpPr txBox="1"/>
          <p:nvPr>
            <p:ph idx="1" type="subTitle"/>
          </p:nvPr>
        </p:nvSpPr>
        <p:spPr>
          <a:xfrm>
            <a:off x="2901600" y="4500750"/>
            <a:ext cx="4159800" cy="4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Click Here to View Full Dashboard </a:t>
            </a:r>
            <a:endParaRPr/>
          </a:p>
        </p:txBody>
      </p:sp>
      <p:pic>
        <p:nvPicPr>
          <p:cNvPr id="791" name="Google Shape;791;p41"/>
          <p:cNvPicPr preferRelativeResize="0"/>
          <p:nvPr/>
        </p:nvPicPr>
        <p:blipFill rotWithShape="1">
          <a:blip r:embed="rId4">
            <a:alphaModFix/>
          </a:blip>
          <a:srcRect b="0" l="0" r="12334" t="0"/>
          <a:stretch/>
        </p:blipFill>
        <p:spPr>
          <a:xfrm>
            <a:off x="697638" y="349625"/>
            <a:ext cx="7748726" cy="397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pic>
        <p:nvPicPr>
          <p:cNvPr id="796" name="Google Shape;796;p42"/>
          <p:cNvPicPr preferRelativeResize="0"/>
          <p:nvPr/>
        </p:nvPicPr>
        <p:blipFill>
          <a:blip r:embed="rId3">
            <a:alphaModFix/>
          </a:blip>
          <a:stretch>
            <a:fillRect/>
          </a:stretch>
        </p:blipFill>
        <p:spPr>
          <a:xfrm rot="3738399">
            <a:off x="4885588" y="-697745"/>
            <a:ext cx="2625477" cy="3037841"/>
          </a:xfrm>
          <a:prstGeom prst="rect">
            <a:avLst/>
          </a:prstGeom>
          <a:noFill/>
          <a:ln>
            <a:noFill/>
          </a:ln>
          <a:effectLst>
            <a:outerShdw blurRad="142875" rotWithShape="0" algn="bl" dir="5400000" dist="19050">
              <a:schemeClr val="dk1">
                <a:alpha val="60000"/>
              </a:schemeClr>
            </a:outerShdw>
          </a:effectLst>
        </p:spPr>
      </p:pic>
      <p:sp>
        <p:nvSpPr>
          <p:cNvPr id="797" name="Google Shape;797;p42"/>
          <p:cNvSpPr txBox="1"/>
          <p:nvPr>
            <p:ph type="title"/>
          </p:nvPr>
        </p:nvSpPr>
        <p:spPr>
          <a:xfrm>
            <a:off x="715100" y="1196675"/>
            <a:ext cx="5514300" cy="266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Yearly Trends for Top 10 Crimes for Charlotte, NC</a:t>
            </a:r>
            <a:endParaRPr sz="4000"/>
          </a:p>
        </p:txBody>
      </p:sp>
      <p:sp>
        <p:nvSpPr>
          <p:cNvPr id="798" name="Google Shape;798;p42"/>
          <p:cNvSpPr txBox="1"/>
          <p:nvPr>
            <p:ph idx="2" type="title"/>
          </p:nvPr>
        </p:nvSpPr>
        <p:spPr>
          <a:xfrm>
            <a:off x="715099" y="774211"/>
            <a:ext cx="1505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99" name="Google Shape;799;p42"/>
          <p:cNvSpPr txBox="1"/>
          <p:nvPr>
            <p:ph idx="1" type="subTitle"/>
          </p:nvPr>
        </p:nvSpPr>
        <p:spPr>
          <a:xfrm>
            <a:off x="715100" y="3895100"/>
            <a:ext cx="55143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Observing the Yearly Trends for the Top 10 Crimes for Charlotte, NC from 2017-2024</a:t>
            </a:r>
            <a:endParaRPr/>
          </a:p>
        </p:txBody>
      </p:sp>
      <p:pic>
        <p:nvPicPr>
          <p:cNvPr id="800" name="Google Shape;800;p42"/>
          <p:cNvPicPr preferRelativeResize="0"/>
          <p:nvPr/>
        </p:nvPicPr>
        <p:blipFill>
          <a:blip r:embed="rId4">
            <a:alphaModFix/>
          </a:blip>
          <a:stretch>
            <a:fillRect/>
          </a:stretch>
        </p:blipFill>
        <p:spPr>
          <a:xfrm rot="-1747117">
            <a:off x="6719668" y="223153"/>
            <a:ext cx="3418464" cy="5918018"/>
          </a:xfrm>
          <a:prstGeom prst="rect">
            <a:avLst/>
          </a:prstGeom>
          <a:noFill/>
          <a:ln>
            <a:noFill/>
          </a:ln>
          <a:effectLst>
            <a:outerShdw blurRad="142875" rotWithShape="0" algn="bl" dir="5400000" dist="19050">
              <a:schemeClr val="dk1">
                <a:alpha val="60000"/>
              </a:schemeClr>
            </a:outerShdw>
          </a:effectLst>
        </p:spPr>
      </p:pic>
      <p:sp>
        <p:nvSpPr>
          <p:cNvPr id="801" name="Google Shape;801;p42"/>
          <p:cNvSpPr/>
          <p:nvPr/>
        </p:nvSpPr>
        <p:spPr>
          <a:xfrm rot="-790862">
            <a:off x="7718828" y="3572315"/>
            <a:ext cx="299932" cy="890274"/>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dk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42"/>
          <p:cNvGrpSpPr/>
          <p:nvPr/>
        </p:nvGrpSpPr>
        <p:grpSpPr>
          <a:xfrm>
            <a:off x="6543649" y="3796762"/>
            <a:ext cx="763364" cy="688279"/>
            <a:chOff x="4975087" y="3441412"/>
            <a:chExt cx="763364" cy="688279"/>
          </a:xfrm>
        </p:grpSpPr>
        <p:grpSp>
          <p:nvGrpSpPr>
            <p:cNvPr id="803" name="Google Shape;803;p42"/>
            <p:cNvGrpSpPr/>
            <p:nvPr/>
          </p:nvGrpSpPr>
          <p:grpSpPr>
            <a:xfrm>
              <a:off x="4975087" y="3441412"/>
              <a:ext cx="763364" cy="688279"/>
              <a:chOff x="4975087" y="3441412"/>
              <a:chExt cx="763364" cy="688279"/>
            </a:xfrm>
          </p:grpSpPr>
          <p:sp>
            <p:nvSpPr>
              <p:cNvPr id="804" name="Google Shape;804;p42"/>
              <p:cNvSpPr/>
              <p:nvPr/>
            </p:nvSpPr>
            <p:spPr>
              <a:xfrm>
                <a:off x="4975087" y="3441412"/>
                <a:ext cx="763364" cy="688279"/>
              </a:xfrm>
              <a:custGeom>
                <a:rect b="b" l="l" r="r" t="t"/>
                <a:pathLst>
                  <a:path extrusionOk="0" h="6695" w="7425">
                    <a:moveTo>
                      <a:pt x="1756" y="1539"/>
                    </a:moveTo>
                    <a:lnTo>
                      <a:pt x="3300" y="2005"/>
                    </a:lnTo>
                    <a:lnTo>
                      <a:pt x="4855" y="2470"/>
                    </a:lnTo>
                    <a:lnTo>
                      <a:pt x="3892" y="3517"/>
                    </a:lnTo>
                    <a:lnTo>
                      <a:pt x="2930" y="4554"/>
                    </a:lnTo>
                    <a:lnTo>
                      <a:pt x="2338" y="3052"/>
                    </a:lnTo>
                    <a:lnTo>
                      <a:pt x="1756" y="1539"/>
                    </a:lnTo>
                    <a:close/>
                    <a:moveTo>
                      <a:pt x="3710" y="1"/>
                    </a:moveTo>
                    <a:cubicBezTo>
                      <a:pt x="2806" y="1"/>
                      <a:pt x="1905" y="362"/>
                      <a:pt x="1249" y="1074"/>
                    </a:cubicBezTo>
                    <a:cubicBezTo>
                      <a:pt x="1" y="2439"/>
                      <a:pt x="85" y="4564"/>
                      <a:pt x="1439" y="5812"/>
                    </a:cubicBezTo>
                    <a:cubicBezTo>
                      <a:pt x="2085" y="6403"/>
                      <a:pt x="2900" y="6695"/>
                      <a:pt x="3712" y="6695"/>
                    </a:cubicBezTo>
                    <a:cubicBezTo>
                      <a:pt x="4615" y="6695"/>
                      <a:pt x="5514" y="6334"/>
                      <a:pt x="6177" y="5621"/>
                    </a:cubicBezTo>
                    <a:cubicBezTo>
                      <a:pt x="7424" y="4258"/>
                      <a:pt x="7340" y="2132"/>
                      <a:pt x="5986" y="884"/>
                    </a:cubicBezTo>
                    <a:cubicBezTo>
                      <a:pt x="5340" y="293"/>
                      <a:pt x="4523" y="1"/>
                      <a:pt x="371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2"/>
              <p:cNvSpPr/>
              <p:nvPr/>
            </p:nvSpPr>
            <p:spPr>
              <a:xfrm>
                <a:off x="5150171" y="3584413"/>
                <a:ext cx="352433" cy="336070"/>
              </a:xfrm>
              <a:custGeom>
                <a:rect b="b" l="l" r="r" t="t"/>
                <a:pathLst>
                  <a:path extrusionOk="0" h="3269" w="3428">
                    <a:moveTo>
                      <a:pt x="96" y="0"/>
                    </a:moveTo>
                    <a:lnTo>
                      <a:pt x="1" y="296"/>
                    </a:lnTo>
                    <a:lnTo>
                      <a:pt x="2866" y="1153"/>
                    </a:lnTo>
                    <a:lnTo>
                      <a:pt x="1111" y="3057"/>
                    </a:lnTo>
                    <a:lnTo>
                      <a:pt x="1343" y="3268"/>
                    </a:lnTo>
                    <a:lnTo>
                      <a:pt x="3427" y="1005"/>
                    </a:lnTo>
                    <a:lnTo>
                      <a:pt x="96"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2"/>
              <p:cNvSpPr/>
              <p:nvPr/>
            </p:nvSpPr>
            <p:spPr>
              <a:xfrm>
                <a:off x="5140404" y="3594180"/>
                <a:ext cx="151234" cy="321985"/>
              </a:xfrm>
              <a:custGeom>
                <a:rect b="b" l="l" r="r" t="t"/>
                <a:pathLst>
                  <a:path extrusionOk="0" h="3132" w="1471">
                    <a:moveTo>
                      <a:pt x="286" y="1"/>
                    </a:moveTo>
                    <a:lnTo>
                      <a:pt x="0" y="107"/>
                    </a:lnTo>
                    <a:lnTo>
                      <a:pt x="1174" y="3131"/>
                    </a:lnTo>
                    <a:lnTo>
                      <a:pt x="1470" y="3014"/>
                    </a:lnTo>
                    <a:lnTo>
                      <a:pt x="286"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2"/>
              <p:cNvSpPr/>
              <p:nvPr/>
            </p:nvSpPr>
            <p:spPr>
              <a:xfrm>
                <a:off x="4988144" y="3453338"/>
                <a:ext cx="737251" cy="664223"/>
              </a:xfrm>
              <a:custGeom>
                <a:rect b="b" l="l" r="r" t="t"/>
                <a:pathLst>
                  <a:path extrusionOk="0" h="6461" w="7171">
                    <a:moveTo>
                      <a:pt x="1629" y="1423"/>
                    </a:moveTo>
                    <a:lnTo>
                      <a:pt x="3173" y="1889"/>
                    </a:lnTo>
                    <a:lnTo>
                      <a:pt x="4728" y="2354"/>
                    </a:lnTo>
                    <a:lnTo>
                      <a:pt x="3765" y="3401"/>
                    </a:lnTo>
                    <a:lnTo>
                      <a:pt x="2803" y="4438"/>
                    </a:lnTo>
                    <a:lnTo>
                      <a:pt x="2211" y="2936"/>
                    </a:lnTo>
                    <a:lnTo>
                      <a:pt x="1629" y="1423"/>
                    </a:lnTo>
                    <a:close/>
                    <a:moveTo>
                      <a:pt x="3590" y="1"/>
                    </a:moveTo>
                    <a:cubicBezTo>
                      <a:pt x="2718" y="1"/>
                      <a:pt x="1848" y="351"/>
                      <a:pt x="1206" y="1043"/>
                    </a:cubicBezTo>
                    <a:cubicBezTo>
                      <a:pt x="1" y="2354"/>
                      <a:pt x="85" y="4395"/>
                      <a:pt x="1397" y="5601"/>
                    </a:cubicBezTo>
                    <a:cubicBezTo>
                      <a:pt x="2018" y="6177"/>
                      <a:pt x="2803" y="6461"/>
                      <a:pt x="3586" y="6461"/>
                    </a:cubicBezTo>
                    <a:cubicBezTo>
                      <a:pt x="4455" y="6461"/>
                      <a:pt x="5320" y="6111"/>
                      <a:pt x="5955" y="5421"/>
                    </a:cubicBezTo>
                    <a:cubicBezTo>
                      <a:pt x="7170" y="4109"/>
                      <a:pt x="7086" y="2069"/>
                      <a:pt x="5775" y="852"/>
                    </a:cubicBezTo>
                    <a:cubicBezTo>
                      <a:pt x="5155" y="282"/>
                      <a:pt x="4372" y="1"/>
                      <a:pt x="359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42"/>
            <p:cNvGrpSpPr/>
            <p:nvPr/>
          </p:nvGrpSpPr>
          <p:grpSpPr>
            <a:xfrm>
              <a:off x="4975087" y="3441412"/>
              <a:ext cx="763364" cy="688279"/>
              <a:chOff x="4975087" y="3441412"/>
              <a:chExt cx="763364" cy="688279"/>
            </a:xfrm>
          </p:grpSpPr>
          <p:sp>
            <p:nvSpPr>
              <p:cNvPr id="809" name="Google Shape;809;p42"/>
              <p:cNvSpPr/>
              <p:nvPr/>
            </p:nvSpPr>
            <p:spPr>
              <a:xfrm>
                <a:off x="4975087" y="3441412"/>
                <a:ext cx="763364" cy="688279"/>
              </a:xfrm>
              <a:custGeom>
                <a:rect b="b" l="l" r="r" t="t"/>
                <a:pathLst>
                  <a:path extrusionOk="0" h="6695" w="7425">
                    <a:moveTo>
                      <a:pt x="1756" y="1539"/>
                    </a:moveTo>
                    <a:lnTo>
                      <a:pt x="3300" y="2005"/>
                    </a:lnTo>
                    <a:lnTo>
                      <a:pt x="4855" y="2470"/>
                    </a:lnTo>
                    <a:lnTo>
                      <a:pt x="3892" y="3517"/>
                    </a:lnTo>
                    <a:lnTo>
                      <a:pt x="2930" y="4554"/>
                    </a:lnTo>
                    <a:lnTo>
                      <a:pt x="2338" y="3052"/>
                    </a:lnTo>
                    <a:lnTo>
                      <a:pt x="1756" y="1539"/>
                    </a:lnTo>
                    <a:close/>
                    <a:moveTo>
                      <a:pt x="3710" y="1"/>
                    </a:moveTo>
                    <a:cubicBezTo>
                      <a:pt x="2806" y="1"/>
                      <a:pt x="1905" y="362"/>
                      <a:pt x="1249" y="1074"/>
                    </a:cubicBezTo>
                    <a:cubicBezTo>
                      <a:pt x="1" y="2439"/>
                      <a:pt x="85" y="4564"/>
                      <a:pt x="1439" y="5812"/>
                    </a:cubicBezTo>
                    <a:cubicBezTo>
                      <a:pt x="2085" y="6403"/>
                      <a:pt x="2900" y="6695"/>
                      <a:pt x="3712" y="6695"/>
                    </a:cubicBezTo>
                    <a:cubicBezTo>
                      <a:pt x="4615" y="6695"/>
                      <a:pt x="5514" y="6334"/>
                      <a:pt x="6177" y="5621"/>
                    </a:cubicBezTo>
                    <a:cubicBezTo>
                      <a:pt x="7424" y="4258"/>
                      <a:pt x="7340" y="2132"/>
                      <a:pt x="5986" y="884"/>
                    </a:cubicBezTo>
                    <a:cubicBezTo>
                      <a:pt x="5340" y="293"/>
                      <a:pt x="4523" y="1"/>
                      <a:pt x="37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2"/>
              <p:cNvSpPr/>
              <p:nvPr/>
            </p:nvSpPr>
            <p:spPr>
              <a:xfrm>
                <a:off x="5150171" y="3584413"/>
                <a:ext cx="352433" cy="336070"/>
              </a:xfrm>
              <a:custGeom>
                <a:rect b="b" l="l" r="r" t="t"/>
                <a:pathLst>
                  <a:path extrusionOk="0" h="3269" w="3428">
                    <a:moveTo>
                      <a:pt x="96" y="0"/>
                    </a:moveTo>
                    <a:lnTo>
                      <a:pt x="1" y="296"/>
                    </a:lnTo>
                    <a:lnTo>
                      <a:pt x="2866" y="1153"/>
                    </a:lnTo>
                    <a:lnTo>
                      <a:pt x="1111" y="3057"/>
                    </a:lnTo>
                    <a:lnTo>
                      <a:pt x="1343" y="3268"/>
                    </a:lnTo>
                    <a:lnTo>
                      <a:pt x="3427" y="1005"/>
                    </a:lnTo>
                    <a:lnTo>
                      <a:pt x="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2"/>
              <p:cNvSpPr/>
              <p:nvPr/>
            </p:nvSpPr>
            <p:spPr>
              <a:xfrm>
                <a:off x="5140404" y="3594180"/>
                <a:ext cx="151234" cy="321985"/>
              </a:xfrm>
              <a:custGeom>
                <a:rect b="b" l="l" r="r" t="t"/>
                <a:pathLst>
                  <a:path extrusionOk="0" h="3132" w="1471">
                    <a:moveTo>
                      <a:pt x="286" y="1"/>
                    </a:moveTo>
                    <a:lnTo>
                      <a:pt x="0" y="107"/>
                    </a:lnTo>
                    <a:lnTo>
                      <a:pt x="1174" y="3131"/>
                    </a:lnTo>
                    <a:lnTo>
                      <a:pt x="1470" y="3014"/>
                    </a:lnTo>
                    <a:lnTo>
                      <a:pt x="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2"/>
              <p:cNvSpPr/>
              <p:nvPr/>
            </p:nvSpPr>
            <p:spPr>
              <a:xfrm>
                <a:off x="4988144" y="3453338"/>
                <a:ext cx="737251" cy="664223"/>
              </a:xfrm>
              <a:custGeom>
                <a:rect b="b" l="l" r="r" t="t"/>
                <a:pathLst>
                  <a:path extrusionOk="0" h="6461" w="7171">
                    <a:moveTo>
                      <a:pt x="1629" y="1423"/>
                    </a:moveTo>
                    <a:lnTo>
                      <a:pt x="3173" y="1889"/>
                    </a:lnTo>
                    <a:lnTo>
                      <a:pt x="4728" y="2354"/>
                    </a:lnTo>
                    <a:lnTo>
                      <a:pt x="3765" y="3401"/>
                    </a:lnTo>
                    <a:lnTo>
                      <a:pt x="2803" y="4438"/>
                    </a:lnTo>
                    <a:lnTo>
                      <a:pt x="2211" y="2936"/>
                    </a:lnTo>
                    <a:lnTo>
                      <a:pt x="1629" y="1423"/>
                    </a:lnTo>
                    <a:close/>
                    <a:moveTo>
                      <a:pt x="3590" y="1"/>
                    </a:moveTo>
                    <a:cubicBezTo>
                      <a:pt x="2718" y="1"/>
                      <a:pt x="1848" y="351"/>
                      <a:pt x="1206" y="1043"/>
                    </a:cubicBezTo>
                    <a:cubicBezTo>
                      <a:pt x="1" y="2354"/>
                      <a:pt x="85" y="4395"/>
                      <a:pt x="1397" y="5601"/>
                    </a:cubicBezTo>
                    <a:cubicBezTo>
                      <a:pt x="2018" y="6177"/>
                      <a:pt x="2803" y="6461"/>
                      <a:pt x="3586" y="6461"/>
                    </a:cubicBezTo>
                    <a:cubicBezTo>
                      <a:pt x="4455" y="6461"/>
                      <a:pt x="5320" y="6111"/>
                      <a:pt x="5955" y="5421"/>
                    </a:cubicBezTo>
                    <a:cubicBezTo>
                      <a:pt x="7170" y="4109"/>
                      <a:pt x="7086" y="2069"/>
                      <a:pt x="5775" y="852"/>
                    </a:cubicBezTo>
                    <a:cubicBezTo>
                      <a:pt x="5155" y="282"/>
                      <a:pt x="4372" y="1"/>
                      <a:pt x="35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13" name="Google Shape;813;p42"/>
          <p:cNvGrpSpPr/>
          <p:nvPr/>
        </p:nvGrpSpPr>
        <p:grpSpPr>
          <a:xfrm>
            <a:off x="7002850" y="2771090"/>
            <a:ext cx="531346" cy="542676"/>
            <a:chOff x="1948975" y="3841753"/>
            <a:chExt cx="531346" cy="542676"/>
          </a:xfrm>
        </p:grpSpPr>
        <p:grpSp>
          <p:nvGrpSpPr>
            <p:cNvPr id="814" name="Google Shape;814;p42"/>
            <p:cNvGrpSpPr/>
            <p:nvPr/>
          </p:nvGrpSpPr>
          <p:grpSpPr>
            <a:xfrm>
              <a:off x="1948975" y="3841753"/>
              <a:ext cx="531346" cy="542676"/>
              <a:chOff x="1948975" y="3841753"/>
              <a:chExt cx="531346" cy="542676"/>
            </a:xfrm>
          </p:grpSpPr>
          <p:sp>
            <p:nvSpPr>
              <p:cNvPr id="815" name="Google Shape;815;p42"/>
              <p:cNvSpPr/>
              <p:nvPr/>
            </p:nvSpPr>
            <p:spPr>
              <a:xfrm>
                <a:off x="1948975" y="3853083"/>
                <a:ext cx="531346" cy="531346"/>
              </a:xfrm>
              <a:custGeom>
                <a:rect b="b" l="l" r="r" t="t"/>
                <a:pathLst>
                  <a:path extrusionOk="0" h="49290" w="49290">
                    <a:moveTo>
                      <a:pt x="24634" y="0"/>
                    </a:moveTo>
                    <a:cubicBezTo>
                      <a:pt x="11033" y="0"/>
                      <a:pt x="0" y="11033"/>
                      <a:pt x="0" y="24656"/>
                    </a:cubicBezTo>
                    <a:cubicBezTo>
                      <a:pt x="0" y="38279"/>
                      <a:pt x="11033" y="49289"/>
                      <a:pt x="24634" y="49289"/>
                    </a:cubicBezTo>
                    <a:cubicBezTo>
                      <a:pt x="38257" y="49289"/>
                      <a:pt x="49290" y="38279"/>
                      <a:pt x="49290" y="24656"/>
                    </a:cubicBezTo>
                    <a:cubicBezTo>
                      <a:pt x="49290" y="11033"/>
                      <a:pt x="38257" y="0"/>
                      <a:pt x="24634"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2"/>
              <p:cNvSpPr/>
              <p:nvPr/>
            </p:nvSpPr>
            <p:spPr>
              <a:xfrm>
                <a:off x="1958031" y="3841753"/>
                <a:ext cx="513236" cy="513268"/>
              </a:xfrm>
              <a:custGeom>
                <a:rect b="b" l="l" r="r" t="t"/>
                <a:pathLst>
                  <a:path extrusionOk="0" h="47613" w="47610">
                    <a:moveTo>
                      <a:pt x="23794" y="1"/>
                    </a:moveTo>
                    <a:cubicBezTo>
                      <a:pt x="10637" y="1"/>
                      <a:pt x="0" y="10638"/>
                      <a:pt x="0" y="23794"/>
                    </a:cubicBezTo>
                    <a:cubicBezTo>
                      <a:pt x="0" y="36951"/>
                      <a:pt x="10637" y="47612"/>
                      <a:pt x="23794" y="47612"/>
                    </a:cubicBezTo>
                    <a:cubicBezTo>
                      <a:pt x="36950" y="47612"/>
                      <a:pt x="47610" y="36951"/>
                      <a:pt x="47610" y="23794"/>
                    </a:cubicBezTo>
                    <a:cubicBezTo>
                      <a:pt x="47610" y="10638"/>
                      <a:pt x="36950" y="1"/>
                      <a:pt x="23794"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2"/>
              <p:cNvSpPr/>
              <p:nvPr/>
            </p:nvSpPr>
            <p:spPr>
              <a:xfrm>
                <a:off x="2016609" y="3857610"/>
                <a:ext cx="447122" cy="483569"/>
              </a:xfrm>
              <a:custGeom>
                <a:rect b="b" l="l" r="r" t="t"/>
                <a:pathLst>
                  <a:path extrusionOk="0" h="44858" w="41477">
                    <a:moveTo>
                      <a:pt x="20739" y="0"/>
                    </a:moveTo>
                    <a:cubicBezTo>
                      <a:pt x="9285" y="0"/>
                      <a:pt x="0" y="10053"/>
                      <a:pt x="0" y="22441"/>
                    </a:cubicBezTo>
                    <a:cubicBezTo>
                      <a:pt x="0" y="34827"/>
                      <a:pt x="9285" y="44857"/>
                      <a:pt x="20739" y="44857"/>
                    </a:cubicBezTo>
                    <a:cubicBezTo>
                      <a:pt x="32192" y="44857"/>
                      <a:pt x="41476" y="34827"/>
                      <a:pt x="41476" y="22441"/>
                    </a:cubicBezTo>
                    <a:cubicBezTo>
                      <a:pt x="41476" y="10053"/>
                      <a:pt x="32192" y="0"/>
                      <a:pt x="20739"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2"/>
              <p:cNvSpPr/>
              <p:nvPr/>
            </p:nvSpPr>
            <p:spPr>
              <a:xfrm>
                <a:off x="2297008" y="4043436"/>
                <a:ext cx="179552" cy="298002"/>
              </a:xfrm>
              <a:custGeom>
                <a:rect b="b" l="l" r="r" t="t"/>
                <a:pathLst>
                  <a:path extrusionOk="0" h="27644" w="16656">
                    <a:moveTo>
                      <a:pt x="14859" y="0"/>
                    </a:moveTo>
                    <a:cubicBezTo>
                      <a:pt x="15536" y="2799"/>
                      <a:pt x="15583" y="5692"/>
                      <a:pt x="15163" y="8491"/>
                    </a:cubicBezTo>
                    <a:cubicBezTo>
                      <a:pt x="14696" y="11268"/>
                      <a:pt x="13810" y="13974"/>
                      <a:pt x="12410" y="16422"/>
                    </a:cubicBezTo>
                    <a:cubicBezTo>
                      <a:pt x="11104" y="18919"/>
                      <a:pt x="9284" y="21112"/>
                      <a:pt x="7161" y="23000"/>
                    </a:cubicBezTo>
                    <a:cubicBezTo>
                      <a:pt x="5061" y="24867"/>
                      <a:pt x="2613" y="26406"/>
                      <a:pt x="0" y="27597"/>
                    </a:cubicBezTo>
                    <a:lnTo>
                      <a:pt x="23" y="27643"/>
                    </a:lnTo>
                    <a:cubicBezTo>
                      <a:pt x="5412" y="25660"/>
                      <a:pt x="10171" y="21812"/>
                      <a:pt x="12946" y="16726"/>
                    </a:cubicBezTo>
                    <a:cubicBezTo>
                      <a:pt x="15698" y="11688"/>
                      <a:pt x="16656" y="5529"/>
                      <a:pt x="14929"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42"/>
            <p:cNvGrpSpPr/>
            <p:nvPr/>
          </p:nvGrpSpPr>
          <p:grpSpPr>
            <a:xfrm>
              <a:off x="1948975" y="3841753"/>
              <a:ext cx="531346" cy="542676"/>
              <a:chOff x="1948975" y="3841753"/>
              <a:chExt cx="531346" cy="542676"/>
            </a:xfrm>
          </p:grpSpPr>
          <p:sp>
            <p:nvSpPr>
              <p:cNvPr id="820" name="Google Shape;820;p42"/>
              <p:cNvSpPr/>
              <p:nvPr/>
            </p:nvSpPr>
            <p:spPr>
              <a:xfrm>
                <a:off x="1948975" y="3853083"/>
                <a:ext cx="531346" cy="531346"/>
              </a:xfrm>
              <a:custGeom>
                <a:rect b="b" l="l" r="r" t="t"/>
                <a:pathLst>
                  <a:path extrusionOk="0" h="49290" w="49290">
                    <a:moveTo>
                      <a:pt x="24634" y="0"/>
                    </a:moveTo>
                    <a:cubicBezTo>
                      <a:pt x="11033" y="0"/>
                      <a:pt x="0" y="11033"/>
                      <a:pt x="0" y="24656"/>
                    </a:cubicBezTo>
                    <a:cubicBezTo>
                      <a:pt x="0" y="38279"/>
                      <a:pt x="11033" y="49289"/>
                      <a:pt x="24634" y="49289"/>
                    </a:cubicBezTo>
                    <a:cubicBezTo>
                      <a:pt x="38257" y="49289"/>
                      <a:pt x="49290" y="38279"/>
                      <a:pt x="49290" y="24656"/>
                    </a:cubicBezTo>
                    <a:cubicBezTo>
                      <a:pt x="49290" y="11033"/>
                      <a:pt x="38257" y="0"/>
                      <a:pt x="24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2"/>
              <p:cNvSpPr/>
              <p:nvPr/>
            </p:nvSpPr>
            <p:spPr>
              <a:xfrm>
                <a:off x="1958031" y="3841753"/>
                <a:ext cx="513236" cy="513268"/>
              </a:xfrm>
              <a:custGeom>
                <a:rect b="b" l="l" r="r" t="t"/>
                <a:pathLst>
                  <a:path extrusionOk="0" h="47613" w="47610">
                    <a:moveTo>
                      <a:pt x="23794" y="1"/>
                    </a:moveTo>
                    <a:cubicBezTo>
                      <a:pt x="10637" y="1"/>
                      <a:pt x="0" y="10638"/>
                      <a:pt x="0" y="23794"/>
                    </a:cubicBezTo>
                    <a:cubicBezTo>
                      <a:pt x="0" y="36951"/>
                      <a:pt x="10637" y="47612"/>
                      <a:pt x="23794" y="47612"/>
                    </a:cubicBezTo>
                    <a:cubicBezTo>
                      <a:pt x="36950" y="47612"/>
                      <a:pt x="47610" y="36951"/>
                      <a:pt x="47610" y="23794"/>
                    </a:cubicBezTo>
                    <a:cubicBezTo>
                      <a:pt x="47610" y="10638"/>
                      <a:pt x="36950" y="1"/>
                      <a:pt x="237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2"/>
              <p:cNvSpPr/>
              <p:nvPr/>
            </p:nvSpPr>
            <p:spPr>
              <a:xfrm>
                <a:off x="2016609" y="3857610"/>
                <a:ext cx="447122" cy="483569"/>
              </a:xfrm>
              <a:custGeom>
                <a:rect b="b" l="l" r="r" t="t"/>
                <a:pathLst>
                  <a:path extrusionOk="0" h="44858" w="41477">
                    <a:moveTo>
                      <a:pt x="20739" y="0"/>
                    </a:moveTo>
                    <a:cubicBezTo>
                      <a:pt x="9285" y="0"/>
                      <a:pt x="0" y="10053"/>
                      <a:pt x="0" y="22441"/>
                    </a:cubicBezTo>
                    <a:cubicBezTo>
                      <a:pt x="0" y="34827"/>
                      <a:pt x="9285" y="44857"/>
                      <a:pt x="20739" y="44857"/>
                    </a:cubicBezTo>
                    <a:cubicBezTo>
                      <a:pt x="32192" y="44857"/>
                      <a:pt x="41476" y="34827"/>
                      <a:pt x="41476" y="22441"/>
                    </a:cubicBezTo>
                    <a:cubicBezTo>
                      <a:pt x="41476" y="10053"/>
                      <a:pt x="32192" y="0"/>
                      <a:pt x="20739" y="0"/>
                    </a:cubicBezTo>
                    <a:close/>
                  </a:path>
                </a:pathLst>
              </a:custGeom>
              <a:solidFill>
                <a:srgbClr val="890004">
                  <a:alpha val="52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2"/>
              <p:cNvSpPr/>
              <p:nvPr/>
            </p:nvSpPr>
            <p:spPr>
              <a:xfrm>
                <a:off x="2297008" y="4043436"/>
                <a:ext cx="179552" cy="298002"/>
              </a:xfrm>
              <a:custGeom>
                <a:rect b="b" l="l" r="r" t="t"/>
                <a:pathLst>
                  <a:path extrusionOk="0" h="27644" w="16656">
                    <a:moveTo>
                      <a:pt x="14859" y="0"/>
                    </a:moveTo>
                    <a:cubicBezTo>
                      <a:pt x="15536" y="2799"/>
                      <a:pt x="15583" y="5692"/>
                      <a:pt x="15163" y="8491"/>
                    </a:cubicBezTo>
                    <a:cubicBezTo>
                      <a:pt x="14696" y="11268"/>
                      <a:pt x="13810" y="13974"/>
                      <a:pt x="12410" y="16422"/>
                    </a:cubicBezTo>
                    <a:cubicBezTo>
                      <a:pt x="11104" y="18919"/>
                      <a:pt x="9284" y="21112"/>
                      <a:pt x="7161" y="23000"/>
                    </a:cubicBezTo>
                    <a:cubicBezTo>
                      <a:pt x="5061" y="24867"/>
                      <a:pt x="2613" y="26406"/>
                      <a:pt x="0" y="27597"/>
                    </a:cubicBezTo>
                    <a:lnTo>
                      <a:pt x="23" y="27643"/>
                    </a:lnTo>
                    <a:cubicBezTo>
                      <a:pt x="5412" y="25660"/>
                      <a:pt x="10171" y="21812"/>
                      <a:pt x="12946" y="16726"/>
                    </a:cubicBezTo>
                    <a:cubicBezTo>
                      <a:pt x="15698" y="11688"/>
                      <a:pt x="16656" y="5529"/>
                      <a:pt x="149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43"/>
          <p:cNvSpPr txBox="1"/>
          <p:nvPr>
            <p:ph idx="1" type="subTitle"/>
          </p:nvPr>
        </p:nvSpPr>
        <p:spPr>
          <a:xfrm>
            <a:off x="2492100" y="4500750"/>
            <a:ext cx="4159800" cy="4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Click Here to View Full Dashboard </a:t>
            </a:r>
            <a:endParaRPr/>
          </a:p>
        </p:txBody>
      </p:sp>
      <p:pic>
        <p:nvPicPr>
          <p:cNvPr id="829" name="Google Shape;829;p43"/>
          <p:cNvPicPr preferRelativeResize="0"/>
          <p:nvPr/>
        </p:nvPicPr>
        <p:blipFill rotWithShape="1">
          <a:blip r:embed="rId4">
            <a:alphaModFix/>
          </a:blip>
          <a:srcRect b="0" l="0" r="0" t="4689"/>
          <a:stretch/>
        </p:blipFill>
        <p:spPr>
          <a:xfrm>
            <a:off x="1480700" y="421700"/>
            <a:ext cx="5851148" cy="399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44"/>
          <p:cNvSpPr txBox="1"/>
          <p:nvPr>
            <p:ph type="title"/>
          </p:nvPr>
        </p:nvSpPr>
        <p:spPr>
          <a:xfrm>
            <a:off x="1224225" y="1110800"/>
            <a:ext cx="6867900" cy="13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Pre-Optimized Model Results</a:t>
            </a:r>
            <a:endParaRPr/>
          </a:p>
        </p:txBody>
      </p:sp>
      <p:pic>
        <p:nvPicPr>
          <p:cNvPr id="835" name="Google Shape;835;p44"/>
          <p:cNvPicPr preferRelativeResize="0"/>
          <p:nvPr/>
        </p:nvPicPr>
        <p:blipFill>
          <a:blip r:embed="rId3">
            <a:alphaModFix/>
          </a:blip>
          <a:stretch>
            <a:fillRect/>
          </a:stretch>
        </p:blipFill>
        <p:spPr>
          <a:xfrm flipH="1" rot="808840">
            <a:off x="7179974" y="3476116"/>
            <a:ext cx="1672101" cy="1795717"/>
          </a:xfrm>
          <a:prstGeom prst="rect">
            <a:avLst/>
          </a:prstGeom>
          <a:noFill/>
          <a:ln>
            <a:noFill/>
          </a:ln>
          <a:effectLst>
            <a:outerShdw blurRad="57150" rotWithShape="0" algn="bl" dir="5400000" dist="19050">
              <a:schemeClr val="dk1">
                <a:alpha val="50000"/>
              </a:schemeClr>
            </a:outerShdw>
          </a:effectLst>
        </p:spPr>
      </p:pic>
      <p:sp>
        <p:nvSpPr>
          <p:cNvPr id="836" name="Google Shape;836;p44"/>
          <p:cNvSpPr/>
          <p:nvPr/>
        </p:nvSpPr>
        <p:spPr>
          <a:xfrm rot="-1591238">
            <a:off x="356552" y="2921312"/>
            <a:ext cx="294135" cy="970046"/>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4"/>
          <p:cNvSpPr/>
          <p:nvPr/>
        </p:nvSpPr>
        <p:spPr>
          <a:xfrm rot="7846450">
            <a:off x="962957" y="3010836"/>
            <a:ext cx="323443" cy="960060"/>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44"/>
          <p:cNvGrpSpPr/>
          <p:nvPr/>
        </p:nvGrpSpPr>
        <p:grpSpPr>
          <a:xfrm flipH="1" rot="-1462356">
            <a:off x="348643" y="4074998"/>
            <a:ext cx="917591" cy="771367"/>
            <a:chOff x="7066829" y="1002722"/>
            <a:chExt cx="690358" cy="580345"/>
          </a:xfrm>
        </p:grpSpPr>
        <p:sp>
          <p:nvSpPr>
            <p:cNvPr id="839" name="Google Shape;839;p44"/>
            <p:cNvSpPr/>
            <p:nvPr/>
          </p:nvSpPr>
          <p:spPr>
            <a:xfrm>
              <a:off x="7289300" y="1059151"/>
              <a:ext cx="245950" cy="160883"/>
            </a:xfrm>
            <a:custGeom>
              <a:rect b="b" l="l" r="r" t="t"/>
              <a:pathLst>
                <a:path extrusionOk="0" h="3618" w="5531">
                  <a:moveTo>
                    <a:pt x="2760" y="1"/>
                  </a:moveTo>
                  <a:cubicBezTo>
                    <a:pt x="2316" y="1"/>
                    <a:pt x="1850" y="43"/>
                    <a:pt x="1396" y="180"/>
                  </a:cubicBezTo>
                  <a:cubicBezTo>
                    <a:pt x="952" y="328"/>
                    <a:pt x="497" y="614"/>
                    <a:pt x="243" y="1069"/>
                  </a:cubicBezTo>
                  <a:cubicBezTo>
                    <a:pt x="0" y="1534"/>
                    <a:pt x="0" y="2084"/>
                    <a:pt x="180" y="2539"/>
                  </a:cubicBezTo>
                  <a:cubicBezTo>
                    <a:pt x="233" y="2655"/>
                    <a:pt x="285" y="2772"/>
                    <a:pt x="360" y="2877"/>
                  </a:cubicBezTo>
                  <a:cubicBezTo>
                    <a:pt x="433" y="2993"/>
                    <a:pt x="518" y="3078"/>
                    <a:pt x="592" y="3162"/>
                  </a:cubicBezTo>
                  <a:cubicBezTo>
                    <a:pt x="751" y="3332"/>
                    <a:pt x="931" y="3480"/>
                    <a:pt x="1068" y="3617"/>
                  </a:cubicBezTo>
                  <a:cubicBezTo>
                    <a:pt x="1110" y="3575"/>
                    <a:pt x="1152" y="3543"/>
                    <a:pt x="1185" y="3501"/>
                  </a:cubicBezTo>
                  <a:lnTo>
                    <a:pt x="1300" y="3385"/>
                  </a:lnTo>
                  <a:lnTo>
                    <a:pt x="1417" y="3268"/>
                  </a:lnTo>
                  <a:cubicBezTo>
                    <a:pt x="1068" y="2941"/>
                    <a:pt x="762" y="2718"/>
                    <a:pt x="635" y="2370"/>
                  </a:cubicBezTo>
                  <a:cubicBezTo>
                    <a:pt x="497" y="2020"/>
                    <a:pt x="508" y="1618"/>
                    <a:pt x="677" y="1301"/>
                  </a:cubicBezTo>
                  <a:cubicBezTo>
                    <a:pt x="846" y="984"/>
                    <a:pt x="1174" y="772"/>
                    <a:pt x="1554" y="646"/>
                  </a:cubicBezTo>
                  <a:cubicBezTo>
                    <a:pt x="1925" y="519"/>
                    <a:pt x="2348" y="487"/>
                    <a:pt x="2760" y="476"/>
                  </a:cubicBezTo>
                  <a:cubicBezTo>
                    <a:pt x="3183" y="487"/>
                    <a:pt x="3596" y="519"/>
                    <a:pt x="3976" y="646"/>
                  </a:cubicBezTo>
                  <a:cubicBezTo>
                    <a:pt x="4357" y="772"/>
                    <a:pt x="4684" y="984"/>
                    <a:pt x="4854" y="1301"/>
                  </a:cubicBezTo>
                  <a:cubicBezTo>
                    <a:pt x="5023" y="1618"/>
                    <a:pt x="5023" y="2020"/>
                    <a:pt x="4886" y="2370"/>
                  </a:cubicBezTo>
                  <a:cubicBezTo>
                    <a:pt x="4769" y="2718"/>
                    <a:pt x="4452" y="2951"/>
                    <a:pt x="4113" y="3268"/>
                  </a:cubicBezTo>
                  <a:cubicBezTo>
                    <a:pt x="4146" y="3310"/>
                    <a:pt x="4188" y="3353"/>
                    <a:pt x="4219" y="3385"/>
                  </a:cubicBezTo>
                  <a:cubicBezTo>
                    <a:pt x="4261" y="3427"/>
                    <a:pt x="4304" y="3458"/>
                    <a:pt x="4336" y="3501"/>
                  </a:cubicBezTo>
                  <a:lnTo>
                    <a:pt x="4452" y="3617"/>
                  </a:lnTo>
                  <a:cubicBezTo>
                    <a:pt x="4590" y="3480"/>
                    <a:pt x="4769" y="3332"/>
                    <a:pt x="4928" y="3162"/>
                  </a:cubicBezTo>
                  <a:cubicBezTo>
                    <a:pt x="5013" y="3078"/>
                    <a:pt x="5097" y="2993"/>
                    <a:pt x="5171" y="2877"/>
                  </a:cubicBezTo>
                  <a:cubicBezTo>
                    <a:pt x="5234" y="2772"/>
                    <a:pt x="5298" y="2655"/>
                    <a:pt x="5340" y="2539"/>
                  </a:cubicBezTo>
                  <a:cubicBezTo>
                    <a:pt x="5520" y="2084"/>
                    <a:pt x="5530" y="1534"/>
                    <a:pt x="5277" y="1080"/>
                  </a:cubicBezTo>
                  <a:cubicBezTo>
                    <a:pt x="5034" y="614"/>
                    <a:pt x="4568" y="328"/>
                    <a:pt x="4124" y="191"/>
                  </a:cubicBezTo>
                  <a:cubicBezTo>
                    <a:pt x="3680" y="43"/>
                    <a:pt x="3215" y="1"/>
                    <a:pt x="2760"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4"/>
            <p:cNvSpPr/>
            <p:nvPr/>
          </p:nvSpPr>
          <p:spPr>
            <a:xfrm>
              <a:off x="7575181" y="1532686"/>
              <a:ext cx="156170" cy="50382"/>
            </a:xfrm>
            <a:custGeom>
              <a:rect b="b" l="l" r="r" t="t"/>
              <a:pathLst>
                <a:path extrusionOk="0" h="1133" w="3512">
                  <a:moveTo>
                    <a:pt x="1" y="0"/>
                  </a:moveTo>
                  <a:lnTo>
                    <a:pt x="1" y="350"/>
                  </a:lnTo>
                  <a:lnTo>
                    <a:pt x="1" y="1132"/>
                  </a:lnTo>
                  <a:lnTo>
                    <a:pt x="3512" y="1132"/>
                  </a:lnTo>
                  <a:lnTo>
                    <a:pt x="3512"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4"/>
            <p:cNvSpPr/>
            <p:nvPr/>
          </p:nvSpPr>
          <p:spPr>
            <a:xfrm>
              <a:off x="7093198" y="1532686"/>
              <a:ext cx="156125" cy="50382"/>
            </a:xfrm>
            <a:custGeom>
              <a:rect b="b" l="l" r="r" t="t"/>
              <a:pathLst>
                <a:path extrusionOk="0" h="1133" w="3511">
                  <a:moveTo>
                    <a:pt x="0" y="0"/>
                  </a:moveTo>
                  <a:lnTo>
                    <a:pt x="0" y="1132"/>
                  </a:lnTo>
                  <a:lnTo>
                    <a:pt x="3511" y="1132"/>
                  </a:lnTo>
                  <a:lnTo>
                    <a:pt x="3511" y="350"/>
                  </a:lnTo>
                  <a:lnTo>
                    <a:pt x="3511"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4"/>
            <p:cNvSpPr/>
            <p:nvPr/>
          </p:nvSpPr>
          <p:spPr>
            <a:xfrm>
              <a:off x="7066829" y="1212475"/>
              <a:ext cx="690358" cy="370592"/>
            </a:xfrm>
            <a:custGeom>
              <a:rect b="b" l="l" r="r" t="t"/>
              <a:pathLst>
                <a:path extrusionOk="0" h="8334" w="15525">
                  <a:moveTo>
                    <a:pt x="2106" y="0"/>
                  </a:moveTo>
                  <a:cubicBezTo>
                    <a:pt x="1027" y="0"/>
                    <a:pt x="1" y="370"/>
                    <a:pt x="212" y="1883"/>
                  </a:cubicBezTo>
                  <a:cubicBezTo>
                    <a:pt x="424" y="3321"/>
                    <a:pt x="868" y="6842"/>
                    <a:pt x="910" y="7201"/>
                  </a:cubicBezTo>
                  <a:lnTo>
                    <a:pt x="4104" y="7201"/>
                  </a:lnTo>
                  <a:lnTo>
                    <a:pt x="4104" y="7551"/>
                  </a:lnTo>
                  <a:cubicBezTo>
                    <a:pt x="4104" y="7984"/>
                    <a:pt x="4453" y="8333"/>
                    <a:pt x="4886" y="8333"/>
                  </a:cubicBezTo>
                  <a:cubicBezTo>
                    <a:pt x="5309" y="8333"/>
                    <a:pt x="5659" y="7984"/>
                    <a:pt x="5659" y="7551"/>
                  </a:cubicBezTo>
                  <a:lnTo>
                    <a:pt x="9868" y="7551"/>
                  </a:lnTo>
                  <a:cubicBezTo>
                    <a:pt x="9868" y="7984"/>
                    <a:pt x="10227" y="8333"/>
                    <a:pt x="10650" y="8333"/>
                  </a:cubicBezTo>
                  <a:cubicBezTo>
                    <a:pt x="11083" y="8333"/>
                    <a:pt x="11433" y="7984"/>
                    <a:pt x="11433" y="7551"/>
                  </a:cubicBezTo>
                  <a:lnTo>
                    <a:pt x="11433" y="7201"/>
                  </a:lnTo>
                  <a:lnTo>
                    <a:pt x="14626" y="7201"/>
                  </a:lnTo>
                  <a:cubicBezTo>
                    <a:pt x="14669" y="6853"/>
                    <a:pt x="15092" y="3521"/>
                    <a:pt x="15324" y="1883"/>
                  </a:cubicBezTo>
                  <a:cubicBezTo>
                    <a:pt x="15525" y="370"/>
                    <a:pt x="14510" y="0"/>
                    <a:pt x="13431" y="0"/>
                  </a:cubicBezTo>
                  <a:close/>
                </a:path>
              </a:pathLst>
            </a:custGeom>
            <a:solidFill>
              <a:schemeClr val="dk1"/>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4"/>
            <p:cNvSpPr/>
            <p:nvPr/>
          </p:nvSpPr>
          <p:spPr>
            <a:xfrm>
              <a:off x="7283652" y="1548205"/>
              <a:ext cx="256800" cy="34863"/>
            </a:xfrm>
            <a:custGeom>
              <a:rect b="b" l="l" r="r" t="t"/>
              <a:pathLst>
                <a:path extrusionOk="0" h="784" w="5775">
                  <a:moveTo>
                    <a:pt x="783" y="1"/>
                  </a:moveTo>
                  <a:cubicBezTo>
                    <a:pt x="783" y="434"/>
                    <a:pt x="433" y="783"/>
                    <a:pt x="0" y="783"/>
                  </a:cubicBezTo>
                  <a:lnTo>
                    <a:pt x="5774" y="783"/>
                  </a:lnTo>
                  <a:cubicBezTo>
                    <a:pt x="5340" y="783"/>
                    <a:pt x="4992" y="434"/>
                    <a:pt x="4992"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4"/>
            <p:cNvSpPr/>
            <p:nvPr/>
          </p:nvSpPr>
          <p:spPr>
            <a:xfrm>
              <a:off x="7249279" y="1002722"/>
              <a:ext cx="325947" cy="551619"/>
            </a:xfrm>
            <a:custGeom>
              <a:rect b="b" l="l" r="r" t="t"/>
              <a:pathLst>
                <a:path extrusionOk="0" h="12405" w="7330">
                  <a:moveTo>
                    <a:pt x="3660" y="1"/>
                  </a:moveTo>
                  <a:cubicBezTo>
                    <a:pt x="3025" y="11"/>
                    <a:pt x="2338" y="75"/>
                    <a:pt x="1735" y="455"/>
                  </a:cubicBezTo>
                  <a:cubicBezTo>
                    <a:pt x="1439" y="635"/>
                    <a:pt x="1185" y="931"/>
                    <a:pt x="1058" y="1280"/>
                  </a:cubicBezTo>
                  <a:cubicBezTo>
                    <a:pt x="931" y="1629"/>
                    <a:pt x="931" y="1999"/>
                    <a:pt x="1016" y="2338"/>
                  </a:cubicBezTo>
                  <a:cubicBezTo>
                    <a:pt x="1069" y="2518"/>
                    <a:pt x="1133" y="2676"/>
                    <a:pt x="1228" y="2835"/>
                  </a:cubicBezTo>
                  <a:cubicBezTo>
                    <a:pt x="1270" y="2909"/>
                    <a:pt x="1333" y="2993"/>
                    <a:pt x="1387" y="3057"/>
                  </a:cubicBezTo>
                  <a:cubicBezTo>
                    <a:pt x="1450" y="3120"/>
                    <a:pt x="1502" y="3184"/>
                    <a:pt x="1566" y="3237"/>
                  </a:cubicBezTo>
                  <a:cubicBezTo>
                    <a:pt x="1799" y="3469"/>
                    <a:pt x="2052" y="3660"/>
                    <a:pt x="2148" y="3850"/>
                  </a:cubicBezTo>
                  <a:cubicBezTo>
                    <a:pt x="2254" y="4051"/>
                    <a:pt x="2254" y="4337"/>
                    <a:pt x="2222" y="4633"/>
                  </a:cubicBezTo>
                  <a:cubicBezTo>
                    <a:pt x="2190" y="4918"/>
                    <a:pt x="2127" y="5225"/>
                    <a:pt x="2063" y="5531"/>
                  </a:cubicBezTo>
                  <a:cubicBezTo>
                    <a:pt x="1831" y="6748"/>
                    <a:pt x="1566" y="7963"/>
                    <a:pt x="1302" y="9180"/>
                  </a:cubicBezTo>
                  <a:lnTo>
                    <a:pt x="889" y="10988"/>
                  </a:lnTo>
                  <a:cubicBezTo>
                    <a:pt x="858" y="11136"/>
                    <a:pt x="816" y="11295"/>
                    <a:pt x="783" y="11432"/>
                  </a:cubicBezTo>
                  <a:cubicBezTo>
                    <a:pt x="741" y="11580"/>
                    <a:pt x="699" y="11728"/>
                    <a:pt x="646" y="11813"/>
                  </a:cubicBezTo>
                  <a:cubicBezTo>
                    <a:pt x="614" y="11855"/>
                    <a:pt x="604" y="11866"/>
                    <a:pt x="583" y="11876"/>
                  </a:cubicBezTo>
                  <a:cubicBezTo>
                    <a:pt x="551" y="11887"/>
                    <a:pt x="508" y="11908"/>
                    <a:pt x="445" y="11908"/>
                  </a:cubicBezTo>
                  <a:cubicBezTo>
                    <a:pt x="308" y="11918"/>
                    <a:pt x="149" y="11918"/>
                    <a:pt x="1" y="11918"/>
                  </a:cubicBezTo>
                  <a:lnTo>
                    <a:pt x="1" y="12077"/>
                  </a:lnTo>
                  <a:lnTo>
                    <a:pt x="1" y="12236"/>
                  </a:lnTo>
                  <a:lnTo>
                    <a:pt x="1" y="12405"/>
                  </a:lnTo>
                  <a:cubicBezTo>
                    <a:pt x="75" y="12400"/>
                    <a:pt x="149" y="12400"/>
                    <a:pt x="228" y="12400"/>
                  </a:cubicBezTo>
                  <a:cubicBezTo>
                    <a:pt x="308" y="12400"/>
                    <a:pt x="392" y="12400"/>
                    <a:pt x="487" y="12395"/>
                  </a:cubicBezTo>
                  <a:cubicBezTo>
                    <a:pt x="572" y="12384"/>
                    <a:pt x="678" y="12374"/>
                    <a:pt x="794" y="12310"/>
                  </a:cubicBezTo>
                  <a:cubicBezTo>
                    <a:pt x="910" y="12257"/>
                    <a:pt x="1006" y="12151"/>
                    <a:pt x="1058" y="12056"/>
                  </a:cubicBezTo>
                  <a:cubicBezTo>
                    <a:pt x="1164" y="11876"/>
                    <a:pt x="1196" y="11718"/>
                    <a:pt x="1249" y="11559"/>
                  </a:cubicBezTo>
                  <a:cubicBezTo>
                    <a:pt x="1291" y="11411"/>
                    <a:pt x="1323" y="11253"/>
                    <a:pt x="1365" y="11105"/>
                  </a:cubicBezTo>
                  <a:cubicBezTo>
                    <a:pt x="1502" y="10491"/>
                    <a:pt x="1640" y="9888"/>
                    <a:pt x="1777" y="9275"/>
                  </a:cubicBezTo>
                  <a:cubicBezTo>
                    <a:pt x="2042" y="8059"/>
                    <a:pt x="2306" y="6842"/>
                    <a:pt x="2539" y="5616"/>
                  </a:cubicBezTo>
                  <a:cubicBezTo>
                    <a:pt x="2602" y="5309"/>
                    <a:pt x="2666" y="5013"/>
                    <a:pt x="2708" y="4685"/>
                  </a:cubicBezTo>
                  <a:cubicBezTo>
                    <a:pt x="2740" y="4358"/>
                    <a:pt x="2761" y="3998"/>
                    <a:pt x="2581" y="3628"/>
                  </a:cubicBezTo>
                  <a:cubicBezTo>
                    <a:pt x="2497" y="3448"/>
                    <a:pt x="2359" y="3310"/>
                    <a:pt x="2243" y="3205"/>
                  </a:cubicBezTo>
                  <a:cubicBezTo>
                    <a:pt x="2116" y="3089"/>
                    <a:pt x="2010" y="2993"/>
                    <a:pt x="1904" y="2898"/>
                  </a:cubicBezTo>
                  <a:cubicBezTo>
                    <a:pt x="1799" y="2782"/>
                    <a:pt x="1704" y="2687"/>
                    <a:pt x="1640" y="2581"/>
                  </a:cubicBezTo>
                  <a:cubicBezTo>
                    <a:pt x="1577" y="2475"/>
                    <a:pt x="1524" y="2349"/>
                    <a:pt x="1492" y="2222"/>
                  </a:cubicBezTo>
                  <a:cubicBezTo>
                    <a:pt x="1418" y="1957"/>
                    <a:pt x="1429" y="1682"/>
                    <a:pt x="1513" y="1449"/>
                  </a:cubicBezTo>
                  <a:cubicBezTo>
                    <a:pt x="1598" y="1206"/>
                    <a:pt x="1777" y="1005"/>
                    <a:pt x="2000" y="857"/>
                  </a:cubicBezTo>
                  <a:cubicBezTo>
                    <a:pt x="2465" y="572"/>
                    <a:pt x="3068" y="487"/>
                    <a:pt x="3660" y="487"/>
                  </a:cubicBezTo>
                  <a:cubicBezTo>
                    <a:pt x="4252" y="487"/>
                    <a:pt x="4865" y="572"/>
                    <a:pt x="5331" y="857"/>
                  </a:cubicBezTo>
                  <a:cubicBezTo>
                    <a:pt x="5553" y="1005"/>
                    <a:pt x="5722" y="1206"/>
                    <a:pt x="5817" y="1449"/>
                  </a:cubicBezTo>
                  <a:cubicBezTo>
                    <a:pt x="5902" y="1682"/>
                    <a:pt x="5913" y="1957"/>
                    <a:pt x="5838" y="2222"/>
                  </a:cubicBezTo>
                  <a:cubicBezTo>
                    <a:pt x="5807" y="2349"/>
                    <a:pt x="5754" y="2475"/>
                    <a:pt x="5690" y="2581"/>
                  </a:cubicBezTo>
                  <a:cubicBezTo>
                    <a:pt x="5627" y="2687"/>
                    <a:pt x="5532" y="2782"/>
                    <a:pt x="5426" y="2898"/>
                  </a:cubicBezTo>
                  <a:cubicBezTo>
                    <a:pt x="5320" y="2993"/>
                    <a:pt x="5204" y="3089"/>
                    <a:pt x="5088" y="3205"/>
                  </a:cubicBezTo>
                  <a:cubicBezTo>
                    <a:pt x="4971" y="3310"/>
                    <a:pt x="4834" y="3448"/>
                    <a:pt x="4738" y="3628"/>
                  </a:cubicBezTo>
                  <a:cubicBezTo>
                    <a:pt x="4559" y="3998"/>
                    <a:pt x="4590" y="4358"/>
                    <a:pt x="4623" y="4685"/>
                  </a:cubicBezTo>
                  <a:cubicBezTo>
                    <a:pt x="4665" y="5013"/>
                    <a:pt x="4728" y="5309"/>
                    <a:pt x="4781" y="5616"/>
                  </a:cubicBezTo>
                  <a:cubicBezTo>
                    <a:pt x="5024" y="6842"/>
                    <a:pt x="5288" y="8059"/>
                    <a:pt x="5553" y="9275"/>
                  </a:cubicBezTo>
                  <a:cubicBezTo>
                    <a:pt x="5690" y="9888"/>
                    <a:pt x="5828" y="10491"/>
                    <a:pt x="5965" y="11105"/>
                  </a:cubicBezTo>
                  <a:cubicBezTo>
                    <a:pt x="5997" y="11253"/>
                    <a:pt x="6040" y="11411"/>
                    <a:pt x="6082" y="11559"/>
                  </a:cubicBezTo>
                  <a:cubicBezTo>
                    <a:pt x="6124" y="11718"/>
                    <a:pt x="6166" y="11876"/>
                    <a:pt x="6272" y="12056"/>
                  </a:cubicBezTo>
                  <a:cubicBezTo>
                    <a:pt x="6314" y="12151"/>
                    <a:pt x="6409" y="12257"/>
                    <a:pt x="6526" y="12310"/>
                  </a:cubicBezTo>
                  <a:cubicBezTo>
                    <a:pt x="6653" y="12374"/>
                    <a:pt x="6759" y="12384"/>
                    <a:pt x="6843" y="12395"/>
                  </a:cubicBezTo>
                  <a:cubicBezTo>
                    <a:pt x="6933" y="12400"/>
                    <a:pt x="7018" y="12400"/>
                    <a:pt x="7098" y="12400"/>
                  </a:cubicBezTo>
                  <a:cubicBezTo>
                    <a:pt x="7179" y="12400"/>
                    <a:pt x="7256" y="12400"/>
                    <a:pt x="7330" y="12405"/>
                  </a:cubicBezTo>
                  <a:lnTo>
                    <a:pt x="7330" y="12236"/>
                  </a:lnTo>
                  <a:lnTo>
                    <a:pt x="7330" y="12077"/>
                  </a:lnTo>
                  <a:lnTo>
                    <a:pt x="7330" y="11918"/>
                  </a:lnTo>
                  <a:cubicBezTo>
                    <a:pt x="7171" y="11918"/>
                    <a:pt x="7012" y="11918"/>
                    <a:pt x="6886" y="11908"/>
                  </a:cubicBezTo>
                  <a:cubicBezTo>
                    <a:pt x="6822" y="11908"/>
                    <a:pt x="6769" y="11887"/>
                    <a:pt x="6748" y="11876"/>
                  </a:cubicBezTo>
                  <a:cubicBezTo>
                    <a:pt x="6726" y="11866"/>
                    <a:pt x="6716" y="11855"/>
                    <a:pt x="6684" y="11813"/>
                  </a:cubicBezTo>
                  <a:cubicBezTo>
                    <a:pt x="6632" y="11728"/>
                    <a:pt x="6589" y="11580"/>
                    <a:pt x="6547" y="11432"/>
                  </a:cubicBezTo>
                  <a:cubicBezTo>
                    <a:pt x="6505" y="11295"/>
                    <a:pt x="6473" y="11136"/>
                    <a:pt x="6441" y="10988"/>
                  </a:cubicBezTo>
                  <a:lnTo>
                    <a:pt x="6029" y="9180"/>
                  </a:lnTo>
                  <a:cubicBezTo>
                    <a:pt x="5765" y="7963"/>
                    <a:pt x="5500" y="6748"/>
                    <a:pt x="5257" y="5531"/>
                  </a:cubicBezTo>
                  <a:cubicBezTo>
                    <a:pt x="5204" y="5225"/>
                    <a:pt x="5140" y="4918"/>
                    <a:pt x="5109" y="4633"/>
                  </a:cubicBezTo>
                  <a:cubicBezTo>
                    <a:pt x="5077" y="4337"/>
                    <a:pt x="5067" y="4051"/>
                    <a:pt x="5172" y="3850"/>
                  </a:cubicBezTo>
                  <a:cubicBezTo>
                    <a:pt x="5267" y="3660"/>
                    <a:pt x="5532" y="3469"/>
                    <a:pt x="5765" y="3237"/>
                  </a:cubicBezTo>
                  <a:cubicBezTo>
                    <a:pt x="5828" y="3184"/>
                    <a:pt x="5880" y="3120"/>
                    <a:pt x="5934" y="3057"/>
                  </a:cubicBezTo>
                  <a:cubicBezTo>
                    <a:pt x="5997" y="2993"/>
                    <a:pt x="6050" y="2909"/>
                    <a:pt x="6103" y="2835"/>
                  </a:cubicBezTo>
                  <a:cubicBezTo>
                    <a:pt x="6198" y="2676"/>
                    <a:pt x="6261" y="2518"/>
                    <a:pt x="6303" y="2338"/>
                  </a:cubicBezTo>
                  <a:cubicBezTo>
                    <a:pt x="6399" y="1999"/>
                    <a:pt x="6399" y="1629"/>
                    <a:pt x="6272" y="1280"/>
                  </a:cubicBezTo>
                  <a:cubicBezTo>
                    <a:pt x="6145" y="931"/>
                    <a:pt x="5891" y="635"/>
                    <a:pt x="5584" y="455"/>
                  </a:cubicBezTo>
                  <a:cubicBezTo>
                    <a:pt x="4982" y="75"/>
                    <a:pt x="4305" y="11"/>
                    <a:pt x="3660" y="1"/>
                  </a:cubicBezTo>
                  <a:close/>
                </a:path>
              </a:pathLst>
            </a:custGeom>
            <a:gradFill>
              <a:gsLst>
                <a:gs pos="0">
                  <a:schemeClr val="accent1"/>
                </a:gs>
                <a:gs pos="100000">
                  <a:srgbClr val="BEBEBE"/>
                </a:gs>
              </a:gsLst>
              <a:lin ang="5400012" scaled="0"/>
            </a:gra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44"/>
          <p:cNvGrpSpPr/>
          <p:nvPr/>
        </p:nvGrpSpPr>
        <p:grpSpPr>
          <a:xfrm flipH="1">
            <a:off x="8092129" y="2663004"/>
            <a:ext cx="612258" cy="978817"/>
            <a:chOff x="3085608" y="3229147"/>
            <a:chExt cx="696065" cy="1112798"/>
          </a:xfrm>
        </p:grpSpPr>
        <p:grpSp>
          <p:nvGrpSpPr>
            <p:cNvPr id="846" name="Google Shape;846;p44"/>
            <p:cNvGrpSpPr/>
            <p:nvPr/>
          </p:nvGrpSpPr>
          <p:grpSpPr>
            <a:xfrm>
              <a:off x="3085608" y="3229147"/>
              <a:ext cx="696065" cy="1112798"/>
              <a:chOff x="3085608" y="3229147"/>
              <a:chExt cx="696065" cy="1112798"/>
            </a:xfrm>
          </p:grpSpPr>
          <p:sp>
            <p:nvSpPr>
              <p:cNvPr id="847" name="Google Shape;847;p44"/>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4"/>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4"/>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4"/>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4"/>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4"/>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4"/>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44"/>
            <p:cNvGrpSpPr/>
            <p:nvPr/>
          </p:nvGrpSpPr>
          <p:grpSpPr>
            <a:xfrm>
              <a:off x="3085608" y="3229147"/>
              <a:ext cx="696065" cy="1112798"/>
              <a:chOff x="3085608" y="3229147"/>
              <a:chExt cx="696065" cy="1112798"/>
            </a:xfrm>
          </p:grpSpPr>
          <p:sp>
            <p:nvSpPr>
              <p:cNvPr id="855" name="Google Shape;855;p44"/>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4"/>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4"/>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4"/>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4"/>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4"/>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4"/>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862" name="Google Shape;862;p44"/>
          <p:cNvPicPr preferRelativeResize="0"/>
          <p:nvPr/>
        </p:nvPicPr>
        <p:blipFill rotWithShape="1">
          <a:blip r:embed="rId4">
            <a:alphaModFix/>
          </a:blip>
          <a:srcRect b="57156" l="0" r="0" t="0"/>
          <a:stretch/>
        </p:blipFill>
        <p:spPr>
          <a:xfrm rot="-10">
            <a:off x="1901550" y="3270958"/>
            <a:ext cx="5340902" cy="1872536"/>
          </a:xfrm>
          <a:prstGeom prst="rect">
            <a:avLst/>
          </a:prstGeom>
          <a:noFill/>
          <a:ln>
            <a:noFill/>
          </a:ln>
          <a:effectLst>
            <a:outerShdw blurRad="271463" rotWithShape="0" algn="bl" dir="5400000" dist="19050">
              <a:schemeClr val="dk1">
                <a:alpha val="63000"/>
              </a:scheme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45"/>
          <p:cNvSpPr txBox="1"/>
          <p:nvPr>
            <p:ph type="title"/>
          </p:nvPr>
        </p:nvSpPr>
        <p:spPr>
          <a:xfrm>
            <a:off x="149850" y="153700"/>
            <a:ext cx="88443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K Nearest Neighbors Model</a:t>
            </a:r>
            <a:endParaRPr sz="3500"/>
          </a:p>
        </p:txBody>
      </p:sp>
      <p:sp>
        <p:nvSpPr>
          <p:cNvPr id="868" name="Google Shape;868;p45"/>
          <p:cNvSpPr txBox="1"/>
          <p:nvPr>
            <p:ph idx="1" type="subTitle"/>
          </p:nvPr>
        </p:nvSpPr>
        <p:spPr>
          <a:xfrm>
            <a:off x="414750" y="995500"/>
            <a:ext cx="3757500" cy="3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KNN Process:</a:t>
            </a:r>
            <a:endParaRPr/>
          </a:p>
          <a:p>
            <a:pPr indent="-304800" lvl="0" marL="457200" rtl="0" algn="l">
              <a:spcBef>
                <a:spcPts val="0"/>
              </a:spcBef>
              <a:spcAft>
                <a:spcPts val="0"/>
              </a:spcAft>
              <a:buSzPts val="1200"/>
              <a:buChar char="-"/>
            </a:pPr>
            <a:r>
              <a:rPr lang="en" sz="1200"/>
              <a:t>Dropped unnecessary columns to reduce noise and dimensionality in the dataset.</a:t>
            </a:r>
            <a:endParaRPr sz="1200"/>
          </a:p>
          <a:p>
            <a:pPr indent="-304800" lvl="0" marL="457200" rtl="0" algn="l">
              <a:spcBef>
                <a:spcPts val="0"/>
              </a:spcBef>
              <a:spcAft>
                <a:spcPts val="0"/>
              </a:spcAft>
              <a:buSzPts val="1200"/>
              <a:buChar char="-"/>
            </a:pPr>
            <a:r>
              <a:rPr lang="en" sz="1200"/>
              <a:t>Used </a:t>
            </a:r>
            <a:r>
              <a:rPr i="1" lang="en" sz="1200"/>
              <a:t>LabelEncoder</a:t>
            </a:r>
            <a:r>
              <a:rPr lang="en" sz="1200"/>
              <a:t> to encode the target variable.</a:t>
            </a:r>
            <a:endParaRPr sz="1200"/>
          </a:p>
          <a:p>
            <a:pPr indent="-304800" lvl="0" marL="457200" rtl="0" algn="l">
              <a:spcBef>
                <a:spcPts val="0"/>
              </a:spcBef>
              <a:spcAft>
                <a:spcPts val="0"/>
              </a:spcAft>
              <a:buSzPts val="1200"/>
              <a:buChar char="-"/>
            </a:pPr>
            <a:r>
              <a:rPr lang="en" sz="1200"/>
              <a:t>Used </a:t>
            </a:r>
            <a:r>
              <a:rPr i="1" lang="en" sz="1200"/>
              <a:t>train_test_split</a:t>
            </a:r>
            <a:r>
              <a:rPr lang="en" sz="1200"/>
              <a:t> to split the dataset into training and testing sets.</a:t>
            </a:r>
            <a:endParaRPr sz="1200"/>
          </a:p>
          <a:p>
            <a:pPr indent="-304800" lvl="0" marL="457200" rtl="0" algn="l">
              <a:spcBef>
                <a:spcPts val="0"/>
              </a:spcBef>
              <a:spcAft>
                <a:spcPts val="0"/>
              </a:spcAft>
              <a:buSzPts val="1200"/>
              <a:buChar char="-"/>
            </a:pPr>
            <a:r>
              <a:rPr lang="en" sz="1200"/>
              <a:t>Standardized numerical features using </a:t>
            </a:r>
            <a:r>
              <a:rPr i="1" lang="en" sz="1200"/>
              <a:t>StandardScaler.</a:t>
            </a:r>
            <a:endParaRPr i="1" sz="1200"/>
          </a:p>
          <a:p>
            <a:pPr indent="-304800" lvl="0" marL="457200" rtl="0" algn="l">
              <a:spcBef>
                <a:spcPts val="0"/>
              </a:spcBef>
              <a:spcAft>
                <a:spcPts val="0"/>
              </a:spcAft>
              <a:buSzPts val="1200"/>
              <a:buChar char="-"/>
            </a:pPr>
            <a:r>
              <a:rPr lang="en" sz="1200"/>
              <a:t>Trained the KNeighborsClassifier model with </a:t>
            </a:r>
            <a:r>
              <a:rPr i="1" lang="en" sz="1200"/>
              <a:t>n_neighbors=7.</a:t>
            </a:r>
            <a:endParaRPr i="1" sz="1200"/>
          </a:p>
          <a:p>
            <a:pPr indent="-304800" lvl="0" marL="457200" rtl="0" algn="l">
              <a:spcBef>
                <a:spcPts val="0"/>
              </a:spcBef>
              <a:spcAft>
                <a:spcPts val="0"/>
              </a:spcAft>
              <a:buSzPts val="1200"/>
              <a:buChar char="-"/>
            </a:pPr>
            <a:r>
              <a:rPr lang="en" sz="1200"/>
              <a:t>Experimented with different values for the n_neighbors parameter in the KNeighborsClassifier model. Sometimes, a different number of neighbors can lead to better performance.</a:t>
            </a:r>
            <a:endParaRPr sz="1200"/>
          </a:p>
          <a:p>
            <a:pPr indent="0" lvl="0" marL="0" rtl="0" algn="l">
              <a:spcBef>
                <a:spcPts val="0"/>
              </a:spcBef>
              <a:spcAft>
                <a:spcPts val="0"/>
              </a:spcAft>
              <a:buNone/>
            </a:pPr>
            <a:r>
              <a:t/>
            </a:r>
            <a:endParaRPr/>
          </a:p>
        </p:txBody>
      </p:sp>
      <p:sp>
        <p:nvSpPr>
          <p:cNvPr id="869" name="Google Shape;869;p45"/>
          <p:cNvSpPr txBox="1"/>
          <p:nvPr>
            <p:ph idx="2" type="subTitle"/>
          </p:nvPr>
        </p:nvSpPr>
        <p:spPr>
          <a:xfrm>
            <a:off x="5272950" y="995500"/>
            <a:ext cx="3156000" cy="35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70" name="Google Shape;870;p45"/>
          <p:cNvPicPr preferRelativeResize="0"/>
          <p:nvPr/>
        </p:nvPicPr>
        <p:blipFill>
          <a:blip r:embed="rId3">
            <a:alphaModFix/>
          </a:blip>
          <a:stretch>
            <a:fillRect/>
          </a:stretch>
        </p:blipFill>
        <p:spPr>
          <a:xfrm>
            <a:off x="5234075" y="918450"/>
            <a:ext cx="3233750" cy="1163025"/>
          </a:xfrm>
          <a:prstGeom prst="rect">
            <a:avLst/>
          </a:prstGeom>
          <a:noFill/>
          <a:ln>
            <a:noFill/>
          </a:ln>
        </p:spPr>
      </p:pic>
      <p:pic>
        <p:nvPicPr>
          <p:cNvPr id="871" name="Google Shape;871;p45"/>
          <p:cNvPicPr preferRelativeResize="0"/>
          <p:nvPr/>
        </p:nvPicPr>
        <p:blipFill>
          <a:blip r:embed="rId4">
            <a:alphaModFix/>
          </a:blip>
          <a:stretch>
            <a:fillRect/>
          </a:stretch>
        </p:blipFill>
        <p:spPr>
          <a:xfrm>
            <a:off x="5234075" y="2146588"/>
            <a:ext cx="3233750" cy="1297525"/>
          </a:xfrm>
          <a:prstGeom prst="rect">
            <a:avLst/>
          </a:prstGeom>
          <a:noFill/>
          <a:ln>
            <a:noFill/>
          </a:ln>
        </p:spPr>
      </p:pic>
      <p:pic>
        <p:nvPicPr>
          <p:cNvPr id="872" name="Google Shape;872;p45"/>
          <p:cNvPicPr preferRelativeResize="0"/>
          <p:nvPr/>
        </p:nvPicPr>
        <p:blipFill rotWithShape="1">
          <a:blip r:embed="rId5">
            <a:alphaModFix/>
          </a:blip>
          <a:srcRect b="0" l="0" r="54375" t="0"/>
          <a:stretch/>
        </p:blipFill>
        <p:spPr>
          <a:xfrm>
            <a:off x="5162575" y="3509225"/>
            <a:ext cx="3299001" cy="112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46"/>
          <p:cNvSpPr txBox="1"/>
          <p:nvPr>
            <p:ph type="title"/>
          </p:nvPr>
        </p:nvSpPr>
        <p:spPr>
          <a:xfrm>
            <a:off x="270600" y="277375"/>
            <a:ext cx="7005600" cy="70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Pre-Optimized Random Forest Model</a:t>
            </a:r>
            <a:endParaRPr sz="2900"/>
          </a:p>
        </p:txBody>
      </p:sp>
      <p:sp>
        <p:nvSpPr>
          <p:cNvPr id="878" name="Google Shape;878;p46"/>
          <p:cNvSpPr txBox="1"/>
          <p:nvPr>
            <p:ph idx="1" type="subTitle"/>
          </p:nvPr>
        </p:nvSpPr>
        <p:spPr>
          <a:xfrm>
            <a:off x="270600" y="887500"/>
            <a:ext cx="4740600" cy="3620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Created a connection to PostgreSQL to extract the data</a:t>
            </a:r>
            <a:endParaRPr sz="1000"/>
          </a:p>
          <a:p>
            <a:pPr indent="-292100" lvl="0" marL="457200" rtl="0" algn="l">
              <a:spcBef>
                <a:spcPts val="0"/>
              </a:spcBef>
              <a:spcAft>
                <a:spcPts val="0"/>
              </a:spcAft>
              <a:buSzPts val="1000"/>
              <a:buChar char="●"/>
            </a:pPr>
            <a:r>
              <a:rPr lang="en" sz="1000"/>
              <a:t>Encode the variables using LabelEncoder and pd.get_dummies</a:t>
            </a:r>
            <a:endParaRPr sz="1000"/>
          </a:p>
          <a:p>
            <a:pPr indent="-292100" lvl="0" marL="457200" rtl="0" algn="l">
              <a:spcBef>
                <a:spcPts val="0"/>
              </a:spcBef>
              <a:spcAft>
                <a:spcPts val="0"/>
              </a:spcAft>
              <a:buSzPts val="1000"/>
              <a:buChar char="●"/>
            </a:pPr>
            <a:r>
              <a:rPr lang="en" sz="1000"/>
              <a:t>Separate the features (X) and the target variable (y)</a:t>
            </a:r>
            <a:endParaRPr sz="1000"/>
          </a:p>
          <a:p>
            <a:pPr indent="-292100" lvl="1" marL="914400" rtl="0" algn="l">
              <a:lnSpc>
                <a:spcPct val="135714"/>
              </a:lnSpc>
              <a:spcBef>
                <a:spcPts val="0"/>
              </a:spcBef>
              <a:spcAft>
                <a:spcPts val="0"/>
              </a:spcAft>
              <a:buSzPts val="1000"/>
              <a:buChar char="○"/>
            </a:pPr>
            <a:r>
              <a:rPr lang="en" sz="1050">
                <a:solidFill>
                  <a:srgbClr val="9CDCFE"/>
                </a:solidFill>
                <a:highlight>
                  <a:srgbClr val="000000"/>
                </a:highlight>
                <a:latin typeface="Consolas"/>
                <a:ea typeface="Consolas"/>
                <a:cs typeface="Consolas"/>
                <a:sym typeface="Consolas"/>
              </a:rPr>
              <a:t>y</a:t>
            </a:r>
            <a:r>
              <a:rPr lang="en" sz="1050">
                <a:solidFill>
                  <a:srgbClr val="FFFFFF"/>
                </a:solidFill>
                <a:highlight>
                  <a:srgbClr val="000000"/>
                </a:highlight>
                <a:latin typeface="Consolas"/>
                <a:ea typeface="Consolas"/>
                <a:cs typeface="Consolas"/>
                <a:sym typeface="Consolas"/>
              </a:rPr>
              <a:t> </a:t>
            </a:r>
            <a:r>
              <a:rPr lang="en" sz="1050">
                <a:solidFill>
                  <a:srgbClr val="D4D4D4"/>
                </a:solidFill>
                <a:highlight>
                  <a:srgbClr val="000000"/>
                </a:highlight>
                <a:latin typeface="Consolas"/>
                <a:ea typeface="Consolas"/>
                <a:cs typeface="Consolas"/>
                <a:sym typeface="Consolas"/>
              </a:rPr>
              <a:t>=</a:t>
            </a:r>
            <a:r>
              <a:rPr lang="en" sz="1050">
                <a:solidFill>
                  <a:srgbClr val="FFFFFF"/>
                </a:solidFill>
                <a:highlight>
                  <a:srgbClr val="000000"/>
                </a:highlight>
                <a:latin typeface="Consolas"/>
                <a:ea typeface="Consolas"/>
                <a:cs typeface="Consolas"/>
                <a:sym typeface="Consolas"/>
              </a:rPr>
              <a:t> </a:t>
            </a:r>
            <a:r>
              <a:rPr lang="en" sz="1050">
                <a:solidFill>
                  <a:srgbClr val="9CDCFE"/>
                </a:solidFill>
                <a:highlight>
                  <a:srgbClr val="000000"/>
                </a:highlight>
                <a:latin typeface="Consolas"/>
                <a:ea typeface="Consolas"/>
                <a:cs typeface="Consolas"/>
                <a:sym typeface="Consolas"/>
              </a:rPr>
              <a:t>crime_data_df</a:t>
            </a:r>
            <a:r>
              <a:rPr lang="en" sz="1050">
                <a:solidFill>
                  <a:srgbClr val="FFFFFF"/>
                </a:solidFill>
                <a:highlight>
                  <a:srgbClr val="000000"/>
                </a:highlight>
                <a:latin typeface="Consolas"/>
                <a:ea typeface="Consolas"/>
                <a:cs typeface="Consolas"/>
                <a:sym typeface="Consolas"/>
              </a:rPr>
              <a:t>[</a:t>
            </a:r>
            <a:r>
              <a:rPr lang="en" sz="1050">
                <a:solidFill>
                  <a:srgbClr val="CE9178"/>
                </a:solidFill>
                <a:highlight>
                  <a:srgbClr val="000000"/>
                </a:highlight>
                <a:latin typeface="Consolas"/>
                <a:ea typeface="Consolas"/>
                <a:cs typeface="Consolas"/>
                <a:sym typeface="Consolas"/>
              </a:rPr>
              <a:t>'clearance_status'</a:t>
            </a:r>
            <a:r>
              <a:rPr lang="en" sz="1050">
                <a:solidFill>
                  <a:srgbClr val="FFFFFF"/>
                </a:solidFill>
                <a:highlight>
                  <a:srgbClr val="000000"/>
                </a:highlight>
                <a:latin typeface="Consolas"/>
                <a:ea typeface="Consolas"/>
                <a:cs typeface="Consolas"/>
                <a:sym typeface="Consolas"/>
              </a:rPr>
              <a:t>]</a:t>
            </a:r>
            <a:endParaRPr sz="1050">
              <a:solidFill>
                <a:srgbClr val="9CDCFE"/>
              </a:solidFill>
              <a:highlight>
                <a:srgbClr val="000000"/>
              </a:highlight>
              <a:latin typeface="Consolas"/>
              <a:ea typeface="Consolas"/>
              <a:cs typeface="Consolas"/>
              <a:sym typeface="Consolas"/>
            </a:endParaRPr>
          </a:p>
          <a:p>
            <a:pPr indent="-292100" lvl="1" marL="914400" rtl="0" algn="l">
              <a:lnSpc>
                <a:spcPct val="135714"/>
              </a:lnSpc>
              <a:spcBef>
                <a:spcPts val="0"/>
              </a:spcBef>
              <a:spcAft>
                <a:spcPts val="0"/>
              </a:spcAft>
              <a:buSzPts val="1000"/>
              <a:buChar char="○"/>
            </a:pPr>
            <a:r>
              <a:rPr lang="en" sz="1050">
                <a:solidFill>
                  <a:srgbClr val="9CDCFE"/>
                </a:solidFill>
                <a:highlight>
                  <a:srgbClr val="000000"/>
                </a:highlight>
                <a:latin typeface="Consolas"/>
                <a:ea typeface="Consolas"/>
                <a:cs typeface="Consolas"/>
                <a:sym typeface="Consolas"/>
              </a:rPr>
              <a:t>X</a:t>
            </a:r>
            <a:r>
              <a:rPr lang="en" sz="1050">
                <a:solidFill>
                  <a:srgbClr val="FFFFFF"/>
                </a:solidFill>
                <a:highlight>
                  <a:srgbClr val="000000"/>
                </a:highlight>
                <a:latin typeface="Consolas"/>
                <a:ea typeface="Consolas"/>
                <a:cs typeface="Consolas"/>
                <a:sym typeface="Consolas"/>
              </a:rPr>
              <a:t> </a:t>
            </a:r>
            <a:r>
              <a:rPr lang="en" sz="1050">
                <a:solidFill>
                  <a:srgbClr val="D4D4D4"/>
                </a:solidFill>
                <a:highlight>
                  <a:srgbClr val="000000"/>
                </a:highlight>
                <a:latin typeface="Consolas"/>
                <a:ea typeface="Consolas"/>
                <a:cs typeface="Consolas"/>
                <a:sym typeface="Consolas"/>
              </a:rPr>
              <a:t>=</a:t>
            </a:r>
            <a:r>
              <a:rPr lang="en" sz="1050">
                <a:solidFill>
                  <a:srgbClr val="FFFFFF"/>
                </a:solidFill>
                <a:highlight>
                  <a:srgbClr val="000000"/>
                </a:highlight>
                <a:latin typeface="Consolas"/>
                <a:ea typeface="Consolas"/>
                <a:cs typeface="Consolas"/>
                <a:sym typeface="Consolas"/>
              </a:rPr>
              <a:t> </a:t>
            </a:r>
            <a:r>
              <a:rPr lang="en" sz="1050">
                <a:solidFill>
                  <a:srgbClr val="9CDCFE"/>
                </a:solidFill>
                <a:highlight>
                  <a:srgbClr val="000000"/>
                </a:highlight>
                <a:latin typeface="Consolas"/>
                <a:ea typeface="Consolas"/>
                <a:cs typeface="Consolas"/>
                <a:sym typeface="Consolas"/>
              </a:rPr>
              <a:t>crime_data_df</a:t>
            </a:r>
            <a:r>
              <a:rPr lang="en" sz="1050">
                <a:solidFill>
                  <a:srgbClr val="FFFFFF"/>
                </a:solidFill>
                <a:highlight>
                  <a:srgbClr val="000000"/>
                </a:highlight>
                <a:latin typeface="Consolas"/>
                <a:ea typeface="Consolas"/>
                <a:cs typeface="Consolas"/>
                <a:sym typeface="Consolas"/>
              </a:rPr>
              <a:t>[[</a:t>
            </a:r>
            <a:r>
              <a:rPr lang="en" sz="1050">
                <a:solidFill>
                  <a:srgbClr val="CE9178"/>
                </a:solidFill>
                <a:highlight>
                  <a:srgbClr val="000000"/>
                </a:highlight>
                <a:latin typeface="Consolas"/>
                <a:ea typeface="Consolas"/>
                <a:cs typeface="Consolas"/>
                <a:sym typeface="Consolas"/>
              </a:rPr>
              <a:t>'year'</a:t>
            </a:r>
            <a:r>
              <a:rPr lang="en" sz="1050">
                <a:solidFill>
                  <a:srgbClr val="FFFFFF"/>
                </a:solidFill>
                <a:highlight>
                  <a:srgbClr val="000000"/>
                </a:highlight>
                <a:latin typeface="Consolas"/>
                <a:ea typeface="Consolas"/>
                <a:cs typeface="Consolas"/>
                <a:sym typeface="Consolas"/>
              </a:rPr>
              <a:t>, </a:t>
            </a:r>
            <a:r>
              <a:rPr lang="en" sz="1050">
                <a:solidFill>
                  <a:srgbClr val="CE9178"/>
                </a:solidFill>
                <a:highlight>
                  <a:srgbClr val="000000"/>
                </a:highlight>
                <a:latin typeface="Consolas"/>
                <a:ea typeface="Consolas"/>
                <a:cs typeface="Consolas"/>
                <a:sym typeface="Consolas"/>
              </a:rPr>
              <a:t>'zip'</a:t>
            </a:r>
            <a:r>
              <a:rPr lang="en" sz="1050">
                <a:solidFill>
                  <a:srgbClr val="FFFFFF"/>
                </a:solidFill>
                <a:highlight>
                  <a:srgbClr val="000000"/>
                </a:highlight>
                <a:latin typeface="Consolas"/>
                <a:ea typeface="Consolas"/>
                <a:cs typeface="Consolas"/>
                <a:sym typeface="Consolas"/>
              </a:rPr>
              <a:t>, </a:t>
            </a:r>
            <a:r>
              <a:rPr lang="en" sz="1050">
                <a:solidFill>
                  <a:srgbClr val="CE9178"/>
                </a:solidFill>
                <a:highlight>
                  <a:srgbClr val="000000"/>
                </a:highlight>
                <a:latin typeface="Consolas"/>
                <a:ea typeface="Consolas"/>
                <a:cs typeface="Consolas"/>
                <a:sym typeface="Consolas"/>
              </a:rPr>
              <a:t>'division_id'</a:t>
            </a:r>
            <a:r>
              <a:rPr lang="en" sz="1050">
                <a:solidFill>
                  <a:srgbClr val="FFFFFF"/>
                </a:solidFill>
                <a:highlight>
                  <a:srgbClr val="000000"/>
                </a:highlight>
                <a:latin typeface="Consolas"/>
                <a:ea typeface="Consolas"/>
                <a:cs typeface="Consolas"/>
                <a:sym typeface="Consolas"/>
              </a:rPr>
              <a:t>, </a:t>
            </a:r>
            <a:r>
              <a:rPr lang="en" sz="1050">
                <a:solidFill>
                  <a:srgbClr val="CE9178"/>
                </a:solidFill>
                <a:highlight>
                  <a:srgbClr val="000000"/>
                </a:highlight>
                <a:latin typeface="Consolas"/>
                <a:ea typeface="Consolas"/>
                <a:cs typeface="Consolas"/>
                <a:sym typeface="Consolas"/>
              </a:rPr>
              <a:t>'npa'</a:t>
            </a:r>
            <a:r>
              <a:rPr lang="en" sz="1050">
                <a:solidFill>
                  <a:srgbClr val="FFFFFF"/>
                </a:solidFill>
                <a:highlight>
                  <a:srgbClr val="000000"/>
                </a:highlight>
                <a:latin typeface="Consolas"/>
                <a:ea typeface="Consolas"/>
                <a:cs typeface="Consolas"/>
                <a:sym typeface="Consolas"/>
              </a:rPr>
              <a:t>, </a:t>
            </a:r>
            <a:r>
              <a:rPr lang="en" sz="1050">
                <a:solidFill>
                  <a:srgbClr val="CE9178"/>
                </a:solidFill>
                <a:highlight>
                  <a:srgbClr val="000000"/>
                </a:highlight>
                <a:latin typeface="Consolas"/>
                <a:ea typeface="Consolas"/>
                <a:cs typeface="Consolas"/>
                <a:sym typeface="Consolas"/>
              </a:rPr>
              <a:t>'date_reported'</a:t>
            </a:r>
            <a:r>
              <a:rPr lang="en" sz="1050">
                <a:solidFill>
                  <a:srgbClr val="FFFFFF"/>
                </a:solidFill>
                <a:highlight>
                  <a:srgbClr val="000000"/>
                </a:highlight>
                <a:latin typeface="Consolas"/>
                <a:ea typeface="Consolas"/>
                <a:cs typeface="Consolas"/>
                <a:sym typeface="Consolas"/>
              </a:rPr>
              <a:t>,     </a:t>
            </a:r>
            <a:r>
              <a:rPr lang="en" sz="1050">
                <a:solidFill>
                  <a:srgbClr val="CE9178"/>
                </a:solidFill>
                <a:highlight>
                  <a:srgbClr val="000000"/>
                </a:highlight>
                <a:latin typeface="Consolas"/>
                <a:ea typeface="Consolas"/>
                <a:cs typeface="Consolas"/>
                <a:sym typeface="Consolas"/>
              </a:rPr>
              <a:t>'place_detail_description'</a:t>
            </a:r>
            <a:r>
              <a:rPr lang="en" sz="1050">
                <a:solidFill>
                  <a:srgbClr val="FFFFFF"/>
                </a:solidFill>
                <a:highlight>
                  <a:srgbClr val="000000"/>
                </a:highlight>
                <a:latin typeface="Consolas"/>
                <a:ea typeface="Consolas"/>
                <a:cs typeface="Consolas"/>
                <a:sym typeface="Consolas"/>
              </a:rPr>
              <a:t>, </a:t>
            </a:r>
            <a:r>
              <a:rPr lang="en" sz="1050">
                <a:solidFill>
                  <a:srgbClr val="CE9178"/>
                </a:solidFill>
                <a:highlight>
                  <a:srgbClr val="000000"/>
                </a:highlight>
                <a:latin typeface="Consolas"/>
                <a:ea typeface="Consolas"/>
                <a:cs typeface="Consolas"/>
                <a:sym typeface="Consolas"/>
              </a:rPr>
              <a:t>'highest_nibrs_code'</a:t>
            </a:r>
            <a:r>
              <a:rPr lang="en" sz="1050">
                <a:solidFill>
                  <a:srgbClr val="FFFFFF"/>
                </a:solidFill>
                <a:highlight>
                  <a:srgbClr val="000000"/>
                </a:highlight>
                <a:latin typeface="Consolas"/>
                <a:ea typeface="Consolas"/>
                <a:cs typeface="Consolas"/>
                <a:sym typeface="Consolas"/>
              </a:rPr>
              <a:t>]]</a:t>
            </a:r>
            <a:endParaRPr sz="1000"/>
          </a:p>
          <a:p>
            <a:pPr indent="-292100" lvl="0" marL="457200" rtl="0" algn="l">
              <a:spcBef>
                <a:spcPts val="0"/>
              </a:spcBef>
              <a:spcAft>
                <a:spcPts val="0"/>
              </a:spcAft>
              <a:buSzPts val="1000"/>
              <a:buChar char="●"/>
            </a:pPr>
            <a:r>
              <a:rPr lang="en" sz="1000"/>
              <a:t>Use sklearn, split the dataset, instantiate a StandardScalar instance, fit the training data, and transform the data</a:t>
            </a:r>
            <a:endParaRPr sz="1000"/>
          </a:p>
          <a:p>
            <a:pPr indent="-292100" lvl="0" marL="457200" rtl="0" algn="l">
              <a:spcBef>
                <a:spcPts val="0"/>
              </a:spcBef>
              <a:spcAft>
                <a:spcPts val="0"/>
              </a:spcAft>
              <a:buSzPts val="1000"/>
              <a:buChar char="●"/>
            </a:pPr>
            <a:r>
              <a:rPr lang="en" sz="1000"/>
              <a:t>Create a Random Forest Classifier, fit the model, make predictions from the data</a:t>
            </a:r>
            <a:endParaRPr sz="1000"/>
          </a:p>
          <a:p>
            <a:pPr indent="-292100" lvl="0" marL="457200" rtl="0" algn="l">
              <a:spcBef>
                <a:spcPts val="0"/>
              </a:spcBef>
              <a:spcAft>
                <a:spcPts val="0"/>
              </a:spcAft>
              <a:buSzPts val="1000"/>
              <a:buChar char="●"/>
            </a:pPr>
            <a:r>
              <a:rPr lang="en" sz="1000"/>
              <a:t>Calculate</a:t>
            </a:r>
            <a:r>
              <a:rPr lang="en" sz="1000"/>
              <a:t> the </a:t>
            </a:r>
            <a:r>
              <a:rPr lang="en" sz="1000"/>
              <a:t>confusion</a:t>
            </a:r>
            <a:r>
              <a:rPr lang="en" sz="1000"/>
              <a:t> matrix and accuracy score</a:t>
            </a:r>
            <a:endParaRPr sz="1000"/>
          </a:p>
          <a:p>
            <a:pPr indent="-292100" lvl="0" marL="457200" rtl="0" algn="l">
              <a:spcBef>
                <a:spcPts val="0"/>
              </a:spcBef>
              <a:spcAft>
                <a:spcPts val="0"/>
              </a:spcAft>
              <a:buSzPts val="1000"/>
              <a:buChar char="●"/>
            </a:pPr>
            <a:r>
              <a:rPr lang="en" sz="1000"/>
              <a:t>Calculate feature importances from the Random Forest Model</a:t>
            </a:r>
            <a:endParaRPr sz="1000"/>
          </a:p>
          <a:p>
            <a:pPr indent="-292100" lvl="0" marL="457200" rtl="0" algn="l">
              <a:spcBef>
                <a:spcPts val="0"/>
              </a:spcBef>
              <a:spcAft>
                <a:spcPts val="0"/>
              </a:spcAft>
              <a:buSzPts val="1000"/>
              <a:buChar char="●"/>
            </a:pPr>
            <a:r>
              <a:rPr lang="en" sz="1000"/>
              <a:t>Visualize the feature importances</a:t>
            </a:r>
            <a:endParaRPr sz="1000"/>
          </a:p>
          <a:p>
            <a:pPr indent="0" lvl="0" marL="0" rtl="0" algn="l">
              <a:spcBef>
                <a:spcPts val="0"/>
              </a:spcBef>
              <a:spcAft>
                <a:spcPts val="0"/>
              </a:spcAft>
              <a:buNone/>
            </a:pPr>
            <a:r>
              <a:rPr b="1" lang="en" sz="1300">
                <a:latin typeface="Special Elite"/>
                <a:ea typeface="Special Elite"/>
                <a:cs typeface="Special Elite"/>
                <a:sym typeface="Special Elite"/>
              </a:rPr>
              <a:t>RESULTS</a:t>
            </a:r>
            <a:r>
              <a:rPr b="1" lang="en" sz="1000">
                <a:latin typeface="Special Elite"/>
                <a:ea typeface="Special Elite"/>
                <a:cs typeface="Special Elite"/>
                <a:sym typeface="Special Elite"/>
              </a:rPr>
              <a:t>:</a:t>
            </a:r>
            <a:endParaRPr b="1" sz="1000">
              <a:latin typeface="Special Elite"/>
              <a:ea typeface="Special Elite"/>
              <a:cs typeface="Special Elite"/>
              <a:sym typeface="Special Elite"/>
            </a:endParaRPr>
          </a:p>
          <a:p>
            <a:pPr indent="-292100" lvl="0" marL="457200" rtl="0" algn="l">
              <a:spcBef>
                <a:spcPts val="0"/>
              </a:spcBef>
              <a:spcAft>
                <a:spcPts val="0"/>
              </a:spcAft>
              <a:buSzPts val="1000"/>
              <a:buChar char="●"/>
            </a:pPr>
            <a:r>
              <a:rPr lang="en" sz="1000"/>
              <a:t>Only one feature was predicted for importance, year.</a:t>
            </a:r>
            <a:endParaRPr sz="1000"/>
          </a:p>
          <a:p>
            <a:pPr indent="-292100" lvl="0" marL="457200" rtl="0" algn="l">
              <a:spcBef>
                <a:spcPts val="0"/>
              </a:spcBef>
              <a:spcAft>
                <a:spcPts val="0"/>
              </a:spcAft>
              <a:buSzPts val="1000"/>
              <a:buChar char="●"/>
            </a:pPr>
            <a:r>
              <a:rPr lang="en" sz="1000"/>
              <a:t>The target variable was not accurately represented by the model. Only “Open” clearance_status crimes were predicted.</a:t>
            </a:r>
            <a:endParaRPr sz="1000"/>
          </a:p>
          <a:p>
            <a:pPr indent="-292100" lvl="0" marL="457200" rtl="0" algn="l">
              <a:spcBef>
                <a:spcPts val="0"/>
              </a:spcBef>
              <a:spcAft>
                <a:spcPts val="0"/>
              </a:spcAft>
              <a:buSzPts val="1000"/>
              <a:buChar char="●"/>
            </a:pPr>
            <a:r>
              <a:rPr lang="en" sz="1000"/>
              <a:t>This could be due to the </a:t>
            </a:r>
            <a:r>
              <a:rPr lang="en" sz="1000"/>
              <a:t>imbalance</a:t>
            </a:r>
            <a:r>
              <a:rPr lang="en" sz="1000"/>
              <a:t> classes, data issues, and the variability of the content within the features. E.g. ‘zip’, ‘date_reported’</a:t>
            </a:r>
            <a:endParaRPr sz="1000"/>
          </a:p>
        </p:txBody>
      </p:sp>
      <p:pic>
        <p:nvPicPr>
          <p:cNvPr id="879" name="Google Shape;879;p46"/>
          <p:cNvPicPr preferRelativeResize="0"/>
          <p:nvPr/>
        </p:nvPicPr>
        <p:blipFill>
          <a:blip r:embed="rId3">
            <a:alphaModFix/>
          </a:blip>
          <a:stretch>
            <a:fillRect/>
          </a:stretch>
        </p:blipFill>
        <p:spPr>
          <a:xfrm>
            <a:off x="5957325" y="2787975"/>
            <a:ext cx="2655900" cy="1996525"/>
          </a:xfrm>
          <a:prstGeom prst="rect">
            <a:avLst/>
          </a:prstGeom>
          <a:noFill/>
          <a:ln>
            <a:noFill/>
          </a:ln>
        </p:spPr>
      </p:pic>
      <p:pic>
        <p:nvPicPr>
          <p:cNvPr id="880" name="Google Shape;880;p46"/>
          <p:cNvPicPr preferRelativeResize="0"/>
          <p:nvPr/>
        </p:nvPicPr>
        <p:blipFill rotWithShape="1">
          <a:blip r:embed="rId4">
            <a:alphaModFix/>
          </a:blip>
          <a:srcRect b="35114" l="44790" r="19155" t="33501"/>
          <a:stretch/>
        </p:blipFill>
        <p:spPr>
          <a:xfrm>
            <a:off x="5316500" y="979075"/>
            <a:ext cx="3296726" cy="16141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Optimization Methods</a:t>
            </a:r>
            <a:endParaRPr/>
          </a:p>
        </p:txBody>
      </p:sp>
      <p:sp>
        <p:nvSpPr>
          <p:cNvPr id="886" name="Google Shape;886;p47"/>
          <p:cNvSpPr txBox="1"/>
          <p:nvPr/>
        </p:nvSpPr>
        <p:spPr>
          <a:xfrm>
            <a:off x="1134525" y="1353275"/>
            <a:ext cx="7394100" cy="335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Separate the ETL flow from the model notebook to improve memory.</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Encode the data using OneHotEncoding and LabelEncoder and allow it to handle missing values.</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Decrease the dimensions by:</a:t>
            </a:r>
            <a:endParaRPr>
              <a:solidFill>
                <a:schemeClr val="dk1"/>
              </a:solidFill>
              <a:latin typeface="Inter"/>
              <a:ea typeface="Inter"/>
              <a:cs typeface="Inter"/>
              <a:sym typeface="Inter"/>
            </a:endParaRPr>
          </a:p>
          <a:p>
            <a:pPr indent="-317500" lvl="1" marL="914400" rtl="0" algn="l">
              <a:spcBef>
                <a:spcPts val="0"/>
              </a:spcBef>
              <a:spcAft>
                <a:spcPts val="0"/>
              </a:spcAft>
              <a:buClr>
                <a:schemeClr val="dk1"/>
              </a:buClr>
              <a:buSzPts val="1400"/>
              <a:buFont typeface="Inter"/>
              <a:buAutoNum type="alphaLcPeriod"/>
            </a:pPr>
            <a:r>
              <a:rPr lang="en">
                <a:solidFill>
                  <a:schemeClr val="dk1"/>
                </a:solidFill>
                <a:latin typeface="Inter"/>
                <a:ea typeface="Inter"/>
                <a:cs typeface="Inter"/>
                <a:sym typeface="Inter"/>
              </a:rPr>
              <a:t>Reduce the ‘clearance_status’ dimensionality by dropping unfounded clearance_status crimes and Use .loc to map all statuses to 'Cleared' except for 'Open'.</a:t>
            </a:r>
            <a:endParaRPr>
              <a:solidFill>
                <a:schemeClr val="dk1"/>
              </a:solidFill>
              <a:latin typeface="Inter"/>
              <a:ea typeface="Inter"/>
              <a:cs typeface="Inter"/>
              <a:sym typeface="Inter"/>
            </a:endParaRPr>
          </a:p>
          <a:p>
            <a:pPr indent="-317500" lvl="1" marL="914400" rtl="0" algn="l">
              <a:spcBef>
                <a:spcPts val="0"/>
              </a:spcBef>
              <a:spcAft>
                <a:spcPts val="0"/>
              </a:spcAft>
              <a:buClr>
                <a:schemeClr val="dk1"/>
              </a:buClr>
              <a:buSzPts val="1400"/>
              <a:buFont typeface="Inter"/>
              <a:buAutoNum type="alphaLcPeriod"/>
            </a:pPr>
            <a:r>
              <a:rPr lang="en">
                <a:solidFill>
                  <a:schemeClr val="dk1"/>
                </a:solidFill>
                <a:latin typeface="Inter"/>
                <a:ea typeface="Inter"/>
                <a:cs typeface="Inter"/>
                <a:sym typeface="Inter"/>
              </a:rPr>
              <a:t>Dropping rows with values that are not necessary for the data i.e. dropping rows where there are less than 100 instances of ‘npa’ in the dataframe</a:t>
            </a:r>
            <a:endParaRPr>
              <a:solidFill>
                <a:schemeClr val="dk1"/>
              </a:solidFill>
              <a:latin typeface="Inter"/>
              <a:ea typeface="Inter"/>
              <a:cs typeface="Inter"/>
              <a:sym typeface="Inter"/>
            </a:endParaRPr>
          </a:p>
          <a:p>
            <a:pPr indent="-317500" lvl="1" marL="914400" rtl="0" algn="l">
              <a:spcBef>
                <a:spcPts val="0"/>
              </a:spcBef>
              <a:spcAft>
                <a:spcPts val="0"/>
              </a:spcAft>
              <a:buClr>
                <a:schemeClr val="dk1"/>
              </a:buClr>
              <a:buSzPts val="1400"/>
              <a:buFont typeface="Inter"/>
              <a:buAutoNum type="alphaLcPeriod"/>
            </a:pPr>
            <a:r>
              <a:rPr lang="en">
                <a:solidFill>
                  <a:schemeClr val="dk1"/>
                </a:solidFill>
                <a:latin typeface="Inter"/>
                <a:ea typeface="Inter"/>
                <a:cs typeface="Inter"/>
                <a:sym typeface="Inter"/>
              </a:rPr>
              <a:t>Limit the categorical variable ‘date_reported’ to date/month values (just this reduced the dimensionality dramatically)</a:t>
            </a:r>
            <a:endParaRPr>
              <a:solidFill>
                <a:schemeClr val="dk1"/>
              </a:solidFill>
              <a:latin typeface="Inter"/>
              <a:ea typeface="Inter"/>
              <a:cs typeface="Inter"/>
              <a:sym typeface="Inter"/>
            </a:endParaRPr>
          </a:p>
          <a:p>
            <a:pPr indent="-317500" lvl="1" marL="914400" rtl="0" algn="l">
              <a:spcBef>
                <a:spcPts val="0"/>
              </a:spcBef>
              <a:spcAft>
                <a:spcPts val="0"/>
              </a:spcAft>
              <a:buClr>
                <a:schemeClr val="dk1"/>
              </a:buClr>
              <a:buSzPts val="1400"/>
              <a:buFont typeface="Inter"/>
              <a:buAutoNum type="alphaLcPeriod"/>
            </a:pPr>
            <a:r>
              <a:rPr lang="en">
                <a:solidFill>
                  <a:schemeClr val="dk1"/>
                </a:solidFill>
                <a:latin typeface="Inter"/>
                <a:ea typeface="Inter"/>
                <a:cs typeface="Inter"/>
                <a:sym typeface="Inter"/>
              </a:rPr>
              <a:t>Remove values where ‘highest_nibrs_code’ was in the 800 category since these values correspond to non-criminal incidents.</a:t>
            </a:r>
            <a:endParaRPr>
              <a:solidFill>
                <a:schemeClr val="dk1"/>
              </a:solidFill>
              <a:latin typeface="Inter"/>
              <a:ea typeface="Inter"/>
              <a:cs typeface="Inter"/>
              <a:sym typeface="Inter"/>
            </a:endParaRPr>
          </a:p>
          <a:p>
            <a:pPr indent="-317500" lvl="1" marL="914400" rtl="0" algn="l">
              <a:spcBef>
                <a:spcPts val="0"/>
              </a:spcBef>
              <a:spcAft>
                <a:spcPts val="0"/>
              </a:spcAft>
              <a:buClr>
                <a:schemeClr val="dk1"/>
              </a:buClr>
              <a:buSzPts val="1400"/>
              <a:buFont typeface="Inter"/>
              <a:buAutoNum type="alphaLcPeriod"/>
            </a:pPr>
            <a:r>
              <a:rPr lang="en">
                <a:solidFill>
                  <a:schemeClr val="dk1"/>
                </a:solidFill>
                <a:latin typeface="Inter"/>
                <a:ea typeface="Inter"/>
                <a:cs typeface="Inter"/>
                <a:sym typeface="Inter"/>
              </a:rPr>
              <a:t>Iterate through the dataframe to find nulls if any</a:t>
            </a:r>
            <a:endParaRPr>
              <a:solidFill>
                <a:schemeClr val="dk1"/>
              </a:solidFill>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a:p>
            <a:pPr indent="0" lvl="0" marL="0" rtl="0" algn="l">
              <a:spcBef>
                <a:spcPts val="0"/>
              </a:spcBef>
              <a:spcAft>
                <a:spcPts val="0"/>
              </a:spcAft>
              <a:buNone/>
            </a:pPr>
            <a:r>
              <a:rPr b="1" lang="en">
                <a:solidFill>
                  <a:schemeClr val="dk1"/>
                </a:solidFill>
                <a:latin typeface="Special Elite"/>
                <a:ea typeface="Special Elite"/>
                <a:cs typeface="Special Elite"/>
                <a:sym typeface="Special Elite"/>
              </a:rPr>
              <a:t>WITHOUT SIGNIFICANT DATA LOSS, DIMENSIONALITY WAS REDUCED BY ~79%</a:t>
            </a:r>
            <a:endParaRPr b="1">
              <a:solidFill>
                <a:schemeClr val="dk1"/>
              </a:solidFill>
              <a:latin typeface="Special Elite"/>
              <a:ea typeface="Special Elite"/>
              <a:cs typeface="Special Elite"/>
              <a:sym typeface="Special Elite"/>
            </a:endParaRPr>
          </a:p>
          <a:p>
            <a:pPr indent="0" lvl="0" marL="0" rtl="0" algn="l">
              <a:spcBef>
                <a:spcPts val="0"/>
              </a:spcBef>
              <a:spcAft>
                <a:spcPts val="0"/>
              </a:spcAft>
              <a:buNone/>
            </a:pPr>
            <a:r>
              <a:t/>
            </a:r>
            <a:endParaRPr>
              <a:solidFill>
                <a:schemeClr val="dk1"/>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48"/>
          <p:cNvPicPr preferRelativeResize="0"/>
          <p:nvPr/>
        </p:nvPicPr>
        <p:blipFill>
          <a:blip r:embed="rId3">
            <a:alphaModFix/>
          </a:blip>
          <a:stretch>
            <a:fillRect/>
          </a:stretch>
        </p:blipFill>
        <p:spPr>
          <a:xfrm>
            <a:off x="1238237" y="1150962"/>
            <a:ext cx="6667525" cy="2841575"/>
          </a:xfrm>
          <a:prstGeom prst="rect">
            <a:avLst/>
          </a:prstGeom>
          <a:noFill/>
          <a:ln>
            <a:noFill/>
          </a:ln>
        </p:spPr>
      </p:pic>
      <p:sp>
        <p:nvSpPr>
          <p:cNvPr id="892" name="Google Shape;892;p48"/>
          <p:cNvSpPr txBox="1"/>
          <p:nvPr/>
        </p:nvSpPr>
        <p:spPr>
          <a:xfrm>
            <a:off x="1451700" y="222625"/>
            <a:ext cx="6240600" cy="68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300">
                <a:solidFill>
                  <a:schemeClr val="dk1"/>
                </a:solidFill>
                <a:latin typeface="Special Elite"/>
                <a:ea typeface="Special Elite"/>
                <a:cs typeface="Special Elite"/>
                <a:sym typeface="Special Elite"/>
              </a:rPr>
              <a:t>Feature Importances</a:t>
            </a:r>
            <a:endParaRPr b="1" sz="4300">
              <a:solidFill>
                <a:schemeClr val="dk1"/>
              </a:solidFill>
              <a:latin typeface="Special Elite"/>
              <a:ea typeface="Special Elite"/>
              <a:cs typeface="Special Elite"/>
              <a:sym typeface="Special Elite"/>
            </a:endParaRPr>
          </a:p>
        </p:txBody>
      </p:sp>
      <p:sp>
        <p:nvSpPr>
          <p:cNvPr id="893" name="Google Shape;893;p48"/>
          <p:cNvSpPr txBox="1"/>
          <p:nvPr/>
        </p:nvSpPr>
        <p:spPr>
          <a:xfrm>
            <a:off x="1238225" y="3992550"/>
            <a:ext cx="58464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Inter"/>
                <a:ea typeface="Inter"/>
                <a:cs typeface="Inter"/>
                <a:sym typeface="Inter"/>
              </a:rPr>
              <a:t>Feature importance shows which features in the dataset have the most significant impact on predicting the target variable. Shown above is top 20 of 260.</a:t>
            </a:r>
            <a:endParaRPr sz="900">
              <a:solidFill>
                <a:schemeClr val="dk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1"/>
          <p:cNvSpPr txBox="1"/>
          <p:nvPr>
            <p:ph type="title"/>
          </p:nvPr>
        </p:nvSpPr>
        <p:spPr>
          <a:xfrm>
            <a:off x="715100" y="674250"/>
            <a:ext cx="7713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 </a:t>
            </a:r>
            <a:endParaRPr/>
          </a:p>
        </p:txBody>
      </p:sp>
      <p:sp>
        <p:nvSpPr>
          <p:cNvPr id="626" name="Google Shape;626;p31"/>
          <p:cNvSpPr txBox="1"/>
          <p:nvPr>
            <p:ph idx="1" type="subTitle"/>
          </p:nvPr>
        </p:nvSpPr>
        <p:spPr>
          <a:xfrm>
            <a:off x="283275" y="1897625"/>
            <a:ext cx="5128200" cy="2844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Introduction/Background</a:t>
            </a:r>
            <a:endParaRPr sz="1700"/>
          </a:p>
          <a:p>
            <a:pPr indent="-336550" lvl="0" marL="457200" rtl="0" algn="l">
              <a:spcBef>
                <a:spcPts val="0"/>
              </a:spcBef>
              <a:spcAft>
                <a:spcPts val="0"/>
              </a:spcAft>
              <a:buSzPts val="1700"/>
              <a:buChar char="●"/>
            </a:pPr>
            <a:r>
              <a:rPr lang="en" sz="1700"/>
              <a:t>Technologies Used </a:t>
            </a:r>
            <a:endParaRPr sz="1700"/>
          </a:p>
          <a:p>
            <a:pPr indent="-336550" lvl="0" marL="457200" rtl="0" algn="l">
              <a:spcBef>
                <a:spcPts val="0"/>
              </a:spcBef>
              <a:spcAft>
                <a:spcPts val="0"/>
              </a:spcAft>
              <a:buSzPts val="1700"/>
              <a:buChar char="●"/>
            </a:pPr>
            <a:r>
              <a:rPr lang="en" sz="1700"/>
              <a:t>Data Cleaning Process</a:t>
            </a:r>
            <a:endParaRPr sz="1700"/>
          </a:p>
          <a:p>
            <a:pPr indent="-336550" lvl="0" marL="457200" rtl="0" algn="l">
              <a:spcBef>
                <a:spcPts val="0"/>
              </a:spcBef>
              <a:spcAft>
                <a:spcPts val="0"/>
              </a:spcAft>
              <a:buSzPts val="1700"/>
              <a:buChar char="●"/>
            </a:pPr>
            <a:r>
              <a:rPr lang="en" sz="1700"/>
              <a:t>Data Observations</a:t>
            </a:r>
            <a:endParaRPr sz="1700"/>
          </a:p>
          <a:p>
            <a:pPr indent="-336550" lvl="0" marL="457200" rtl="0" algn="l">
              <a:spcBef>
                <a:spcPts val="0"/>
              </a:spcBef>
              <a:spcAft>
                <a:spcPts val="0"/>
              </a:spcAft>
              <a:buSzPts val="1700"/>
              <a:buChar char="●"/>
            </a:pPr>
            <a:r>
              <a:rPr lang="en" sz="1700"/>
              <a:t>Pre-Optimized Model Results</a:t>
            </a:r>
            <a:endParaRPr sz="1700"/>
          </a:p>
          <a:p>
            <a:pPr indent="-336550" lvl="0" marL="457200" rtl="0" algn="l">
              <a:spcBef>
                <a:spcPts val="0"/>
              </a:spcBef>
              <a:spcAft>
                <a:spcPts val="0"/>
              </a:spcAft>
              <a:buSzPts val="1700"/>
              <a:buChar char="●"/>
            </a:pPr>
            <a:r>
              <a:rPr lang="en" sz="1700"/>
              <a:t>Optimized Model Results</a:t>
            </a:r>
            <a:endParaRPr sz="1700"/>
          </a:p>
          <a:p>
            <a:pPr indent="-336550" lvl="0" marL="457200" rtl="0" algn="l">
              <a:spcBef>
                <a:spcPts val="0"/>
              </a:spcBef>
              <a:spcAft>
                <a:spcPts val="0"/>
              </a:spcAft>
              <a:buSzPts val="1700"/>
              <a:buChar char="●"/>
            </a:pPr>
            <a:r>
              <a:rPr lang="en" sz="1700"/>
              <a:t>Conclusions</a:t>
            </a:r>
            <a:endParaRPr sz="1700"/>
          </a:p>
          <a:p>
            <a:pPr indent="-336550" lvl="0" marL="457200" rtl="0" algn="l">
              <a:spcBef>
                <a:spcPts val="0"/>
              </a:spcBef>
              <a:spcAft>
                <a:spcPts val="0"/>
              </a:spcAft>
              <a:buSzPts val="1700"/>
              <a:buChar char="●"/>
            </a:pPr>
            <a:r>
              <a:rPr lang="en" sz="1700"/>
              <a:t>Implications/Limitations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49"/>
          <p:cNvSpPr txBox="1"/>
          <p:nvPr>
            <p:ph type="title"/>
          </p:nvPr>
        </p:nvSpPr>
        <p:spPr>
          <a:xfrm>
            <a:off x="1224225" y="1110800"/>
            <a:ext cx="6867900" cy="13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Optimized Model Results</a:t>
            </a:r>
            <a:endParaRPr/>
          </a:p>
        </p:txBody>
      </p:sp>
      <p:pic>
        <p:nvPicPr>
          <p:cNvPr id="899" name="Google Shape;899;p49"/>
          <p:cNvPicPr preferRelativeResize="0"/>
          <p:nvPr/>
        </p:nvPicPr>
        <p:blipFill>
          <a:blip r:embed="rId3">
            <a:alphaModFix/>
          </a:blip>
          <a:stretch>
            <a:fillRect/>
          </a:stretch>
        </p:blipFill>
        <p:spPr>
          <a:xfrm flipH="1" rot="808840">
            <a:off x="7179974" y="3476116"/>
            <a:ext cx="1672101" cy="1795717"/>
          </a:xfrm>
          <a:prstGeom prst="rect">
            <a:avLst/>
          </a:prstGeom>
          <a:noFill/>
          <a:ln>
            <a:noFill/>
          </a:ln>
          <a:effectLst>
            <a:outerShdw blurRad="57150" rotWithShape="0" algn="bl" dir="5400000" dist="19050">
              <a:schemeClr val="dk1">
                <a:alpha val="50000"/>
              </a:schemeClr>
            </a:outerShdw>
          </a:effectLst>
        </p:spPr>
      </p:pic>
      <p:sp>
        <p:nvSpPr>
          <p:cNvPr id="900" name="Google Shape;900;p49"/>
          <p:cNvSpPr/>
          <p:nvPr/>
        </p:nvSpPr>
        <p:spPr>
          <a:xfrm rot="-1591238">
            <a:off x="356552" y="2921312"/>
            <a:ext cx="294135" cy="970046"/>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9"/>
          <p:cNvSpPr/>
          <p:nvPr/>
        </p:nvSpPr>
        <p:spPr>
          <a:xfrm rot="7846450">
            <a:off x="962957" y="3010836"/>
            <a:ext cx="323443" cy="960060"/>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2" name="Google Shape;902;p49"/>
          <p:cNvGrpSpPr/>
          <p:nvPr/>
        </p:nvGrpSpPr>
        <p:grpSpPr>
          <a:xfrm flipH="1" rot="-1462356">
            <a:off x="348643" y="4074998"/>
            <a:ext cx="917591" cy="771367"/>
            <a:chOff x="7066829" y="1002722"/>
            <a:chExt cx="690358" cy="580345"/>
          </a:xfrm>
        </p:grpSpPr>
        <p:sp>
          <p:nvSpPr>
            <p:cNvPr id="903" name="Google Shape;903;p49"/>
            <p:cNvSpPr/>
            <p:nvPr/>
          </p:nvSpPr>
          <p:spPr>
            <a:xfrm>
              <a:off x="7289300" y="1059151"/>
              <a:ext cx="245950" cy="160883"/>
            </a:xfrm>
            <a:custGeom>
              <a:rect b="b" l="l" r="r" t="t"/>
              <a:pathLst>
                <a:path extrusionOk="0" h="3618" w="5531">
                  <a:moveTo>
                    <a:pt x="2760" y="1"/>
                  </a:moveTo>
                  <a:cubicBezTo>
                    <a:pt x="2316" y="1"/>
                    <a:pt x="1850" y="43"/>
                    <a:pt x="1396" y="180"/>
                  </a:cubicBezTo>
                  <a:cubicBezTo>
                    <a:pt x="952" y="328"/>
                    <a:pt x="497" y="614"/>
                    <a:pt x="243" y="1069"/>
                  </a:cubicBezTo>
                  <a:cubicBezTo>
                    <a:pt x="0" y="1534"/>
                    <a:pt x="0" y="2084"/>
                    <a:pt x="180" y="2539"/>
                  </a:cubicBezTo>
                  <a:cubicBezTo>
                    <a:pt x="233" y="2655"/>
                    <a:pt x="285" y="2772"/>
                    <a:pt x="360" y="2877"/>
                  </a:cubicBezTo>
                  <a:cubicBezTo>
                    <a:pt x="433" y="2993"/>
                    <a:pt x="518" y="3078"/>
                    <a:pt x="592" y="3162"/>
                  </a:cubicBezTo>
                  <a:cubicBezTo>
                    <a:pt x="751" y="3332"/>
                    <a:pt x="931" y="3480"/>
                    <a:pt x="1068" y="3617"/>
                  </a:cubicBezTo>
                  <a:cubicBezTo>
                    <a:pt x="1110" y="3575"/>
                    <a:pt x="1152" y="3543"/>
                    <a:pt x="1185" y="3501"/>
                  </a:cubicBezTo>
                  <a:lnTo>
                    <a:pt x="1300" y="3385"/>
                  </a:lnTo>
                  <a:lnTo>
                    <a:pt x="1417" y="3268"/>
                  </a:lnTo>
                  <a:cubicBezTo>
                    <a:pt x="1068" y="2941"/>
                    <a:pt x="762" y="2718"/>
                    <a:pt x="635" y="2370"/>
                  </a:cubicBezTo>
                  <a:cubicBezTo>
                    <a:pt x="497" y="2020"/>
                    <a:pt x="508" y="1618"/>
                    <a:pt x="677" y="1301"/>
                  </a:cubicBezTo>
                  <a:cubicBezTo>
                    <a:pt x="846" y="984"/>
                    <a:pt x="1174" y="772"/>
                    <a:pt x="1554" y="646"/>
                  </a:cubicBezTo>
                  <a:cubicBezTo>
                    <a:pt x="1925" y="519"/>
                    <a:pt x="2348" y="487"/>
                    <a:pt x="2760" y="476"/>
                  </a:cubicBezTo>
                  <a:cubicBezTo>
                    <a:pt x="3183" y="487"/>
                    <a:pt x="3596" y="519"/>
                    <a:pt x="3976" y="646"/>
                  </a:cubicBezTo>
                  <a:cubicBezTo>
                    <a:pt x="4357" y="772"/>
                    <a:pt x="4684" y="984"/>
                    <a:pt x="4854" y="1301"/>
                  </a:cubicBezTo>
                  <a:cubicBezTo>
                    <a:pt x="5023" y="1618"/>
                    <a:pt x="5023" y="2020"/>
                    <a:pt x="4886" y="2370"/>
                  </a:cubicBezTo>
                  <a:cubicBezTo>
                    <a:pt x="4769" y="2718"/>
                    <a:pt x="4452" y="2951"/>
                    <a:pt x="4113" y="3268"/>
                  </a:cubicBezTo>
                  <a:cubicBezTo>
                    <a:pt x="4146" y="3310"/>
                    <a:pt x="4188" y="3353"/>
                    <a:pt x="4219" y="3385"/>
                  </a:cubicBezTo>
                  <a:cubicBezTo>
                    <a:pt x="4261" y="3427"/>
                    <a:pt x="4304" y="3458"/>
                    <a:pt x="4336" y="3501"/>
                  </a:cubicBezTo>
                  <a:lnTo>
                    <a:pt x="4452" y="3617"/>
                  </a:lnTo>
                  <a:cubicBezTo>
                    <a:pt x="4590" y="3480"/>
                    <a:pt x="4769" y="3332"/>
                    <a:pt x="4928" y="3162"/>
                  </a:cubicBezTo>
                  <a:cubicBezTo>
                    <a:pt x="5013" y="3078"/>
                    <a:pt x="5097" y="2993"/>
                    <a:pt x="5171" y="2877"/>
                  </a:cubicBezTo>
                  <a:cubicBezTo>
                    <a:pt x="5234" y="2772"/>
                    <a:pt x="5298" y="2655"/>
                    <a:pt x="5340" y="2539"/>
                  </a:cubicBezTo>
                  <a:cubicBezTo>
                    <a:pt x="5520" y="2084"/>
                    <a:pt x="5530" y="1534"/>
                    <a:pt x="5277" y="1080"/>
                  </a:cubicBezTo>
                  <a:cubicBezTo>
                    <a:pt x="5034" y="614"/>
                    <a:pt x="4568" y="328"/>
                    <a:pt x="4124" y="191"/>
                  </a:cubicBezTo>
                  <a:cubicBezTo>
                    <a:pt x="3680" y="43"/>
                    <a:pt x="3215" y="1"/>
                    <a:pt x="2760"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9"/>
            <p:cNvSpPr/>
            <p:nvPr/>
          </p:nvSpPr>
          <p:spPr>
            <a:xfrm>
              <a:off x="7575181" y="1532686"/>
              <a:ext cx="156170" cy="50382"/>
            </a:xfrm>
            <a:custGeom>
              <a:rect b="b" l="l" r="r" t="t"/>
              <a:pathLst>
                <a:path extrusionOk="0" h="1133" w="3512">
                  <a:moveTo>
                    <a:pt x="1" y="0"/>
                  </a:moveTo>
                  <a:lnTo>
                    <a:pt x="1" y="350"/>
                  </a:lnTo>
                  <a:lnTo>
                    <a:pt x="1" y="1132"/>
                  </a:lnTo>
                  <a:lnTo>
                    <a:pt x="3512" y="1132"/>
                  </a:lnTo>
                  <a:lnTo>
                    <a:pt x="3512"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9"/>
            <p:cNvSpPr/>
            <p:nvPr/>
          </p:nvSpPr>
          <p:spPr>
            <a:xfrm>
              <a:off x="7093198" y="1532686"/>
              <a:ext cx="156125" cy="50382"/>
            </a:xfrm>
            <a:custGeom>
              <a:rect b="b" l="l" r="r" t="t"/>
              <a:pathLst>
                <a:path extrusionOk="0" h="1133" w="3511">
                  <a:moveTo>
                    <a:pt x="0" y="0"/>
                  </a:moveTo>
                  <a:lnTo>
                    <a:pt x="0" y="1132"/>
                  </a:lnTo>
                  <a:lnTo>
                    <a:pt x="3511" y="1132"/>
                  </a:lnTo>
                  <a:lnTo>
                    <a:pt x="3511" y="350"/>
                  </a:lnTo>
                  <a:lnTo>
                    <a:pt x="3511"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9"/>
            <p:cNvSpPr/>
            <p:nvPr/>
          </p:nvSpPr>
          <p:spPr>
            <a:xfrm>
              <a:off x="7066829" y="1212475"/>
              <a:ext cx="690358" cy="370592"/>
            </a:xfrm>
            <a:custGeom>
              <a:rect b="b" l="l" r="r" t="t"/>
              <a:pathLst>
                <a:path extrusionOk="0" h="8334" w="15525">
                  <a:moveTo>
                    <a:pt x="2106" y="0"/>
                  </a:moveTo>
                  <a:cubicBezTo>
                    <a:pt x="1027" y="0"/>
                    <a:pt x="1" y="370"/>
                    <a:pt x="212" y="1883"/>
                  </a:cubicBezTo>
                  <a:cubicBezTo>
                    <a:pt x="424" y="3321"/>
                    <a:pt x="868" y="6842"/>
                    <a:pt x="910" y="7201"/>
                  </a:cubicBezTo>
                  <a:lnTo>
                    <a:pt x="4104" y="7201"/>
                  </a:lnTo>
                  <a:lnTo>
                    <a:pt x="4104" y="7551"/>
                  </a:lnTo>
                  <a:cubicBezTo>
                    <a:pt x="4104" y="7984"/>
                    <a:pt x="4453" y="8333"/>
                    <a:pt x="4886" y="8333"/>
                  </a:cubicBezTo>
                  <a:cubicBezTo>
                    <a:pt x="5309" y="8333"/>
                    <a:pt x="5659" y="7984"/>
                    <a:pt x="5659" y="7551"/>
                  </a:cubicBezTo>
                  <a:lnTo>
                    <a:pt x="9868" y="7551"/>
                  </a:lnTo>
                  <a:cubicBezTo>
                    <a:pt x="9868" y="7984"/>
                    <a:pt x="10227" y="8333"/>
                    <a:pt x="10650" y="8333"/>
                  </a:cubicBezTo>
                  <a:cubicBezTo>
                    <a:pt x="11083" y="8333"/>
                    <a:pt x="11433" y="7984"/>
                    <a:pt x="11433" y="7551"/>
                  </a:cubicBezTo>
                  <a:lnTo>
                    <a:pt x="11433" y="7201"/>
                  </a:lnTo>
                  <a:lnTo>
                    <a:pt x="14626" y="7201"/>
                  </a:lnTo>
                  <a:cubicBezTo>
                    <a:pt x="14669" y="6853"/>
                    <a:pt x="15092" y="3521"/>
                    <a:pt x="15324" y="1883"/>
                  </a:cubicBezTo>
                  <a:cubicBezTo>
                    <a:pt x="15525" y="370"/>
                    <a:pt x="14510" y="0"/>
                    <a:pt x="13431" y="0"/>
                  </a:cubicBezTo>
                  <a:close/>
                </a:path>
              </a:pathLst>
            </a:custGeom>
            <a:solidFill>
              <a:schemeClr val="dk1"/>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9"/>
            <p:cNvSpPr/>
            <p:nvPr/>
          </p:nvSpPr>
          <p:spPr>
            <a:xfrm>
              <a:off x="7283652" y="1548205"/>
              <a:ext cx="256800" cy="34863"/>
            </a:xfrm>
            <a:custGeom>
              <a:rect b="b" l="l" r="r" t="t"/>
              <a:pathLst>
                <a:path extrusionOk="0" h="784" w="5775">
                  <a:moveTo>
                    <a:pt x="783" y="1"/>
                  </a:moveTo>
                  <a:cubicBezTo>
                    <a:pt x="783" y="434"/>
                    <a:pt x="433" y="783"/>
                    <a:pt x="0" y="783"/>
                  </a:cubicBezTo>
                  <a:lnTo>
                    <a:pt x="5774" y="783"/>
                  </a:lnTo>
                  <a:cubicBezTo>
                    <a:pt x="5340" y="783"/>
                    <a:pt x="4992" y="434"/>
                    <a:pt x="4992"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9"/>
            <p:cNvSpPr/>
            <p:nvPr/>
          </p:nvSpPr>
          <p:spPr>
            <a:xfrm>
              <a:off x="7249279" y="1002722"/>
              <a:ext cx="325947" cy="551619"/>
            </a:xfrm>
            <a:custGeom>
              <a:rect b="b" l="l" r="r" t="t"/>
              <a:pathLst>
                <a:path extrusionOk="0" h="12405" w="7330">
                  <a:moveTo>
                    <a:pt x="3660" y="1"/>
                  </a:moveTo>
                  <a:cubicBezTo>
                    <a:pt x="3025" y="11"/>
                    <a:pt x="2338" y="75"/>
                    <a:pt x="1735" y="455"/>
                  </a:cubicBezTo>
                  <a:cubicBezTo>
                    <a:pt x="1439" y="635"/>
                    <a:pt x="1185" y="931"/>
                    <a:pt x="1058" y="1280"/>
                  </a:cubicBezTo>
                  <a:cubicBezTo>
                    <a:pt x="931" y="1629"/>
                    <a:pt x="931" y="1999"/>
                    <a:pt x="1016" y="2338"/>
                  </a:cubicBezTo>
                  <a:cubicBezTo>
                    <a:pt x="1069" y="2518"/>
                    <a:pt x="1133" y="2676"/>
                    <a:pt x="1228" y="2835"/>
                  </a:cubicBezTo>
                  <a:cubicBezTo>
                    <a:pt x="1270" y="2909"/>
                    <a:pt x="1333" y="2993"/>
                    <a:pt x="1387" y="3057"/>
                  </a:cubicBezTo>
                  <a:cubicBezTo>
                    <a:pt x="1450" y="3120"/>
                    <a:pt x="1502" y="3184"/>
                    <a:pt x="1566" y="3237"/>
                  </a:cubicBezTo>
                  <a:cubicBezTo>
                    <a:pt x="1799" y="3469"/>
                    <a:pt x="2052" y="3660"/>
                    <a:pt x="2148" y="3850"/>
                  </a:cubicBezTo>
                  <a:cubicBezTo>
                    <a:pt x="2254" y="4051"/>
                    <a:pt x="2254" y="4337"/>
                    <a:pt x="2222" y="4633"/>
                  </a:cubicBezTo>
                  <a:cubicBezTo>
                    <a:pt x="2190" y="4918"/>
                    <a:pt x="2127" y="5225"/>
                    <a:pt x="2063" y="5531"/>
                  </a:cubicBezTo>
                  <a:cubicBezTo>
                    <a:pt x="1831" y="6748"/>
                    <a:pt x="1566" y="7963"/>
                    <a:pt x="1302" y="9180"/>
                  </a:cubicBezTo>
                  <a:lnTo>
                    <a:pt x="889" y="10988"/>
                  </a:lnTo>
                  <a:cubicBezTo>
                    <a:pt x="858" y="11136"/>
                    <a:pt x="816" y="11295"/>
                    <a:pt x="783" y="11432"/>
                  </a:cubicBezTo>
                  <a:cubicBezTo>
                    <a:pt x="741" y="11580"/>
                    <a:pt x="699" y="11728"/>
                    <a:pt x="646" y="11813"/>
                  </a:cubicBezTo>
                  <a:cubicBezTo>
                    <a:pt x="614" y="11855"/>
                    <a:pt x="604" y="11866"/>
                    <a:pt x="583" y="11876"/>
                  </a:cubicBezTo>
                  <a:cubicBezTo>
                    <a:pt x="551" y="11887"/>
                    <a:pt x="508" y="11908"/>
                    <a:pt x="445" y="11908"/>
                  </a:cubicBezTo>
                  <a:cubicBezTo>
                    <a:pt x="308" y="11918"/>
                    <a:pt x="149" y="11918"/>
                    <a:pt x="1" y="11918"/>
                  </a:cubicBezTo>
                  <a:lnTo>
                    <a:pt x="1" y="12077"/>
                  </a:lnTo>
                  <a:lnTo>
                    <a:pt x="1" y="12236"/>
                  </a:lnTo>
                  <a:lnTo>
                    <a:pt x="1" y="12405"/>
                  </a:lnTo>
                  <a:cubicBezTo>
                    <a:pt x="75" y="12400"/>
                    <a:pt x="149" y="12400"/>
                    <a:pt x="228" y="12400"/>
                  </a:cubicBezTo>
                  <a:cubicBezTo>
                    <a:pt x="308" y="12400"/>
                    <a:pt x="392" y="12400"/>
                    <a:pt x="487" y="12395"/>
                  </a:cubicBezTo>
                  <a:cubicBezTo>
                    <a:pt x="572" y="12384"/>
                    <a:pt x="678" y="12374"/>
                    <a:pt x="794" y="12310"/>
                  </a:cubicBezTo>
                  <a:cubicBezTo>
                    <a:pt x="910" y="12257"/>
                    <a:pt x="1006" y="12151"/>
                    <a:pt x="1058" y="12056"/>
                  </a:cubicBezTo>
                  <a:cubicBezTo>
                    <a:pt x="1164" y="11876"/>
                    <a:pt x="1196" y="11718"/>
                    <a:pt x="1249" y="11559"/>
                  </a:cubicBezTo>
                  <a:cubicBezTo>
                    <a:pt x="1291" y="11411"/>
                    <a:pt x="1323" y="11253"/>
                    <a:pt x="1365" y="11105"/>
                  </a:cubicBezTo>
                  <a:cubicBezTo>
                    <a:pt x="1502" y="10491"/>
                    <a:pt x="1640" y="9888"/>
                    <a:pt x="1777" y="9275"/>
                  </a:cubicBezTo>
                  <a:cubicBezTo>
                    <a:pt x="2042" y="8059"/>
                    <a:pt x="2306" y="6842"/>
                    <a:pt x="2539" y="5616"/>
                  </a:cubicBezTo>
                  <a:cubicBezTo>
                    <a:pt x="2602" y="5309"/>
                    <a:pt x="2666" y="5013"/>
                    <a:pt x="2708" y="4685"/>
                  </a:cubicBezTo>
                  <a:cubicBezTo>
                    <a:pt x="2740" y="4358"/>
                    <a:pt x="2761" y="3998"/>
                    <a:pt x="2581" y="3628"/>
                  </a:cubicBezTo>
                  <a:cubicBezTo>
                    <a:pt x="2497" y="3448"/>
                    <a:pt x="2359" y="3310"/>
                    <a:pt x="2243" y="3205"/>
                  </a:cubicBezTo>
                  <a:cubicBezTo>
                    <a:pt x="2116" y="3089"/>
                    <a:pt x="2010" y="2993"/>
                    <a:pt x="1904" y="2898"/>
                  </a:cubicBezTo>
                  <a:cubicBezTo>
                    <a:pt x="1799" y="2782"/>
                    <a:pt x="1704" y="2687"/>
                    <a:pt x="1640" y="2581"/>
                  </a:cubicBezTo>
                  <a:cubicBezTo>
                    <a:pt x="1577" y="2475"/>
                    <a:pt x="1524" y="2349"/>
                    <a:pt x="1492" y="2222"/>
                  </a:cubicBezTo>
                  <a:cubicBezTo>
                    <a:pt x="1418" y="1957"/>
                    <a:pt x="1429" y="1682"/>
                    <a:pt x="1513" y="1449"/>
                  </a:cubicBezTo>
                  <a:cubicBezTo>
                    <a:pt x="1598" y="1206"/>
                    <a:pt x="1777" y="1005"/>
                    <a:pt x="2000" y="857"/>
                  </a:cubicBezTo>
                  <a:cubicBezTo>
                    <a:pt x="2465" y="572"/>
                    <a:pt x="3068" y="487"/>
                    <a:pt x="3660" y="487"/>
                  </a:cubicBezTo>
                  <a:cubicBezTo>
                    <a:pt x="4252" y="487"/>
                    <a:pt x="4865" y="572"/>
                    <a:pt x="5331" y="857"/>
                  </a:cubicBezTo>
                  <a:cubicBezTo>
                    <a:pt x="5553" y="1005"/>
                    <a:pt x="5722" y="1206"/>
                    <a:pt x="5817" y="1449"/>
                  </a:cubicBezTo>
                  <a:cubicBezTo>
                    <a:pt x="5902" y="1682"/>
                    <a:pt x="5913" y="1957"/>
                    <a:pt x="5838" y="2222"/>
                  </a:cubicBezTo>
                  <a:cubicBezTo>
                    <a:pt x="5807" y="2349"/>
                    <a:pt x="5754" y="2475"/>
                    <a:pt x="5690" y="2581"/>
                  </a:cubicBezTo>
                  <a:cubicBezTo>
                    <a:pt x="5627" y="2687"/>
                    <a:pt x="5532" y="2782"/>
                    <a:pt x="5426" y="2898"/>
                  </a:cubicBezTo>
                  <a:cubicBezTo>
                    <a:pt x="5320" y="2993"/>
                    <a:pt x="5204" y="3089"/>
                    <a:pt x="5088" y="3205"/>
                  </a:cubicBezTo>
                  <a:cubicBezTo>
                    <a:pt x="4971" y="3310"/>
                    <a:pt x="4834" y="3448"/>
                    <a:pt x="4738" y="3628"/>
                  </a:cubicBezTo>
                  <a:cubicBezTo>
                    <a:pt x="4559" y="3998"/>
                    <a:pt x="4590" y="4358"/>
                    <a:pt x="4623" y="4685"/>
                  </a:cubicBezTo>
                  <a:cubicBezTo>
                    <a:pt x="4665" y="5013"/>
                    <a:pt x="4728" y="5309"/>
                    <a:pt x="4781" y="5616"/>
                  </a:cubicBezTo>
                  <a:cubicBezTo>
                    <a:pt x="5024" y="6842"/>
                    <a:pt x="5288" y="8059"/>
                    <a:pt x="5553" y="9275"/>
                  </a:cubicBezTo>
                  <a:cubicBezTo>
                    <a:pt x="5690" y="9888"/>
                    <a:pt x="5828" y="10491"/>
                    <a:pt x="5965" y="11105"/>
                  </a:cubicBezTo>
                  <a:cubicBezTo>
                    <a:pt x="5997" y="11253"/>
                    <a:pt x="6040" y="11411"/>
                    <a:pt x="6082" y="11559"/>
                  </a:cubicBezTo>
                  <a:cubicBezTo>
                    <a:pt x="6124" y="11718"/>
                    <a:pt x="6166" y="11876"/>
                    <a:pt x="6272" y="12056"/>
                  </a:cubicBezTo>
                  <a:cubicBezTo>
                    <a:pt x="6314" y="12151"/>
                    <a:pt x="6409" y="12257"/>
                    <a:pt x="6526" y="12310"/>
                  </a:cubicBezTo>
                  <a:cubicBezTo>
                    <a:pt x="6653" y="12374"/>
                    <a:pt x="6759" y="12384"/>
                    <a:pt x="6843" y="12395"/>
                  </a:cubicBezTo>
                  <a:cubicBezTo>
                    <a:pt x="6933" y="12400"/>
                    <a:pt x="7018" y="12400"/>
                    <a:pt x="7098" y="12400"/>
                  </a:cubicBezTo>
                  <a:cubicBezTo>
                    <a:pt x="7179" y="12400"/>
                    <a:pt x="7256" y="12400"/>
                    <a:pt x="7330" y="12405"/>
                  </a:cubicBezTo>
                  <a:lnTo>
                    <a:pt x="7330" y="12236"/>
                  </a:lnTo>
                  <a:lnTo>
                    <a:pt x="7330" y="12077"/>
                  </a:lnTo>
                  <a:lnTo>
                    <a:pt x="7330" y="11918"/>
                  </a:lnTo>
                  <a:cubicBezTo>
                    <a:pt x="7171" y="11918"/>
                    <a:pt x="7012" y="11918"/>
                    <a:pt x="6886" y="11908"/>
                  </a:cubicBezTo>
                  <a:cubicBezTo>
                    <a:pt x="6822" y="11908"/>
                    <a:pt x="6769" y="11887"/>
                    <a:pt x="6748" y="11876"/>
                  </a:cubicBezTo>
                  <a:cubicBezTo>
                    <a:pt x="6726" y="11866"/>
                    <a:pt x="6716" y="11855"/>
                    <a:pt x="6684" y="11813"/>
                  </a:cubicBezTo>
                  <a:cubicBezTo>
                    <a:pt x="6632" y="11728"/>
                    <a:pt x="6589" y="11580"/>
                    <a:pt x="6547" y="11432"/>
                  </a:cubicBezTo>
                  <a:cubicBezTo>
                    <a:pt x="6505" y="11295"/>
                    <a:pt x="6473" y="11136"/>
                    <a:pt x="6441" y="10988"/>
                  </a:cubicBezTo>
                  <a:lnTo>
                    <a:pt x="6029" y="9180"/>
                  </a:lnTo>
                  <a:cubicBezTo>
                    <a:pt x="5765" y="7963"/>
                    <a:pt x="5500" y="6748"/>
                    <a:pt x="5257" y="5531"/>
                  </a:cubicBezTo>
                  <a:cubicBezTo>
                    <a:pt x="5204" y="5225"/>
                    <a:pt x="5140" y="4918"/>
                    <a:pt x="5109" y="4633"/>
                  </a:cubicBezTo>
                  <a:cubicBezTo>
                    <a:pt x="5077" y="4337"/>
                    <a:pt x="5067" y="4051"/>
                    <a:pt x="5172" y="3850"/>
                  </a:cubicBezTo>
                  <a:cubicBezTo>
                    <a:pt x="5267" y="3660"/>
                    <a:pt x="5532" y="3469"/>
                    <a:pt x="5765" y="3237"/>
                  </a:cubicBezTo>
                  <a:cubicBezTo>
                    <a:pt x="5828" y="3184"/>
                    <a:pt x="5880" y="3120"/>
                    <a:pt x="5934" y="3057"/>
                  </a:cubicBezTo>
                  <a:cubicBezTo>
                    <a:pt x="5997" y="2993"/>
                    <a:pt x="6050" y="2909"/>
                    <a:pt x="6103" y="2835"/>
                  </a:cubicBezTo>
                  <a:cubicBezTo>
                    <a:pt x="6198" y="2676"/>
                    <a:pt x="6261" y="2518"/>
                    <a:pt x="6303" y="2338"/>
                  </a:cubicBezTo>
                  <a:cubicBezTo>
                    <a:pt x="6399" y="1999"/>
                    <a:pt x="6399" y="1629"/>
                    <a:pt x="6272" y="1280"/>
                  </a:cubicBezTo>
                  <a:cubicBezTo>
                    <a:pt x="6145" y="931"/>
                    <a:pt x="5891" y="635"/>
                    <a:pt x="5584" y="455"/>
                  </a:cubicBezTo>
                  <a:cubicBezTo>
                    <a:pt x="4982" y="75"/>
                    <a:pt x="4305" y="11"/>
                    <a:pt x="3660" y="1"/>
                  </a:cubicBezTo>
                  <a:close/>
                </a:path>
              </a:pathLst>
            </a:custGeom>
            <a:gradFill>
              <a:gsLst>
                <a:gs pos="0">
                  <a:schemeClr val="accent1"/>
                </a:gs>
                <a:gs pos="100000">
                  <a:srgbClr val="BEBEBE"/>
                </a:gs>
              </a:gsLst>
              <a:lin ang="5400012" scaled="0"/>
            </a:gra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49"/>
          <p:cNvGrpSpPr/>
          <p:nvPr/>
        </p:nvGrpSpPr>
        <p:grpSpPr>
          <a:xfrm flipH="1">
            <a:off x="8092129" y="2663004"/>
            <a:ext cx="612258" cy="978817"/>
            <a:chOff x="3085608" y="3229147"/>
            <a:chExt cx="696065" cy="1112798"/>
          </a:xfrm>
        </p:grpSpPr>
        <p:grpSp>
          <p:nvGrpSpPr>
            <p:cNvPr id="910" name="Google Shape;910;p49"/>
            <p:cNvGrpSpPr/>
            <p:nvPr/>
          </p:nvGrpSpPr>
          <p:grpSpPr>
            <a:xfrm>
              <a:off x="3085608" y="3229147"/>
              <a:ext cx="696065" cy="1112798"/>
              <a:chOff x="3085608" y="3229147"/>
              <a:chExt cx="696065" cy="1112798"/>
            </a:xfrm>
          </p:grpSpPr>
          <p:sp>
            <p:nvSpPr>
              <p:cNvPr id="911" name="Google Shape;911;p49"/>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9"/>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9"/>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9"/>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9"/>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9"/>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9"/>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49"/>
            <p:cNvGrpSpPr/>
            <p:nvPr/>
          </p:nvGrpSpPr>
          <p:grpSpPr>
            <a:xfrm>
              <a:off x="3085608" y="3229147"/>
              <a:ext cx="696065" cy="1112798"/>
              <a:chOff x="3085608" y="3229147"/>
              <a:chExt cx="696065" cy="1112798"/>
            </a:xfrm>
          </p:grpSpPr>
          <p:sp>
            <p:nvSpPr>
              <p:cNvPr id="919" name="Google Shape;919;p49"/>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9"/>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9"/>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9"/>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9"/>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9"/>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9"/>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926" name="Google Shape;926;p49"/>
          <p:cNvPicPr preferRelativeResize="0"/>
          <p:nvPr/>
        </p:nvPicPr>
        <p:blipFill rotWithShape="1">
          <a:blip r:embed="rId4">
            <a:alphaModFix/>
          </a:blip>
          <a:srcRect b="57156" l="0" r="0" t="0"/>
          <a:stretch/>
        </p:blipFill>
        <p:spPr>
          <a:xfrm rot="-10">
            <a:off x="1901550" y="3270958"/>
            <a:ext cx="5340902" cy="1872536"/>
          </a:xfrm>
          <a:prstGeom prst="rect">
            <a:avLst/>
          </a:prstGeom>
          <a:noFill/>
          <a:ln>
            <a:noFill/>
          </a:ln>
          <a:effectLst>
            <a:outerShdw blurRad="271463" rotWithShape="0" algn="bl" dir="5400000" dist="19050">
              <a:schemeClr val="dk1">
                <a:alpha val="63000"/>
              </a:scheme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50"/>
          <p:cNvSpPr txBox="1"/>
          <p:nvPr/>
        </p:nvSpPr>
        <p:spPr>
          <a:xfrm>
            <a:off x="4702275" y="576300"/>
            <a:ext cx="3727800" cy="399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68% of the instances predicted as 0 are actually zero. 53</a:t>
            </a:r>
            <a:r>
              <a:rPr lang="en">
                <a:solidFill>
                  <a:schemeClr val="dk1"/>
                </a:solidFill>
                <a:latin typeface="Inter"/>
                <a:ea typeface="Inter"/>
                <a:cs typeface="Inter"/>
                <a:sym typeface="Inter"/>
              </a:rPr>
              <a:t>% of the actual class 0 instances are correctly identified.</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83% of the instances predicted as 1 are actually one. 90% of the actual class 1 instances are correctly identified.</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f1-score = harmonic mean of precision </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Accuracy = 80% of the instances were correctly predicted by the model</a:t>
            </a:r>
            <a:endParaRPr>
              <a:solidFill>
                <a:schemeClr val="dk1"/>
              </a:solidFill>
              <a:latin typeface="Inter"/>
              <a:ea typeface="Inter"/>
              <a:cs typeface="Inter"/>
              <a:sym typeface="Inter"/>
            </a:endParaRPr>
          </a:p>
          <a:p>
            <a:pPr indent="0" lvl="0" marL="0" rtl="0" algn="l">
              <a:spcBef>
                <a:spcPts val="0"/>
              </a:spcBef>
              <a:spcAft>
                <a:spcPts val="0"/>
              </a:spcAft>
              <a:buNone/>
            </a:pPr>
            <a:r>
              <a:rPr b="1" lang="en">
                <a:solidFill>
                  <a:schemeClr val="dk1"/>
                </a:solidFill>
                <a:latin typeface="Special Elite"/>
                <a:ea typeface="Special Elite"/>
                <a:cs typeface="Special Elite"/>
                <a:sym typeface="Special Elite"/>
              </a:rPr>
              <a:t>Overall, our model is 80% accurate and the weighted f-1 score is 0.79, indicating a good balance between precision and recall across the dataset.</a:t>
            </a:r>
            <a:endParaRPr b="1">
              <a:solidFill>
                <a:schemeClr val="dk1"/>
              </a:solidFill>
              <a:latin typeface="Special Elite"/>
              <a:ea typeface="Special Elite"/>
              <a:cs typeface="Special Elite"/>
              <a:sym typeface="Special Elite"/>
            </a:endParaRPr>
          </a:p>
        </p:txBody>
      </p:sp>
      <p:pic>
        <p:nvPicPr>
          <p:cNvPr id="932" name="Google Shape;932;p50"/>
          <p:cNvPicPr preferRelativeResize="0"/>
          <p:nvPr/>
        </p:nvPicPr>
        <p:blipFill rotWithShape="1">
          <a:blip r:embed="rId3">
            <a:alphaModFix/>
          </a:blip>
          <a:srcRect b="30557" l="5828" r="58954" t="45118"/>
          <a:stretch/>
        </p:blipFill>
        <p:spPr>
          <a:xfrm>
            <a:off x="629425" y="2216487"/>
            <a:ext cx="3942576" cy="1531626"/>
          </a:xfrm>
          <a:prstGeom prst="rect">
            <a:avLst/>
          </a:prstGeom>
          <a:noFill/>
          <a:ln>
            <a:noFill/>
          </a:ln>
        </p:spPr>
      </p:pic>
      <p:sp>
        <p:nvSpPr>
          <p:cNvPr id="933" name="Google Shape;933;p50"/>
          <p:cNvSpPr txBox="1"/>
          <p:nvPr/>
        </p:nvSpPr>
        <p:spPr>
          <a:xfrm>
            <a:off x="399600" y="322975"/>
            <a:ext cx="4680300" cy="8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dk1"/>
                </a:solidFill>
                <a:latin typeface="Special Elite"/>
                <a:ea typeface="Special Elite"/>
                <a:cs typeface="Special Elite"/>
                <a:sym typeface="Special Elite"/>
              </a:rPr>
              <a:t>Classification Report</a:t>
            </a:r>
            <a:endParaRPr b="1" sz="3500">
              <a:solidFill>
                <a:schemeClr val="dk1"/>
              </a:solidFill>
              <a:latin typeface="Special Elite"/>
              <a:ea typeface="Special Elite"/>
              <a:cs typeface="Special Elite"/>
              <a:sym typeface="Special Elite"/>
            </a:endParaRPr>
          </a:p>
        </p:txBody>
      </p:sp>
      <p:sp>
        <p:nvSpPr>
          <p:cNvPr id="934" name="Google Shape;934;p50"/>
          <p:cNvSpPr txBox="1"/>
          <p:nvPr/>
        </p:nvSpPr>
        <p:spPr>
          <a:xfrm>
            <a:off x="629425" y="3900700"/>
            <a:ext cx="18051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Special Elite"/>
                <a:ea typeface="Special Elite"/>
                <a:cs typeface="Special Elite"/>
                <a:sym typeface="Special Elite"/>
              </a:rPr>
              <a:t>0 - Cleared</a:t>
            </a:r>
            <a:endParaRPr b="1">
              <a:solidFill>
                <a:schemeClr val="dk1"/>
              </a:solidFill>
              <a:latin typeface="Special Elite"/>
              <a:ea typeface="Special Elite"/>
              <a:cs typeface="Special Elite"/>
              <a:sym typeface="Special Elite"/>
            </a:endParaRPr>
          </a:p>
          <a:p>
            <a:pPr indent="0" lvl="0" marL="0" rtl="0" algn="l">
              <a:spcBef>
                <a:spcPts val="0"/>
              </a:spcBef>
              <a:spcAft>
                <a:spcPts val="0"/>
              </a:spcAft>
              <a:buNone/>
            </a:pPr>
            <a:r>
              <a:rPr b="1" lang="en">
                <a:solidFill>
                  <a:schemeClr val="dk1"/>
                </a:solidFill>
                <a:latin typeface="Special Elite"/>
                <a:ea typeface="Special Elite"/>
                <a:cs typeface="Special Elite"/>
                <a:sym typeface="Special Elite"/>
              </a:rPr>
              <a:t>1 - Open</a:t>
            </a:r>
            <a:endParaRPr b="1">
              <a:solidFill>
                <a:schemeClr val="dk1"/>
              </a:solidFill>
              <a:latin typeface="Special Elite"/>
              <a:ea typeface="Special Elite"/>
              <a:cs typeface="Special Elite"/>
              <a:sym typeface="Special Elit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1"/>
          <p:cNvSpPr txBox="1"/>
          <p:nvPr>
            <p:ph type="title"/>
          </p:nvPr>
        </p:nvSpPr>
        <p:spPr>
          <a:xfrm>
            <a:off x="1224225" y="1110800"/>
            <a:ext cx="6867900" cy="13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pic>
        <p:nvPicPr>
          <p:cNvPr id="940" name="Google Shape;940;p51"/>
          <p:cNvPicPr preferRelativeResize="0"/>
          <p:nvPr/>
        </p:nvPicPr>
        <p:blipFill>
          <a:blip r:embed="rId3">
            <a:alphaModFix/>
          </a:blip>
          <a:stretch>
            <a:fillRect/>
          </a:stretch>
        </p:blipFill>
        <p:spPr>
          <a:xfrm flipH="1" rot="808840">
            <a:off x="7179974" y="3476116"/>
            <a:ext cx="1672101" cy="1795717"/>
          </a:xfrm>
          <a:prstGeom prst="rect">
            <a:avLst/>
          </a:prstGeom>
          <a:noFill/>
          <a:ln>
            <a:noFill/>
          </a:ln>
          <a:effectLst>
            <a:outerShdw blurRad="57150" rotWithShape="0" algn="bl" dir="5400000" dist="19050">
              <a:schemeClr val="dk1">
                <a:alpha val="50000"/>
              </a:schemeClr>
            </a:outerShdw>
          </a:effectLst>
        </p:spPr>
      </p:pic>
      <p:sp>
        <p:nvSpPr>
          <p:cNvPr id="941" name="Google Shape;941;p51"/>
          <p:cNvSpPr/>
          <p:nvPr/>
        </p:nvSpPr>
        <p:spPr>
          <a:xfrm rot="-1591238">
            <a:off x="356552" y="2921312"/>
            <a:ext cx="294135" cy="970046"/>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1"/>
          <p:cNvSpPr/>
          <p:nvPr/>
        </p:nvSpPr>
        <p:spPr>
          <a:xfrm rot="7846450">
            <a:off x="962957" y="3010836"/>
            <a:ext cx="323443" cy="960060"/>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3" name="Google Shape;943;p51"/>
          <p:cNvGrpSpPr/>
          <p:nvPr/>
        </p:nvGrpSpPr>
        <p:grpSpPr>
          <a:xfrm flipH="1" rot="-1462356">
            <a:off x="348643" y="4074998"/>
            <a:ext cx="917591" cy="771367"/>
            <a:chOff x="7066829" y="1002722"/>
            <a:chExt cx="690358" cy="580345"/>
          </a:xfrm>
        </p:grpSpPr>
        <p:sp>
          <p:nvSpPr>
            <p:cNvPr id="944" name="Google Shape;944;p51"/>
            <p:cNvSpPr/>
            <p:nvPr/>
          </p:nvSpPr>
          <p:spPr>
            <a:xfrm>
              <a:off x="7289300" y="1059151"/>
              <a:ext cx="245950" cy="160883"/>
            </a:xfrm>
            <a:custGeom>
              <a:rect b="b" l="l" r="r" t="t"/>
              <a:pathLst>
                <a:path extrusionOk="0" h="3618" w="5531">
                  <a:moveTo>
                    <a:pt x="2760" y="1"/>
                  </a:moveTo>
                  <a:cubicBezTo>
                    <a:pt x="2316" y="1"/>
                    <a:pt x="1850" y="43"/>
                    <a:pt x="1396" y="180"/>
                  </a:cubicBezTo>
                  <a:cubicBezTo>
                    <a:pt x="952" y="328"/>
                    <a:pt x="497" y="614"/>
                    <a:pt x="243" y="1069"/>
                  </a:cubicBezTo>
                  <a:cubicBezTo>
                    <a:pt x="0" y="1534"/>
                    <a:pt x="0" y="2084"/>
                    <a:pt x="180" y="2539"/>
                  </a:cubicBezTo>
                  <a:cubicBezTo>
                    <a:pt x="233" y="2655"/>
                    <a:pt x="285" y="2772"/>
                    <a:pt x="360" y="2877"/>
                  </a:cubicBezTo>
                  <a:cubicBezTo>
                    <a:pt x="433" y="2993"/>
                    <a:pt x="518" y="3078"/>
                    <a:pt x="592" y="3162"/>
                  </a:cubicBezTo>
                  <a:cubicBezTo>
                    <a:pt x="751" y="3332"/>
                    <a:pt x="931" y="3480"/>
                    <a:pt x="1068" y="3617"/>
                  </a:cubicBezTo>
                  <a:cubicBezTo>
                    <a:pt x="1110" y="3575"/>
                    <a:pt x="1152" y="3543"/>
                    <a:pt x="1185" y="3501"/>
                  </a:cubicBezTo>
                  <a:lnTo>
                    <a:pt x="1300" y="3385"/>
                  </a:lnTo>
                  <a:lnTo>
                    <a:pt x="1417" y="3268"/>
                  </a:lnTo>
                  <a:cubicBezTo>
                    <a:pt x="1068" y="2941"/>
                    <a:pt x="762" y="2718"/>
                    <a:pt x="635" y="2370"/>
                  </a:cubicBezTo>
                  <a:cubicBezTo>
                    <a:pt x="497" y="2020"/>
                    <a:pt x="508" y="1618"/>
                    <a:pt x="677" y="1301"/>
                  </a:cubicBezTo>
                  <a:cubicBezTo>
                    <a:pt x="846" y="984"/>
                    <a:pt x="1174" y="772"/>
                    <a:pt x="1554" y="646"/>
                  </a:cubicBezTo>
                  <a:cubicBezTo>
                    <a:pt x="1925" y="519"/>
                    <a:pt x="2348" y="487"/>
                    <a:pt x="2760" y="476"/>
                  </a:cubicBezTo>
                  <a:cubicBezTo>
                    <a:pt x="3183" y="487"/>
                    <a:pt x="3596" y="519"/>
                    <a:pt x="3976" y="646"/>
                  </a:cubicBezTo>
                  <a:cubicBezTo>
                    <a:pt x="4357" y="772"/>
                    <a:pt x="4684" y="984"/>
                    <a:pt x="4854" y="1301"/>
                  </a:cubicBezTo>
                  <a:cubicBezTo>
                    <a:pt x="5023" y="1618"/>
                    <a:pt x="5023" y="2020"/>
                    <a:pt x="4886" y="2370"/>
                  </a:cubicBezTo>
                  <a:cubicBezTo>
                    <a:pt x="4769" y="2718"/>
                    <a:pt x="4452" y="2951"/>
                    <a:pt x="4113" y="3268"/>
                  </a:cubicBezTo>
                  <a:cubicBezTo>
                    <a:pt x="4146" y="3310"/>
                    <a:pt x="4188" y="3353"/>
                    <a:pt x="4219" y="3385"/>
                  </a:cubicBezTo>
                  <a:cubicBezTo>
                    <a:pt x="4261" y="3427"/>
                    <a:pt x="4304" y="3458"/>
                    <a:pt x="4336" y="3501"/>
                  </a:cubicBezTo>
                  <a:lnTo>
                    <a:pt x="4452" y="3617"/>
                  </a:lnTo>
                  <a:cubicBezTo>
                    <a:pt x="4590" y="3480"/>
                    <a:pt x="4769" y="3332"/>
                    <a:pt x="4928" y="3162"/>
                  </a:cubicBezTo>
                  <a:cubicBezTo>
                    <a:pt x="5013" y="3078"/>
                    <a:pt x="5097" y="2993"/>
                    <a:pt x="5171" y="2877"/>
                  </a:cubicBezTo>
                  <a:cubicBezTo>
                    <a:pt x="5234" y="2772"/>
                    <a:pt x="5298" y="2655"/>
                    <a:pt x="5340" y="2539"/>
                  </a:cubicBezTo>
                  <a:cubicBezTo>
                    <a:pt x="5520" y="2084"/>
                    <a:pt x="5530" y="1534"/>
                    <a:pt x="5277" y="1080"/>
                  </a:cubicBezTo>
                  <a:cubicBezTo>
                    <a:pt x="5034" y="614"/>
                    <a:pt x="4568" y="328"/>
                    <a:pt x="4124" y="191"/>
                  </a:cubicBezTo>
                  <a:cubicBezTo>
                    <a:pt x="3680" y="43"/>
                    <a:pt x="3215" y="1"/>
                    <a:pt x="2760"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1"/>
            <p:cNvSpPr/>
            <p:nvPr/>
          </p:nvSpPr>
          <p:spPr>
            <a:xfrm>
              <a:off x="7575181" y="1532686"/>
              <a:ext cx="156170" cy="50382"/>
            </a:xfrm>
            <a:custGeom>
              <a:rect b="b" l="l" r="r" t="t"/>
              <a:pathLst>
                <a:path extrusionOk="0" h="1133" w="3512">
                  <a:moveTo>
                    <a:pt x="1" y="0"/>
                  </a:moveTo>
                  <a:lnTo>
                    <a:pt x="1" y="350"/>
                  </a:lnTo>
                  <a:lnTo>
                    <a:pt x="1" y="1132"/>
                  </a:lnTo>
                  <a:lnTo>
                    <a:pt x="3512" y="1132"/>
                  </a:lnTo>
                  <a:lnTo>
                    <a:pt x="3512"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1"/>
            <p:cNvSpPr/>
            <p:nvPr/>
          </p:nvSpPr>
          <p:spPr>
            <a:xfrm>
              <a:off x="7093198" y="1532686"/>
              <a:ext cx="156125" cy="50382"/>
            </a:xfrm>
            <a:custGeom>
              <a:rect b="b" l="l" r="r" t="t"/>
              <a:pathLst>
                <a:path extrusionOk="0" h="1133" w="3511">
                  <a:moveTo>
                    <a:pt x="0" y="0"/>
                  </a:moveTo>
                  <a:lnTo>
                    <a:pt x="0" y="1132"/>
                  </a:lnTo>
                  <a:lnTo>
                    <a:pt x="3511" y="1132"/>
                  </a:lnTo>
                  <a:lnTo>
                    <a:pt x="3511" y="350"/>
                  </a:lnTo>
                  <a:lnTo>
                    <a:pt x="3511"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1"/>
            <p:cNvSpPr/>
            <p:nvPr/>
          </p:nvSpPr>
          <p:spPr>
            <a:xfrm>
              <a:off x="7066829" y="1212475"/>
              <a:ext cx="690358" cy="370592"/>
            </a:xfrm>
            <a:custGeom>
              <a:rect b="b" l="l" r="r" t="t"/>
              <a:pathLst>
                <a:path extrusionOk="0" h="8334" w="15525">
                  <a:moveTo>
                    <a:pt x="2106" y="0"/>
                  </a:moveTo>
                  <a:cubicBezTo>
                    <a:pt x="1027" y="0"/>
                    <a:pt x="1" y="370"/>
                    <a:pt x="212" y="1883"/>
                  </a:cubicBezTo>
                  <a:cubicBezTo>
                    <a:pt x="424" y="3321"/>
                    <a:pt x="868" y="6842"/>
                    <a:pt x="910" y="7201"/>
                  </a:cubicBezTo>
                  <a:lnTo>
                    <a:pt x="4104" y="7201"/>
                  </a:lnTo>
                  <a:lnTo>
                    <a:pt x="4104" y="7551"/>
                  </a:lnTo>
                  <a:cubicBezTo>
                    <a:pt x="4104" y="7984"/>
                    <a:pt x="4453" y="8333"/>
                    <a:pt x="4886" y="8333"/>
                  </a:cubicBezTo>
                  <a:cubicBezTo>
                    <a:pt x="5309" y="8333"/>
                    <a:pt x="5659" y="7984"/>
                    <a:pt x="5659" y="7551"/>
                  </a:cubicBezTo>
                  <a:lnTo>
                    <a:pt x="9868" y="7551"/>
                  </a:lnTo>
                  <a:cubicBezTo>
                    <a:pt x="9868" y="7984"/>
                    <a:pt x="10227" y="8333"/>
                    <a:pt x="10650" y="8333"/>
                  </a:cubicBezTo>
                  <a:cubicBezTo>
                    <a:pt x="11083" y="8333"/>
                    <a:pt x="11433" y="7984"/>
                    <a:pt x="11433" y="7551"/>
                  </a:cubicBezTo>
                  <a:lnTo>
                    <a:pt x="11433" y="7201"/>
                  </a:lnTo>
                  <a:lnTo>
                    <a:pt x="14626" y="7201"/>
                  </a:lnTo>
                  <a:cubicBezTo>
                    <a:pt x="14669" y="6853"/>
                    <a:pt x="15092" y="3521"/>
                    <a:pt x="15324" y="1883"/>
                  </a:cubicBezTo>
                  <a:cubicBezTo>
                    <a:pt x="15525" y="370"/>
                    <a:pt x="14510" y="0"/>
                    <a:pt x="13431" y="0"/>
                  </a:cubicBezTo>
                  <a:close/>
                </a:path>
              </a:pathLst>
            </a:custGeom>
            <a:solidFill>
              <a:schemeClr val="dk1"/>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1"/>
            <p:cNvSpPr/>
            <p:nvPr/>
          </p:nvSpPr>
          <p:spPr>
            <a:xfrm>
              <a:off x="7283652" y="1548205"/>
              <a:ext cx="256800" cy="34863"/>
            </a:xfrm>
            <a:custGeom>
              <a:rect b="b" l="l" r="r" t="t"/>
              <a:pathLst>
                <a:path extrusionOk="0" h="784" w="5775">
                  <a:moveTo>
                    <a:pt x="783" y="1"/>
                  </a:moveTo>
                  <a:cubicBezTo>
                    <a:pt x="783" y="434"/>
                    <a:pt x="433" y="783"/>
                    <a:pt x="0" y="783"/>
                  </a:cubicBezTo>
                  <a:lnTo>
                    <a:pt x="5774" y="783"/>
                  </a:lnTo>
                  <a:cubicBezTo>
                    <a:pt x="5340" y="783"/>
                    <a:pt x="4992" y="434"/>
                    <a:pt x="4992"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1"/>
            <p:cNvSpPr/>
            <p:nvPr/>
          </p:nvSpPr>
          <p:spPr>
            <a:xfrm>
              <a:off x="7249279" y="1002722"/>
              <a:ext cx="325947" cy="551619"/>
            </a:xfrm>
            <a:custGeom>
              <a:rect b="b" l="l" r="r" t="t"/>
              <a:pathLst>
                <a:path extrusionOk="0" h="12405" w="7330">
                  <a:moveTo>
                    <a:pt x="3660" y="1"/>
                  </a:moveTo>
                  <a:cubicBezTo>
                    <a:pt x="3025" y="11"/>
                    <a:pt x="2338" y="75"/>
                    <a:pt x="1735" y="455"/>
                  </a:cubicBezTo>
                  <a:cubicBezTo>
                    <a:pt x="1439" y="635"/>
                    <a:pt x="1185" y="931"/>
                    <a:pt x="1058" y="1280"/>
                  </a:cubicBezTo>
                  <a:cubicBezTo>
                    <a:pt x="931" y="1629"/>
                    <a:pt x="931" y="1999"/>
                    <a:pt x="1016" y="2338"/>
                  </a:cubicBezTo>
                  <a:cubicBezTo>
                    <a:pt x="1069" y="2518"/>
                    <a:pt x="1133" y="2676"/>
                    <a:pt x="1228" y="2835"/>
                  </a:cubicBezTo>
                  <a:cubicBezTo>
                    <a:pt x="1270" y="2909"/>
                    <a:pt x="1333" y="2993"/>
                    <a:pt x="1387" y="3057"/>
                  </a:cubicBezTo>
                  <a:cubicBezTo>
                    <a:pt x="1450" y="3120"/>
                    <a:pt x="1502" y="3184"/>
                    <a:pt x="1566" y="3237"/>
                  </a:cubicBezTo>
                  <a:cubicBezTo>
                    <a:pt x="1799" y="3469"/>
                    <a:pt x="2052" y="3660"/>
                    <a:pt x="2148" y="3850"/>
                  </a:cubicBezTo>
                  <a:cubicBezTo>
                    <a:pt x="2254" y="4051"/>
                    <a:pt x="2254" y="4337"/>
                    <a:pt x="2222" y="4633"/>
                  </a:cubicBezTo>
                  <a:cubicBezTo>
                    <a:pt x="2190" y="4918"/>
                    <a:pt x="2127" y="5225"/>
                    <a:pt x="2063" y="5531"/>
                  </a:cubicBezTo>
                  <a:cubicBezTo>
                    <a:pt x="1831" y="6748"/>
                    <a:pt x="1566" y="7963"/>
                    <a:pt x="1302" y="9180"/>
                  </a:cubicBezTo>
                  <a:lnTo>
                    <a:pt x="889" y="10988"/>
                  </a:lnTo>
                  <a:cubicBezTo>
                    <a:pt x="858" y="11136"/>
                    <a:pt x="816" y="11295"/>
                    <a:pt x="783" y="11432"/>
                  </a:cubicBezTo>
                  <a:cubicBezTo>
                    <a:pt x="741" y="11580"/>
                    <a:pt x="699" y="11728"/>
                    <a:pt x="646" y="11813"/>
                  </a:cubicBezTo>
                  <a:cubicBezTo>
                    <a:pt x="614" y="11855"/>
                    <a:pt x="604" y="11866"/>
                    <a:pt x="583" y="11876"/>
                  </a:cubicBezTo>
                  <a:cubicBezTo>
                    <a:pt x="551" y="11887"/>
                    <a:pt x="508" y="11908"/>
                    <a:pt x="445" y="11908"/>
                  </a:cubicBezTo>
                  <a:cubicBezTo>
                    <a:pt x="308" y="11918"/>
                    <a:pt x="149" y="11918"/>
                    <a:pt x="1" y="11918"/>
                  </a:cubicBezTo>
                  <a:lnTo>
                    <a:pt x="1" y="12077"/>
                  </a:lnTo>
                  <a:lnTo>
                    <a:pt x="1" y="12236"/>
                  </a:lnTo>
                  <a:lnTo>
                    <a:pt x="1" y="12405"/>
                  </a:lnTo>
                  <a:cubicBezTo>
                    <a:pt x="75" y="12400"/>
                    <a:pt x="149" y="12400"/>
                    <a:pt x="228" y="12400"/>
                  </a:cubicBezTo>
                  <a:cubicBezTo>
                    <a:pt x="308" y="12400"/>
                    <a:pt x="392" y="12400"/>
                    <a:pt x="487" y="12395"/>
                  </a:cubicBezTo>
                  <a:cubicBezTo>
                    <a:pt x="572" y="12384"/>
                    <a:pt x="678" y="12374"/>
                    <a:pt x="794" y="12310"/>
                  </a:cubicBezTo>
                  <a:cubicBezTo>
                    <a:pt x="910" y="12257"/>
                    <a:pt x="1006" y="12151"/>
                    <a:pt x="1058" y="12056"/>
                  </a:cubicBezTo>
                  <a:cubicBezTo>
                    <a:pt x="1164" y="11876"/>
                    <a:pt x="1196" y="11718"/>
                    <a:pt x="1249" y="11559"/>
                  </a:cubicBezTo>
                  <a:cubicBezTo>
                    <a:pt x="1291" y="11411"/>
                    <a:pt x="1323" y="11253"/>
                    <a:pt x="1365" y="11105"/>
                  </a:cubicBezTo>
                  <a:cubicBezTo>
                    <a:pt x="1502" y="10491"/>
                    <a:pt x="1640" y="9888"/>
                    <a:pt x="1777" y="9275"/>
                  </a:cubicBezTo>
                  <a:cubicBezTo>
                    <a:pt x="2042" y="8059"/>
                    <a:pt x="2306" y="6842"/>
                    <a:pt x="2539" y="5616"/>
                  </a:cubicBezTo>
                  <a:cubicBezTo>
                    <a:pt x="2602" y="5309"/>
                    <a:pt x="2666" y="5013"/>
                    <a:pt x="2708" y="4685"/>
                  </a:cubicBezTo>
                  <a:cubicBezTo>
                    <a:pt x="2740" y="4358"/>
                    <a:pt x="2761" y="3998"/>
                    <a:pt x="2581" y="3628"/>
                  </a:cubicBezTo>
                  <a:cubicBezTo>
                    <a:pt x="2497" y="3448"/>
                    <a:pt x="2359" y="3310"/>
                    <a:pt x="2243" y="3205"/>
                  </a:cubicBezTo>
                  <a:cubicBezTo>
                    <a:pt x="2116" y="3089"/>
                    <a:pt x="2010" y="2993"/>
                    <a:pt x="1904" y="2898"/>
                  </a:cubicBezTo>
                  <a:cubicBezTo>
                    <a:pt x="1799" y="2782"/>
                    <a:pt x="1704" y="2687"/>
                    <a:pt x="1640" y="2581"/>
                  </a:cubicBezTo>
                  <a:cubicBezTo>
                    <a:pt x="1577" y="2475"/>
                    <a:pt x="1524" y="2349"/>
                    <a:pt x="1492" y="2222"/>
                  </a:cubicBezTo>
                  <a:cubicBezTo>
                    <a:pt x="1418" y="1957"/>
                    <a:pt x="1429" y="1682"/>
                    <a:pt x="1513" y="1449"/>
                  </a:cubicBezTo>
                  <a:cubicBezTo>
                    <a:pt x="1598" y="1206"/>
                    <a:pt x="1777" y="1005"/>
                    <a:pt x="2000" y="857"/>
                  </a:cubicBezTo>
                  <a:cubicBezTo>
                    <a:pt x="2465" y="572"/>
                    <a:pt x="3068" y="487"/>
                    <a:pt x="3660" y="487"/>
                  </a:cubicBezTo>
                  <a:cubicBezTo>
                    <a:pt x="4252" y="487"/>
                    <a:pt x="4865" y="572"/>
                    <a:pt x="5331" y="857"/>
                  </a:cubicBezTo>
                  <a:cubicBezTo>
                    <a:pt x="5553" y="1005"/>
                    <a:pt x="5722" y="1206"/>
                    <a:pt x="5817" y="1449"/>
                  </a:cubicBezTo>
                  <a:cubicBezTo>
                    <a:pt x="5902" y="1682"/>
                    <a:pt x="5913" y="1957"/>
                    <a:pt x="5838" y="2222"/>
                  </a:cubicBezTo>
                  <a:cubicBezTo>
                    <a:pt x="5807" y="2349"/>
                    <a:pt x="5754" y="2475"/>
                    <a:pt x="5690" y="2581"/>
                  </a:cubicBezTo>
                  <a:cubicBezTo>
                    <a:pt x="5627" y="2687"/>
                    <a:pt x="5532" y="2782"/>
                    <a:pt x="5426" y="2898"/>
                  </a:cubicBezTo>
                  <a:cubicBezTo>
                    <a:pt x="5320" y="2993"/>
                    <a:pt x="5204" y="3089"/>
                    <a:pt x="5088" y="3205"/>
                  </a:cubicBezTo>
                  <a:cubicBezTo>
                    <a:pt x="4971" y="3310"/>
                    <a:pt x="4834" y="3448"/>
                    <a:pt x="4738" y="3628"/>
                  </a:cubicBezTo>
                  <a:cubicBezTo>
                    <a:pt x="4559" y="3998"/>
                    <a:pt x="4590" y="4358"/>
                    <a:pt x="4623" y="4685"/>
                  </a:cubicBezTo>
                  <a:cubicBezTo>
                    <a:pt x="4665" y="5013"/>
                    <a:pt x="4728" y="5309"/>
                    <a:pt x="4781" y="5616"/>
                  </a:cubicBezTo>
                  <a:cubicBezTo>
                    <a:pt x="5024" y="6842"/>
                    <a:pt x="5288" y="8059"/>
                    <a:pt x="5553" y="9275"/>
                  </a:cubicBezTo>
                  <a:cubicBezTo>
                    <a:pt x="5690" y="9888"/>
                    <a:pt x="5828" y="10491"/>
                    <a:pt x="5965" y="11105"/>
                  </a:cubicBezTo>
                  <a:cubicBezTo>
                    <a:pt x="5997" y="11253"/>
                    <a:pt x="6040" y="11411"/>
                    <a:pt x="6082" y="11559"/>
                  </a:cubicBezTo>
                  <a:cubicBezTo>
                    <a:pt x="6124" y="11718"/>
                    <a:pt x="6166" y="11876"/>
                    <a:pt x="6272" y="12056"/>
                  </a:cubicBezTo>
                  <a:cubicBezTo>
                    <a:pt x="6314" y="12151"/>
                    <a:pt x="6409" y="12257"/>
                    <a:pt x="6526" y="12310"/>
                  </a:cubicBezTo>
                  <a:cubicBezTo>
                    <a:pt x="6653" y="12374"/>
                    <a:pt x="6759" y="12384"/>
                    <a:pt x="6843" y="12395"/>
                  </a:cubicBezTo>
                  <a:cubicBezTo>
                    <a:pt x="6933" y="12400"/>
                    <a:pt x="7018" y="12400"/>
                    <a:pt x="7098" y="12400"/>
                  </a:cubicBezTo>
                  <a:cubicBezTo>
                    <a:pt x="7179" y="12400"/>
                    <a:pt x="7256" y="12400"/>
                    <a:pt x="7330" y="12405"/>
                  </a:cubicBezTo>
                  <a:lnTo>
                    <a:pt x="7330" y="12236"/>
                  </a:lnTo>
                  <a:lnTo>
                    <a:pt x="7330" y="12077"/>
                  </a:lnTo>
                  <a:lnTo>
                    <a:pt x="7330" y="11918"/>
                  </a:lnTo>
                  <a:cubicBezTo>
                    <a:pt x="7171" y="11918"/>
                    <a:pt x="7012" y="11918"/>
                    <a:pt x="6886" y="11908"/>
                  </a:cubicBezTo>
                  <a:cubicBezTo>
                    <a:pt x="6822" y="11908"/>
                    <a:pt x="6769" y="11887"/>
                    <a:pt x="6748" y="11876"/>
                  </a:cubicBezTo>
                  <a:cubicBezTo>
                    <a:pt x="6726" y="11866"/>
                    <a:pt x="6716" y="11855"/>
                    <a:pt x="6684" y="11813"/>
                  </a:cubicBezTo>
                  <a:cubicBezTo>
                    <a:pt x="6632" y="11728"/>
                    <a:pt x="6589" y="11580"/>
                    <a:pt x="6547" y="11432"/>
                  </a:cubicBezTo>
                  <a:cubicBezTo>
                    <a:pt x="6505" y="11295"/>
                    <a:pt x="6473" y="11136"/>
                    <a:pt x="6441" y="10988"/>
                  </a:cubicBezTo>
                  <a:lnTo>
                    <a:pt x="6029" y="9180"/>
                  </a:lnTo>
                  <a:cubicBezTo>
                    <a:pt x="5765" y="7963"/>
                    <a:pt x="5500" y="6748"/>
                    <a:pt x="5257" y="5531"/>
                  </a:cubicBezTo>
                  <a:cubicBezTo>
                    <a:pt x="5204" y="5225"/>
                    <a:pt x="5140" y="4918"/>
                    <a:pt x="5109" y="4633"/>
                  </a:cubicBezTo>
                  <a:cubicBezTo>
                    <a:pt x="5077" y="4337"/>
                    <a:pt x="5067" y="4051"/>
                    <a:pt x="5172" y="3850"/>
                  </a:cubicBezTo>
                  <a:cubicBezTo>
                    <a:pt x="5267" y="3660"/>
                    <a:pt x="5532" y="3469"/>
                    <a:pt x="5765" y="3237"/>
                  </a:cubicBezTo>
                  <a:cubicBezTo>
                    <a:pt x="5828" y="3184"/>
                    <a:pt x="5880" y="3120"/>
                    <a:pt x="5934" y="3057"/>
                  </a:cubicBezTo>
                  <a:cubicBezTo>
                    <a:pt x="5997" y="2993"/>
                    <a:pt x="6050" y="2909"/>
                    <a:pt x="6103" y="2835"/>
                  </a:cubicBezTo>
                  <a:cubicBezTo>
                    <a:pt x="6198" y="2676"/>
                    <a:pt x="6261" y="2518"/>
                    <a:pt x="6303" y="2338"/>
                  </a:cubicBezTo>
                  <a:cubicBezTo>
                    <a:pt x="6399" y="1999"/>
                    <a:pt x="6399" y="1629"/>
                    <a:pt x="6272" y="1280"/>
                  </a:cubicBezTo>
                  <a:cubicBezTo>
                    <a:pt x="6145" y="931"/>
                    <a:pt x="5891" y="635"/>
                    <a:pt x="5584" y="455"/>
                  </a:cubicBezTo>
                  <a:cubicBezTo>
                    <a:pt x="4982" y="75"/>
                    <a:pt x="4305" y="11"/>
                    <a:pt x="3660" y="1"/>
                  </a:cubicBezTo>
                  <a:close/>
                </a:path>
              </a:pathLst>
            </a:custGeom>
            <a:gradFill>
              <a:gsLst>
                <a:gs pos="0">
                  <a:schemeClr val="accent1"/>
                </a:gs>
                <a:gs pos="100000">
                  <a:srgbClr val="BEBEBE"/>
                </a:gs>
              </a:gsLst>
              <a:lin ang="5400012" scaled="0"/>
            </a:gra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51"/>
          <p:cNvGrpSpPr/>
          <p:nvPr/>
        </p:nvGrpSpPr>
        <p:grpSpPr>
          <a:xfrm flipH="1">
            <a:off x="8092129" y="2663004"/>
            <a:ext cx="612258" cy="978817"/>
            <a:chOff x="3085608" y="3229147"/>
            <a:chExt cx="696065" cy="1112798"/>
          </a:xfrm>
        </p:grpSpPr>
        <p:grpSp>
          <p:nvGrpSpPr>
            <p:cNvPr id="951" name="Google Shape;951;p51"/>
            <p:cNvGrpSpPr/>
            <p:nvPr/>
          </p:nvGrpSpPr>
          <p:grpSpPr>
            <a:xfrm>
              <a:off x="3085608" y="3229147"/>
              <a:ext cx="696065" cy="1112798"/>
              <a:chOff x="3085608" y="3229147"/>
              <a:chExt cx="696065" cy="1112798"/>
            </a:xfrm>
          </p:grpSpPr>
          <p:sp>
            <p:nvSpPr>
              <p:cNvPr id="952" name="Google Shape;952;p51"/>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1"/>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1"/>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1"/>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1"/>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1"/>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1"/>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9" name="Google Shape;959;p51"/>
            <p:cNvGrpSpPr/>
            <p:nvPr/>
          </p:nvGrpSpPr>
          <p:grpSpPr>
            <a:xfrm>
              <a:off x="3085608" y="3229147"/>
              <a:ext cx="696065" cy="1112798"/>
              <a:chOff x="3085608" y="3229147"/>
              <a:chExt cx="696065" cy="1112798"/>
            </a:xfrm>
          </p:grpSpPr>
          <p:sp>
            <p:nvSpPr>
              <p:cNvPr id="960" name="Google Shape;960;p51"/>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1"/>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1"/>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1"/>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1"/>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1"/>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1"/>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967" name="Google Shape;967;p51"/>
          <p:cNvPicPr preferRelativeResize="0"/>
          <p:nvPr/>
        </p:nvPicPr>
        <p:blipFill rotWithShape="1">
          <a:blip r:embed="rId4">
            <a:alphaModFix/>
          </a:blip>
          <a:srcRect b="57156" l="0" r="0" t="0"/>
          <a:stretch/>
        </p:blipFill>
        <p:spPr>
          <a:xfrm rot="-10">
            <a:off x="1901550" y="3270958"/>
            <a:ext cx="5340902" cy="1872536"/>
          </a:xfrm>
          <a:prstGeom prst="rect">
            <a:avLst/>
          </a:prstGeom>
          <a:noFill/>
          <a:ln>
            <a:noFill/>
          </a:ln>
          <a:effectLst>
            <a:outerShdw blurRad="271463" rotWithShape="0" algn="bl" dir="5400000" dist="19050">
              <a:schemeClr val="dk1">
                <a:alpha val="63000"/>
              </a:scheme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973" name="Google Shape;973;p52"/>
          <p:cNvSpPr txBox="1"/>
          <p:nvPr>
            <p:ph idx="2" type="body"/>
          </p:nvPr>
        </p:nvSpPr>
        <p:spPr>
          <a:xfrm>
            <a:off x="724975" y="1152475"/>
            <a:ext cx="7704000" cy="39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Conclusions: </a:t>
            </a:r>
            <a:endParaRPr/>
          </a:p>
          <a:p>
            <a:pPr indent="-317500" lvl="0" marL="457200" rtl="0" algn="l">
              <a:spcBef>
                <a:spcPts val="0"/>
              </a:spcBef>
              <a:spcAft>
                <a:spcPts val="0"/>
              </a:spcAft>
              <a:buSzPts val="1400"/>
              <a:buChar char="●"/>
            </a:pPr>
            <a:r>
              <a:rPr lang="en"/>
              <a:t>Thefts from a Motor Vehicle </a:t>
            </a:r>
            <a:r>
              <a:rPr lang="en"/>
              <a:t>account</a:t>
            </a:r>
            <a:r>
              <a:rPr lang="en"/>
              <a:t> for 49,901 offenses from 2017 and 2024</a:t>
            </a:r>
            <a:endParaRPr/>
          </a:p>
          <a:p>
            <a:pPr indent="-317500" lvl="0" marL="457200" rtl="0" algn="l">
              <a:spcBef>
                <a:spcPts val="0"/>
              </a:spcBef>
              <a:spcAft>
                <a:spcPts val="0"/>
              </a:spcAft>
              <a:buSzPts val="1400"/>
              <a:buChar char="●"/>
            </a:pPr>
            <a:r>
              <a:rPr lang="en"/>
              <a:t>Nonviolent crimes account for 87% of the total crimes committed in Charlotte, NC from 2017 to 2024. </a:t>
            </a:r>
            <a:endParaRPr/>
          </a:p>
          <a:p>
            <a:pPr indent="-317500" lvl="0" marL="457200" rtl="0" algn="l">
              <a:spcBef>
                <a:spcPts val="0"/>
              </a:spcBef>
              <a:spcAft>
                <a:spcPts val="0"/>
              </a:spcAft>
              <a:buSzPts val="1400"/>
              <a:buChar char="●"/>
            </a:pPr>
            <a:r>
              <a:rPr lang="en"/>
              <a:t>April 2020 saw the largest dip in nonviolent and violent crimes (likely attributed to COVID-19 lockdowns). </a:t>
            </a:r>
            <a:endParaRPr/>
          </a:p>
          <a:p>
            <a:pPr indent="-317500" lvl="0" marL="457200" rtl="0" algn="l">
              <a:spcBef>
                <a:spcPts val="0"/>
              </a:spcBef>
              <a:spcAft>
                <a:spcPts val="0"/>
              </a:spcAft>
              <a:buSzPts val="1400"/>
              <a:buChar char="●"/>
            </a:pPr>
            <a:r>
              <a:rPr lang="en"/>
              <a:t>Most </a:t>
            </a:r>
            <a:r>
              <a:rPr lang="en"/>
              <a:t>nonviolent</a:t>
            </a:r>
            <a:r>
              <a:rPr lang="en"/>
              <a:t> and violent crimes occur in </a:t>
            </a:r>
            <a:r>
              <a:rPr lang="en"/>
              <a:t>residential</a:t>
            </a:r>
            <a:r>
              <a:rPr lang="en"/>
              <a:t> areas. </a:t>
            </a:r>
            <a:endParaRPr/>
          </a:p>
          <a:p>
            <a:pPr indent="-317500" lvl="0" marL="457200" rtl="0" algn="l">
              <a:spcBef>
                <a:spcPts val="0"/>
              </a:spcBef>
              <a:spcAft>
                <a:spcPts val="0"/>
              </a:spcAft>
              <a:buSzPts val="1400"/>
              <a:buChar char="●"/>
            </a:pPr>
            <a:r>
              <a:rPr lang="en"/>
              <a:t>Motor vehicle theft saw a </a:t>
            </a:r>
            <a:r>
              <a:rPr lang="en"/>
              <a:t>significant</a:t>
            </a:r>
            <a:r>
              <a:rPr lang="en"/>
              <a:t> increase in 2023 </a:t>
            </a:r>
            <a:r>
              <a:rPr lang="en"/>
              <a:t>compared</a:t>
            </a:r>
            <a:r>
              <a:rPr lang="en"/>
              <a:t> to prior years with 4,559 offense. </a:t>
            </a:r>
            <a:endParaRPr/>
          </a:p>
          <a:p>
            <a:pPr indent="0" lvl="0" marL="0" rtl="0" algn="l">
              <a:spcBef>
                <a:spcPts val="0"/>
              </a:spcBef>
              <a:spcAft>
                <a:spcPts val="0"/>
              </a:spcAft>
              <a:buNone/>
            </a:pPr>
            <a:r>
              <a:rPr lang="en"/>
              <a:t>Model Results:</a:t>
            </a:r>
            <a:endParaRPr/>
          </a:p>
          <a:p>
            <a:pPr indent="-317500" lvl="0" marL="457200" rtl="0" algn="l">
              <a:spcBef>
                <a:spcPts val="0"/>
              </a:spcBef>
              <a:spcAft>
                <a:spcPts val="0"/>
              </a:spcAft>
              <a:buSzPts val="1400"/>
              <a:buChar char="●"/>
            </a:pPr>
            <a:r>
              <a:rPr lang="en"/>
              <a:t>The NPA (Neighborhood Profile Area) has the greatest </a:t>
            </a:r>
            <a:r>
              <a:rPr lang="en"/>
              <a:t>effect</a:t>
            </a:r>
            <a:r>
              <a:rPr lang="en"/>
              <a:t> on the crime predictions. </a:t>
            </a:r>
            <a:endParaRPr/>
          </a:p>
          <a:p>
            <a:pPr indent="-317500" lvl="0" marL="457200" rtl="0" algn="l">
              <a:spcBef>
                <a:spcPts val="0"/>
              </a:spcBef>
              <a:spcAft>
                <a:spcPts val="0"/>
              </a:spcAft>
              <a:buSzPts val="1400"/>
              <a:buChar char="●"/>
            </a:pPr>
            <a:r>
              <a:rPr lang="en"/>
              <a:t>The model is significantly affected by drug and narcotic violations, simple assault, theft from motor vehicle, and all other thefts. </a:t>
            </a:r>
            <a:endParaRPr/>
          </a:p>
          <a:p>
            <a:pPr indent="-317500" lvl="0" marL="457200" rtl="0" algn="l">
              <a:spcBef>
                <a:spcPts val="0"/>
              </a:spcBef>
              <a:spcAft>
                <a:spcPts val="0"/>
              </a:spcAft>
              <a:buSzPts val="1400"/>
              <a:buChar char="●"/>
            </a:pPr>
            <a:r>
              <a:rPr lang="en"/>
              <a:t>Year is the 4th highest </a:t>
            </a:r>
            <a:r>
              <a:rPr lang="en"/>
              <a:t>predictor</a:t>
            </a:r>
            <a:r>
              <a:rPr lang="en"/>
              <a:t> of crime.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53"/>
          <p:cNvSpPr txBox="1"/>
          <p:nvPr>
            <p:ph type="title"/>
          </p:nvPr>
        </p:nvSpPr>
        <p:spPr>
          <a:xfrm>
            <a:off x="527300" y="1110800"/>
            <a:ext cx="8235000" cy="13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Limitations/</a:t>
            </a:r>
            <a:endParaRPr/>
          </a:p>
          <a:p>
            <a:pPr indent="0" lvl="0" marL="0" rtl="0" algn="ctr">
              <a:spcBef>
                <a:spcPts val="0"/>
              </a:spcBef>
              <a:spcAft>
                <a:spcPts val="0"/>
              </a:spcAft>
              <a:buNone/>
            </a:pPr>
            <a:r>
              <a:rPr lang="en"/>
              <a:t>Implications</a:t>
            </a:r>
            <a:endParaRPr/>
          </a:p>
        </p:txBody>
      </p:sp>
      <p:pic>
        <p:nvPicPr>
          <p:cNvPr id="979" name="Google Shape;979;p53"/>
          <p:cNvPicPr preferRelativeResize="0"/>
          <p:nvPr/>
        </p:nvPicPr>
        <p:blipFill>
          <a:blip r:embed="rId3">
            <a:alphaModFix/>
          </a:blip>
          <a:stretch>
            <a:fillRect/>
          </a:stretch>
        </p:blipFill>
        <p:spPr>
          <a:xfrm flipH="1" rot="808840">
            <a:off x="7179974" y="3476116"/>
            <a:ext cx="1672101" cy="1795717"/>
          </a:xfrm>
          <a:prstGeom prst="rect">
            <a:avLst/>
          </a:prstGeom>
          <a:noFill/>
          <a:ln>
            <a:noFill/>
          </a:ln>
          <a:effectLst>
            <a:outerShdw blurRad="57150" rotWithShape="0" algn="bl" dir="5400000" dist="19050">
              <a:schemeClr val="dk1">
                <a:alpha val="50000"/>
              </a:schemeClr>
            </a:outerShdw>
          </a:effectLst>
        </p:spPr>
      </p:pic>
      <p:sp>
        <p:nvSpPr>
          <p:cNvPr id="980" name="Google Shape;980;p53"/>
          <p:cNvSpPr/>
          <p:nvPr/>
        </p:nvSpPr>
        <p:spPr>
          <a:xfrm rot="-1591238">
            <a:off x="356552" y="2921312"/>
            <a:ext cx="294135" cy="970046"/>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3"/>
          <p:cNvSpPr/>
          <p:nvPr/>
        </p:nvSpPr>
        <p:spPr>
          <a:xfrm rot="7846450">
            <a:off x="962957" y="3010836"/>
            <a:ext cx="323443" cy="960060"/>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2" name="Google Shape;982;p53"/>
          <p:cNvGrpSpPr/>
          <p:nvPr/>
        </p:nvGrpSpPr>
        <p:grpSpPr>
          <a:xfrm flipH="1" rot="-1462356">
            <a:off x="348643" y="4074998"/>
            <a:ext cx="917591" cy="771367"/>
            <a:chOff x="7066829" y="1002722"/>
            <a:chExt cx="690358" cy="580345"/>
          </a:xfrm>
        </p:grpSpPr>
        <p:sp>
          <p:nvSpPr>
            <p:cNvPr id="983" name="Google Shape;983;p53"/>
            <p:cNvSpPr/>
            <p:nvPr/>
          </p:nvSpPr>
          <p:spPr>
            <a:xfrm>
              <a:off x="7289300" y="1059151"/>
              <a:ext cx="245950" cy="160883"/>
            </a:xfrm>
            <a:custGeom>
              <a:rect b="b" l="l" r="r" t="t"/>
              <a:pathLst>
                <a:path extrusionOk="0" h="3618" w="5531">
                  <a:moveTo>
                    <a:pt x="2760" y="1"/>
                  </a:moveTo>
                  <a:cubicBezTo>
                    <a:pt x="2316" y="1"/>
                    <a:pt x="1850" y="43"/>
                    <a:pt x="1396" y="180"/>
                  </a:cubicBezTo>
                  <a:cubicBezTo>
                    <a:pt x="952" y="328"/>
                    <a:pt x="497" y="614"/>
                    <a:pt x="243" y="1069"/>
                  </a:cubicBezTo>
                  <a:cubicBezTo>
                    <a:pt x="0" y="1534"/>
                    <a:pt x="0" y="2084"/>
                    <a:pt x="180" y="2539"/>
                  </a:cubicBezTo>
                  <a:cubicBezTo>
                    <a:pt x="233" y="2655"/>
                    <a:pt x="285" y="2772"/>
                    <a:pt x="360" y="2877"/>
                  </a:cubicBezTo>
                  <a:cubicBezTo>
                    <a:pt x="433" y="2993"/>
                    <a:pt x="518" y="3078"/>
                    <a:pt x="592" y="3162"/>
                  </a:cubicBezTo>
                  <a:cubicBezTo>
                    <a:pt x="751" y="3332"/>
                    <a:pt x="931" y="3480"/>
                    <a:pt x="1068" y="3617"/>
                  </a:cubicBezTo>
                  <a:cubicBezTo>
                    <a:pt x="1110" y="3575"/>
                    <a:pt x="1152" y="3543"/>
                    <a:pt x="1185" y="3501"/>
                  </a:cubicBezTo>
                  <a:lnTo>
                    <a:pt x="1300" y="3385"/>
                  </a:lnTo>
                  <a:lnTo>
                    <a:pt x="1417" y="3268"/>
                  </a:lnTo>
                  <a:cubicBezTo>
                    <a:pt x="1068" y="2941"/>
                    <a:pt x="762" y="2718"/>
                    <a:pt x="635" y="2370"/>
                  </a:cubicBezTo>
                  <a:cubicBezTo>
                    <a:pt x="497" y="2020"/>
                    <a:pt x="508" y="1618"/>
                    <a:pt x="677" y="1301"/>
                  </a:cubicBezTo>
                  <a:cubicBezTo>
                    <a:pt x="846" y="984"/>
                    <a:pt x="1174" y="772"/>
                    <a:pt x="1554" y="646"/>
                  </a:cubicBezTo>
                  <a:cubicBezTo>
                    <a:pt x="1925" y="519"/>
                    <a:pt x="2348" y="487"/>
                    <a:pt x="2760" y="476"/>
                  </a:cubicBezTo>
                  <a:cubicBezTo>
                    <a:pt x="3183" y="487"/>
                    <a:pt x="3596" y="519"/>
                    <a:pt x="3976" y="646"/>
                  </a:cubicBezTo>
                  <a:cubicBezTo>
                    <a:pt x="4357" y="772"/>
                    <a:pt x="4684" y="984"/>
                    <a:pt x="4854" y="1301"/>
                  </a:cubicBezTo>
                  <a:cubicBezTo>
                    <a:pt x="5023" y="1618"/>
                    <a:pt x="5023" y="2020"/>
                    <a:pt x="4886" y="2370"/>
                  </a:cubicBezTo>
                  <a:cubicBezTo>
                    <a:pt x="4769" y="2718"/>
                    <a:pt x="4452" y="2951"/>
                    <a:pt x="4113" y="3268"/>
                  </a:cubicBezTo>
                  <a:cubicBezTo>
                    <a:pt x="4146" y="3310"/>
                    <a:pt x="4188" y="3353"/>
                    <a:pt x="4219" y="3385"/>
                  </a:cubicBezTo>
                  <a:cubicBezTo>
                    <a:pt x="4261" y="3427"/>
                    <a:pt x="4304" y="3458"/>
                    <a:pt x="4336" y="3501"/>
                  </a:cubicBezTo>
                  <a:lnTo>
                    <a:pt x="4452" y="3617"/>
                  </a:lnTo>
                  <a:cubicBezTo>
                    <a:pt x="4590" y="3480"/>
                    <a:pt x="4769" y="3332"/>
                    <a:pt x="4928" y="3162"/>
                  </a:cubicBezTo>
                  <a:cubicBezTo>
                    <a:pt x="5013" y="3078"/>
                    <a:pt x="5097" y="2993"/>
                    <a:pt x="5171" y="2877"/>
                  </a:cubicBezTo>
                  <a:cubicBezTo>
                    <a:pt x="5234" y="2772"/>
                    <a:pt x="5298" y="2655"/>
                    <a:pt x="5340" y="2539"/>
                  </a:cubicBezTo>
                  <a:cubicBezTo>
                    <a:pt x="5520" y="2084"/>
                    <a:pt x="5530" y="1534"/>
                    <a:pt x="5277" y="1080"/>
                  </a:cubicBezTo>
                  <a:cubicBezTo>
                    <a:pt x="5034" y="614"/>
                    <a:pt x="4568" y="328"/>
                    <a:pt x="4124" y="191"/>
                  </a:cubicBezTo>
                  <a:cubicBezTo>
                    <a:pt x="3680" y="43"/>
                    <a:pt x="3215" y="1"/>
                    <a:pt x="2760"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3"/>
            <p:cNvSpPr/>
            <p:nvPr/>
          </p:nvSpPr>
          <p:spPr>
            <a:xfrm>
              <a:off x="7575181" y="1532686"/>
              <a:ext cx="156170" cy="50382"/>
            </a:xfrm>
            <a:custGeom>
              <a:rect b="b" l="l" r="r" t="t"/>
              <a:pathLst>
                <a:path extrusionOk="0" h="1133" w="3512">
                  <a:moveTo>
                    <a:pt x="1" y="0"/>
                  </a:moveTo>
                  <a:lnTo>
                    <a:pt x="1" y="350"/>
                  </a:lnTo>
                  <a:lnTo>
                    <a:pt x="1" y="1132"/>
                  </a:lnTo>
                  <a:lnTo>
                    <a:pt x="3512" y="1132"/>
                  </a:lnTo>
                  <a:lnTo>
                    <a:pt x="3512"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3"/>
            <p:cNvSpPr/>
            <p:nvPr/>
          </p:nvSpPr>
          <p:spPr>
            <a:xfrm>
              <a:off x="7093198" y="1532686"/>
              <a:ext cx="156125" cy="50382"/>
            </a:xfrm>
            <a:custGeom>
              <a:rect b="b" l="l" r="r" t="t"/>
              <a:pathLst>
                <a:path extrusionOk="0" h="1133" w="3511">
                  <a:moveTo>
                    <a:pt x="0" y="0"/>
                  </a:moveTo>
                  <a:lnTo>
                    <a:pt x="0" y="1132"/>
                  </a:lnTo>
                  <a:lnTo>
                    <a:pt x="3511" y="1132"/>
                  </a:lnTo>
                  <a:lnTo>
                    <a:pt x="3511" y="350"/>
                  </a:lnTo>
                  <a:lnTo>
                    <a:pt x="3511"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3"/>
            <p:cNvSpPr/>
            <p:nvPr/>
          </p:nvSpPr>
          <p:spPr>
            <a:xfrm>
              <a:off x="7066829" y="1212475"/>
              <a:ext cx="690358" cy="370592"/>
            </a:xfrm>
            <a:custGeom>
              <a:rect b="b" l="l" r="r" t="t"/>
              <a:pathLst>
                <a:path extrusionOk="0" h="8334" w="15525">
                  <a:moveTo>
                    <a:pt x="2106" y="0"/>
                  </a:moveTo>
                  <a:cubicBezTo>
                    <a:pt x="1027" y="0"/>
                    <a:pt x="1" y="370"/>
                    <a:pt x="212" y="1883"/>
                  </a:cubicBezTo>
                  <a:cubicBezTo>
                    <a:pt x="424" y="3321"/>
                    <a:pt x="868" y="6842"/>
                    <a:pt x="910" y="7201"/>
                  </a:cubicBezTo>
                  <a:lnTo>
                    <a:pt x="4104" y="7201"/>
                  </a:lnTo>
                  <a:lnTo>
                    <a:pt x="4104" y="7551"/>
                  </a:lnTo>
                  <a:cubicBezTo>
                    <a:pt x="4104" y="7984"/>
                    <a:pt x="4453" y="8333"/>
                    <a:pt x="4886" y="8333"/>
                  </a:cubicBezTo>
                  <a:cubicBezTo>
                    <a:pt x="5309" y="8333"/>
                    <a:pt x="5659" y="7984"/>
                    <a:pt x="5659" y="7551"/>
                  </a:cubicBezTo>
                  <a:lnTo>
                    <a:pt x="9868" y="7551"/>
                  </a:lnTo>
                  <a:cubicBezTo>
                    <a:pt x="9868" y="7984"/>
                    <a:pt x="10227" y="8333"/>
                    <a:pt x="10650" y="8333"/>
                  </a:cubicBezTo>
                  <a:cubicBezTo>
                    <a:pt x="11083" y="8333"/>
                    <a:pt x="11433" y="7984"/>
                    <a:pt x="11433" y="7551"/>
                  </a:cubicBezTo>
                  <a:lnTo>
                    <a:pt x="11433" y="7201"/>
                  </a:lnTo>
                  <a:lnTo>
                    <a:pt x="14626" y="7201"/>
                  </a:lnTo>
                  <a:cubicBezTo>
                    <a:pt x="14669" y="6853"/>
                    <a:pt x="15092" y="3521"/>
                    <a:pt x="15324" y="1883"/>
                  </a:cubicBezTo>
                  <a:cubicBezTo>
                    <a:pt x="15525" y="370"/>
                    <a:pt x="14510" y="0"/>
                    <a:pt x="13431" y="0"/>
                  </a:cubicBezTo>
                  <a:close/>
                </a:path>
              </a:pathLst>
            </a:custGeom>
            <a:solidFill>
              <a:schemeClr val="dk1"/>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3"/>
            <p:cNvSpPr/>
            <p:nvPr/>
          </p:nvSpPr>
          <p:spPr>
            <a:xfrm>
              <a:off x="7283652" y="1548205"/>
              <a:ext cx="256800" cy="34863"/>
            </a:xfrm>
            <a:custGeom>
              <a:rect b="b" l="l" r="r" t="t"/>
              <a:pathLst>
                <a:path extrusionOk="0" h="784" w="5775">
                  <a:moveTo>
                    <a:pt x="783" y="1"/>
                  </a:moveTo>
                  <a:cubicBezTo>
                    <a:pt x="783" y="434"/>
                    <a:pt x="433" y="783"/>
                    <a:pt x="0" y="783"/>
                  </a:cubicBezTo>
                  <a:lnTo>
                    <a:pt x="5774" y="783"/>
                  </a:lnTo>
                  <a:cubicBezTo>
                    <a:pt x="5340" y="783"/>
                    <a:pt x="4992" y="434"/>
                    <a:pt x="4992"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3"/>
            <p:cNvSpPr/>
            <p:nvPr/>
          </p:nvSpPr>
          <p:spPr>
            <a:xfrm>
              <a:off x="7249279" y="1002722"/>
              <a:ext cx="325947" cy="551619"/>
            </a:xfrm>
            <a:custGeom>
              <a:rect b="b" l="l" r="r" t="t"/>
              <a:pathLst>
                <a:path extrusionOk="0" h="12405" w="7330">
                  <a:moveTo>
                    <a:pt x="3660" y="1"/>
                  </a:moveTo>
                  <a:cubicBezTo>
                    <a:pt x="3025" y="11"/>
                    <a:pt x="2338" y="75"/>
                    <a:pt x="1735" y="455"/>
                  </a:cubicBezTo>
                  <a:cubicBezTo>
                    <a:pt x="1439" y="635"/>
                    <a:pt x="1185" y="931"/>
                    <a:pt x="1058" y="1280"/>
                  </a:cubicBezTo>
                  <a:cubicBezTo>
                    <a:pt x="931" y="1629"/>
                    <a:pt x="931" y="1999"/>
                    <a:pt x="1016" y="2338"/>
                  </a:cubicBezTo>
                  <a:cubicBezTo>
                    <a:pt x="1069" y="2518"/>
                    <a:pt x="1133" y="2676"/>
                    <a:pt x="1228" y="2835"/>
                  </a:cubicBezTo>
                  <a:cubicBezTo>
                    <a:pt x="1270" y="2909"/>
                    <a:pt x="1333" y="2993"/>
                    <a:pt x="1387" y="3057"/>
                  </a:cubicBezTo>
                  <a:cubicBezTo>
                    <a:pt x="1450" y="3120"/>
                    <a:pt x="1502" y="3184"/>
                    <a:pt x="1566" y="3237"/>
                  </a:cubicBezTo>
                  <a:cubicBezTo>
                    <a:pt x="1799" y="3469"/>
                    <a:pt x="2052" y="3660"/>
                    <a:pt x="2148" y="3850"/>
                  </a:cubicBezTo>
                  <a:cubicBezTo>
                    <a:pt x="2254" y="4051"/>
                    <a:pt x="2254" y="4337"/>
                    <a:pt x="2222" y="4633"/>
                  </a:cubicBezTo>
                  <a:cubicBezTo>
                    <a:pt x="2190" y="4918"/>
                    <a:pt x="2127" y="5225"/>
                    <a:pt x="2063" y="5531"/>
                  </a:cubicBezTo>
                  <a:cubicBezTo>
                    <a:pt x="1831" y="6748"/>
                    <a:pt x="1566" y="7963"/>
                    <a:pt x="1302" y="9180"/>
                  </a:cubicBezTo>
                  <a:lnTo>
                    <a:pt x="889" y="10988"/>
                  </a:lnTo>
                  <a:cubicBezTo>
                    <a:pt x="858" y="11136"/>
                    <a:pt x="816" y="11295"/>
                    <a:pt x="783" y="11432"/>
                  </a:cubicBezTo>
                  <a:cubicBezTo>
                    <a:pt x="741" y="11580"/>
                    <a:pt x="699" y="11728"/>
                    <a:pt x="646" y="11813"/>
                  </a:cubicBezTo>
                  <a:cubicBezTo>
                    <a:pt x="614" y="11855"/>
                    <a:pt x="604" y="11866"/>
                    <a:pt x="583" y="11876"/>
                  </a:cubicBezTo>
                  <a:cubicBezTo>
                    <a:pt x="551" y="11887"/>
                    <a:pt x="508" y="11908"/>
                    <a:pt x="445" y="11908"/>
                  </a:cubicBezTo>
                  <a:cubicBezTo>
                    <a:pt x="308" y="11918"/>
                    <a:pt x="149" y="11918"/>
                    <a:pt x="1" y="11918"/>
                  </a:cubicBezTo>
                  <a:lnTo>
                    <a:pt x="1" y="12077"/>
                  </a:lnTo>
                  <a:lnTo>
                    <a:pt x="1" y="12236"/>
                  </a:lnTo>
                  <a:lnTo>
                    <a:pt x="1" y="12405"/>
                  </a:lnTo>
                  <a:cubicBezTo>
                    <a:pt x="75" y="12400"/>
                    <a:pt x="149" y="12400"/>
                    <a:pt x="228" y="12400"/>
                  </a:cubicBezTo>
                  <a:cubicBezTo>
                    <a:pt x="308" y="12400"/>
                    <a:pt x="392" y="12400"/>
                    <a:pt x="487" y="12395"/>
                  </a:cubicBezTo>
                  <a:cubicBezTo>
                    <a:pt x="572" y="12384"/>
                    <a:pt x="678" y="12374"/>
                    <a:pt x="794" y="12310"/>
                  </a:cubicBezTo>
                  <a:cubicBezTo>
                    <a:pt x="910" y="12257"/>
                    <a:pt x="1006" y="12151"/>
                    <a:pt x="1058" y="12056"/>
                  </a:cubicBezTo>
                  <a:cubicBezTo>
                    <a:pt x="1164" y="11876"/>
                    <a:pt x="1196" y="11718"/>
                    <a:pt x="1249" y="11559"/>
                  </a:cubicBezTo>
                  <a:cubicBezTo>
                    <a:pt x="1291" y="11411"/>
                    <a:pt x="1323" y="11253"/>
                    <a:pt x="1365" y="11105"/>
                  </a:cubicBezTo>
                  <a:cubicBezTo>
                    <a:pt x="1502" y="10491"/>
                    <a:pt x="1640" y="9888"/>
                    <a:pt x="1777" y="9275"/>
                  </a:cubicBezTo>
                  <a:cubicBezTo>
                    <a:pt x="2042" y="8059"/>
                    <a:pt x="2306" y="6842"/>
                    <a:pt x="2539" y="5616"/>
                  </a:cubicBezTo>
                  <a:cubicBezTo>
                    <a:pt x="2602" y="5309"/>
                    <a:pt x="2666" y="5013"/>
                    <a:pt x="2708" y="4685"/>
                  </a:cubicBezTo>
                  <a:cubicBezTo>
                    <a:pt x="2740" y="4358"/>
                    <a:pt x="2761" y="3998"/>
                    <a:pt x="2581" y="3628"/>
                  </a:cubicBezTo>
                  <a:cubicBezTo>
                    <a:pt x="2497" y="3448"/>
                    <a:pt x="2359" y="3310"/>
                    <a:pt x="2243" y="3205"/>
                  </a:cubicBezTo>
                  <a:cubicBezTo>
                    <a:pt x="2116" y="3089"/>
                    <a:pt x="2010" y="2993"/>
                    <a:pt x="1904" y="2898"/>
                  </a:cubicBezTo>
                  <a:cubicBezTo>
                    <a:pt x="1799" y="2782"/>
                    <a:pt x="1704" y="2687"/>
                    <a:pt x="1640" y="2581"/>
                  </a:cubicBezTo>
                  <a:cubicBezTo>
                    <a:pt x="1577" y="2475"/>
                    <a:pt x="1524" y="2349"/>
                    <a:pt x="1492" y="2222"/>
                  </a:cubicBezTo>
                  <a:cubicBezTo>
                    <a:pt x="1418" y="1957"/>
                    <a:pt x="1429" y="1682"/>
                    <a:pt x="1513" y="1449"/>
                  </a:cubicBezTo>
                  <a:cubicBezTo>
                    <a:pt x="1598" y="1206"/>
                    <a:pt x="1777" y="1005"/>
                    <a:pt x="2000" y="857"/>
                  </a:cubicBezTo>
                  <a:cubicBezTo>
                    <a:pt x="2465" y="572"/>
                    <a:pt x="3068" y="487"/>
                    <a:pt x="3660" y="487"/>
                  </a:cubicBezTo>
                  <a:cubicBezTo>
                    <a:pt x="4252" y="487"/>
                    <a:pt x="4865" y="572"/>
                    <a:pt x="5331" y="857"/>
                  </a:cubicBezTo>
                  <a:cubicBezTo>
                    <a:pt x="5553" y="1005"/>
                    <a:pt x="5722" y="1206"/>
                    <a:pt x="5817" y="1449"/>
                  </a:cubicBezTo>
                  <a:cubicBezTo>
                    <a:pt x="5902" y="1682"/>
                    <a:pt x="5913" y="1957"/>
                    <a:pt x="5838" y="2222"/>
                  </a:cubicBezTo>
                  <a:cubicBezTo>
                    <a:pt x="5807" y="2349"/>
                    <a:pt x="5754" y="2475"/>
                    <a:pt x="5690" y="2581"/>
                  </a:cubicBezTo>
                  <a:cubicBezTo>
                    <a:pt x="5627" y="2687"/>
                    <a:pt x="5532" y="2782"/>
                    <a:pt x="5426" y="2898"/>
                  </a:cubicBezTo>
                  <a:cubicBezTo>
                    <a:pt x="5320" y="2993"/>
                    <a:pt x="5204" y="3089"/>
                    <a:pt x="5088" y="3205"/>
                  </a:cubicBezTo>
                  <a:cubicBezTo>
                    <a:pt x="4971" y="3310"/>
                    <a:pt x="4834" y="3448"/>
                    <a:pt x="4738" y="3628"/>
                  </a:cubicBezTo>
                  <a:cubicBezTo>
                    <a:pt x="4559" y="3998"/>
                    <a:pt x="4590" y="4358"/>
                    <a:pt x="4623" y="4685"/>
                  </a:cubicBezTo>
                  <a:cubicBezTo>
                    <a:pt x="4665" y="5013"/>
                    <a:pt x="4728" y="5309"/>
                    <a:pt x="4781" y="5616"/>
                  </a:cubicBezTo>
                  <a:cubicBezTo>
                    <a:pt x="5024" y="6842"/>
                    <a:pt x="5288" y="8059"/>
                    <a:pt x="5553" y="9275"/>
                  </a:cubicBezTo>
                  <a:cubicBezTo>
                    <a:pt x="5690" y="9888"/>
                    <a:pt x="5828" y="10491"/>
                    <a:pt x="5965" y="11105"/>
                  </a:cubicBezTo>
                  <a:cubicBezTo>
                    <a:pt x="5997" y="11253"/>
                    <a:pt x="6040" y="11411"/>
                    <a:pt x="6082" y="11559"/>
                  </a:cubicBezTo>
                  <a:cubicBezTo>
                    <a:pt x="6124" y="11718"/>
                    <a:pt x="6166" y="11876"/>
                    <a:pt x="6272" y="12056"/>
                  </a:cubicBezTo>
                  <a:cubicBezTo>
                    <a:pt x="6314" y="12151"/>
                    <a:pt x="6409" y="12257"/>
                    <a:pt x="6526" y="12310"/>
                  </a:cubicBezTo>
                  <a:cubicBezTo>
                    <a:pt x="6653" y="12374"/>
                    <a:pt x="6759" y="12384"/>
                    <a:pt x="6843" y="12395"/>
                  </a:cubicBezTo>
                  <a:cubicBezTo>
                    <a:pt x="6933" y="12400"/>
                    <a:pt x="7018" y="12400"/>
                    <a:pt x="7098" y="12400"/>
                  </a:cubicBezTo>
                  <a:cubicBezTo>
                    <a:pt x="7179" y="12400"/>
                    <a:pt x="7256" y="12400"/>
                    <a:pt x="7330" y="12405"/>
                  </a:cubicBezTo>
                  <a:lnTo>
                    <a:pt x="7330" y="12236"/>
                  </a:lnTo>
                  <a:lnTo>
                    <a:pt x="7330" y="12077"/>
                  </a:lnTo>
                  <a:lnTo>
                    <a:pt x="7330" y="11918"/>
                  </a:lnTo>
                  <a:cubicBezTo>
                    <a:pt x="7171" y="11918"/>
                    <a:pt x="7012" y="11918"/>
                    <a:pt x="6886" y="11908"/>
                  </a:cubicBezTo>
                  <a:cubicBezTo>
                    <a:pt x="6822" y="11908"/>
                    <a:pt x="6769" y="11887"/>
                    <a:pt x="6748" y="11876"/>
                  </a:cubicBezTo>
                  <a:cubicBezTo>
                    <a:pt x="6726" y="11866"/>
                    <a:pt x="6716" y="11855"/>
                    <a:pt x="6684" y="11813"/>
                  </a:cubicBezTo>
                  <a:cubicBezTo>
                    <a:pt x="6632" y="11728"/>
                    <a:pt x="6589" y="11580"/>
                    <a:pt x="6547" y="11432"/>
                  </a:cubicBezTo>
                  <a:cubicBezTo>
                    <a:pt x="6505" y="11295"/>
                    <a:pt x="6473" y="11136"/>
                    <a:pt x="6441" y="10988"/>
                  </a:cubicBezTo>
                  <a:lnTo>
                    <a:pt x="6029" y="9180"/>
                  </a:lnTo>
                  <a:cubicBezTo>
                    <a:pt x="5765" y="7963"/>
                    <a:pt x="5500" y="6748"/>
                    <a:pt x="5257" y="5531"/>
                  </a:cubicBezTo>
                  <a:cubicBezTo>
                    <a:pt x="5204" y="5225"/>
                    <a:pt x="5140" y="4918"/>
                    <a:pt x="5109" y="4633"/>
                  </a:cubicBezTo>
                  <a:cubicBezTo>
                    <a:pt x="5077" y="4337"/>
                    <a:pt x="5067" y="4051"/>
                    <a:pt x="5172" y="3850"/>
                  </a:cubicBezTo>
                  <a:cubicBezTo>
                    <a:pt x="5267" y="3660"/>
                    <a:pt x="5532" y="3469"/>
                    <a:pt x="5765" y="3237"/>
                  </a:cubicBezTo>
                  <a:cubicBezTo>
                    <a:pt x="5828" y="3184"/>
                    <a:pt x="5880" y="3120"/>
                    <a:pt x="5934" y="3057"/>
                  </a:cubicBezTo>
                  <a:cubicBezTo>
                    <a:pt x="5997" y="2993"/>
                    <a:pt x="6050" y="2909"/>
                    <a:pt x="6103" y="2835"/>
                  </a:cubicBezTo>
                  <a:cubicBezTo>
                    <a:pt x="6198" y="2676"/>
                    <a:pt x="6261" y="2518"/>
                    <a:pt x="6303" y="2338"/>
                  </a:cubicBezTo>
                  <a:cubicBezTo>
                    <a:pt x="6399" y="1999"/>
                    <a:pt x="6399" y="1629"/>
                    <a:pt x="6272" y="1280"/>
                  </a:cubicBezTo>
                  <a:cubicBezTo>
                    <a:pt x="6145" y="931"/>
                    <a:pt x="5891" y="635"/>
                    <a:pt x="5584" y="455"/>
                  </a:cubicBezTo>
                  <a:cubicBezTo>
                    <a:pt x="4982" y="75"/>
                    <a:pt x="4305" y="11"/>
                    <a:pt x="3660" y="1"/>
                  </a:cubicBezTo>
                  <a:close/>
                </a:path>
              </a:pathLst>
            </a:custGeom>
            <a:gradFill>
              <a:gsLst>
                <a:gs pos="0">
                  <a:schemeClr val="accent1"/>
                </a:gs>
                <a:gs pos="100000">
                  <a:srgbClr val="BEBEBE"/>
                </a:gs>
              </a:gsLst>
              <a:lin ang="5400012" scaled="0"/>
            </a:gra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53"/>
          <p:cNvGrpSpPr/>
          <p:nvPr/>
        </p:nvGrpSpPr>
        <p:grpSpPr>
          <a:xfrm flipH="1">
            <a:off x="8092129" y="2663004"/>
            <a:ext cx="612258" cy="978817"/>
            <a:chOff x="3085608" y="3229147"/>
            <a:chExt cx="696065" cy="1112798"/>
          </a:xfrm>
        </p:grpSpPr>
        <p:grpSp>
          <p:nvGrpSpPr>
            <p:cNvPr id="990" name="Google Shape;990;p53"/>
            <p:cNvGrpSpPr/>
            <p:nvPr/>
          </p:nvGrpSpPr>
          <p:grpSpPr>
            <a:xfrm>
              <a:off x="3085608" y="3229147"/>
              <a:ext cx="696065" cy="1112798"/>
              <a:chOff x="3085608" y="3229147"/>
              <a:chExt cx="696065" cy="1112798"/>
            </a:xfrm>
          </p:grpSpPr>
          <p:sp>
            <p:nvSpPr>
              <p:cNvPr id="991" name="Google Shape;991;p53"/>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3"/>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3"/>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3"/>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3"/>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3"/>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3"/>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53"/>
            <p:cNvGrpSpPr/>
            <p:nvPr/>
          </p:nvGrpSpPr>
          <p:grpSpPr>
            <a:xfrm>
              <a:off x="3085608" y="3229147"/>
              <a:ext cx="696065" cy="1112798"/>
              <a:chOff x="3085608" y="3229147"/>
              <a:chExt cx="696065" cy="1112798"/>
            </a:xfrm>
          </p:grpSpPr>
          <p:sp>
            <p:nvSpPr>
              <p:cNvPr id="999" name="Google Shape;999;p53"/>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3"/>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3"/>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3"/>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3"/>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3"/>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3"/>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06" name="Google Shape;1006;p53"/>
          <p:cNvPicPr preferRelativeResize="0"/>
          <p:nvPr/>
        </p:nvPicPr>
        <p:blipFill rotWithShape="1">
          <a:blip r:embed="rId4">
            <a:alphaModFix/>
          </a:blip>
          <a:srcRect b="57156" l="0" r="0" t="0"/>
          <a:stretch/>
        </p:blipFill>
        <p:spPr>
          <a:xfrm rot="-10">
            <a:off x="1901550" y="3270958"/>
            <a:ext cx="5340902" cy="1872536"/>
          </a:xfrm>
          <a:prstGeom prst="rect">
            <a:avLst/>
          </a:prstGeom>
          <a:noFill/>
          <a:ln>
            <a:noFill/>
          </a:ln>
          <a:effectLst>
            <a:outerShdw blurRad="271463" rotWithShape="0" algn="bl" dir="5400000" dist="19050">
              <a:schemeClr val="dk1">
                <a:alpha val="63000"/>
              </a:scheme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54"/>
          <p:cNvSpPr txBox="1"/>
          <p:nvPr>
            <p:ph type="title"/>
          </p:nvPr>
        </p:nvSpPr>
        <p:spPr>
          <a:xfrm>
            <a:off x="4174500" y="400825"/>
            <a:ext cx="42873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Implications</a:t>
            </a:r>
            <a:endParaRPr sz="4100"/>
          </a:p>
        </p:txBody>
      </p:sp>
      <p:sp>
        <p:nvSpPr>
          <p:cNvPr id="1012" name="Google Shape;1012;p54"/>
          <p:cNvSpPr txBox="1"/>
          <p:nvPr>
            <p:ph idx="1" type="subTitle"/>
          </p:nvPr>
        </p:nvSpPr>
        <p:spPr>
          <a:xfrm>
            <a:off x="165350" y="1513500"/>
            <a:ext cx="4071000" cy="316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Bias with mapping NPAs (Neighborhood Profile Area)</a:t>
            </a:r>
            <a:endParaRPr/>
          </a:p>
          <a:p>
            <a:pPr indent="-317500" lvl="0" marL="457200" rtl="0" algn="l">
              <a:spcBef>
                <a:spcPts val="0"/>
              </a:spcBef>
              <a:spcAft>
                <a:spcPts val="0"/>
              </a:spcAft>
              <a:buSzPts val="1400"/>
              <a:buChar char="-"/>
            </a:pPr>
            <a:r>
              <a:rPr lang="en"/>
              <a:t>Racial Bias (leads to </a:t>
            </a:r>
            <a:r>
              <a:rPr lang="en"/>
              <a:t>discrimination</a:t>
            </a:r>
            <a:r>
              <a:rPr lang="en"/>
              <a:t> and over-policing in areas/neighborhoods with more people of color)</a:t>
            </a:r>
            <a:endParaRPr/>
          </a:p>
          <a:p>
            <a:pPr indent="-317500" lvl="0" marL="457200" rtl="0" algn="l">
              <a:spcBef>
                <a:spcPts val="0"/>
              </a:spcBef>
              <a:spcAft>
                <a:spcPts val="0"/>
              </a:spcAft>
              <a:buSzPts val="1400"/>
              <a:buChar char="-"/>
            </a:pPr>
            <a:r>
              <a:rPr lang="en"/>
              <a:t>Non-reporting bias (lack of accuracy)</a:t>
            </a:r>
            <a:endParaRPr/>
          </a:p>
          <a:p>
            <a:pPr indent="-317500" lvl="0" marL="457200" rtl="0" algn="l">
              <a:spcBef>
                <a:spcPts val="0"/>
              </a:spcBef>
              <a:spcAft>
                <a:spcPts val="0"/>
              </a:spcAft>
              <a:buSzPts val="1400"/>
              <a:buChar char="-"/>
            </a:pPr>
            <a:r>
              <a:rPr lang="en"/>
              <a:t>Information is not specific enough and there is ambiguous data (e.g. 3 ‘catch-all’ categories)</a:t>
            </a:r>
            <a:endParaRPr/>
          </a:p>
          <a:p>
            <a:pPr indent="-317500" lvl="0" marL="457200" rtl="0" algn="l">
              <a:spcBef>
                <a:spcPts val="0"/>
              </a:spcBef>
              <a:spcAft>
                <a:spcPts val="0"/>
              </a:spcAft>
              <a:buSzPts val="1400"/>
              <a:buChar char="-"/>
            </a:pPr>
            <a:r>
              <a:rPr lang="en"/>
              <a:t>Human-error in </a:t>
            </a:r>
            <a:r>
              <a:rPr lang="en"/>
              <a:t>police reporting (misspellings, etc)</a:t>
            </a:r>
            <a:endParaRPr/>
          </a:p>
        </p:txBody>
      </p:sp>
      <p:sp>
        <p:nvSpPr>
          <p:cNvPr id="1013" name="Google Shape;1013;p54"/>
          <p:cNvSpPr txBox="1"/>
          <p:nvPr>
            <p:ph idx="2" type="subTitle"/>
          </p:nvPr>
        </p:nvSpPr>
        <p:spPr>
          <a:xfrm>
            <a:off x="4283075" y="1513500"/>
            <a:ext cx="4287300" cy="363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Law enforcement agencies can allocate </a:t>
            </a:r>
            <a:r>
              <a:rPr lang="en"/>
              <a:t>resources</a:t>
            </a:r>
            <a:r>
              <a:rPr lang="en"/>
              <a:t> to areas at higher risk of crime and take preventative measures to reduce crime rates.</a:t>
            </a:r>
            <a:endParaRPr/>
          </a:p>
          <a:p>
            <a:pPr indent="-317500" lvl="0" marL="457200" rtl="0" algn="l">
              <a:spcBef>
                <a:spcPts val="0"/>
              </a:spcBef>
              <a:spcAft>
                <a:spcPts val="0"/>
              </a:spcAft>
              <a:buSzPts val="1400"/>
              <a:buChar char="-"/>
            </a:pPr>
            <a:r>
              <a:rPr lang="en"/>
              <a:t>Agency officials can make better-informed decisions by using machine learning models that analyze large volumes of data.</a:t>
            </a:r>
            <a:endParaRPr/>
          </a:p>
          <a:p>
            <a:pPr indent="-317500" lvl="0" marL="457200" rtl="0" algn="l">
              <a:spcBef>
                <a:spcPts val="0"/>
              </a:spcBef>
              <a:spcAft>
                <a:spcPts val="0"/>
              </a:spcAft>
              <a:buSzPts val="1400"/>
              <a:buChar char="-"/>
            </a:pPr>
            <a:r>
              <a:rPr lang="en"/>
              <a:t>With this data, we could potentially analyze the crimes solved rate between states who use predictive policing and those who do not.</a:t>
            </a:r>
            <a:endParaRPr/>
          </a:p>
        </p:txBody>
      </p:sp>
      <p:sp>
        <p:nvSpPr>
          <p:cNvPr id="1014" name="Google Shape;1014;p54"/>
          <p:cNvSpPr txBox="1"/>
          <p:nvPr/>
        </p:nvSpPr>
        <p:spPr>
          <a:xfrm>
            <a:off x="460100" y="400825"/>
            <a:ext cx="3481500" cy="72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100">
                <a:solidFill>
                  <a:schemeClr val="dk1"/>
                </a:solidFill>
                <a:latin typeface="Special Elite"/>
                <a:ea typeface="Special Elite"/>
                <a:cs typeface="Special Elite"/>
                <a:sym typeface="Special Elite"/>
              </a:rPr>
              <a:t>Limitations</a:t>
            </a:r>
            <a:endParaRPr>
              <a:solidFill>
                <a:schemeClr val="dk1"/>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55"/>
          <p:cNvSpPr txBox="1"/>
          <p:nvPr>
            <p:ph type="title"/>
          </p:nvPr>
        </p:nvSpPr>
        <p:spPr>
          <a:xfrm>
            <a:off x="527300" y="1110800"/>
            <a:ext cx="8235000" cy="13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pic>
        <p:nvPicPr>
          <p:cNvPr id="1020" name="Google Shape;1020;p55"/>
          <p:cNvPicPr preferRelativeResize="0"/>
          <p:nvPr/>
        </p:nvPicPr>
        <p:blipFill>
          <a:blip r:embed="rId3">
            <a:alphaModFix/>
          </a:blip>
          <a:stretch>
            <a:fillRect/>
          </a:stretch>
        </p:blipFill>
        <p:spPr>
          <a:xfrm flipH="1" rot="808840">
            <a:off x="7179974" y="3476116"/>
            <a:ext cx="1672101" cy="1795717"/>
          </a:xfrm>
          <a:prstGeom prst="rect">
            <a:avLst/>
          </a:prstGeom>
          <a:noFill/>
          <a:ln>
            <a:noFill/>
          </a:ln>
          <a:effectLst>
            <a:outerShdw blurRad="57150" rotWithShape="0" algn="bl" dir="5400000" dist="19050">
              <a:schemeClr val="dk1">
                <a:alpha val="50000"/>
              </a:schemeClr>
            </a:outerShdw>
          </a:effectLst>
        </p:spPr>
      </p:pic>
      <p:sp>
        <p:nvSpPr>
          <p:cNvPr id="1021" name="Google Shape;1021;p55"/>
          <p:cNvSpPr/>
          <p:nvPr/>
        </p:nvSpPr>
        <p:spPr>
          <a:xfrm rot="-1591238">
            <a:off x="356552" y="2921312"/>
            <a:ext cx="294135" cy="970046"/>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5"/>
          <p:cNvSpPr/>
          <p:nvPr/>
        </p:nvSpPr>
        <p:spPr>
          <a:xfrm rot="7846450">
            <a:off x="962957" y="3010836"/>
            <a:ext cx="323443" cy="960060"/>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3" name="Google Shape;1023;p55"/>
          <p:cNvGrpSpPr/>
          <p:nvPr/>
        </p:nvGrpSpPr>
        <p:grpSpPr>
          <a:xfrm flipH="1" rot="-1462356">
            <a:off x="348643" y="4074998"/>
            <a:ext cx="917591" cy="771367"/>
            <a:chOff x="7066829" y="1002722"/>
            <a:chExt cx="690358" cy="580345"/>
          </a:xfrm>
        </p:grpSpPr>
        <p:sp>
          <p:nvSpPr>
            <p:cNvPr id="1024" name="Google Shape;1024;p55"/>
            <p:cNvSpPr/>
            <p:nvPr/>
          </p:nvSpPr>
          <p:spPr>
            <a:xfrm>
              <a:off x="7289300" y="1059151"/>
              <a:ext cx="245950" cy="160883"/>
            </a:xfrm>
            <a:custGeom>
              <a:rect b="b" l="l" r="r" t="t"/>
              <a:pathLst>
                <a:path extrusionOk="0" h="3618" w="5531">
                  <a:moveTo>
                    <a:pt x="2760" y="1"/>
                  </a:moveTo>
                  <a:cubicBezTo>
                    <a:pt x="2316" y="1"/>
                    <a:pt x="1850" y="43"/>
                    <a:pt x="1396" y="180"/>
                  </a:cubicBezTo>
                  <a:cubicBezTo>
                    <a:pt x="952" y="328"/>
                    <a:pt x="497" y="614"/>
                    <a:pt x="243" y="1069"/>
                  </a:cubicBezTo>
                  <a:cubicBezTo>
                    <a:pt x="0" y="1534"/>
                    <a:pt x="0" y="2084"/>
                    <a:pt x="180" y="2539"/>
                  </a:cubicBezTo>
                  <a:cubicBezTo>
                    <a:pt x="233" y="2655"/>
                    <a:pt x="285" y="2772"/>
                    <a:pt x="360" y="2877"/>
                  </a:cubicBezTo>
                  <a:cubicBezTo>
                    <a:pt x="433" y="2993"/>
                    <a:pt x="518" y="3078"/>
                    <a:pt x="592" y="3162"/>
                  </a:cubicBezTo>
                  <a:cubicBezTo>
                    <a:pt x="751" y="3332"/>
                    <a:pt x="931" y="3480"/>
                    <a:pt x="1068" y="3617"/>
                  </a:cubicBezTo>
                  <a:cubicBezTo>
                    <a:pt x="1110" y="3575"/>
                    <a:pt x="1152" y="3543"/>
                    <a:pt x="1185" y="3501"/>
                  </a:cubicBezTo>
                  <a:lnTo>
                    <a:pt x="1300" y="3385"/>
                  </a:lnTo>
                  <a:lnTo>
                    <a:pt x="1417" y="3268"/>
                  </a:lnTo>
                  <a:cubicBezTo>
                    <a:pt x="1068" y="2941"/>
                    <a:pt x="762" y="2718"/>
                    <a:pt x="635" y="2370"/>
                  </a:cubicBezTo>
                  <a:cubicBezTo>
                    <a:pt x="497" y="2020"/>
                    <a:pt x="508" y="1618"/>
                    <a:pt x="677" y="1301"/>
                  </a:cubicBezTo>
                  <a:cubicBezTo>
                    <a:pt x="846" y="984"/>
                    <a:pt x="1174" y="772"/>
                    <a:pt x="1554" y="646"/>
                  </a:cubicBezTo>
                  <a:cubicBezTo>
                    <a:pt x="1925" y="519"/>
                    <a:pt x="2348" y="487"/>
                    <a:pt x="2760" y="476"/>
                  </a:cubicBezTo>
                  <a:cubicBezTo>
                    <a:pt x="3183" y="487"/>
                    <a:pt x="3596" y="519"/>
                    <a:pt x="3976" y="646"/>
                  </a:cubicBezTo>
                  <a:cubicBezTo>
                    <a:pt x="4357" y="772"/>
                    <a:pt x="4684" y="984"/>
                    <a:pt x="4854" y="1301"/>
                  </a:cubicBezTo>
                  <a:cubicBezTo>
                    <a:pt x="5023" y="1618"/>
                    <a:pt x="5023" y="2020"/>
                    <a:pt x="4886" y="2370"/>
                  </a:cubicBezTo>
                  <a:cubicBezTo>
                    <a:pt x="4769" y="2718"/>
                    <a:pt x="4452" y="2951"/>
                    <a:pt x="4113" y="3268"/>
                  </a:cubicBezTo>
                  <a:cubicBezTo>
                    <a:pt x="4146" y="3310"/>
                    <a:pt x="4188" y="3353"/>
                    <a:pt x="4219" y="3385"/>
                  </a:cubicBezTo>
                  <a:cubicBezTo>
                    <a:pt x="4261" y="3427"/>
                    <a:pt x="4304" y="3458"/>
                    <a:pt x="4336" y="3501"/>
                  </a:cubicBezTo>
                  <a:lnTo>
                    <a:pt x="4452" y="3617"/>
                  </a:lnTo>
                  <a:cubicBezTo>
                    <a:pt x="4590" y="3480"/>
                    <a:pt x="4769" y="3332"/>
                    <a:pt x="4928" y="3162"/>
                  </a:cubicBezTo>
                  <a:cubicBezTo>
                    <a:pt x="5013" y="3078"/>
                    <a:pt x="5097" y="2993"/>
                    <a:pt x="5171" y="2877"/>
                  </a:cubicBezTo>
                  <a:cubicBezTo>
                    <a:pt x="5234" y="2772"/>
                    <a:pt x="5298" y="2655"/>
                    <a:pt x="5340" y="2539"/>
                  </a:cubicBezTo>
                  <a:cubicBezTo>
                    <a:pt x="5520" y="2084"/>
                    <a:pt x="5530" y="1534"/>
                    <a:pt x="5277" y="1080"/>
                  </a:cubicBezTo>
                  <a:cubicBezTo>
                    <a:pt x="5034" y="614"/>
                    <a:pt x="4568" y="328"/>
                    <a:pt x="4124" y="191"/>
                  </a:cubicBezTo>
                  <a:cubicBezTo>
                    <a:pt x="3680" y="43"/>
                    <a:pt x="3215" y="1"/>
                    <a:pt x="2760"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5"/>
            <p:cNvSpPr/>
            <p:nvPr/>
          </p:nvSpPr>
          <p:spPr>
            <a:xfrm>
              <a:off x="7575181" y="1532686"/>
              <a:ext cx="156170" cy="50382"/>
            </a:xfrm>
            <a:custGeom>
              <a:rect b="b" l="l" r="r" t="t"/>
              <a:pathLst>
                <a:path extrusionOk="0" h="1133" w="3512">
                  <a:moveTo>
                    <a:pt x="1" y="0"/>
                  </a:moveTo>
                  <a:lnTo>
                    <a:pt x="1" y="350"/>
                  </a:lnTo>
                  <a:lnTo>
                    <a:pt x="1" y="1132"/>
                  </a:lnTo>
                  <a:lnTo>
                    <a:pt x="3512" y="1132"/>
                  </a:lnTo>
                  <a:lnTo>
                    <a:pt x="3512"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5"/>
            <p:cNvSpPr/>
            <p:nvPr/>
          </p:nvSpPr>
          <p:spPr>
            <a:xfrm>
              <a:off x="7093198" y="1532686"/>
              <a:ext cx="156125" cy="50382"/>
            </a:xfrm>
            <a:custGeom>
              <a:rect b="b" l="l" r="r" t="t"/>
              <a:pathLst>
                <a:path extrusionOk="0" h="1133" w="3511">
                  <a:moveTo>
                    <a:pt x="0" y="0"/>
                  </a:moveTo>
                  <a:lnTo>
                    <a:pt x="0" y="1132"/>
                  </a:lnTo>
                  <a:lnTo>
                    <a:pt x="3511" y="1132"/>
                  </a:lnTo>
                  <a:lnTo>
                    <a:pt x="3511" y="350"/>
                  </a:lnTo>
                  <a:lnTo>
                    <a:pt x="3511"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5"/>
            <p:cNvSpPr/>
            <p:nvPr/>
          </p:nvSpPr>
          <p:spPr>
            <a:xfrm>
              <a:off x="7066829" y="1212475"/>
              <a:ext cx="690358" cy="370592"/>
            </a:xfrm>
            <a:custGeom>
              <a:rect b="b" l="l" r="r" t="t"/>
              <a:pathLst>
                <a:path extrusionOk="0" h="8334" w="15525">
                  <a:moveTo>
                    <a:pt x="2106" y="0"/>
                  </a:moveTo>
                  <a:cubicBezTo>
                    <a:pt x="1027" y="0"/>
                    <a:pt x="1" y="370"/>
                    <a:pt x="212" y="1883"/>
                  </a:cubicBezTo>
                  <a:cubicBezTo>
                    <a:pt x="424" y="3321"/>
                    <a:pt x="868" y="6842"/>
                    <a:pt x="910" y="7201"/>
                  </a:cubicBezTo>
                  <a:lnTo>
                    <a:pt x="4104" y="7201"/>
                  </a:lnTo>
                  <a:lnTo>
                    <a:pt x="4104" y="7551"/>
                  </a:lnTo>
                  <a:cubicBezTo>
                    <a:pt x="4104" y="7984"/>
                    <a:pt x="4453" y="8333"/>
                    <a:pt x="4886" y="8333"/>
                  </a:cubicBezTo>
                  <a:cubicBezTo>
                    <a:pt x="5309" y="8333"/>
                    <a:pt x="5659" y="7984"/>
                    <a:pt x="5659" y="7551"/>
                  </a:cubicBezTo>
                  <a:lnTo>
                    <a:pt x="9868" y="7551"/>
                  </a:lnTo>
                  <a:cubicBezTo>
                    <a:pt x="9868" y="7984"/>
                    <a:pt x="10227" y="8333"/>
                    <a:pt x="10650" y="8333"/>
                  </a:cubicBezTo>
                  <a:cubicBezTo>
                    <a:pt x="11083" y="8333"/>
                    <a:pt x="11433" y="7984"/>
                    <a:pt x="11433" y="7551"/>
                  </a:cubicBezTo>
                  <a:lnTo>
                    <a:pt x="11433" y="7201"/>
                  </a:lnTo>
                  <a:lnTo>
                    <a:pt x="14626" y="7201"/>
                  </a:lnTo>
                  <a:cubicBezTo>
                    <a:pt x="14669" y="6853"/>
                    <a:pt x="15092" y="3521"/>
                    <a:pt x="15324" y="1883"/>
                  </a:cubicBezTo>
                  <a:cubicBezTo>
                    <a:pt x="15525" y="370"/>
                    <a:pt x="14510" y="0"/>
                    <a:pt x="13431" y="0"/>
                  </a:cubicBezTo>
                  <a:close/>
                </a:path>
              </a:pathLst>
            </a:custGeom>
            <a:solidFill>
              <a:schemeClr val="dk1"/>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5"/>
            <p:cNvSpPr/>
            <p:nvPr/>
          </p:nvSpPr>
          <p:spPr>
            <a:xfrm>
              <a:off x="7283652" y="1548205"/>
              <a:ext cx="256800" cy="34863"/>
            </a:xfrm>
            <a:custGeom>
              <a:rect b="b" l="l" r="r" t="t"/>
              <a:pathLst>
                <a:path extrusionOk="0" h="784" w="5775">
                  <a:moveTo>
                    <a:pt x="783" y="1"/>
                  </a:moveTo>
                  <a:cubicBezTo>
                    <a:pt x="783" y="434"/>
                    <a:pt x="433" y="783"/>
                    <a:pt x="0" y="783"/>
                  </a:cubicBezTo>
                  <a:lnTo>
                    <a:pt x="5774" y="783"/>
                  </a:lnTo>
                  <a:cubicBezTo>
                    <a:pt x="5340" y="783"/>
                    <a:pt x="4992" y="434"/>
                    <a:pt x="4992"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5"/>
            <p:cNvSpPr/>
            <p:nvPr/>
          </p:nvSpPr>
          <p:spPr>
            <a:xfrm>
              <a:off x="7249279" y="1002722"/>
              <a:ext cx="325947" cy="551619"/>
            </a:xfrm>
            <a:custGeom>
              <a:rect b="b" l="l" r="r" t="t"/>
              <a:pathLst>
                <a:path extrusionOk="0" h="12405" w="7330">
                  <a:moveTo>
                    <a:pt x="3660" y="1"/>
                  </a:moveTo>
                  <a:cubicBezTo>
                    <a:pt x="3025" y="11"/>
                    <a:pt x="2338" y="75"/>
                    <a:pt x="1735" y="455"/>
                  </a:cubicBezTo>
                  <a:cubicBezTo>
                    <a:pt x="1439" y="635"/>
                    <a:pt x="1185" y="931"/>
                    <a:pt x="1058" y="1280"/>
                  </a:cubicBezTo>
                  <a:cubicBezTo>
                    <a:pt x="931" y="1629"/>
                    <a:pt x="931" y="1999"/>
                    <a:pt x="1016" y="2338"/>
                  </a:cubicBezTo>
                  <a:cubicBezTo>
                    <a:pt x="1069" y="2518"/>
                    <a:pt x="1133" y="2676"/>
                    <a:pt x="1228" y="2835"/>
                  </a:cubicBezTo>
                  <a:cubicBezTo>
                    <a:pt x="1270" y="2909"/>
                    <a:pt x="1333" y="2993"/>
                    <a:pt x="1387" y="3057"/>
                  </a:cubicBezTo>
                  <a:cubicBezTo>
                    <a:pt x="1450" y="3120"/>
                    <a:pt x="1502" y="3184"/>
                    <a:pt x="1566" y="3237"/>
                  </a:cubicBezTo>
                  <a:cubicBezTo>
                    <a:pt x="1799" y="3469"/>
                    <a:pt x="2052" y="3660"/>
                    <a:pt x="2148" y="3850"/>
                  </a:cubicBezTo>
                  <a:cubicBezTo>
                    <a:pt x="2254" y="4051"/>
                    <a:pt x="2254" y="4337"/>
                    <a:pt x="2222" y="4633"/>
                  </a:cubicBezTo>
                  <a:cubicBezTo>
                    <a:pt x="2190" y="4918"/>
                    <a:pt x="2127" y="5225"/>
                    <a:pt x="2063" y="5531"/>
                  </a:cubicBezTo>
                  <a:cubicBezTo>
                    <a:pt x="1831" y="6748"/>
                    <a:pt x="1566" y="7963"/>
                    <a:pt x="1302" y="9180"/>
                  </a:cubicBezTo>
                  <a:lnTo>
                    <a:pt x="889" y="10988"/>
                  </a:lnTo>
                  <a:cubicBezTo>
                    <a:pt x="858" y="11136"/>
                    <a:pt x="816" y="11295"/>
                    <a:pt x="783" y="11432"/>
                  </a:cubicBezTo>
                  <a:cubicBezTo>
                    <a:pt x="741" y="11580"/>
                    <a:pt x="699" y="11728"/>
                    <a:pt x="646" y="11813"/>
                  </a:cubicBezTo>
                  <a:cubicBezTo>
                    <a:pt x="614" y="11855"/>
                    <a:pt x="604" y="11866"/>
                    <a:pt x="583" y="11876"/>
                  </a:cubicBezTo>
                  <a:cubicBezTo>
                    <a:pt x="551" y="11887"/>
                    <a:pt x="508" y="11908"/>
                    <a:pt x="445" y="11908"/>
                  </a:cubicBezTo>
                  <a:cubicBezTo>
                    <a:pt x="308" y="11918"/>
                    <a:pt x="149" y="11918"/>
                    <a:pt x="1" y="11918"/>
                  </a:cubicBezTo>
                  <a:lnTo>
                    <a:pt x="1" y="12077"/>
                  </a:lnTo>
                  <a:lnTo>
                    <a:pt x="1" y="12236"/>
                  </a:lnTo>
                  <a:lnTo>
                    <a:pt x="1" y="12405"/>
                  </a:lnTo>
                  <a:cubicBezTo>
                    <a:pt x="75" y="12400"/>
                    <a:pt x="149" y="12400"/>
                    <a:pt x="228" y="12400"/>
                  </a:cubicBezTo>
                  <a:cubicBezTo>
                    <a:pt x="308" y="12400"/>
                    <a:pt x="392" y="12400"/>
                    <a:pt x="487" y="12395"/>
                  </a:cubicBezTo>
                  <a:cubicBezTo>
                    <a:pt x="572" y="12384"/>
                    <a:pt x="678" y="12374"/>
                    <a:pt x="794" y="12310"/>
                  </a:cubicBezTo>
                  <a:cubicBezTo>
                    <a:pt x="910" y="12257"/>
                    <a:pt x="1006" y="12151"/>
                    <a:pt x="1058" y="12056"/>
                  </a:cubicBezTo>
                  <a:cubicBezTo>
                    <a:pt x="1164" y="11876"/>
                    <a:pt x="1196" y="11718"/>
                    <a:pt x="1249" y="11559"/>
                  </a:cubicBezTo>
                  <a:cubicBezTo>
                    <a:pt x="1291" y="11411"/>
                    <a:pt x="1323" y="11253"/>
                    <a:pt x="1365" y="11105"/>
                  </a:cubicBezTo>
                  <a:cubicBezTo>
                    <a:pt x="1502" y="10491"/>
                    <a:pt x="1640" y="9888"/>
                    <a:pt x="1777" y="9275"/>
                  </a:cubicBezTo>
                  <a:cubicBezTo>
                    <a:pt x="2042" y="8059"/>
                    <a:pt x="2306" y="6842"/>
                    <a:pt x="2539" y="5616"/>
                  </a:cubicBezTo>
                  <a:cubicBezTo>
                    <a:pt x="2602" y="5309"/>
                    <a:pt x="2666" y="5013"/>
                    <a:pt x="2708" y="4685"/>
                  </a:cubicBezTo>
                  <a:cubicBezTo>
                    <a:pt x="2740" y="4358"/>
                    <a:pt x="2761" y="3998"/>
                    <a:pt x="2581" y="3628"/>
                  </a:cubicBezTo>
                  <a:cubicBezTo>
                    <a:pt x="2497" y="3448"/>
                    <a:pt x="2359" y="3310"/>
                    <a:pt x="2243" y="3205"/>
                  </a:cubicBezTo>
                  <a:cubicBezTo>
                    <a:pt x="2116" y="3089"/>
                    <a:pt x="2010" y="2993"/>
                    <a:pt x="1904" y="2898"/>
                  </a:cubicBezTo>
                  <a:cubicBezTo>
                    <a:pt x="1799" y="2782"/>
                    <a:pt x="1704" y="2687"/>
                    <a:pt x="1640" y="2581"/>
                  </a:cubicBezTo>
                  <a:cubicBezTo>
                    <a:pt x="1577" y="2475"/>
                    <a:pt x="1524" y="2349"/>
                    <a:pt x="1492" y="2222"/>
                  </a:cubicBezTo>
                  <a:cubicBezTo>
                    <a:pt x="1418" y="1957"/>
                    <a:pt x="1429" y="1682"/>
                    <a:pt x="1513" y="1449"/>
                  </a:cubicBezTo>
                  <a:cubicBezTo>
                    <a:pt x="1598" y="1206"/>
                    <a:pt x="1777" y="1005"/>
                    <a:pt x="2000" y="857"/>
                  </a:cubicBezTo>
                  <a:cubicBezTo>
                    <a:pt x="2465" y="572"/>
                    <a:pt x="3068" y="487"/>
                    <a:pt x="3660" y="487"/>
                  </a:cubicBezTo>
                  <a:cubicBezTo>
                    <a:pt x="4252" y="487"/>
                    <a:pt x="4865" y="572"/>
                    <a:pt x="5331" y="857"/>
                  </a:cubicBezTo>
                  <a:cubicBezTo>
                    <a:pt x="5553" y="1005"/>
                    <a:pt x="5722" y="1206"/>
                    <a:pt x="5817" y="1449"/>
                  </a:cubicBezTo>
                  <a:cubicBezTo>
                    <a:pt x="5902" y="1682"/>
                    <a:pt x="5913" y="1957"/>
                    <a:pt x="5838" y="2222"/>
                  </a:cubicBezTo>
                  <a:cubicBezTo>
                    <a:pt x="5807" y="2349"/>
                    <a:pt x="5754" y="2475"/>
                    <a:pt x="5690" y="2581"/>
                  </a:cubicBezTo>
                  <a:cubicBezTo>
                    <a:pt x="5627" y="2687"/>
                    <a:pt x="5532" y="2782"/>
                    <a:pt x="5426" y="2898"/>
                  </a:cubicBezTo>
                  <a:cubicBezTo>
                    <a:pt x="5320" y="2993"/>
                    <a:pt x="5204" y="3089"/>
                    <a:pt x="5088" y="3205"/>
                  </a:cubicBezTo>
                  <a:cubicBezTo>
                    <a:pt x="4971" y="3310"/>
                    <a:pt x="4834" y="3448"/>
                    <a:pt x="4738" y="3628"/>
                  </a:cubicBezTo>
                  <a:cubicBezTo>
                    <a:pt x="4559" y="3998"/>
                    <a:pt x="4590" y="4358"/>
                    <a:pt x="4623" y="4685"/>
                  </a:cubicBezTo>
                  <a:cubicBezTo>
                    <a:pt x="4665" y="5013"/>
                    <a:pt x="4728" y="5309"/>
                    <a:pt x="4781" y="5616"/>
                  </a:cubicBezTo>
                  <a:cubicBezTo>
                    <a:pt x="5024" y="6842"/>
                    <a:pt x="5288" y="8059"/>
                    <a:pt x="5553" y="9275"/>
                  </a:cubicBezTo>
                  <a:cubicBezTo>
                    <a:pt x="5690" y="9888"/>
                    <a:pt x="5828" y="10491"/>
                    <a:pt x="5965" y="11105"/>
                  </a:cubicBezTo>
                  <a:cubicBezTo>
                    <a:pt x="5997" y="11253"/>
                    <a:pt x="6040" y="11411"/>
                    <a:pt x="6082" y="11559"/>
                  </a:cubicBezTo>
                  <a:cubicBezTo>
                    <a:pt x="6124" y="11718"/>
                    <a:pt x="6166" y="11876"/>
                    <a:pt x="6272" y="12056"/>
                  </a:cubicBezTo>
                  <a:cubicBezTo>
                    <a:pt x="6314" y="12151"/>
                    <a:pt x="6409" y="12257"/>
                    <a:pt x="6526" y="12310"/>
                  </a:cubicBezTo>
                  <a:cubicBezTo>
                    <a:pt x="6653" y="12374"/>
                    <a:pt x="6759" y="12384"/>
                    <a:pt x="6843" y="12395"/>
                  </a:cubicBezTo>
                  <a:cubicBezTo>
                    <a:pt x="6933" y="12400"/>
                    <a:pt x="7018" y="12400"/>
                    <a:pt x="7098" y="12400"/>
                  </a:cubicBezTo>
                  <a:cubicBezTo>
                    <a:pt x="7179" y="12400"/>
                    <a:pt x="7256" y="12400"/>
                    <a:pt x="7330" y="12405"/>
                  </a:cubicBezTo>
                  <a:lnTo>
                    <a:pt x="7330" y="12236"/>
                  </a:lnTo>
                  <a:lnTo>
                    <a:pt x="7330" y="12077"/>
                  </a:lnTo>
                  <a:lnTo>
                    <a:pt x="7330" y="11918"/>
                  </a:lnTo>
                  <a:cubicBezTo>
                    <a:pt x="7171" y="11918"/>
                    <a:pt x="7012" y="11918"/>
                    <a:pt x="6886" y="11908"/>
                  </a:cubicBezTo>
                  <a:cubicBezTo>
                    <a:pt x="6822" y="11908"/>
                    <a:pt x="6769" y="11887"/>
                    <a:pt x="6748" y="11876"/>
                  </a:cubicBezTo>
                  <a:cubicBezTo>
                    <a:pt x="6726" y="11866"/>
                    <a:pt x="6716" y="11855"/>
                    <a:pt x="6684" y="11813"/>
                  </a:cubicBezTo>
                  <a:cubicBezTo>
                    <a:pt x="6632" y="11728"/>
                    <a:pt x="6589" y="11580"/>
                    <a:pt x="6547" y="11432"/>
                  </a:cubicBezTo>
                  <a:cubicBezTo>
                    <a:pt x="6505" y="11295"/>
                    <a:pt x="6473" y="11136"/>
                    <a:pt x="6441" y="10988"/>
                  </a:cubicBezTo>
                  <a:lnTo>
                    <a:pt x="6029" y="9180"/>
                  </a:lnTo>
                  <a:cubicBezTo>
                    <a:pt x="5765" y="7963"/>
                    <a:pt x="5500" y="6748"/>
                    <a:pt x="5257" y="5531"/>
                  </a:cubicBezTo>
                  <a:cubicBezTo>
                    <a:pt x="5204" y="5225"/>
                    <a:pt x="5140" y="4918"/>
                    <a:pt x="5109" y="4633"/>
                  </a:cubicBezTo>
                  <a:cubicBezTo>
                    <a:pt x="5077" y="4337"/>
                    <a:pt x="5067" y="4051"/>
                    <a:pt x="5172" y="3850"/>
                  </a:cubicBezTo>
                  <a:cubicBezTo>
                    <a:pt x="5267" y="3660"/>
                    <a:pt x="5532" y="3469"/>
                    <a:pt x="5765" y="3237"/>
                  </a:cubicBezTo>
                  <a:cubicBezTo>
                    <a:pt x="5828" y="3184"/>
                    <a:pt x="5880" y="3120"/>
                    <a:pt x="5934" y="3057"/>
                  </a:cubicBezTo>
                  <a:cubicBezTo>
                    <a:pt x="5997" y="2993"/>
                    <a:pt x="6050" y="2909"/>
                    <a:pt x="6103" y="2835"/>
                  </a:cubicBezTo>
                  <a:cubicBezTo>
                    <a:pt x="6198" y="2676"/>
                    <a:pt x="6261" y="2518"/>
                    <a:pt x="6303" y="2338"/>
                  </a:cubicBezTo>
                  <a:cubicBezTo>
                    <a:pt x="6399" y="1999"/>
                    <a:pt x="6399" y="1629"/>
                    <a:pt x="6272" y="1280"/>
                  </a:cubicBezTo>
                  <a:cubicBezTo>
                    <a:pt x="6145" y="931"/>
                    <a:pt x="5891" y="635"/>
                    <a:pt x="5584" y="455"/>
                  </a:cubicBezTo>
                  <a:cubicBezTo>
                    <a:pt x="4982" y="75"/>
                    <a:pt x="4305" y="11"/>
                    <a:pt x="3660" y="1"/>
                  </a:cubicBezTo>
                  <a:close/>
                </a:path>
              </a:pathLst>
            </a:custGeom>
            <a:gradFill>
              <a:gsLst>
                <a:gs pos="0">
                  <a:schemeClr val="accent1"/>
                </a:gs>
                <a:gs pos="100000">
                  <a:srgbClr val="BEBEBE"/>
                </a:gs>
              </a:gsLst>
              <a:lin ang="5400012" scaled="0"/>
            </a:gra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55"/>
          <p:cNvGrpSpPr/>
          <p:nvPr/>
        </p:nvGrpSpPr>
        <p:grpSpPr>
          <a:xfrm flipH="1">
            <a:off x="8092129" y="2663004"/>
            <a:ext cx="612258" cy="978817"/>
            <a:chOff x="3085608" y="3229147"/>
            <a:chExt cx="696065" cy="1112798"/>
          </a:xfrm>
        </p:grpSpPr>
        <p:grpSp>
          <p:nvGrpSpPr>
            <p:cNvPr id="1031" name="Google Shape;1031;p55"/>
            <p:cNvGrpSpPr/>
            <p:nvPr/>
          </p:nvGrpSpPr>
          <p:grpSpPr>
            <a:xfrm>
              <a:off x="3085608" y="3229147"/>
              <a:ext cx="696065" cy="1112798"/>
              <a:chOff x="3085608" y="3229147"/>
              <a:chExt cx="696065" cy="1112798"/>
            </a:xfrm>
          </p:grpSpPr>
          <p:sp>
            <p:nvSpPr>
              <p:cNvPr id="1032" name="Google Shape;1032;p55"/>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5"/>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5"/>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5"/>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5"/>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55"/>
            <p:cNvGrpSpPr/>
            <p:nvPr/>
          </p:nvGrpSpPr>
          <p:grpSpPr>
            <a:xfrm>
              <a:off x="3085608" y="3229147"/>
              <a:ext cx="696065" cy="1112798"/>
              <a:chOff x="3085608" y="3229147"/>
              <a:chExt cx="696065" cy="1112798"/>
            </a:xfrm>
          </p:grpSpPr>
          <p:sp>
            <p:nvSpPr>
              <p:cNvPr id="1040" name="Google Shape;1040;p55"/>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5"/>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5"/>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5"/>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5"/>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47" name="Google Shape;1047;p55"/>
          <p:cNvPicPr preferRelativeResize="0"/>
          <p:nvPr/>
        </p:nvPicPr>
        <p:blipFill rotWithShape="1">
          <a:blip r:embed="rId4">
            <a:alphaModFix/>
          </a:blip>
          <a:srcRect b="57156" l="0" r="0" t="0"/>
          <a:stretch/>
        </p:blipFill>
        <p:spPr>
          <a:xfrm rot="-10">
            <a:off x="1901550" y="3270958"/>
            <a:ext cx="5340902" cy="1872536"/>
          </a:xfrm>
          <a:prstGeom prst="rect">
            <a:avLst/>
          </a:prstGeom>
          <a:noFill/>
          <a:ln>
            <a:noFill/>
          </a:ln>
          <a:effectLst>
            <a:outerShdw blurRad="271463" rotWithShape="0" algn="bl" dir="5400000" dist="19050">
              <a:schemeClr val="dk1">
                <a:alpha val="63000"/>
              </a:scheme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2"/>
          <p:cNvSpPr txBox="1"/>
          <p:nvPr>
            <p:ph type="title"/>
          </p:nvPr>
        </p:nvSpPr>
        <p:spPr>
          <a:xfrm>
            <a:off x="261400" y="262225"/>
            <a:ext cx="80481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Introduction/Background</a:t>
            </a:r>
            <a:endParaRPr/>
          </a:p>
        </p:txBody>
      </p:sp>
      <p:sp>
        <p:nvSpPr>
          <p:cNvPr id="632" name="Google Shape;632;p32"/>
          <p:cNvSpPr txBox="1"/>
          <p:nvPr/>
        </p:nvSpPr>
        <p:spPr>
          <a:xfrm>
            <a:off x="617200" y="1041100"/>
            <a:ext cx="7336500" cy="4039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According to the Brennan Center for Justice at NYU Law, predictive policing a method of “using algorithms to analyze massive amount of information in order to predict and help prevent potential future crimes”.</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The Los Angeles Police Department (LAPD) was the first agency to use predictive policing models when they partnered with federal agencies in 2008.</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The following states actively use predictive policing models: </a:t>
            </a:r>
            <a:endParaRPr sz="1300">
              <a:solidFill>
                <a:schemeClr val="dk1"/>
              </a:solidFill>
              <a:latin typeface="Inter"/>
              <a:ea typeface="Inter"/>
              <a:cs typeface="Inter"/>
              <a:sym typeface="Inter"/>
            </a:endParaRPr>
          </a:p>
          <a:p>
            <a:pPr indent="-311150" lvl="1" marL="9144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California </a:t>
            </a:r>
            <a:endParaRPr sz="1300">
              <a:solidFill>
                <a:schemeClr val="dk1"/>
              </a:solidFill>
              <a:latin typeface="Inter"/>
              <a:ea typeface="Inter"/>
              <a:cs typeface="Inter"/>
              <a:sym typeface="Inter"/>
            </a:endParaRPr>
          </a:p>
          <a:p>
            <a:pPr indent="-311150" lvl="1" marL="9144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Washington</a:t>
            </a:r>
            <a:endParaRPr sz="1300">
              <a:solidFill>
                <a:schemeClr val="dk1"/>
              </a:solidFill>
              <a:latin typeface="Inter"/>
              <a:ea typeface="Inter"/>
              <a:cs typeface="Inter"/>
              <a:sym typeface="Inter"/>
            </a:endParaRPr>
          </a:p>
          <a:p>
            <a:pPr indent="-311150" lvl="1" marL="9144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South Carolina </a:t>
            </a:r>
            <a:endParaRPr sz="1300">
              <a:solidFill>
                <a:schemeClr val="dk1"/>
              </a:solidFill>
              <a:latin typeface="Inter"/>
              <a:ea typeface="Inter"/>
              <a:cs typeface="Inter"/>
              <a:sym typeface="Inter"/>
            </a:endParaRPr>
          </a:p>
          <a:p>
            <a:pPr indent="-311150" lvl="1" marL="9144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Arizona</a:t>
            </a:r>
            <a:endParaRPr sz="1300">
              <a:solidFill>
                <a:schemeClr val="dk1"/>
              </a:solidFill>
              <a:latin typeface="Inter"/>
              <a:ea typeface="Inter"/>
              <a:cs typeface="Inter"/>
              <a:sym typeface="Inter"/>
            </a:endParaRPr>
          </a:p>
          <a:p>
            <a:pPr indent="-311150" lvl="1" marL="9144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Tennessee</a:t>
            </a:r>
            <a:endParaRPr sz="1300">
              <a:solidFill>
                <a:schemeClr val="dk1"/>
              </a:solidFill>
              <a:latin typeface="Inter"/>
              <a:ea typeface="Inter"/>
              <a:cs typeface="Inter"/>
              <a:sym typeface="Inter"/>
            </a:endParaRPr>
          </a:p>
          <a:p>
            <a:pPr indent="-311150" lvl="1" marL="9144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Illinois</a:t>
            </a:r>
            <a:endParaRPr sz="1300">
              <a:solidFill>
                <a:schemeClr val="dk1"/>
              </a:solidFill>
              <a:latin typeface="Inter"/>
              <a:ea typeface="Inter"/>
              <a:cs typeface="Inter"/>
              <a:sym typeface="Inter"/>
            </a:endParaRPr>
          </a:p>
          <a:p>
            <a:pPr indent="-311150" lvl="1" marL="9144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New York</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The NIBRS(National Incident Based Reporting System) is a subset of the Uniform Crime Reporting (UCR) Program. All incidents of crime are reported here. The data is compiled, cleaned, stored, and made available to the public and law enforcement agencies for the purposes of analysis.</a:t>
            </a:r>
            <a:endParaRPr sz="1300">
              <a:solidFill>
                <a:schemeClr val="dk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Technologies Uses </a:t>
            </a:r>
            <a:endParaRPr/>
          </a:p>
        </p:txBody>
      </p:sp>
      <p:graphicFrame>
        <p:nvGraphicFramePr>
          <p:cNvPr id="638" name="Google Shape;638;p33"/>
          <p:cNvGraphicFramePr/>
          <p:nvPr/>
        </p:nvGraphicFramePr>
        <p:xfrm>
          <a:off x="720000" y="1786850"/>
          <a:ext cx="3000000" cy="3000000"/>
        </p:xfrm>
        <a:graphic>
          <a:graphicData uri="http://schemas.openxmlformats.org/drawingml/2006/table">
            <a:tbl>
              <a:tblPr>
                <a:noFill/>
                <a:tableStyleId>{ED3D9178-1744-4E2C-911C-134D45F60DCB}</a:tableStyleId>
              </a:tblPr>
              <a:tblGrid>
                <a:gridCol w="2391275"/>
                <a:gridCol w="5312725"/>
              </a:tblGrid>
              <a:tr h="361525">
                <a:tc>
                  <a:txBody>
                    <a:bodyPr/>
                    <a:lstStyle/>
                    <a:p>
                      <a:pPr indent="0" lvl="0" marL="0" rtl="0" algn="l">
                        <a:spcBef>
                          <a:spcPts val="0"/>
                        </a:spcBef>
                        <a:spcAft>
                          <a:spcPts val="0"/>
                        </a:spcAft>
                        <a:buNone/>
                      </a:pPr>
                      <a:r>
                        <a:rPr b="1" lang="en" sz="1100">
                          <a:solidFill>
                            <a:schemeClr val="dk1"/>
                          </a:solidFill>
                          <a:latin typeface="Inter"/>
                          <a:ea typeface="Inter"/>
                          <a:cs typeface="Inter"/>
                          <a:sym typeface="Inter"/>
                        </a:rPr>
                        <a:t>PostgreSQL/psycopg2</a:t>
                      </a:r>
                      <a:endParaRPr b="1" sz="11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l">
                        <a:spcBef>
                          <a:spcPts val="0"/>
                        </a:spcBef>
                        <a:spcAft>
                          <a:spcPts val="1600"/>
                        </a:spcAft>
                        <a:buNone/>
                      </a:pPr>
                      <a:r>
                        <a:rPr lang="en" sz="1000">
                          <a:solidFill>
                            <a:schemeClr val="dk1"/>
                          </a:solidFill>
                          <a:latin typeface="Inter"/>
                          <a:ea typeface="Inter"/>
                          <a:cs typeface="Inter"/>
                          <a:sym typeface="Inter"/>
                        </a:rPr>
                        <a:t>We created a connection to the PostgreSQL database to extract the data from</a:t>
                      </a:r>
                      <a:endParaRPr sz="10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a:solidFill>
                            <a:schemeClr val="dk1"/>
                          </a:solidFill>
                          <a:latin typeface="Inter"/>
                          <a:ea typeface="Inter"/>
                          <a:cs typeface="Inter"/>
                          <a:sym typeface="Inter"/>
                        </a:rPr>
                        <a:t>Pandas</a:t>
                      </a:r>
                      <a:endParaRPr b="1" sz="11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1600"/>
                        </a:spcAft>
                        <a:buNone/>
                      </a:pPr>
                      <a:r>
                        <a:rPr lang="en" sz="1000">
                          <a:solidFill>
                            <a:schemeClr val="dk1"/>
                          </a:solidFill>
                          <a:latin typeface="Inter"/>
                          <a:ea typeface="Inter"/>
                          <a:cs typeface="Inter"/>
                          <a:sym typeface="Inter"/>
                        </a:rPr>
                        <a:t>To manipulate data within dataframes</a:t>
                      </a:r>
                      <a:endParaRPr sz="10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a:solidFill>
                            <a:schemeClr val="dk1"/>
                          </a:solidFill>
                          <a:latin typeface="Inter"/>
                          <a:ea typeface="Inter"/>
                          <a:cs typeface="Inter"/>
                          <a:sym typeface="Inter"/>
                        </a:rPr>
                        <a:t>zipfile</a:t>
                      </a:r>
                      <a:endParaRPr b="1" sz="11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l">
                        <a:spcBef>
                          <a:spcPts val="0"/>
                        </a:spcBef>
                        <a:spcAft>
                          <a:spcPts val="1600"/>
                        </a:spcAft>
                        <a:buNone/>
                      </a:pPr>
                      <a:r>
                        <a:rPr lang="en" sz="1000">
                          <a:solidFill>
                            <a:schemeClr val="dk1"/>
                          </a:solidFill>
                          <a:latin typeface="Inter"/>
                          <a:ea typeface="Inter"/>
                          <a:cs typeface="Inter"/>
                          <a:sym typeface="Inter"/>
                        </a:rPr>
                        <a:t>Used to have Pandas read a zipped file. This is needed when the file size is too large for Jupyter Notebook to handle. </a:t>
                      </a:r>
                      <a:endParaRPr sz="10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a:solidFill>
                            <a:schemeClr val="dk1"/>
                          </a:solidFill>
                          <a:latin typeface="Inter"/>
                          <a:ea typeface="Inter"/>
                          <a:cs typeface="Inter"/>
                          <a:sym typeface="Inter"/>
                        </a:rPr>
                        <a:t>scikit-learn</a:t>
                      </a:r>
                      <a:endParaRPr b="1" sz="11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l">
                        <a:spcBef>
                          <a:spcPts val="0"/>
                        </a:spcBef>
                        <a:spcAft>
                          <a:spcPts val="1600"/>
                        </a:spcAft>
                        <a:buNone/>
                      </a:pPr>
                      <a:r>
                        <a:rPr lang="en" sz="1000">
                          <a:solidFill>
                            <a:schemeClr val="dk1"/>
                          </a:solidFill>
                          <a:latin typeface="Inter"/>
                          <a:ea typeface="Inter"/>
                          <a:cs typeface="Inter"/>
                          <a:sym typeface="Inter"/>
                        </a:rPr>
                        <a:t>Used to preprocess the data, train the data, perform the Random Forest Classifier model, and display the confusion matrix and classification report</a:t>
                      </a:r>
                      <a:endParaRPr sz="10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a:solidFill>
                            <a:schemeClr val="dk1"/>
                          </a:solidFill>
                          <a:latin typeface="Inter"/>
                          <a:ea typeface="Inter"/>
                          <a:cs typeface="Inter"/>
                          <a:sym typeface="Inter"/>
                        </a:rPr>
                        <a:t>Jupyter Notebook</a:t>
                      </a:r>
                      <a:endParaRPr b="1" sz="11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000">
                          <a:solidFill>
                            <a:schemeClr val="dk1"/>
                          </a:solidFill>
                          <a:latin typeface="Inter"/>
                          <a:ea typeface="Inter"/>
                          <a:cs typeface="Inter"/>
                          <a:sym typeface="Inter"/>
                        </a:rPr>
                        <a:t>Used for creating code, visualizations, and deploying machine learning models</a:t>
                      </a:r>
                      <a:endParaRPr sz="10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a:solidFill>
                            <a:schemeClr val="dk1"/>
                          </a:solidFill>
                          <a:latin typeface="Inter"/>
                          <a:ea typeface="Inter"/>
                          <a:cs typeface="Inter"/>
                          <a:sym typeface="Inter"/>
                        </a:rPr>
                        <a:t>Tableau Public</a:t>
                      </a:r>
                      <a:endParaRPr b="1" sz="11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000">
                          <a:solidFill>
                            <a:schemeClr val="dk1"/>
                          </a:solidFill>
                          <a:latin typeface="Inter"/>
                          <a:ea typeface="Inter"/>
                          <a:cs typeface="Inter"/>
                          <a:sym typeface="Inter"/>
                        </a:rPr>
                        <a:t>Used to create the visualizations of the data</a:t>
                      </a:r>
                      <a:endParaRPr sz="10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a:solidFill>
                            <a:schemeClr val="dk1"/>
                          </a:solidFill>
                          <a:latin typeface="Inter"/>
                          <a:ea typeface="Inter"/>
                          <a:cs typeface="Inter"/>
                          <a:sym typeface="Inter"/>
                        </a:rPr>
                        <a:t>City of Charlotte Data Portal</a:t>
                      </a:r>
                      <a:endParaRPr b="1" sz="11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000">
                          <a:solidFill>
                            <a:schemeClr val="dk1"/>
                          </a:solidFill>
                          <a:latin typeface="Inter"/>
                          <a:ea typeface="Inter"/>
                          <a:cs typeface="Inter"/>
                          <a:sym typeface="Inter"/>
                        </a:rPr>
                        <a:t>Houses data for CMPD and other city/county agencies</a:t>
                      </a:r>
                      <a:endParaRPr sz="1000">
                        <a:solidFill>
                          <a:schemeClr val="dk1"/>
                        </a:solidFill>
                        <a:latin typeface="Inter"/>
                        <a:ea typeface="Inter"/>
                        <a:cs typeface="Inter"/>
                        <a:sym typeface="Inter"/>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4"/>
          <p:cNvSpPr txBox="1"/>
          <p:nvPr>
            <p:ph type="title"/>
          </p:nvPr>
        </p:nvSpPr>
        <p:spPr>
          <a:xfrm>
            <a:off x="715100" y="674250"/>
            <a:ext cx="7713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Methods</a:t>
            </a:r>
            <a:endParaRPr/>
          </a:p>
        </p:txBody>
      </p:sp>
      <p:sp>
        <p:nvSpPr>
          <p:cNvPr id="644" name="Google Shape;644;p34"/>
          <p:cNvSpPr txBox="1"/>
          <p:nvPr>
            <p:ph idx="1" type="subTitle"/>
          </p:nvPr>
        </p:nvSpPr>
        <p:spPr>
          <a:xfrm>
            <a:off x="571500" y="1800275"/>
            <a:ext cx="6984300" cy="2656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Either used the zipfile reader library or connect to PostGreSQL to extract the data.</a:t>
            </a:r>
            <a:endParaRPr/>
          </a:p>
          <a:p>
            <a:pPr indent="-317500" lvl="0" marL="457200" rtl="0" algn="l">
              <a:spcBef>
                <a:spcPts val="0"/>
              </a:spcBef>
              <a:spcAft>
                <a:spcPts val="0"/>
              </a:spcAft>
              <a:buSzPts val="1400"/>
              <a:buChar char="●"/>
            </a:pPr>
            <a:r>
              <a:rPr lang="en"/>
              <a:t>Turned it into a DataFrame. </a:t>
            </a:r>
            <a:endParaRPr/>
          </a:p>
          <a:p>
            <a:pPr indent="-317500" lvl="0" marL="457200" rtl="0" algn="l">
              <a:spcBef>
                <a:spcPts val="0"/>
              </a:spcBef>
              <a:spcAft>
                <a:spcPts val="0"/>
              </a:spcAft>
              <a:buSzPts val="1400"/>
              <a:buChar char="●"/>
            </a:pPr>
            <a:r>
              <a:rPr lang="en"/>
              <a:t>Iterated through the DataFrame to locate the null values and drop them from the data set.</a:t>
            </a:r>
            <a:endParaRPr/>
          </a:p>
          <a:p>
            <a:pPr indent="-317500" lvl="0" marL="457200" rtl="0" algn="l">
              <a:spcBef>
                <a:spcPts val="0"/>
              </a:spcBef>
              <a:spcAft>
                <a:spcPts val="0"/>
              </a:spcAft>
              <a:buSzPts val="1400"/>
              <a:buChar char="●"/>
            </a:pPr>
            <a:r>
              <a:rPr lang="en"/>
              <a:t>Dropped </a:t>
            </a:r>
            <a:r>
              <a:rPr lang="en"/>
              <a:t>unnecessary</a:t>
            </a:r>
            <a:r>
              <a:rPr lang="en"/>
              <a:t> features.</a:t>
            </a:r>
            <a:endParaRPr/>
          </a:p>
          <a:p>
            <a:pPr indent="-317500" lvl="0" marL="457200" rtl="0" algn="l">
              <a:spcBef>
                <a:spcPts val="0"/>
              </a:spcBef>
              <a:spcAft>
                <a:spcPts val="0"/>
              </a:spcAft>
              <a:buSzPts val="1400"/>
              <a:buChar char="●"/>
            </a:pPr>
            <a:r>
              <a:rPr lang="en"/>
              <a:t>Filtered the DataFrame to decrease the amount of information.</a:t>
            </a:r>
            <a:endParaRPr/>
          </a:p>
          <a:p>
            <a:pPr indent="-317500" lvl="0" marL="457200" rtl="0" algn="l">
              <a:spcBef>
                <a:spcPts val="0"/>
              </a:spcBef>
              <a:spcAft>
                <a:spcPts val="0"/>
              </a:spcAft>
              <a:buSzPts val="1400"/>
              <a:buChar char="●"/>
            </a:pPr>
            <a:r>
              <a:rPr lang="en"/>
              <a:t>Mapped subcategories in the “CLEARANCE STATUS” column.</a:t>
            </a:r>
            <a:endParaRPr/>
          </a:p>
          <a:p>
            <a:pPr indent="-317500" lvl="0" marL="457200" rtl="0" algn="l">
              <a:spcBef>
                <a:spcPts val="0"/>
              </a:spcBef>
              <a:spcAft>
                <a:spcPts val="0"/>
              </a:spcAft>
              <a:buSzPts val="1400"/>
              <a:buChar char="●"/>
            </a:pPr>
            <a:r>
              <a:rPr lang="en"/>
              <a:t>Created function to categorize crimes based on if classified as “violent” or “nonviolent”.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5"/>
          <p:cNvSpPr txBox="1"/>
          <p:nvPr>
            <p:ph type="title"/>
          </p:nvPr>
        </p:nvSpPr>
        <p:spPr>
          <a:xfrm>
            <a:off x="1224225" y="1110800"/>
            <a:ext cx="6867900" cy="13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Observations</a:t>
            </a:r>
            <a:endParaRPr/>
          </a:p>
        </p:txBody>
      </p:sp>
      <p:pic>
        <p:nvPicPr>
          <p:cNvPr id="650" name="Google Shape;650;p35"/>
          <p:cNvPicPr preferRelativeResize="0"/>
          <p:nvPr/>
        </p:nvPicPr>
        <p:blipFill>
          <a:blip r:embed="rId3">
            <a:alphaModFix/>
          </a:blip>
          <a:stretch>
            <a:fillRect/>
          </a:stretch>
        </p:blipFill>
        <p:spPr>
          <a:xfrm flipH="1" rot="808840">
            <a:off x="7179974" y="3476116"/>
            <a:ext cx="1672101" cy="1795717"/>
          </a:xfrm>
          <a:prstGeom prst="rect">
            <a:avLst/>
          </a:prstGeom>
          <a:noFill/>
          <a:ln>
            <a:noFill/>
          </a:ln>
          <a:effectLst>
            <a:outerShdw blurRad="57150" rotWithShape="0" algn="bl" dir="5400000" dist="19050">
              <a:schemeClr val="dk1">
                <a:alpha val="50000"/>
              </a:schemeClr>
            </a:outerShdw>
          </a:effectLst>
        </p:spPr>
      </p:pic>
      <p:sp>
        <p:nvSpPr>
          <p:cNvPr id="651" name="Google Shape;651;p35"/>
          <p:cNvSpPr/>
          <p:nvPr/>
        </p:nvSpPr>
        <p:spPr>
          <a:xfrm rot="-1591238">
            <a:off x="356552" y="2921312"/>
            <a:ext cx="294135" cy="970046"/>
          </a:xfrm>
          <a:custGeom>
            <a:rect b="b" l="l" r="r" t="t"/>
            <a:pathLst>
              <a:path extrusionOk="0" h="16813" w="5098">
                <a:moveTo>
                  <a:pt x="2625" y="0"/>
                </a:moveTo>
                <a:cubicBezTo>
                  <a:pt x="2614" y="0"/>
                  <a:pt x="2602" y="1"/>
                  <a:pt x="2591" y="2"/>
                </a:cubicBezTo>
                <a:cubicBezTo>
                  <a:pt x="2464" y="13"/>
                  <a:pt x="2305" y="97"/>
                  <a:pt x="2242" y="139"/>
                </a:cubicBezTo>
                <a:cubicBezTo>
                  <a:pt x="2168" y="192"/>
                  <a:pt x="2094" y="245"/>
                  <a:pt x="2041" y="309"/>
                </a:cubicBezTo>
                <a:cubicBezTo>
                  <a:pt x="1925" y="414"/>
                  <a:pt x="1819" y="530"/>
                  <a:pt x="1723" y="647"/>
                </a:cubicBezTo>
                <a:cubicBezTo>
                  <a:pt x="1354" y="1101"/>
                  <a:pt x="1047" y="1588"/>
                  <a:pt x="772" y="2095"/>
                </a:cubicBezTo>
                <a:cubicBezTo>
                  <a:pt x="635" y="2349"/>
                  <a:pt x="508" y="2603"/>
                  <a:pt x="391" y="2878"/>
                </a:cubicBezTo>
                <a:cubicBezTo>
                  <a:pt x="275" y="3143"/>
                  <a:pt x="158" y="3418"/>
                  <a:pt x="95" y="3735"/>
                </a:cubicBezTo>
                <a:cubicBezTo>
                  <a:pt x="85" y="3820"/>
                  <a:pt x="74" y="3914"/>
                  <a:pt x="74" y="4010"/>
                </a:cubicBezTo>
                <a:lnTo>
                  <a:pt x="74" y="4221"/>
                </a:lnTo>
                <a:cubicBezTo>
                  <a:pt x="74" y="4358"/>
                  <a:pt x="64" y="4496"/>
                  <a:pt x="64" y="4633"/>
                </a:cubicBezTo>
                <a:lnTo>
                  <a:pt x="64" y="5479"/>
                </a:lnTo>
                <a:cubicBezTo>
                  <a:pt x="64" y="6029"/>
                  <a:pt x="53" y="6590"/>
                  <a:pt x="53" y="7150"/>
                </a:cubicBezTo>
                <a:cubicBezTo>
                  <a:pt x="42" y="9392"/>
                  <a:pt x="31" y="11624"/>
                  <a:pt x="10" y="13866"/>
                </a:cubicBezTo>
                <a:cubicBezTo>
                  <a:pt x="10" y="14426"/>
                  <a:pt x="10" y="14976"/>
                  <a:pt x="0" y="15536"/>
                </a:cubicBezTo>
                <a:lnTo>
                  <a:pt x="0" y="15758"/>
                </a:lnTo>
                <a:cubicBezTo>
                  <a:pt x="0" y="15833"/>
                  <a:pt x="10" y="15917"/>
                  <a:pt x="21" y="16012"/>
                </a:cubicBezTo>
                <a:cubicBezTo>
                  <a:pt x="42" y="16108"/>
                  <a:pt x="64" y="16213"/>
                  <a:pt x="127" y="16319"/>
                </a:cubicBezTo>
                <a:cubicBezTo>
                  <a:pt x="179" y="16425"/>
                  <a:pt x="275" y="16520"/>
                  <a:pt x="370" y="16583"/>
                </a:cubicBezTo>
                <a:cubicBezTo>
                  <a:pt x="571" y="16710"/>
                  <a:pt x="750" y="16742"/>
                  <a:pt x="910" y="16763"/>
                </a:cubicBezTo>
                <a:cubicBezTo>
                  <a:pt x="1068" y="16784"/>
                  <a:pt x="1216" y="16794"/>
                  <a:pt x="1354" y="16794"/>
                </a:cubicBezTo>
                <a:cubicBezTo>
                  <a:pt x="1704" y="16807"/>
                  <a:pt x="2031" y="16812"/>
                  <a:pt x="2361" y="16812"/>
                </a:cubicBezTo>
                <a:cubicBezTo>
                  <a:pt x="2589" y="16812"/>
                  <a:pt x="2818" y="16810"/>
                  <a:pt x="3056" y="16805"/>
                </a:cubicBezTo>
                <a:cubicBezTo>
                  <a:pt x="3204" y="16794"/>
                  <a:pt x="3363" y="16794"/>
                  <a:pt x="3542" y="16752"/>
                </a:cubicBezTo>
                <a:cubicBezTo>
                  <a:pt x="3627" y="16731"/>
                  <a:pt x="3722" y="16700"/>
                  <a:pt x="3828" y="16636"/>
                </a:cubicBezTo>
                <a:cubicBezTo>
                  <a:pt x="3934" y="16573"/>
                  <a:pt x="4029" y="16467"/>
                  <a:pt x="4092" y="16361"/>
                </a:cubicBezTo>
                <a:cubicBezTo>
                  <a:pt x="4209" y="16139"/>
                  <a:pt x="4209" y="15959"/>
                  <a:pt x="4209" y="15800"/>
                </a:cubicBezTo>
                <a:cubicBezTo>
                  <a:pt x="4219" y="15663"/>
                  <a:pt x="4219" y="15515"/>
                  <a:pt x="4219" y="15377"/>
                </a:cubicBezTo>
                <a:cubicBezTo>
                  <a:pt x="4230" y="13136"/>
                  <a:pt x="4240" y="10905"/>
                  <a:pt x="4251" y="8663"/>
                </a:cubicBezTo>
                <a:cubicBezTo>
                  <a:pt x="4261" y="8113"/>
                  <a:pt x="4261" y="7552"/>
                  <a:pt x="4261" y="6992"/>
                </a:cubicBezTo>
                <a:cubicBezTo>
                  <a:pt x="4261" y="6918"/>
                  <a:pt x="4261" y="6854"/>
                  <a:pt x="4272" y="6780"/>
                </a:cubicBezTo>
                <a:lnTo>
                  <a:pt x="4272" y="6675"/>
                </a:lnTo>
                <a:cubicBezTo>
                  <a:pt x="4272" y="6600"/>
                  <a:pt x="4251" y="6527"/>
                  <a:pt x="4240" y="6484"/>
                </a:cubicBezTo>
                <a:cubicBezTo>
                  <a:pt x="4198" y="6315"/>
                  <a:pt x="4145" y="6188"/>
                  <a:pt x="4092" y="6050"/>
                </a:cubicBezTo>
                <a:cubicBezTo>
                  <a:pt x="3986" y="5786"/>
                  <a:pt x="3871" y="5522"/>
                  <a:pt x="3744" y="5268"/>
                </a:cubicBezTo>
                <a:cubicBezTo>
                  <a:pt x="3617" y="5004"/>
                  <a:pt x="3490" y="4750"/>
                  <a:pt x="3342" y="4496"/>
                </a:cubicBezTo>
                <a:lnTo>
                  <a:pt x="3215" y="4306"/>
                </a:lnTo>
                <a:lnTo>
                  <a:pt x="3151" y="4210"/>
                </a:lnTo>
                <a:cubicBezTo>
                  <a:pt x="3140" y="4189"/>
                  <a:pt x="3130" y="4179"/>
                  <a:pt x="3119" y="4158"/>
                </a:cubicBezTo>
                <a:cubicBezTo>
                  <a:pt x="3098" y="4137"/>
                  <a:pt x="3088" y="4116"/>
                  <a:pt x="3067" y="4083"/>
                </a:cubicBezTo>
                <a:cubicBezTo>
                  <a:pt x="2982" y="3978"/>
                  <a:pt x="2876" y="3883"/>
                  <a:pt x="2771" y="3820"/>
                </a:cubicBezTo>
                <a:cubicBezTo>
                  <a:pt x="2711" y="3790"/>
                  <a:pt x="2645" y="3776"/>
                  <a:pt x="2580" y="3776"/>
                </a:cubicBezTo>
                <a:cubicBezTo>
                  <a:pt x="2529" y="3776"/>
                  <a:pt x="2479" y="3784"/>
                  <a:pt x="2432" y="3798"/>
                </a:cubicBezTo>
                <a:cubicBezTo>
                  <a:pt x="2316" y="3841"/>
                  <a:pt x="2221" y="3935"/>
                  <a:pt x="2125" y="4041"/>
                </a:cubicBezTo>
                <a:cubicBezTo>
                  <a:pt x="2030" y="4168"/>
                  <a:pt x="2009" y="4210"/>
                  <a:pt x="1956" y="4274"/>
                </a:cubicBezTo>
                <a:cubicBezTo>
                  <a:pt x="1871" y="4401"/>
                  <a:pt x="1798" y="4528"/>
                  <a:pt x="1723" y="4655"/>
                </a:cubicBezTo>
                <a:cubicBezTo>
                  <a:pt x="1575" y="4898"/>
                  <a:pt x="1438" y="5152"/>
                  <a:pt x="1311" y="5406"/>
                </a:cubicBezTo>
                <a:cubicBezTo>
                  <a:pt x="1184" y="5670"/>
                  <a:pt x="1068" y="5924"/>
                  <a:pt x="962" y="6209"/>
                </a:cubicBezTo>
                <a:cubicBezTo>
                  <a:pt x="931" y="6283"/>
                  <a:pt x="910" y="6358"/>
                  <a:pt x="888" y="6442"/>
                </a:cubicBezTo>
                <a:cubicBezTo>
                  <a:pt x="877" y="6484"/>
                  <a:pt x="867" y="6516"/>
                  <a:pt x="856" y="6611"/>
                </a:cubicBezTo>
                <a:lnTo>
                  <a:pt x="856" y="6727"/>
                </a:lnTo>
                <a:lnTo>
                  <a:pt x="856" y="7150"/>
                </a:lnTo>
                <a:cubicBezTo>
                  <a:pt x="846" y="7711"/>
                  <a:pt x="846" y="8261"/>
                  <a:pt x="846" y="8821"/>
                </a:cubicBezTo>
                <a:cubicBezTo>
                  <a:pt x="835" y="9942"/>
                  <a:pt x="825" y="11063"/>
                  <a:pt x="825" y="12184"/>
                </a:cubicBezTo>
                <a:lnTo>
                  <a:pt x="1481" y="12184"/>
                </a:lnTo>
                <a:cubicBezTo>
                  <a:pt x="1491" y="11063"/>
                  <a:pt x="1502" y="9953"/>
                  <a:pt x="1502" y="8832"/>
                </a:cubicBezTo>
                <a:cubicBezTo>
                  <a:pt x="1502" y="8271"/>
                  <a:pt x="1512" y="7711"/>
                  <a:pt x="1512" y="7150"/>
                </a:cubicBezTo>
                <a:lnTo>
                  <a:pt x="1512" y="6727"/>
                </a:lnTo>
                <a:cubicBezTo>
                  <a:pt x="1512" y="6710"/>
                  <a:pt x="1512" y="6663"/>
                  <a:pt x="1518" y="6648"/>
                </a:cubicBezTo>
                <a:lnTo>
                  <a:pt x="1518" y="6648"/>
                </a:lnTo>
                <a:cubicBezTo>
                  <a:pt x="1518" y="6648"/>
                  <a:pt x="1518" y="6648"/>
                  <a:pt x="1519" y="6648"/>
                </a:cubicBezTo>
                <a:cubicBezTo>
                  <a:pt x="1519" y="6648"/>
                  <a:pt x="1521" y="6647"/>
                  <a:pt x="1523" y="6643"/>
                </a:cubicBezTo>
                <a:cubicBezTo>
                  <a:pt x="1521" y="6643"/>
                  <a:pt x="1519" y="6644"/>
                  <a:pt x="1518" y="6648"/>
                </a:cubicBezTo>
                <a:lnTo>
                  <a:pt x="1518" y="6648"/>
                </a:lnTo>
                <a:cubicBezTo>
                  <a:pt x="1517" y="6643"/>
                  <a:pt x="1523" y="6616"/>
                  <a:pt x="1523" y="6600"/>
                </a:cubicBezTo>
                <a:cubicBezTo>
                  <a:pt x="1544" y="6558"/>
                  <a:pt x="1565" y="6495"/>
                  <a:pt x="1586" y="6442"/>
                </a:cubicBezTo>
                <a:cubicBezTo>
                  <a:pt x="1671" y="6198"/>
                  <a:pt x="1787" y="5945"/>
                  <a:pt x="1904" y="5702"/>
                </a:cubicBezTo>
                <a:cubicBezTo>
                  <a:pt x="2030" y="5458"/>
                  <a:pt x="2157" y="5215"/>
                  <a:pt x="2294" y="4983"/>
                </a:cubicBezTo>
                <a:cubicBezTo>
                  <a:pt x="2383" y="4821"/>
                  <a:pt x="2540" y="4599"/>
                  <a:pt x="2581" y="4540"/>
                </a:cubicBezTo>
                <a:lnTo>
                  <a:pt x="2581" y="4540"/>
                </a:lnTo>
                <a:cubicBezTo>
                  <a:pt x="2612" y="4582"/>
                  <a:pt x="2633" y="4624"/>
                  <a:pt x="2665" y="4666"/>
                </a:cubicBezTo>
                <a:cubicBezTo>
                  <a:pt x="2696" y="4718"/>
                  <a:pt x="2739" y="4781"/>
                  <a:pt x="2771" y="4835"/>
                </a:cubicBezTo>
                <a:cubicBezTo>
                  <a:pt x="2898" y="5067"/>
                  <a:pt x="3025" y="5310"/>
                  <a:pt x="3151" y="5554"/>
                </a:cubicBezTo>
                <a:cubicBezTo>
                  <a:pt x="3267" y="5797"/>
                  <a:pt x="3373" y="6050"/>
                  <a:pt x="3479" y="6294"/>
                </a:cubicBezTo>
                <a:cubicBezTo>
                  <a:pt x="3521" y="6421"/>
                  <a:pt x="3574" y="6548"/>
                  <a:pt x="3596" y="6654"/>
                </a:cubicBezTo>
                <a:cubicBezTo>
                  <a:pt x="3606" y="6664"/>
                  <a:pt x="3606" y="6675"/>
                  <a:pt x="3606" y="6675"/>
                </a:cubicBezTo>
                <a:lnTo>
                  <a:pt x="3606" y="6780"/>
                </a:lnTo>
                <a:lnTo>
                  <a:pt x="3606" y="6981"/>
                </a:lnTo>
                <a:cubicBezTo>
                  <a:pt x="3596" y="7542"/>
                  <a:pt x="3596" y="8102"/>
                  <a:pt x="3596" y="8663"/>
                </a:cubicBezTo>
                <a:cubicBezTo>
                  <a:pt x="3585" y="10905"/>
                  <a:pt x="3563" y="13136"/>
                  <a:pt x="3553" y="15377"/>
                </a:cubicBezTo>
                <a:cubicBezTo>
                  <a:pt x="3553" y="15642"/>
                  <a:pt x="3563" y="15981"/>
                  <a:pt x="3511" y="16044"/>
                </a:cubicBezTo>
                <a:lnTo>
                  <a:pt x="3490" y="16065"/>
                </a:lnTo>
                <a:cubicBezTo>
                  <a:pt x="3469" y="16075"/>
                  <a:pt x="3437" y="16097"/>
                  <a:pt x="3384" y="16108"/>
                </a:cubicBezTo>
                <a:cubicBezTo>
                  <a:pt x="3288" y="16129"/>
                  <a:pt x="3162" y="16139"/>
                  <a:pt x="3035" y="16139"/>
                </a:cubicBezTo>
                <a:cubicBezTo>
                  <a:pt x="2770" y="16144"/>
                  <a:pt x="2490" y="16147"/>
                  <a:pt x="2210" y="16147"/>
                </a:cubicBezTo>
                <a:cubicBezTo>
                  <a:pt x="1930" y="16147"/>
                  <a:pt x="1649" y="16144"/>
                  <a:pt x="1385" y="16139"/>
                </a:cubicBezTo>
                <a:cubicBezTo>
                  <a:pt x="1248" y="16139"/>
                  <a:pt x="1121" y="16129"/>
                  <a:pt x="994" y="16108"/>
                </a:cubicBezTo>
                <a:cubicBezTo>
                  <a:pt x="877" y="16097"/>
                  <a:pt x="772" y="16065"/>
                  <a:pt x="740" y="16033"/>
                </a:cubicBezTo>
                <a:cubicBezTo>
                  <a:pt x="708" y="16012"/>
                  <a:pt x="698" y="16002"/>
                  <a:pt x="677" y="15906"/>
                </a:cubicBezTo>
                <a:cubicBezTo>
                  <a:pt x="666" y="15864"/>
                  <a:pt x="666" y="15800"/>
                  <a:pt x="666" y="15748"/>
                </a:cubicBezTo>
                <a:lnTo>
                  <a:pt x="666" y="15547"/>
                </a:lnTo>
                <a:cubicBezTo>
                  <a:pt x="666" y="14987"/>
                  <a:pt x="677" y="14426"/>
                  <a:pt x="677" y="13866"/>
                </a:cubicBezTo>
                <a:cubicBezTo>
                  <a:pt x="687" y="11624"/>
                  <a:pt x="698" y="9392"/>
                  <a:pt x="719" y="7150"/>
                </a:cubicBezTo>
                <a:lnTo>
                  <a:pt x="719" y="5479"/>
                </a:lnTo>
                <a:cubicBezTo>
                  <a:pt x="729" y="5194"/>
                  <a:pt x="729" y="4919"/>
                  <a:pt x="729" y="4633"/>
                </a:cubicBezTo>
                <a:lnTo>
                  <a:pt x="729" y="4221"/>
                </a:lnTo>
                <a:lnTo>
                  <a:pt x="729" y="4010"/>
                </a:lnTo>
                <a:cubicBezTo>
                  <a:pt x="729" y="3957"/>
                  <a:pt x="740" y="3914"/>
                  <a:pt x="750" y="3862"/>
                </a:cubicBezTo>
                <a:cubicBezTo>
                  <a:pt x="793" y="3639"/>
                  <a:pt x="888" y="3386"/>
                  <a:pt x="994" y="3143"/>
                </a:cubicBezTo>
                <a:cubicBezTo>
                  <a:pt x="1100" y="2889"/>
                  <a:pt x="1216" y="2645"/>
                  <a:pt x="1354" y="2413"/>
                </a:cubicBezTo>
                <a:cubicBezTo>
                  <a:pt x="1607" y="1937"/>
                  <a:pt x="1904" y="1472"/>
                  <a:pt x="2231" y="1059"/>
                </a:cubicBezTo>
                <a:cubicBezTo>
                  <a:pt x="2316" y="964"/>
                  <a:pt x="2400" y="869"/>
                  <a:pt x="2485" y="784"/>
                </a:cubicBezTo>
                <a:cubicBezTo>
                  <a:pt x="2527" y="753"/>
                  <a:pt x="2580" y="711"/>
                  <a:pt x="2612" y="689"/>
                </a:cubicBezTo>
                <a:cubicBezTo>
                  <a:pt x="2623" y="678"/>
                  <a:pt x="2633" y="678"/>
                  <a:pt x="2644" y="668"/>
                </a:cubicBezTo>
                <a:lnTo>
                  <a:pt x="2644" y="678"/>
                </a:lnTo>
                <a:cubicBezTo>
                  <a:pt x="2675" y="689"/>
                  <a:pt x="2717" y="721"/>
                  <a:pt x="2760" y="763"/>
                </a:cubicBezTo>
                <a:cubicBezTo>
                  <a:pt x="2844" y="837"/>
                  <a:pt x="2929" y="932"/>
                  <a:pt x="3003" y="1028"/>
                </a:cubicBezTo>
                <a:cubicBezTo>
                  <a:pt x="3321" y="1440"/>
                  <a:pt x="3596" y="1916"/>
                  <a:pt x="3838" y="2402"/>
                </a:cubicBezTo>
                <a:cubicBezTo>
                  <a:pt x="4082" y="2878"/>
                  <a:pt x="4315" y="3407"/>
                  <a:pt x="4420" y="3872"/>
                </a:cubicBezTo>
                <a:cubicBezTo>
                  <a:pt x="4431" y="3935"/>
                  <a:pt x="4431" y="3989"/>
                  <a:pt x="4431" y="4020"/>
                </a:cubicBezTo>
                <a:lnTo>
                  <a:pt x="4431" y="4232"/>
                </a:lnTo>
                <a:lnTo>
                  <a:pt x="4431" y="4655"/>
                </a:lnTo>
                <a:cubicBezTo>
                  <a:pt x="4431" y="4929"/>
                  <a:pt x="4431" y="5215"/>
                  <a:pt x="4420" y="5490"/>
                </a:cubicBezTo>
                <a:cubicBezTo>
                  <a:pt x="4409" y="7732"/>
                  <a:pt x="4399" y="9963"/>
                  <a:pt x="4388" y="12205"/>
                </a:cubicBezTo>
                <a:lnTo>
                  <a:pt x="5044" y="12205"/>
                </a:lnTo>
                <a:cubicBezTo>
                  <a:pt x="5055" y="9974"/>
                  <a:pt x="5076" y="7732"/>
                  <a:pt x="5086" y="5490"/>
                </a:cubicBezTo>
                <a:lnTo>
                  <a:pt x="5086" y="4655"/>
                </a:lnTo>
                <a:cubicBezTo>
                  <a:pt x="5086" y="4517"/>
                  <a:pt x="5097" y="4380"/>
                  <a:pt x="5097" y="4232"/>
                </a:cubicBezTo>
                <a:lnTo>
                  <a:pt x="5097" y="4031"/>
                </a:lnTo>
                <a:cubicBezTo>
                  <a:pt x="5097" y="3925"/>
                  <a:pt x="5086" y="3841"/>
                  <a:pt x="5065" y="3756"/>
                </a:cubicBezTo>
                <a:cubicBezTo>
                  <a:pt x="4928" y="3132"/>
                  <a:pt x="4684" y="2624"/>
                  <a:pt x="4431" y="2106"/>
                </a:cubicBezTo>
                <a:cubicBezTo>
                  <a:pt x="4177" y="1588"/>
                  <a:pt x="3892" y="1091"/>
                  <a:pt x="3521" y="626"/>
                </a:cubicBezTo>
                <a:cubicBezTo>
                  <a:pt x="3426" y="499"/>
                  <a:pt x="3331" y="382"/>
                  <a:pt x="3204" y="277"/>
                </a:cubicBezTo>
                <a:cubicBezTo>
                  <a:pt x="3140" y="213"/>
                  <a:pt x="3077" y="161"/>
                  <a:pt x="2982" y="107"/>
                </a:cubicBezTo>
                <a:cubicBezTo>
                  <a:pt x="2885" y="49"/>
                  <a:pt x="2753" y="0"/>
                  <a:pt x="2625"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p:nvPr/>
        </p:nvSpPr>
        <p:spPr>
          <a:xfrm rot="7846450">
            <a:off x="962957" y="3010836"/>
            <a:ext cx="323443" cy="960060"/>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accent4"/>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35"/>
          <p:cNvGrpSpPr/>
          <p:nvPr/>
        </p:nvGrpSpPr>
        <p:grpSpPr>
          <a:xfrm flipH="1" rot="-1462356">
            <a:off x="348643" y="4074998"/>
            <a:ext cx="917591" cy="771367"/>
            <a:chOff x="7066829" y="1002722"/>
            <a:chExt cx="690358" cy="580345"/>
          </a:xfrm>
        </p:grpSpPr>
        <p:sp>
          <p:nvSpPr>
            <p:cNvPr id="654" name="Google Shape;654;p35"/>
            <p:cNvSpPr/>
            <p:nvPr/>
          </p:nvSpPr>
          <p:spPr>
            <a:xfrm>
              <a:off x="7289300" y="1059151"/>
              <a:ext cx="245950" cy="160883"/>
            </a:xfrm>
            <a:custGeom>
              <a:rect b="b" l="l" r="r" t="t"/>
              <a:pathLst>
                <a:path extrusionOk="0" h="3618" w="5531">
                  <a:moveTo>
                    <a:pt x="2760" y="1"/>
                  </a:moveTo>
                  <a:cubicBezTo>
                    <a:pt x="2316" y="1"/>
                    <a:pt x="1850" y="43"/>
                    <a:pt x="1396" y="180"/>
                  </a:cubicBezTo>
                  <a:cubicBezTo>
                    <a:pt x="952" y="328"/>
                    <a:pt x="497" y="614"/>
                    <a:pt x="243" y="1069"/>
                  </a:cubicBezTo>
                  <a:cubicBezTo>
                    <a:pt x="0" y="1534"/>
                    <a:pt x="0" y="2084"/>
                    <a:pt x="180" y="2539"/>
                  </a:cubicBezTo>
                  <a:cubicBezTo>
                    <a:pt x="233" y="2655"/>
                    <a:pt x="285" y="2772"/>
                    <a:pt x="360" y="2877"/>
                  </a:cubicBezTo>
                  <a:cubicBezTo>
                    <a:pt x="433" y="2993"/>
                    <a:pt x="518" y="3078"/>
                    <a:pt x="592" y="3162"/>
                  </a:cubicBezTo>
                  <a:cubicBezTo>
                    <a:pt x="751" y="3332"/>
                    <a:pt x="931" y="3480"/>
                    <a:pt x="1068" y="3617"/>
                  </a:cubicBezTo>
                  <a:cubicBezTo>
                    <a:pt x="1110" y="3575"/>
                    <a:pt x="1152" y="3543"/>
                    <a:pt x="1185" y="3501"/>
                  </a:cubicBezTo>
                  <a:lnTo>
                    <a:pt x="1300" y="3385"/>
                  </a:lnTo>
                  <a:lnTo>
                    <a:pt x="1417" y="3268"/>
                  </a:lnTo>
                  <a:cubicBezTo>
                    <a:pt x="1068" y="2941"/>
                    <a:pt x="762" y="2718"/>
                    <a:pt x="635" y="2370"/>
                  </a:cubicBezTo>
                  <a:cubicBezTo>
                    <a:pt x="497" y="2020"/>
                    <a:pt x="508" y="1618"/>
                    <a:pt x="677" y="1301"/>
                  </a:cubicBezTo>
                  <a:cubicBezTo>
                    <a:pt x="846" y="984"/>
                    <a:pt x="1174" y="772"/>
                    <a:pt x="1554" y="646"/>
                  </a:cubicBezTo>
                  <a:cubicBezTo>
                    <a:pt x="1925" y="519"/>
                    <a:pt x="2348" y="487"/>
                    <a:pt x="2760" y="476"/>
                  </a:cubicBezTo>
                  <a:cubicBezTo>
                    <a:pt x="3183" y="487"/>
                    <a:pt x="3596" y="519"/>
                    <a:pt x="3976" y="646"/>
                  </a:cubicBezTo>
                  <a:cubicBezTo>
                    <a:pt x="4357" y="772"/>
                    <a:pt x="4684" y="984"/>
                    <a:pt x="4854" y="1301"/>
                  </a:cubicBezTo>
                  <a:cubicBezTo>
                    <a:pt x="5023" y="1618"/>
                    <a:pt x="5023" y="2020"/>
                    <a:pt x="4886" y="2370"/>
                  </a:cubicBezTo>
                  <a:cubicBezTo>
                    <a:pt x="4769" y="2718"/>
                    <a:pt x="4452" y="2951"/>
                    <a:pt x="4113" y="3268"/>
                  </a:cubicBezTo>
                  <a:cubicBezTo>
                    <a:pt x="4146" y="3310"/>
                    <a:pt x="4188" y="3353"/>
                    <a:pt x="4219" y="3385"/>
                  </a:cubicBezTo>
                  <a:cubicBezTo>
                    <a:pt x="4261" y="3427"/>
                    <a:pt x="4304" y="3458"/>
                    <a:pt x="4336" y="3501"/>
                  </a:cubicBezTo>
                  <a:lnTo>
                    <a:pt x="4452" y="3617"/>
                  </a:lnTo>
                  <a:cubicBezTo>
                    <a:pt x="4590" y="3480"/>
                    <a:pt x="4769" y="3332"/>
                    <a:pt x="4928" y="3162"/>
                  </a:cubicBezTo>
                  <a:cubicBezTo>
                    <a:pt x="5013" y="3078"/>
                    <a:pt x="5097" y="2993"/>
                    <a:pt x="5171" y="2877"/>
                  </a:cubicBezTo>
                  <a:cubicBezTo>
                    <a:pt x="5234" y="2772"/>
                    <a:pt x="5298" y="2655"/>
                    <a:pt x="5340" y="2539"/>
                  </a:cubicBezTo>
                  <a:cubicBezTo>
                    <a:pt x="5520" y="2084"/>
                    <a:pt x="5530" y="1534"/>
                    <a:pt x="5277" y="1080"/>
                  </a:cubicBezTo>
                  <a:cubicBezTo>
                    <a:pt x="5034" y="614"/>
                    <a:pt x="4568" y="328"/>
                    <a:pt x="4124" y="191"/>
                  </a:cubicBezTo>
                  <a:cubicBezTo>
                    <a:pt x="3680" y="43"/>
                    <a:pt x="3215" y="1"/>
                    <a:pt x="2760"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7575181" y="1532686"/>
              <a:ext cx="156170" cy="50382"/>
            </a:xfrm>
            <a:custGeom>
              <a:rect b="b" l="l" r="r" t="t"/>
              <a:pathLst>
                <a:path extrusionOk="0" h="1133" w="3512">
                  <a:moveTo>
                    <a:pt x="1" y="0"/>
                  </a:moveTo>
                  <a:lnTo>
                    <a:pt x="1" y="350"/>
                  </a:lnTo>
                  <a:lnTo>
                    <a:pt x="1" y="1132"/>
                  </a:lnTo>
                  <a:lnTo>
                    <a:pt x="3512" y="1132"/>
                  </a:lnTo>
                  <a:lnTo>
                    <a:pt x="3512"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5"/>
            <p:cNvSpPr/>
            <p:nvPr/>
          </p:nvSpPr>
          <p:spPr>
            <a:xfrm>
              <a:off x="7093198" y="1532686"/>
              <a:ext cx="156125" cy="50382"/>
            </a:xfrm>
            <a:custGeom>
              <a:rect b="b" l="l" r="r" t="t"/>
              <a:pathLst>
                <a:path extrusionOk="0" h="1133" w="3511">
                  <a:moveTo>
                    <a:pt x="0" y="0"/>
                  </a:moveTo>
                  <a:lnTo>
                    <a:pt x="0" y="1132"/>
                  </a:lnTo>
                  <a:lnTo>
                    <a:pt x="3511" y="1132"/>
                  </a:lnTo>
                  <a:lnTo>
                    <a:pt x="3511" y="350"/>
                  </a:lnTo>
                  <a:lnTo>
                    <a:pt x="3511" y="0"/>
                  </a:ln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5"/>
            <p:cNvSpPr/>
            <p:nvPr/>
          </p:nvSpPr>
          <p:spPr>
            <a:xfrm>
              <a:off x="7066829" y="1212475"/>
              <a:ext cx="690358" cy="370592"/>
            </a:xfrm>
            <a:custGeom>
              <a:rect b="b" l="l" r="r" t="t"/>
              <a:pathLst>
                <a:path extrusionOk="0" h="8334" w="15525">
                  <a:moveTo>
                    <a:pt x="2106" y="0"/>
                  </a:moveTo>
                  <a:cubicBezTo>
                    <a:pt x="1027" y="0"/>
                    <a:pt x="1" y="370"/>
                    <a:pt x="212" y="1883"/>
                  </a:cubicBezTo>
                  <a:cubicBezTo>
                    <a:pt x="424" y="3321"/>
                    <a:pt x="868" y="6842"/>
                    <a:pt x="910" y="7201"/>
                  </a:cubicBezTo>
                  <a:lnTo>
                    <a:pt x="4104" y="7201"/>
                  </a:lnTo>
                  <a:lnTo>
                    <a:pt x="4104" y="7551"/>
                  </a:lnTo>
                  <a:cubicBezTo>
                    <a:pt x="4104" y="7984"/>
                    <a:pt x="4453" y="8333"/>
                    <a:pt x="4886" y="8333"/>
                  </a:cubicBezTo>
                  <a:cubicBezTo>
                    <a:pt x="5309" y="8333"/>
                    <a:pt x="5659" y="7984"/>
                    <a:pt x="5659" y="7551"/>
                  </a:cubicBezTo>
                  <a:lnTo>
                    <a:pt x="9868" y="7551"/>
                  </a:lnTo>
                  <a:cubicBezTo>
                    <a:pt x="9868" y="7984"/>
                    <a:pt x="10227" y="8333"/>
                    <a:pt x="10650" y="8333"/>
                  </a:cubicBezTo>
                  <a:cubicBezTo>
                    <a:pt x="11083" y="8333"/>
                    <a:pt x="11433" y="7984"/>
                    <a:pt x="11433" y="7551"/>
                  </a:cubicBezTo>
                  <a:lnTo>
                    <a:pt x="11433" y="7201"/>
                  </a:lnTo>
                  <a:lnTo>
                    <a:pt x="14626" y="7201"/>
                  </a:lnTo>
                  <a:cubicBezTo>
                    <a:pt x="14669" y="6853"/>
                    <a:pt x="15092" y="3521"/>
                    <a:pt x="15324" y="1883"/>
                  </a:cubicBezTo>
                  <a:cubicBezTo>
                    <a:pt x="15525" y="370"/>
                    <a:pt x="14510" y="0"/>
                    <a:pt x="13431" y="0"/>
                  </a:cubicBezTo>
                  <a:close/>
                </a:path>
              </a:pathLst>
            </a:custGeom>
            <a:solidFill>
              <a:schemeClr val="dk1"/>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5"/>
            <p:cNvSpPr/>
            <p:nvPr/>
          </p:nvSpPr>
          <p:spPr>
            <a:xfrm>
              <a:off x="7283652" y="1548205"/>
              <a:ext cx="256800" cy="34863"/>
            </a:xfrm>
            <a:custGeom>
              <a:rect b="b" l="l" r="r" t="t"/>
              <a:pathLst>
                <a:path extrusionOk="0" h="784" w="5775">
                  <a:moveTo>
                    <a:pt x="783" y="1"/>
                  </a:moveTo>
                  <a:cubicBezTo>
                    <a:pt x="783" y="434"/>
                    <a:pt x="433" y="783"/>
                    <a:pt x="0" y="783"/>
                  </a:cubicBezTo>
                  <a:lnTo>
                    <a:pt x="5774" y="783"/>
                  </a:lnTo>
                  <a:cubicBezTo>
                    <a:pt x="5340" y="783"/>
                    <a:pt x="4992" y="434"/>
                    <a:pt x="4992" y="1"/>
                  </a:cubicBezTo>
                  <a:close/>
                </a:path>
              </a:pathLst>
            </a:custGeom>
            <a:solidFill>
              <a:schemeClr val="dk2"/>
            </a:soli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a:off x="7249279" y="1002722"/>
              <a:ext cx="325947" cy="551619"/>
            </a:xfrm>
            <a:custGeom>
              <a:rect b="b" l="l" r="r" t="t"/>
              <a:pathLst>
                <a:path extrusionOk="0" h="12405" w="7330">
                  <a:moveTo>
                    <a:pt x="3660" y="1"/>
                  </a:moveTo>
                  <a:cubicBezTo>
                    <a:pt x="3025" y="11"/>
                    <a:pt x="2338" y="75"/>
                    <a:pt x="1735" y="455"/>
                  </a:cubicBezTo>
                  <a:cubicBezTo>
                    <a:pt x="1439" y="635"/>
                    <a:pt x="1185" y="931"/>
                    <a:pt x="1058" y="1280"/>
                  </a:cubicBezTo>
                  <a:cubicBezTo>
                    <a:pt x="931" y="1629"/>
                    <a:pt x="931" y="1999"/>
                    <a:pt x="1016" y="2338"/>
                  </a:cubicBezTo>
                  <a:cubicBezTo>
                    <a:pt x="1069" y="2518"/>
                    <a:pt x="1133" y="2676"/>
                    <a:pt x="1228" y="2835"/>
                  </a:cubicBezTo>
                  <a:cubicBezTo>
                    <a:pt x="1270" y="2909"/>
                    <a:pt x="1333" y="2993"/>
                    <a:pt x="1387" y="3057"/>
                  </a:cubicBezTo>
                  <a:cubicBezTo>
                    <a:pt x="1450" y="3120"/>
                    <a:pt x="1502" y="3184"/>
                    <a:pt x="1566" y="3237"/>
                  </a:cubicBezTo>
                  <a:cubicBezTo>
                    <a:pt x="1799" y="3469"/>
                    <a:pt x="2052" y="3660"/>
                    <a:pt x="2148" y="3850"/>
                  </a:cubicBezTo>
                  <a:cubicBezTo>
                    <a:pt x="2254" y="4051"/>
                    <a:pt x="2254" y="4337"/>
                    <a:pt x="2222" y="4633"/>
                  </a:cubicBezTo>
                  <a:cubicBezTo>
                    <a:pt x="2190" y="4918"/>
                    <a:pt x="2127" y="5225"/>
                    <a:pt x="2063" y="5531"/>
                  </a:cubicBezTo>
                  <a:cubicBezTo>
                    <a:pt x="1831" y="6748"/>
                    <a:pt x="1566" y="7963"/>
                    <a:pt x="1302" y="9180"/>
                  </a:cubicBezTo>
                  <a:lnTo>
                    <a:pt x="889" y="10988"/>
                  </a:lnTo>
                  <a:cubicBezTo>
                    <a:pt x="858" y="11136"/>
                    <a:pt x="816" y="11295"/>
                    <a:pt x="783" y="11432"/>
                  </a:cubicBezTo>
                  <a:cubicBezTo>
                    <a:pt x="741" y="11580"/>
                    <a:pt x="699" y="11728"/>
                    <a:pt x="646" y="11813"/>
                  </a:cubicBezTo>
                  <a:cubicBezTo>
                    <a:pt x="614" y="11855"/>
                    <a:pt x="604" y="11866"/>
                    <a:pt x="583" y="11876"/>
                  </a:cubicBezTo>
                  <a:cubicBezTo>
                    <a:pt x="551" y="11887"/>
                    <a:pt x="508" y="11908"/>
                    <a:pt x="445" y="11908"/>
                  </a:cubicBezTo>
                  <a:cubicBezTo>
                    <a:pt x="308" y="11918"/>
                    <a:pt x="149" y="11918"/>
                    <a:pt x="1" y="11918"/>
                  </a:cubicBezTo>
                  <a:lnTo>
                    <a:pt x="1" y="12077"/>
                  </a:lnTo>
                  <a:lnTo>
                    <a:pt x="1" y="12236"/>
                  </a:lnTo>
                  <a:lnTo>
                    <a:pt x="1" y="12405"/>
                  </a:lnTo>
                  <a:cubicBezTo>
                    <a:pt x="75" y="12400"/>
                    <a:pt x="149" y="12400"/>
                    <a:pt x="228" y="12400"/>
                  </a:cubicBezTo>
                  <a:cubicBezTo>
                    <a:pt x="308" y="12400"/>
                    <a:pt x="392" y="12400"/>
                    <a:pt x="487" y="12395"/>
                  </a:cubicBezTo>
                  <a:cubicBezTo>
                    <a:pt x="572" y="12384"/>
                    <a:pt x="678" y="12374"/>
                    <a:pt x="794" y="12310"/>
                  </a:cubicBezTo>
                  <a:cubicBezTo>
                    <a:pt x="910" y="12257"/>
                    <a:pt x="1006" y="12151"/>
                    <a:pt x="1058" y="12056"/>
                  </a:cubicBezTo>
                  <a:cubicBezTo>
                    <a:pt x="1164" y="11876"/>
                    <a:pt x="1196" y="11718"/>
                    <a:pt x="1249" y="11559"/>
                  </a:cubicBezTo>
                  <a:cubicBezTo>
                    <a:pt x="1291" y="11411"/>
                    <a:pt x="1323" y="11253"/>
                    <a:pt x="1365" y="11105"/>
                  </a:cubicBezTo>
                  <a:cubicBezTo>
                    <a:pt x="1502" y="10491"/>
                    <a:pt x="1640" y="9888"/>
                    <a:pt x="1777" y="9275"/>
                  </a:cubicBezTo>
                  <a:cubicBezTo>
                    <a:pt x="2042" y="8059"/>
                    <a:pt x="2306" y="6842"/>
                    <a:pt x="2539" y="5616"/>
                  </a:cubicBezTo>
                  <a:cubicBezTo>
                    <a:pt x="2602" y="5309"/>
                    <a:pt x="2666" y="5013"/>
                    <a:pt x="2708" y="4685"/>
                  </a:cubicBezTo>
                  <a:cubicBezTo>
                    <a:pt x="2740" y="4358"/>
                    <a:pt x="2761" y="3998"/>
                    <a:pt x="2581" y="3628"/>
                  </a:cubicBezTo>
                  <a:cubicBezTo>
                    <a:pt x="2497" y="3448"/>
                    <a:pt x="2359" y="3310"/>
                    <a:pt x="2243" y="3205"/>
                  </a:cubicBezTo>
                  <a:cubicBezTo>
                    <a:pt x="2116" y="3089"/>
                    <a:pt x="2010" y="2993"/>
                    <a:pt x="1904" y="2898"/>
                  </a:cubicBezTo>
                  <a:cubicBezTo>
                    <a:pt x="1799" y="2782"/>
                    <a:pt x="1704" y="2687"/>
                    <a:pt x="1640" y="2581"/>
                  </a:cubicBezTo>
                  <a:cubicBezTo>
                    <a:pt x="1577" y="2475"/>
                    <a:pt x="1524" y="2349"/>
                    <a:pt x="1492" y="2222"/>
                  </a:cubicBezTo>
                  <a:cubicBezTo>
                    <a:pt x="1418" y="1957"/>
                    <a:pt x="1429" y="1682"/>
                    <a:pt x="1513" y="1449"/>
                  </a:cubicBezTo>
                  <a:cubicBezTo>
                    <a:pt x="1598" y="1206"/>
                    <a:pt x="1777" y="1005"/>
                    <a:pt x="2000" y="857"/>
                  </a:cubicBezTo>
                  <a:cubicBezTo>
                    <a:pt x="2465" y="572"/>
                    <a:pt x="3068" y="487"/>
                    <a:pt x="3660" y="487"/>
                  </a:cubicBezTo>
                  <a:cubicBezTo>
                    <a:pt x="4252" y="487"/>
                    <a:pt x="4865" y="572"/>
                    <a:pt x="5331" y="857"/>
                  </a:cubicBezTo>
                  <a:cubicBezTo>
                    <a:pt x="5553" y="1005"/>
                    <a:pt x="5722" y="1206"/>
                    <a:pt x="5817" y="1449"/>
                  </a:cubicBezTo>
                  <a:cubicBezTo>
                    <a:pt x="5902" y="1682"/>
                    <a:pt x="5913" y="1957"/>
                    <a:pt x="5838" y="2222"/>
                  </a:cubicBezTo>
                  <a:cubicBezTo>
                    <a:pt x="5807" y="2349"/>
                    <a:pt x="5754" y="2475"/>
                    <a:pt x="5690" y="2581"/>
                  </a:cubicBezTo>
                  <a:cubicBezTo>
                    <a:pt x="5627" y="2687"/>
                    <a:pt x="5532" y="2782"/>
                    <a:pt x="5426" y="2898"/>
                  </a:cubicBezTo>
                  <a:cubicBezTo>
                    <a:pt x="5320" y="2993"/>
                    <a:pt x="5204" y="3089"/>
                    <a:pt x="5088" y="3205"/>
                  </a:cubicBezTo>
                  <a:cubicBezTo>
                    <a:pt x="4971" y="3310"/>
                    <a:pt x="4834" y="3448"/>
                    <a:pt x="4738" y="3628"/>
                  </a:cubicBezTo>
                  <a:cubicBezTo>
                    <a:pt x="4559" y="3998"/>
                    <a:pt x="4590" y="4358"/>
                    <a:pt x="4623" y="4685"/>
                  </a:cubicBezTo>
                  <a:cubicBezTo>
                    <a:pt x="4665" y="5013"/>
                    <a:pt x="4728" y="5309"/>
                    <a:pt x="4781" y="5616"/>
                  </a:cubicBezTo>
                  <a:cubicBezTo>
                    <a:pt x="5024" y="6842"/>
                    <a:pt x="5288" y="8059"/>
                    <a:pt x="5553" y="9275"/>
                  </a:cubicBezTo>
                  <a:cubicBezTo>
                    <a:pt x="5690" y="9888"/>
                    <a:pt x="5828" y="10491"/>
                    <a:pt x="5965" y="11105"/>
                  </a:cubicBezTo>
                  <a:cubicBezTo>
                    <a:pt x="5997" y="11253"/>
                    <a:pt x="6040" y="11411"/>
                    <a:pt x="6082" y="11559"/>
                  </a:cubicBezTo>
                  <a:cubicBezTo>
                    <a:pt x="6124" y="11718"/>
                    <a:pt x="6166" y="11876"/>
                    <a:pt x="6272" y="12056"/>
                  </a:cubicBezTo>
                  <a:cubicBezTo>
                    <a:pt x="6314" y="12151"/>
                    <a:pt x="6409" y="12257"/>
                    <a:pt x="6526" y="12310"/>
                  </a:cubicBezTo>
                  <a:cubicBezTo>
                    <a:pt x="6653" y="12374"/>
                    <a:pt x="6759" y="12384"/>
                    <a:pt x="6843" y="12395"/>
                  </a:cubicBezTo>
                  <a:cubicBezTo>
                    <a:pt x="6933" y="12400"/>
                    <a:pt x="7018" y="12400"/>
                    <a:pt x="7098" y="12400"/>
                  </a:cubicBezTo>
                  <a:cubicBezTo>
                    <a:pt x="7179" y="12400"/>
                    <a:pt x="7256" y="12400"/>
                    <a:pt x="7330" y="12405"/>
                  </a:cubicBezTo>
                  <a:lnTo>
                    <a:pt x="7330" y="12236"/>
                  </a:lnTo>
                  <a:lnTo>
                    <a:pt x="7330" y="12077"/>
                  </a:lnTo>
                  <a:lnTo>
                    <a:pt x="7330" y="11918"/>
                  </a:lnTo>
                  <a:cubicBezTo>
                    <a:pt x="7171" y="11918"/>
                    <a:pt x="7012" y="11918"/>
                    <a:pt x="6886" y="11908"/>
                  </a:cubicBezTo>
                  <a:cubicBezTo>
                    <a:pt x="6822" y="11908"/>
                    <a:pt x="6769" y="11887"/>
                    <a:pt x="6748" y="11876"/>
                  </a:cubicBezTo>
                  <a:cubicBezTo>
                    <a:pt x="6726" y="11866"/>
                    <a:pt x="6716" y="11855"/>
                    <a:pt x="6684" y="11813"/>
                  </a:cubicBezTo>
                  <a:cubicBezTo>
                    <a:pt x="6632" y="11728"/>
                    <a:pt x="6589" y="11580"/>
                    <a:pt x="6547" y="11432"/>
                  </a:cubicBezTo>
                  <a:cubicBezTo>
                    <a:pt x="6505" y="11295"/>
                    <a:pt x="6473" y="11136"/>
                    <a:pt x="6441" y="10988"/>
                  </a:cubicBezTo>
                  <a:lnTo>
                    <a:pt x="6029" y="9180"/>
                  </a:lnTo>
                  <a:cubicBezTo>
                    <a:pt x="5765" y="7963"/>
                    <a:pt x="5500" y="6748"/>
                    <a:pt x="5257" y="5531"/>
                  </a:cubicBezTo>
                  <a:cubicBezTo>
                    <a:pt x="5204" y="5225"/>
                    <a:pt x="5140" y="4918"/>
                    <a:pt x="5109" y="4633"/>
                  </a:cubicBezTo>
                  <a:cubicBezTo>
                    <a:pt x="5077" y="4337"/>
                    <a:pt x="5067" y="4051"/>
                    <a:pt x="5172" y="3850"/>
                  </a:cubicBezTo>
                  <a:cubicBezTo>
                    <a:pt x="5267" y="3660"/>
                    <a:pt x="5532" y="3469"/>
                    <a:pt x="5765" y="3237"/>
                  </a:cubicBezTo>
                  <a:cubicBezTo>
                    <a:pt x="5828" y="3184"/>
                    <a:pt x="5880" y="3120"/>
                    <a:pt x="5934" y="3057"/>
                  </a:cubicBezTo>
                  <a:cubicBezTo>
                    <a:pt x="5997" y="2993"/>
                    <a:pt x="6050" y="2909"/>
                    <a:pt x="6103" y="2835"/>
                  </a:cubicBezTo>
                  <a:cubicBezTo>
                    <a:pt x="6198" y="2676"/>
                    <a:pt x="6261" y="2518"/>
                    <a:pt x="6303" y="2338"/>
                  </a:cubicBezTo>
                  <a:cubicBezTo>
                    <a:pt x="6399" y="1999"/>
                    <a:pt x="6399" y="1629"/>
                    <a:pt x="6272" y="1280"/>
                  </a:cubicBezTo>
                  <a:cubicBezTo>
                    <a:pt x="6145" y="931"/>
                    <a:pt x="5891" y="635"/>
                    <a:pt x="5584" y="455"/>
                  </a:cubicBezTo>
                  <a:cubicBezTo>
                    <a:pt x="4982" y="75"/>
                    <a:pt x="4305" y="11"/>
                    <a:pt x="3660" y="1"/>
                  </a:cubicBezTo>
                  <a:close/>
                </a:path>
              </a:pathLst>
            </a:custGeom>
            <a:gradFill>
              <a:gsLst>
                <a:gs pos="0">
                  <a:schemeClr val="accent1"/>
                </a:gs>
                <a:gs pos="100000">
                  <a:srgbClr val="BEBEBE"/>
                </a:gs>
              </a:gsLst>
              <a:lin ang="5400012" scaled="0"/>
            </a:gradFill>
            <a:ln>
              <a:noFill/>
            </a:ln>
            <a:effectLst>
              <a:outerShdw blurRad="42863" rotWithShape="0" algn="bl" dir="5280000" dist="3810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35"/>
          <p:cNvGrpSpPr/>
          <p:nvPr/>
        </p:nvGrpSpPr>
        <p:grpSpPr>
          <a:xfrm flipH="1">
            <a:off x="8092129" y="2663004"/>
            <a:ext cx="612258" cy="978817"/>
            <a:chOff x="3085608" y="3229147"/>
            <a:chExt cx="696065" cy="1112798"/>
          </a:xfrm>
        </p:grpSpPr>
        <p:grpSp>
          <p:nvGrpSpPr>
            <p:cNvPr id="661" name="Google Shape;661;p35"/>
            <p:cNvGrpSpPr/>
            <p:nvPr/>
          </p:nvGrpSpPr>
          <p:grpSpPr>
            <a:xfrm>
              <a:off x="3085608" y="3229147"/>
              <a:ext cx="696065" cy="1112798"/>
              <a:chOff x="3085608" y="3229147"/>
              <a:chExt cx="696065" cy="1112798"/>
            </a:xfrm>
          </p:grpSpPr>
          <p:sp>
            <p:nvSpPr>
              <p:cNvPr id="662" name="Google Shape;662;p35"/>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5"/>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35"/>
            <p:cNvGrpSpPr/>
            <p:nvPr/>
          </p:nvGrpSpPr>
          <p:grpSpPr>
            <a:xfrm>
              <a:off x="3085608" y="3229147"/>
              <a:ext cx="696065" cy="1112798"/>
              <a:chOff x="3085608" y="3229147"/>
              <a:chExt cx="696065" cy="1112798"/>
            </a:xfrm>
          </p:grpSpPr>
          <p:sp>
            <p:nvSpPr>
              <p:cNvPr id="670" name="Google Shape;670;p35"/>
              <p:cNvSpPr/>
              <p:nvPr/>
            </p:nvSpPr>
            <p:spPr>
              <a:xfrm>
                <a:off x="3507300" y="4093724"/>
                <a:ext cx="113675" cy="248220"/>
              </a:xfrm>
              <a:custGeom>
                <a:rect b="b" l="l" r="r" t="t"/>
                <a:pathLst>
                  <a:path extrusionOk="0" h="23026" w="10545">
                    <a:moveTo>
                      <a:pt x="4830" y="0"/>
                    </a:moveTo>
                    <a:cubicBezTo>
                      <a:pt x="3686" y="398"/>
                      <a:pt x="2520" y="724"/>
                      <a:pt x="1307" y="980"/>
                    </a:cubicBezTo>
                    <a:cubicBezTo>
                      <a:pt x="865" y="1098"/>
                      <a:pt x="421" y="1191"/>
                      <a:pt x="1" y="1260"/>
                    </a:cubicBezTo>
                    <a:lnTo>
                      <a:pt x="1" y="1378"/>
                    </a:lnTo>
                    <a:lnTo>
                      <a:pt x="5366" y="21159"/>
                    </a:lnTo>
                    <a:cubicBezTo>
                      <a:pt x="5670" y="22279"/>
                      <a:pt x="6672" y="23025"/>
                      <a:pt x="7770" y="23025"/>
                    </a:cubicBezTo>
                    <a:cubicBezTo>
                      <a:pt x="7979" y="23025"/>
                      <a:pt x="8212" y="23001"/>
                      <a:pt x="8423" y="22932"/>
                    </a:cubicBezTo>
                    <a:cubicBezTo>
                      <a:pt x="9776" y="22581"/>
                      <a:pt x="10545" y="21206"/>
                      <a:pt x="10196" y="19853"/>
                    </a:cubicBezTo>
                    <a:lnTo>
                      <a:pt x="4853" y="71"/>
                    </a:lnTo>
                    <a:lnTo>
                      <a:pt x="4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3171104" y="3658687"/>
                <a:ext cx="610568" cy="454463"/>
              </a:xfrm>
              <a:custGeom>
                <a:rect b="b" l="l" r="r" t="t"/>
                <a:pathLst>
                  <a:path extrusionOk="0" h="42158" w="56639">
                    <a:moveTo>
                      <a:pt x="42385" y="1"/>
                    </a:moveTo>
                    <a:lnTo>
                      <a:pt x="42385" y="1"/>
                    </a:lnTo>
                    <a:cubicBezTo>
                      <a:pt x="46117" y="2520"/>
                      <a:pt x="48776" y="6137"/>
                      <a:pt x="49756" y="10475"/>
                    </a:cubicBezTo>
                    <a:cubicBezTo>
                      <a:pt x="52135" y="21019"/>
                      <a:pt x="43551" y="31912"/>
                      <a:pt x="30605" y="34829"/>
                    </a:cubicBezTo>
                    <a:cubicBezTo>
                      <a:pt x="28449" y="35311"/>
                      <a:pt x="26307" y="35541"/>
                      <a:pt x="24224" y="35541"/>
                    </a:cubicBezTo>
                    <a:cubicBezTo>
                      <a:pt x="13803" y="35541"/>
                      <a:pt x="4856" y="29782"/>
                      <a:pt x="2893" y="20995"/>
                    </a:cubicBezTo>
                    <a:cubicBezTo>
                      <a:pt x="2146" y="17753"/>
                      <a:pt x="2473" y="14463"/>
                      <a:pt x="3639" y="11384"/>
                    </a:cubicBezTo>
                    <a:lnTo>
                      <a:pt x="3639" y="11384"/>
                    </a:lnTo>
                    <a:cubicBezTo>
                      <a:pt x="1027" y="15794"/>
                      <a:pt x="0" y="20786"/>
                      <a:pt x="1120" y="25707"/>
                    </a:cubicBezTo>
                    <a:cubicBezTo>
                      <a:pt x="3343" y="35644"/>
                      <a:pt x="13464" y="42158"/>
                      <a:pt x="25262" y="42158"/>
                    </a:cubicBezTo>
                    <a:cubicBezTo>
                      <a:pt x="27201" y="42158"/>
                      <a:pt x="29186" y="41982"/>
                      <a:pt x="31188" y="41616"/>
                    </a:cubicBezTo>
                    <a:cubicBezTo>
                      <a:pt x="31608" y="41547"/>
                      <a:pt x="32052" y="41454"/>
                      <a:pt x="32494" y="41336"/>
                    </a:cubicBezTo>
                    <a:cubicBezTo>
                      <a:pt x="33707" y="41080"/>
                      <a:pt x="34873" y="40754"/>
                      <a:pt x="36017" y="40356"/>
                    </a:cubicBezTo>
                    <a:cubicBezTo>
                      <a:pt x="48661" y="36018"/>
                      <a:pt x="56639" y="24752"/>
                      <a:pt x="54166" y="13810"/>
                    </a:cubicBezTo>
                    <a:cubicBezTo>
                      <a:pt x="52789" y="7629"/>
                      <a:pt x="48356" y="2800"/>
                      <a:pt x="42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p:nvPr/>
            </p:nvSpPr>
            <p:spPr>
              <a:xfrm>
                <a:off x="3194238" y="3631791"/>
                <a:ext cx="538892" cy="410028"/>
              </a:xfrm>
              <a:custGeom>
                <a:rect b="b" l="l" r="r" t="t"/>
                <a:pathLst>
                  <a:path extrusionOk="0" h="38036" w="49990">
                    <a:moveTo>
                      <a:pt x="30932" y="1"/>
                    </a:moveTo>
                    <a:cubicBezTo>
                      <a:pt x="31841" y="2776"/>
                      <a:pt x="32914" y="6275"/>
                      <a:pt x="33894" y="9820"/>
                    </a:cubicBezTo>
                    <a:cubicBezTo>
                      <a:pt x="35013" y="14812"/>
                      <a:pt x="30955" y="19969"/>
                      <a:pt x="24843" y="21344"/>
                    </a:cubicBezTo>
                    <a:cubicBezTo>
                      <a:pt x="23827" y="21568"/>
                      <a:pt x="22819" y="21675"/>
                      <a:pt x="21838" y="21675"/>
                    </a:cubicBezTo>
                    <a:cubicBezTo>
                      <a:pt x="16899" y="21675"/>
                      <a:pt x="12667" y="18959"/>
                      <a:pt x="11733" y="14812"/>
                    </a:cubicBezTo>
                    <a:cubicBezTo>
                      <a:pt x="11104" y="11640"/>
                      <a:pt x="10473" y="8001"/>
                      <a:pt x="10007" y="5132"/>
                    </a:cubicBezTo>
                    <a:cubicBezTo>
                      <a:pt x="6392" y="7488"/>
                      <a:pt x="3475" y="10520"/>
                      <a:pt x="1493" y="13857"/>
                    </a:cubicBezTo>
                    <a:lnTo>
                      <a:pt x="1493" y="13879"/>
                    </a:lnTo>
                    <a:cubicBezTo>
                      <a:pt x="327" y="16958"/>
                      <a:pt x="0" y="20248"/>
                      <a:pt x="747" y="23490"/>
                    </a:cubicBezTo>
                    <a:cubicBezTo>
                      <a:pt x="2710" y="32277"/>
                      <a:pt x="11657" y="38036"/>
                      <a:pt x="22078" y="38036"/>
                    </a:cubicBezTo>
                    <a:cubicBezTo>
                      <a:pt x="24161" y="38036"/>
                      <a:pt x="26303" y="37806"/>
                      <a:pt x="28459" y="37324"/>
                    </a:cubicBezTo>
                    <a:cubicBezTo>
                      <a:pt x="41405" y="34407"/>
                      <a:pt x="49989" y="23514"/>
                      <a:pt x="47610" y="12970"/>
                    </a:cubicBezTo>
                    <a:cubicBezTo>
                      <a:pt x="46630" y="8632"/>
                      <a:pt x="43971" y="5015"/>
                      <a:pt x="40239" y="2496"/>
                    </a:cubicBezTo>
                    <a:cubicBezTo>
                      <a:pt x="37417" y="1189"/>
                      <a:pt x="34291" y="327"/>
                      <a:pt x="30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p:nvPr/>
            </p:nvSpPr>
            <p:spPr>
              <a:xfrm>
                <a:off x="3293047" y="3570679"/>
                <a:ext cx="278641" cy="294768"/>
              </a:xfrm>
              <a:custGeom>
                <a:rect b="b" l="l" r="r" t="t"/>
                <a:pathLst>
                  <a:path extrusionOk="0" h="27344" w="25848">
                    <a:moveTo>
                      <a:pt x="19876" y="0"/>
                    </a:moveTo>
                    <a:cubicBezTo>
                      <a:pt x="16937" y="2333"/>
                      <a:pt x="13297" y="4106"/>
                      <a:pt x="9192" y="5039"/>
                    </a:cubicBezTo>
                    <a:cubicBezTo>
                      <a:pt x="7164" y="5505"/>
                      <a:pt x="5146" y="5719"/>
                      <a:pt x="3186" y="5719"/>
                    </a:cubicBezTo>
                    <a:cubicBezTo>
                      <a:pt x="2104" y="5719"/>
                      <a:pt x="1039" y="5654"/>
                      <a:pt x="1" y="5530"/>
                    </a:cubicBezTo>
                    <a:lnTo>
                      <a:pt x="1" y="5530"/>
                    </a:lnTo>
                    <a:cubicBezTo>
                      <a:pt x="1" y="5530"/>
                      <a:pt x="328" y="7745"/>
                      <a:pt x="841" y="10801"/>
                    </a:cubicBezTo>
                    <a:cubicBezTo>
                      <a:pt x="1307" y="13670"/>
                      <a:pt x="1938" y="17309"/>
                      <a:pt x="2567" y="20481"/>
                    </a:cubicBezTo>
                    <a:cubicBezTo>
                      <a:pt x="3501" y="24628"/>
                      <a:pt x="7733" y="27344"/>
                      <a:pt x="12672" y="27344"/>
                    </a:cubicBezTo>
                    <a:cubicBezTo>
                      <a:pt x="13653" y="27344"/>
                      <a:pt x="14661" y="27237"/>
                      <a:pt x="15677" y="27013"/>
                    </a:cubicBezTo>
                    <a:cubicBezTo>
                      <a:pt x="21789" y="25638"/>
                      <a:pt x="25847" y="20481"/>
                      <a:pt x="24728" y="15489"/>
                    </a:cubicBezTo>
                    <a:cubicBezTo>
                      <a:pt x="23748" y="11944"/>
                      <a:pt x="22675" y="8445"/>
                      <a:pt x="21766" y="5670"/>
                    </a:cubicBezTo>
                    <a:cubicBezTo>
                      <a:pt x="20693" y="2310"/>
                      <a:pt x="19876" y="0"/>
                      <a:pt x="1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5"/>
              <p:cNvSpPr/>
              <p:nvPr/>
            </p:nvSpPr>
            <p:spPr>
              <a:xfrm>
                <a:off x="3085608" y="3229147"/>
                <a:ext cx="517526" cy="403194"/>
              </a:xfrm>
              <a:custGeom>
                <a:rect b="b" l="l" r="r" t="t"/>
                <a:pathLst>
                  <a:path extrusionOk="0" h="37402" w="48008">
                    <a:moveTo>
                      <a:pt x="25609" y="1721"/>
                    </a:moveTo>
                    <a:cubicBezTo>
                      <a:pt x="33249" y="1721"/>
                      <a:pt x="39808" y="5939"/>
                      <a:pt x="41265" y="12392"/>
                    </a:cubicBezTo>
                    <a:cubicBezTo>
                      <a:pt x="42991" y="20112"/>
                      <a:pt x="36693" y="28114"/>
                      <a:pt x="27199" y="30236"/>
                    </a:cubicBezTo>
                    <a:cubicBezTo>
                      <a:pt x="25615" y="30590"/>
                      <a:pt x="24041" y="30759"/>
                      <a:pt x="22510" y="30759"/>
                    </a:cubicBezTo>
                    <a:cubicBezTo>
                      <a:pt x="14866" y="30759"/>
                      <a:pt x="8296" y="26542"/>
                      <a:pt x="6858" y="20090"/>
                    </a:cubicBezTo>
                    <a:cubicBezTo>
                      <a:pt x="5108" y="12367"/>
                      <a:pt x="11406" y="4367"/>
                      <a:pt x="20924" y="2243"/>
                    </a:cubicBezTo>
                    <a:cubicBezTo>
                      <a:pt x="22507" y="1890"/>
                      <a:pt x="24080" y="1721"/>
                      <a:pt x="25609" y="1721"/>
                    </a:cubicBezTo>
                    <a:close/>
                    <a:moveTo>
                      <a:pt x="26392" y="1"/>
                    </a:moveTo>
                    <a:cubicBezTo>
                      <a:pt x="24417" y="1"/>
                      <a:pt x="22386" y="221"/>
                      <a:pt x="20341" y="681"/>
                    </a:cubicBezTo>
                    <a:cubicBezTo>
                      <a:pt x="8118" y="3410"/>
                      <a:pt x="0" y="13720"/>
                      <a:pt x="2239" y="23682"/>
                    </a:cubicBezTo>
                    <a:cubicBezTo>
                      <a:pt x="3895" y="31053"/>
                      <a:pt x="10777" y="36185"/>
                      <a:pt x="19244" y="37212"/>
                    </a:cubicBezTo>
                    <a:cubicBezTo>
                      <a:pt x="20282" y="37336"/>
                      <a:pt x="21347" y="37401"/>
                      <a:pt x="22429" y="37401"/>
                    </a:cubicBezTo>
                    <a:cubicBezTo>
                      <a:pt x="24389" y="37401"/>
                      <a:pt x="26407" y="37187"/>
                      <a:pt x="28435" y="36721"/>
                    </a:cubicBezTo>
                    <a:cubicBezTo>
                      <a:pt x="32540" y="35788"/>
                      <a:pt x="36180" y="34015"/>
                      <a:pt x="39119" y="31682"/>
                    </a:cubicBezTo>
                    <a:cubicBezTo>
                      <a:pt x="44928" y="27088"/>
                      <a:pt x="48007" y="20345"/>
                      <a:pt x="46514" y="13745"/>
                    </a:cubicBezTo>
                    <a:cubicBezTo>
                      <a:pt x="44668" y="5449"/>
                      <a:pt x="36223" y="1"/>
                      <a:pt x="26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5"/>
              <p:cNvSpPr/>
              <p:nvPr/>
            </p:nvSpPr>
            <p:spPr>
              <a:xfrm>
                <a:off x="3140661" y="3247688"/>
                <a:ext cx="408390" cy="313051"/>
              </a:xfrm>
              <a:custGeom>
                <a:rect b="b" l="l" r="r" t="t"/>
                <a:pathLst>
                  <a:path extrusionOk="0" h="29040" w="37884">
                    <a:moveTo>
                      <a:pt x="20502" y="1"/>
                    </a:moveTo>
                    <a:cubicBezTo>
                      <a:pt x="18973" y="1"/>
                      <a:pt x="17400" y="170"/>
                      <a:pt x="15817" y="523"/>
                    </a:cubicBezTo>
                    <a:cubicBezTo>
                      <a:pt x="6299" y="2647"/>
                      <a:pt x="1" y="10647"/>
                      <a:pt x="1751" y="18370"/>
                    </a:cubicBezTo>
                    <a:cubicBezTo>
                      <a:pt x="3189" y="24822"/>
                      <a:pt x="9759" y="29039"/>
                      <a:pt x="17403" y="29039"/>
                    </a:cubicBezTo>
                    <a:cubicBezTo>
                      <a:pt x="18934" y="29039"/>
                      <a:pt x="20508" y="28870"/>
                      <a:pt x="22092" y="28516"/>
                    </a:cubicBezTo>
                    <a:cubicBezTo>
                      <a:pt x="31586" y="26394"/>
                      <a:pt x="37884" y="18392"/>
                      <a:pt x="36158" y="10672"/>
                    </a:cubicBezTo>
                    <a:cubicBezTo>
                      <a:pt x="34701" y="4219"/>
                      <a:pt x="28142" y="1"/>
                      <a:pt x="20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677" name="Google Shape;677;p35"/>
          <p:cNvPicPr preferRelativeResize="0"/>
          <p:nvPr/>
        </p:nvPicPr>
        <p:blipFill rotWithShape="1">
          <a:blip r:embed="rId4">
            <a:alphaModFix/>
          </a:blip>
          <a:srcRect b="57156" l="0" r="0" t="0"/>
          <a:stretch/>
        </p:blipFill>
        <p:spPr>
          <a:xfrm rot="-10">
            <a:off x="1901550" y="3270958"/>
            <a:ext cx="5340902" cy="1872536"/>
          </a:xfrm>
          <a:prstGeom prst="rect">
            <a:avLst/>
          </a:prstGeom>
          <a:noFill/>
          <a:ln>
            <a:noFill/>
          </a:ln>
          <a:effectLst>
            <a:outerShdw blurRad="271463" rotWithShape="0" algn="bl" dir="5400000" dist="19050">
              <a:schemeClr val="dk1">
                <a:alpha val="63000"/>
              </a:scheme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pic>
        <p:nvPicPr>
          <p:cNvPr id="682" name="Google Shape;682;p36"/>
          <p:cNvPicPr preferRelativeResize="0"/>
          <p:nvPr/>
        </p:nvPicPr>
        <p:blipFill>
          <a:blip r:embed="rId3">
            <a:alphaModFix/>
          </a:blip>
          <a:stretch>
            <a:fillRect/>
          </a:stretch>
        </p:blipFill>
        <p:spPr>
          <a:xfrm rot="3738399">
            <a:off x="4885588" y="-697745"/>
            <a:ext cx="2625477" cy="3037841"/>
          </a:xfrm>
          <a:prstGeom prst="rect">
            <a:avLst/>
          </a:prstGeom>
          <a:noFill/>
          <a:ln>
            <a:noFill/>
          </a:ln>
          <a:effectLst>
            <a:outerShdw blurRad="142875" rotWithShape="0" algn="bl" dir="5400000" dist="19050">
              <a:schemeClr val="dk1">
                <a:alpha val="60000"/>
              </a:schemeClr>
            </a:outerShdw>
          </a:effectLst>
        </p:spPr>
      </p:pic>
      <p:sp>
        <p:nvSpPr>
          <p:cNvPr id="683" name="Google Shape;683;p36"/>
          <p:cNvSpPr txBox="1"/>
          <p:nvPr>
            <p:ph type="title"/>
          </p:nvPr>
        </p:nvSpPr>
        <p:spPr>
          <a:xfrm>
            <a:off x="715100" y="1196675"/>
            <a:ext cx="5514300" cy="266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Total Count of Crimes based on NIBRS Categories</a:t>
            </a:r>
            <a:endParaRPr sz="4100"/>
          </a:p>
        </p:txBody>
      </p:sp>
      <p:sp>
        <p:nvSpPr>
          <p:cNvPr id="684" name="Google Shape;684;p36"/>
          <p:cNvSpPr txBox="1"/>
          <p:nvPr>
            <p:ph idx="2" type="title"/>
          </p:nvPr>
        </p:nvSpPr>
        <p:spPr>
          <a:xfrm>
            <a:off x="715099" y="774211"/>
            <a:ext cx="1505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85" name="Google Shape;685;p36"/>
          <p:cNvSpPr txBox="1"/>
          <p:nvPr>
            <p:ph idx="1" type="subTitle"/>
          </p:nvPr>
        </p:nvSpPr>
        <p:spPr>
          <a:xfrm>
            <a:off x="715100" y="3895100"/>
            <a:ext cx="55143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total count of crimes based on NIBRS Categories</a:t>
            </a:r>
            <a:endParaRPr/>
          </a:p>
        </p:txBody>
      </p:sp>
      <p:pic>
        <p:nvPicPr>
          <p:cNvPr id="686" name="Google Shape;686;p36"/>
          <p:cNvPicPr preferRelativeResize="0"/>
          <p:nvPr/>
        </p:nvPicPr>
        <p:blipFill>
          <a:blip r:embed="rId4">
            <a:alphaModFix/>
          </a:blip>
          <a:stretch>
            <a:fillRect/>
          </a:stretch>
        </p:blipFill>
        <p:spPr>
          <a:xfrm rot="-1747117">
            <a:off x="6719668" y="223153"/>
            <a:ext cx="3418464" cy="5918018"/>
          </a:xfrm>
          <a:prstGeom prst="rect">
            <a:avLst/>
          </a:prstGeom>
          <a:noFill/>
          <a:ln>
            <a:noFill/>
          </a:ln>
          <a:effectLst>
            <a:outerShdw blurRad="142875" rotWithShape="0" algn="bl" dir="5400000" dist="19050">
              <a:schemeClr val="dk1">
                <a:alpha val="60000"/>
              </a:schemeClr>
            </a:outerShdw>
          </a:effectLst>
        </p:spPr>
      </p:pic>
      <p:sp>
        <p:nvSpPr>
          <p:cNvPr id="687" name="Google Shape;687;p36"/>
          <p:cNvSpPr/>
          <p:nvPr/>
        </p:nvSpPr>
        <p:spPr>
          <a:xfrm rot="-790862">
            <a:off x="7718828" y="3572315"/>
            <a:ext cx="299932" cy="890274"/>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dk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36"/>
          <p:cNvGrpSpPr/>
          <p:nvPr/>
        </p:nvGrpSpPr>
        <p:grpSpPr>
          <a:xfrm>
            <a:off x="6543649" y="3796762"/>
            <a:ext cx="763364" cy="688279"/>
            <a:chOff x="4975087" y="3441412"/>
            <a:chExt cx="763364" cy="688279"/>
          </a:xfrm>
        </p:grpSpPr>
        <p:grpSp>
          <p:nvGrpSpPr>
            <p:cNvPr id="689" name="Google Shape;689;p36"/>
            <p:cNvGrpSpPr/>
            <p:nvPr/>
          </p:nvGrpSpPr>
          <p:grpSpPr>
            <a:xfrm>
              <a:off x="4975087" y="3441412"/>
              <a:ext cx="763364" cy="688279"/>
              <a:chOff x="4975087" y="3441412"/>
              <a:chExt cx="763364" cy="688279"/>
            </a:xfrm>
          </p:grpSpPr>
          <p:sp>
            <p:nvSpPr>
              <p:cNvPr id="690" name="Google Shape;690;p36"/>
              <p:cNvSpPr/>
              <p:nvPr/>
            </p:nvSpPr>
            <p:spPr>
              <a:xfrm>
                <a:off x="4975087" y="3441412"/>
                <a:ext cx="763364" cy="688279"/>
              </a:xfrm>
              <a:custGeom>
                <a:rect b="b" l="l" r="r" t="t"/>
                <a:pathLst>
                  <a:path extrusionOk="0" h="6695" w="7425">
                    <a:moveTo>
                      <a:pt x="1756" y="1539"/>
                    </a:moveTo>
                    <a:lnTo>
                      <a:pt x="3300" y="2005"/>
                    </a:lnTo>
                    <a:lnTo>
                      <a:pt x="4855" y="2470"/>
                    </a:lnTo>
                    <a:lnTo>
                      <a:pt x="3892" y="3517"/>
                    </a:lnTo>
                    <a:lnTo>
                      <a:pt x="2930" y="4554"/>
                    </a:lnTo>
                    <a:lnTo>
                      <a:pt x="2338" y="3052"/>
                    </a:lnTo>
                    <a:lnTo>
                      <a:pt x="1756" y="1539"/>
                    </a:lnTo>
                    <a:close/>
                    <a:moveTo>
                      <a:pt x="3710" y="1"/>
                    </a:moveTo>
                    <a:cubicBezTo>
                      <a:pt x="2806" y="1"/>
                      <a:pt x="1905" y="362"/>
                      <a:pt x="1249" y="1074"/>
                    </a:cubicBezTo>
                    <a:cubicBezTo>
                      <a:pt x="1" y="2439"/>
                      <a:pt x="85" y="4564"/>
                      <a:pt x="1439" y="5812"/>
                    </a:cubicBezTo>
                    <a:cubicBezTo>
                      <a:pt x="2085" y="6403"/>
                      <a:pt x="2900" y="6695"/>
                      <a:pt x="3712" y="6695"/>
                    </a:cubicBezTo>
                    <a:cubicBezTo>
                      <a:pt x="4615" y="6695"/>
                      <a:pt x="5514" y="6334"/>
                      <a:pt x="6177" y="5621"/>
                    </a:cubicBezTo>
                    <a:cubicBezTo>
                      <a:pt x="7424" y="4258"/>
                      <a:pt x="7340" y="2132"/>
                      <a:pt x="5986" y="884"/>
                    </a:cubicBezTo>
                    <a:cubicBezTo>
                      <a:pt x="5340" y="293"/>
                      <a:pt x="4523" y="1"/>
                      <a:pt x="371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6"/>
              <p:cNvSpPr/>
              <p:nvPr/>
            </p:nvSpPr>
            <p:spPr>
              <a:xfrm>
                <a:off x="5150171" y="3584413"/>
                <a:ext cx="352433" cy="336070"/>
              </a:xfrm>
              <a:custGeom>
                <a:rect b="b" l="l" r="r" t="t"/>
                <a:pathLst>
                  <a:path extrusionOk="0" h="3269" w="3428">
                    <a:moveTo>
                      <a:pt x="96" y="0"/>
                    </a:moveTo>
                    <a:lnTo>
                      <a:pt x="1" y="296"/>
                    </a:lnTo>
                    <a:lnTo>
                      <a:pt x="2866" y="1153"/>
                    </a:lnTo>
                    <a:lnTo>
                      <a:pt x="1111" y="3057"/>
                    </a:lnTo>
                    <a:lnTo>
                      <a:pt x="1343" y="3268"/>
                    </a:lnTo>
                    <a:lnTo>
                      <a:pt x="3427" y="1005"/>
                    </a:lnTo>
                    <a:lnTo>
                      <a:pt x="96"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6"/>
              <p:cNvSpPr/>
              <p:nvPr/>
            </p:nvSpPr>
            <p:spPr>
              <a:xfrm>
                <a:off x="5140404" y="3594180"/>
                <a:ext cx="151234" cy="321985"/>
              </a:xfrm>
              <a:custGeom>
                <a:rect b="b" l="l" r="r" t="t"/>
                <a:pathLst>
                  <a:path extrusionOk="0" h="3132" w="1471">
                    <a:moveTo>
                      <a:pt x="286" y="1"/>
                    </a:moveTo>
                    <a:lnTo>
                      <a:pt x="0" y="107"/>
                    </a:lnTo>
                    <a:lnTo>
                      <a:pt x="1174" y="3131"/>
                    </a:lnTo>
                    <a:lnTo>
                      <a:pt x="1470" y="3014"/>
                    </a:lnTo>
                    <a:lnTo>
                      <a:pt x="286"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6"/>
              <p:cNvSpPr/>
              <p:nvPr/>
            </p:nvSpPr>
            <p:spPr>
              <a:xfrm>
                <a:off x="4988144" y="3453338"/>
                <a:ext cx="737251" cy="664223"/>
              </a:xfrm>
              <a:custGeom>
                <a:rect b="b" l="l" r="r" t="t"/>
                <a:pathLst>
                  <a:path extrusionOk="0" h="6461" w="7171">
                    <a:moveTo>
                      <a:pt x="1629" y="1423"/>
                    </a:moveTo>
                    <a:lnTo>
                      <a:pt x="3173" y="1889"/>
                    </a:lnTo>
                    <a:lnTo>
                      <a:pt x="4728" y="2354"/>
                    </a:lnTo>
                    <a:lnTo>
                      <a:pt x="3765" y="3401"/>
                    </a:lnTo>
                    <a:lnTo>
                      <a:pt x="2803" y="4438"/>
                    </a:lnTo>
                    <a:lnTo>
                      <a:pt x="2211" y="2936"/>
                    </a:lnTo>
                    <a:lnTo>
                      <a:pt x="1629" y="1423"/>
                    </a:lnTo>
                    <a:close/>
                    <a:moveTo>
                      <a:pt x="3590" y="1"/>
                    </a:moveTo>
                    <a:cubicBezTo>
                      <a:pt x="2718" y="1"/>
                      <a:pt x="1848" y="351"/>
                      <a:pt x="1206" y="1043"/>
                    </a:cubicBezTo>
                    <a:cubicBezTo>
                      <a:pt x="1" y="2354"/>
                      <a:pt x="85" y="4395"/>
                      <a:pt x="1397" y="5601"/>
                    </a:cubicBezTo>
                    <a:cubicBezTo>
                      <a:pt x="2018" y="6177"/>
                      <a:pt x="2803" y="6461"/>
                      <a:pt x="3586" y="6461"/>
                    </a:cubicBezTo>
                    <a:cubicBezTo>
                      <a:pt x="4455" y="6461"/>
                      <a:pt x="5320" y="6111"/>
                      <a:pt x="5955" y="5421"/>
                    </a:cubicBezTo>
                    <a:cubicBezTo>
                      <a:pt x="7170" y="4109"/>
                      <a:pt x="7086" y="2069"/>
                      <a:pt x="5775" y="852"/>
                    </a:cubicBezTo>
                    <a:cubicBezTo>
                      <a:pt x="5155" y="282"/>
                      <a:pt x="4372" y="1"/>
                      <a:pt x="359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36"/>
            <p:cNvGrpSpPr/>
            <p:nvPr/>
          </p:nvGrpSpPr>
          <p:grpSpPr>
            <a:xfrm>
              <a:off x="4975087" y="3441412"/>
              <a:ext cx="763364" cy="688279"/>
              <a:chOff x="4975087" y="3441412"/>
              <a:chExt cx="763364" cy="688279"/>
            </a:xfrm>
          </p:grpSpPr>
          <p:sp>
            <p:nvSpPr>
              <p:cNvPr id="695" name="Google Shape;695;p36"/>
              <p:cNvSpPr/>
              <p:nvPr/>
            </p:nvSpPr>
            <p:spPr>
              <a:xfrm>
                <a:off x="4975087" y="3441412"/>
                <a:ext cx="763364" cy="688279"/>
              </a:xfrm>
              <a:custGeom>
                <a:rect b="b" l="l" r="r" t="t"/>
                <a:pathLst>
                  <a:path extrusionOk="0" h="6695" w="7425">
                    <a:moveTo>
                      <a:pt x="1756" y="1539"/>
                    </a:moveTo>
                    <a:lnTo>
                      <a:pt x="3300" y="2005"/>
                    </a:lnTo>
                    <a:lnTo>
                      <a:pt x="4855" y="2470"/>
                    </a:lnTo>
                    <a:lnTo>
                      <a:pt x="3892" y="3517"/>
                    </a:lnTo>
                    <a:lnTo>
                      <a:pt x="2930" y="4554"/>
                    </a:lnTo>
                    <a:lnTo>
                      <a:pt x="2338" y="3052"/>
                    </a:lnTo>
                    <a:lnTo>
                      <a:pt x="1756" y="1539"/>
                    </a:lnTo>
                    <a:close/>
                    <a:moveTo>
                      <a:pt x="3710" y="1"/>
                    </a:moveTo>
                    <a:cubicBezTo>
                      <a:pt x="2806" y="1"/>
                      <a:pt x="1905" y="362"/>
                      <a:pt x="1249" y="1074"/>
                    </a:cubicBezTo>
                    <a:cubicBezTo>
                      <a:pt x="1" y="2439"/>
                      <a:pt x="85" y="4564"/>
                      <a:pt x="1439" y="5812"/>
                    </a:cubicBezTo>
                    <a:cubicBezTo>
                      <a:pt x="2085" y="6403"/>
                      <a:pt x="2900" y="6695"/>
                      <a:pt x="3712" y="6695"/>
                    </a:cubicBezTo>
                    <a:cubicBezTo>
                      <a:pt x="4615" y="6695"/>
                      <a:pt x="5514" y="6334"/>
                      <a:pt x="6177" y="5621"/>
                    </a:cubicBezTo>
                    <a:cubicBezTo>
                      <a:pt x="7424" y="4258"/>
                      <a:pt x="7340" y="2132"/>
                      <a:pt x="5986" y="884"/>
                    </a:cubicBezTo>
                    <a:cubicBezTo>
                      <a:pt x="5340" y="293"/>
                      <a:pt x="4523" y="1"/>
                      <a:pt x="37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6"/>
              <p:cNvSpPr/>
              <p:nvPr/>
            </p:nvSpPr>
            <p:spPr>
              <a:xfrm>
                <a:off x="5150171" y="3584413"/>
                <a:ext cx="352433" cy="336070"/>
              </a:xfrm>
              <a:custGeom>
                <a:rect b="b" l="l" r="r" t="t"/>
                <a:pathLst>
                  <a:path extrusionOk="0" h="3269" w="3428">
                    <a:moveTo>
                      <a:pt x="96" y="0"/>
                    </a:moveTo>
                    <a:lnTo>
                      <a:pt x="1" y="296"/>
                    </a:lnTo>
                    <a:lnTo>
                      <a:pt x="2866" y="1153"/>
                    </a:lnTo>
                    <a:lnTo>
                      <a:pt x="1111" y="3057"/>
                    </a:lnTo>
                    <a:lnTo>
                      <a:pt x="1343" y="3268"/>
                    </a:lnTo>
                    <a:lnTo>
                      <a:pt x="3427" y="1005"/>
                    </a:lnTo>
                    <a:lnTo>
                      <a:pt x="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6"/>
              <p:cNvSpPr/>
              <p:nvPr/>
            </p:nvSpPr>
            <p:spPr>
              <a:xfrm>
                <a:off x="5140404" y="3594180"/>
                <a:ext cx="151234" cy="321985"/>
              </a:xfrm>
              <a:custGeom>
                <a:rect b="b" l="l" r="r" t="t"/>
                <a:pathLst>
                  <a:path extrusionOk="0" h="3132" w="1471">
                    <a:moveTo>
                      <a:pt x="286" y="1"/>
                    </a:moveTo>
                    <a:lnTo>
                      <a:pt x="0" y="107"/>
                    </a:lnTo>
                    <a:lnTo>
                      <a:pt x="1174" y="3131"/>
                    </a:lnTo>
                    <a:lnTo>
                      <a:pt x="1470" y="3014"/>
                    </a:lnTo>
                    <a:lnTo>
                      <a:pt x="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6"/>
              <p:cNvSpPr/>
              <p:nvPr/>
            </p:nvSpPr>
            <p:spPr>
              <a:xfrm>
                <a:off x="4988144" y="3453338"/>
                <a:ext cx="737251" cy="664223"/>
              </a:xfrm>
              <a:custGeom>
                <a:rect b="b" l="l" r="r" t="t"/>
                <a:pathLst>
                  <a:path extrusionOk="0" h="6461" w="7171">
                    <a:moveTo>
                      <a:pt x="1629" y="1423"/>
                    </a:moveTo>
                    <a:lnTo>
                      <a:pt x="3173" y="1889"/>
                    </a:lnTo>
                    <a:lnTo>
                      <a:pt x="4728" y="2354"/>
                    </a:lnTo>
                    <a:lnTo>
                      <a:pt x="3765" y="3401"/>
                    </a:lnTo>
                    <a:lnTo>
                      <a:pt x="2803" y="4438"/>
                    </a:lnTo>
                    <a:lnTo>
                      <a:pt x="2211" y="2936"/>
                    </a:lnTo>
                    <a:lnTo>
                      <a:pt x="1629" y="1423"/>
                    </a:lnTo>
                    <a:close/>
                    <a:moveTo>
                      <a:pt x="3590" y="1"/>
                    </a:moveTo>
                    <a:cubicBezTo>
                      <a:pt x="2718" y="1"/>
                      <a:pt x="1848" y="351"/>
                      <a:pt x="1206" y="1043"/>
                    </a:cubicBezTo>
                    <a:cubicBezTo>
                      <a:pt x="1" y="2354"/>
                      <a:pt x="85" y="4395"/>
                      <a:pt x="1397" y="5601"/>
                    </a:cubicBezTo>
                    <a:cubicBezTo>
                      <a:pt x="2018" y="6177"/>
                      <a:pt x="2803" y="6461"/>
                      <a:pt x="3586" y="6461"/>
                    </a:cubicBezTo>
                    <a:cubicBezTo>
                      <a:pt x="4455" y="6461"/>
                      <a:pt x="5320" y="6111"/>
                      <a:pt x="5955" y="5421"/>
                    </a:cubicBezTo>
                    <a:cubicBezTo>
                      <a:pt x="7170" y="4109"/>
                      <a:pt x="7086" y="2069"/>
                      <a:pt x="5775" y="852"/>
                    </a:cubicBezTo>
                    <a:cubicBezTo>
                      <a:pt x="5155" y="282"/>
                      <a:pt x="4372" y="1"/>
                      <a:pt x="35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9" name="Google Shape;699;p36"/>
          <p:cNvGrpSpPr/>
          <p:nvPr/>
        </p:nvGrpSpPr>
        <p:grpSpPr>
          <a:xfrm>
            <a:off x="7002850" y="2771090"/>
            <a:ext cx="531346" cy="542676"/>
            <a:chOff x="1948975" y="3841753"/>
            <a:chExt cx="531346" cy="542676"/>
          </a:xfrm>
        </p:grpSpPr>
        <p:grpSp>
          <p:nvGrpSpPr>
            <p:cNvPr id="700" name="Google Shape;700;p36"/>
            <p:cNvGrpSpPr/>
            <p:nvPr/>
          </p:nvGrpSpPr>
          <p:grpSpPr>
            <a:xfrm>
              <a:off x="1948975" y="3841753"/>
              <a:ext cx="531346" cy="542676"/>
              <a:chOff x="1948975" y="3841753"/>
              <a:chExt cx="531346" cy="542676"/>
            </a:xfrm>
          </p:grpSpPr>
          <p:sp>
            <p:nvSpPr>
              <p:cNvPr id="701" name="Google Shape;701;p36"/>
              <p:cNvSpPr/>
              <p:nvPr/>
            </p:nvSpPr>
            <p:spPr>
              <a:xfrm>
                <a:off x="1948975" y="3853083"/>
                <a:ext cx="531346" cy="531346"/>
              </a:xfrm>
              <a:custGeom>
                <a:rect b="b" l="l" r="r" t="t"/>
                <a:pathLst>
                  <a:path extrusionOk="0" h="49290" w="49290">
                    <a:moveTo>
                      <a:pt x="24634" y="0"/>
                    </a:moveTo>
                    <a:cubicBezTo>
                      <a:pt x="11033" y="0"/>
                      <a:pt x="0" y="11033"/>
                      <a:pt x="0" y="24656"/>
                    </a:cubicBezTo>
                    <a:cubicBezTo>
                      <a:pt x="0" y="38279"/>
                      <a:pt x="11033" y="49289"/>
                      <a:pt x="24634" y="49289"/>
                    </a:cubicBezTo>
                    <a:cubicBezTo>
                      <a:pt x="38257" y="49289"/>
                      <a:pt x="49290" y="38279"/>
                      <a:pt x="49290" y="24656"/>
                    </a:cubicBezTo>
                    <a:cubicBezTo>
                      <a:pt x="49290" y="11033"/>
                      <a:pt x="38257" y="0"/>
                      <a:pt x="24634"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6"/>
              <p:cNvSpPr/>
              <p:nvPr/>
            </p:nvSpPr>
            <p:spPr>
              <a:xfrm>
                <a:off x="1958031" y="3841753"/>
                <a:ext cx="513236" cy="513268"/>
              </a:xfrm>
              <a:custGeom>
                <a:rect b="b" l="l" r="r" t="t"/>
                <a:pathLst>
                  <a:path extrusionOk="0" h="47613" w="47610">
                    <a:moveTo>
                      <a:pt x="23794" y="1"/>
                    </a:moveTo>
                    <a:cubicBezTo>
                      <a:pt x="10637" y="1"/>
                      <a:pt x="0" y="10638"/>
                      <a:pt x="0" y="23794"/>
                    </a:cubicBezTo>
                    <a:cubicBezTo>
                      <a:pt x="0" y="36951"/>
                      <a:pt x="10637" y="47612"/>
                      <a:pt x="23794" y="47612"/>
                    </a:cubicBezTo>
                    <a:cubicBezTo>
                      <a:pt x="36950" y="47612"/>
                      <a:pt x="47610" y="36951"/>
                      <a:pt x="47610" y="23794"/>
                    </a:cubicBezTo>
                    <a:cubicBezTo>
                      <a:pt x="47610" y="10638"/>
                      <a:pt x="36950" y="1"/>
                      <a:pt x="23794"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6"/>
              <p:cNvSpPr/>
              <p:nvPr/>
            </p:nvSpPr>
            <p:spPr>
              <a:xfrm>
                <a:off x="2016609" y="3857610"/>
                <a:ext cx="447122" cy="483569"/>
              </a:xfrm>
              <a:custGeom>
                <a:rect b="b" l="l" r="r" t="t"/>
                <a:pathLst>
                  <a:path extrusionOk="0" h="44858" w="41477">
                    <a:moveTo>
                      <a:pt x="20739" y="0"/>
                    </a:moveTo>
                    <a:cubicBezTo>
                      <a:pt x="9285" y="0"/>
                      <a:pt x="0" y="10053"/>
                      <a:pt x="0" y="22441"/>
                    </a:cubicBezTo>
                    <a:cubicBezTo>
                      <a:pt x="0" y="34827"/>
                      <a:pt x="9285" y="44857"/>
                      <a:pt x="20739" y="44857"/>
                    </a:cubicBezTo>
                    <a:cubicBezTo>
                      <a:pt x="32192" y="44857"/>
                      <a:pt x="41476" y="34827"/>
                      <a:pt x="41476" y="22441"/>
                    </a:cubicBezTo>
                    <a:cubicBezTo>
                      <a:pt x="41476" y="10053"/>
                      <a:pt x="32192" y="0"/>
                      <a:pt x="20739"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a:off x="2297008" y="4043436"/>
                <a:ext cx="179552" cy="298002"/>
              </a:xfrm>
              <a:custGeom>
                <a:rect b="b" l="l" r="r" t="t"/>
                <a:pathLst>
                  <a:path extrusionOk="0" h="27644" w="16656">
                    <a:moveTo>
                      <a:pt x="14859" y="0"/>
                    </a:moveTo>
                    <a:cubicBezTo>
                      <a:pt x="15536" y="2799"/>
                      <a:pt x="15583" y="5692"/>
                      <a:pt x="15163" y="8491"/>
                    </a:cubicBezTo>
                    <a:cubicBezTo>
                      <a:pt x="14696" y="11268"/>
                      <a:pt x="13810" y="13974"/>
                      <a:pt x="12410" y="16422"/>
                    </a:cubicBezTo>
                    <a:cubicBezTo>
                      <a:pt x="11104" y="18919"/>
                      <a:pt x="9284" y="21112"/>
                      <a:pt x="7161" y="23000"/>
                    </a:cubicBezTo>
                    <a:cubicBezTo>
                      <a:pt x="5061" y="24867"/>
                      <a:pt x="2613" y="26406"/>
                      <a:pt x="0" y="27597"/>
                    </a:cubicBezTo>
                    <a:lnTo>
                      <a:pt x="23" y="27643"/>
                    </a:lnTo>
                    <a:cubicBezTo>
                      <a:pt x="5412" y="25660"/>
                      <a:pt x="10171" y="21812"/>
                      <a:pt x="12946" y="16726"/>
                    </a:cubicBezTo>
                    <a:cubicBezTo>
                      <a:pt x="15698" y="11688"/>
                      <a:pt x="16656" y="5529"/>
                      <a:pt x="14929"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36"/>
            <p:cNvGrpSpPr/>
            <p:nvPr/>
          </p:nvGrpSpPr>
          <p:grpSpPr>
            <a:xfrm>
              <a:off x="1948975" y="3841753"/>
              <a:ext cx="531346" cy="542676"/>
              <a:chOff x="1948975" y="3841753"/>
              <a:chExt cx="531346" cy="542676"/>
            </a:xfrm>
          </p:grpSpPr>
          <p:sp>
            <p:nvSpPr>
              <p:cNvPr id="706" name="Google Shape;706;p36"/>
              <p:cNvSpPr/>
              <p:nvPr/>
            </p:nvSpPr>
            <p:spPr>
              <a:xfrm>
                <a:off x="1948975" y="3853083"/>
                <a:ext cx="531346" cy="531346"/>
              </a:xfrm>
              <a:custGeom>
                <a:rect b="b" l="l" r="r" t="t"/>
                <a:pathLst>
                  <a:path extrusionOk="0" h="49290" w="49290">
                    <a:moveTo>
                      <a:pt x="24634" y="0"/>
                    </a:moveTo>
                    <a:cubicBezTo>
                      <a:pt x="11033" y="0"/>
                      <a:pt x="0" y="11033"/>
                      <a:pt x="0" y="24656"/>
                    </a:cubicBezTo>
                    <a:cubicBezTo>
                      <a:pt x="0" y="38279"/>
                      <a:pt x="11033" y="49289"/>
                      <a:pt x="24634" y="49289"/>
                    </a:cubicBezTo>
                    <a:cubicBezTo>
                      <a:pt x="38257" y="49289"/>
                      <a:pt x="49290" y="38279"/>
                      <a:pt x="49290" y="24656"/>
                    </a:cubicBezTo>
                    <a:cubicBezTo>
                      <a:pt x="49290" y="11033"/>
                      <a:pt x="38257" y="0"/>
                      <a:pt x="24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6"/>
              <p:cNvSpPr/>
              <p:nvPr/>
            </p:nvSpPr>
            <p:spPr>
              <a:xfrm>
                <a:off x="1958031" y="3841753"/>
                <a:ext cx="513236" cy="513268"/>
              </a:xfrm>
              <a:custGeom>
                <a:rect b="b" l="l" r="r" t="t"/>
                <a:pathLst>
                  <a:path extrusionOk="0" h="47613" w="47610">
                    <a:moveTo>
                      <a:pt x="23794" y="1"/>
                    </a:moveTo>
                    <a:cubicBezTo>
                      <a:pt x="10637" y="1"/>
                      <a:pt x="0" y="10638"/>
                      <a:pt x="0" y="23794"/>
                    </a:cubicBezTo>
                    <a:cubicBezTo>
                      <a:pt x="0" y="36951"/>
                      <a:pt x="10637" y="47612"/>
                      <a:pt x="23794" y="47612"/>
                    </a:cubicBezTo>
                    <a:cubicBezTo>
                      <a:pt x="36950" y="47612"/>
                      <a:pt x="47610" y="36951"/>
                      <a:pt x="47610" y="23794"/>
                    </a:cubicBezTo>
                    <a:cubicBezTo>
                      <a:pt x="47610" y="10638"/>
                      <a:pt x="36950" y="1"/>
                      <a:pt x="237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6"/>
              <p:cNvSpPr/>
              <p:nvPr/>
            </p:nvSpPr>
            <p:spPr>
              <a:xfrm>
                <a:off x="2016609" y="3857610"/>
                <a:ext cx="447122" cy="483569"/>
              </a:xfrm>
              <a:custGeom>
                <a:rect b="b" l="l" r="r" t="t"/>
                <a:pathLst>
                  <a:path extrusionOk="0" h="44858" w="41477">
                    <a:moveTo>
                      <a:pt x="20739" y="0"/>
                    </a:moveTo>
                    <a:cubicBezTo>
                      <a:pt x="9285" y="0"/>
                      <a:pt x="0" y="10053"/>
                      <a:pt x="0" y="22441"/>
                    </a:cubicBezTo>
                    <a:cubicBezTo>
                      <a:pt x="0" y="34827"/>
                      <a:pt x="9285" y="44857"/>
                      <a:pt x="20739" y="44857"/>
                    </a:cubicBezTo>
                    <a:cubicBezTo>
                      <a:pt x="32192" y="44857"/>
                      <a:pt x="41476" y="34827"/>
                      <a:pt x="41476" y="22441"/>
                    </a:cubicBezTo>
                    <a:cubicBezTo>
                      <a:pt x="41476" y="10053"/>
                      <a:pt x="32192" y="0"/>
                      <a:pt x="20739" y="0"/>
                    </a:cubicBezTo>
                    <a:close/>
                  </a:path>
                </a:pathLst>
              </a:custGeom>
              <a:solidFill>
                <a:srgbClr val="890004">
                  <a:alpha val="52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6"/>
              <p:cNvSpPr/>
              <p:nvPr/>
            </p:nvSpPr>
            <p:spPr>
              <a:xfrm>
                <a:off x="2297008" y="4043436"/>
                <a:ext cx="179552" cy="298002"/>
              </a:xfrm>
              <a:custGeom>
                <a:rect b="b" l="l" r="r" t="t"/>
                <a:pathLst>
                  <a:path extrusionOk="0" h="27644" w="16656">
                    <a:moveTo>
                      <a:pt x="14859" y="0"/>
                    </a:moveTo>
                    <a:cubicBezTo>
                      <a:pt x="15536" y="2799"/>
                      <a:pt x="15583" y="5692"/>
                      <a:pt x="15163" y="8491"/>
                    </a:cubicBezTo>
                    <a:cubicBezTo>
                      <a:pt x="14696" y="11268"/>
                      <a:pt x="13810" y="13974"/>
                      <a:pt x="12410" y="16422"/>
                    </a:cubicBezTo>
                    <a:cubicBezTo>
                      <a:pt x="11104" y="18919"/>
                      <a:pt x="9284" y="21112"/>
                      <a:pt x="7161" y="23000"/>
                    </a:cubicBezTo>
                    <a:cubicBezTo>
                      <a:pt x="5061" y="24867"/>
                      <a:pt x="2613" y="26406"/>
                      <a:pt x="0" y="27597"/>
                    </a:cubicBezTo>
                    <a:lnTo>
                      <a:pt x="23" y="27643"/>
                    </a:lnTo>
                    <a:cubicBezTo>
                      <a:pt x="5412" y="25660"/>
                      <a:pt x="10171" y="21812"/>
                      <a:pt x="12946" y="16726"/>
                    </a:cubicBezTo>
                    <a:cubicBezTo>
                      <a:pt x="15698" y="11688"/>
                      <a:pt x="16656" y="5529"/>
                      <a:pt x="149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37"/>
          <p:cNvSpPr txBox="1"/>
          <p:nvPr>
            <p:ph idx="1" type="subTitle"/>
          </p:nvPr>
        </p:nvSpPr>
        <p:spPr>
          <a:xfrm>
            <a:off x="2700450" y="4346950"/>
            <a:ext cx="3934200" cy="4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Click Here to View Full Dashboard</a:t>
            </a:r>
            <a:endParaRPr/>
          </a:p>
        </p:txBody>
      </p:sp>
      <p:pic>
        <p:nvPicPr>
          <p:cNvPr id="715" name="Google Shape;715;p37"/>
          <p:cNvPicPr preferRelativeResize="0"/>
          <p:nvPr/>
        </p:nvPicPr>
        <p:blipFill rotWithShape="1">
          <a:blip r:embed="rId4">
            <a:alphaModFix/>
          </a:blip>
          <a:srcRect b="-2009" l="0" r="17348" t="0"/>
          <a:stretch/>
        </p:blipFill>
        <p:spPr>
          <a:xfrm>
            <a:off x="1166451" y="304950"/>
            <a:ext cx="7274409" cy="404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pic>
        <p:nvPicPr>
          <p:cNvPr id="720" name="Google Shape;720;p38"/>
          <p:cNvPicPr preferRelativeResize="0"/>
          <p:nvPr/>
        </p:nvPicPr>
        <p:blipFill>
          <a:blip r:embed="rId3">
            <a:alphaModFix/>
          </a:blip>
          <a:stretch>
            <a:fillRect/>
          </a:stretch>
        </p:blipFill>
        <p:spPr>
          <a:xfrm rot="3738399">
            <a:off x="4885588" y="-697745"/>
            <a:ext cx="2625477" cy="3037841"/>
          </a:xfrm>
          <a:prstGeom prst="rect">
            <a:avLst/>
          </a:prstGeom>
          <a:noFill/>
          <a:ln>
            <a:noFill/>
          </a:ln>
          <a:effectLst>
            <a:outerShdw blurRad="142875" rotWithShape="0" algn="bl" dir="5400000" dist="19050">
              <a:schemeClr val="dk1">
                <a:alpha val="60000"/>
              </a:schemeClr>
            </a:outerShdw>
          </a:effectLst>
        </p:spPr>
      </p:pic>
      <p:sp>
        <p:nvSpPr>
          <p:cNvPr id="721" name="Google Shape;721;p38"/>
          <p:cNvSpPr txBox="1"/>
          <p:nvPr>
            <p:ph type="title"/>
          </p:nvPr>
        </p:nvSpPr>
        <p:spPr>
          <a:xfrm>
            <a:off x="715100" y="1196675"/>
            <a:ext cx="5514300" cy="266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Violent vs. </a:t>
            </a:r>
            <a:endParaRPr sz="4100"/>
          </a:p>
          <a:p>
            <a:pPr indent="0" lvl="0" marL="0" rtl="0" algn="l">
              <a:spcBef>
                <a:spcPts val="0"/>
              </a:spcBef>
              <a:spcAft>
                <a:spcPts val="0"/>
              </a:spcAft>
              <a:buNone/>
            </a:pPr>
            <a:r>
              <a:rPr lang="en" sz="4100"/>
              <a:t>Nonviolent Crimes: Locations</a:t>
            </a:r>
            <a:endParaRPr sz="4100"/>
          </a:p>
        </p:txBody>
      </p:sp>
      <p:sp>
        <p:nvSpPr>
          <p:cNvPr id="722" name="Google Shape;722;p38"/>
          <p:cNvSpPr txBox="1"/>
          <p:nvPr>
            <p:ph idx="2" type="title"/>
          </p:nvPr>
        </p:nvSpPr>
        <p:spPr>
          <a:xfrm>
            <a:off x="715099" y="774211"/>
            <a:ext cx="1505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23" name="Google Shape;723;p38"/>
          <p:cNvSpPr txBox="1"/>
          <p:nvPr>
            <p:ph idx="1" type="subTitle"/>
          </p:nvPr>
        </p:nvSpPr>
        <p:spPr>
          <a:xfrm>
            <a:off x="715100" y="3895100"/>
            <a:ext cx="55143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the number of violent vs. nonviolent crimes based on the type of location.</a:t>
            </a:r>
            <a:endParaRPr/>
          </a:p>
        </p:txBody>
      </p:sp>
      <p:pic>
        <p:nvPicPr>
          <p:cNvPr id="724" name="Google Shape;724;p38"/>
          <p:cNvPicPr preferRelativeResize="0"/>
          <p:nvPr/>
        </p:nvPicPr>
        <p:blipFill>
          <a:blip r:embed="rId4">
            <a:alphaModFix/>
          </a:blip>
          <a:stretch>
            <a:fillRect/>
          </a:stretch>
        </p:blipFill>
        <p:spPr>
          <a:xfrm rot="-1747117">
            <a:off x="6719668" y="223153"/>
            <a:ext cx="3418464" cy="5918018"/>
          </a:xfrm>
          <a:prstGeom prst="rect">
            <a:avLst/>
          </a:prstGeom>
          <a:noFill/>
          <a:ln>
            <a:noFill/>
          </a:ln>
          <a:effectLst>
            <a:outerShdw blurRad="142875" rotWithShape="0" algn="bl" dir="5400000" dist="19050">
              <a:schemeClr val="dk1">
                <a:alpha val="60000"/>
              </a:schemeClr>
            </a:outerShdw>
          </a:effectLst>
        </p:spPr>
      </p:pic>
      <p:sp>
        <p:nvSpPr>
          <p:cNvPr id="725" name="Google Shape;725;p38"/>
          <p:cNvSpPr/>
          <p:nvPr/>
        </p:nvSpPr>
        <p:spPr>
          <a:xfrm rot="-790862">
            <a:off x="7718828" y="3572315"/>
            <a:ext cx="299932" cy="890274"/>
          </a:xfrm>
          <a:custGeom>
            <a:rect b="b" l="l" r="r" t="t"/>
            <a:pathLst>
              <a:path extrusionOk="0" h="16640" w="5606">
                <a:moveTo>
                  <a:pt x="2804" y="1"/>
                </a:moveTo>
                <a:cubicBezTo>
                  <a:pt x="2626" y="1"/>
                  <a:pt x="2448" y="18"/>
                  <a:pt x="2275" y="53"/>
                </a:cubicBezTo>
                <a:cubicBezTo>
                  <a:pt x="1640" y="169"/>
                  <a:pt x="1058" y="529"/>
                  <a:pt x="646" y="1026"/>
                </a:cubicBezTo>
                <a:cubicBezTo>
                  <a:pt x="233" y="1513"/>
                  <a:pt x="1" y="2157"/>
                  <a:pt x="12" y="2803"/>
                </a:cubicBezTo>
                <a:lnTo>
                  <a:pt x="12" y="6208"/>
                </a:lnTo>
                <a:lnTo>
                  <a:pt x="12" y="13018"/>
                </a:lnTo>
                <a:lnTo>
                  <a:pt x="12" y="13874"/>
                </a:lnTo>
                <a:lnTo>
                  <a:pt x="12" y="14297"/>
                </a:lnTo>
                <a:cubicBezTo>
                  <a:pt x="12" y="14435"/>
                  <a:pt x="12" y="14626"/>
                  <a:pt x="43" y="14774"/>
                </a:cubicBezTo>
                <a:cubicBezTo>
                  <a:pt x="139" y="15439"/>
                  <a:pt x="562" y="16032"/>
                  <a:pt x="1154" y="16360"/>
                </a:cubicBezTo>
                <a:cubicBezTo>
                  <a:pt x="1484" y="16546"/>
                  <a:pt x="1862" y="16640"/>
                  <a:pt x="2239" y="16640"/>
                </a:cubicBezTo>
                <a:cubicBezTo>
                  <a:pt x="2527" y="16640"/>
                  <a:pt x="2813" y="16585"/>
                  <a:pt x="3078" y="16476"/>
                </a:cubicBezTo>
                <a:cubicBezTo>
                  <a:pt x="3692" y="16222"/>
                  <a:pt x="4188" y="15672"/>
                  <a:pt x="4369" y="15027"/>
                </a:cubicBezTo>
                <a:cubicBezTo>
                  <a:pt x="4411" y="14868"/>
                  <a:pt x="4442" y="14710"/>
                  <a:pt x="4453" y="14541"/>
                </a:cubicBezTo>
                <a:lnTo>
                  <a:pt x="4453" y="14414"/>
                </a:lnTo>
                <a:lnTo>
                  <a:pt x="4453" y="14308"/>
                </a:lnTo>
                <a:lnTo>
                  <a:pt x="4453" y="14097"/>
                </a:lnTo>
                <a:lnTo>
                  <a:pt x="4453" y="13240"/>
                </a:lnTo>
                <a:lnTo>
                  <a:pt x="4453" y="11538"/>
                </a:lnTo>
                <a:lnTo>
                  <a:pt x="4453" y="8133"/>
                </a:lnTo>
                <a:lnTo>
                  <a:pt x="4453" y="6430"/>
                </a:lnTo>
                <a:lnTo>
                  <a:pt x="4453" y="5584"/>
                </a:lnTo>
                <a:cubicBezTo>
                  <a:pt x="4453" y="5457"/>
                  <a:pt x="4453" y="5266"/>
                  <a:pt x="4421" y="5087"/>
                </a:cubicBezTo>
                <a:cubicBezTo>
                  <a:pt x="4390" y="4918"/>
                  <a:pt x="4326" y="4749"/>
                  <a:pt x="4242" y="4601"/>
                </a:cubicBezTo>
                <a:cubicBezTo>
                  <a:pt x="4061" y="4294"/>
                  <a:pt x="3797" y="4040"/>
                  <a:pt x="3469" y="3892"/>
                </a:cubicBezTo>
                <a:cubicBezTo>
                  <a:pt x="3247" y="3788"/>
                  <a:pt x="3004" y="3736"/>
                  <a:pt x="2759" y="3736"/>
                </a:cubicBezTo>
                <a:cubicBezTo>
                  <a:pt x="2654" y="3736"/>
                  <a:pt x="2548" y="3746"/>
                  <a:pt x="2444" y="3765"/>
                </a:cubicBezTo>
                <a:cubicBezTo>
                  <a:pt x="1746" y="3892"/>
                  <a:pt x="1164" y="4505"/>
                  <a:pt x="1090" y="5214"/>
                </a:cubicBezTo>
                <a:cubicBezTo>
                  <a:pt x="1079" y="5288"/>
                  <a:pt x="1079" y="5393"/>
                  <a:pt x="1079" y="5468"/>
                </a:cubicBezTo>
                <a:lnTo>
                  <a:pt x="1079" y="5679"/>
                </a:lnTo>
                <a:lnTo>
                  <a:pt x="1079" y="6102"/>
                </a:lnTo>
                <a:lnTo>
                  <a:pt x="1079" y="6958"/>
                </a:lnTo>
                <a:lnTo>
                  <a:pt x="1079" y="8661"/>
                </a:lnTo>
                <a:lnTo>
                  <a:pt x="1079" y="12067"/>
                </a:lnTo>
                <a:lnTo>
                  <a:pt x="1735" y="12067"/>
                </a:lnTo>
                <a:lnTo>
                  <a:pt x="1735" y="8661"/>
                </a:lnTo>
                <a:lnTo>
                  <a:pt x="1735" y="6958"/>
                </a:lnTo>
                <a:lnTo>
                  <a:pt x="1735" y="6102"/>
                </a:lnTo>
                <a:lnTo>
                  <a:pt x="1735" y="5679"/>
                </a:lnTo>
                <a:lnTo>
                  <a:pt x="1735" y="5468"/>
                </a:lnTo>
                <a:lnTo>
                  <a:pt x="1735" y="5288"/>
                </a:lnTo>
                <a:cubicBezTo>
                  <a:pt x="1788" y="4865"/>
                  <a:pt x="2137" y="4484"/>
                  <a:pt x="2571" y="4410"/>
                </a:cubicBezTo>
                <a:cubicBezTo>
                  <a:pt x="2637" y="4395"/>
                  <a:pt x="2704" y="4388"/>
                  <a:pt x="2771" y="4388"/>
                </a:cubicBezTo>
                <a:cubicBezTo>
                  <a:pt x="3133" y="4388"/>
                  <a:pt x="3492" y="4597"/>
                  <a:pt x="3671" y="4918"/>
                </a:cubicBezTo>
                <a:cubicBezTo>
                  <a:pt x="3723" y="5013"/>
                  <a:pt x="3755" y="5118"/>
                  <a:pt x="3776" y="5224"/>
                </a:cubicBezTo>
                <a:cubicBezTo>
                  <a:pt x="3797" y="5330"/>
                  <a:pt x="3797" y="5426"/>
                  <a:pt x="3797" y="5584"/>
                </a:cubicBezTo>
                <a:lnTo>
                  <a:pt x="3797" y="6430"/>
                </a:lnTo>
                <a:lnTo>
                  <a:pt x="3797" y="8133"/>
                </a:lnTo>
                <a:lnTo>
                  <a:pt x="3797" y="11538"/>
                </a:lnTo>
                <a:lnTo>
                  <a:pt x="3797" y="13240"/>
                </a:lnTo>
                <a:lnTo>
                  <a:pt x="3797" y="14097"/>
                </a:lnTo>
                <a:lnTo>
                  <a:pt x="3797" y="14308"/>
                </a:lnTo>
                <a:lnTo>
                  <a:pt x="3797" y="14414"/>
                </a:lnTo>
                <a:lnTo>
                  <a:pt x="3797" y="14509"/>
                </a:lnTo>
                <a:cubicBezTo>
                  <a:pt x="3786" y="14626"/>
                  <a:pt x="3765" y="14742"/>
                  <a:pt x="3734" y="14847"/>
                </a:cubicBezTo>
                <a:cubicBezTo>
                  <a:pt x="3607" y="15302"/>
                  <a:pt x="3258" y="15693"/>
                  <a:pt x="2825" y="15862"/>
                </a:cubicBezTo>
                <a:cubicBezTo>
                  <a:pt x="2633" y="15942"/>
                  <a:pt x="2424" y="15983"/>
                  <a:pt x="2217" y="15983"/>
                </a:cubicBezTo>
                <a:cubicBezTo>
                  <a:pt x="1955" y="15983"/>
                  <a:pt x="1695" y="15919"/>
                  <a:pt x="1471" y="15789"/>
                </a:cubicBezTo>
                <a:cubicBezTo>
                  <a:pt x="1058" y="15556"/>
                  <a:pt x="762" y="15133"/>
                  <a:pt x="688" y="14668"/>
                </a:cubicBezTo>
                <a:cubicBezTo>
                  <a:pt x="646" y="14456"/>
                  <a:pt x="667" y="14160"/>
                  <a:pt x="667" y="13874"/>
                </a:cubicBezTo>
                <a:lnTo>
                  <a:pt x="667" y="13018"/>
                </a:lnTo>
                <a:lnTo>
                  <a:pt x="667" y="6208"/>
                </a:lnTo>
                <a:lnTo>
                  <a:pt x="667" y="2803"/>
                </a:lnTo>
                <a:cubicBezTo>
                  <a:pt x="667" y="2305"/>
                  <a:pt x="837" y="1819"/>
                  <a:pt x="1154" y="1438"/>
                </a:cubicBezTo>
                <a:cubicBezTo>
                  <a:pt x="1460" y="1058"/>
                  <a:pt x="1915" y="794"/>
                  <a:pt x="2391" y="698"/>
                </a:cubicBezTo>
                <a:cubicBezTo>
                  <a:pt x="2529" y="671"/>
                  <a:pt x="2669" y="658"/>
                  <a:pt x="2810" y="658"/>
                </a:cubicBezTo>
                <a:cubicBezTo>
                  <a:pt x="3164" y="658"/>
                  <a:pt x="3518" y="743"/>
                  <a:pt x="3829" y="910"/>
                </a:cubicBezTo>
                <a:cubicBezTo>
                  <a:pt x="4263" y="1142"/>
                  <a:pt x="4611" y="1534"/>
                  <a:pt x="4802" y="1988"/>
                </a:cubicBezTo>
                <a:cubicBezTo>
                  <a:pt x="4886" y="2221"/>
                  <a:pt x="4940" y="2465"/>
                  <a:pt x="4950" y="2707"/>
                </a:cubicBezTo>
                <a:cubicBezTo>
                  <a:pt x="4950" y="2993"/>
                  <a:pt x="4950" y="3268"/>
                  <a:pt x="4961" y="3543"/>
                </a:cubicBezTo>
                <a:lnTo>
                  <a:pt x="4961" y="5245"/>
                </a:lnTo>
                <a:lnTo>
                  <a:pt x="4961" y="12067"/>
                </a:lnTo>
                <a:lnTo>
                  <a:pt x="5605" y="12067"/>
                </a:lnTo>
                <a:lnTo>
                  <a:pt x="5605" y="5245"/>
                </a:lnTo>
                <a:lnTo>
                  <a:pt x="5605" y="3543"/>
                </a:lnTo>
                <a:lnTo>
                  <a:pt x="5605" y="2676"/>
                </a:lnTo>
                <a:cubicBezTo>
                  <a:pt x="5595" y="2359"/>
                  <a:pt x="5532" y="2042"/>
                  <a:pt x="5405" y="1745"/>
                </a:cubicBezTo>
                <a:cubicBezTo>
                  <a:pt x="5161" y="1142"/>
                  <a:pt x="4707" y="646"/>
                  <a:pt x="4136" y="339"/>
                </a:cubicBezTo>
                <a:cubicBezTo>
                  <a:pt x="3731" y="117"/>
                  <a:pt x="3266" y="1"/>
                  <a:pt x="2804" y="1"/>
                </a:cubicBezTo>
                <a:close/>
              </a:path>
            </a:pathLst>
          </a:custGeom>
          <a:solidFill>
            <a:schemeClr val="dk1"/>
          </a:solidFill>
          <a:ln>
            <a:noFill/>
          </a:ln>
          <a:effectLst>
            <a:outerShdw blurRad="28575" rotWithShape="0" algn="bl" dir="5400000" dist="47625">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6" name="Google Shape;726;p38"/>
          <p:cNvGrpSpPr/>
          <p:nvPr/>
        </p:nvGrpSpPr>
        <p:grpSpPr>
          <a:xfrm>
            <a:off x="6543649" y="3796762"/>
            <a:ext cx="763364" cy="688279"/>
            <a:chOff x="4975087" y="3441412"/>
            <a:chExt cx="763364" cy="688279"/>
          </a:xfrm>
        </p:grpSpPr>
        <p:grpSp>
          <p:nvGrpSpPr>
            <p:cNvPr id="727" name="Google Shape;727;p38"/>
            <p:cNvGrpSpPr/>
            <p:nvPr/>
          </p:nvGrpSpPr>
          <p:grpSpPr>
            <a:xfrm>
              <a:off x="4975087" y="3441412"/>
              <a:ext cx="763364" cy="688279"/>
              <a:chOff x="4975087" y="3441412"/>
              <a:chExt cx="763364" cy="688279"/>
            </a:xfrm>
          </p:grpSpPr>
          <p:sp>
            <p:nvSpPr>
              <p:cNvPr id="728" name="Google Shape;728;p38"/>
              <p:cNvSpPr/>
              <p:nvPr/>
            </p:nvSpPr>
            <p:spPr>
              <a:xfrm>
                <a:off x="4975087" y="3441412"/>
                <a:ext cx="763364" cy="688279"/>
              </a:xfrm>
              <a:custGeom>
                <a:rect b="b" l="l" r="r" t="t"/>
                <a:pathLst>
                  <a:path extrusionOk="0" h="6695" w="7425">
                    <a:moveTo>
                      <a:pt x="1756" y="1539"/>
                    </a:moveTo>
                    <a:lnTo>
                      <a:pt x="3300" y="2005"/>
                    </a:lnTo>
                    <a:lnTo>
                      <a:pt x="4855" y="2470"/>
                    </a:lnTo>
                    <a:lnTo>
                      <a:pt x="3892" y="3517"/>
                    </a:lnTo>
                    <a:lnTo>
                      <a:pt x="2930" y="4554"/>
                    </a:lnTo>
                    <a:lnTo>
                      <a:pt x="2338" y="3052"/>
                    </a:lnTo>
                    <a:lnTo>
                      <a:pt x="1756" y="1539"/>
                    </a:lnTo>
                    <a:close/>
                    <a:moveTo>
                      <a:pt x="3710" y="1"/>
                    </a:moveTo>
                    <a:cubicBezTo>
                      <a:pt x="2806" y="1"/>
                      <a:pt x="1905" y="362"/>
                      <a:pt x="1249" y="1074"/>
                    </a:cubicBezTo>
                    <a:cubicBezTo>
                      <a:pt x="1" y="2439"/>
                      <a:pt x="85" y="4564"/>
                      <a:pt x="1439" y="5812"/>
                    </a:cubicBezTo>
                    <a:cubicBezTo>
                      <a:pt x="2085" y="6403"/>
                      <a:pt x="2900" y="6695"/>
                      <a:pt x="3712" y="6695"/>
                    </a:cubicBezTo>
                    <a:cubicBezTo>
                      <a:pt x="4615" y="6695"/>
                      <a:pt x="5514" y="6334"/>
                      <a:pt x="6177" y="5621"/>
                    </a:cubicBezTo>
                    <a:cubicBezTo>
                      <a:pt x="7424" y="4258"/>
                      <a:pt x="7340" y="2132"/>
                      <a:pt x="5986" y="884"/>
                    </a:cubicBezTo>
                    <a:cubicBezTo>
                      <a:pt x="5340" y="293"/>
                      <a:pt x="4523" y="1"/>
                      <a:pt x="371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a:off x="5150171" y="3584413"/>
                <a:ext cx="352433" cy="336070"/>
              </a:xfrm>
              <a:custGeom>
                <a:rect b="b" l="l" r="r" t="t"/>
                <a:pathLst>
                  <a:path extrusionOk="0" h="3269" w="3428">
                    <a:moveTo>
                      <a:pt x="96" y="0"/>
                    </a:moveTo>
                    <a:lnTo>
                      <a:pt x="1" y="296"/>
                    </a:lnTo>
                    <a:lnTo>
                      <a:pt x="2866" y="1153"/>
                    </a:lnTo>
                    <a:lnTo>
                      <a:pt x="1111" y="3057"/>
                    </a:lnTo>
                    <a:lnTo>
                      <a:pt x="1343" y="3268"/>
                    </a:lnTo>
                    <a:lnTo>
                      <a:pt x="3427" y="1005"/>
                    </a:lnTo>
                    <a:lnTo>
                      <a:pt x="96" y="0"/>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8"/>
              <p:cNvSpPr/>
              <p:nvPr/>
            </p:nvSpPr>
            <p:spPr>
              <a:xfrm>
                <a:off x="5140404" y="3594180"/>
                <a:ext cx="151234" cy="321985"/>
              </a:xfrm>
              <a:custGeom>
                <a:rect b="b" l="l" r="r" t="t"/>
                <a:pathLst>
                  <a:path extrusionOk="0" h="3132" w="1471">
                    <a:moveTo>
                      <a:pt x="286" y="1"/>
                    </a:moveTo>
                    <a:lnTo>
                      <a:pt x="0" y="107"/>
                    </a:lnTo>
                    <a:lnTo>
                      <a:pt x="1174" y="3131"/>
                    </a:lnTo>
                    <a:lnTo>
                      <a:pt x="1470" y="3014"/>
                    </a:lnTo>
                    <a:lnTo>
                      <a:pt x="286" y="1"/>
                    </a:ln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8"/>
              <p:cNvSpPr/>
              <p:nvPr/>
            </p:nvSpPr>
            <p:spPr>
              <a:xfrm>
                <a:off x="4988144" y="3453338"/>
                <a:ext cx="737251" cy="664223"/>
              </a:xfrm>
              <a:custGeom>
                <a:rect b="b" l="l" r="r" t="t"/>
                <a:pathLst>
                  <a:path extrusionOk="0" h="6461" w="7171">
                    <a:moveTo>
                      <a:pt x="1629" y="1423"/>
                    </a:moveTo>
                    <a:lnTo>
                      <a:pt x="3173" y="1889"/>
                    </a:lnTo>
                    <a:lnTo>
                      <a:pt x="4728" y="2354"/>
                    </a:lnTo>
                    <a:lnTo>
                      <a:pt x="3765" y="3401"/>
                    </a:lnTo>
                    <a:lnTo>
                      <a:pt x="2803" y="4438"/>
                    </a:lnTo>
                    <a:lnTo>
                      <a:pt x="2211" y="2936"/>
                    </a:lnTo>
                    <a:lnTo>
                      <a:pt x="1629" y="1423"/>
                    </a:lnTo>
                    <a:close/>
                    <a:moveTo>
                      <a:pt x="3590" y="1"/>
                    </a:moveTo>
                    <a:cubicBezTo>
                      <a:pt x="2718" y="1"/>
                      <a:pt x="1848" y="351"/>
                      <a:pt x="1206" y="1043"/>
                    </a:cubicBezTo>
                    <a:cubicBezTo>
                      <a:pt x="1" y="2354"/>
                      <a:pt x="85" y="4395"/>
                      <a:pt x="1397" y="5601"/>
                    </a:cubicBezTo>
                    <a:cubicBezTo>
                      <a:pt x="2018" y="6177"/>
                      <a:pt x="2803" y="6461"/>
                      <a:pt x="3586" y="6461"/>
                    </a:cubicBezTo>
                    <a:cubicBezTo>
                      <a:pt x="4455" y="6461"/>
                      <a:pt x="5320" y="6111"/>
                      <a:pt x="5955" y="5421"/>
                    </a:cubicBezTo>
                    <a:cubicBezTo>
                      <a:pt x="7170" y="4109"/>
                      <a:pt x="7086" y="2069"/>
                      <a:pt x="5775" y="852"/>
                    </a:cubicBezTo>
                    <a:cubicBezTo>
                      <a:pt x="5155" y="282"/>
                      <a:pt x="4372" y="1"/>
                      <a:pt x="3590"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38"/>
            <p:cNvGrpSpPr/>
            <p:nvPr/>
          </p:nvGrpSpPr>
          <p:grpSpPr>
            <a:xfrm>
              <a:off x="4975087" y="3441412"/>
              <a:ext cx="763364" cy="688279"/>
              <a:chOff x="4975087" y="3441412"/>
              <a:chExt cx="763364" cy="688279"/>
            </a:xfrm>
          </p:grpSpPr>
          <p:sp>
            <p:nvSpPr>
              <p:cNvPr id="733" name="Google Shape;733;p38"/>
              <p:cNvSpPr/>
              <p:nvPr/>
            </p:nvSpPr>
            <p:spPr>
              <a:xfrm>
                <a:off x="4975087" y="3441412"/>
                <a:ext cx="763364" cy="688279"/>
              </a:xfrm>
              <a:custGeom>
                <a:rect b="b" l="l" r="r" t="t"/>
                <a:pathLst>
                  <a:path extrusionOk="0" h="6695" w="7425">
                    <a:moveTo>
                      <a:pt x="1756" y="1539"/>
                    </a:moveTo>
                    <a:lnTo>
                      <a:pt x="3300" y="2005"/>
                    </a:lnTo>
                    <a:lnTo>
                      <a:pt x="4855" y="2470"/>
                    </a:lnTo>
                    <a:lnTo>
                      <a:pt x="3892" y="3517"/>
                    </a:lnTo>
                    <a:lnTo>
                      <a:pt x="2930" y="4554"/>
                    </a:lnTo>
                    <a:lnTo>
                      <a:pt x="2338" y="3052"/>
                    </a:lnTo>
                    <a:lnTo>
                      <a:pt x="1756" y="1539"/>
                    </a:lnTo>
                    <a:close/>
                    <a:moveTo>
                      <a:pt x="3710" y="1"/>
                    </a:moveTo>
                    <a:cubicBezTo>
                      <a:pt x="2806" y="1"/>
                      <a:pt x="1905" y="362"/>
                      <a:pt x="1249" y="1074"/>
                    </a:cubicBezTo>
                    <a:cubicBezTo>
                      <a:pt x="1" y="2439"/>
                      <a:pt x="85" y="4564"/>
                      <a:pt x="1439" y="5812"/>
                    </a:cubicBezTo>
                    <a:cubicBezTo>
                      <a:pt x="2085" y="6403"/>
                      <a:pt x="2900" y="6695"/>
                      <a:pt x="3712" y="6695"/>
                    </a:cubicBezTo>
                    <a:cubicBezTo>
                      <a:pt x="4615" y="6695"/>
                      <a:pt x="5514" y="6334"/>
                      <a:pt x="6177" y="5621"/>
                    </a:cubicBezTo>
                    <a:cubicBezTo>
                      <a:pt x="7424" y="4258"/>
                      <a:pt x="7340" y="2132"/>
                      <a:pt x="5986" y="884"/>
                    </a:cubicBezTo>
                    <a:cubicBezTo>
                      <a:pt x="5340" y="293"/>
                      <a:pt x="4523" y="1"/>
                      <a:pt x="37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
              <p:cNvSpPr/>
              <p:nvPr/>
            </p:nvSpPr>
            <p:spPr>
              <a:xfrm>
                <a:off x="5150171" y="3584413"/>
                <a:ext cx="352433" cy="336070"/>
              </a:xfrm>
              <a:custGeom>
                <a:rect b="b" l="l" r="r" t="t"/>
                <a:pathLst>
                  <a:path extrusionOk="0" h="3269" w="3428">
                    <a:moveTo>
                      <a:pt x="96" y="0"/>
                    </a:moveTo>
                    <a:lnTo>
                      <a:pt x="1" y="296"/>
                    </a:lnTo>
                    <a:lnTo>
                      <a:pt x="2866" y="1153"/>
                    </a:lnTo>
                    <a:lnTo>
                      <a:pt x="1111" y="3057"/>
                    </a:lnTo>
                    <a:lnTo>
                      <a:pt x="1343" y="3268"/>
                    </a:lnTo>
                    <a:lnTo>
                      <a:pt x="3427" y="1005"/>
                    </a:lnTo>
                    <a:lnTo>
                      <a:pt x="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8"/>
              <p:cNvSpPr/>
              <p:nvPr/>
            </p:nvSpPr>
            <p:spPr>
              <a:xfrm>
                <a:off x="5140404" y="3594180"/>
                <a:ext cx="151234" cy="321985"/>
              </a:xfrm>
              <a:custGeom>
                <a:rect b="b" l="l" r="r" t="t"/>
                <a:pathLst>
                  <a:path extrusionOk="0" h="3132" w="1471">
                    <a:moveTo>
                      <a:pt x="286" y="1"/>
                    </a:moveTo>
                    <a:lnTo>
                      <a:pt x="0" y="107"/>
                    </a:lnTo>
                    <a:lnTo>
                      <a:pt x="1174" y="3131"/>
                    </a:lnTo>
                    <a:lnTo>
                      <a:pt x="1470" y="3014"/>
                    </a:lnTo>
                    <a:lnTo>
                      <a:pt x="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8"/>
              <p:cNvSpPr/>
              <p:nvPr/>
            </p:nvSpPr>
            <p:spPr>
              <a:xfrm>
                <a:off x="4988144" y="3453338"/>
                <a:ext cx="737251" cy="664223"/>
              </a:xfrm>
              <a:custGeom>
                <a:rect b="b" l="l" r="r" t="t"/>
                <a:pathLst>
                  <a:path extrusionOk="0" h="6461" w="7171">
                    <a:moveTo>
                      <a:pt x="1629" y="1423"/>
                    </a:moveTo>
                    <a:lnTo>
                      <a:pt x="3173" y="1889"/>
                    </a:lnTo>
                    <a:lnTo>
                      <a:pt x="4728" y="2354"/>
                    </a:lnTo>
                    <a:lnTo>
                      <a:pt x="3765" y="3401"/>
                    </a:lnTo>
                    <a:lnTo>
                      <a:pt x="2803" y="4438"/>
                    </a:lnTo>
                    <a:lnTo>
                      <a:pt x="2211" y="2936"/>
                    </a:lnTo>
                    <a:lnTo>
                      <a:pt x="1629" y="1423"/>
                    </a:lnTo>
                    <a:close/>
                    <a:moveTo>
                      <a:pt x="3590" y="1"/>
                    </a:moveTo>
                    <a:cubicBezTo>
                      <a:pt x="2718" y="1"/>
                      <a:pt x="1848" y="351"/>
                      <a:pt x="1206" y="1043"/>
                    </a:cubicBezTo>
                    <a:cubicBezTo>
                      <a:pt x="1" y="2354"/>
                      <a:pt x="85" y="4395"/>
                      <a:pt x="1397" y="5601"/>
                    </a:cubicBezTo>
                    <a:cubicBezTo>
                      <a:pt x="2018" y="6177"/>
                      <a:pt x="2803" y="6461"/>
                      <a:pt x="3586" y="6461"/>
                    </a:cubicBezTo>
                    <a:cubicBezTo>
                      <a:pt x="4455" y="6461"/>
                      <a:pt x="5320" y="6111"/>
                      <a:pt x="5955" y="5421"/>
                    </a:cubicBezTo>
                    <a:cubicBezTo>
                      <a:pt x="7170" y="4109"/>
                      <a:pt x="7086" y="2069"/>
                      <a:pt x="5775" y="852"/>
                    </a:cubicBezTo>
                    <a:cubicBezTo>
                      <a:pt x="5155" y="282"/>
                      <a:pt x="4372" y="1"/>
                      <a:pt x="35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7" name="Google Shape;737;p38"/>
          <p:cNvGrpSpPr/>
          <p:nvPr/>
        </p:nvGrpSpPr>
        <p:grpSpPr>
          <a:xfrm>
            <a:off x="7002850" y="2771090"/>
            <a:ext cx="531346" cy="542676"/>
            <a:chOff x="1948975" y="3841753"/>
            <a:chExt cx="531346" cy="542676"/>
          </a:xfrm>
        </p:grpSpPr>
        <p:grpSp>
          <p:nvGrpSpPr>
            <p:cNvPr id="738" name="Google Shape;738;p38"/>
            <p:cNvGrpSpPr/>
            <p:nvPr/>
          </p:nvGrpSpPr>
          <p:grpSpPr>
            <a:xfrm>
              <a:off x="1948975" y="3841753"/>
              <a:ext cx="531346" cy="542676"/>
              <a:chOff x="1948975" y="3841753"/>
              <a:chExt cx="531346" cy="542676"/>
            </a:xfrm>
          </p:grpSpPr>
          <p:sp>
            <p:nvSpPr>
              <p:cNvPr id="739" name="Google Shape;739;p38"/>
              <p:cNvSpPr/>
              <p:nvPr/>
            </p:nvSpPr>
            <p:spPr>
              <a:xfrm>
                <a:off x="1948975" y="3853083"/>
                <a:ext cx="531346" cy="531346"/>
              </a:xfrm>
              <a:custGeom>
                <a:rect b="b" l="l" r="r" t="t"/>
                <a:pathLst>
                  <a:path extrusionOk="0" h="49290" w="49290">
                    <a:moveTo>
                      <a:pt x="24634" y="0"/>
                    </a:moveTo>
                    <a:cubicBezTo>
                      <a:pt x="11033" y="0"/>
                      <a:pt x="0" y="11033"/>
                      <a:pt x="0" y="24656"/>
                    </a:cubicBezTo>
                    <a:cubicBezTo>
                      <a:pt x="0" y="38279"/>
                      <a:pt x="11033" y="49289"/>
                      <a:pt x="24634" y="49289"/>
                    </a:cubicBezTo>
                    <a:cubicBezTo>
                      <a:pt x="38257" y="49289"/>
                      <a:pt x="49290" y="38279"/>
                      <a:pt x="49290" y="24656"/>
                    </a:cubicBezTo>
                    <a:cubicBezTo>
                      <a:pt x="49290" y="11033"/>
                      <a:pt x="38257" y="0"/>
                      <a:pt x="24634"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8"/>
              <p:cNvSpPr/>
              <p:nvPr/>
            </p:nvSpPr>
            <p:spPr>
              <a:xfrm>
                <a:off x="1958031" y="3841753"/>
                <a:ext cx="513236" cy="513268"/>
              </a:xfrm>
              <a:custGeom>
                <a:rect b="b" l="l" r="r" t="t"/>
                <a:pathLst>
                  <a:path extrusionOk="0" h="47613" w="47610">
                    <a:moveTo>
                      <a:pt x="23794" y="1"/>
                    </a:moveTo>
                    <a:cubicBezTo>
                      <a:pt x="10637" y="1"/>
                      <a:pt x="0" y="10638"/>
                      <a:pt x="0" y="23794"/>
                    </a:cubicBezTo>
                    <a:cubicBezTo>
                      <a:pt x="0" y="36951"/>
                      <a:pt x="10637" y="47612"/>
                      <a:pt x="23794" y="47612"/>
                    </a:cubicBezTo>
                    <a:cubicBezTo>
                      <a:pt x="36950" y="47612"/>
                      <a:pt x="47610" y="36951"/>
                      <a:pt x="47610" y="23794"/>
                    </a:cubicBezTo>
                    <a:cubicBezTo>
                      <a:pt x="47610" y="10638"/>
                      <a:pt x="36950" y="1"/>
                      <a:pt x="23794" y="1"/>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8"/>
              <p:cNvSpPr/>
              <p:nvPr/>
            </p:nvSpPr>
            <p:spPr>
              <a:xfrm>
                <a:off x="2016609" y="3857610"/>
                <a:ext cx="447122" cy="483569"/>
              </a:xfrm>
              <a:custGeom>
                <a:rect b="b" l="l" r="r" t="t"/>
                <a:pathLst>
                  <a:path extrusionOk="0" h="44858" w="41477">
                    <a:moveTo>
                      <a:pt x="20739" y="0"/>
                    </a:moveTo>
                    <a:cubicBezTo>
                      <a:pt x="9285" y="0"/>
                      <a:pt x="0" y="10053"/>
                      <a:pt x="0" y="22441"/>
                    </a:cubicBezTo>
                    <a:cubicBezTo>
                      <a:pt x="0" y="34827"/>
                      <a:pt x="9285" y="44857"/>
                      <a:pt x="20739" y="44857"/>
                    </a:cubicBezTo>
                    <a:cubicBezTo>
                      <a:pt x="32192" y="44857"/>
                      <a:pt x="41476" y="34827"/>
                      <a:pt x="41476" y="22441"/>
                    </a:cubicBezTo>
                    <a:cubicBezTo>
                      <a:pt x="41476" y="10053"/>
                      <a:pt x="32192" y="0"/>
                      <a:pt x="20739"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p:cNvSpPr/>
              <p:nvPr/>
            </p:nvSpPr>
            <p:spPr>
              <a:xfrm>
                <a:off x="2297008" y="4043436"/>
                <a:ext cx="179552" cy="298002"/>
              </a:xfrm>
              <a:custGeom>
                <a:rect b="b" l="l" r="r" t="t"/>
                <a:pathLst>
                  <a:path extrusionOk="0" h="27644" w="16656">
                    <a:moveTo>
                      <a:pt x="14859" y="0"/>
                    </a:moveTo>
                    <a:cubicBezTo>
                      <a:pt x="15536" y="2799"/>
                      <a:pt x="15583" y="5692"/>
                      <a:pt x="15163" y="8491"/>
                    </a:cubicBezTo>
                    <a:cubicBezTo>
                      <a:pt x="14696" y="11268"/>
                      <a:pt x="13810" y="13974"/>
                      <a:pt x="12410" y="16422"/>
                    </a:cubicBezTo>
                    <a:cubicBezTo>
                      <a:pt x="11104" y="18919"/>
                      <a:pt x="9284" y="21112"/>
                      <a:pt x="7161" y="23000"/>
                    </a:cubicBezTo>
                    <a:cubicBezTo>
                      <a:pt x="5061" y="24867"/>
                      <a:pt x="2613" y="26406"/>
                      <a:pt x="0" y="27597"/>
                    </a:cubicBezTo>
                    <a:lnTo>
                      <a:pt x="23" y="27643"/>
                    </a:lnTo>
                    <a:cubicBezTo>
                      <a:pt x="5412" y="25660"/>
                      <a:pt x="10171" y="21812"/>
                      <a:pt x="12946" y="16726"/>
                    </a:cubicBezTo>
                    <a:cubicBezTo>
                      <a:pt x="15698" y="11688"/>
                      <a:pt x="16656" y="5529"/>
                      <a:pt x="14929" y="0"/>
                    </a:cubicBezTo>
                    <a:close/>
                  </a:path>
                </a:pathLst>
              </a:custGeom>
              <a:solidFill>
                <a:schemeClr val="dk1"/>
              </a:solidFill>
              <a:ln>
                <a:noFill/>
              </a:ln>
              <a:effectLst>
                <a:outerShdw blurRad="42863" rotWithShape="0" algn="bl" dir="5280000" dist="57150">
                  <a:schemeClr val="dk2">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38"/>
            <p:cNvGrpSpPr/>
            <p:nvPr/>
          </p:nvGrpSpPr>
          <p:grpSpPr>
            <a:xfrm>
              <a:off x="1948975" y="3841753"/>
              <a:ext cx="531346" cy="542676"/>
              <a:chOff x="1948975" y="3841753"/>
              <a:chExt cx="531346" cy="542676"/>
            </a:xfrm>
          </p:grpSpPr>
          <p:sp>
            <p:nvSpPr>
              <p:cNvPr id="744" name="Google Shape;744;p38"/>
              <p:cNvSpPr/>
              <p:nvPr/>
            </p:nvSpPr>
            <p:spPr>
              <a:xfrm>
                <a:off x="1948975" y="3853083"/>
                <a:ext cx="531346" cy="531346"/>
              </a:xfrm>
              <a:custGeom>
                <a:rect b="b" l="l" r="r" t="t"/>
                <a:pathLst>
                  <a:path extrusionOk="0" h="49290" w="49290">
                    <a:moveTo>
                      <a:pt x="24634" y="0"/>
                    </a:moveTo>
                    <a:cubicBezTo>
                      <a:pt x="11033" y="0"/>
                      <a:pt x="0" y="11033"/>
                      <a:pt x="0" y="24656"/>
                    </a:cubicBezTo>
                    <a:cubicBezTo>
                      <a:pt x="0" y="38279"/>
                      <a:pt x="11033" y="49289"/>
                      <a:pt x="24634" y="49289"/>
                    </a:cubicBezTo>
                    <a:cubicBezTo>
                      <a:pt x="38257" y="49289"/>
                      <a:pt x="49290" y="38279"/>
                      <a:pt x="49290" y="24656"/>
                    </a:cubicBezTo>
                    <a:cubicBezTo>
                      <a:pt x="49290" y="11033"/>
                      <a:pt x="38257" y="0"/>
                      <a:pt x="24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a:off x="1958031" y="3841753"/>
                <a:ext cx="513236" cy="513268"/>
              </a:xfrm>
              <a:custGeom>
                <a:rect b="b" l="l" r="r" t="t"/>
                <a:pathLst>
                  <a:path extrusionOk="0" h="47613" w="47610">
                    <a:moveTo>
                      <a:pt x="23794" y="1"/>
                    </a:moveTo>
                    <a:cubicBezTo>
                      <a:pt x="10637" y="1"/>
                      <a:pt x="0" y="10638"/>
                      <a:pt x="0" y="23794"/>
                    </a:cubicBezTo>
                    <a:cubicBezTo>
                      <a:pt x="0" y="36951"/>
                      <a:pt x="10637" y="47612"/>
                      <a:pt x="23794" y="47612"/>
                    </a:cubicBezTo>
                    <a:cubicBezTo>
                      <a:pt x="36950" y="47612"/>
                      <a:pt x="47610" y="36951"/>
                      <a:pt x="47610" y="23794"/>
                    </a:cubicBezTo>
                    <a:cubicBezTo>
                      <a:pt x="47610" y="10638"/>
                      <a:pt x="36950" y="1"/>
                      <a:pt x="237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a:off x="2016609" y="3857610"/>
                <a:ext cx="447122" cy="483569"/>
              </a:xfrm>
              <a:custGeom>
                <a:rect b="b" l="l" r="r" t="t"/>
                <a:pathLst>
                  <a:path extrusionOk="0" h="44858" w="41477">
                    <a:moveTo>
                      <a:pt x="20739" y="0"/>
                    </a:moveTo>
                    <a:cubicBezTo>
                      <a:pt x="9285" y="0"/>
                      <a:pt x="0" y="10053"/>
                      <a:pt x="0" y="22441"/>
                    </a:cubicBezTo>
                    <a:cubicBezTo>
                      <a:pt x="0" y="34827"/>
                      <a:pt x="9285" y="44857"/>
                      <a:pt x="20739" y="44857"/>
                    </a:cubicBezTo>
                    <a:cubicBezTo>
                      <a:pt x="32192" y="44857"/>
                      <a:pt x="41476" y="34827"/>
                      <a:pt x="41476" y="22441"/>
                    </a:cubicBezTo>
                    <a:cubicBezTo>
                      <a:pt x="41476" y="10053"/>
                      <a:pt x="32192" y="0"/>
                      <a:pt x="20739" y="0"/>
                    </a:cubicBezTo>
                    <a:close/>
                  </a:path>
                </a:pathLst>
              </a:custGeom>
              <a:solidFill>
                <a:srgbClr val="890004">
                  <a:alpha val="52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p:nvPr/>
            </p:nvSpPr>
            <p:spPr>
              <a:xfrm>
                <a:off x="2297008" y="4043436"/>
                <a:ext cx="179552" cy="298002"/>
              </a:xfrm>
              <a:custGeom>
                <a:rect b="b" l="l" r="r" t="t"/>
                <a:pathLst>
                  <a:path extrusionOk="0" h="27644" w="16656">
                    <a:moveTo>
                      <a:pt x="14859" y="0"/>
                    </a:moveTo>
                    <a:cubicBezTo>
                      <a:pt x="15536" y="2799"/>
                      <a:pt x="15583" y="5692"/>
                      <a:pt x="15163" y="8491"/>
                    </a:cubicBezTo>
                    <a:cubicBezTo>
                      <a:pt x="14696" y="11268"/>
                      <a:pt x="13810" y="13974"/>
                      <a:pt x="12410" y="16422"/>
                    </a:cubicBezTo>
                    <a:cubicBezTo>
                      <a:pt x="11104" y="18919"/>
                      <a:pt x="9284" y="21112"/>
                      <a:pt x="7161" y="23000"/>
                    </a:cubicBezTo>
                    <a:cubicBezTo>
                      <a:pt x="5061" y="24867"/>
                      <a:pt x="2613" y="26406"/>
                      <a:pt x="0" y="27597"/>
                    </a:cubicBezTo>
                    <a:lnTo>
                      <a:pt x="23" y="27643"/>
                    </a:lnTo>
                    <a:cubicBezTo>
                      <a:pt x="5412" y="25660"/>
                      <a:pt x="10171" y="21812"/>
                      <a:pt x="12946" y="16726"/>
                    </a:cubicBezTo>
                    <a:cubicBezTo>
                      <a:pt x="15698" y="11688"/>
                      <a:pt x="16656" y="5529"/>
                      <a:pt x="149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iminology Workshop by Slidesgo">
  <a:themeElements>
    <a:clrScheme name="Simple Light">
      <a:dk1>
        <a:srgbClr val="010000"/>
      </a:dk1>
      <a:lt1>
        <a:srgbClr val="A7937A"/>
      </a:lt1>
      <a:dk2>
        <a:srgbClr val="5B524B"/>
      </a:dk2>
      <a:lt2>
        <a:srgbClr val="9D9D9C"/>
      </a:lt2>
      <a:accent1>
        <a:srgbClr val="DADADA"/>
      </a:accent1>
      <a:accent2>
        <a:srgbClr val="BD8A38"/>
      </a:accent2>
      <a:accent3>
        <a:srgbClr val="E7D8C7"/>
      </a:accent3>
      <a:accent4>
        <a:srgbClr val="890004"/>
      </a:accent4>
      <a:accent5>
        <a:srgbClr val="A3484F"/>
      </a:accent5>
      <a:accent6>
        <a:srgbClr val="FFFFFF"/>
      </a:accent6>
      <a:hlink>
        <a:srgbClr val="01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