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7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0872-D0DD-439C-A706-BA276CD9A69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6FC2-3B29-47A8-9EFE-44EDE50F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ap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API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Postman tool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Postman is a Google Chrome app for interacting with HTTP APIs. It presents you with a friendly GUI for constructing requests and reading responses. </a:t>
            </a:r>
            <a:r>
              <a:rPr lang="en-US" sz="1800" dirty="0"/>
              <a:t>The people behind Postman also offer an add-on package called Jetpacks, which includes some automation tools and, most crucially, a Javascript testing library.</a:t>
            </a:r>
          </a:p>
          <a:p>
            <a:r>
              <a:rPr lang="en-US" sz="1800" dirty="0"/>
              <a:t>POSTMAN is a very popular tool used by software development teams in many companies. It is a very handy tool used by Developers when building RESTful web services, It is also used by many QA Engineers for testing, automating RESTful services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812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Usage of Postman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Capture </a:t>
            </a:r>
            <a:r>
              <a:rPr lang="en-US" sz="1800" b="1" dirty="0"/>
              <a:t>Network Traffic </a:t>
            </a:r>
            <a:r>
              <a:rPr lang="en-US" sz="1800" dirty="0"/>
              <a:t>by setting up Proxies</a:t>
            </a:r>
          </a:p>
          <a:p>
            <a:r>
              <a:rPr lang="en-US" sz="1800" dirty="0"/>
              <a:t>Organize requests using </a:t>
            </a:r>
            <a:r>
              <a:rPr lang="en-US" sz="1800" b="1" dirty="0"/>
              <a:t>Collections</a:t>
            </a:r>
            <a:endParaRPr lang="en-US" sz="1800" dirty="0"/>
          </a:p>
          <a:p>
            <a:r>
              <a:rPr lang="en-US" sz="1800" dirty="0" smtClean="0"/>
              <a:t>how </a:t>
            </a:r>
            <a:r>
              <a:rPr lang="en-US" sz="1800" dirty="0"/>
              <a:t>to do multi-part </a:t>
            </a:r>
            <a:r>
              <a:rPr lang="en-US" sz="1800" b="1" dirty="0"/>
              <a:t>File Uploads</a:t>
            </a:r>
            <a:endParaRPr lang="en-US" sz="1800" dirty="0"/>
          </a:p>
          <a:p>
            <a:r>
              <a:rPr lang="en-US" sz="1800" dirty="0" smtClean="0"/>
              <a:t>how </a:t>
            </a:r>
            <a:r>
              <a:rPr lang="en-US" sz="1800" dirty="0"/>
              <a:t>to send </a:t>
            </a:r>
            <a:r>
              <a:rPr lang="en-US" sz="1800" b="1" dirty="0"/>
              <a:t>SOAP Requests</a:t>
            </a:r>
            <a:r>
              <a:rPr lang="en-US" sz="1800" dirty="0"/>
              <a:t> using POSTMAN</a:t>
            </a:r>
          </a:p>
          <a:p>
            <a:r>
              <a:rPr lang="en-US" sz="1800" dirty="0"/>
              <a:t>Perform </a:t>
            </a:r>
            <a:r>
              <a:rPr lang="en-US" sz="1800" b="1" dirty="0"/>
              <a:t>data driven</a:t>
            </a:r>
            <a:r>
              <a:rPr lang="en-US" sz="1800" dirty="0"/>
              <a:t> testing (create 1000 students with a click of a button)</a:t>
            </a:r>
          </a:p>
          <a:p>
            <a:r>
              <a:rPr lang="en-US" sz="1800" dirty="0"/>
              <a:t>Different types of Authentication (BASIC,OAUTH1.0,OAUTH2.0)</a:t>
            </a:r>
          </a:p>
          <a:p>
            <a:r>
              <a:rPr lang="en-US" sz="1800" b="1" dirty="0"/>
              <a:t>Scripting</a:t>
            </a:r>
            <a:r>
              <a:rPr lang="en-US" sz="1800" dirty="0"/>
              <a:t> in POSTMAN</a:t>
            </a:r>
          </a:p>
          <a:p>
            <a:r>
              <a:rPr lang="en-US" sz="1800" dirty="0"/>
              <a:t>Integrate POSTMAN with </a:t>
            </a:r>
            <a:r>
              <a:rPr lang="en-US" sz="1800" b="1" dirty="0"/>
              <a:t>NEWMAN</a:t>
            </a:r>
            <a:r>
              <a:rPr lang="en-US" sz="1800" dirty="0"/>
              <a:t> </a:t>
            </a:r>
          </a:p>
          <a:p>
            <a:r>
              <a:rPr lang="en-US" sz="1800" dirty="0"/>
              <a:t>Integrate POSTMAN with </a:t>
            </a:r>
            <a:r>
              <a:rPr lang="en-US" sz="1800" b="1" dirty="0"/>
              <a:t>JENKINS</a:t>
            </a:r>
            <a:r>
              <a:rPr lang="en-US" sz="1800" dirty="0"/>
              <a:t> to execute scheduled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Installing the </a:t>
            </a:r>
            <a:r>
              <a:rPr lang="en-US" sz="2800" dirty="0" smtClean="0"/>
              <a:t>Postman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Installing the Postman Standalone </a:t>
            </a:r>
            <a:r>
              <a:rPr lang="en-US" sz="1800" dirty="0" smtClean="0"/>
              <a:t>App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Go to </a:t>
            </a:r>
            <a:r>
              <a:rPr lang="en-US" sz="1800" dirty="0" smtClean="0">
                <a:hlinkClick r:id="rId2"/>
              </a:rPr>
              <a:t>https://www.getpostman.com/apps</a:t>
            </a:r>
            <a:r>
              <a:rPr lang="en-US" sz="1800" dirty="0" smtClean="0"/>
              <a:t> link </a:t>
            </a:r>
            <a:r>
              <a:rPr lang="en-US" sz="1800" dirty="0"/>
              <a:t>and click Download for Mac / Windows / Linux depending on your platform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      Open </a:t>
            </a:r>
            <a:r>
              <a:rPr lang="en-US" sz="1800" dirty="0"/>
              <a:t>Postman windows 64 </a:t>
            </a:r>
            <a:r>
              <a:rPr lang="en-US" sz="1800" dirty="0" smtClean="0"/>
              <a:t>/32 bit </a:t>
            </a:r>
            <a:r>
              <a:rPr lang="en-US" sz="1800" dirty="0"/>
              <a:t>exe file to install it on your </a:t>
            </a:r>
            <a:r>
              <a:rPr lang="en-US" sz="1800" dirty="0" smtClean="0"/>
              <a:t>system.</a:t>
            </a:r>
          </a:p>
          <a:p>
            <a:pPr marL="0" indent="0">
              <a:buNone/>
            </a:pPr>
            <a:r>
              <a:rPr lang="en-US" sz="1800" dirty="0" smtClean="0"/>
              <a:t>       Once </a:t>
            </a:r>
            <a:r>
              <a:rPr lang="en-US" sz="1800" dirty="0"/>
              <a:t>installation of Postman is completed, </a:t>
            </a:r>
            <a:r>
              <a:rPr lang="en-US" sz="1800" dirty="0" smtClean="0"/>
              <a:t>create </a:t>
            </a:r>
            <a:r>
              <a:rPr lang="en-US" sz="1800" dirty="0"/>
              <a:t>an account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/>
              <a:t>If you have an account, it will allow you to save your work that you do inside </a:t>
            </a:r>
            <a:r>
              <a:rPr lang="en-US" sz="1800" dirty="0" smtClean="0"/>
              <a:t>          postman</a:t>
            </a:r>
            <a:r>
              <a:rPr lang="en-US" sz="1800" dirty="0"/>
              <a:t>. You wont lose any of your work.</a:t>
            </a:r>
          </a:p>
          <a:p>
            <a:endParaRPr lang="en-US" sz="1800" dirty="0" smtClean="0"/>
          </a:p>
          <a:p>
            <a:r>
              <a:rPr lang="en-US" sz="1800" dirty="0" smtClean="0"/>
              <a:t>Installing </a:t>
            </a:r>
            <a:r>
              <a:rPr lang="en-US" sz="1800" dirty="0"/>
              <a:t>Postman as a Chrome Add </a:t>
            </a:r>
            <a:r>
              <a:rPr lang="en-US" sz="1800" dirty="0" smtClean="0"/>
              <a:t>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We recommend using the Postman native app.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Chrome </a:t>
            </a:r>
            <a:r>
              <a:rPr lang="en-US" sz="1800" dirty="0"/>
              <a:t>apps are being deprecated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     Postman </a:t>
            </a:r>
            <a:r>
              <a:rPr lang="en-US" sz="1800" dirty="0"/>
              <a:t>developers stopped supporting the Postman Chrome App. So we prefer </a:t>
            </a:r>
            <a:r>
              <a:rPr lang="en-US" sz="1800" dirty="0" smtClean="0"/>
              <a:t>  using </a:t>
            </a:r>
            <a:r>
              <a:rPr lang="en-US" sz="1800" dirty="0"/>
              <a:t>Postman native app</a:t>
            </a:r>
          </a:p>
        </p:txBody>
      </p:sp>
    </p:spTree>
    <p:extLst>
      <p:ext uri="{BB962C8B-B14F-4D97-AF65-F5344CB8AC3E}">
        <p14:creationId xmlns:p14="http://schemas.microsoft.com/office/powerpoint/2010/main" val="41661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Postman</vt:lpstr>
      <vt:lpstr>What is Postman tool</vt:lpstr>
      <vt:lpstr>Usage of Postman</vt:lpstr>
      <vt:lpstr>Installing the Postman</vt:lpstr>
      <vt:lpstr>Postman app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Nagamalleswari Varikuti</dc:creator>
  <cp:lastModifiedBy>Nagamalleswari Varikuti</cp:lastModifiedBy>
  <cp:revision>4</cp:revision>
  <dcterms:created xsi:type="dcterms:W3CDTF">2018-11-01T09:21:16Z</dcterms:created>
  <dcterms:modified xsi:type="dcterms:W3CDTF">2018-11-01T12:22:58Z</dcterms:modified>
</cp:coreProperties>
</file>