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>
  <p:sldMasterIdLst>
    <p:sldMasterId id="2147484167" r:id="rId1"/>
    <p:sldMasterId id="2147484194" r:id="rId2"/>
    <p:sldMasterId id="2147484290" r:id="rId3"/>
  </p:sldMasterIdLst>
  <p:notesMasterIdLst>
    <p:notesMasterId r:id="rId10"/>
  </p:notesMasterIdLst>
  <p:handoutMasterIdLst>
    <p:handoutMasterId r:id="rId11"/>
  </p:handoutMasterIdLst>
  <p:sldIdLst>
    <p:sldId id="5273" r:id="rId4"/>
    <p:sldId id="5239" r:id="rId5"/>
    <p:sldId id="5274" r:id="rId6"/>
    <p:sldId id="5275" r:id="rId7"/>
    <p:sldId id="5276" r:id="rId8"/>
    <p:sldId id="5277" r:id="rId9"/>
  </p:sldIdLst>
  <p:sldSz cx="9906000" cy="6858000" type="A4"/>
  <p:notesSz cx="7086600" cy="942975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04736"/>
    <a:srgbClr val="000099"/>
    <a:srgbClr val="85553B"/>
    <a:srgbClr val="0065CC"/>
    <a:srgbClr val="FBFBFB"/>
    <a:srgbClr val="933C2D"/>
    <a:srgbClr val="CC3300"/>
    <a:srgbClr val="FF99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50" autoAdjust="0"/>
    <p:restoredTop sz="89667" autoAdjust="0"/>
  </p:normalViewPr>
  <p:slideViewPr>
    <p:cSldViewPr snapToObjects="1">
      <p:cViewPr varScale="1">
        <p:scale>
          <a:sx n="72" d="100"/>
          <a:sy n="72" d="100"/>
        </p:scale>
        <p:origin x="1098" y="7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0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49" tIns="46724" rIns="93449" bIns="46724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SG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6375" y="0"/>
            <a:ext cx="30702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49" tIns="46724" rIns="93449" bIns="46724" numCol="1" anchor="t" anchorCtr="0" compatLnSpc="1">
            <a:prstTxWarp prst="textNoShape">
              <a:avLst/>
            </a:prstTxWarp>
          </a:bodyPr>
          <a:lstStyle>
            <a:lvl1pPr algn="r" defTabSz="933450" eaLnBrk="0" hangingPunct="0"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SG"/>
          </a:p>
        </p:txBody>
      </p:sp>
    </p:spTree>
    <p:extLst>
      <p:ext uri="{BB962C8B-B14F-4D97-AF65-F5344CB8AC3E}">
        <p14:creationId xmlns:p14="http://schemas.microsoft.com/office/powerpoint/2010/main" val="629579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49" tIns="46724" rIns="93449" bIns="46724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SG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49" tIns="46724" rIns="93449" bIns="46724" numCol="1" anchor="t" anchorCtr="0" compatLnSpc="1">
            <a:prstTxWarp prst="textNoShape">
              <a:avLst/>
            </a:prstTxWarp>
          </a:bodyPr>
          <a:lstStyle>
            <a:lvl1pPr algn="r" defTabSz="933450" eaLnBrk="0" hangingPunct="0"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SG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06438"/>
            <a:ext cx="5103812" cy="3535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479925"/>
            <a:ext cx="5191125" cy="424338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vert="horz" wrap="square" lIns="0" tIns="46724" rIns="0" bIns="467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SG" noProof="0"/>
              <a:t>Click to edit Master text styles</a:t>
            </a:r>
          </a:p>
          <a:p>
            <a:pPr lvl="1"/>
            <a:r>
              <a:rPr lang="en-US" altLang="zh-SG" noProof="0"/>
              <a:t>Second level</a:t>
            </a:r>
          </a:p>
          <a:p>
            <a:pPr lvl="2"/>
            <a:r>
              <a:rPr lang="en-US" altLang="zh-SG" noProof="0"/>
              <a:t>Third level</a:t>
            </a:r>
          </a:p>
          <a:p>
            <a:pPr lvl="3"/>
            <a:r>
              <a:rPr lang="en-US" altLang="zh-SG" noProof="0"/>
              <a:t>Fourth level</a:t>
            </a:r>
          </a:p>
          <a:p>
            <a:pPr lvl="4"/>
            <a:r>
              <a:rPr lang="en-US" altLang="zh-SG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42398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98438" indent="-198438" algn="l" rtl="0" eaLnBrk="0" fontAlgn="base" hangingPunct="0">
      <a:spcBef>
        <a:spcPct val="0"/>
      </a:spcBef>
      <a:spcAft>
        <a:spcPct val="20000"/>
      </a:spcAft>
      <a:buClr>
        <a:schemeClr val="tx1"/>
      </a:buClr>
      <a:buChar char="•"/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371475" indent="-171450" algn="l" rtl="0" eaLnBrk="0" fontAlgn="base" hangingPunct="0">
      <a:spcBef>
        <a:spcPct val="0"/>
      </a:spcBef>
      <a:spcAft>
        <a:spcPct val="20000"/>
      </a:spcAft>
      <a:buClr>
        <a:schemeClr val="tx1"/>
      </a:buClr>
      <a:buChar char="•"/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581025" indent="-207963" algn="l" rtl="0" eaLnBrk="0" fontAlgn="base" hangingPunct="0">
      <a:spcBef>
        <a:spcPct val="0"/>
      </a:spcBef>
      <a:spcAft>
        <a:spcPct val="20000"/>
      </a:spcAft>
      <a:buClr>
        <a:schemeClr val="tx1"/>
      </a:buClr>
      <a:buChar char="•"/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747713" indent="-165100" algn="l" rtl="0" eaLnBrk="0" fontAlgn="base" hangingPunct="0">
      <a:spcBef>
        <a:spcPct val="0"/>
      </a:spcBef>
      <a:spcAft>
        <a:spcPct val="20000"/>
      </a:spcAft>
      <a:buClr>
        <a:schemeClr val="tx1"/>
      </a:buClr>
      <a:buChar char="•"/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938213" indent="-176213" algn="l" rtl="0" eaLnBrk="0" fontAlgn="base" hangingPunct="0">
      <a:spcBef>
        <a:spcPct val="0"/>
      </a:spcBef>
      <a:spcAft>
        <a:spcPct val="20000"/>
      </a:spcAft>
      <a:buClr>
        <a:schemeClr val="tx1"/>
      </a:buClr>
      <a:buChar char="•"/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68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7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47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7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ellow_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77"/>
            <a:ext cx="9906000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3688" y="6400800"/>
            <a:ext cx="311626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r">
              <a:spcBef>
                <a:spcPct val="50000"/>
              </a:spcBef>
              <a:defRPr/>
            </a:pPr>
            <a:r>
              <a:rPr lang="fr-FR" sz="700"/>
              <a:t>All Rights Reserved © Alcatel-Lucent and Accenture 2008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2127" y="6359527"/>
            <a:ext cx="9440863" cy="277641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808080">
                  <a:gamma/>
                  <a:tint val="15686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7" name="Picture 7" descr="p_DwyerResidence12008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6551" y="2225677"/>
            <a:ext cx="3198813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52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9505" y="5002213"/>
            <a:ext cx="6758781" cy="825500"/>
          </a:xfrm>
        </p:spPr>
        <p:txBody>
          <a:bodyPr wrap="none"/>
          <a:lstStyle>
            <a:lvl1pPr marL="0" indent="0">
              <a:defRPr sz="1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3889" y="71441"/>
            <a:ext cx="2242608" cy="5635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2626" y="71441"/>
            <a:ext cx="6566165" cy="5635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25" y="71438"/>
            <a:ext cx="8285956" cy="7604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2626" y="1181103"/>
            <a:ext cx="8973873" cy="4525963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25" y="71438"/>
            <a:ext cx="8285956" cy="7604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62626" y="1181103"/>
            <a:ext cx="8973873" cy="4525963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34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33765"/>
            <a:ext cx="9906000" cy="34242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6557964"/>
            <a:ext cx="9072564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sz="1000">
                <a:solidFill>
                  <a:schemeClr val="bg1"/>
                </a:solidFill>
              </a:rPr>
              <a:t>Copyright © 2004 Accenture  All Rights Reserved. Accenture, its logo, and High Performance Delivered are trademarks of Accenture.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14" y="2149475"/>
            <a:ext cx="4138612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9104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639881" y="4873625"/>
            <a:ext cx="6734704" cy="1143000"/>
          </a:xfrm>
          <a:ln w="9525"/>
        </p:spPr>
        <p:txBody>
          <a:bodyPr lIns="91440" tIns="45720" rIns="91440" bIns="45720"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910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57079" y="6040441"/>
            <a:ext cx="6734704" cy="536575"/>
          </a:xfrm>
          <a:ln w="9525"/>
        </p:spPr>
        <p:txBody>
          <a:bodyPr lIns="91440" tIns="45720" rIns="91440" bIns="45720"/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29669-46E3-4D2C-B7F8-683EED69E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Accenture All Rights Reserved.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9B36B-1995-494E-B190-2F9D17A25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Accenture All Rights Reserved.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760" y="1169988"/>
            <a:ext cx="4273683" cy="4976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545" y="1169988"/>
            <a:ext cx="4275402" cy="4976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D5A50-0069-479A-8832-4171EFBE3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Accenture All Rights Reserved.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55FEC-2D00-4ECB-870C-EA6EDFF52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Accenture All Rights Reserved.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293C8-F21F-445A-BB10-A3126785A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Accenture All Rights Reserved.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5EC24-13FF-477B-B7B1-4E78C00E8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Accenture All Rights Reserved.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6B2D2-49B4-475E-8428-485809307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Accenture All Rights Reserved.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3F843-8734-4909-8F4E-557E16E4D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Accenture All Rights Reserved.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2CACA-9C96-4F79-A71A-FE6F9B2BE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Accenture All Rights Reserved.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8472" y="228600"/>
            <a:ext cx="224604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5167" y="228600"/>
            <a:ext cx="6578204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E721B-4CAB-421F-AAF1-005E74DB0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Accenture All Rights Reserved.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5168" y="228600"/>
            <a:ext cx="8989352" cy="591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4869F-905D-49B0-B4AC-EE523E852B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Accenture All Rights Reserved.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168" y="228600"/>
            <a:ext cx="8989352" cy="546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26762" y="1169988"/>
            <a:ext cx="8714185" cy="497681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D17A0-E53C-42E3-9E27-FC8DE0D1D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Accenture All Rights Reserved.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168" y="228600"/>
            <a:ext cx="8989352" cy="546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6760" y="1169988"/>
            <a:ext cx="4273683" cy="49768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5545" y="1169988"/>
            <a:ext cx="4275402" cy="2411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5545" y="3733800"/>
            <a:ext cx="4275402" cy="241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B4C03-4528-4149-A09C-94ECF8C82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Accenture All Rights Reserved.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7850" y="1371600"/>
            <a:ext cx="8505952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850" y="3228536"/>
            <a:ext cx="8509254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03/05/2019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03/05/2019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548" y="1316736"/>
            <a:ext cx="84201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548" y="2704664"/>
            <a:ext cx="84201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03/05/2019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03/05/2019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855248"/>
            <a:ext cx="4376870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1" y="1859758"/>
            <a:ext cx="437859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2514600"/>
            <a:ext cx="437687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514600"/>
            <a:ext cx="437859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03/05/2019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9795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03/05/2019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03/05/2019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514352"/>
            <a:ext cx="29718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42950" y="1676400"/>
            <a:ext cx="29718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72971" y="1676400"/>
            <a:ext cx="5537729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03/05/2019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429566" y="1108077"/>
            <a:ext cx="569595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671145" y="5359769"/>
            <a:ext cx="168402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1176997"/>
            <a:ext cx="2397252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" y="2828785"/>
            <a:ext cx="239395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03/05/2019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50300" y="6356351"/>
            <a:ext cx="6604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776276" y="1199517"/>
            <a:ext cx="500253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0319" y="5816600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746625" y="6219826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03/05/2019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914402"/>
            <a:ext cx="222885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914402"/>
            <a:ext cx="652145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03/05/2019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626" y="1181103"/>
            <a:ext cx="44043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110" y="1181103"/>
            <a:ext cx="44043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PT_footer_logo_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75589" y="6437315"/>
            <a:ext cx="1651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1963" y="71438"/>
            <a:ext cx="8286750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951044" name="Rectangle 4"/>
          <p:cNvSpPr>
            <a:spLocks noChangeArrowheads="1"/>
          </p:cNvSpPr>
          <p:nvPr/>
        </p:nvSpPr>
        <p:spPr bwMode="auto">
          <a:xfrm>
            <a:off x="9886949" y="6145213"/>
            <a:ext cx="6351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808080">
                  <a:gamma/>
                  <a:tint val="3176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964" y="1181102"/>
            <a:ext cx="897413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 </a:t>
            </a:r>
          </a:p>
        </p:txBody>
      </p:sp>
      <p:sp>
        <p:nvSpPr>
          <p:cNvPr id="4951046" name="Rectangle 6"/>
          <p:cNvSpPr>
            <a:spLocks noChangeArrowheads="1"/>
          </p:cNvSpPr>
          <p:nvPr/>
        </p:nvSpPr>
        <p:spPr bwMode="auto">
          <a:xfrm>
            <a:off x="7194551" y="6584950"/>
            <a:ext cx="20494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>
              <a:spcBef>
                <a:spcPct val="50000"/>
              </a:spcBef>
              <a:defRPr/>
            </a:pPr>
            <a:r>
              <a:rPr lang="en-US" sz="500"/>
              <a:t>All Rights Reserved © Alcatel-Lucent and Accenture 2008</a:t>
            </a:r>
          </a:p>
        </p:txBody>
      </p:sp>
      <p:sp>
        <p:nvSpPr>
          <p:cNvPr id="4951047" name="Rectangle 7"/>
          <p:cNvSpPr>
            <a:spLocks noChangeArrowheads="1"/>
          </p:cNvSpPr>
          <p:nvPr/>
        </p:nvSpPr>
        <p:spPr bwMode="auto">
          <a:xfrm>
            <a:off x="492127" y="6359527"/>
            <a:ext cx="9440863" cy="277641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808080">
                  <a:gamma/>
                  <a:tint val="15686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951048" name="Text Box 8"/>
          <p:cNvSpPr txBox="1">
            <a:spLocks noChangeArrowheads="1"/>
          </p:cNvSpPr>
          <p:nvPr userDrawn="1"/>
        </p:nvSpPr>
        <p:spPr bwMode="auto">
          <a:xfrm>
            <a:off x="7939" y="6413501"/>
            <a:ext cx="469781" cy="464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108000" tIns="108000" rIns="108000" bIns="108000">
            <a:spAutoFit/>
          </a:bodyPr>
          <a:lstStyle/>
          <a:p>
            <a:pPr>
              <a:spcBef>
                <a:spcPct val="15000"/>
              </a:spcBef>
              <a:buClr>
                <a:schemeClr val="bg1"/>
              </a:buClr>
              <a:buFont typeface="Wingdings" pitchFamily="2" charset="2"/>
              <a:buNone/>
              <a:defRPr/>
            </a:pPr>
            <a:fld id="{F50B9EDC-4F7E-4F53-AD46-A92CE19E3AE8}" type="slidenum">
              <a:rPr lang="en-US" sz="1600" b="1"/>
              <a:pPr>
                <a:spcBef>
                  <a:spcPct val="15000"/>
                </a:spcBef>
                <a:buClr>
                  <a:schemeClr val="bg1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sz="1600" b="1"/>
          </a:p>
        </p:txBody>
      </p:sp>
      <p:sp>
        <p:nvSpPr>
          <p:cNvPr id="4951049" name="Rectangle 9"/>
          <p:cNvSpPr>
            <a:spLocks noChangeArrowheads="1"/>
          </p:cNvSpPr>
          <p:nvPr userDrawn="1"/>
        </p:nvSpPr>
        <p:spPr bwMode="auto">
          <a:xfrm>
            <a:off x="492127" y="892177"/>
            <a:ext cx="9440863" cy="277641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808080">
                  <a:gamma/>
                  <a:tint val="15686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Trebuchet MS" pitchFamily="34" charset="0"/>
        </a:defRPr>
      </a:lvl9pPr>
    </p:titleStyle>
    <p:bodyStyle>
      <a:lvl1pPr marL="225425" indent="-225425" algn="l" rtl="0" eaLnBrk="0" fontAlgn="base" hangingPunct="0">
        <a:spcBef>
          <a:spcPct val="30000"/>
        </a:spcBef>
        <a:spcAft>
          <a:spcPct val="0"/>
        </a:spcAft>
        <a:buClr>
          <a:srgbClr val="800000"/>
        </a:buClr>
        <a:buFont typeface="Trebuchet MS" pitchFamily="34" charset="0"/>
        <a:buChar char="▪"/>
        <a:tabLst>
          <a:tab pos="3946525" algn="l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38125" algn="l" rtl="0" eaLnBrk="0" fontAlgn="base" hangingPunct="0">
        <a:spcBef>
          <a:spcPct val="30000"/>
        </a:spcBef>
        <a:spcAft>
          <a:spcPct val="0"/>
        </a:spcAft>
        <a:buClr>
          <a:srgbClr val="800000"/>
        </a:buClr>
        <a:buFont typeface="Trebuchet MS" pitchFamily="34" charset="0"/>
        <a:buChar char="–"/>
        <a:tabLst>
          <a:tab pos="3946525" algn="l"/>
        </a:tabLst>
        <a:defRPr sz="2800">
          <a:solidFill>
            <a:srgbClr val="000000"/>
          </a:solidFill>
          <a:latin typeface="+mn-lt"/>
          <a:cs typeface="Arial" charset="0"/>
        </a:defRPr>
      </a:lvl2pPr>
      <a:lvl3pPr marL="914400" indent="-222250" algn="l" rtl="0" eaLnBrk="0" fontAlgn="base" hangingPunct="0">
        <a:spcBef>
          <a:spcPct val="30000"/>
        </a:spcBef>
        <a:spcAft>
          <a:spcPct val="0"/>
        </a:spcAft>
        <a:buClr>
          <a:srgbClr val="800000"/>
        </a:buClr>
        <a:buFont typeface="Futura Md BT" pitchFamily="34" charset="0"/>
        <a:buChar char="+"/>
        <a:tabLst>
          <a:tab pos="3946525" algn="l"/>
        </a:tabLst>
        <a:defRPr sz="1600">
          <a:solidFill>
            <a:schemeClr val="tx1"/>
          </a:solidFill>
          <a:latin typeface="+mn-lt"/>
          <a:cs typeface="Arial" charset="0"/>
        </a:defRPr>
      </a:lvl3pPr>
      <a:lvl4pPr marL="1258888" indent="-230188" algn="l" rtl="0" eaLnBrk="0" fontAlgn="base" hangingPunct="0">
        <a:spcBef>
          <a:spcPct val="30000"/>
        </a:spcBef>
        <a:spcAft>
          <a:spcPct val="0"/>
        </a:spcAft>
        <a:buClr>
          <a:srgbClr val="800000"/>
        </a:buClr>
        <a:buFont typeface="Futura Md BT" pitchFamily="34" charset="0"/>
        <a:buChar char="◊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cs typeface="Arial" charset="0"/>
        </a:defRPr>
      </a:lvl4pPr>
      <a:lvl5pPr marL="1603375" indent="-225425" algn="l" rtl="0" eaLnBrk="0" fontAlgn="base" hangingPunct="0">
        <a:spcBef>
          <a:spcPct val="30000"/>
        </a:spcBef>
        <a:spcAft>
          <a:spcPct val="0"/>
        </a:spcAft>
        <a:buClr>
          <a:srgbClr val="800000"/>
        </a:buClr>
        <a:buFont typeface="Times New Roman" pitchFamily="18" charset="0"/>
        <a:buChar char="○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cs typeface="Arial" charset="0"/>
        </a:defRPr>
      </a:lvl5pPr>
      <a:lvl6pPr marL="2060575" indent="-225425" algn="l" rtl="0" fontAlgn="base">
        <a:spcBef>
          <a:spcPct val="30000"/>
        </a:spcBef>
        <a:spcAft>
          <a:spcPct val="0"/>
        </a:spcAft>
        <a:buClr>
          <a:srgbClr val="800000"/>
        </a:buClr>
        <a:buFont typeface="Times New Roman" pitchFamily="18" charset="0"/>
        <a:buChar char="○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cs typeface="Arial" charset="0"/>
        </a:defRPr>
      </a:lvl6pPr>
      <a:lvl7pPr marL="2517775" indent="-225425" algn="l" rtl="0" fontAlgn="base">
        <a:spcBef>
          <a:spcPct val="30000"/>
        </a:spcBef>
        <a:spcAft>
          <a:spcPct val="0"/>
        </a:spcAft>
        <a:buClr>
          <a:srgbClr val="800000"/>
        </a:buClr>
        <a:buFont typeface="Times New Roman" pitchFamily="18" charset="0"/>
        <a:buChar char="○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cs typeface="Arial" charset="0"/>
        </a:defRPr>
      </a:lvl7pPr>
      <a:lvl8pPr marL="2974975" indent="-225425" algn="l" rtl="0" fontAlgn="base">
        <a:spcBef>
          <a:spcPct val="30000"/>
        </a:spcBef>
        <a:spcAft>
          <a:spcPct val="0"/>
        </a:spcAft>
        <a:buClr>
          <a:srgbClr val="800000"/>
        </a:buClr>
        <a:buFont typeface="Times New Roman" pitchFamily="18" charset="0"/>
        <a:buChar char="○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cs typeface="Arial" charset="0"/>
        </a:defRPr>
      </a:lvl8pPr>
      <a:lvl9pPr marL="3432175" indent="-225425" algn="l" rtl="0" fontAlgn="base">
        <a:spcBef>
          <a:spcPct val="30000"/>
        </a:spcBef>
        <a:spcAft>
          <a:spcPct val="0"/>
        </a:spcAft>
        <a:buClr>
          <a:srgbClr val="800000"/>
        </a:buClr>
        <a:buFont typeface="Times New Roman" pitchFamily="18" charset="0"/>
        <a:buChar char="○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cs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018" name="AC Banner"/>
          <p:cNvSpPr>
            <a:spLocks noChangeArrowheads="1"/>
          </p:cNvSpPr>
          <p:nvPr userDrawn="1"/>
        </p:nvSpPr>
        <p:spPr bwMode="auto">
          <a:xfrm>
            <a:off x="0" y="0"/>
            <a:ext cx="9906000" cy="9731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7026" y="1169988"/>
            <a:ext cx="8713788" cy="4976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90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75588" y="6526215"/>
            <a:ext cx="1835150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r">
              <a:defRPr sz="10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C348C8B-7A77-43BD-9DF4-2C51B3C596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900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4850" y="6324600"/>
            <a:ext cx="3136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0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Copyright © 2008 Accenture All Rights Reserved.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4639" y="228600"/>
            <a:ext cx="8990012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  <p:sldLayoutId id="2147484271" r:id="rId12"/>
    <p:sldLayoutId id="2147484272" r:id="rId13"/>
    <p:sldLayoutId id="2147484273" r:id="rId14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0319" y="-7144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746625" y="-7144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95300" y="1935480"/>
            <a:ext cx="89154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03/05/2019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889250" y="6356351"/>
            <a:ext cx="36322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585200" y="6356351"/>
            <a:ext cx="8255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0602" y="202408"/>
            <a:ext cx="9945594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1" r:id="rId1"/>
    <p:sldLayoutId id="2147484292" r:id="rId2"/>
    <p:sldLayoutId id="2147484293" r:id="rId3"/>
    <p:sldLayoutId id="2147484294" r:id="rId4"/>
    <p:sldLayoutId id="2147484295" r:id="rId5"/>
    <p:sldLayoutId id="2147484296" r:id="rId6"/>
    <p:sldLayoutId id="2147484297" r:id="rId7"/>
    <p:sldLayoutId id="2147484298" r:id="rId8"/>
    <p:sldLayoutId id="2147484299" r:id="rId9"/>
    <p:sldLayoutId id="2147484300" r:id="rId10"/>
    <p:sldLayoutId id="2147484301" r:id="rId11"/>
  </p:sldLayoutIdLst>
  <p:transition spd="slow">
    <p:wipe dir="r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3200"/>
            <a:ext cx="8229600" cy="1525181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</a:t>
            </a:r>
            <a:r>
              <a:rPr lang="en-US" sz="4400" dirty="0"/>
              <a:t>Selenium Course Content</a:t>
            </a:r>
            <a:br>
              <a:rPr lang="en-US" sz="4400" dirty="0"/>
            </a:br>
            <a:r>
              <a:rPr lang="en-US" sz="4400" dirty="0"/>
              <a:t>				</a:t>
            </a:r>
            <a:r>
              <a:rPr lang="en-US" sz="3600" i="1" dirty="0"/>
              <a:t>For </a:t>
            </a:r>
            <a:br>
              <a:rPr lang="en-US" sz="4400" dirty="0"/>
            </a:br>
            <a:r>
              <a:rPr lang="en-US" sz="4400" dirty="0"/>
              <a:t>			Advance Level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842" y="3811181"/>
            <a:ext cx="8229600" cy="2287772"/>
          </a:xfrm>
        </p:spPr>
        <p:txBody>
          <a:bodyPr/>
          <a:lstStyle/>
          <a:p>
            <a:pPr>
              <a:buNone/>
            </a:pPr>
            <a:r>
              <a:rPr lang="en-US" dirty="0"/>
              <a:t> 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31880479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1" y="533400"/>
            <a:ext cx="8705850" cy="6096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SELENIUM Intro</a:t>
            </a:r>
            <a:endParaRPr lang="en-US" sz="2800" b="1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gray">
          <a:xfrm>
            <a:off x="457201" y="1524000"/>
            <a:ext cx="914399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173038" lvl="0" indent="-173038" eaLnBrk="0" hangingPunct="0">
              <a:lnSpc>
                <a:spcPct val="90000"/>
              </a:lnSpc>
              <a:spcBef>
                <a:spcPct val="60000"/>
              </a:spcBef>
              <a:buFont typeface="Wingdings" pitchFamily="2" charset="2"/>
              <a:buChar char="§"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solidFill>
                <a:schemeClr val="tx2"/>
              </a:solidFill>
              <a:latin typeface="Constantia (Body)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Test Automation for Web Applications</a:t>
            </a:r>
            <a:r>
              <a:rPr lang="en-US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What we need to Automate.</a:t>
            </a:r>
            <a:endParaRPr lang="en-US" sz="1600" b="1" dirty="0">
              <a:solidFill>
                <a:schemeClr val="tx2"/>
              </a:solidFill>
              <a:latin typeface="Constantia (Body)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History of Selenium.</a:t>
            </a:r>
            <a:endParaRPr lang="en-US" sz="1600" dirty="0">
              <a:solidFill>
                <a:schemeClr val="tx2"/>
              </a:solidFill>
              <a:latin typeface="Constantia (Body)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Selenium Vs other Functional Tools.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Advantages and Limitations of selenium.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HTML and Developer Tools.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Selenium IDE.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What is Object/locator/element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Attributes(</a:t>
            </a:r>
            <a:r>
              <a:rPr lang="en-US" sz="1600" b="1" dirty="0" err="1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ex:name</a:t>
            </a:r>
            <a:r>
              <a:rPr lang="en-US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, id, class, </a:t>
            </a:r>
            <a:r>
              <a:rPr lang="en-US" sz="1600" b="1" dirty="0" err="1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href</a:t>
            </a:r>
            <a:r>
              <a:rPr lang="en-US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, title, value)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Object Identification techniques manually(</a:t>
            </a:r>
            <a:r>
              <a:rPr lang="en-US" sz="1600" b="1" dirty="0" err="1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Xpath</a:t>
            </a:r>
            <a:r>
              <a:rPr lang="en-US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, CSS).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Tools to Identify Objects (Firebug, Fire Path).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Eclipse IDE.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WebDriver Interface and Jar file.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Declaring variable for WebDriver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Instantiation of different Browsers to WebDriver.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 Relation between Java/C#/Python/Pearl/Ruby/PHP and WebDriver.</a:t>
            </a:r>
          </a:p>
          <a:p>
            <a:pPr marL="393192" lvl="1" indent="0">
              <a:buNone/>
            </a:pPr>
            <a:endParaRPr lang="en-US" sz="1600" b="1" dirty="0">
              <a:solidFill>
                <a:schemeClr val="tx2"/>
              </a:solidFill>
              <a:latin typeface="Constantia (Body)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endParaRPr lang="en-US" sz="1600" b="1" dirty="0">
              <a:solidFill>
                <a:schemeClr val="tx2"/>
              </a:solidFill>
              <a:latin typeface="Constantia (Body)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1" y="533400"/>
            <a:ext cx="8705850" cy="6096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JAVA</a:t>
            </a:r>
            <a:endParaRPr lang="en-US" sz="2800" b="1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gray">
          <a:xfrm>
            <a:off x="457201" y="1524000"/>
            <a:ext cx="914399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173038" lvl="0" indent="-173038" eaLnBrk="0" hangingPunct="0">
              <a:lnSpc>
                <a:spcPct val="90000"/>
              </a:lnSpc>
              <a:spcBef>
                <a:spcPct val="60000"/>
              </a:spcBef>
              <a:buFont typeface="Wingdings" pitchFamily="2" charset="2"/>
              <a:buChar char="§"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Autofit/>
          </a:bodyPr>
          <a:lstStyle/>
          <a:p>
            <a:pPr marL="393192" lvl="1" indent="0">
              <a:buNone/>
            </a:pPr>
            <a:endParaRPr lang="en-IN" sz="1600" b="1" dirty="0">
              <a:solidFill>
                <a:schemeClr val="tx2"/>
              </a:solidFill>
              <a:latin typeface="Constantia (Body)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Fundamentals of Object Oriented Programming.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Java evolution.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JDK,JRE and JVM.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Overview of language.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Data types, constants, variables. 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Operators.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Decision Making and branching.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Looping. 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OOPS.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Classes, objects and methods.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Encapsulation.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Polymorphism</a:t>
            </a:r>
            <a:r>
              <a:rPr lang="en-IN" sz="1600" b="1" u="sng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Abstraction.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Inheritance.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Interfaces. </a:t>
            </a:r>
          </a:p>
          <a:p>
            <a:pPr marL="393192" lvl="1" indent="0">
              <a:buNone/>
            </a:pPr>
            <a:endParaRPr lang="en-US" sz="1600" b="1" dirty="0">
              <a:solidFill>
                <a:schemeClr val="tx2"/>
              </a:solidFill>
              <a:latin typeface="Constantia (Body)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990809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1" y="533400"/>
            <a:ext cx="8705850" cy="6096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JAVA</a:t>
            </a:r>
            <a:endParaRPr lang="en-US" sz="2800" b="1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gray">
          <a:xfrm>
            <a:off x="457201" y="1524000"/>
            <a:ext cx="914399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173038" lvl="0" indent="-173038" eaLnBrk="0" hangingPunct="0">
              <a:lnSpc>
                <a:spcPct val="90000"/>
              </a:lnSpc>
              <a:spcBef>
                <a:spcPct val="60000"/>
              </a:spcBef>
              <a:buFont typeface="Wingdings" pitchFamily="2" charset="2"/>
              <a:buChar char="§"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Autofit/>
          </a:bodyPr>
          <a:lstStyle/>
          <a:p>
            <a:pPr marL="393192" lvl="1" indent="0">
              <a:buNone/>
            </a:pPr>
            <a:endParaRPr lang="en-IN" sz="1600" b="1" dirty="0">
              <a:solidFill>
                <a:schemeClr val="tx2"/>
              </a:solidFill>
              <a:latin typeface="Constantia (Body)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 This, Super.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Errors and Exception handling.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Arrays.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Collections.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Strings.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Constructors and destructors.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Garbage Collection.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Packages.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Multithreading.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Command Line Arguments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Inner Classes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static and initializer blocks</a:t>
            </a: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 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Type Casting	</a:t>
            </a:r>
          </a:p>
          <a:p>
            <a:pPr marL="393192" lvl="1" indent="0">
              <a:buNone/>
            </a:pPr>
            <a:endParaRPr lang="en-IN" sz="1600" b="1" dirty="0">
              <a:solidFill>
                <a:schemeClr val="tx2"/>
              </a:solidFill>
              <a:latin typeface="Constantia (Body)"/>
              <a:cs typeface="Times New Roman" pitchFamily="18" charset="0"/>
            </a:endParaRPr>
          </a:p>
          <a:p>
            <a:pPr marL="393192" lvl="1" indent="0">
              <a:buNone/>
            </a:pPr>
            <a:endParaRPr lang="en-US" sz="1600" b="1" dirty="0">
              <a:solidFill>
                <a:schemeClr val="tx2"/>
              </a:solidFill>
              <a:latin typeface="Constantia (Body)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367032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1" y="533400"/>
            <a:ext cx="8705850" cy="6096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SELENIUM</a:t>
            </a:r>
            <a:endParaRPr lang="en-US" sz="2800" b="1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gray">
          <a:xfrm>
            <a:off x="457201" y="1524000"/>
            <a:ext cx="914399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173038" lvl="0" indent="-173038" eaLnBrk="0" hangingPunct="0">
              <a:lnSpc>
                <a:spcPct val="90000"/>
              </a:lnSpc>
              <a:spcBef>
                <a:spcPct val="60000"/>
              </a:spcBef>
              <a:buFont typeface="Wingdings" pitchFamily="2" charset="2"/>
              <a:buChar char="§"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Autofit/>
          </a:bodyPr>
          <a:lstStyle/>
          <a:p>
            <a:pPr marL="393192" lvl="1" indent="0">
              <a:buNone/>
            </a:pPr>
            <a:endParaRPr lang="en-IN" sz="1600" b="1" dirty="0">
              <a:solidFill>
                <a:schemeClr val="tx2"/>
              </a:solidFill>
              <a:latin typeface="Constantia (Body)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WebDriver API 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Sample WebDriver Script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Create methods with existing Scripts 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Method parameterization with existing Scripts  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Run one script in multiple browsers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Handle multiple windows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Handle Frames 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Handle Popups and Alerts 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 “Select” from dropdown 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 Different Waits in WebDriver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 Mouse and Key board Operations 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 Take Screen shots.  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Read Flat File. 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Read Excel File 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Scroll till Object present  </a:t>
            </a:r>
          </a:p>
          <a:p>
            <a:pPr lvl="1">
              <a:buFont typeface="Wingdings" pitchFamily="2" charset="2"/>
              <a:buChar char="ü"/>
            </a:pPr>
            <a:endParaRPr lang="en-IN" sz="1600" b="1" dirty="0">
              <a:solidFill>
                <a:schemeClr val="tx2"/>
              </a:solidFill>
              <a:latin typeface="Constantia (Body)"/>
              <a:cs typeface="Times New Roman" pitchFamily="18" charset="0"/>
            </a:endParaRPr>
          </a:p>
          <a:p>
            <a:pPr marL="393192" lvl="1" indent="0">
              <a:buNone/>
            </a:pPr>
            <a:endParaRPr lang="en-US" sz="1600" b="1" dirty="0">
              <a:solidFill>
                <a:schemeClr val="tx2"/>
              </a:solidFill>
              <a:latin typeface="Constantia (Body)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44484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1" y="533400"/>
            <a:ext cx="8705850" cy="6096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SELENIUM</a:t>
            </a:r>
            <a:endParaRPr lang="en-US" sz="2800" b="1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gray">
          <a:xfrm>
            <a:off x="457201" y="1524000"/>
            <a:ext cx="914399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173038" lvl="0" indent="-173038" eaLnBrk="0" hangingPunct="0">
              <a:lnSpc>
                <a:spcPct val="90000"/>
              </a:lnSpc>
              <a:spcBef>
                <a:spcPct val="60000"/>
              </a:spcBef>
              <a:buFont typeface="Wingdings" pitchFamily="2" charset="2"/>
              <a:buChar char="§"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Autofit/>
          </a:bodyPr>
          <a:lstStyle/>
          <a:p>
            <a:pPr marL="393192" lvl="1" indent="0">
              <a:buNone/>
            </a:pPr>
            <a:endParaRPr lang="en-IN" sz="1600" b="1" dirty="0">
              <a:solidFill>
                <a:schemeClr val="tx2"/>
              </a:solidFill>
              <a:latin typeface="Constantia (Body)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AutoIT to Handle Desktop Applications 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Page Object Model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Page Factory Model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About TestNG   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Parallel execution with TestNG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Continuous Integration Tool Jenkins  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Assignments on  previous Classes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Mock Interview on Java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Mock Interview on Selenium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b="1" dirty="0">
                <a:solidFill>
                  <a:schemeClr val="tx2"/>
                </a:solidFill>
                <a:latin typeface="Constantia (Body)"/>
                <a:cs typeface="Times New Roman" pitchFamily="18" charset="0"/>
              </a:rPr>
              <a:t>Final Interview on all topics . </a:t>
            </a:r>
          </a:p>
          <a:p>
            <a:pPr marL="393192" lvl="1" indent="0">
              <a:buNone/>
            </a:pPr>
            <a:endParaRPr lang="en-US" sz="1600" b="1" dirty="0">
              <a:solidFill>
                <a:schemeClr val="tx2"/>
              </a:solidFill>
              <a:latin typeface="Constantia (Body)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238543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UBTITLE" val="1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1_A-L_Yellow">
  <a:themeElements>
    <a:clrScheme name="1_A-L_Yellow 2">
      <a:dk1>
        <a:srgbClr val="000000"/>
      </a:dk1>
      <a:lt1>
        <a:srgbClr val="FFFFFF"/>
      </a:lt1>
      <a:dk2>
        <a:srgbClr val="000000"/>
      </a:dk2>
      <a:lt2>
        <a:srgbClr val="BCB8A5"/>
      </a:lt2>
      <a:accent1>
        <a:srgbClr val="E1197D"/>
      </a:accent1>
      <a:accent2>
        <a:srgbClr val="3B95CC"/>
      </a:accent2>
      <a:accent3>
        <a:srgbClr val="FFFFFF"/>
      </a:accent3>
      <a:accent4>
        <a:srgbClr val="000000"/>
      </a:accent4>
      <a:accent5>
        <a:srgbClr val="EEABBF"/>
      </a:accent5>
      <a:accent6>
        <a:srgbClr val="3587B9"/>
      </a:accent6>
      <a:hlink>
        <a:srgbClr val="FFCC00"/>
      </a:hlink>
      <a:folHlink>
        <a:srgbClr val="72BF44"/>
      </a:folHlink>
    </a:clrScheme>
    <a:fontScheme name="1_A-L_Yellow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488" tIns="46038" rIns="90488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488" tIns="46038" rIns="90488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1_A-L_Yellow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00FF"/>
        </a:hlink>
        <a:folHlink>
          <a:srgbClr val="CC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-L_Yellow 2">
        <a:dk1>
          <a:srgbClr val="000000"/>
        </a:dk1>
        <a:lt1>
          <a:srgbClr val="FFFFFF"/>
        </a:lt1>
        <a:dk2>
          <a:srgbClr val="000000"/>
        </a:dk2>
        <a:lt2>
          <a:srgbClr val="BCB8A5"/>
        </a:lt2>
        <a:accent1>
          <a:srgbClr val="E1197D"/>
        </a:accent1>
        <a:accent2>
          <a:srgbClr val="3B95CC"/>
        </a:accent2>
        <a:accent3>
          <a:srgbClr val="FFFFFF"/>
        </a:accent3>
        <a:accent4>
          <a:srgbClr val="000000"/>
        </a:accent4>
        <a:accent5>
          <a:srgbClr val="EEABBF"/>
        </a:accent5>
        <a:accent6>
          <a:srgbClr val="3587B9"/>
        </a:accent6>
        <a:hlink>
          <a:srgbClr val="FFCC00"/>
        </a:hlink>
        <a:folHlink>
          <a:srgbClr val="72B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owers_AT">
  <a:themeElements>
    <a:clrScheme name="rowers_AT 2">
      <a:dk1>
        <a:srgbClr val="000000"/>
      </a:dk1>
      <a:lt1>
        <a:srgbClr val="FFFFFF"/>
      </a:lt1>
      <a:dk2>
        <a:srgbClr val="F8F8F8"/>
      </a:dk2>
      <a:lt2>
        <a:srgbClr val="C0C0C0"/>
      </a:lt2>
      <a:accent1>
        <a:srgbClr val="006699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B8CA"/>
      </a:accent5>
      <a:accent6>
        <a:srgbClr val="E75C00"/>
      </a:accent6>
      <a:hlink>
        <a:srgbClr val="663399"/>
      </a:hlink>
      <a:folHlink>
        <a:srgbClr val="FF0000"/>
      </a:folHlink>
    </a:clrScheme>
    <a:fontScheme name="rowers_A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rowers_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wers_AT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wers_AT 3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wers_AT 4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Achala_IT_Services_Feb_2_2010_v5</Template>
  <TotalTime>0</TotalTime>
  <Words>319</Words>
  <Application>Microsoft Office PowerPoint</Application>
  <PresentationFormat>A4 Paper (210x297 mm)</PresentationFormat>
  <Paragraphs>83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宋体</vt:lpstr>
      <vt:lpstr>Arial</vt:lpstr>
      <vt:lpstr>Calibri</vt:lpstr>
      <vt:lpstr>Constantia</vt:lpstr>
      <vt:lpstr>Constantia (Body)</vt:lpstr>
      <vt:lpstr>Futura Md BT</vt:lpstr>
      <vt:lpstr>Times New Roman</vt:lpstr>
      <vt:lpstr>Trebuchet MS</vt:lpstr>
      <vt:lpstr>Verdana</vt:lpstr>
      <vt:lpstr>Wingdings</vt:lpstr>
      <vt:lpstr>Wingdings 2</vt:lpstr>
      <vt:lpstr>1_A-L_Yellow</vt:lpstr>
      <vt:lpstr>rowers_AT</vt:lpstr>
      <vt:lpstr>Flow</vt:lpstr>
      <vt:lpstr>           Selenium Course Content     For     Advance Level </vt:lpstr>
      <vt:lpstr>SELENIUM Intro</vt:lpstr>
      <vt:lpstr>JAVA</vt:lpstr>
      <vt:lpstr>JAVA</vt:lpstr>
      <vt:lpstr>SELENIUM</vt:lpstr>
      <vt:lpstr>SELENIUM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/>
  <cp:lastModifiedBy/>
  <cp:revision>4</cp:revision>
  <dcterms:created xsi:type="dcterms:W3CDTF">2010-02-02T11:13:18Z</dcterms:created>
  <dcterms:modified xsi:type="dcterms:W3CDTF">2019-03-05T10:58:26Z</dcterms:modified>
</cp:coreProperties>
</file>