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  <p:embeddedFont>
      <p:font typeface="Open Sans Italics" charset="1" panose="020B0606030504020204"/>
      <p:regular r:id="rId15"/>
    </p:embeddedFont>
    <p:embeddedFont>
      <p:font typeface="Open Sans Bold Italics" charset="1" panose="020B0806030504020204"/>
      <p:regular r:id="rId16"/>
    </p:embeddedFont>
    <p:embeddedFont>
      <p:font typeface="Open Sans Light" charset="1" panose="020B03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Ultra-Bold" charset="1" panose="00000000000000000000"/>
      <p:regular r:id="rId19"/>
    </p:embeddedFont>
    <p:embeddedFont>
      <p:font typeface="Open Sans Ultra-Bold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89125"/>
            <a:ext cx="14323476" cy="274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20"/>
              </a:lnSpc>
            </a:pPr>
            <a:r>
              <a:rPr lang="en-US" sz="8400">
                <a:solidFill>
                  <a:srgbClr val="FFFFFF"/>
                </a:solidFill>
                <a:latin typeface="Libre Baskerville"/>
              </a:rPr>
              <a:t>Object Oriented Programming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437613"/>
            <a:ext cx="8643151" cy="50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  <a:spcBef>
                <a:spcPct val="0"/>
              </a:spcBef>
            </a:pPr>
            <a:r>
              <a:rPr lang="en-US" sz="2969" spc="5">
                <a:solidFill>
                  <a:srgbClr val="FFFFFF"/>
                </a:solidFill>
                <a:latin typeface="Libre Baskerville"/>
              </a:rPr>
              <a:t>Melvia Aqila Mecca XI RPL 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157832" y="0"/>
            <a:ext cx="8130168" cy="10287000"/>
          </a:xfrm>
          <a:custGeom>
            <a:avLst/>
            <a:gdLst/>
            <a:ahLst/>
            <a:cxnLst/>
            <a:rect r="r" b="b" t="t" l="l"/>
            <a:pathLst>
              <a:path h="10287000" w="8130168">
                <a:moveTo>
                  <a:pt x="0" y="0"/>
                </a:moveTo>
                <a:lnTo>
                  <a:pt x="8130168" y="0"/>
                </a:lnTo>
                <a:lnTo>
                  <a:pt x="81301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30340" t="0" r="-5945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22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277600" cy="10287000"/>
          </a:xfrm>
          <a:custGeom>
            <a:avLst/>
            <a:gdLst/>
            <a:ahLst/>
            <a:cxnLst/>
            <a:rect r="r" b="b" t="t" l="l"/>
            <a:pathLst>
              <a:path h="10287000" w="11277600">
                <a:moveTo>
                  <a:pt x="0" y="0"/>
                </a:moveTo>
                <a:lnTo>
                  <a:pt x="11277600" y="0"/>
                </a:lnTo>
                <a:lnTo>
                  <a:pt x="112776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18412" t="0" r="-184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683217"/>
            <a:ext cx="881193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Pokok Bahasan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93464" y="2438658"/>
            <a:ext cx="4642203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0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Pengertian 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93464" y="3386610"/>
            <a:ext cx="4642203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0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Prinsip  OOP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93464" y="4334562"/>
            <a:ext cx="4642203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0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Kelebihan OOP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93464" y="5482538"/>
            <a:ext cx="4642203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0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Kekurangan OOP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14850"/>
            <a:ext cx="811530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Pengertian 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78306" y="2965534"/>
            <a:ext cx="8580994" cy="422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22"/>
              </a:lnSpc>
            </a:pPr>
            <a:r>
              <a:rPr lang="en-US" sz="3514" spc="70">
                <a:solidFill>
                  <a:srgbClr val="FFFFFF"/>
                </a:solidFill>
                <a:latin typeface="Open Sans Light"/>
              </a:rPr>
              <a:t>OOP adalah singkatan dari Object Oriented Programming sebuah metode pemrogramman yang berorientasi pada objek. Objek objek yang saling berkaitan dan disusun dalam satu kelompok yang di sebut dengan class.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559794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Prinsip  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9200" y="4095647"/>
            <a:ext cx="2917892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1. Encapsulation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9875" y="4982713"/>
            <a:ext cx="3077217" cy="334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konsep pengikatan data atau yang metode berbeda di satukan "dikapsulkan" menjadi satu unit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10842" y="4982713"/>
            <a:ext cx="3153546" cy="286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menyembunyikan detail latar belakang dan hanya mewakili informasi yang di perlukan untuk dunia luar.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10842" y="4092563"/>
            <a:ext cx="2459408" cy="44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2. Abstraction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3800" y="5057775"/>
            <a:ext cx="2459408" cy="334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spc="48">
                <a:solidFill>
                  <a:srgbClr val="FFFFFF"/>
                </a:solidFill>
                <a:latin typeface="Open Sans Light"/>
              </a:rPr>
              <a:t>kemampuan membentuk class baru yang memiliki fungsi turunan atau mirip dengan fungsi yang 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0874" y="4095647"/>
            <a:ext cx="2459408" cy="44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3. Inheritance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45984" y="4982713"/>
            <a:ext cx="2655946" cy="244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6"/>
              </a:lnSpc>
            </a:pPr>
            <a:r>
              <a:rPr lang="en-US" sz="2472" spc="49">
                <a:solidFill>
                  <a:srgbClr val="FFFFFF"/>
                </a:solidFill>
                <a:latin typeface="Open Sans Light"/>
              </a:rPr>
              <a:t>kemampuan suatu pesan atau data untuk diproses lebih dari satu bentuk.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23626" y="4092563"/>
            <a:ext cx="3329298" cy="44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4. Polymorphism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01179" y="3973790"/>
            <a:ext cx="0" cy="5115028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3498246" y="4021031"/>
            <a:ext cx="0" cy="5115028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9148762" y="4140188"/>
            <a:ext cx="0" cy="5115028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91338" y="0"/>
            <a:ext cx="10096662" cy="10287000"/>
          </a:xfrm>
          <a:prstGeom prst="rect">
            <a:avLst/>
          </a:prstGeom>
          <a:solidFill>
            <a:srgbClr val="09222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709154" y="4505381"/>
            <a:ext cx="70610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Reusable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9154" y="5255267"/>
            <a:ext cx="706102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Dapat menggunakan berbagai class yang telah dibuat sebelumnya. Memudahkan untuk digunakan pada project lainnya yang sejenis.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485516" y="7067896"/>
            <a:ext cx="7508305" cy="0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709154" y="1352614"/>
            <a:ext cx="70610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Parallel 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09154" y="2102500"/>
            <a:ext cx="706102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Ketika bekerja sama dengan tim, masing masing programmer dapat membangun class sendiri, tentunya akan hemat banyak waktu.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9154" y="7658149"/>
            <a:ext cx="70610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Scalability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09154" y="8408035"/>
            <a:ext cx="706102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Memudahkan programmer dalam melakukan pengembangan program.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9485516" y="3915128"/>
            <a:ext cx="7508305" cy="0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3943350"/>
            <a:ext cx="6622982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Kelebihan </a:t>
            </a:r>
          </a:p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OOP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91338" y="0"/>
            <a:ext cx="10096662" cy="10287000"/>
          </a:xfrm>
          <a:prstGeom prst="rect">
            <a:avLst/>
          </a:prstGeom>
          <a:solidFill>
            <a:srgbClr val="09222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709154" y="4276781"/>
            <a:ext cx="7061029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Membutuhkan manajemen data yang ketat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9154" y="5455292"/>
            <a:ext cx="706102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Perlunya kontrol yang cukup ketat terhadap kode-kode tersebut.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485516" y="7067896"/>
            <a:ext cx="7508305" cy="0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709154" y="1352614"/>
            <a:ext cx="70610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Tidak efisien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09154" y="2302525"/>
            <a:ext cx="7061029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Menggunakan OOP akan lebih memakan daya pada CPU yang digunakan.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9154" y="7658149"/>
            <a:ext cx="706102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Libre Baskerville Bold"/>
              </a:rPr>
              <a:t>Kemungkinan duplikasi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09154" y="8208010"/>
            <a:ext cx="706102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Mengembangkan program baru daru yang telah ada sebelumnya akan jadi lebih mudah namun kesannya sekedar duplikasi saja.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9485516" y="3915128"/>
            <a:ext cx="7508305" cy="0"/>
          </a:xfrm>
          <a:prstGeom prst="line">
            <a:avLst/>
          </a:prstGeom>
          <a:ln cap="rnd" w="9525">
            <a:solidFill>
              <a:srgbClr val="FFFFFF">
                <a:alpha val="2470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3943350"/>
            <a:ext cx="6622982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>
                <a:solidFill>
                  <a:srgbClr val="FFFFFF"/>
                </a:solidFill>
                <a:latin typeface="Libre Baskerville"/>
              </a:rPr>
              <a:t>Kekurangan OOP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C30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2262" y="4420553"/>
            <a:ext cx="14323476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8400">
                <a:solidFill>
                  <a:srgbClr val="FFFFFF"/>
                </a:solidFill>
                <a:latin typeface="Libre Baskervill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DAFqTdRc058</dc:identifier>
  <dcterms:modified xsi:type="dcterms:W3CDTF">2011-08-01T06:04:30Z</dcterms:modified>
  <cp:revision>1</cp:revision>
  <dc:title>Presentasi Teknologi Teknologi dalam Bisnis dan Pekerjaan Digital Sederhana Hijau Gelap</dc:title>
</cp:coreProperties>
</file>