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28E614-DD59-4BDD-8E2A-944490752C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SFO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24BF57-6D37-4E77-9176-E601824D0E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28/04/2023 17:12:34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O Dashboard" id="2" name="slide2">
            <a:extLst>
              <a:ext uri="{FF2B5EF4-FFF2-40B4-BE49-F238E27FC236}">
                <a16:creationId xmlns:a16="http://schemas.microsoft.com/office/drawing/2014/main" id="{CCC66678-22EC-4949-B6D6-B9C9AF683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461"/>
            <a:ext cx="12192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2023-04-28T14:12:36Z</dcterms:created>
  <dcterms:modified xsi:type="dcterms:W3CDTF">2023-04-28T14:12:36Z</dcterms:modified>
</cp:coreProperties>
</file>