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6">
          <p15:clr>
            <a:srgbClr val="A4A3A4"/>
          </p15:clr>
        </p15:guide>
        <p15:guide id="2" pos="1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715226-932A-4B2E-8F3D-F27B078A5E25}">
  <a:tblStyle styleId="{4A715226-932A-4B2E-8F3D-F27B078A5E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6" orient="horz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ce0486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ce0486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92f45b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92f45b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ce0486ea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ce0486ea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ce0486ea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ce0486ea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0ce0486ea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0ce0486ea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9f8cc67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9f8cc67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9f8cc67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9f8cc67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0ce0486ea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0ce0486ea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5475" y="4305900"/>
            <a:ext cx="1408527" cy="70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Sensitive Content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Melvin Vellera, Lakshmi Manne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13711"/>
          <a:stretch/>
        </p:blipFill>
        <p:spPr>
          <a:xfrm>
            <a:off x="5384900" y="3113638"/>
            <a:ext cx="2585875" cy="12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Goal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5495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an NLP model using deep learning to identify if text content is sensitive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Explain why the text content is sensitive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it contain profanity</a:t>
            </a:r>
            <a:r>
              <a:rPr lang="en-GB"/>
              <a:t>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there anything negative based on identity? (race, gender)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it contain threats?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aim to use this model to flag negative content and help maintain a positive, safe, and collaborative social environment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25" y="1255725"/>
            <a:ext cx="388200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150" y="1958063"/>
            <a:ext cx="2090875" cy="11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1250" y="1880800"/>
            <a:ext cx="1357299" cy="13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325" y="1017725"/>
            <a:ext cx="2902500" cy="32953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r>
              <a:rPr lang="en-GB"/>
              <a:t> Exploration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09875" y="1170125"/>
            <a:ext cx="56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90% of the comments are clean and do not have any sensitive 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There is imbalance among different labels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00" y="2221575"/>
            <a:ext cx="5177001" cy="26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Trained </a:t>
            </a:r>
            <a:r>
              <a:rPr b="1" lang="en-GB"/>
              <a:t>multi-label classification models </a:t>
            </a:r>
            <a:r>
              <a:rPr lang="en-GB"/>
              <a:t>with labels: </a:t>
            </a:r>
            <a:r>
              <a:rPr lang="en-GB"/>
              <a:t>toxic, severe_toxic, obscene, threat, insult, identity_hate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Experimented with LSTM, BERT, </a:t>
            </a:r>
            <a:r>
              <a:rPr lang="en-GB"/>
              <a:t>and </a:t>
            </a:r>
            <a:r>
              <a:rPr lang="en-GB"/>
              <a:t>RoBERTa to capture context and long-term word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Experimented with different preprocessing techniques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</a:rPr>
              <a:t>Removing symbols, hyperlinks, spaces, non alphanumeric characters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</a:rPr>
              <a:t>Stop words, lemmatization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-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</a:rPr>
              <a:t>Word, subword tokenization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-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</a:rPr>
              <a:t>Max sequence length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Tried weighted loss for handling class imbalance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Assessed model performance using appropriate </a:t>
            </a:r>
            <a:r>
              <a:rPr lang="en-GB"/>
              <a:t>metrics and intuitive checks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try to achieve this goal?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well?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Final model had good accuracy, AUC and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Passed intuitive checks</a:t>
            </a:r>
            <a:endParaRPr/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I will look for you, I will find you and I will kill you =&gt; </a:t>
            </a:r>
            <a:r>
              <a:rPr b="1" i="1" lang="en-GB" sz="1500"/>
              <a:t>Threat</a:t>
            </a:r>
            <a:endParaRPr b="1" i="1" sz="1500"/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Were you always this stupid or did you take lessons? =&gt;</a:t>
            </a:r>
            <a:r>
              <a:rPr b="1" i="1" lang="en-GB" sz="1500"/>
              <a:t> Insult</a:t>
            </a:r>
            <a:endParaRPr b="1" i="1" sz="1500"/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You suck! =&gt; </a:t>
            </a:r>
            <a:r>
              <a:rPr b="1" i="1" lang="en-GB" sz="1500"/>
              <a:t>Obscene, Insult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Transformer models improved performance compared to LSTM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Training and inference time took a long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Training on </a:t>
            </a:r>
            <a:r>
              <a:rPr lang="en-GB"/>
              <a:t>150K sentences </a:t>
            </a:r>
            <a:r>
              <a:rPr lang="en-GB"/>
              <a:t>took 90 minutes for a single epoch (</a:t>
            </a:r>
            <a:r>
              <a:rPr lang="en-GB"/>
              <a:t>BERT, RoBERTa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Inference for 90K sentences took around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Using class weights for addressing imbalance did not lead to significant </a:t>
            </a:r>
            <a:r>
              <a:rPr lang="en-GB"/>
              <a:t>improvements</a:t>
            </a:r>
            <a:r>
              <a:rPr lang="en-GB"/>
              <a:t> in the transformer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Freezing BERT model weights did reduce training and inference time but didn’t give better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</a:t>
            </a:r>
            <a:r>
              <a:rPr lang="en-GB"/>
              <a:t>ot able to pick up on subtle insults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Examples: Hey, where'd you get those clothes, the toilet store?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didn’t go well?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431950" y="11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{4A715226-932A-4B2E-8F3D-F27B078A5E25}</a:tableStyleId>
              </a:tblPr>
              <a:tblGrid>
                <a:gridCol w="1221400"/>
                <a:gridCol w="602125"/>
                <a:gridCol w="963400"/>
                <a:gridCol w="725975"/>
                <a:gridCol w="940300"/>
                <a:gridCol w="933975"/>
                <a:gridCol w="105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Metric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(Validation)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LSTM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LSTM with Weights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BERT 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BERT </a:t>
                      </a: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with</a:t>
                      </a: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 Weights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RoBERTa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RoBERTa with Weights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0.93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Micro F1 score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0.79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Macro F1 score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0.66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/>
        </p:nvSpPr>
        <p:spPr>
          <a:xfrm>
            <a:off x="329675" y="3060075"/>
            <a:ext cx="718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We chose BERT as the final model and used it to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classify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the comments in the test set. The results are as below: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Accuracy:  0.88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AUC (Micro): 0.88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AUC (Macro): 0.82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F1 score (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Micro)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: 0.69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F1 score (Macro): 0.62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431950" y="11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{4A715226-932A-4B2E-8F3D-F27B078A5E25}</a:tableStyleId>
              </a:tblPr>
              <a:tblGrid>
                <a:gridCol w="1466800"/>
                <a:gridCol w="846475"/>
                <a:gridCol w="697850"/>
                <a:gridCol w="808500"/>
                <a:gridCol w="82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Labels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(Test)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F1-Score</a:t>
                      </a: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 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Support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toxic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0.90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6090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severe_toxic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0.42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367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obscene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0.80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3691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threat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0.58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insult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0.72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3427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</a:t>
                      </a:r>
                      <a:r>
                        <a:rPr lang="en-GB" sz="1100"/>
                        <a:t>dentity_hate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0.56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