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6" d="100"/>
          <a:sy n="76" d="100"/>
        </p:scale>
        <p:origin x="12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EE997-FC0A-BDF6-610C-B11415C448A1}"/>
              </a:ext>
            </a:extLst>
          </p:cNvPr>
          <p:cNvSpPr>
            <a:spLocks noGrp="1"/>
          </p:cNvSpPr>
          <p:nvPr>
            <p:ph type="ctrTitle"/>
          </p:nvPr>
        </p:nvSpPr>
        <p:spPr/>
        <p:txBody>
          <a:bodyPr/>
          <a:lstStyle/>
          <a:p>
            <a:r>
              <a:rPr lang="es-ES" dirty="0"/>
              <a:t>Glosario </a:t>
            </a:r>
            <a:r>
              <a:rPr lang="es-ES" dirty="0" err="1"/>
              <a:t>js</a:t>
            </a:r>
            <a:endParaRPr lang="es-ES" dirty="0"/>
          </a:p>
        </p:txBody>
      </p:sp>
      <p:sp>
        <p:nvSpPr>
          <p:cNvPr id="3" name="Subtítulo 2">
            <a:extLst>
              <a:ext uri="{FF2B5EF4-FFF2-40B4-BE49-F238E27FC236}">
                <a16:creationId xmlns:a16="http://schemas.microsoft.com/office/drawing/2014/main" id="{3DA29E4B-F9D9-F925-075A-FE33C94AE140}"/>
              </a:ext>
            </a:extLst>
          </p:cNvPr>
          <p:cNvSpPr>
            <a:spLocks noGrp="1"/>
          </p:cNvSpPr>
          <p:nvPr>
            <p:ph type="subTitle" idx="1"/>
          </p:nvPr>
        </p:nvSpPr>
        <p:spPr/>
        <p:txBody>
          <a:bodyPr/>
          <a:lstStyle/>
          <a:p>
            <a:r>
              <a:rPr lang="es-ES" dirty="0"/>
              <a:t>Melvin </a:t>
            </a:r>
            <a:r>
              <a:rPr lang="es-ES" dirty="0" err="1"/>
              <a:t>hernández</a:t>
            </a:r>
            <a:endParaRPr lang="es-ES" dirty="0"/>
          </a:p>
        </p:txBody>
      </p:sp>
    </p:spTree>
    <p:extLst>
      <p:ext uri="{BB962C8B-B14F-4D97-AF65-F5344CB8AC3E}">
        <p14:creationId xmlns:p14="http://schemas.microsoft.com/office/powerpoint/2010/main" val="2626604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A0387-5552-C090-99CC-5464679E5D0E}"/>
              </a:ext>
            </a:extLst>
          </p:cNvPr>
          <p:cNvSpPr>
            <a:spLocks noGrp="1"/>
          </p:cNvSpPr>
          <p:nvPr>
            <p:ph type="title"/>
          </p:nvPr>
        </p:nvSpPr>
        <p:spPr/>
        <p:txBody>
          <a:bodyPr/>
          <a:lstStyle/>
          <a:p>
            <a:r>
              <a:rPr lang="es-ES" dirty="0" err="1"/>
              <a:t>Null</a:t>
            </a:r>
            <a:r>
              <a:rPr lang="es-ES" dirty="0"/>
              <a:t> </a:t>
            </a:r>
            <a:r>
              <a:rPr lang="es-ES" dirty="0" err="1"/>
              <a:t>type</a:t>
            </a:r>
            <a:endParaRPr lang="es-ES" dirty="0"/>
          </a:p>
        </p:txBody>
      </p:sp>
      <p:sp>
        <p:nvSpPr>
          <p:cNvPr id="3" name="Marcador de contenido 2">
            <a:extLst>
              <a:ext uri="{FF2B5EF4-FFF2-40B4-BE49-F238E27FC236}">
                <a16:creationId xmlns:a16="http://schemas.microsoft.com/office/drawing/2014/main" id="{57C075EE-D867-D6C7-F566-B1DC5C4623C9}"/>
              </a:ext>
            </a:extLst>
          </p:cNvPr>
          <p:cNvSpPr>
            <a:spLocks noGrp="1"/>
          </p:cNvSpPr>
          <p:nvPr>
            <p:ph idx="1"/>
          </p:nvPr>
        </p:nvSpPr>
        <p:spPr/>
        <p:txBody>
          <a:bodyPr/>
          <a:lstStyle/>
          <a:p>
            <a:r>
              <a:rPr lang="es-ES" dirty="0"/>
              <a:t>tipo cuyo único valor es el valor nulo</a:t>
            </a:r>
          </a:p>
        </p:txBody>
      </p:sp>
    </p:spTree>
    <p:extLst>
      <p:ext uri="{BB962C8B-B14F-4D97-AF65-F5344CB8AC3E}">
        <p14:creationId xmlns:p14="http://schemas.microsoft.com/office/powerpoint/2010/main" val="425428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F4CD4-4165-4FD9-7209-770EBD79C0AC}"/>
              </a:ext>
            </a:extLst>
          </p:cNvPr>
          <p:cNvSpPr>
            <a:spLocks noGrp="1"/>
          </p:cNvSpPr>
          <p:nvPr>
            <p:ph type="title"/>
          </p:nvPr>
        </p:nvSpPr>
        <p:spPr>
          <a:xfrm>
            <a:off x="1281110" y="1195442"/>
            <a:ext cx="1106488" cy="432896"/>
          </a:xfrm>
        </p:spPr>
        <p:txBody>
          <a:bodyPr>
            <a:normAutofit fontScale="90000"/>
          </a:bodyPr>
          <a:lstStyle/>
          <a:p>
            <a:r>
              <a:rPr lang="es-ES" dirty="0" err="1"/>
              <a:t>Nan</a:t>
            </a:r>
            <a:r>
              <a:rPr lang="es-ES" dirty="0"/>
              <a:t> </a:t>
            </a:r>
          </a:p>
        </p:txBody>
      </p:sp>
      <p:sp>
        <p:nvSpPr>
          <p:cNvPr id="3" name="Marcador de contenido 2">
            <a:extLst>
              <a:ext uri="{FF2B5EF4-FFF2-40B4-BE49-F238E27FC236}">
                <a16:creationId xmlns:a16="http://schemas.microsoft.com/office/drawing/2014/main" id="{C150448D-2D8B-C6CC-10A8-E83EED9CBD8F}"/>
              </a:ext>
            </a:extLst>
          </p:cNvPr>
          <p:cNvSpPr>
            <a:spLocks noGrp="1"/>
          </p:cNvSpPr>
          <p:nvPr>
            <p:ph idx="1"/>
          </p:nvPr>
        </p:nvSpPr>
        <p:spPr>
          <a:xfrm>
            <a:off x="1281110" y="1759771"/>
            <a:ext cx="7596189" cy="569913"/>
          </a:xfrm>
        </p:spPr>
        <p:txBody>
          <a:bodyPr/>
          <a:lstStyle/>
          <a:p>
            <a:r>
              <a:rPr lang="es-ES" dirty="0"/>
              <a:t>Valor numérico que es un valor “No es un número” IEEE 754</a:t>
            </a:r>
          </a:p>
        </p:txBody>
      </p:sp>
      <p:sp>
        <p:nvSpPr>
          <p:cNvPr id="5" name="Título 1">
            <a:extLst>
              <a:ext uri="{FF2B5EF4-FFF2-40B4-BE49-F238E27FC236}">
                <a16:creationId xmlns:a16="http://schemas.microsoft.com/office/drawing/2014/main" id="{D99D5907-EB38-BCFA-8FEA-32FB104F14F1}"/>
              </a:ext>
            </a:extLst>
          </p:cNvPr>
          <p:cNvSpPr txBox="1">
            <a:spLocks/>
          </p:cNvSpPr>
          <p:nvPr/>
        </p:nvSpPr>
        <p:spPr>
          <a:xfrm>
            <a:off x="1217610" y="3193228"/>
            <a:ext cx="1436688" cy="81444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S" sz="3200" dirty="0"/>
              <a:t>OBJETO</a:t>
            </a:r>
            <a:r>
              <a:rPr lang="es-ES" sz="2400" dirty="0"/>
              <a:t> </a:t>
            </a:r>
          </a:p>
        </p:txBody>
      </p:sp>
      <p:sp>
        <p:nvSpPr>
          <p:cNvPr id="6" name="Marcador de contenido 2">
            <a:extLst>
              <a:ext uri="{FF2B5EF4-FFF2-40B4-BE49-F238E27FC236}">
                <a16:creationId xmlns:a16="http://schemas.microsoft.com/office/drawing/2014/main" id="{163B839C-5423-75BA-4EF9-0AE856137E19}"/>
              </a:ext>
            </a:extLst>
          </p:cNvPr>
          <p:cNvSpPr txBox="1">
            <a:spLocks/>
          </p:cNvSpPr>
          <p:nvPr/>
        </p:nvSpPr>
        <p:spPr>
          <a:xfrm>
            <a:off x="1281110" y="4007671"/>
            <a:ext cx="9221789" cy="14334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s-ES" dirty="0"/>
              <a:t>Miembro del tipo objeto</a:t>
            </a:r>
          </a:p>
          <a:p>
            <a:r>
              <a:rPr lang="es-ES" dirty="0"/>
              <a:t>Nota: un objeto es una colección de propiedades y tiene un único objeto prototipo. El prototipo puede ser el valor nulo.</a:t>
            </a:r>
          </a:p>
        </p:txBody>
      </p:sp>
      <p:sp>
        <p:nvSpPr>
          <p:cNvPr id="8" name="Marcador de contenido 2">
            <a:extLst>
              <a:ext uri="{FF2B5EF4-FFF2-40B4-BE49-F238E27FC236}">
                <a16:creationId xmlns:a16="http://schemas.microsoft.com/office/drawing/2014/main" id="{62911AE1-2CB5-CE7E-FAFF-6442C3F07A46}"/>
              </a:ext>
            </a:extLst>
          </p:cNvPr>
          <p:cNvSpPr txBox="1">
            <a:spLocks/>
          </p:cNvSpPr>
          <p:nvPr/>
        </p:nvSpPr>
        <p:spPr>
          <a:xfrm>
            <a:off x="1281110" y="4139104"/>
            <a:ext cx="9221789" cy="14334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Tree>
    <p:extLst>
      <p:ext uri="{BB962C8B-B14F-4D97-AF65-F5344CB8AC3E}">
        <p14:creationId xmlns:p14="http://schemas.microsoft.com/office/powerpoint/2010/main" val="40961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BC61E-21C8-6E4B-34B1-EB6DDA45A91A}"/>
              </a:ext>
            </a:extLst>
          </p:cNvPr>
          <p:cNvSpPr>
            <a:spLocks noGrp="1"/>
          </p:cNvSpPr>
          <p:nvPr>
            <p:ph type="title"/>
          </p:nvPr>
        </p:nvSpPr>
        <p:spPr>
          <a:xfrm>
            <a:off x="1144589" y="758217"/>
            <a:ext cx="5472111" cy="765782"/>
          </a:xfrm>
        </p:spPr>
        <p:txBody>
          <a:bodyPr/>
          <a:lstStyle/>
          <a:p>
            <a:r>
              <a:rPr lang="es-ES" dirty="0" err="1"/>
              <a:t>String</a:t>
            </a:r>
            <a:r>
              <a:rPr lang="es-ES" dirty="0"/>
              <a:t> </a:t>
            </a:r>
            <a:r>
              <a:rPr lang="es-ES" dirty="0" err="1"/>
              <a:t>Value</a:t>
            </a:r>
            <a:r>
              <a:rPr lang="es-ES" dirty="0"/>
              <a:t> </a:t>
            </a:r>
          </a:p>
        </p:txBody>
      </p:sp>
      <p:sp>
        <p:nvSpPr>
          <p:cNvPr id="3" name="Marcador de contenido 2">
            <a:extLst>
              <a:ext uri="{FF2B5EF4-FFF2-40B4-BE49-F238E27FC236}">
                <a16:creationId xmlns:a16="http://schemas.microsoft.com/office/drawing/2014/main" id="{B20BE5CD-2B7D-22B2-5BEF-D087E84CA5C7}"/>
              </a:ext>
            </a:extLst>
          </p:cNvPr>
          <p:cNvSpPr>
            <a:spLocks noGrp="1"/>
          </p:cNvSpPr>
          <p:nvPr>
            <p:ph idx="1"/>
          </p:nvPr>
        </p:nvSpPr>
        <p:spPr>
          <a:xfrm>
            <a:off x="1144589" y="1658143"/>
            <a:ext cx="9905999" cy="3541714"/>
          </a:xfrm>
        </p:spPr>
        <p:txBody>
          <a:bodyPr/>
          <a:lstStyle/>
          <a:p>
            <a:r>
              <a:rPr lang="es-ES" dirty="0"/>
              <a:t> valor primitivo que es una secuencia ordenada finita de cero o más enteros sin signo de 16 bits</a:t>
            </a:r>
          </a:p>
          <a:p>
            <a:r>
              <a:rPr lang="es-ES" dirty="0"/>
              <a:t>NOTA Un valor de cadena es miembro del tipo Cadena. Cada valor entero de la secuencia suele representar una única unidad de texto UTF-16 de 16 bits. Sin embargo, ECMAScript no impone ninguna restricción ni requisito a los valores, excepto que deben ser enteros sin signo de 16 bits.</a:t>
            </a:r>
          </a:p>
        </p:txBody>
      </p:sp>
    </p:spTree>
    <p:extLst>
      <p:ext uri="{BB962C8B-B14F-4D97-AF65-F5344CB8AC3E}">
        <p14:creationId xmlns:p14="http://schemas.microsoft.com/office/powerpoint/2010/main" val="64087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7F1ABF-E496-428B-A37A-913311F5EF1E}"/>
              </a:ext>
            </a:extLst>
          </p:cNvPr>
          <p:cNvSpPr>
            <a:spLocks noGrp="1"/>
          </p:cNvSpPr>
          <p:nvPr>
            <p:ph type="title"/>
          </p:nvPr>
        </p:nvSpPr>
        <p:spPr/>
        <p:txBody>
          <a:bodyPr/>
          <a:lstStyle/>
          <a:p>
            <a:r>
              <a:rPr lang="es-ES" dirty="0" err="1"/>
              <a:t>String</a:t>
            </a:r>
            <a:r>
              <a:rPr lang="es-ES" dirty="0"/>
              <a:t> </a:t>
            </a:r>
            <a:r>
              <a:rPr lang="es-ES" dirty="0" err="1"/>
              <a:t>object</a:t>
            </a:r>
            <a:r>
              <a:rPr lang="es-ES" dirty="0"/>
              <a:t> </a:t>
            </a:r>
          </a:p>
        </p:txBody>
      </p:sp>
      <p:sp>
        <p:nvSpPr>
          <p:cNvPr id="3" name="Marcador de contenido 2">
            <a:extLst>
              <a:ext uri="{FF2B5EF4-FFF2-40B4-BE49-F238E27FC236}">
                <a16:creationId xmlns:a16="http://schemas.microsoft.com/office/drawing/2014/main" id="{99956A0B-4CB1-D239-32B7-279499BDCF1F}"/>
              </a:ext>
            </a:extLst>
          </p:cNvPr>
          <p:cNvSpPr>
            <a:spLocks noGrp="1"/>
          </p:cNvSpPr>
          <p:nvPr>
            <p:ph idx="1"/>
          </p:nvPr>
        </p:nvSpPr>
        <p:spPr/>
        <p:txBody>
          <a:bodyPr>
            <a:normAutofit/>
          </a:bodyPr>
          <a:lstStyle/>
          <a:p>
            <a:r>
              <a:rPr lang="es-ES" dirty="0"/>
              <a:t>miembro del tipo Objeto que es una instancia del constructor </a:t>
            </a:r>
            <a:r>
              <a:rPr lang="es-ES" dirty="0" err="1"/>
              <a:t>String</a:t>
            </a:r>
            <a:r>
              <a:rPr lang="es-ES" dirty="0"/>
              <a:t> estándar incorporado</a:t>
            </a:r>
          </a:p>
          <a:p>
            <a:r>
              <a:rPr lang="es-ES" dirty="0" err="1"/>
              <a:t>NOTAUn</a:t>
            </a:r>
            <a:r>
              <a:rPr lang="es-ES" dirty="0"/>
              <a:t> objeto </a:t>
            </a:r>
            <a:r>
              <a:rPr lang="es-ES" dirty="0" err="1"/>
              <a:t>String</a:t>
            </a:r>
            <a:r>
              <a:rPr lang="es-ES" dirty="0"/>
              <a:t> se crea utilizando el constructor </a:t>
            </a:r>
            <a:r>
              <a:rPr lang="es-ES" dirty="0" err="1"/>
              <a:t>String</a:t>
            </a:r>
            <a:r>
              <a:rPr lang="es-ES" dirty="0"/>
              <a:t> en una nueva expresión, proporcionando un valor </a:t>
            </a:r>
            <a:r>
              <a:rPr lang="es-ES" dirty="0" err="1"/>
              <a:t>String</a:t>
            </a:r>
            <a:r>
              <a:rPr lang="es-ES" dirty="0"/>
              <a:t> como argumento. El objeto resultante tiene una propiedad interna cuyo valor es el valor </a:t>
            </a:r>
            <a:r>
              <a:rPr lang="es-ES" dirty="0" err="1"/>
              <a:t>String</a:t>
            </a:r>
            <a:r>
              <a:rPr lang="es-ES" dirty="0"/>
              <a:t>. Un objeto </a:t>
            </a:r>
            <a:r>
              <a:rPr lang="es-ES" dirty="0" err="1"/>
              <a:t>String</a:t>
            </a:r>
            <a:r>
              <a:rPr lang="es-ES" dirty="0"/>
              <a:t> puede ser forzado a un valor </a:t>
            </a:r>
            <a:r>
              <a:rPr lang="es-ES" dirty="0" err="1"/>
              <a:t>String</a:t>
            </a:r>
            <a:r>
              <a:rPr lang="es-ES" dirty="0"/>
              <a:t> llamando al constructor </a:t>
            </a:r>
            <a:r>
              <a:rPr lang="es-ES" dirty="0" err="1"/>
              <a:t>String</a:t>
            </a:r>
            <a:r>
              <a:rPr lang="es-ES" dirty="0"/>
              <a:t> como una función (15.5.1).</a:t>
            </a:r>
          </a:p>
        </p:txBody>
      </p:sp>
    </p:spTree>
    <p:extLst>
      <p:ext uri="{BB962C8B-B14F-4D97-AF65-F5344CB8AC3E}">
        <p14:creationId xmlns:p14="http://schemas.microsoft.com/office/powerpoint/2010/main" val="344030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88336-4888-5918-6B12-BDA1F18B5057}"/>
              </a:ext>
            </a:extLst>
          </p:cNvPr>
          <p:cNvSpPr>
            <a:spLocks noGrp="1"/>
          </p:cNvSpPr>
          <p:nvPr>
            <p:ph type="title"/>
          </p:nvPr>
        </p:nvSpPr>
        <p:spPr/>
        <p:txBody>
          <a:bodyPr/>
          <a:lstStyle/>
          <a:p>
            <a:r>
              <a:rPr lang="es-ES" dirty="0" err="1"/>
              <a:t>String</a:t>
            </a:r>
            <a:r>
              <a:rPr lang="es-ES" dirty="0"/>
              <a:t> </a:t>
            </a:r>
            <a:r>
              <a:rPr lang="es-ES" dirty="0" err="1"/>
              <a:t>type</a:t>
            </a:r>
            <a:r>
              <a:rPr lang="es-ES" dirty="0"/>
              <a:t> </a:t>
            </a:r>
          </a:p>
        </p:txBody>
      </p:sp>
      <p:sp>
        <p:nvSpPr>
          <p:cNvPr id="3" name="Marcador de contenido 2">
            <a:extLst>
              <a:ext uri="{FF2B5EF4-FFF2-40B4-BE49-F238E27FC236}">
                <a16:creationId xmlns:a16="http://schemas.microsoft.com/office/drawing/2014/main" id="{1AF3D39B-DD02-6FD4-CD06-5F1873832D86}"/>
              </a:ext>
            </a:extLst>
          </p:cNvPr>
          <p:cNvSpPr>
            <a:spLocks noGrp="1"/>
          </p:cNvSpPr>
          <p:nvPr>
            <p:ph idx="1"/>
          </p:nvPr>
        </p:nvSpPr>
        <p:spPr/>
        <p:txBody>
          <a:bodyPr/>
          <a:lstStyle/>
          <a:p>
            <a:r>
              <a:rPr lang="es-ES" dirty="0"/>
              <a:t>conjunto de todos los valores de cadena posibles</a:t>
            </a:r>
          </a:p>
        </p:txBody>
      </p:sp>
    </p:spTree>
    <p:extLst>
      <p:ext uri="{BB962C8B-B14F-4D97-AF65-F5344CB8AC3E}">
        <p14:creationId xmlns:p14="http://schemas.microsoft.com/office/powerpoint/2010/main" val="194304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9A5FE-C126-9232-E9D7-4029641CA2B1}"/>
              </a:ext>
            </a:extLst>
          </p:cNvPr>
          <p:cNvSpPr>
            <a:spLocks noGrp="1"/>
          </p:cNvSpPr>
          <p:nvPr>
            <p:ph type="title"/>
          </p:nvPr>
        </p:nvSpPr>
        <p:spPr/>
        <p:txBody>
          <a:bodyPr/>
          <a:lstStyle/>
          <a:p>
            <a:r>
              <a:rPr lang="es-ES" dirty="0"/>
              <a:t>Bolean </a:t>
            </a:r>
            <a:r>
              <a:rPr lang="es-ES" dirty="0" err="1"/>
              <a:t>value</a:t>
            </a:r>
            <a:endParaRPr lang="es-ES" dirty="0"/>
          </a:p>
        </p:txBody>
      </p:sp>
      <p:sp>
        <p:nvSpPr>
          <p:cNvPr id="3" name="Marcador de contenido 2">
            <a:extLst>
              <a:ext uri="{FF2B5EF4-FFF2-40B4-BE49-F238E27FC236}">
                <a16:creationId xmlns:a16="http://schemas.microsoft.com/office/drawing/2014/main" id="{25E9FF79-6361-4B5A-AE05-D7DF2A55107B}"/>
              </a:ext>
            </a:extLst>
          </p:cNvPr>
          <p:cNvSpPr>
            <a:spLocks noGrp="1"/>
          </p:cNvSpPr>
          <p:nvPr>
            <p:ph idx="1"/>
          </p:nvPr>
        </p:nvSpPr>
        <p:spPr/>
        <p:txBody>
          <a:bodyPr/>
          <a:lstStyle/>
          <a:p>
            <a:r>
              <a:rPr lang="es-ES" dirty="0"/>
              <a:t>miembro del tipo booleano</a:t>
            </a:r>
          </a:p>
          <a:p>
            <a:endParaRPr lang="es-ES" dirty="0"/>
          </a:p>
          <a:p>
            <a:r>
              <a:rPr lang="es-ES" dirty="0" err="1"/>
              <a:t>NOTASolo</a:t>
            </a:r>
            <a:r>
              <a:rPr lang="es-ES" dirty="0"/>
              <a:t> hay dos valores booleanos, verdadero y falso.</a:t>
            </a:r>
          </a:p>
        </p:txBody>
      </p:sp>
    </p:spTree>
    <p:extLst>
      <p:ext uri="{BB962C8B-B14F-4D97-AF65-F5344CB8AC3E}">
        <p14:creationId xmlns:p14="http://schemas.microsoft.com/office/powerpoint/2010/main" val="219528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8E096-259A-AE82-1678-088E7B0D5E5A}"/>
              </a:ext>
            </a:extLst>
          </p:cNvPr>
          <p:cNvSpPr>
            <a:spLocks noGrp="1"/>
          </p:cNvSpPr>
          <p:nvPr>
            <p:ph type="title"/>
          </p:nvPr>
        </p:nvSpPr>
        <p:spPr/>
        <p:txBody>
          <a:bodyPr/>
          <a:lstStyle/>
          <a:p>
            <a:r>
              <a:rPr lang="es-ES" dirty="0"/>
              <a:t>Bolean </a:t>
            </a:r>
            <a:r>
              <a:rPr lang="es-ES" dirty="0" err="1"/>
              <a:t>object</a:t>
            </a:r>
            <a:endParaRPr lang="es-ES" dirty="0"/>
          </a:p>
        </p:txBody>
      </p:sp>
      <p:sp>
        <p:nvSpPr>
          <p:cNvPr id="3" name="Marcador de contenido 2">
            <a:extLst>
              <a:ext uri="{FF2B5EF4-FFF2-40B4-BE49-F238E27FC236}">
                <a16:creationId xmlns:a16="http://schemas.microsoft.com/office/drawing/2014/main" id="{99274137-3D63-8F7F-E24A-700FB1588002}"/>
              </a:ext>
            </a:extLst>
          </p:cNvPr>
          <p:cNvSpPr>
            <a:spLocks noGrp="1"/>
          </p:cNvSpPr>
          <p:nvPr>
            <p:ph idx="1"/>
          </p:nvPr>
        </p:nvSpPr>
        <p:spPr/>
        <p:txBody>
          <a:bodyPr/>
          <a:lstStyle/>
          <a:p>
            <a:r>
              <a:rPr lang="es-ES" dirty="0"/>
              <a:t>miembro del tipo de objeto que es una instancia del constructor booleano estándar incorporado</a:t>
            </a:r>
          </a:p>
          <a:p>
            <a:endParaRPr lang="es-ES" dirty="0"/>
          </a:p>
          <a:p>
            <a:r>
              <a:rPr lang="es-ES" dirty="0" err="1"/>
              <a:t>NOTAUn</a:t>
            </a:r>
            <a:r>
              <a:rPr lang="es-ES" dirty="0"/>
              <a:t> objeto booleano se crea utilizando el constructor booleano en una nueva expresión, proporcionando un valor booleano como argumento. El objeto resultante tiene una propiedad interna cuyo valor es el valor booleano. Un objeto booleano se puede convertir en un valor booleano.</a:t>
            </a:r>
          </a:p>
        </p:txBody>
      </p:sp>
    </p:spTree>
    <p:extLst>
      <p:ext uri="{BB962C8B-B14F-4D97-AF65-F5344CB8AC3E}">
        <p14:creationId xmlns:p14="http://schemas.microsoft.com/office/powerpoint/2010/main" val="342658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69776-8481-3EDE-8D70-BC2DD56FD550}"/>
              </a:ext>
            </a:extLst>
          </p:cNvPr>
          <p:cNvSpPr>
            <a:spLocks noGrp="1"/>
          </p:cNvSpPr>
          <p:nvPr>
            <p:ph type="title"/>
          </p:nvPr>
        </p:nvSpPr>
        <p:spPr/>
        <p:txBody>
          <a:bodyPr/>
          <a:lstStyle/>
          <a:p>
            <a:r>
              <a:rPr lang="es-ES" dirty="0"/>
              <a:t>Bolean </a:t>
            </a:r>
            <a:r>
              <a:rPr lang="es-ES" dirty="0" err="1"/>
              <a:t>type</a:t>
            </a:r>
            <a:r>
              <a:rPr lang="es-ES" dirty="0"/>
              <a:t> </a:t>
            </a:r>
          </a:p>
        </p:txBody>
      </p:sp>
      <p:sp>
        <p:nvSpPr>
          <p:cNvPr id="3" name="Marcador de contenido 2">
            <a:extLst>
              <a:ext uri="{FF2B5EF4-FFF2-40B4-BE49-F238E27FC236}">
                <a16:creationId xmlns:a16="http://schemas.microsoft.com/office/drawing/2014/main" id="{ED2A71F4-A438-E1A0-F003-C91F8500AA29}"/>
              </a:ext>
            </a:extLst>
          </p:cNvPr>
          <p:cNvSpPr>
            <a:spLocks noGrp="1"/>
          </p:cNvSpPr>
          <p:nvPr>
            <p:ph idx="1"/>
          </p:nvPr>
        </p:nvSpPr>
        <p:spPr/>
        <p:txBody>
          <a:bodyPr/>
          <a:lstStyle/>
          <a:p>
            <a:r>
              <a:rPr lang="es-ES" dirty="0"/>
              <a:t>tipo que consta de los valores primitivos verdadero y falso</a:t>
            </a:r>
          </a:p>
        </p:txBody>
      </p:sp>
    </p:spTree>
    <p:extLst>
      <p:ext uri="{BB962C8B-B14F-4D97-AF65-F5344CB8AC3E}">
        <p14:creationId xmlns:p14="http://schemas.microsoft.com/office/powerpoint/2010/main" val="376984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66E98-801E-7DD3-576C-113DEAE4CB05}"/>
              </a:ext>
            </a:extLst>
          </p:cNvPr>
          <p:cNvSpPr>
            <a:spLocks noGrp="1"/>
          </p:cNvSpPr>
          <p:nvPr>
            <p:ph type="title"/>
          </p:nvPr>
        </p:nvSpPr>
        <p:spPr/>
        <p:txBody>
          <a:bodyPr/>
          <a:lstStyle/>
          <a:p>
            <a:r>
              <a:rPr lang="es-ES" dirty="0" err="1"/>
              <a:t>Null</a:t>
            </a:r>
            <a:r>
              <a:rPr lang="es-ES" dirty="0"/>
              <a:t> </a:t>
            </a:r>
            <a:r>
              <a:rPr lang="es-ES" dirty="0" err="1"/>
              <a:t>value</a:t>
            </a:r>
            <a:endParaRPr lang="es-ES" dirty="0"/>
          </a:p>
        </p:txBody>
      </p:sp>
      <p:sp>
        <p:nvSpPr>
          <p:cNvPr id="3" name="Marcador de contenido 2">
            <a:extLst>
              <a:ext uri="{FF2B5EF4-FFF2-40B4-BE49-F238E27FC236}">
                <a16:creationId xmlns:a16="http://schemas.microsoft.com/office/drawing/2014/main" id="{853C48F4-DA58-3193-41AA-B18C13DE2710}"/>
              </a:ext>
            </a:extLst>
          </p:cNvPr>
          <p:cNvSpPr>
            <a:spLocks noGrp="1"/>
          </p:cNvSpPr>
          <p:nvPr>
            <p:ph idx="1"/>
          </p:nvPr>
        </p:nvSpPr>
        <p:spPr/>
        <p:txBody>
          <a:bodyPr/>
          <a:lstStyle/>
          <a:p>
            <a:r>
              <a:rPr lang="es-ES" dirty="0"/>
              <a:t>Valor primitivo que representa la ausencia intencional de cualquier valor de objeto.</a:t>
            </a:r>
          </a:p>
        </p:txBody>
      </p:sp>
    </p:spTree>
    <p:extLst>
      <p:ext uri="{BB962C8B-B14F-4D97-AF65-F5344CB8AC3E}">
        <p14:creationId xmlns:p14="http://schemas.microsoft.com/office/powerpoint/2010/main" val="3191347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26</TotalTime>
  <Words>318</Words>
  <Application>Microsoft Office PowerPoint</Application>
  <PresentationFormat>Panorámica</PresentationFormat>
  <Paragraphs>29</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Tw Cen MT</vt:lpstr>
      <vt:lpstr>Circuito</vt:lpstr>
      <vt:lpstr>Glosario js</vt:lpstr>
      <vt:lpstr>Nan </vt:lpstr>
      <vt:lpstr>String Value </vt:lpstr>
      <vt:lpstr>String object </vt:lpstr>
      <vt:lpstr>String type </vt:lpstr>
      <vt:lpstr>Bolean value</vt:lpstr>
      <vt:lpstr>Bolean object</vt:lpstr>
      <vt:lpstr>Bolean type </vt:lpstr>
      <vt:lpstr>Null value</vt:lpstr>
      <vt:lpstr>Null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Glosario js</dc:title>
  <dc:creator>PC5</dc:creator>
  <cp:lastModifiedBy>PC5</cp:lastModifiedBy>
  <cp:revision>1</cp:revision>
  <dcterms:created xsi:type="dcterms:W3CDTF">2024-06-06T20:24:02Z</dcterms:created>
  <dcterms:modified xsi:type="dcterms:W3CDTF">2024-06-06T20:50:06Z</dcterms:modified>
</cp:coreProperties>
</file>