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5f2d82-6631-4a38-ab12-d0cd05cdba61}">
          <p14:sldIdLst>
            <p14:sldId id="256"/>
            <p14:sldId id="257"/>
            <p14:sldId id="259"/>
            <p14:sldId id="260"/>
            <p14:sldId id="261"/>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solidFill>
                  <a:schemeClr val="tx1"/>
                </a:solidFill>
              </a:rPr>
              <a:t>Choosing a location for a distribution center for a food supplier to maximize business</a:t>
            </a:r>
            <a:r>
              <a:rPr lang="en-US"/>
              <a:t>.</a:t>
            </a:r>
            <a:endParaRPr lang="en-US"/>
          </a:p>
        </p:txBody>
      </p:sp>
      <p:sp>
        <p:nvSpPr>
          <p:cNvPr id="3" name="Subtitle 2"/>
          <p:cNvSpPr>
            <a:spLocks noGrp="1"/>
          </p:cNvSpPr>
          <p:nvPr>
            <p:ph type="subTitle" idx="1"/>
          </p:nvPr>
        </p:nvSpPr>
        <p:spPr/>
        <p:txBody>
          <a:bodyPr/>
          <a:p>
            <a:pPr algn="r"/>
            <a:r>
              <a:rPr lang="en-US" sz="1600">
                <a:solidFill>
                  <a:schemeClr val="tx1"/>
                </a:solidFill>
              </a:rPr>
              <a:t>Melvin Sebastian</a:t>
            </a:r>
            <a:endParaRPr lang="en-US" sz="1600">
              <a:solidFill>
                <a:schemeClr val="tx1"/>
              </a:solidFill>
            </a:endParaRPr>
          </a:p>
          <a:p>
            <a:pPr algn="r"/>
            <a:r>
              <a:rPr lang="en-US" sz="1600">
                <a:solidFill>
                  <a:schemeClr val="tx1"/>
                </a:solidFill>
              </a:rPr>
              <a:t>Coursera Capstone</a:t>
            </a:r>
            <a:endParaRPr lang="en-US" sz="1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endParaRPr lang="en-US"/>
          </a:p>
          <a:p>
            <a:r>
              <a:rPr lang="en-US" sz="2800"/>
              <a:t>In this project I aim to find location co-ordinates for a distribution center for a food supplier to maximize business.</a:t>
            </a:r>
            <a:endParaRPr lang="en-US" sz="2800"/>
          </a:p>
          <a:p>
            <a:endParaRPr lang="en-US" sz="2800"/>
          </a:p>
          <a:p>
            <a:r>
              <a:rPr lang="en-US" sz="2800"/>
              <a:t>We choose the city of New York to set up a distribution centre for a food supplier which is expanding. </a:t>
            </a:r>
            <a:endParaRPr lang="en-US" sz="2800"/>
          </a:p>
          <a:p>
            <a:endParaRPr lang="en-US" sz="2800"/>
          </a:p>
          <a:p>
            <a:r>
              <a:rPr lang="en-US" sz="2800"/>
              <a:t>The limitation of each distribution center is that we have a maximum radius for distribution of 4km. So our goal is to choose a location which would give maximum outreach.</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acquisition and cleaning:</a:t>
            </a:r>
            <a:endParaRPr lang="en-US"/>
          </a:p>
        </p:txBody>
      </p:sp>
      <p:sp>
        <p:nvSpPr>
          <p:cNvPr id="3" name="Content Placeholder 2"/>
          <p:cNvSpPr>
            <a:spLocks noGrp="1"/>
          </p:cNvSpPr>
          <p:nvPr>
            <p:ph sz="half" idx="1"/>
          </p:nvPr>
        </p:nvSpPr>
        <p:spPr>
          <a:xfrm>
            <a:off x="609600" y="1174750"/>
            <a:ext cx="7490460" cy="4953000"/>
          </a:xfrm>
        </p:spPr>
        <p:txBody>
          <a:bodyPr/>
          <a:p>
            <a:r>
              <a:rPr lang="en-US" sz="2800"/>
              <a:t>For this project we use the map of New York. We use  clustering to obtain clusters of supermarkets in New York based on their proximity to one another. </a:t>
            </a:r>
            <a:endParaRPr lang="en-US" sz="2800"/>
          </a:p>
          <a:p>
            <a:r>
              <a:rPr lang="en-US" sz="2800"/>
              <a:t>Hence to complete this project,we also need the coordinates of the various supermarkets in NY which can be easily obtained on Foursqaure using its API.</a:t>
            </a:r>
            <a:endParaRPr lang="en-US" sz="2800"/>
          </a:p>
          <a:p>
            <a:r>
              <a:rPr lang="en-US" sz="2800"/>
              <a:t>The data acquired from Foursquare is extremely unstructured. Hence we clean it and form a Pandas dataframe with three columns.</a:t>
            </a:r>
            <a:endParaRPr lang="en-US" sz="2800"/>
          </a:p>
        </p:txBody>
      </p:sp>
      <p:pic>
        <p:nvPicPr>
          <p:cNvPr id="4" name="Picture 2" descr="ny"/>
          <p:cNvPicPr>
            <a:picLocks noChangeAspect="1"/>
          </p:cNvPicPr>
          <p:nvPr>
            <p:ph sz="half" idx="2"/>
          </p:nvPr>
        </p:nvPicPr>
        <p:blipFill>
          <a:blip r:embed="rId1"/>
          <a:stretch>
            <a:fillRect/>
          </a:stretch>
        </p:blipFill>
        <p:spPr>
          <a:xfrm>
            <a:off x="8467090" y="1524635"/>
            <a:ext cx="3758565" cy="4037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methodology:</a:t>
            </a:r>
            <a:endParaRPr lang="en-US"/>
          </a:p>
        </p:txBody>
      </p:sp>
      <p:sp>
        <p:nvSpPr>
          <p:cNvPr id="3" name="Content Placeholder 2"/>
          <p:cNvSpPr>
            <a:spLocks noGrp="1"/>
          </p:cNvSpPr>
          <p:nvPr>
            <p:ph sz="half" idx="1"/>
          </p:nvPr>
        </p:nvSpPr>
        <p:spPr>
          <a:xfrm>
            <a:off x="609600" y="1174750"/>
            <a:ext cx="11202670" cy="4953000"/>
          </a:xfrm>
        </p:spPr>
        <p:txBody>
          <a:bodyPr/>
          <a:p>
            <a:endParaRPr lang="en-US"/>
          </a:p>
          <a:p>
            <a:r>
              <a:rPr lang="en-US" sz="2800"/>
              <a:t>Now that we have got all the data required, cleaned and structured. </a:t>
            </a:r>
            <a:endParaRPr lang="en-US" sz="2800"/>
          </a:p>
          <a:p>
            <a:r>
              <a:rPr lang="en-US" sz="2800"/>
              <a:t>We need to locate the actual point of the distribution centre to be build. We do that using a clustering method called mean-shift algorithm and we obtain the table with the clusters as follows:</a:t>
            </a:r>
            <a:endParaRPr lang="en-US" sz="2800"/>
          </a:p>
        </p:txBody>
      </p:sp>
      <p:pic>
        <p:nvPicPr>
          <p:cNvPr id="4" name="Picture 4" descr="ny"/>
          <p:cNvPicPr>
            <a:picLocks noChangeAspect="1"/>
          </p:cNvPicPr>
          <p:nvPr>
            <p:ph sz="half" idx="2"/>
          </p:nvPr>
        </p:nvPicPr>
        <p:blipFill>
          <a:blip r:embed="rId1"/>
          <a:stretch>
            <a:fillRect/>
          </a:stretch>
        </p:blipFill>
        <p:spPr>
          <a:xfrm>
            <a:off x="3961130" y="4029075"/>
            <a:ext cx="4674870" cy="22612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discussion:</a:t>
            </a:r>
            <a:endParaRPr lang="en-US"/>
          </a:p>
        </p:txBody>
      </p:sp>
      <p:sp>
        <p:nvSpPr>
          <p:cNvPr id="3" name="Content Placeholder 2"/>
          <p:cNvSpPr>
            <a:spLocks noGrp="1"/>
          </p:cNvSpPr>
          <p:nvPr>
            <p:ph sz="half" idx="1"/>
          </p:nvPr>
        </p:nvSpPr>
        <p:spPr/>
        <p:txBody>
          <a:bodyPr/>
          <a:p>
            <a:r>
              <a:rPr lang="en-US" sz="2800"/>
              <a:t>We have found the exact coordinates of our location required for the maximum   outreach of supermarkets and this was found to be at 40.72438942 , -73.98987903.</a:t>
            </a:r>
            <a:endParaRPr lang="en-US" sz="2800"/>
          </a:p>
          <a:p>
            <a:r>
              <a:rPr lang="en-US" sz="2800"/>
              <a:t>The various supermarkets that comes </a:t>
            </a:r>
            <a:r>
              <a:rPr lang="en-US" sz="2800"/>
              <a:t>under this distribution center is marked in   red in the figure given.</a:t>
            </a:r>
            <a:endParaRPr lang="en-US" sz="2800"/>
          </a:p>
        </p:txBody>
      </p:sp>
      <p:pic>
        <p:nvPicPr>
          <p:cNvPr id="7" name="Picture 7" descr="ny"/>
          <p:cNvPicPr>
            <a:picLocks noChangeAspect="1"/>
          </p:cNvPicPr>
          <p:nvPr>
            <p:ph sz="half" idx="2"/>
          </p:nvPr>
        </p:nvPicPr>
        <p:blipFill>
          <a:blip r:embed="rId1"/>
          <a:stretch>
            <a:fillRect/>
          </a:stretch>
        </p:blipFill>
        <p:spPr>
          <a:xfrm>
            <a:off x="6197600" y="1797685"/>
            <a:ext cx="5977890" cy="39160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800"/>
              <a:t>This project was executed successfully albeit a few drawbacks and improvementsthat can be done in the future. </a:t>
            </a:r>
            <a:endParaRPr lang="en-US" sz="2800"/>
          </a:p>
          <a:p>
            <a:r>
              <a:rPr lang="en-US" sz="2800"/>
              <a:t>These include including more data on the shops, eliminating the smaller supermarkets, including the scale of each supermarket,considering other factors such as locality, resources such as logistical services nearby etc., the terrain etc. </a:t>
            </a:r>
            <a:endParaRPr lang="en-US" sz="2800"/>
          </a:p>
          <a:p>
            <a:r>
              <a:rPr lang="en-US" sz="2800"/>
              <a:t>A firm can be greatly helped using this model with the above modifications which is unfortunately outside the scope of this capstone.        </a:t>
            </a:r>
            <a:r>
              <a:rPr lang="en-US"/>
              <a:t>  </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2066</Words>
  <Application>WPS Presentation</Application>
  <PresentationFormat>Widescreen</PresentationFormat>
  <Paragraphs>35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 Unicode MS</vt:lpstr>
      <vt:lpstr>Calibri Light</vt:lpstr>
      <vt:lpstr>Calibri</vt:lpstr>
      <vt:lpstr>Microsoft YaHei</vt:lpstr>
      <vt:lpstr>Blue Waves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location for a distribution center for a food supplier to maximize business.</dc:title>
  <dc:creator>melvin97n</dc:creator>
  <cp:lastModifiedBy>melvin97n</cp:lastModifiedBy>
  <cp:revision>1</cp:revision>
  <dcterms:created xsi:type="dcterms:W3CDTF">2019-05-22T14:34:26Z</dcterms:created>
  <dcterms:modified xsi:type="dcterms:W3CDTF">2019-05-22T14:34:26Z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