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9"/>
  </p:notesMasterIdLst>
  <p:sldIdLst>
    <p:sldId id="256" r:id="rId2"/>
    <p:sldId id="257" r:id="rId3"/>
    <p:sldId id="286" r:id="rId4"/>
    <p:sldId id="290" r:id="rId5"/>
    <p:sldId id="291" r:id="rId6"/>
    <p:sldId id="292" r:id="rId7"/>
    <p:sldId id="258" r:id="rId8"/>
    <p:sldId id="287" r:id="rId9"/>
    <p:sldId id="259" r:id="rId10"/>
    <p:sldId id="289" r:id="rId11"/>
    <p:sldId id="260" r:id="rId12"/>
    <p:sldId id="274" r:id="rId13"/>
    <p:sldId id="275" r:id="rId14"/>
    <p:sldId id="273" r:id="rId15"/>
    <p:sldId id="288" r:id="rId16"/>
    <p:sldId id="277" r:id="rId17"/>
    <p:sldId id="278" r:id="rId18"/>
    <p:sldId id="279" r:id="rId19"/>
    <p:sldId id="280" r:id="rId20"/>
    <p:sldId id="281" r:id="rId21"/>
    <p:sldId id="282" r:id="rId22"/>
    <p:sldId id="283" r:id="rId23"/>
    <p:sldId id="284" r:id="rId24"/>
    <p:sldId id="285" r:id="rId25"/>
    <p:sldId id="272" r:id="rId26"/>
    <p:sldId id="261" r:id="rId27"/>
    <p:sldId id="262" r:id="rId28"/>
    <p:sldId id="293" r:id="rId29"/>
    <p:sldId id="263" r:id="rId30"/>
    <p:sldId id="264" r:id="rId31"/>
    <p:sldId id="265" r:id="rId32"/>
    <p:sldId id="266" r:id="rId33"/>
    <p:sldId id="270" r:id="rId34"/>
    <p:sldId id="271" r:id="rId35"/>
    <p:sldId id="268" r:id="rId36"/>
    <p:sldId id="267" r:id="rId37"/>
    <p:sldId id="269"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05" autoAdjust="0"/>
    <p:restoredTop sz="67089" autoAdjust="0"/>
  </p:normalViewPr>
  <p:slideViewPr>
    <p:cSldViewPr>
      <p:cViewPr varScale="1">
        <p:scale>
          <a:sx n="78" d="100"/>
          <a:sy n="78" d="100"/>
        </p:scale>
        <p:origin x="102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154C82-9052-43E6-9AAF-333AE216EA9F}" type="datetimeFigureOut">
              <a:rPr lang="en-US" smtClean="0"/>
              <a:t>1/25/2016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6F6749-10C8-4DE2-8E6E-5BFC5C517031}" type="slidenum">
              <a:rPr lang="en-US" smtClean="0"/>
              <a:t>‹#›</a:t>
            </a:fld>
            <a:endParaRPr lang="en-US" dirty="0"/>
          </a:p>
        </p:txBody>
      </p:sp>
    </p:spTree>
    <p:extLst>
      <p:ext uri="{BB962C8B-B14F-4D97-AF65-F5344CB8AC3E}">
        <p14:creationId xmlns:p14="http://schemas.microsoft.com/office/powerpoint/2010/main" val="3636630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6F6749-10C8-4DE2-8E6E-5BFC5C517031}" type="slidenum">
              <a:rPr lang="en-US" smtClean="0"/>
              <a:t>4</a:t>
            </a:fld>
            <a:endParaRPr lang="en-US" dirty="0"/>
          </a:p>
        </p:txBody>
      </p:sp>
    </p:spTree>
    <p:extLst>
      <p:ext uri="{BB962C8B-B14F-4D97-AF65-F5344CB8AC3E}">
        <p14:creationId xmlns:p14="http://schemas.microsoft.com/office/powerpoint/2010/main" val="20775476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6F6749-10C8-4DE2-8E6E-5BFC5C517031}" type="slidenum">
              <a:rPr lang="en-US" smtClean="0"/>
              <a:t>18</a:t>
            </a:fld>
            <a:endParaRPr lang="en-US" dirty="0"/>
          </a:p>
        </p:txBody>
      </p:sp>
    </p:spTree>
    <p:extLst>
      <p:ext uri="{BB962C8B-B14F-4D97-AF65-F5344CB8AC3E}">
        <p14:creationId xmlns:p14="http://schemas.microsoft.com/office/powerpoint/2010/main" val="2785645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6F6749-10C8-4DE2-8E6E-5BFC5C517031}" type="slidenum">
              <a:rPr lang="en-US" smtClean="0"/>
              <a:t>33</a:t>
            </a:fld>
            <a:endParaRPr lang="en-US" dirty="0"/>
          </a:p>
        </p:txBody>
      </p:sp>
    </p:spTree>
    <p:extLst>
      <p:ext uri="{BB962C8B-B14F-4D97-AF65-F5344CB8AC3E}">
        <p14:creationId xmlns:p14="http://schemas.microsoft.com/office/powerpoint/2010/main" val="854970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6F6749-10C8-4DE2-8E6E-5BFC5C517031}" type="slidenum">
              <a:rPr lang="en-US" smtClean="0"/>
              <a:t>5</a:t>
            </a:fld>
            <a:endParaRPr lang="en-US" dirty="0"/>
          </a:p>
        </p:txBody>
      </p:sp>
    </p:spTree>
    <p:extLst>
      <p:ext uri="{BB962C8B-B14F-4D97-AF65-F5344CB8AC3E}">
        <p14:creationId xmlns:p14="http://schemas.microsoft.com/office/powerpoint/2010/main" val="143520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6F6749-10C8-4DE2-8E6E-5BFC5C517031}" type="slidenum">
              <a:rPr lang="en-US" smtClean="0"/>
              <a:t>6</a:t>
            </a:fld>
            <a:endParaRPr lang="en-US" dirty="0"/>
          </a:p>
        </p:txBody>
      </p:sp>
    </p:spTree>
    <p:extLst>
      <p:ext uri="{BB962C8B-B14F-4D97-AF65-F5344CB8AC3E}">
        <p14:creationId xmlns:p14="http://schemas.microsoft.com/office/powerpoint/2010/main" val="2531974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Object Oriented Programming is a programming language paradigm that builds upon structured programming in procedural programming languages with the concept that procedures and the data on which they operate can be viewed as two parts of the same thing: an object.</a:t>
            </a:r>
          </a:p>
          <a:p>
            <a:endParaRPr lang="en-US" dirty="0" smtClean="0"/>
          </a:p>
          <a:p>
            <a:r>
              <a:rPr lang="en-US" dirty="0" smtClean="0"/>
              <a:t>An object-oriented programming language is generally characterized by four distinguishing features – abstraction, polymorphism, inheritance, and encapsulation (sometimes referred to collectively as A-PIE).</a:t>
            </a:r>
          </a:p>
          <a:p>
            <a:r>
              <a:rPr lang="en-US" dirty="0" smtClean="0"/>
              <a:t>•abstraction: ignoring irrelevant features, properties, or functions and emphasizing those that are relevant to the given project.</a:t>
            </a:r>
          </a:p>
          <a:p>
            <a:r>
              <a:rPr lang="en-US" dirty="0" smtClean="0"/>
              <a:t>•encapsulation: the act of grouping into a single object both data and the operations that affect that data.</a:t>
            </a:r>
          </a:p>
          <a:p>
            <a:r>
              <a:rPr lang="en-US" dirty="0" smtClean="0"/>
              <a:t>•inheritance: the process of creating new classes from existing classes.</a:t>
            </a:r>
          </a:p>
          <a:p>
            <a:r>
              <a:rPr lang="en-US" dirty="0" smtClean="0"/>
              <a:t>•polymorphism: the ability to perform the same operation on different types of objects, each one implementing that operation in a way appropriate to them.</a:t>
            </a:r>
          </a:p>
          <a:p>
            <a:endParaRPr lang="en-US" dirty="0" smtClean="0"/>
          </a:p>
          <a:p>
            <a:r>
              <a:rPr lang="en-US" dirty="0" smtClean="0"/>
              <a:t>Object-oriented designs are better able to more accurately model the real world than procedural languages.</a:t>
            </a:r>
          </a:p>
          <a:p>
            <a:r>
              <a:rPr lang="en-US" dirty="0" smtClean="0"/>
              <a:t>•Instead of viewing the world as a set of processes, it instead views the world as a collection of entities that are characterized by certain behaviors.</a:t>
            </a:r>
          </a:p>
          <a:p>
            <a:r>
              <a:rPr lang="en-US" dirty="0" smtClean="0"/>
              <a:t>•Furthermore, objected-oriented languages make it easier to create new data types to better represent real-world objects.</a:t>
            </a:r>
          </a:p>
          <a:p>
            <a:endParaRPr lang="en-US" dirty="0" smtClean="0"/>
          </a:p>
          <a:p>
            <a:r>
              <a:rPr lang="en-US" dirty="0" smtClean="0"/>
              <a:t>The fundamental idea behind object-oriented languages is to combine both data and the functions that operate on that data into a single unit called an object.</a:t>
            </a:r>
          </a:p>
          <a:p>
            <a:r>
              <a:rPr lang="en-US" dirty="0" smtClean="0"/>
              <a:t>•An object's functions, referred to as methods, provide the only way to access its data.</a:t>
            </a:r>
          </a:p>
          <a:p>
            <a:r>
              <a:rPr lang="en-US" dirty="0" smtClean="0"/>
              <a:t>•In OO terminology, methods are also referred to as behaviors.</a:t>
            </a:r>
          </a:p>
          <a:p>
            <a:r>
              <a:rPr lang="en-US" dirty="0" smtClean="0"/>
              <a:t>•In order to read a data item in an object, one of the object's methods must be called to read the data item and return its value.</a:t>
            </a:r>
          </a:p>
          <a:p>
            <a:r>
              <a:rPr lang="en-US" dirty="0" smtClean="0"/>
              <a:t>•The data cannot be accessed directly.</a:t>
            </a:r>
          </a:p>
          <a:p>
            <a:r>
              <a:rPr lang="en-US" dirty="0" smtClean="0"/>
              <a:t>•It is hidden, and is safe from accidental alteration.</a:t>
            </a:r>
          </a:p>
          <a:p>
            <a:r>
              <a:rPr lang="en-US" dirty="0" smtClean="0"/>
              <a:t>•Data and functions are said to be  encapsulated into a single entity.</a:t>
            </a:r>
          </a:p>
          <a:p>
            <a:endParaRPr lang="en-US" dirty="0" smtClean="0"/>
          </a:p>
          <a:p>
            <a:r>
              <a:rPr lang="en-US" dirty="0" smtClean="0"/>
              <a:t>Both data encapsulation and  data hiding are key concepts in the object-oriented paradigm.</a:t>
            </a:r>
          </a:p>
          <a:p>
            <a:endParaRPr lang="en-US" dirty="0" smtClean="0"/>
          </a:p>
          <a:p>
            <a:r>
              <a:rPr lang="en-US" dirty="0" smtClean="0"/>
              <a:t>The restriction of allowing only an object's methods to change that object's data insures that nothing else can alter that data, and therefore simplifies writing, debugging, and maintaining the program.</a:t>
            </a:r>
          </a:p>
          <a:p>
            <a:endParaRPr lang="en-US" dirty="0"/>
          </a:p>
        </p:txBody>
      </p:sp>
      <p:sp>
        <p:nvSpPr>
          <p:cNvPr id="4" name="Slide Number Placeholder 3"/>
          <p:cNvSpPr>
            <a:spLocks noGrp="1"/>
          </p:cNvSpPr>
          <p:nvPr>
            <p:ph type="sldNum" sz="quarter" idx="10"/>
          </p:nvPr>
        </p:nvSpPr>
        <p:spPr/>
        <p:txBody>
          <a:bodyPr/>
          <a:lstStyle/>
          <a:p>
            <a:fld id="{39617D85-585A-4786-A958-EDF063584EEB}" type="slidenum">
              <a:rPr lang="en-US" smtClean="0"/>
              <a:t>8</a:t>
            </a:fld>
            <a:endParaRPr lang="en-US"/>
          </a:p>
        </p:txBody>
      </p:sp>
    </p:spTree>
    <p:extLst>
      <p:ext uri="{BB962C8B-B14F-4D97-AF65-F5344CB8AC3E}">
        <p14:creationId xmlns:p14="http://schemas.microsoft.com/office/powerpoint/2010/main" val="2237726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effectLst/>
              </a:rPr>
              <a:t>Objects</a:t>
            </a:r>
          </a:p>
          <a:p>
            <a:r>
              <a:rPr lang="en-US" dirty="0" smtClean="0">
                <a:effectLst/>
              </a:rPr>
              <a:t>An object is a computer representation of some real-world thing or event.</a:t>
            </a:r>
          </a:p>
          <a:p>
            <a:r>
              <a:rPr lang="en-US" dirty="0" smtClean="0">
                <a:effectLst/>
              </a:rPr>
              <a:t>Example: if you own a Jeep, you might know several of its characteristics, such as the name of the model (Jeep Wrangler), the vehicle ID number (#51Y62BG826341Y), and the motor type (6Â­Cyl).</a:t>
            </a:r>
          </a:p>
          <a:p>
            <a:r>
              <a:rPr lang="en-US" dirty="0" smtClean="0">
                <a:effectLst/>
              </a:rPr>
              <a:t>Objects have both attributes (such as the model, VIN, and motor type) and behaviors (such as "lights go on" and "lights go off").</a:t>
            </a:r>
          </a:p>
          <a:p>
            <a:endParaRPr lang="en-US" dirty="0"/>
          </a:p>
        </p:txBody>
      </p:sp>
      <p:sp>
        <p:nvSpPr>
          <p:cNvPr id="4" name="Slide Number Placeholder 3"/>
          <p:cNvSpPr>
            <a:spLocks noGrp="1"/>
          </p:cNvSpPr>
          <p:nvPr>
            <p:ph type="sldNum" sz="quarter" idx="10"/>
          </p:nvPr>
        </p:nvSpPr>
        <p:spPr/>
        <p:txBody>
          <a:bodyPr/>
          <a:lstStyle/>
          <a:p>
            <a:fld id="{D26F6749-10C8-4DE2-8E6E-5BFC5C517031}" type="slidenum">
              <a:rPr lang="en-US" smtClean="0"/>
              <a:t>9</a:t>
            </a:fld>
            <a:endParaRPr lang="en-US" dirty="0"/>
          </a:p>
        </p:txBody>
      </p:sp>
    </p:spTree>
    <p:extLst>
      <p:ext uri="{BB962C8B-B14F-4D97-AF65-F5344CB8AC3E}">
        <p14:creationId xmlns:p14="http://schemas.microsoft.com/office/powerpoint/2010/main" val="161890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effectLst/>
              </a:rPr>
              <a:t>Classes</a:t>
            </a:r>
          </a:p>
          <a:p>
            <a:r>
              <a:rPr lang="en-US" dirty="0" smtClean="0">
                <a:effectLst/>
              </a:rPr>
              <a:t>A class is a category of similar objects.</a:t>
            </a:r>
          </a:p>
          <a:p>
            <a:r>
              <a:rPr lang="en-US" dirty="0" smtClean="0">
                <a:effectLst/>
              </a:rPr>
              <a:t>A class defines the set of shared attributes and behaviors found in each object in the class.</a:t>
            </a:r>
          </a:p>
          <a:p>
            <a:r>
              <a:rPr lang="en-US" dirty="0" smtClean="0">
                <a:effectLst/>
              </a:rPr>
              <a:t>Objects are grouped into classes.</a:t>
            </a:r>
          </a:p>
          <a:p>
            <a:r>
              <a:rPr lang="en-US" dirty="0" smtClean="0">
                <a:effectLst/>
              </a:rPr>
              <a:t>Example: a group of objects representing automobiles might be formed into a class called "Automobile." Every automobile will have values for the attributes Make/Model, VIN, and Engine. </a:t>
            </a:r>
          </a:p>
          <a:p>
            <a:r>
              <a:rPr lang="en-US" dirty="0" smtClean="0">
                <a:effectLst/>
              </a:rPr>
              <a:t>The data components of a class are called instance variables.</a:t>
            </a:r>
          </a:p>
          <a:p>
            <a:r>
              <a:rPr lang="en-US" dirty="0" smtClean="0">
                <a:effectLst/>
              </a:rPr>
              <a:t>Classes must be defined by the programmer. When the program runs, objects can be created from the established class.</a:t>
            </a:r>
          </a:p>
          <a:p>
            <a:r>
              <a:rPr lang="en-US" dirty="0" smtClean="0">
                <a:effectLst/>
              </a:rPr>
              <a:t>The term instantiation is used when an object is created from a class.</a:t>
            </a:r>
          </a:p>
          <a:p>
            <a:r>
              <a:rPr lang="en-US" dirty="0" smtClean="0">
                <a:effectLst/>
              </a:rPr>
              <a:t>For example, a program could instantiate the Jeep Wrangler as an object from the class Automobile.</a:t>
            </a:r>
          </a:p>
          <a:p>
            <a:r>
              <a:rPr lang="en-US" dirty="0" smtClean="0">
                <a:effectLst/>
              </a:rPr>
              <a:t>Just as an instance of a primitive type is called a variable, an instance of a class is called an object.</a:t>
            </a:r>
          </a:p>
          <a:p>
            <a:r>
              <a:rPr lang="en-US" dirty="0" smtClean="0">
                <a:effectLst/>
              </a:rPr>
              <a:t>There may be many objects of a class, just as there may be many variables of a primitive data type.</a:t>
            </a:r>
          </a:p>
          <a:p>
            <a:r>
              <a:rPr lang="en-US" dirty="0" smtClean="0">
                <a:effectLst/>
              </a:rPr>
              <a:t>Placing data and functions together into a single entity is the central idea of object-oriented programming.</a:t>
            </a:r>
          </a:p>
          <a:p>
            <a:endParaRPr lang="en-US" dirty="0"/>
          </a:p>
        </p:txBody>
      </p:sp>
      <p:sp>
        <p:nvSpPr>
          <p:cNvPr id="4" name="Slide Number Placeholder 3"/>
          <p:cNvSpPr>
            <a:spLocks noGrp="1"/>
          </p:cNvSpPr>
          <p:nvPr>
            <p:ph type="sldNum" sz="quarter" idx="10"/>
          </p:nvPr>
        </p:nvSpPr>
        <p:spPr/>
        <p:txBody>
          <a:bodyPr/>
          <a:lstStyle/>
          <a:p>
            <a:fld id="{D26F6749-10C8-4DE2-8E6E-5BFC5C517031}" type="slidenum">
              <a:rPr lang="en-US" smtClean="0"/>
              <a:t>10</a:t>
            </a:fld>
            <a:endParaRPr lang="en-US" dirty="0"/>
          </a:p>
        </p:txBody>
      </p:sp>
    </p:spTree>
    <p:extLst>
      <p:ext uri="{BB962C8B-B14F-4D97-AF65-F5344CB8AC3E}">
        <p14:creationId xmlns:p14="http://schemas.microsoft.com/office/powerpoint/2010/main" val="2453965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6F6749-10C8-4DE2-8E6E-5BFC5C517031}" type="slidenum">
              <a:rPr lang="en-US" smtClean="0"/>
              <a:t>11</a:t>
            </a:fld>
            <a:endParaRPr lang="en-US" dirty="0"/>
          </a:p>
        </p:txBody>
      </p:sp>
    </p:spTree>
    <p:extLst>
      <p:ext uri="{BB962C8B-B14F-4D97-AF65-F5344CB8AC3E}">
        <p14:creationId xmlns:p14="http://schemas.microsoft.com/office/powerpoint/2010/main" val="3221239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6F6749-10C8-4DE2-8E6E-5BFC5C517031}" type="slidenum">
              <a:rPr lang="en-US" smtClean="0"/>
              <a:t>14</a:t>
            </a:fld>
            <a:endParaRPr lang="en-US" dirty="0"/>
          </a:p>
        </p:txBody>
      </p:sp>
    </p:spTree>
    <p:extLst>
      <p:ext uri="{BB962C8B-B14F-4D97-AF65-F5344CB8AC3E}">
        <p14:creationId xmlns:p14="http://schemas.microsoft.com/office/powerpoint/2010/main" val="1787491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effectLst/>
              </a:rPr>
              <a:t>Instances</a:t>
            </a:r>
          </a:p>
          <a:p>
            <a:r>
              <a:rPr lang="en-US" dirty="0" smtClean="0">
                <a:effectLst/>
              </a:rPr>
              <a:t>An object has the same relationship to a class that a variable has to a data type.</a:t>
            </a:r>
          </a:p>
          <a:p>
            <a:r>
              <a:rPr lang="en-US" dirty="0" smtClean="0">
                <a:effectLst/>
              </a:rPr>
              <a:t>An object is said to be an instance of a class</a:t>
            </a:r>
          </a:p>
          <a:p>
            <a:endParaRPr lang="en-US" dirty="0"/>
          </a:p>
        </p:txBody>
      </p:sp>
      <p:sp>
        <p:nvSpPr>
          <p:cNvPr id="4" name="Slide Number Placeholder 3"/>
          <p:cNvSpPr>
            <a:spLocks noGrp="1"/>
          </p:cNvSpPr>
          <p:nvPr>
            <p:ph type="sldNum" sz="quarter" idx="10"/>
          </p:nvPr>
        </p:nvSpPr>
        <p:spPr/>
        <p:txBody>
          <a:bodyPr/>
          <a:lstStyle/>
          <a:p>
            <a:fld id="{D26F6749-10C8-4DE2-8E6E-5BFC5C517031}" type="slidenum">
              <a:rPr lang="en-US" smtClean="0"/>
              <a:t>15</a:t>
            </a:fld>
            <a:endParaRPr lang="en-US" dirty="0"/>
          </a:p>
        </p:txBody>
      </p:sp>
    </p:spTree>
    <p:extLst>
      <p:ext uri="{BB962C8B-B14F-4D97-AF65-F5344CB8AC3E}">
        <p14:creationId xmlns:p14="http://schemas.microsoft.com/office/powerpoint/2010/main" val="1494723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4763"/>
            <a:ext cx="3761184"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380069"/>
            <a:ext cx="6430967" cy="2616199"/>
          </a:xfrm>
        </p:spPr>
        <p:txBody>
          <a:bodyPr anchor="b">
            <a:normAutofit/>
          </a:bodyPr>
          <a:lstStyle>
            <a:lvl1pPr algn="r">
              <a:defRPr sz="45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386533" y="3996267"/>
            <a:ext cx="5240734" cy="1388534"/>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1EE51ED-9A11-41E1-98DC-AB2203625709}" type="datetime1">
              <a:rPr lang="en-US" smtClean="0"/>
              <a:t>1/25/2016</a:t>
            </a:fld>
            <a:endParaRPr lang="en-US" dirty="0"/>
          </a:p>
        </p:txBody>
      </p:sp>
      <p:sp>
        <p:nvSpPr>
          <p:cNvPr id="5" name="Footer Placeholder 4"/>
          <p:cNvSpPr>
            <a:spLocks noGrp="1"/>
          </p:cNvSpPr>
          <p:nvPr>
            <p:ph type="ftr" sz="quarter" idx="11"/>
          </p:nvPr>
        </p:nvSpPr>
        <p:spPr>
          <a:xfrm>
            <a:off x="3999309" y="5883276"/>
            <a:ext cx="3243033" cy="365125"/>
          </a:xfrm>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058485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4732865"/>
            <a:ext cx="7514033" cy="566738"/>
          </a:xfrm>
        </p:spPr>
        <p:txBody>
          <a:bodyPr anchor="b">
            <a:normAutofit/>
          </a:bodyPr>
          <a:lstStyle>
            <a:lvl1pPr algn="ctr">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509" y="932112"/>
            <a:ext cx="6169458"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1113234" y="5299603"/>
            <a:ext cx="7514033" cy="493712"/>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7A8D22-BE2C-4D79-A8BD-28B3F870A806}" type="datetime1">
              <a:rPr lang="en-US" smtClean="0"/>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01682183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685800"/>
            <a:ext cx="7514033" cy="3048000"/>
          </a:xfrm>
        </p:spPr>
        <p:txBody>
          <a:bodyPr anchor="ctr">
            <a:normAutofit/>
          </a:bodyPr>
          <a:lstStyle>
            <a:lvl1pPr algn="ctr">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234" y="4343400"/>
            <a:ext cx="7514035" cy="144780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7A8D22-BE2C-4D79-A8BD-28B3F870A806}" type="datetime1">
              <a:rPr lang="en-US" smtClean="0"/>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775040059"/>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863023"/>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819399"/>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685801"/>
            <a:ext cx="6742509" cy="2743199"/>
          </a:xfrm>
        </p:spPr>
        <p:txBody>
          <a:bodyPr anchor="ctr">
            <a:normAutofit/>
          </a:bodyPr>
          <a:lstStyle>
            <a:lvl1pPr algn="ctr">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827609" y="3428999"/>
            <a:ext cx="6399611" cy="38100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13234" y="4343400"/>
            <a:ext cx="7514033" cy="144780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7A8D22-BE2C-4D79-A8BD-28B3F870A806}" type="datetime1">
              <a:rPr lang="en-US" smtClean="0"/>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695853123"/>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3308581"/>
            <a:ext cx="7514032" cy="1468800"/>
          </a:xfrm>
        </p:spPr>
        <p:txBody>
          <a:bodyPr anchor="b">
            <a:normAutofit/>
          </a:bodyPr>
          <a:lstStyle>
            <a:lvl1pPr algn="r">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234" y="4777381"/>
            <a:ext cx="7514033" cy="8604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7A8D22-BE2C-4D79-A8BD-28B3F870A806}" type="datetime1">
              <a:rPr lang="en-US" smtClean="0"/>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692231530"/>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863023"/>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819399"/>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685801"/>
            <a:ext cx="6742509" cy="2743199"/>
          </a:xfrm>
        </p:spPr>
        <p:txBody>
          <a:bodyPr anchor="ctr">
            <a:normAutofit/>
          </a:bodyPr>
          <a:lstStyle>
            <a:lvl1pPr algn="ctr">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235" y="3886200"/>
            <a:ext cx="7514033" cy="88900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234" y="4775200"/>
            <a:ext cx="7514033" cy="1016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7A8D22-BE2C-4D79-A8BD-28B3F870A806}" type="datetime1">
              <a:rPr lang="en-US" smtClean="0"/>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477349573"/>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685801"/>
            <a:ext cx="7514034"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234" y="3505200"/>
            <a:ext cx="7514035" cy="83820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234" y="4343400"/>
            <a:ext cx="7514035" cy="14478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7A8D22-BE2C-4D79-A8BD-28B3F870A806}" type="datetime1">
              <a:rPr lang="en-US" smtClean="0"/>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192403381"/>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C3418C-2823-4D5D-B28C-2FC292617D41}" type="datetime1">
              <a:rPr lang="en-US" smtClean="0"/>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224940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685800"/>
            <a:ext cx="1327777"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234" y="685800"/>
            <a:ext cx="6014807"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34E94C-84CB-475A-8EFC-E972AB418865}" type="datetime1">
              <a:rPr lang="en-US" smtClean="0"/>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290246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2" y="228600"/>
            <a:ext cx="7514035" cy="762000"/>
          </a:xfrm>
        </p:spPr>
        <p:txBody>
          <a:bodyPr>
            <a:normAutofit/>
          </a:bodyPr>
          <a:lstStyle>
            <a:lvl1pPr>
              <a:defRPr sz="3300"/>
            </a:lvl1pPr>
          </a:lstStyle>
          <a:p>
            <a:r>
              <a:rPr lang="en-US" dirty="0" smtClean="0"/>
              <a:t>Click to edit Master title style</a:t>
            </a:r>
            <a:endParaRPr lang="en-US" dirty="0"/>
          </a:p>
        </p:txBody>
      </p:sp>
      <p:sp>
        <p:nvSpPr>
          <p:cNvPr id="3" name="Content Placeholder 2"/>
          <p:cNvSpPr>
            <a:spLocks noGrp="1"/>
          </p:cNvSpPr>
          <p:nvPr>
            <p:ph idx="1"/>
          </p:nvPr>
        </p:nvSpPr>
        <p:spPr>
          <a:xfrm>
            <a:off x="1113233" y="1066800"/>
            <a:ext cx="7514035" cy="5181599"/>
          </a:xfrm>
        </p:spPr>
        <p:txBody>
          <a:bodyPr ancho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7332150" y="6324600"/>
            <a:ext cx="857250" cy="365125"/>
          </a:xfrm>
        </p:spPr>
        <p:txBody>
          <a:bodyPr/>
          <a:lstStyle/>
          <a:p>
            <a:fld id="{5A0C018A-2717-403A-8180-68EFE987B6C7}" type="datetime1">
              <a:rPr lang="en-US" smtClean="0"/>
              <a:t>1/25/2016</a:t>
            </a:fld>
            <a:endParaRPr lang="en-US" dirty="0"/>
          </a:p>
        </p:txBody>
      </p:sp>
      <p:sp>
        <p:nvSpPr>
          <p:cNvPr id="6" name="Slide Number Placeholder 5"/>
          <p:cNvSpPr>
            <a:spLocks noGrp="1"/>
          </p:cNvSpPr>
          <p:nvPr>
            <p:ph type="sldNum" sz="quarter" idx="12"/>
          </p:nvPr>
        </p:nvSpPr>
        <p:spPr>
          <a:xfrm>
            <a:off x="8233423" y="6313446"/>
            <a:ext cx="413375"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5035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666999"/>
            <a:ext cx="6698060" cy="2110382"/>
          </a:xfrm>
        </p:spPr>
        <p:txBody>
          <a:bodyPr anchor="b"/>
          <a:lstStyle>
            <a:lvl1pPr algn="r">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29209" y="4777381"/>
            <a:ext cx="6698061" cy="8604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D5307C-5278-4D2A-A641-889DB231DBFF}" type="datetime1">
              <a:rPr lang="en-US" smtClean="0"/>
              <a:t>1/25/2016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33867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685801"/>
            <a:ext cx="7514035"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13235" y="2667000"/>
            <a:ext cx="3671291" cy="312420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55975" y="2667000"/>
            <a:ext cx="3671292" cy="312420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76FD3A6-C464-46F8-9C93-BDB18069A615}" type="datetime1">
              <a:rPr lang="en-US" smtClean="0"/>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42751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134" y="2658533"/>
            <a:ext cx="3455391" cy="576262"/>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113233" y="3335337"/>
            <a:ext cx="3671292" cy="2455862"/>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0366" y="2667000"/>
            <a:ext cx="3466903" cy="576262"/>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955975" y="3335337"/>
            <a:ext cx="3671292" cy="2455862"/>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1769B9-D932-4A4E-AA90-5C3B11DF086A}" type="datetime1">
              <a:rPr lang="en-US" smtClean="0"/>
              <a:t>1/25/2016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732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C52B994-FCC0-4B0B-A3F0-C9DF30C3F3C1}" type="datetime1">
              <a:rPr lang="en-US" smtClean="0"/>
              <a:t>1/25/2016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223717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ED1ADA-98CA-434C-98F2-9261EA003915}" type="datetime1">
              <a:rPr lang="en-US" smtClean="0"/>
              <a:t>1/25/2016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889637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600200"/>
            <a:ext cx="2661841" cy="1371600"/>
          </a:xfrm>
        </p:spPr>
        <p:txBody>
          <a:bodyPr anchor="b">
            <a:normAutofit/>
          </a:bodyPr>
          <a:lstStyle>
            <a:lvl1pPr algn="ctr">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3946525" y="685800"/>
            <a:ext cx="4680743" cy="510540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234" y="2971800"/>
            <a:ext cx="2661841" cy="18288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05972-692C-4D1C-9D5F-84688EB41C34}" type="datetime1">
              <a:rPr lang="en-US" smtClean="0"/>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696651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752599"/>
            <a:ext cx="4069619" cy="1371600"/>
          </a:xfrm>
        </p:spPr>
        <p:txBody>
          <a:bodyPr anchor="b">
            <a:normAutofit/>
          </a:bodyPr>
          <a:lstStyle>
            <a:lvl1pPr algn="ctr">
              <a:defRPr sz="21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6011" y="914400"/>
            <a:ext cx="246073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1112043" y="3124199"/>
            <a:ext cx="4069619" cy="18288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50BD57-1197-48C7-88FE-7C31EC2547BD}" type="datetime1">
              <a:rPr lang="en-US" smtClean="0"/>
              <a:t>1/25/2016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267595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1"/>
            <a:ext cx="1827610"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685801"/>
            <a:ext cx="7514035" cy="808264"/>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13233" y="1541691"/>
            <a:ext cx="7514035" cy="424951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9492" y="5883276"/>
            <a:ext cx="857250" cy="365125"/>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D67A8D22-BE2C-4D79-A8BD-28B3F870A806}" type="datetime1">
              <a:rPr lang="en-US" smtClean="0"/>
              <a:t>1/25/2016</a:t>
            </a:fld>
            <a:endParaRPr lang="en-US" dirty="0"/>
          </a:p>
        </p:txBody>
      </p:sp>
      <p:sp>
        <p:nvSpPr>
          <p:cNvPr id="5" name="Footer Placeholder 4"/>
          <p:cNvSpPr>
            <a:spLocks noGrp="1"/>
          </p:cNvSpPr>
          <p:nvPr>
            <p:ph type="ftr" sz="quarter" idx="3"/>
          </p:nvPr>
        </p:nvSpPr>
        <p:spPr>
          <a:xfrm>
            <a:off x="1929210" y="5883276"/>
            <a:ext cx="5313133" cy="365125"/>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13893" y="5883276"/>
            <a:ext cx="413375" cy="365125"/>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282900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dt="0"/>
  <p:txStyles>
    <p:titleStyle>
      <a:lvl1pPr algn="ctr" defTabSz="342900" rtl="0" eaLnBrk="1" latinLnBrk="0" hangingPunct="1">
        <a:spcBef>
          <a:spcPct val="0"/>
        </a:spcBef>
        <a:buNone/>
        <a:defRPr sz="3000" kern="1200" cap="none">
          <a:ln w="3175" cmpd="sng">
            <a:noFill/>
          </a:ln>
          <a:solidFill>
            <a:schemeClr val="tx1"/>
          </a:solidFill>
          <a:effectLst/>
          <a:latin typeface="Arial" panose="020B0604020202020204" pitchFamily="34" charset="0"/>
          <a:ea typeface="+mj-ea"/>
          <a:cs typeface="Arial" panose="020B060402020202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2400" kern="1200" cap="none">
          <a:solidFill>
            <a:schemeClr val="tx1"/>
          </a:solidFill>
          <a:effectLst/>
          <a:latin typeface="Arial" panose="020B0604020202020204" pitchFamily="34" charset="0"/>
          <a:ea typeface="+mn-ea"/>
          <a:cs typeface="Arial" panose="020B0604020202020204" pitchFamily="34" charset="0"/>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2100" kern="1200" cap="none">
          <a:solidFill>
            <a:schemeClr val="tx1"/>
          </a:solidFill>
          <a:effectLst/>
          <a:latin typeface="Arial" panose="020B0604020202020204" pitchFamily="34" charset="0"/>
          <a:ea typeface="+mn-ea"/>
          <a:cs typeface="Arial" panose="020B0604020202020204" pitchFamily="34" charset="0"/>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Arial" panose="020B0604020202020204" pitchFamily="34" charset="0"/>
          <a:ea typeface="+mn-ea"/>
          <a:cs typeface="Arial" panose="020B0604020202020204" pitchFamily="34" charset="0"/>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Arial" panose="020B0604020202020204" pitchFamily="34" charset="0"/>
          <a:ea typeface="+mn-ea"/>
          <a:cs typeface="Arial" panose="020B0604020202020204" pitchFamily="34" charset="0"/>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Arial" panose="020B0604020202020204" pitchFamily="34" charset="0"/>
          <a:ea typeface="+mn-ea"/>
          <a:cs typeface="Arial" panose="020B0604020202020204" pitchFamily="34" charset="0"/>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Object Basics</a:t>
            </a:r>
            <a:endParaRPr lang="en-US" dirty="0"/>
          </a:p>
        </p:txBody>
      </p:sp>
      <p:sp>
        <p:nvSpPr>
          <p:cNvPr id="3" name="Subtitle 2"/>
          <p:cNvSpPr>
            <a:spLocks noGrp="1"/>
          </p:cNvSpPr>
          <p:nvPr>
            <p:ph type="subTitle" idx="1"/>
          </p:nvPr>
        </p:nvSpPr>
        <p:spPr/>
        <p:txBody>
          <a:bodyPr/>
          <a:lstStyle/>
          <a:p>
            <a:r>
              <a:rPr lang="en-US" smtClean="0"/>
              <a:t>A First Look</a:t>
            </a:r>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8398309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6476" y="812317"/>
            <a:ext cx="9144000" cy="6090615"/>
          </a:xfrm>
          <a:prstGeom prst="rect">
            <a:avLst/>
          </a:prstGeom>
        </p:spPr>
      </p:pic>
      <p:sp>
        <p:nvSpPr>
          <p:cNvPr id="2" name="Title 1"/>
          <p:cNvSpPr>
            <a:spLocks noGrp="1"/>
          </p:cNvSpPr>
          <p:nvPr>
            <p:ph type="title"/>
          </p:nvPr>
        </p:nvSpPr>
        <p:spPr/>
        <p:txBody>
          <a:bodyPr/>
          <a:lstStyle/>
          <a:p>
            <a:r>
              <a:rPr lang="en-US" dirty="0" smtClean="0"/>
              <a:t>Classes</a:t>
            </a:r>
            <a:endParaRPr lang="en-US" dirty="0"/>
          </a:p>
        </p:txBody>
      </p:sp>
      <p:sp>
        <p:nvSpPr>
          <p:cNvPr id="3" name="Content Placeholder 2"/>
          <p:cNvSpPr>
            <a:spLocks noGrp="1"/>
          </p:cNvSpPr>
          <p:nvPr>
            <p:ph idx="1"/>
          </p:nvPr>
        </p:nvSpPr>
        <p:spPr/>
        <p:txBody>
          <a:bodyPr>
            <a:normAutofit lnSpcReduction="10000"/>
          </a:bodyPr>
          <a:lstStyle/>
          <a:p>
            <a:r>
              <a:rPr lang="en-US" dirty="0" smtClean="0">
                <a:effectLst>
                  <a:glow rad="304800">
                    <a:schemeClr val="bg1">
                      <a:alpha val="93000"/>
                    </a:schemeClr>
                  </a:glow>
                </a:effectLst>
              </a:rPr>
              <a:t>Define objects</a:t>
            </a:r>
          </a:p>
          <a:p>
            <a:r>
              <a:rPr lang="en-US" dirty="0" smtClean="0">
                <a:effectLst>
                  <a:glow rad="304800">
                    <a:schemeClr val="bg1">
                      <a:alpha val="93000"/>
                    </a:schemeClr>
                  </a:glow>
                </a:effectLst>
              </a:rPr>
              <a:t>Common structure</a:t>
            </a:r>
          </a:p>
          <a:p>
            <a:r>
              <a:rPr lang="en-US" dirty="0" smtClean="0">
                <a:effectLst>
                  <a:glow rad="304800">
                    <a:schemeClr val="bg1">
                      <a:alpha val="93000"/>
                    </a:schemeClr>
                  </a:glow>
                </a:effectLst>
              </a:rPr>
              <a:t>Act as plan, blueprint, structure, guideline</a:t>
            </a:r>
          </a:p>
          <a:p>
            <a:pPr lvl="1"/>
            <a:r>
              <a:rPr lang="en-US" dirty="0" smtClean="0">
                <a:effectLst>
                  <a:glow rad="304800">
                    <a:schemeClr val="bg1">
                      <a:alpha val="93000"/>
                    </a:schemeClr>
                  </a:glow>
                </a:effectLst>
              </a:rPr>
              <a:t>Attributes</a:t>
            </a:r>
          </a:p>
          <a:p>
            <a:pPr lvl="1"/>
            <a:r>
              <a:rPr lang="en-US" dirty="0" smtClean="0">
                <a:effectLst>
                  <a:glow rad="304800">
                    <a:schemeClr val="bg1">
                      <a:alpha val="93000"/>
                    </a:schemeClr>
                  </a:glow>
                </a:effectLst>
              </a:rPr>
              <a:t>Behaviors</a:t>
            </a:r>
          </a:p>
          <a:p>
            <a:r>
              <a:rPr lang="en-US" dirty="0" smtClean="0">
                <a:effectLst>
                  <a:glow rad="304800">
                    <a:schemeClr val="bg1">
                      <a:alpha val="93000"/>
                    </a:schemeClr>
                  </a:glow>
                </a:effectLst>
              </a:rPr>
              <a:t>Theoretical</a:t>
            </a:r>
          </a:p>
          <a:p>
            <a:r>
              <a:rPr lang="en-US" dirty="0" smtClean="0">
                <a:effectLst>
                  <a:glow rad="304800">
                    <a:schemeClr val="bg1">
                      <a:alpha val="93000"/>
                    </a:schemeClr>
                  </a:glow>
                </a:effectLst>
              </a:rPr>
              <a:t>Only in </a:t>
            </a:r>
            <a:r>
              <a:rPr lang="en-US" dirty="0" smtClean="0">
                <a:effectLst>
                  <a:glow rad="304800">
                    <a:schemeClr val="bg1">
                      <a:alpha val="93000"/>
                    </a:schemeClr>
                  </a:glow>
                </a:effectLst>
              </a:rPr>
              <a:t>code</a:t>
            </a:r>
          </a:p>
          <a:p>
            <a:pPr lvl="1"/>
            <a:r>
              <a:rPr lang="en-US" dirty="0" smtClean="0">
                <a:effectLst>
                  <a:glow rad="304800">
                    <a:schemeClr val="bg1">
                      <a:alpha val="93000"/>
                    </a:schemeClr>
                  </a:glow>
                </a:effectLst>
              </a:rPr>
              <a:t>Not the thing</a:t>
            </a:r>
            <a:endParaRPr lang="en-US" dirty="0" smtClean="0">
              <a:effectLst>
                <a:glow rad="304800">
                  <a:schemeClr val="bg1">
                    <a:alpha val="93000"/>
                  </a:schemeClr>
                </a:glow>
              </a:effectLst>
            </a:endParaRPr>
          </a:p>
          <a:p>
            <a:r>
              <a:rPr lang="en-US" dirty="0" smtClean="0">
                <a:effectLst>
                  <a:glow rad="304800">
                    <a:schemeClr val="bg1">
                      <a:alpha val="93000"/>
                    </a:schemeClr>
                  </a:glow>
                </a:effectLst>
              </a:rPr>
              <a:t>Custom </a:t>
            </a:r>
            <a:r>
              <a:rPr lang="en-US" dirty="0" err="1" smtClean="0">
                <a:effectLst>
                  <a:glow rad="304800">
                    <a:schemeClr val="bg1">
                      <a:alpha val="93000"/>
                    </a:schemeClr>
                  </a:glow>
                </a:effectLst>
              </a:rPr>
              <a:t>DataType</a:t>
            </a:r>
            <a:endParaRPr lang="en-US" dirty="0">
              <a:effectLst>
                <a:glow rad="304800">
                  <a:schemeClr val="bg1">
                    <a:alpha val="93000"/>
                  </a:schemeClr>
                </a:glow>
              </a:effectLst>
            </a:endParaRPr>
          </a:p>
          <a:p>
            <a:pPr lvl="1"/>
            <a:r>
              <a:rPr lang="en-US" dirty="0" err="1" smtClean="0">
                <a:effectLst>
                  <a:glow rad="304800">
                    <a:schemeClr val="bg1">
                      <a:alpha val="93000"/>
                    </a:schemeClr>
                  </a:glow>
                </a:effectLst>
              </a:rPr>
              <a:t>int</a:t>
            </a:r>
            <a:r>
              <a:rPr lang="en-US" dirty="0" smtClean="0">
                <a:effectLst>
                  <a:glow rad="304800">
                    <a:schemeClr val="bg1">
                      <a:alpha val="93000"/>
                    </a:schemeClr>
                  </a:glow>
                </a:effectLst>
              </a:rPr>
              <a:t>, double, float, </a:t>
            </a:r>
            <a:r>
              <a:rPr lang="en-US" dirty="0" smtClean="0">
                <a:effectLst>
                  <a:glow rad="304800">
                    <a:schemeClr val="bg1">
                      <a:alpha val="93000"/>
                    </a:schemeClr>
                  </a:glow>
                </a:effectLst>
              </a:rPr>
              <a:t>Scanner</a:t>
            </a:r>
            <a:endParaRPr lang="en-US" dirty="0" smtClean="0">
              <a:effectLst>
                <a:glow rad="304800">
                  <a:schemeClr val="bg1">
                    <a:alpha val="93000"/>
                  </a:schemeClr>
                </a:glow>
              </a:effectLst>
            </a:endParaRPr>
          </a:p>
          <a:p>
            <a:pPr lvl="1"/>
            <a:r>
              <a:rPr lang="en-US" dirty="0" smtClean="0">
                <a:effectLst>
                  <a:glow rad="304800">
                    <a:schemeClr val="bg1">
                      <a:alpha val="93000"/>
                    </a:schemeClr>
                  </a:glow>
                </a:effectLst>
              </a:rPr>
              <a:t>Student, Course, Professor</a:t>
            </a:r>
          </a:p>
          <a:p>
            <a:pPr lvl="1"/>
            <a:endParaRPr lang="en-US" dirty="0">
              <a:effectLst>
                <a:glow rad="304800">
                  <a:schemeClr val="bg1">
                    <a:alpha val="93000"/>
                  </a:schemeClr>
                </a:glow>
              </a:effectLst>
            </a:endParaRPr>
          </a:p>
        </p:txBody>
      </p:sp>
    </p:spTree>
    <p:extLst>
      <p:ext uri="{BB962C8B-B14F-4D97-AF65-F5344CB8AC3E}">
        <p14:creationId xmlns:p14="http://schemas.microsoft.com/office/powerpoint/2010/main" val="24844766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Class Diagram</a:t>
            </a:r>
            <a:endParaRPr lang="en-US" dirty="0"/>
          </a:p>
        </p:txBody>
      </p:sp>
      <p:sp>
        <p:nvSpPr>
          <p:cNvPr id="3" name="Content Placeholder 2"/>
          <p:cNvSpPr>
            <a:spLocks noGrp="1"/>
          </p:cNvSpPr>
          <p:nvPr>
            <p:ph idx="1"/>
          </p:nvPr>
        </p:nvSpPr>
        <p:spPr>
          <a:xfrm>
            <a:off x="1113233" y="1371600"/>
            <a:ext cx="7514035" cy="4876799"/>
          </a:xfrm>
        </p:spPr>
        <p:txBody>
          <a:bodyPr>
            <a:normAutofit fontScale="92500"/>
          </a:bodyPr>
          <a:lstStyle/>
          <a:p>
            <a:endParaRPr lang="en-US" dirty="0" smtClean="0"/>
          </a:p>
          <a:p>
            <a:endParaRPr lang="en-US" dirty="0" smtClean="0"/>
          </a:p>
          <a:p>
            <a:r>
              <a:rPr lang="en-US" dirty="0" smtClean="0"/>
              <a:t>Each class has its own data and services.  Examples</a:t>
            </a:r>
          </a:p>
          <a:p>
            <a:pPr lvl="1"/>
            <a:r>
              <a:rPr lang="en-US" dirty="0" smtClean="0"/>
              <a:t>Student</a:t>
            </a:r>
          </a:p>
          <a:p>
            <a:pPr lvl="2"/>
            <a:r>
              <a:rPr lang="en-US" dirty="0" smtClean="0"/>
              <a:t>Student number, name, address, etc.</a:t>
            </a:r>
          </a:p>
          <a:p>
            <a:pPr lvl="2"/>
            <a:r>
              <a:rPr lang="en-US" dirty="0" smtClean="0"/>
              <a:t>Ability to get contact info, personal data</a:t>
            </a:r>
          </a:p>
          <a:p>
            <a:pPr lvl="1"/>
            <a:r>
              <a:rPr lang="en-US" dirty="0" smtClean="0"/>
              <a:t>Course</a:t>
            </a:r>
          </a:p>
          <a:p>
            <a:pPr lvl="2"/>
            <a:r>
              <a:rPr lang="en-US" dirty="0" smtClean="0"/>
              <a:t>Course number, location, and maximum number of seats</a:t>
            </a:r>
          </a:p>
          <a:p>
            <a:pPr lvl="2"/>
            <a:r>
              <a:rPr lang="en-US" dirty="0" smtClean="0"/>
              <a:t>Ability to find teaching load</a:t>
            </a:r>
          </a:p>
          <a:p>
            <a:pPr lvl="1"/>
            <a:r>
              <a:rPr lang="en-US" dirty="0" err="1" smtClean="0"/>
              <a:t>EnrolledClass</a:t>
            </a:r>
            <a:endParaRPr lang="en-US" dirty="0" smtClean="0"/>
          </a:p>
          <a:p>
            <a:pPr lvl="2"/>
            <a:r>
              <a:rPr lang="en-US" dirty="0" smtClean="0"/>
              <a:t>Students, Professor</a:t>
            </a:r>
          </a:p>
          <a:p>
            <a:pPr lvl="2"/>
            <a:r>
              <a:rPr lang="en-US" dirty="0" smtClean="0"/>
              <a:t>Ability to add students, and retrieve student lists</a:t>
            </a:r>
            <a:endParaRPr lang="en-US" dirty="0"/>
          </a:p>
        </p:txBody>
      </p:sp>
      <p:sp>
        <p:nvSpPr>
          <p:cNvPr id="4" name="Footer Placeholder 3"/>
          <p:cNvSpPr>
            <a:spLocks noGrp="1"/>
          </p:cNvSpPr>
          <p:nvPr>
            <p:ph type="ftr" sz="quarter" idx="4294967295"/>
          </p:nvPr>
        </p:nvSpPr>
        <p:spPr>
          <a:xfrm>
            <a:off x="3830638" y="5883275"/>
            <a:ext cx="5313362" cy="365125"/>
          </a:xfrm>
        </p:spPr>
        <p:txBody>
          <a:bodyPr/>
          <a:lstStyle/>
          <a:p>
            <a:fld id="{6D505F81-B228-4F27-AB8A-BA7FD8DAF087}" type="slidenum">
              <a:rPr lang="en-US" smtClean="0"/>
              <a:pPr/>
              <a:t>11</a:t>
            </a:fld>
            <a:endParaRPr lang="en-US" dirty="0"/>
          </a:p>
        </p:txBody>
      </p:sp>
      <p:grpSp>
        <p:nvGrpSpPr>
          <p:cNvPr id="11" name="Group 10"/>
          <p:cNvGrpSpPr/>
          <p:nvPr/>
        </p:nvGrpSpPr>
        <p:grpSpPr>
          <a:xfrm>
            <a:off x="2362200" y="1143000"/>
            <a:ext cx="5257802" cy="762000"/>
            <a:chOff x="1371600" y="1524000"/>
            <a:chExt cx="6248402" cy="914400"/>
          </a:xfrm>
        </p:grpSpPr>
        <p:sp>
          <p:nvSpPr>
            <p:cNvPr id="5" name="Rectangle 4"/>
            <p:cNvSpPr/>
            <p:nvPr/>
          </p:nvSpPr>
          <p:spPr>
            <a:xfrm>
              <a:off x="1371600" y="1524000"/>
              <a:ext cx="1447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Student</a:t>
              </a:r>
              <a:endParaRPr lang="en-US" dirty="0"/>
            </a:p>
          </p:txBody>
        </p:sp>
        <p:sp>
          <p:nvSpPr>
            <p:cNvPr id="6" name="Rectangle 5"/>
            <p:cNvSpPr/>
            <p:nvPr/>
          </p:nvSpPr>
          <p:spPr>
            <a:xfrm>
              <a:off x="3209364" y="1524000"/>
              <a:ext cx="178449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Course</a:t>
              </a:r>
              <a:endParaRPr lang="en-US" dirty="0"/>
            </a:p>
          </p:txBody>
        </p:sp>
        <p:sp>
          <p:nvSpPr>
            <p:cNvPr id="7" name="Rectangle 6"/>
            <p:cNvSpPr/>
            <p:nvPr/>
          </p:nvSpPr>
          <p:spPr>
            <a:xfrm>
              <a:off x="5265532" y="1524000"/>
              <a:ext cx="235447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EnrolledCourse</a:t>
              </a:r>
              <a:endParaRPr lang="en-US" dirty="0"/>
            </a:p>
          </p:txBody>
        </p:sp>
      </p:grpSp>
    </p:spTree>
    <p:extLst>
      <p:ext uri="{BB962C8B-B14F-4D97-AF65-F5344CB8AC3E}">
        <p14:creationId xmlns:p14="http://schemas.microsoft.com/office/powerpoint/2010/main" val="33772753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smtClean="0"/>
              <a:t>Literary References</a:t>
            </a:r>
            <a:endParaRPr lang="en-US"/>
          </a:p>
        </p:txBody>
      </p:sp>
      <p:sp>
        <p:nvSpPr>
          <p:cNvPr id="4" name="Content Placeholder 3"/>
          <p:cNvSpPr>
            <a:spLocks noGrp="1"/>
          </p:cNvSpPr>
          <p:nvPr>
            <p:ph idx="1"/>
          </p:nvPr>
        </p:nvSpPr>
        <p:spPr/>
        <p:txBody>
          <a:bodyPr/>
          <a:lstStyle/>
          <a:p>
            <a:endParaRPr lang="en-US"/>
          </a:p>
        </p:txBody>
      </p:sp>
      <p:sp>
        <p:nvSpPr>
          <p:cNvPr id="4101" name="Text Box 5"/>
          <p:cNvSpPr txBox="1">
            <a:spLocks noChangeArrowheads="1"/>
          </p:cNvSpPr>
          <p:nvPr/>
        </p:nvSpPr>
        <p:spPr bwMode="auto">
          <a:xfrm>
            <a:off x="4648200" y="2057400"/>
            <a:ext cx="1981200" cy="2227263"/>
          </a:xfrm>
          <a:prstGeom prst="rect">
            <a:avLst/>
          </a:prstGeom>
          <a:noFill/>
          <a:ln w="9525">
            <a:noFill/>
            <a:miter lim="800000"/>
            <a:headEnd/>
            <a:tailEnd/>
          </a:ln>
          <a:effectLst/>
        </p:spPr>
        <p:txBody>
          <a:bodyPr wrap="square">
            <a:spAutoFit/>
          </a:bodyPr>
          <a:lstStyle/>
          <a:p>
            <a:r>
              <a:rPr lang="en-US" sz="2800" dirty="0">
                <a:solidFill>
                  <a:srgbClr val="008000"/>
                </a:solidFill>
              </a:rPr>
              <a:t>Noun</a:t>
            </a:r>
            <a:r>
              <a:rPr lang="en-US" sz="2800" dirty="0"/>
              <a:t> </a:t>
            </a:r>
          </a:p>
          <a:p>
            <a:endParaRPr lang="en-US" sz="2800" dirty="0"/>
          </a:p>
          <a:p>
            <a:r>
              <a:rPr lang="en-US" sz="2800" dirty="0">
                <a:solidFill>
                  <a:srgbClr val="FF0000"/>
                </a:solidFill>
              </a:rPr>
              <a:t>Verb</a:t>
            </a:r>
            <a:r>
              <a:rPr lang="en-US" sz="2800" dirty="0"/>
              <a:t> </a:t>
            </a:r>
          </a:p>
          <a:p>
            <a:endParaRPr lang="en-US" sz="2800" dirty="0"/>
          </a:p>
          <a:p>
            <a:r>
              <a:rPr lang="en-US" sz="2800" dirty="0">
                <a:solidFill>
                  <a:srgbClr val="6600CC"/>
                </a:solidFill>
              </a:rPr>
              <a:t>Adjective</a:t>
            </a:r>
            <a:r>
              <a:rPr lang="en-US" sz="2800" dirty="0"/>
              <a:t> </a:t>
            </a:r>
          </a:p>
        </p:txBody>
      </p:sp>
      <p:sp>
        <p:nvSpPr>
          <p:cNvPr id="4102" name="Text Box 6"/>
          <p:cNvSpPr txBox="1">
            <a:spLocks noChangeArrowheads="1"/>
          </p:cNvSpPr>
          <p:nvPr/>
        </p:nvSpPr>
        <p:spPr bwMode="auto">
          <a:xfrm>
            <a:off x="4114800" y="2057400"/>
            <a:ext cx="533400" cy="2227263"/>
          </a:xfrm>
          <a:prstGeom prst="rect">
            <a:avLst/>
          </a:prstGeom>
          <a:noFill/>
          <a:ln w="9525">
            <a:noFill/>
            <a:miter lim="800000"/>
            <a:headEnd/>
            <a:tailEnd/>
          </a:ln>
          <a:effectLst/>
        </p:spPr>
        <p:txBody>
          <a:bodyPr>
            <a:spAutoFit/>
          </a:bodyPr>
          <a:lstStyle/>
          <a:p>
            <a:r>
              <a:rPr lang="en-US" sz="2800" b="1" dirty="0"/>
              <a:t>=</a:t>
            </a:r>
          </a:p>
          <a:p>
            <a:endParaRPr lang="en-US" sz="2800" b="1" dirty="0"/>
          </a:p>
          <a:p>
            <a:r>
              <a:rPr lang="en-US" sz="2800" b="1" dirty="0"/>
              <a:t>=</a:t>
            </a:r>
          </a:p>
          <a:p>
            <a:endParaRPr lang="en-US" sz="2800" b="1" dirty="0"/>
          </a:p>
          <a:p>
            <a:r>
              <a:rPr lang="en-US" sz="2800" b="1" dirty="0"/>
              <a:t>=</a:t>
            </a:r>
          </a:p>
        </p:txBody>
      </p:sp>
      <p:sp>
        <p:nvSpPr>
          <p:cNvPr id="4103" name="Text Box 7"/>
          <p:cNvSpPr txBox="1">
            <a:spLocks noChangeArrowheads="1"/>
          </p:cNvSpPr>
          <p:nvPr/>
        </p:nvSpPr>
        <p:spPr bwMode="auto">
          <a:xfrm>
            <a:off x="762000" y="2067697"/>
            <a:ext cx="3276600" cy="2227263"/>
          </a:xfrm>
          <a:prstGeom prst="rect">
            <a:avLst/>
          </a:prstGeom>
          <a:noFill/>
          <a:ln w="9525">
            <a:noFill/>
            <a:miter lim="800000"/>
            <a:headEnd/>
            <a:tailEnd/>
          </a:ln>
          <a:effectLst/>
        </p:spPr>
        <p:txBody>
          <a:bodyPr wrap="square">
            <a:spAutoFit/>
          </a:bodyPr>
          <a:lstStyle/>
          <a:p>
            <a:pPr algn="r"/>
            <a:r>
              <a:rPr lang="en-US" sz="2800" dirty="0">
                <a:solidFill>
                  <a:srgbClr val="008000"/>
                </a:solidFill>
              </a:rPr>
              <a:t>Object</a:t>
            </a:r>
            <a:r>
              <a:rPr lang="en-US" sz="2800" dirty="0"/>
              <a:t> </a:t>
            </a:r>
          </a:p>
          <a:p>
            <a:pPr algn="r"/>
            <a:endParaRPr lang="en-US" sz="2800" dirty="0"/>
          </a:p>
          <a:p>
            <a:pPr algn="r"/>
            <a:r>
              <a:rPr lang="en-US" sz="2800" dirty="0">
                <a:solidFill>
                  <a:srgbClr val="FF0000"/>
                </a:solidFill>
              </a:rPr>
              <a:t>Function / Sub</a:t>
            </a:r>
          </a:p>
          <a:p>
            <a:pPr algn="r"/>
            <a:endParaRPr lang="en-US" sz="2800" dirty="0"/>
          </a:p>
          <a:p>
            <a:pPr algn="r"/>
            <a:r>
              <a:rPr lang="en-US" sz="2800" dirty="0" smtClean="0">
                <a:solidFill>
                  <a:srgbClr val="6600CC"/>
                </a:solidFill>
              </a:rPr>
              <a:t>Property / Field</a:t>
            </a:r>
            <a:endParaRPr lang="en-US" sz="2800" dirty="0">
              <a:solidFill>
                <a:srgbClr val="6600CC"/>
              </a:solidFill>
            </a:endParaRPr>
          </a:p>
        </p:txBody>
      </p:sp>
    </p:spTree>
    <p:extLst>
      <p:ext uri="{BB962C8B-B14F-4D97-AF65-F5344CB8AC3E}">
        <p14:creationId xmlns:p14="http://schemas.microsoft.com/office/powerpoint/2010/main" val="27261884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101"/>
                                        </p:tgtEl>
                                        <p:attrNameLst>
                                          <p:attrName>style.visibility</p:attrName>
                                        </p:attrNameLst>
                                      </p:cBhvr>
                                      <p:to>
                                        <p:strVal val="visible"/>
                                      </p:to>
                                    </p:set>
                                    <p:animEffect transition="in" filter="fade">
                                      <p:cBhvr>
                                        <p:cTn id="15"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p:bldP spid="4102" grpId="0"/>
      <p:bldP spid="410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Defining OOP</a:t>
            </a:r>
            <a:endParaRPr lang="en-US" dirty="0"/>
          </a:p>
        </p:txBody>
      </p:sp>
      <p:sp>
        <p:nvSpPr>
          <p:cNvPr id="2" name="Content Placeholder 1"/>
          <p:cNvSpPr>
            <a:spLocks noGrp="1"/>
          </p:cNvSpPr>
          <p:nvPr>
            <p:ph idx="1"/>
          </p:nvPr>
        </p:nvSpPr>
        <p:spPr/>
        <p:txBody>
          <a:bodyPr/>
          <a:lstStyle/>
          <a:p>
            <a:r>
              <a:rPr lang="en-US" dirty="0" smtClean="0"/>
              <a:t>You need to make a program that keeps track of students. We will need to keep track of their name,   class level, phone number, address, and age. </a:t>
            </a:r>
            <a:endParaRPr lang="en-US" dirty="0"/>
          </a:p>
        </p:txBody>
      </p:sp>
      <p:sp>
        <p:nvSpPr>
          <p:cNvPr id="4" name="Rectangle 3"/>
          <p:cNvSpPr/>
          <p:nvPr/>
        </p:nvSpPr>
        <p:spPr>
          <a:xfrm>
            <a:off x="1328842" y="1424628"/>
            <a:ext cx="1338158" cy="461665"/>
          </a:xfrm>
          <a:prstGeom prst="rect">
            <a:avLst/>
          </a:prstGeom>
        </p:spPr>
        <p:txBody>
          <a:bodyPr wrap="square">
            <a:spAutoFit/>
          </a:bodyPr>
          <a:lstStyle/>
          <a:p>
            <a:r>
              <a:rPr lang="en-US" sz="2400" dirty="0" smtClean="0">
                <a:latin typeface="Arial" panose="020B0604020202020204" pitchFamily="34" charset="0"/>
                <a:cs typeface="Arial" panose="020B0604020202020204" pitchFamily="34" charset="0"/>
              </a:rPr>
              <a:t>students</a:t>
            </a:r>
            <a:endParaRPr lang="en-US" sz="2400" dirty="0">
              <a:latin typeface="Arial" panose="020B0604020202020204" pitchFamily="34" charset="0"/>
              <a:cs typeface="Arial" panose="020B0604020202020204" pitchFamily="34" charset="0"/>
            </a:endParaRPr>
          </a:p>
        </p:txBody>
      </p:sp>
      <p:sp>
        <p:nvSpPr>
          <p:cNvPr id="7" name="Rectangle 6"/>
          <p:cNvSpPr/>
          <p:nvPr/>
        </p:nvSpPr>
        <p:spPr>
          <a:xfrm>
            <a:off x="2906705" y="1798320"/>
            <a:ext cx="2172390" cy="461665"/>
          </a:xfrm>
          <a:prstGeom prst="rect">
            <a:avLst/>
          </a:prstGeom>
        </p:spPr>
        <p:txBody>
          <a:bodyPr wrap="none">
            <a:spAutoFit/>
          </a:bodyPr>
          <a:lstStyle/>
          <a:p>
            <a:r>
              <a:rPr lang="en-US" sz="2400" dirty="0" smtClean="0">
                <a:latin typeface="Arial" panose="020B0604020202020204" pitchFamily="34" charset="0"/>
                <a:cs typeface="Arial" panose="020B0604020202020204" pitchFamily="34" charset="0"/>
              </a:rPr>
              <a:t>phone number</a:t>
            </a:r>
            <a:endParaRPr lang="en-US" sz="2400" dirty="0">
              <a:latin typeface="Arial" panose="020B0604020202020204" pitchFamily="34" charset="0"/>
              <a:cs typeface="Arial" panose="020B0604020202020204" pitchFamily="34" charset="0"/>
            </a:endParaRPr>
          </a:p>
        </p:txBody>
      </p:sp>
      <p:sp>
        <p:nvSpPr>
          <p:cNvPr id="8" name="Rectangle 7"/>
          <p:cNvSpPr/>
          <p:nvPr/>
        </p:nvSpPr>
        <p:spPr>
          <a:xfrm>
            <a:off x="5026062" y="1798319"/>
            <a:ext cx="1281120" cy="461665"/>
          </a:xfrm>
          <a:prstGeom prst="rect">
            <a:avLst/>
          </a:prstGeom>
        </p:spPr>
        <p:txBody>
          <a:bodyPr wrap="none">
            <a:spAutoFit/>
          </a:bodyPr>
          <a:lstStyle/>
          <a:p>
            <a:r>
              <a:rPr lang="en-US" sz="2400" dirty="0" smtClean="0">
                <a:latin typeface="Arial" panose="020B0604020202020204" pitchFamily="34" charset="0"/>
                <a:cs typeface="Arial" panose="020B0604020202020204" pitchFamily="34" charset="0"/>
              </a:rPr>
              <a:t>address</a:t>
            </a:r>
            <a:endParaRPr lang="en-US" sz="2400" dirty="0">
              <a:latin typeface="Arial" panose="020B0604020202020204" pitchFamily="34" charset="0"/>
              <a:cs typeface="Arial" panose="020B0604020202020204" pitchFamily="34" charset="0"/>
            </a:endParaRPr>
          </a:p>
        </p:txBody>
      </p:sp>
      <p:sp>
        <p:nvSpPr>
          <p:cNvPr id="9" name="Rectangle 8"/>
          <p:cNvSpPr/>
          <p:nvPr/>
        </p:nvSpPr>
        <p:spPr>
          <a:xfrm>
            <a:off x="6870697" y="1792662"/>
            <a:ext cx="699230" cy="381541"/>
          </a:xfrm>
          <a:prstGeom prst="rect">
            <a:avLst/>
          </a:prstGeom>
        </p:spPr>
        <p:txBody>
          <a:bodyPr wrap="none">
            <a:spAutoFit/>
          </a:bodyPr>
          <a:lstStyle/>
          <a:p>
            <a:r>
              <a:rPr lang="en-US" sz="2400" dirty="0" smtClean="0">
                <a:latin typeface="Arial" panose="020B0604020202020204" pitchFamily="34" charset="0"/>
                <a:cs typeface="Arial" panose="020B0604020202020204" pitchFamily="34" charset="0"/>
              </a:rPr>
              <a:t>age</a:t>
            </a:r>
            <a:endParaRPr lang="en-US" sz="2400" dirty="0">
              <a:latin typeface="Arial" panose="020B0604020202020204" pitchFamily="34" charset="0"/>
              <a:cs typeface="Arial" panose="020B0604020202020204" pitchFamily="34" charset="0"/>
            </a:endParaRPr>
          </a:p>
        </p:txBody>
      </p:sp>
      <p:sp>
        <p:nvSpPr>
          <p:cNvPr id="10" name="Rectangle 9"/>
          <p:cNvSpPr/>
          <p:nvPr/>
        </p:nvSpPr>
        <p:spPr>
          <a:xfrm>
            <a:off x="7300139" y="1425925"/>
            <a:ext cx="955714" cy="675925"/>
          </a:xfrm>
          <a:prstGeom prst="rect">
            <a:avLst/>
          </a:prstGeom>
        </p:spPr>
        <p:txBody>
          <a:bodyPr wrap="none">
            <a:spAutoFit/>
          </a:bodyPr>
          <a:lstStyle/>
          <a:p>
            <a:r>
              <a:rPr lang="en-US" sz="2400" dirty="0" smtClean="0">
                <a:latin typeface="Arial" panose="020B0604020202020204" pitchFamily="34" charset="0"/>
                <a:cs typeface="Arial" panose="020B0604020202020204" pitchFamily="34" charset="0"/>
              </a:rPr>
              <a:t>name</a:t>
            </a:r>
            <a:endParaRPr lang="en-US" sz="2400" dirty="0">
              <a:latin typeface="Arial" panose="020B0604020202020204" pitchFamily="34" charset="0"/>
              <a:cs typeface="Arial" panose="020B0604020202020204" pitchFamily="34" charset="0"/>
            </a:endParaRPr>
          </a:p>
        </p:txBody>
      </p:sp>
      <p:sp>
        <p:nvSpPr>
          <p:cNvPr id="11" name="Rectangle 10"/>
          <p:cNvSpPr/>
          <p:nvPr/>
        </p:nvSpPr>
        <p:spPr>
          <a:xfrm>
            <a:off x="1330840" y="1798935"/>
            <a:ext cx="1606530" cy="461665"/>
          </a:xfrm>
          <a:prstGeom prst="rect">
            <a:avLst/>
          </a:prstGeom>
        </p:spPr>
        <p:txBody>
          <a:bodyPr wrap="none">
            <a:spAutoFit/>
          </a:bodyPr>
          <a:lstStyle/>
          <a:p>
            <a:r>
              <a:rPr lang="en-US" sz="2400" dirty="0" smtClean="0">
                <a:latin typeface="Arial" panose="020B0604020202020204" pitchFamily="34" charset="0"/>
                <a:cs typeface="Arial" panose="020B0604020202020204" pitchFamily="34" charset="0"/>
              </a:rPr>
              <a:t>class level</a:t>
            </a:r>
            <a:endParaRPr lang="en-US" sz="2400" dirty="0">
              <a:latin typeface="Arial" panose="020B0604020202020204" pitchFamily="34" charset="0"/>
              <a:cs typeface="Arial" panose="020B0604020202020204" pitchFamily="34" charset="0"/>
            </a:endParaRPr>
          </a:p>
        </p:txBody>
      </p:sp>
      <p:sp>
        <p:nvSpPr>
          <p:cNvPr id="12" name="Content Placeholder 1"/>
          <p:cNvSpPr txBox="1">
            <a:spLocks/>
          </p:cNvSpPr>
          <p:nvPr/>
        </p:nvSpPr>
        <p:spPr>
          <a:xfrm>
            <a:off x="4876800" y="3124200"/>
            <a:ext cx="3962400" cy="2362200"/>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buFont typeface="Wingdings 3"/>
              <a:buNone/>
            </a:pPr>
            <a:r>
              <a:rPr lang="en-US" sz="2000" dirty="0" smtClean="0">
                <a:solidFill>
                  <a:srgbClr val="0070C0"/>
                </a:solidFill>
              </a:rPr>
              <a:t>public</a:t>
            </a:r>
            <a:r>
              <a:rPr lang="en-US" sz="2000" dirty="0" smtClean="0"/>
              <a:t> </a:t>
            </a:r>
            <a:r>
              <a:rPr lang="en-US" sz="2000" dirty="0" smtClean="0">
                <a:solidFill>
                  <a:srgbClr val="0070C0"/>
                </a:solidFill>
              </a:rPr>
              <a:t>class</a:t>
            </a:r>
            <a:r>
              <a:rPr lang="en-US" sz="2000" dirty="0" smtClean="0"/>
              <a:t> </a:t>
            </a:r>
            <a:r>
              <a:rPr lang="en-US" sz="2000" b="1" dirty="0" smtClean="0"/>
              <a:t>Student</a:t>
            </a:r>
            <a:r>
              <a:rPr lang="en-US" sz="2000" dirty="0" smtClean="0"/>
              <a:t>{</a:t>
            </a:r>
          </a:p>
          <a:p>
            <a:pPr>
              <a:buFont typeface="Wingdings 3"/>
              <a:buNone/>
            </a:pPr>
            <a:r>
              <a:rPr lang="en-US" sz="2000" dirty="0" smtClean="0">
                <a:solidFill>
                  <a:srgbClr val="0070C0"/>
                </a:solidFill>
              </a:rPr>
              <a:t>    public</a:t>
            </a:r>
            <a:r>
              <a:rPr lang="en-US" sz="2000" dirty="0" smtClean="0"/>
              <a:t> String </a:t>
            </a:r>
            <a:r>
              <a:rPr lang="en-US" sz="2000" dirty="0" smtClean="0">
                <a:solidFill>
                  <a:srgbClr val="00B050"/>
                </a:solidFill>
              </a:rPr>
              <a:t>name</a:t>
            </a:r>
            <a:r>
              <a:rPr lang="en-US" sz="2000" dirty="0" smtClean="0"/>
              <a:t>;</a:t>
            </a:r>
          </a:p>
          <a:p>
            <a:pPr>
              <a:buFont typeface="Wingdings 3"/>
              <a:buNone/>
            </a:pPr>
            <a:r>
              <a:rPr lang="en-US" sz="2000" dirty="0" smtClean="0">
                <a:solidFill>
                  <a:srgbClr val="0070C0"/>
                </a:solidFill>
              </a:rPr>
              <a:t>    public</a:t>
            </a:r>
            <a:r>
              <a:rPr lang="en-US" sz="2000" dirty="0" smtClean="0"/>
              <a:t> String </a:t>
            </a:r>
            <a:r>
              <a:rPr lang="en-US" sz="2000" dirty="0" err="1" smtClean="0">
                <a:solidFill>
                  <a:srgbClr val="00B050"/>
                </a:solidFill>
              </a:rPr>
              <a:t>classLevel</a:t>
            </a:r>
            <a:r>
              <a:rPr lang="en-US" sz="2000" dirty="0" smtClean="0"/>
              <a:t>;</a:t>
            </a:r>
          </a:p>
          <a:p>
            <a:pPr>
              <a:buNone/>
            </a:pPr>
            <a:r>
              <a:rPr lang="en-US" sz="2000" dirty="0" smtClean="0">
                <a:solidFill>
                  <a:srgbClr val="0070C0"/>
                </a:solidFill>
              </a:rPr>
              <a:t>    public</a:t>
            </a:r>
            <a:r>
              <a:rPr lang="en-US" sz="2000" dirty="0" smtClean="0"/>
              <a:t> </a:t>
            </a:r>
            <a:r>
              <a:rPr lang="en-US" sz="2000" dirty="0">
                <a:solidFill>
                  <a:srgbClr val="0070C0"/>
                </a:solidFill>
              </a:rPr>
              <a:t>long </a:t>
            </a:r>
            <a:r>
              <a:rPr lang="en-US" sz="2000" dirty="0" err="1" smtClean="0">
                <a:solidFill>
                  <a:srgbClr val="00B050"/>
                </a:solidFill>
              </a:rPr>
              <a:t>phoneNumber</a:t>
            </a:r>
            <a:r>
              <a:rPr lang="en-US" sz="2000" dirty="0" smtClean="0">
                <a:solidFill>
                  <a:srgbClr val="00B050"/>
                </a:solidFill>
              </a:rPr>
              <a:t>;</a:t>
            </a:r>
            <a:endParaRPr lang="en-US" sz="2000" dirty="0" smtClean="0"/>
          </a:p>
          <a:p>
            <a:pPr>
              <a:buFont typeface="Wingdings 3"/>
              <a:buNone/>
            </a:pPr>
            <a:r>
              <a:rPr lang="en-US" sz="2000" dirty="0" smtClean="0">
                <a:solidFill>
                  <a:srgbClr val="0070C0"/>
                </a:solidFill>
              </a:rPr>
              <a:t>    public</a:t>
            </a:r>
            <a:r>
              <a:rPr lang="en-US" sz="2000" dirty="0" smtClean="0"/>
              <a:t> </a:t>
            </a:r>
            <a:r>
              <a:rPr lang="en-US" sz="2000" dirty="0" err="1" smtClean="0">
                <a:solidFill>
                  <a:srgbClr val="0070C0"/>
                </a:solidFill>
              </a:rPr>
              <a:t>int</a:t>
            </a:r>
            <a:r>
              <a:rPr lang="en-US" sz="2000" dirty="0" smtClean="0">
                <a:solidFill>
                  <a:srgbClr val="0070C0"/>
                </a:solidFill>
              </a:rPr>
              <a:t> </a:t>
            </a:r>
            <a:r>
              <a:rPr lang="en-US" sz="2000" dirty="0" smtClean="0">
                <a:solidFill>
                  <a:srgbClr val="00B050"/>
                </a:solidFill>
              </a:rPr>
              <a:t>age</a:t>
            </a:r>
            <a:r>
              <a:rPr lang="en-US" sz="2000" dirty="0" smtClean="0"/>
              <a:t>;</a:t>
            </a:r>
          </a:p>
          <a:p>
            <a:pPr>
              <a:buFont typeface="Wingdings 3"/>
              <a:buNone/>
            </a:pPr>
            <a:r>
              <a:rPr lang="en-US" sz="2000" dirty="0" smtClean="0"/>
              <a:t>}</a:t>
            </a:r>
            <a:endParaRPr lang="en-US" sz="2000" dirty="0"/>
          </a:p>
        </p:txBody>
      </p:sp>
    </p:spTree>
    <p:extLst>
      <p:ext uri="{BB962C8B-B14F-4D97-AF65-F5344CB8AC3E}">
        <p14:creationId xmlns:p14="http://schemas.microsoft.com/office/powerpoint/2010/main" val="293134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3" presetClass="emph" presetSubtype="2" fill="hold" nodeType="withEffect">
                                  <p:stCondLst>
                                    <p:cond delay="0"/>
                                  </p:stCondLst>
                                  <p:childTnLst>
                                    <p:animClr clrSpc="rgb" dir="cw">
                                      <p:cBhvr override="childStyle">
                                        <p:cTn id="8" dur="2000" fill="hold"/>
                                        <p:tgtEl>
                                          <p:spTgt spid="4">
                                            <p:txEl>
                                              <p:pRg st="0" end="0"/>
                                            </p:txEl>
                                          </p:spTgt>
                                        </p:tgtEl>
                                        <p:attrNameLst>
                                          <p:attrName>style.color</p:attrName>
                                        </p:attrNameLst>
                                      </p:cBhvr>
                                      <p:to>
                                        <a:srgbClr val="00C020"/>
                                      </p:to>
                                    </p:animClr>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3" presetClass="emph" presetSubtype="2" fill="hold" grpId="0" nodeType="withEffect">
                                  <p:stCondLst>
                                    <p:cond delay="0"/>
                                  </p:stCondLst>
                                  <p:childTnLst>
                                    <p:animClr clrSpc="rgb" dir="cw">
                                      <p:cBhvr override="childStyle">
                                        <p:cTn id="14" dur="500" fill="hold"/>
                                        <p:tgtEl>
                                          <p:spTgt spid="10"/>
                                        </p:tgtEl>
                                        <p:attrNameLst>
                                          <p:attrName>style.color</p:attrName>
                                        </p:attrNameLst>
                                      </p:cBhvr>
                                      <p:to>
                                        <a:srgbClr val="7D00FA"/>
                                      </p:to>
                                    </p:animClr>
                                  </p:childTnLst>
                                </p:cTn>
                              </p:par>
                            </p:childTnLst>
                          </p:cTn>
                        </p:par>
                        <p:par>
                          <p:cTn id="15" fill="hold">
                            <p:stCondLst>
                              <p:cond delay="500"/>
                            </p:stCondLst>
                            <p:childTnLst>
                              <p:par>
                                <p:cTn id="16" presetID="1" presetClass="entr" presetSubtype="0" fill="hold" grpId="1" nodeType="after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par>
                          <p:cTn id="18" fill="hold">
                            <p:stCondLst>
                              <p:cond delay="500"/>
                            </p:stCondLst>
                            <p:childTnLst>
                              <p:par>
                                <p:cTn id="19" presetID="3" presetClass="emph" presetSubtype="2" fill="hold" grpId="0" nodeType="afterEffect">
                                  <p:stCondLst>
                                    <p:cond delay="0"/>
                                  </p:stCondLst>
                                  <p:childTnLst>
                                    <p:animClr clrSpc="rgb" dir="cw">
                                      <p:cBhvr override="childStyle">
                                        <p:cTn id="20" dur="500" fill="hold"/>
                                        <p:tgtEl>
                                          <p:spTgt spid="11"/>
                                        </p:tgtEl>
                                        <p:attrNameLst>
                                          <p:attrName>style.color</p:attrName>
                                        </p:attrNameLst>
                                      </p:cBhvr>
                                      <p:to>
                                        <a:srgbClr val="7D00FA"/>
                                      </p:to>
                                    </p:animClr>
                                  </p:childTnLst>
                                </p:cTn>
                              </p:par>
                            </p:childTnLst>
                          </p:cTn>
                        </p:par>
                        <p:par>
                          <p:cTn id="21" fill="hold">
                            <p:stCondLst>
                              <p:cond delay="1000"/>
                            </p:stCondLst>
                            <p:childTnLst>
                              <p:par>
                                <p:cTn id="22" presetID="1" presetClass="entr" presetSubtype="0" fill="hold" grpId="1" nodeType="after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par>
                          <p:cTn id="24" fill="hold">
                            <p:stCondLst>
                              <p:cond delay="1000"/>
                            </p:stCondLst>
                            <p:childTnLst>
                              <p:par>
                                <p:cTn id="25" presetID="3" presetClass="emph" presetSubtype="2" fill="hold" grpId="0" nodeType="afterEffect">
                                  <p:stCondLst>
                                    <p:cond delay="0"/>
                                  </p:stCondLst>
                                  <p:childTnLst>
                                    <p:animClr clrSpc="rgb" dir="cw">
                                      <p:cBhvr override="childStyle">
                                        <p:cTn id="26" dur="500" fill="hold"/>
                                        <p:tgtEl>
                                          <p:spTgt spid="7"/>
                                        </p:tgtEl>
                                        <p:attrNameLst>
                                          <p:attrName>style.color</p:attrName>
                                        </p:attrNameLst>
                                      </p:cBhvr>
                                      <p:to>
                                        <a:srgbClr val="7D00FA"/>
                                      </p:to>
                                    </p:animClr>
                                  </p:childTnLst>
                                </p:cTn>
                              </p:par>
                            </p:childTnLst>
                          </p:cTn>
                        </p:par>
                        <p:par>
                          <p:cTn id="27" fill="hold">
                            <p:stCondLst>
                              <p:cond delay="1500"/>
                            </p:stCondLst>
                            <p:childTnLst>
                              <p:par>
                                <p:cTn id="28" presetID="1" presetClass="entr" presetSubtype="0" fill="hold" grpId="1" nodeType="after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par>
                          <p:cTn id="30" fill="hold">
                            <p:stCondLst>
                              <p:cond delay="1500"/>
                            </p:stCondLst>
                            <p:childTnLst>
                              <p:par>
                                <p:cTn id="31" presetID="3" presetClass="emph" presetSubtype="2" fill="hold" grpId="0" nodeType="afterEffect">
                                  <p:stCondLst>
                                    <p:cond delay="0"/>
                                  </p:stCondLst>
                                  <p:childTnLst>
                                    <p:animClr clrSpc="rgb" dir="cw">
                                      <p:cBhvr override="childStyle">
                                        <p:cTn id="32" dur="500" fill="hold"/>
                                        <p:tgtEl>
                                          <p:spTgt spid="8"/>
                                        </p:tgtEl>
                                        <p:attrNameLst>
                                          <p:attrName>style.color</p:attrName>
                                        </p:attrNameLst>
                                      </p:cBhvr>
                                      <p:to>
                                        <a:srgbClr val="7D00FA"/>
                                      </p:to>
                                    </p:animClr>
                                  </p:childTnLst>
                                </p:cTn>
                              </p:par>
                            </p:childTnLst>
                          </p:cTn>
                        </p:par>
                        <p:par>
                          <p:cTn id="33" fill="hold">
                            <p:stCondLst>
                              <p:cond delay="2000"/>
                            </p:stCondLst>
                            <p:childTnLst>
                              <p:par>
                                <p:cTn id="34" presetID="1" presetClass="entr" presetSubtype="0" fill="hold" grpId="1" nodeType="afterEffect">
                                  <p:stCondLst>
                                    <p:cond delay="0"/>
                                  </p:stCondLst>
                                  <p:childTnLst>
                                    <p:set>
                                      <p:cBhvr>
                                        <p:cTn id="35" dur="1" fill="hold">
                                          <p:stCondLst>
                                            <p:cond delay="0"/>
                                          </p:stCondLst>
                                        </p:cTn>
                                        <p:tgtEl>
                                          <p:spTgt spid="9"/>
                                        </p:tgtEl>
                                        <p:attrNameLst>
                                          <p:attrName>style.visibility</p:attrName>
                                        </p:attrNameLst>
                                      </p:cBhvr>
                                      <p:to>
                                        <p:strVal val="visible"/>
                                      </p:to>
                                    </p:set>
                                  </p:childTnLst>
                                </p:cTn>
                              </p:par>
                            </p:childTnLst>
                          </p:cTn>
                        </p:par>
                        <p:par>
                          <p:cTn id="36" fill="hold">
                            <p:stCondLst>
                              <p:cond delay="2000"/>
                            </p:stCondLst>
                            <p:childTnLst>
                              <p:par>
                                <p:cTn id="37" presetID="3" presetClass="emph" presetSubtype="2" fill="hold" grpId="0" nodeType="afterEffect">
                                  <p:stCondLst>
                                    <p:cond delay="0"/>
                                  </p:stCondLst>
                                  <p:childTnLst>
                                    <p:animClr clrSpc="rgb" dir="cw">
                                      <p:cBhvr override="childStyle">
                                        <p:cTn id="38" dur="500" fill="hold"/>
                                        <p:tgtEl>
                                          <p:spTgt spid="9"/>
                                        </p:tgtEl>
                                        <p:attrNameLst>
                                          <p:attrName>style.color</p:attrName>
                                        </p:attrNameLst>
                                      </p:cBhvr>
                                      <p:to>
                                        <a:srgbClr val="7D00FA"/>
                                      </p:to>
                                    </p:animClr>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7" grpId="0"/>
      <p:bldP spid="7" grpId="1"/>
      <p:bldP spid="8" grpId="0"/>
      <p:bldP spid="8" grpId="1"/>
      <p:bldP spid="9" grpId="0"/>
      <p:bldP spid="9" grpId="1"/>
      <p:bldP spid="10" grpId="0"/>
      <p:bldP spid="10" grpId="1"/>
      <p:bldP spid="11" grpId="0"/>
      <p:bldP spid="11" grpId="1"/>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Defining an Class</a:t>
            </a:r>
            <a:endParaRPr lang="en-US" dirty="0"/>
          </a:p>
        </p:txBody>
      </p:sp>
      <p:sp>
        <p:nvSpPr>
          <p:cNvPr id="2" name="Content Placeholder 1"/>
          <p:cNvSpPr>
            <a:spLocks noGrp="1"/>
          </p:cNvSpPr>
          <p:nvPr>
            <p:ph idx="1"/>
          </p:nvPr>
        </p:nvSpPr>
        <p:spPr/>
        <p:txBody>
          <a:bodyPr>
            <a:normAutofit/>
          </a:bodyPr>
          <a:lstStyle/>
          <a:p>
            <a:pPr marL="0" indent="0">
              <a:buNone/>
            </a:pPr>
            <a:r>
              <a:rPr lang="en-US" dirty="0" smtClean="0"/>
              <a:t>public </a:t>
            </a:r>
            <a:r>
              <a:rPr lang="en-US" dirty="0" smtClean="0">
                <a:solidFill>
                  <a:srgbClr val="0070C0"/>
                </a:solidFill>
              </a:rPr>
              <a:t>class</a:t>
            </a:r>
            <a:r>
              <a:rPr lang="en-US" dirty="0" smtClean="0"/>
              <a:t> Student{</a:t>
            </a:r>
          </a:p>
          <a:p>
            <a:pPr marL="0" indent="0">
              <a:buNone/>
            </a:pPr>
            <a:r>
              <a:rPr lang="en-US" dirty="0" smtClean="0"/>
              <a:t>    private </a:t>
            </a:r>
            <a:r>
              <a:rPr lang="en-US" dirty="0" smtClean="0">
                <a:solidFill>
                  <a:srgbClr val="0070C0"/>
                </a:solidFill>
              </a:rPr>
              <a:t>String</a:t>
            </a:r>
            <a:r>
              <a:rPr lang="en-US" dirty="0" smtClean="0"/>
              <a:t> _name;</a:t>
            </a:r>
          </a:p>
          <a:p>
            <a:pPr marL="0" indent="0">
              <a:buNone/>
            </a:pPr>
            <a:r>
              <a:rPr lang="en-US" dirty="0" smtClean="0"/>
              <a:t>	private </a:t>
            </a:r>
            <a:r>
              <a:rPr lang="en-US" dirty="0" err="1" smtClean="0">
                <a:solidFill>
                  <a:srgbClr val="0070C0"/>
                </a:solidFill>
              </a:rPr>
              <a:t>int</a:t>
            </a:r>
            <a:r>
              <a:rPr lang="en-US" dirty="0" smtClean="0">
                <a:solidFill>
                  <a:srgbClr val="0070C0"/>
                </a:solidFill>
              </a:rPr>
              <a:t> </a:t>
            </a:r>
            <a:r>
              <a:rPr lang="en-US" dirty="0" smtClean="0"/>
              <a:t>_ID;</a:t>
            </a:r>
          </a:p>
          <a:p>
            <a:pPr marL="0" indent="0">
              <a:buNone/>
            </a:pPr>
            <a:r>
              <a:rPr lang="en-US" dirty="0" smtClean="0"/>
              <a:t>	private </a:t>
            </a:r>
            <a:r>
              <a:rPr lang="en-US" dirty="0" smtClean="0">
                <a:solidFill>
                  <a:srgbClr val="0070C0"/>
                </a:solidFill>
              </a:rPr>
              <a:t>String</a:t>
            </a:r>
            <a:r>
              <a:rPr lang="en-US" dirty="0" smtClean="0"/>
              <a:t> _address;</a:t>
            </a:r>
          </a:p>
          <a:p>
            <a:pPr marL="0" indent="0">
              <a:buNone/>
            </a:pPr>
            <a:r>
              <a:rPr lang="en-US" dirty="0" smtClean="0"/>
              <a:t>	private </a:t>
            </a:r>
            <a:r>
              <a:rPr lang="en-US" dirty="0" smtClean="0">
                <a:solidFill>
                  <a:srgbClr val="0070C0"/>
                </a:solidFill>
              </a:rPr>
              <a:t>double</a:t>
            </a:r>
            <a:r>
              <a:rPr lang="en-US" dirty="0" smtClean="0"/>
              <a:t> _</a:t>
            </a:r>
            <a:r>
              <a:rPr lang="en-US" dirty="0" err="1" smtClean="0"/>
              <a:t>maximumCredits</a:t>
            </a:r>
            <a:r>
              <a:rPr lang="en-US" dirty="0" smtClean="0"/>
              <a:t>;</a:t>
            </a:r>
          </a:p>
          <a:p>
            <a:pPr marL="0" indent="0">
              <a:buNone/>
            </a:pPr>
            <a:endParaRPr lang="en-US" dirty="0" smtClean="0"/>
          </a:p>
          <a:p>
            <a:pPr marL="0" indent="0">
              <a:buNone/>
            </a:pPr>
            <a:r>
              <a:rPr lang="en-US" dirty="0" smtClean="0"/>
              <a:t>	public </a:t>
            </a:r>
            <a:r>
              <a:rPr lang="en-US" dirty="0" smtClean="0">
                <a:solidFill>
                  <a:srgbClr val="0070C0"/>
                </a:solidFill>
              </a:rPr>
              <a:t>String</a:t>
            </a:r>
            <a:r>
              <a:rPr lang="en-US" dirty="0" smtClean="0"/>
              <a:t> </a:t>
            </a:r>
            <a:r>
              <a:rPr lang="en-US" dirty="0" err="1" smtClean="0"/>
              <a:t>getName</a:t>
            </a:r>
            <a:r>
              <a:rPr lang="en-US" dirty="0" smtClean="0"/>
              <a:t>() {};</a:t>
            </a:r>
          </a:p>
          <a:p>
            <a:pPr marL="0" indent="0">
              <a:buNone/>
            </a:pPr>
            <a:r>
              <a:rPr lang="en-US" dirty="0" smtClean="0"/>
              <a:t>	public </a:t>
            </a:r>
            <a:r>
              <a:rPr lang="en-US" dirty="0" smtClean="0">
                <a:solidFill>
                  <a:srgbClr val="0070C0"/>
                </a:solidFill>
              </a:rPr>
              <a:t>void</a:t>
            </a:r>
            <a:r>
              <a:rPr lang="en-US" dirty="0" smtClean="0"/>
              <a:t> </a:t>
            </a:r>
            <a:r>
              <a:rPr lang="en-US" dirty="0" err="1" smtClean="0"/>
              <a:t>setName</a:t>
            </a:r>
            <a:r>
              <a:rPr lang="en-US" dirty="0" smtClean="0"/>
              <a:t>(String value) {};</a:t>
            </a:r>
          </a:p>
          <a:p>
            <a:pPr marL="0" indent="0">
              <a:buNone/>
            </a:pPr>
            <a:r>
              <a:rPr lang="en-US" dirty="0" smtClean="0"/>
              <a:t>	public </a:t>
            </a:r>
            <a:r>
              <a:rPr lang="en-US" dirty="0" err="1" smtClean="0">
                <a:solidFill>
                  <a:srgbClr val="0070C0"/>
                </a:solidFill>
              </a:rPr>
              <a:t>boolean</a:t>
            </a:r>
            <a:r>
              <a:rPr lang="en-US" dirty="0" smtClean="0">
                <a:solidFill>
                  <a:srgbClr val="0070C0"/>
                </a:solidFill>
              </a:rPr>
              <a:t> </a:t>
            </a:r>
            <a:r>
              <a:rPr lang="en-US" dirty="0" err="1" smtClean="0"/>
              <a:t>isEnrolled</a:t>
            </a:r>
            <a:r>
              <a:rPr lang="en-US" dirty="0" smtClean="0"/>
              <a:t>() {};</a:t>
            </a:r>
          </a:p>
          <a:p>
            <a:pPr marL="0" indent="0">
              <a:buNone/>
            </a:pPr>
            <a:r>
              <a:rPr lang="en-US" dirty="0" smtClean="0"/>
              <a:t>}</a:t>
            </a:r>
            <a:endParaRPr lang="en-US" dirty="0"/>
          </a:p>
        </p:txBody>
      </p:sp>
    </p:spTree>
    <p:extLst>
      <p:ext uri="{BB962C8B-B14F-4D97-AF65-F5344CB8AC3E}">
        <p14:creationId xmlns:p14="http://schemas.microsoft.com/office/powerpoint/2010/main" val="7105151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Instantiation</a:t>
            </a:r>
            <a:endParaRPr lang="en-US" dirty="0"/>
          </a:p>
        </p:txBody>
      </p:sp>
      <p:sp>
        <p:nvSpPr>
          <p:cNvPr id="3" name="Content Placeholder 2"/>
          <p:cNvSpPr>
            <a:spLocks noGrp="1"/>
          </p:cNvSpPr>
          <p:nvPr>
            <p:ph idx="1"/>
          </p:nvPr>
        </p:nvSpPr>
        <p:spPr/>
        <p:txBody>
          <a:bodyPr/>
          <a:lstStyle/>
          <a:p>
            <a:r>
              <a:rPr lang="en-US" dirty="0" smtClean="0"/>
              <a:t>Class is used</a:t>
            </a:r>
          </a:p>
          <a:p>
            <a:r>
              <a:rPr lang="en-US" dirty="0" smtClean="0"/>
              <a:t>Build object in memory</a:t>
            </a:r>
          </a:p>
          <a:p>
            <a:endParaRPr lang="en-US" dirty="0"/>
          </a:p>
        </p:txBody>
      </p:sp>
      <p:sp>
        <p:nvSpPr>
          <p:cNvPr id="6" name="Rectangle 5"/>
          <p:cNvSpPr/>
          <p:nvPr/>
        </p:nvSpPr>
        <p:spPr>
          <a:xfrm>
            <a:off x="4114800" y="2590800"/>
            <a:ext cx="4267200" cy="3429000"/>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371600" y="2590800"/>
            <a:ext cx="1981200" cy="3429000"/>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71600" y="2286000"/>
            <a:ext cx="744114" cy="369332"/>
          </a:xfrm>
          <a:prstGeom prst="rect">
            <a:avLst/>
          </a:prstGeom>
          <a:noFill/>
        </p:spPr>
        <p:txBody>
          <a:bodyPr wrap="none" rtlCol="0">
            <a:spAutoFit/>
          </a:bodyPr>
          <a:lstStyle/>
          <a:p>
            <a:r>
              <a:rPr lang="en-US" b="1" dirty="0" smtClean="0"/>
              <a:t>Stack</a:t>
            </a:r>
            <a:endParaRPr lang="en-US" b="1" dirty="0"/>
          </a:p>
        </p:txBody>
      </p:sp>
      <p:sp>
        <p:nvSpPr>
          <p:cNvPr id="9" name="TextBox 8"/>
          <p:cNvSpPr txBox="1"/>
          <p:nvPr/>
        </p:nvSpPr>
        <p:spPr>
          <a:xfrm>
            <a:off x="4100098" y="2286000"/>
            <a:ext cx="710451" cy="369332"/>
          </a:xfrm>
          <a:prstGeom prst="rect">
            <a:avLst/>
          </a:prstGeom>
          <a:noFill/>
        </p:spPr>
        <p:txBody>
          <a:bodyPr wrap="none" rtlCol="0">
            <a:spAutoFit/>
          </a:bodyPr>
          <a:lstStyle/>
          <a:p>
            <a:r>
              <a:rPr lang="en-US" b="1" dirty="0" smtClean="0"/>
              <a:t>Heap</a:t>
            </a:r>
            <a:endParaRPr lang="en-US" b="1" dirty="0"/>
          </a:p>
        </p:txBody>
      </p:sp>
    </p:spTree>
    <p:extLst>
      <p:ext uri="{BB962C8B-B14F-4D97-AF65-F5344CB8AC3E}">
        <p14:creationId xmlns:p14="http://schemas.microsoft.com/office/powerpoint/2010/main" val="2825879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38600" y="1752600"/>
            <a:ext cx="5334000" cy="5334000"/>
          </a:xfrm>
          <a:prstGeom prst="rect">
            <a:avLst/>
          </a:prstGeom>
        </p:spPr>
      </p:pic>
      <p:sp>
        <p:nvSpPr>
          <p:cNvPr id="3" name="Title 2"/>
          <p:cNvSpPr>
            <a:spLocks noGrp="1"/>
          </p:cNvSpPr>
          <p:nvPr>
            <p:ph type="title"/>
          </p:nvPr>
        </p:nvSpPr>
        <p:spPr/>
        <p:txBody>
          <a:bodyPr/>
          <a:lstStyle/>
          <a:p>
            <a:r>
              <a:rPr lang="en-US" smtClean="0"/>
              <a:t>Sugar Cookie Metaphor</a:t>
            </a:r>
            <a:endParaRPr lang="en-US" dirty="0"/>
          </a:p>
        </p:txBody>
      </p:sp>
      <p:sp>
        <p:nvSpPr>
          <p:cNvPr id="2" name="Content Placeholder 1"/>
          <p:cNvSpPr>
            <a:spLocks noGrp="1"/>
          </p:cNvSpPr>
          <p:nvPr>
            <p:ph idx="1"/>
          </p:nvPr>
        </p:nvSpPr>
        <p:spPr/>
        <p:txBody>
          <a:bodyPr/>
          <a:lstStyle/>
          <a:p>
            <a:r>
              <a:rPr lang="en-US" smtClean="0"/>
              <a:t>How do you make sugar cookies? </a:t>
            </a:r>
          </a:p>
          <a:p>
            <a:endParaRPr lang="en-US" smtClean="0"/>
          </a:p>
          <a:p>
            <a:r>
              <a:rPr lang="en-US" smtClean="0"/>
              <a:t>How are cookies different?</a:t>
            </a:r>
            <a:endParaRPr lang="en-US" dirty="0"/>
          </a:p>
        </p:txBody>
      </p:sp>
    </p:spTree>
    <p:extLst>
      <p:ext uri="{BB962C8B-B14F-4D97-AF65-F5344CB8AC3E}">
        <p14:creationId xmlns:p14="http://schemas.microsoft.com/office/powerpoint/2010/main" val="33282504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mtClean="0"/>
              <a:t>Classes are Blueprints or Cookie Cutters</a:t>
            </a:r>
            <a:endParaRPr lang="en-US" dirty="0"/>
          </a:p>
        </p:txBody>
      </p:sp>
      <p:sp>
        <p:nvSpPr>
          <p:cNvPr id="4" name="Content Placeholder 3"/>
          <p:cNvSpPr>
            <a:spLocks noGrp="1"/>
          </p:cNvSpPr>
          <p:nvPr>
            <p:ph idx="1"/>
          </p:nvPr>
        </p:nvSpPr>
        <p:spPr/>
        <p:txBody>
          <a:bodyPr/>
          <a:lstStyle/>
          <a:p>
            <a:endParaRPr lang="en-US"/>
          </a:p>
        </p:txBody>
      </p:sp>
      <p:pic>
        <p:nvPicPr>
          <p:cNvPr id="1026" name="Picture 2" descr="http://ecx.images-amazon.com/images/I/315SZSXF0PL.jp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723612" y="4084938"/>
            <a:ext cx="2857500" cy="2781300"/>
          </a:xfrm>
          <a:prstGeom prst="rect">
            <a:avLst/>
          </a:prstGeom>
          <a:noFill/>
        </p:spPr>
      </p:pic>
      <p:pic>
        <p:nvPicPr>
          <p:cNvPr id="1028" name="Picture 4" descr="http://ecx.images-amazon.com/images/I/61bAe1EwDcL._SL1226_.jpg"/>
          <p:cNvPicPr>
            <a:picLocks noChangeAspect="1" noChangeArrowheads="1"/>
          </p:cNvPicPr>
          <p:nvPr/>
        </p:nvPicPr>
        <p:blipFill>
          <a:blip r:embed="rId3" cstate="print"/>
          <a:srcRect/>
          <a:stretch>
            <a:fillRect/>
          </a:stretch>
        </p:blipFill>
        <p:spPr bwMode="auto">
          <a:xfrm>
            <a:off x="6409913" y="3657599"/>
            <a:ext cx="1905000" cy="2952630"/>
          </a:xfrm>
          <a:prstGeom prst="rect">
            <a:avLst/>
          </a:prstGeom>
          <a:noFill/>
        </p:spPr>
      </p:pic>
      <p:pic>
        <p:nvPicPr>
          <p:cNvPr id="1030" name="Picture 6" descr="http://ecx.images-amazon.com/images/I/51pRdB479gL._SL1103_.jpg"/>
          <p:cNvPicPr>
            <a:picLocks noChangeAspect="1" noChangeArrowheads="1"/>
          </p:cNvPicPr>
          <p:nvPr/>
        </p:nvPicPr>
        <p:blipFill>
          <a:blip r:embed="rId4" cstate="print"/>
          <a:srcRect/>
          <a:stretch>
            <a:fillRect/>
          </a:stretch>
        </p:blipFill>
        <p:spPr bwMode="auto">
          <a:xfrm>
            <a:off x="746529" y="1064225"/>
            <a:ext cx="1905000" cy="2663138"/>
          </a:xfrm>
          <a:prstGeom prst="rect">
            <a:avLst/>
          </a:prstGeom>
          <a:noFill/>
        </p:spPr>
      </p:pic>
      <p:pic>
        <p:nvPicPr>
          <p:cNvPr id="1032" name="Picture 8" descr="http://ecx.images-amazon.com/images/I/71uy8rYq0UL._SL1500_.jpg"/>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531518" y="1371600"/>
            <a:ext cx="3263261" cy="2895600"/>
          </a:xfrm>
          <a:prstGeom prst="rect">
            <a:avLst/>
          </a:prstGeom>
          <a:noFill/>
        </p:spPr>
      </p:pic>
    </p:spTree>
    <p:extLst>
      <p:ext uri="{BB962C8B-B14F-4D97-AF65-F5344CB8AC3E}">
        <p14:creationId xmlns:p14="http://schemas.microsoft.com/office/powerpoint/2010/main" val="35204573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Plane Object</a:t>
            </a:r>
            <a:endParaRPr lang="en-US" dirty="0"/>
          </a:p>
        </p:txBody>
      </p:sp>
      <p:sp>
        <p:nvSpPr>
          <p:cNvPr id="2" name="Content Placeholder 1"/>
          <p:cNvSpPr>
            <a:spLocks noGrp="1"/>
          </p:cNvSpPr>
          <p:nvPr>
            <p:ph idx="1"/>
          </p:nvPr>
        </p:nvSpPr>
        <p:spPr>
          <a:xfrm>
            <a:off x="2056606" y="1066800"/>
            <a:ext cx="6570662" cy="5562600"/>
          </a:xfrm>
        </p:spPr>
        <p:txBody>
          <a:bodyPr>
            <a:normAutofit fontScale="92500" lnSpcReduction="20000"/>
          </a:bodyPr>
          <a:lstStyle/>
          <a:p>
            <a:pPr marL="0" indent="0">
              <a:buNone/>
            </a:pPr>
            <a:r>
              <a:rPr lang="en-US" dirty="0" smtClean="0"/>
              <a:t>public </a:t>
            </a:r>
            <a:r>
              <a:rPr lang="en-US" dirty="0" smtClean="0">
                <a:solidFill>
                  <a:srgbClr val="0070C0"/>
                </a:solidFill>
              </a:rPr>
              <a:t>class</a:t>
            </a:r>
            <a:r>
              <a:rPr lang="en-US" dirty="0" smtClean="0"/>
              <a:t> Plane {</a:t>
            </a:r>
          </a:p>
          <a:p>
            <a:pPr marL="0" indent="0">
              <a:buNone/>
            </a:pPr>
            <a:r>
              <a:rPr lang="en-US" dirty="0" smtClean="0"/>
              <a:t>    public </a:t>
            </a:r>
            <a:r>
              <a:rPr lang="en-US" dirty="0" smtClean="0">
                <a:solidFill>
                  <a:srgbClr val="0070C0"/>
                </a:solidFill>
              </a:rPr>
              <a:t>String</a:t>
            </a:r>
            <a:r>
              <a:rPr lang="en-US" dirty="0" smtClean="0"/>
              <a:t> Color;</a:t>
            </a:r>
          </a:p>
          <a:p>
            <a:pPr marL="0" indent="0">
              <a:buNone/>
            </a:pPr>
            <a:r>
              <a:rPr lang="en-US" dirty="0" smtClean="0"/>
              <a:t>	public </a:t>
            </a:r>
            <a:r>
              <a:rPr lang="en-US" dirty="0" smtClean="0">
                <a:solidFill>
                  <a:srgbClr val="0070C0"/>
                </a:solidFill>
              </a:rPr>
              <a:t>String</a:t>
            </a:r>
            <a:r>
              <a:rPr lang="en-US" dirty="0" smtClean="0"/>
              <a:t> Name;</a:t>
            </a:r>
          </a:p>
          <a:p>
            <a:pPr marL="0" indent="0">
              <a:buNone/>
            </a:pPr>
            <a:r>
              <a:rPr lang="en-US" dirty="0" smtClean="0"/>
              <a:t>    public </a:t>
            </a:r>
            <a:r>
              <a:rPr lang="en-US" dirty="0" err="1" smtClean="0">
                <a:solidFill>
                  <a:srgbClr val="0070C0"/>
                </a:solidFill>
              </a:rPr>
              <a:t>int</a:t>
            </a:r>
            <a:r>
              <a:rPr lang="en-US" dirty="0" smtClean="0">
                <a:solidFill>
                  <a:srgbClr val="0070C0"/>
                </a:solidFill>
              </a:rPr>
              <a:t> </a:t>
            </a:r>
            <a:r>
              <a:rPr lang="en-US" dirty="0" err="1" smtClean="0"/>
              <a:t>PassengerLoad</a:t>
            </a:r>
            <a:r>
              <a:rPr lang="en-US" dirty="0" smtClean="0"/>
              <a:t>;</a:t>
            </a:r>
          </a:p>
          <a:p>
            <a:pPr marL="0" indent="0">
              <a:buNone/>
            </a:pPr>
            <a:r>
              <a:rPr lang="en-US" dirty="0" smtClean="0"/>
              <a:t>    public </a:t>
            </a:r>
            <a:r>
              <a:rPr lang="en-US" dirty="0" smtClean="0">
                <a:solidFill>
                  <a:srgbClr val="0070C0"/>
                </a:solidFill>
              </a:rPr>
              <a:t>double</a:t>
            </a:r>
            <a:r>
              <a:rPr lang="en-US" dirty="0" smtClean="0"/>
              <a:t> </a:t>
            </a:r>
            <a:r>
              <a:rPr lang="en-US" dirty="0" err="1" smtClean="0"/>
              <a:t>WingSpan</a:t>
            </a:r>
            <a:r>
              <a:rPr lang="en-US" dirty="0" smtClean="0"/>
              <a:t>;</a:t>
            </a:r>
          </a:p>
          <a:p>
            <a:pPr marL="0" indent="0">
              <a:buNone/>
            </a:pPr>
            <a:r>
              <a:rPr lang="en-US" dirty="0" smtClean="0"/>
              <a:t>    public </a:t>
            </a:r>
            <a:r>
              <a:rPr lang="en-US" dirty="0" err="1" smtClean="0">
                <a:solidFill>
                  <a:srgbClr val="0070C0"/>
                </a:solidFill>
              </a:rPr>
              <a:t>boolean</a:t>
            </a:r>
            <a:r>
              <a:rPr lang="en-US" dirty="0" smtClean="0">
                <a:solidFill>
                  <a:srgbClr val="0070C0"/>
                </a:solidFill>
              </a:rPr>
              <a:t> </a:t>
            </a:r>
            <a:r>
              <a:rPr lang="en-US" dirty="0" err="1" smtClean="0"/>
              <a:t>IsBiWing</a:t>
            </a:r>
            <a:r>
              <a:rPr lang="en-US" dirty="0" smtClean="0"/>
              <a:t>;</a:t>
            </a:r>
          </a:p>
          <a:p>
            <a:pPr marL="0" indent="0">
              <a:buNone/>
            </a:pPr>
            <a:r>
              <a:rPr lang="en-US" dirty="0" smtClean="0"/>
              <a:t>    public </a:t>
            </a:r>
            <a:r>
              <a:rPr lang="en-US" dirty="0" err="1" smtClean="0">
                <a:solidFill>
                  <a:srgbClr val="0070C0"/>
                </a:solidFill>
              </a:rPr>
              <a:t>boolean</a:t>
            </a:r>
            <a:r>
              <a:rPr lang="en-US" dirty="0" smtClean="0">
                <a:solidFill>
                  <a:srgbClr val="0070C0"/>
                </a:solidFill>
              </a:rPr>
              <a:t> </a:t>
            </a:r>
            <a:r>
              <a:rPr lang="en-US" dirty="0" smtClean="0"/>
              <a:t>Running;</a:t>
            </a:r>
          </a:p>
          <a:p>
            <a:pPr marL="0" indent="0">
              <a:buNone/>
            </a:pPr>
            <a:endParaRPr lang="en-US" dirty="0" smtClean="0"/>
          </a:p>
          <a:p>
            <a:pPr marL="0" indent="0">
              <a:buNone/>
            </a:pPr>
            <a:r>
              <a:rPr lang="en-US" dirty="0" smtClean="0"/>
              <a:t>    public </a:t>
            </a:r>
            <a:r>
              <a:rPr lang="en-US" dirty="0" smtClean="0">
                <a:solidFill>
                  <a:srgbClr val="0070C0"/>
                </a:solidFill>
              </a:rPr>
              <a:t>void</a:t>
            </a:r>
            <a:r>
              <a:rPr lang="en-US" dirty="0" smtClean="0"/>
              <a:t> </a:t>
            </a:r>
            <a:r>
              <a:rPr lang="en-US" dirty="0" err="1" smtClean="0"/>
              <a:t>TakeOff</a:t>
            </a:r>
            <a:r>
              <a:rPr lang="en-US" dirty="0" smtClean="0"/>
              <a:t>() {};</a:t>
            </a:r>
          </a:p>
          <a:p>
            <a:pPr marL="0" indent="0">
              <a:buNone/>
            </a:pPr>
            <a:r>
              <a:rPr lang="en-US" dirty="0" smtClean="0"/>
              <a:t>    public </a:t>
            </a:r>
            <a:r>
              <a:rPr lang="en-US" dirty="0" smtClean="0">
                <a:solidFill>
                  <a:srgbClr val="0070C0"/>
                </a:solidFill>
              </a:rPr>
              <a:t>void</a:t>
            </a:r>
            <a:r>
              <a:rPr lang="en-US" dirty="0" smtClean="0"/>
              <a:t> </a:t>
            </a:r>
            <a:r>
              <a:rPr lang="en-US" dirty="0" err="1" smtClean="0"/>
              <a:t>TurnLeft</a:t>
            </a:r>
            <a:r>
              <a:rPr lang="en-US" dirty="0" smtClean="0"/>
              <a:t>() {};</a:t>
            </a:r>
          </a:p>
          <a:p>
            <a:pPr marL="0" indent="0">
              <a:buNone/>
            </a:pPr>
            <a:r>
              <a:rPr lang="en-US" dirty="0" smtClean="0"/>
              <a:t>    public </a:t>
            </a:r>
            <a:r>
              <a:rPr lang="en-US" dirty="0" smtClean="0">
                <a:solidFill>
                  <a:srgbClr val="0070C0"/>
                </a:solidFill>
              </a:rPr>
              <a:t>void</a:t>
            </a:r>
            <a:r>
              <a:rPr lang="en-US" dirty="0" smtClean="0"/>
              <a:t> </a:t>
            </a:r>
            <a:r>
              <a:rPr lang="en-US" dirty="0" err="1" smtClean="0"/>
              <a:t>TurnRight</a:t>
            </a:r>
            <a:r>
              <a:rPr lang="en-US" dirty="0" smtClean="0"/>
              <a:t>() {};</a:t>
            </a:r>
          </a:p>
          <a:p>
            <a:pPr marL="0" indent="0">
              <a:buNone/>
            </a:pPr>
            <a:r>
              <a:rPr lang="en-US" dirty="0" smtClean="0"/>
              <a:t>    public </a:t>
            </a:r>
            <a:r>
              <a:rPr lang="en-US" dirty="0" err="1" smtClean="0">
                <a:solidFill>
                  <a:srgbClr val="0070C0"/>
                </a:solidFill>
              </a:rPr>
              <a:t>boolean</a:t>
            </a:r>
            <a:r>
              <a:rPr lang="en-US" dirty="0" smtClean="0">
                <a:solidFill>
                  <a:srgbClr val="0070C0"/>
                </a:solidFill>
              </a:rPr>
              <a:t> </a:t>
            </a:r>
            <a:r>
              <a:rPr lang="en-US" dirty="0" err="1" smtClean="0"/>
              <a:t>AmIRunning</a:t>
            </a:r>
            <a:r>
              <a:rPr lang="en-US" dirty="0" smtClean="0"/>
              <a:t>() {};</a:t>
            </a:r>
          </a:p>
          <a:p>
            <a:pPr marL="0" indent="0">
              <a:buNone/>
            </a:pPr>
            <a:r>
              <a:rPr lang="en-US" dirty="0" smtClean="0"/>
              <a:t>}</a:t>
            </a:r>
            <a:endParaRPr lang="en-US" dirty="0"/>
          </a:p>
        </p:txBody>
      </p:sp>
      <p:grpSp>
        <p:nvGrpSpPr>
          <p:cNvPr id="4" name="Group 11"/>
          <p:cNvGrpSpPr>
            <a:grpSpLocks/>
          </p:cNvGrpSpPr>
          <p:nvPr/>
        </p:nvGrpSpPr>
        <p:grpSpPr bwMode="auto">
          <a:xfrm>
            <a:off x="735012" y="1371600"/>
            <a:ext cx="939800" cy="4724400"/>
            <a:chOff x="463" y="864"/>
            <a:chExt cx="592" cy="2976"/>
          </a:xfrm>
        </p:grpSpPr>
        <p:sp>
          <p:nvSpPr>
            <p:cNvPr id="5" name="AutoShape 5"/>
            <p:cNvSpPr>
              <a:spLocks/>
            </p:cNvSpPr>
            <p:nvPr/>
          </p:nvSpPr>
          <p:spPr bwMode="auto">
            <a:xfrm>
              <a:off x="672" y="864"/>
              <a:ext cx="383" cy="2976"/>
            </a:xfrm>
            <a:prstGeom prst="leftBrace">
              <a:avLst>
                <a:gd name="adj1" fmla="val 104167"/>
                <a:gd name="adj2" fmla="val 50000"/>
              </a:avLst>
            </a:prstGeom>
            <a:noFill/>
            <a:ln w="28575">
              <a:solidFill>
                <a:srgbClr val="008000"/>
              </a:solidFill>
              <a:round/>
              <a:headEnd/>
              <a:tailEnd/>
            </a:ln>
            <a:effectLst/>
          </p:spPr>
          <p:txBody>
            <a:bodyPr wrap="none" anchor="ctr"/>
            <a:lstStyle/>
            <a:p>
              <a:endParaRPr lang="en-US"/>
            </a:p>
          </p:txBody>
        </p:sp>
        <p:sp>
          <p:nvSpPr>
            <p:cNvPr id="6" name="WordArt 8"/>
            <p:cNvSpPr>
              <a:spLocks noChangeArrowheads="1" noChangeShapeType="1" noTextEdit="1"/>
            </p:cNvSpPr>
            <p:nvPr/>
          </p:nvSpPr>
          <p:spPr bwMode="auto">
            <a:xfrm rot="16200000">
              <a:off x="353" y="2397"/>
              <a:ext cx="417" cy="198"/>
            </a:xfrm>
            <a:prstGeom prst="rect">
              <a:avLst/>
            </a:prstGeom>
          </p:spPr>
          <p:txBody>
            <a:bodyPr wrap="none" fromWordArt="1">
              <a:prstTxWarp prst="textPlain">
                <a:avLst>
                  <a:gd name="adj" fmla="val 50000"/>
                </a:avLst>
              </a:prstTxWarp>
            </a:bodyPr>
            <a:lstStyle/>
            <a:p>
              <a:pPr algn="ctr"/>
              <a:r>
                <a:rPr lang="en-US" sz="3600" kern="10" dirty="0">
                  <a:ln w="9525">
                    <a:noFill/>
                    <a:round/>
                    <a:headEnd/>
                    <a:tailEnd/>
                  </a:ln>
                  <a:solidFill>
                    <a:srgbClr val="008000"/>
                  </a:solidFill>
                  <a:latin typeface="Arial"/>
                  <a:cs typeface="Arial"/>
                </a:rPr>
                <a:t>Noun</a:t>
              </a:r>
            </a:p>
          </p:txBody>
        </p:sp>
      </p:grpSp>
      <p:grpSp>
        <p:nvGrpSpPr>
          <p:cNvPr id="7" name="Group 13"/>
          <p:cNvGrpSpPr>
            <a:grpSpLocks/>
          </p:cNvGrpSpPr>
          <p:nvPr/>
        </p:nvGrpSpPr>
        <p:grpSpPr bwMode="auto">
          <a:xfrm>
            <a:off x="1730375" y="4419603"/>
            <a:ext cx="641350" cy="1295401"/>
            <a:chOff x="1090" y="2688"/>
            <a:chExt cx="404" cy="816"/>
          </a:xfrm>
        </p:grpSpPr>
        <p:sp>
          <p:nvSpPr>
            <p:cNvPr id="8" name="AutoShape 7"/>
            <p:cNvSpPr>
              <a:spLocks/>
            </p:cNvSpPr>
            <p:nvPr/>
          </p:nvSpPr>
          <p:spPr bwMode="auto">
            <a:xfrm>
              <a:off x="1296" y="2688"/>
              <a:ext cx="198" cy="816"/>
            </a:xfrm>
            <a:prstGeom prst="leftBrace">
              <a:avLst>
                <a:gd name="adj1" fmla="val 33333"/>
                <a:gd name="adj2" fmla="val 50000"/>
              </a:avLst>
            </a:prstGeom>
            <a:noFill/>
            <a:ln w="28575">
              <a:solidFill>
                <a:srgbClr val="FF0000"/>
              </a:solidFill>
              <a:round/>
              <a:headEnd/>
              <a:tailEnd/>
            </a:ln>
            <a:effectLst/>
          </p:spPr>
          <p:txBody>
            <a:bodyPr wrap="none" anchor="ctr"/>
            <a:lstStyle/>
            <a:p>
              <a:endParaRPr lang="en-US"/>
            </a:p>
          </p:txBody>
        </p:sp>
        <p:sp>
          <p:nvSpPr>
            <p:cNvPr id="9" name="WordArt 9"/>
            <p:cNvSpPr>
              <a:spLocks noChangeArrowheads="1" noChangeShapeType="1" noTextEdit="1"/>
            </p:cNvSpPr>
            <p:nvPr/>
          </p:nvSpPr>
          <p:spPr bwMode="auto">
            <a:xfrm rot="16200000">
              <a:off x="952" y="2993"/>
              <a:ext cx="481" cy="205"/>
            </a:xfrm>
            <a:prstGeom prst="rect">
              <a:avLst/>
            </a:prstGeom>
          </p:spPr>
          <p:txBody>
            <a:bodyPr wrap="none" fromWordArt="1">
              <a:prstTxWarp prst="textPlain">
                <a:avLst>
                  <a:gd name="adj" fmla="val 50000"/>
                </a:avLst>
              </a:prstTxWarp>
            </a:bodyPr>
            <a:lstStyle/>
            <a:p>
              <a:pPr algn="ctr"/>
              <a:r>
                <a:rPr lang="en-US" sz="1600" kern="10" dirty="0">
                  <a:ln w="9525">
                    <a:noFill/>
                    <a:round/>
                    <a:headEnd/>
                    <a:tailEnd/>
                  </a:ln>
                  <a:solidFill>
                    <a:srgbClr val="FF0000"/>
                  </a:solidFill>
                  <a:latin typeface="Arial"/>
                  <a:cs typeface="Arial"/>
                </a:rPr>
                <a:t>Verbs</a:t>
              </a:r>
            </a:p>
          </p:txBody>
        </p:sp>
      </p:grpSp>
      <p:grpSp>
        <p:nvGrpSpPr>
          <p:cNvPr id="10" name="Group 12"/>
          <p:cNvGrpSpPr>
            <a:grpSpLocks/>
          </p:cNvGrpSpPr>
          <p:nvPr/>
        </p:nvGrpSpPr>
        <p:grpSpPr bwMode="auto">
          <a:xfrm>
            <a:off x="1700214" y="1638300"/>
            <a:ext cx="661988" cy="1992313"/>
            <a:chOff x="1071" y="984"/>
            <a:chExt cx="417" cy="1255"/>
          </a:xfrm>
        </p:grpSpPr>
        <p:sp>
          <p:nvSpPr>
            <p:cNvPr id="11" name="AutoShape 6"/>
            <p:cNvSpPr>
              <a:spLocks/>
            </p:cNvSpPr>
            <p:nvPr/>
          </p:nvSpPr>
          <p:spPr bwMode="auto">
            <a:xfrm>
              <a:off x="1278" y="984"/>
              <a:ext cx="210" cy="1255"/>
            </a:xfrm>
            <a:prstGeom prst="leftBrace">
              <a:avLst>
                <a:gd name="adj1" fmla="val 45833"/>
                <a:gd name="adj2" fmla="val 50000"/>
              </a:avLst>
            </a:prstGeom>
            <a:noFill/>
            <a:ln w="28575">
              <a:solidFill>
                <a:srgbClr val="6600CC"/>
              </a:solidFill>
              <a:round/>
              <a:headEnd/>
              <a:tailEnd/>
            </a:ln>
            <a:effectLst/>
          </p:spPr>
          <p:txBody>
            <a:bodyPr wrap="none" anchor="ctr"/>
            <a:lstStyle/>
            <a:p>
              <a:endParaRPr lang="en-US"/>
            </a:p>
          </p:txBody>
        </p:sp>
        <p:sp>
          <p:nvSpPr>
            <p:cNvPr id="12" name="WordArt 10"/>
            <p:cNvSpPr>
              <a:spLocks noChangeArrowheads="1" noChangeShapeType="1" noTextEdit="1"/>
            </p:cNvSpPr>
            <p:nvPr/>
          </p:nvSpPr>
          <p:spPr bwMode="auto">
            <a:xfrm rot="16200000">
              <a:off x="786" y="1512"/>
              <a:ext cx="768" cy="198"/>
            </a:xfrm>
            <a:prstGeom prst="rect">
              <a:avLst/>
            </a:prstGeom>
          </p:spPr>
          <p:txBody>
            <a:bodyPr wrap="none" fromWordArt="1">
              <a:prstTxWarp prst="textPlain">
                <a:avLst>
                  <a:gd name="adj" fmla="val 50000"/>
                </a:avLst>
              </a:prstTxWarp>
            </a:bodyPr>
            <a:lstStyle/>
            <a:p>
              <a:pPr algn="ctr"/>
              <a:r>
                <a:rPr lang="en-US" sz="3600" kern="10" dirty="0">
                  <a:ln w="9525">
                    <a:noFill/>
                    <a:round/>
                    <a:headEnd/>
                    <a:tailEnd/>
                  </a:ln>
                  <a:solidFill>
                    <a:srgbClr val="6600CC"/>
                  </a:solidFill>
                  <a:latin typeface="Arial"/>
                  <a:cs typeface="Arial"/>
                </a:rPr>
                <a:t>Adjectives</a:t>
              </a:r>
            </a:p>
          </p:txBody>
        </p:sp>
      </p:grpSp>
      <p:pic>
        <p:nvPicPr>
          <p:cNvPr id="13" name="Picture 8" descr="http://ecx.images-amazon.com/images/I/71uy8rYq0UL._SL1500_.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486400" y="838200"/>
            <a:ext cx="3263261" cy="2895600"/>
          </a:xfrm>
          <a:prstGeom prst="rect">
            <a:avLst/>
          </a:prstGeom>
          <a:noFill/>
        </p:spPr>
      </p:pic>
    </p:spTree>
    <p:extLst>
      <p:ext uri="{BB962C8B-B14F-4D97-AF65-F5344CB8AC3E}">
        <p14:creationId xmlns:p14="http://schemas.microsoft.com/office/powerpoint/2010/main" val="38015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a:xfrm>
            <a:off x="3136307" y="512748"/>
            <a:ext cx="5597495" cy="6195701"/>
          </a:xfrm>
          <a:custGeom>
            <a:avLst/>
            <a:gdLst>
              <a:gd name="connsiteX0" fmla="*/ 3392680 w 5597495"/>
              <a:gd name="connsiteY0" fmla="*/ 700755 h 6195701"/>
              <a:gd name="connsiteX1" fmla="*/ 3392680 w 5597495"/>
              <a:gd name="connsiteY1" fmla="*/ 700755 h 6195701"/>
              <a:gd name="connsiteX2" fmla="*/ 3298676 w 5597495"/>
              <a:gd name="connsiteY2" fmla="*/ 734938 h 6195701"/>
              <a:gd name="connsiteX3" fmla="*/ 3264493 w 5597495"/>
              <a:gd name="connsiteY3" fmla="*/ 743484 h 6195701"/>
              <a:gd name="connsiteX4" fmla="*/ 3238856 w 5597495"/>
              <a:gd name="connsiteY4" fmla="*/ 760575 h 6195701"/>
              <a:gd name="connsiteX5" fmla="*/ 3204672 w 5597495"/>
              <a:gd name="connsiteY5" fmla="*/ 769121 h 6195701"/>
              <a:gd name="connsiteX6" fmla="*/ 3179035 w 5597495"/>
              <a:gd name="connsiteY6" fmla="*/ 794759 h 6195701"/>
              <a:gd name="connsiteX7" fmla="*/ 3136306 w 5597495"/>
              <a:gd name="connsiteY7" fmla="*/ 803304 h 6195701"/>
              <a:gd name="connsiteX8" fmla="*/ 3085031 w 5597495"/>
              <a:gd name="connsiteY8" fmla="*/ 820396 h 6195701"/>
              <a:gd name="connsiteX9" fmla="*/ 3059394 w 5597495"/>
              <a:gd name="connsiteY9" fmla="*/ 828942 h 6195701"/>
              <a:gd name="connsiteX10" fmla="*/ 3025211 w 5597495"/>
              <a:gd name="connsiteY10" fmla="*/ 846033 h 6195701"/>
              <a:gd name="connsiteX11" fmla="*/ 2982482 w 5597495"/>
              <a:gd name="connsiteY11" fmla="*/ 854579 h 6195701"/>
              <a:gd name="connsiteX12" fmla="*/ 2948299 w 5597495"/>
              <a:gd name="connsiteY12" fmla="*/ 863125 h 6195701"/>
              <a:gd name="connsiteX13" fmla="*/ 2871386 w 5597495"/>
              <a:gd name="connsiteY13" fmla="*/ 888762 h 6195701"/>
              <a:gd name="connsiteX14" fmla="*/ 2845749 w 5597495"/>
              <a:gd name="connsiteY14" fmla="*/ 897308 h 6195701"/>
              <a:gd name="connsiteX15" fmla="*/ 2743200 w 5597495"/>
              <a:gd name="connsiteY15" fmla="*/ 914400 h 6195701"/>
              <a:gd name="connsiteX16" fmla="*/ 2700471 w 5597495"/>
              <a:gd name="connsiteY16" fmla="*/ 922945 h 6195701"/>
              <a:gd name="connsiteX17" fmla="*/ 2546646 w 5597495"/>
              <a:gd name="connsiteY17" fmla="*/ 931491 h 6195701"/>
              <a:gd name="connsiteX18" fmla="*/ 2341547 w 5597495"/>
              <a:gd name="connsiteY18" fmla="*/ 922945 h 6195701"/>
              <a:gd name="connsiteX19" fmla="*/ 2144994 w 5597495"/>
              <a:gd name="connsiteY19" fmla="*/ 905854 h 6195701"/>
              <a:gd name="connsiteX20" fmla="*/ 2068082 w 5597495"/>
              <a:gd name="connsiteY20" fmla="*/ 897308 h 6195701"/>
              <a:gd name="connsiteX21" fmla="*/ 1939895 w 5597495"/>
              <a:gd name="connsiteY21" fmla="*/ 888762 h 6195701"/>
              <a:gd name="connsiteX22" fmla="*/ 1862983 w 5597495"/>
              <a:gd name="connsiteY22" fmla="*/ 880216 h 6195701"/>
              <a:gd name="connsiteX23" fmla="*/ 1760433 w 5597495"/>
              <a:gd name="connsiteY23" fmla="*/ 871671 h 6195701"/>
              <a:gd name="connsiteX24" fmla="*/ 1683521 w 5597495"/>
              <a:gd name="connsiteY24" fmla="*/ 863125 h 6195701"/>
              <a:gd name="connsiteX25" fmla="*/ 1580972 w 5597495"/>
              <a:gd name="connsiteY25" fmla="*/ 854579 h 6195701"/>
              <a:gd name="connsiteX26" fmla="*/ 1521151 w 5597495"/>
              <a:gd name="connsiteY26" fmla="*/ 846033 h 6195701"/>
              <a:gd name="connsiteX27" fmla="*/ 1375872 w 5597495"/>
              <a:gd name="connsiteY27" fmla="*/ 837488 h 6195701"/>
              <a:gd name="connsiteX28" fmla="*/ 1273323 w 5597495"/>
              <a:gd name="connsiteY28" fmla="*/ 828942 h 6195701"/>
              <a:gd name="connsiteX29" fmla="*/ 1153682 w 5597495"/>
              <a:gd name="connsiteY29" fmla="*/ 820396 h 6195701"/>
              <a:gd name="connsiteX30" fmla="*/ 948583 w 5597495"/>
              <a:gd name="connsiteY30" fmla="*/ 828942 h 6195701"/>
              <a:gd name="connsiteX31" fmla="*/ 803304 w 5597495"/>
              <a:gd name="connsiteY31" fmla="*/ 846033 h 6195701"/>
              <a:gd name="connsiteX32" fmla="*/ 709300 w 5597495"/>
              <a:gd name="connsiteY32" fmla="*/ 854579 h 6195701"/>
              <a:gd name="connsiteX33" fmla="*/ 640934 w 5597495"/>
              <a:gd name="connsiteY33" fmla="*/ 871671 h 6195701"/>
              <a:gd name="connsiteX34" fmla="*/ 589659 w 5597495"/>
              <a:gd name="connsiteY34" fmla="*/ 888762 h 6195701"/>
              <a:gd name="connsiteX35" fmla="*/ 521293 w 5597495"/>
              <a:gd name="connsiteY35" fmla="*/ 905854 h 6195701"/>
              <a:gd name="connsiteX36" fmla="*/ 444381 w 5597495"/>
              <a:gd name="connsiteY36" fmla="*/ 948583 h 6195701"/>
              <a:gd name="connsiteX37" fmla="*/ 427289 w 5597495"/>
              <a:gd name="connsiteY37" fmla="*/ 974220 h 6195701"/>
              <a:gd name="connsiteX38" fmla="*/ 367469 w 5597495"/>
              <a:gd name="connsiteY38" fmla="*/ 999858 h 6195701"/>
              <a:gd name="connsiteX39" fmla="*/ 324740 w 5597495"/>
              <a:gd name="connsiteY39" fmla="*/ 1042587 h 6195701"/>
              <a:gd name="connsiteX40" fmla="*/ 282011 w 5597495"/>
              <a:gd name="connsiteY40" fmla="*/ 1085316 h 6195701"/>
              <a:gd name="connsiteX41" fmla="*/ 239282 w 5597495"/>
              <a:gd name="connsiteY41" fmla="*/ 1145136 h 6195701"/>
              <a:gd name="connsiteX42" fmla="*/ 205099 w 5597495"/>
              <a:gd name="connsiteY42" fmla="*/ 1196411 h 6195701"/>
              <a:gd name="connsiteX43" fmla="*/ 188007 w 5597495"/>
              <a:gd name="connsiteY43" fmla="*/ 1222048 h 6195701"/>
              <a:gd name="connsiteX44" fmla="*/ 170915 w 5597495"/>
              <a:gd name="connsiteY44" fmla="*/ 1264777 h 6195701"/>
              <a:gd name="connsiteX45" fmla="*/ 153824 w 5597495"/>
              <a:gd name="connsiteY45" fmla="*/ 1290415 h 6195701"/>
              <a:gd name="connsiteX46" fmla="*/ 128186 w 5597495"/>
              <a:gd name="connsiteY46" fmla="*/ 1341689 h 6195701"/>
              <a:gd name="connsiteX47" fmla="*/ 102549 w 5597495"/>
              <a:gd name="connsiteY47" fmla="*/ 1392964 h 6195701"/>
              <a:gd name="connsiteX48" fmla="*/ 85457 w 5597495"/>
              <a:gd name="connsiteY48" fmla="*/ 1444239 h 6195701"/>
              <a:gd name="connsiteX49" fmla="*/ 76912 w 5597495"/>
              <a:gd name="connsiteY49" fmla="*/ 1469876 h 6195701"/>
              <a:gd name="connsiteX50" fmla="*/ 51274 w 5597495"/>
              <a:gd name="connsiteY50" fmla="*/ 1504059 h 6195701"/>
              <a:gd name="connsiteX51" fmla="*/ 34183 w 5597495"/>
              <a:gd name="connsiteY51" fmla="*/ 1598063 h 6195701"/>
              <a:gd name="connsiteX52" fmla="*/ 25637 w 5597495"/>
              <a:gd name="connsiteY52" fmla="*/ 1623701 h 6195701"/>
              <a:gd name="connsiteX53" fmla="*/ 17091 w 5597495"/>
              <a:gd name="connsiteY53" fmla="*/ 1657884 h 6195701"/>
              <a:gd name="connsiteX54" fmla="*/ 8545 w 5597495"/>
              <a:gd name="connsiteY54" fmla="*/ 1768979 h 6195701"/>
              <a:gd name="connsiteX55" fmla="*/ 0 w 5597495"/>
              <a:gd name="connsiteY55" fmla="*/ 1803162 h 6195701"/>
              <a:gd name="connsiteX56" fmla="*/ 8545 w 5597495"/>
              <a:gd name="connsiteY56" fmla="*/ 2204815 h 6195701"/>
              <a:gd name="connsiteX57" fmla="*/ 34183 w 5597495"/>
              <a:gd name="connsiteY57" fmla="*/ 2384276 h 6195701"/>
              <a:gd name="connsiteX58" fmla="*/ 59820 w 5597495"/>
              <a:gd name="connsiteY58" fmla="*/ 2563738 h 6195701"/>
              <a:gd name="connsiteX59" fmla="*/ 85457 w 5597495"/>
              <a:gd name="connsiteY59" fmla="*/ 2632104 h 6195701"/>
              <a:gd name="connsiteX60" fmla="*/ 94003 w 5597495"/>
              <a:gd name="connsiteY60" fmla="*/ 2691925 h 6195701"/>
              <a:gd name="connsiteX61" fmla="*/ 102549 w 5597495"/>
              <a:gd name="connsiteY61" fmla="*/ 2717562 h 6195701"/>
              <a:gd name="connsiteX62" fmla="*/ 111095 w 5597495"/>
              <a:gd name="connsiteY62" fmla="*/ 2751745 h 6195701"/>
              <a:gd name="connsiteX63" fmla="*/ 119641 w 5597495"/>
              <a:gd name="connsiteY63" fmla="*/ 2794474 h 6195701"/>
              <a:gd name="connsiteX64" fmla="*/ 136732 w 5597495"/>
              <a:gd name="connsiteY64" fmla="*/ 2862841 h 6195701"/>
              <a:gd name="connsiteX65" fmla="*/ 145278 w 5597495"/>
              <a:gd name="connsiteY65" fmla="*/ 2897024 h 6195701"/>
              <a:gd name="connsiteX66" fmla="*/ 162370 w 5597495"/>
              <a:gd name="connsiteY66" fmla="*/ 2982482 h 6195701"/>
              <a:gd name="connsiteX67" fmla="*/ 170915 w 5597495"/>
              <a:gd name="connsiteY67" fmla="*/ 3025211 h 6195701"/>
              <a:gd name="connsiteX68" fmla="*/ 188007 w 5597495"/>
              <a:gd name="connsiteY68" fmla="*/ 3076486 h 6195701"/>
              <a:gd name="connsiteX69" fmla="*/ 205099 w 5597495"/>
              <a:gd name="connsiteY69" fmla="*/ 3144852 h 6195701"/>
              <a:gd name="connsiteX70" fmla="*/ 222190 w 5597495"/>
              <a:gd name="connsiteY70" fmla="*/ 3170489 h 6195701"/>
              <a:gd name="connsiteX71" fmla="*/ 247828 w 5597495"/>
              <a:gd name="connsiteY71" fmla="*/ 3238856 h 6195701"/>
              <a:gd name="connsiteX72" fmla="*/ 256373 w 5597495"/>
              <a:gd name="connsiteY72" fmla="*/ 3264493 h 6195701"/>
              <a:gd name="connsiteX73" fmla="*/ 282011 w 5597495"/>
              <a:gd name="connsiteY73" fmla="*/ 3281585 h 6195701"/>
              <a:gd name="connsiteX74" fmla="*/ 299102 w 5597495"/>
              <a:gd name="connsiteY74" fmla="*/ 3324314 h 6195701"/>
              <a:gd name="connsiteX75" fmla="*/ 316194 w 5597495"/>
              <a:gd name="connsiteY75" fmla="*/ 3349951 h 6195701"/>
              <a:gd name="connsiteX76" fmla="*/ 350377 w 5597495"/>
              <a:gd name="connsiteY76" fmla="*/ 3418317 h 6195701"/>
              <a:gd name="connsiteX77" fmla="*/ 358923 w 5597495"/>
              <a:gd name="connsiteY77" fmla="*/ 3461046 h 6195701"/>
              <a:gd name="connsiteX78" fmla="*/ 376014 w 5597495"/>
              <a:gd name="connsiteY78" fmla="*/ 3495230 h 6195701"/>
              <a:gd name="connsiteX79" fmla="*/ 401652 w 5597495"/>
              <a:gd name="connsiteY79" fmla="*/ 3555050 h 6195701"/>
              <a:gd name="connsiteX80" fmla="*/ 435835 w 5597495"/>
              <a:gd name="connsiteY80" fmla="*/ 3623416 h 6195701"/>
              <a:gd name="connsiteX81" fmla="*/ 452927 w 5597495"/>
              <a:gd name="connsiteY81" fmla="*/ 3725966 h 6195701"/>
              <a:gd name="connsiteX82" fmla="*/ 470018 w 5597495"/>
              <a:gd name="connsiteY82" fmla="*/ 3794332 h 6195701"/>
              <a:gd name="connsiteX83" fmla="*/ 487110 w 5597495"/>
              <a:gd name="connsiteY83" fmla="*/ 3982340 h 6195701"/>
              <a:gd name="connsiteX84" fmla="*/ 495656 w 5597495"/>
              <a:gd name="connsiteY84" fmla="*/ 4503633 h 6195701"/>
              <a:gd name="connsiteX85" fmla="*/ 504201 w 5597495"/>
              <a:gd name="connsiteY85" fmla="*/ 4589091 h 6195701"/>
              <a:gd name="connsiteX86" fmla="*/ 529839 w 5597495"/>
              <a:gd name="connsiteY86" fmla="*/ 4708732 h 6195701"/>
              <a:gd name="connsiteX87" fmla="*/ 546930 w 5597495"/>
              <a:gd name="connsiteY87" fmla="*/ 4777099 h 6195701"/>
              <a:gd name="connsiteX88" fmla="*/ 581114 w 5597495"/>
              <a:gd name="connsiteY88" fmla="*/ 4845465 h 6195701"/>
              <a:gd name="connsiteX89" fmla="*/ 589659 w 5597495"/>
              <a:gd name="connsiteY89" fmla="*/ 4871102 h 6195701"/>
              <a:gd name="connsiteX90" fmla="*/ 606751 w 5597495"/>
              <a:gd name="connsiteY90" fmla="*/ 4930923 h 6195701"/>
              <a:gd name="connsiteX91" fmla="*/ 640934 w 5597495"/>
              <a:gd name="connsiteY91" fmla="*/ 4999289 h 6195701"/>
              <a:gd name="connsiteX92" fmla="*/ 666572 w 5597495"/>
              <a:gd name="connsiteY92" fmla="*/ 5050564 h 6195701"/>
              <a:gd name="connsiteX93" fmla="*/ 700755 w 5597495"/>
              <a:gd name="connsiteY93" fmla="*/ 5127476 h 6195701"/>
              <a:gd name="connsiteX94" fmla="*/ 726392 w 5597495"/>
              <a:gd name="connsiteY94" fmla="*/ 5195843 h 6195701"/>
              <a:gd name="connsiteX95" fmla="*/ 734938 w 5597495"/>
              <a:gd name="connsiteY95" fmla="*/ 5230026 h 6195701"/>
              <a:gd name="connsiteX96" fmla="*/ 760575 w 5597495"/>
              <a:gd name="connsiteY96" fmla="*/ 5264209 h 6195701"/>
              <a:gd name="connsiteX97" fmla="*/ 786213 w 5597495"/>
              <a:gd name="connsiteY97" fmla="*/ 5341121 h 6195701"/>
              <a:gd name="connsiteX98" fmla="*/ 828942 w 5597495"/>
              <a:gd name="connsiteY98" fmla="*/ 5400942 h 6195701"/>
              <a:gd name="connsiteX99" fmla="*/ 846033 w 5597495"/>
              <a:gd name="connsiteY99" fmla="*/ 5443671 h 6195701"/>
              <a:gd name="connsiteX100" fmla="*/ 914400 w 5597495"/>
              <a:gd name="connsiteY100" fmla="*/ 5529129 h 6195701"/>
              <a:gd name="connsiteX101" fmla="*/ 948583 w 5597495"/>
              <a:gd name="connsiteY101" fmla="*/ 5571858 h 6195701"/>
              <a:gd name="connsiteX102" fmla="*/ 965674 w 5597495"/>
              <a:gd name="connsiteY102" fmla="*/ 5597495 h 6195701"/>
              <a:gd name="connsiteX103" fmla="*/ 982766 w 5597495"/>
              <a:gd name="connsiteY103" fmla="*/ 5631678 h 6195701"/>
              <a:gd name="connsiteX104" fmla="*/ 1008403 w 5597495"/>
              <a:gd name="connsiteY104" fmla="*/ 5640224 h 6195701"/>
              <a:gd name="connsiteX105" fmla="*/ 1051132 w 5597495"/>
              <a:gd name="connsiteY105" fmla="*/ 5682953 h 6195701"/>
              <a:gd name="connsiteX106" fmla="*/ 1068224 w 5597495"/>
              <a:gd name="connsiteY106" fmla="*/ 5708590 h 6195701"/>
              <a:gd name="connsiteX107" fmla="*/ 1102407 w 5597495"/>
              <a:gd name="connsiteY107" fmla="*/ 5717136 h 6195701"/>
              <a:gd name="connsiteX108" fmla="*/ 1153682 w 5597495"/>
              <a:gd name="connsiteY108" fmla="*/ 5751319 h 6195701"/>
              <a:gd name="connsiteX109" fmla="*/ 1179319 w 5597495"/>
              <a:gd name="connsiteY109" fmla="*/ 5768411 h 6195701"/>
              <a:gd name="connsiteX110" fmla="*/ 1213502 w 5597495"/>
              <a:gd name="connsiteY110" fmla="*/ 5802594 h 6195701"/>
              <a:gd name="connsiteX111" fmla="*/ 1247686 w 5597495"/>
              <a:gd name="connsiteY111" fmla="*/ 5811140 h 6195701"/>
              <a:gd name="connsiteX112" fmla="*/ 1290414 w 5597495"/>
              <a:gd name="connsiteY112" fmla="*/ 5828231 h 6195701"/>
              <a:gd name="connsiteX113" fmla="*/ 1341689 w 5597495"/>
              <a:gd name="connsiteY113" fmla="*/ 5862415 h 6195701"/>
              <a:gd name="connsiteX114" fmla="*/ 1427147 w 5597495"/>
              <a:gd name="connsiteY114" fmla="*/ 5888052 h 6195701"/>
              <a:gd name="connsiteX115" fmla="*/ 1452785 w 5597495"/>
              <a:gd name="connsiteY115" fmla="*/ 5896598 h 6195701"/>
              <a:gd name="connsiteX116" fmla="*/ 1486968 w 5597495"/>
              <a:gd name="connsiteY116" fmla="*/ 5905144 h 6195701"/>
              <a:gd name="connsiteX117" fmla="*/ 1512605 w 5597495"/>
              <a:gd name="connsiteY117" fmla="*/ 5913689 h 6195701"/>
              <a:gd name="connsiteX118" fmla="*/ 1606609 w 5597495"/>
              <a:gd name="connsiteY118" fmla="*/ 5930781 h 6195701"/>
              <a:gd name="connsiteX119" fmla="*/ 1666429 w 5597495"/>
              <a:gd name="connsiteY119" fmla="*/ 5947873 h 6195701"/>
              <a:gd name="connsiteX120" fmla="*/ 1726250 w 5597495"/>
              <a:gd name="connsiteY120" fmla="*/ 5956418 h 6195701"/>
              <a:gd name="connsiteX121" fmla="*/ 1768979 w 5597495"/>
              <a:gd name="connsiteY121" fmla="*/ 5964964 h 6195701"/>
              <a:gd name="connsiteX122" fmla="*/ 1828800 w 5597495"/>
              <a:gd name="connsiteY122" fmla="*/ 5973510 h 6195701"/>
              <a:gd name="connsiteX123" fmla="*/ 1854437 w 5597495"/>
              <a:gd name="connsiteY123" fmla="*/ 5990602 h 6195701"/>
              <a:gd name="connsiteX124" fmla="*/ 1931349 w 5597495"/>
              <a:gd name="connsiteY124" fmla="*/ 6007693 h 6195701"/>
              <a:gd name="connsiteX125" fmla="*/ 1999715 w 5597495"/>
              <a:gd name="connsiteY125" fmla="*/ 6024785 h 6195701"/>
              <a:gd name="connsiteX126" fmla="*/ 2059536 w 5597495"/>
              <a:gd name="connsiteY126" fmla="*/ 6041876 h 6195701"/>
              <a:gd name="connsiteX127" fmla="*/ 2162086 w 5597495"/>
              <a:gd name="connsiteY127" fmla="*/ 6050422 h 6195701"/>
              <a:gd name="connsiteX128" fmla="*/ 2213360 w 5597495"/>
              <a:gd name="connsiteY128" fmla="*/ 6058968 h 6195701"/>
              <a:gd name="connsiteX129" fmla="*/ 2409914 w 5597495"/>
              <a:gd name="connsiteY129" fmla="*/ 6076059 h 6195701"/>
              <a:gd name="connsiteX130" fmla="*/ 2486826 w 5597495"/>
              <a:gd name="connsiteY130" fmla="*/ 6093151 h 6195701"/>
              <a:gd name="connsiteX131" fmla="*/ 2521009 w 5597495"/>
              <a:gd name="connsiteY131" fmla="*/ 6101697 h 6195701"/>
              <a:gd name="connsiteX132" fmla="*/ 2546646 w 5597495"/>
              <a:gd name="connsiteY132" fmla="*/ 6110243 h 6195701"/>
              <a:gd name="connsiteX133" fmla="*/ 2734654 w 5597495"/>
              <a:gd name="connsiteY133" fmla="*/ 6127334 h 6195701"/>
              <a:gd name="connsiteX134" fmla="*/ 2871386 w 5597495"/>
              <a:gd name="connsiteY134" fmla="*/ 6135880 h 6195701"/>
              <a:gd name="connsiteX135" fmla="*/ 2939753 w 5597495"/>
              <a:gd name="connsiteY135" fmla="*/ 6144426 h 6195701"/>
              <a:gd name="connsiteX136" fmla="*/ 3059394 w 5597495"/>
              <a:gd name="connsiteY136" fmla="*/ 6152972 h 6195701"/>
              <a:gd name="connsiteX137" fmla="*/ 3281585 w 5597495"/>
              <a:gd name="connsiteY137" fmla="*/ 6178609 h 6195701"/>
              <a:gd name="connsiteX138" fmla="*/ 3349951 w 5597495"/>
              <a:gd name="connsiteY138" fmla="*/ 6187155 h 6195701"/>
              <a:gd name="connsiteX139" fmla="*/ 3555050 w 5597495"/>
              <a:gd name="connsiteY139" fmla="*/ 6195701 h 6195701"/>
              <a:gd name="connsiteX140" fmla="*/ 3956702 w 5597495"/>
              <a:gd name="connsiteY140" fmla="*/ 6178609 h 6195701"/>
              <a:gd name="connsiteX141" fmla="*/ 3990886 w 5597495"/>
              <a:gd name="connsiteY141" fmla="*/ 6170063 h 6195701"/>
              <a:gd name="connsiteX142" fmla="*/ 4059252 w 5597495"/>
              <a:gd name="connsiteY142" fmla="*/ 6161517 h 6195701"/>
              <a:gd name="connsiteX143" fmla="*/ 4144710 w 5597495"/>
              <a:gd name="connsiteY143" fmla="*/ 6144426 h 6195701"/>
              <a:gd name="connsiteX144" fmla="*/ 4178893 w 5597495"/>
              <a:gd name="connsiteY144" fmla="*/ 6135880 h 6195701"/>
              <a:gd name="connsiteX145" fmla="*/ 4238714 w 5597495"/>
              <a:gd name="connsiteY145" fmla="*/ 6127334 h 6195701"/>
              <a:gd name="connsiteX146" fmla="*/ 4375446 w 5597495"/>
              <a:gd name="connsiteY146" fmla="*/ 6101697 h 6195701"/>
              <a:gd name="connsiteX147" fmla="*/ 4401084 w 5597495"/>
              <a:gd name="connsiteY147" fmla="*/ 6093151 h 6195701"/>
              <a:gd name="connsiteX148" fmla="*/ 4477996 w 5597495"/>
              <a:gd name="connsiteY148" fmla="*/ 6076059 h 6195701"/>
              <a:gd name="connsiteX149" fmla="*/ 4503633 w 5597495"/>
              <a:gd name="connsiteY149" fmla="*/ 6067514 h 6195701"/>
              <a:gd name="connsiteX150" fmla="*/ 4546362 w 5597495"/>
              <a:gd name="connsiteY150" fmla="*/ 6058968 h 6195701"/>
              <a:gd name="connsiteX151" fmla="*/ 4572000 w 5597495"/>
              <a:gd name="connsiteY151" fmla="*/ 6050422 h 6195701"/>
              <a:gd name="connsiteX152" fmla="*/ 4614729 w 5597495"/>
              <a:gd name="connsiteY152" fmla="*/ 6041876 h 6195701"/>
              <a:gd name="connsiteX153" fmla="*/ 4725824 w 5597495"/>
              <a:gd name="connsiteY153" fmla="*/ 5999147 h 6195701"/>
              <a:gd name="connsiteX154" fmla="*/ 4751461 w 5597495"/>
              <a:gd name="connsiteY154" fmla="*/ 5990602 h 6195701"/>
              <a:gd name="connsiteX155" fmla="*/ 4819828 w 5597495"/>
              <a:gd name="connsiteY155" fmla="*/ 5956418 h 6195701"/>
              <a:gd name="connsiteX156" fmla="*/ 4854011 w 5597495"/>
              <a:gd name="connsiteY156" fmla="*/ 5939327 h 6195701"/>
              <a:gd name="connsiteX157" fmla="*/ 4879648 w 5597495"/>
              <a:gd name="connsiteY157" fmla="*/ 5922235 h 6195701"/>
              <a:gd name="connsiteX158" fmla="*/ 4922377 w 5597495"/>
              <a:gd name="connsiteY158" fmla="*/ 5896598 h 6195701"/>
              <a:gd name="connsiteX159" fmla="*/ 4948014 w 5597495"/>
              <a:gd name="connsiteY159" fmla="*/ 5888052 h 6195701"/>
              <a:gd name="connsiteX160" fmla="*/ 4999289 w 5597495"/>
              <a:gd name="connsiteY160" fmla="*/ 5853869 h 6195701"/>
              <a:gd name="connsiteX161" fmla="*/ 5059110 w 5597495"/>
              <a:gd name="connsiteY161" fmla="*/ 5811140 h 6195701"/>
              <a:gd name="connsiteX162" fmla="*/ 5084747 w 5597495"/>
              <a:gd name="connsiteY162" fmla="*/ 5785502 h 6195701"/>
              <a:gd name="connsiteX163" fmla="*/ 5118930 w 5597495"/>
              <a:gd name="connsiteY163" fmla="*/ 5759865 h 6195701"/>
              <a:gd name="connsiteX164" fmla="*/ 5136022 w 5597495"/>
              <a:gd name="connsiteY164" fmla="*/ 5734228 h 6195701"/>
              <a:gd name="connsiteX165" fmla="*/ 5187297 w 5597495"/>
              <a:gd name="connsiteY165" fmla="*/ 5700045 h 6195701"/>
              <a:gd name="connsiteX166" fmla="*/ 5221480 w 5597495"/>
              <a:gd name="connsiteY166" fmla="*/ 5648770 h 6195701"/>
              <a:gd name="connsiteX167" fmla="*/ 5247117 w 5597495"/>
              <a:gd name="connsiteY167" fmla="*/ 5623132 h 6195701"/>
              <a:gd name="connsiteX168" fmla="*/ 5289846 w 5597495"/>
              <a:gd name="connsiteY168" fmla="*/ 5571858 h 6195701"/>
              <a:gd name="connsiteX169" fmla="*/ 5306938 w 5597495"/>
              <a:gd name="connsiteY169" fmla="*/ 5546220 h 6195701"/>
              <a:gd name="connsiteX170" fmla="*/ 5341121 w 5597495"/>
              <a:gd name="connsiteY170" fmla="*/ 5486400 h 6195701"/>
              <a:gd name="connsiteX171" fmla="*/ 5366758 w 5597495"/>
              <a:gd name="connsiteY171" fmla="*/ 5460762 h 6195701"/>
              <a:gd name="connsiteX172" fmla="*/ 5383850 w 5597495"/>
              <a:gd name="connsiteY172" fmla="*/ 5418033 h 6195701"/>
              <a:gd name="connsiteX173" fmla="*/ 5400942 w 5597495"/>
              <a:gd name="connsiteY173" fmla="*/ 5358213 h 6195701"/>
              <a:gd name="connsiteX174" fmla="*/ 5418033 w 5597495"/>
              <a:gd name="connsiteY174" fmla="*/ 5324030 h 6195701"/>
              <a:gd name="connsiteX175" fmla="*/ 5443671 w 5597495"/>
              <a:gd name="connsiteY175" fmla="*/ 5272755 h 6195701"/>
              <a:gd name="connsiteX176" fmla="*/ 5469308 w 5597495"/>
              <a:gd name="connsiteY176" fmla="*/ 5212934 h 6195701"/>
              <a:gd name="connsiteX177" fmla="*/ 5477854 w 5597495"/>
              <a:gd name="connsiteY177" fmla="*/ 5187297 h 6195701"/>
              <a:gd name="connsiteX178" fmla="*/ 5486400 w 5597495"/>
              <a:gd name="connsiteY178" fmla="*/ 5153114 h 6195701"/>
              <a:gd name="connsiteX179" fmla="*/ 5503491 w 5597495"/>
              <a:gd name="connsiteY179" fmla="*/ 5127476 h 6195701"/>
              <a:gd name="connsiteX180" fmla="*/ 5546220 w 5597495"/>
              <a:gd name="connsiteY180" fmla="*/ 5024927 h 6195701"/>
              <a:gd name="connsiteX181" fmla="*/ 5554766 w 5597495"/>
              <a:gd name="connsiteY181" fmla="*/ 4990744 h 6195701"/>
              <a:gd name="connsiteX182" fmla="*/ 5571857 w 5597495"/>
              <a:gd name="connsiteY182" fmla="*/ 4956560 h 6195701"/>
              <a:gd name="connsiteX183" fmla="*/ 5588949 w 5597495"/>
              <a:gd name="connsiteY183" fmla="*/ 4845465 h 6195701"/>
              <a:gd name="connsiteX184" fmla="*/ 5597495 w 5597495"/>
              <a:gd name="connsiteY184" fmla="*/ 4819828 h 6195701"/>
              <a:gd name="connsiteX185" fmla="*/ 5588949 w 5597495"/>
              <a:gd name="connsiteY185" fmla="*/ 4289988 h 6195701"/>
              <a:gd name="connsiteX186" fmla="*/ 5563312 w 5597495"/>
              <a:gd name="connsiteY186" fmla="*/ 4050706 h 6195701"/>
              <a:gd name="connsiteX187" fmla="*/ 5554766 w 5597495"/>
              <a:gd name="connsiteY187" fmla="*/ 3990886 h 6195701"/>
              <a:gd name="connsiteX188" fmla="*/ 5546220 w 5597495"/>
              <a:gd name="connsiteY188" fmla="*/ 3956702 h 6195701"/>
              <a:gd name="connsiteX189" fmla="*/ 5537674 w 5597495"/>
              <a:gd name="connsiteY189" fmla="*/ 3913973 h 6195701"/>
              <a:gd name="connsiteX190" fmla="*/ 5512037 w 5597495"/>
              <a:gd name="connsiteY190" fmla="*/ 3777241 h 6195701"/>
              <a:gd name="connsiteX191" fmla="*/ 5494945 w 5597495"/>
              <a:gd name="connsiteY191" fmla="*/ 3717420 h 6195701"/>
              <a:gd name="connsiteX192" fmla="*/ 5469308 w 5597495"/>
              <a:gd name="connsiteY192" fmla="*/ 3606325 h 6195701"/>
              <a:gd name="connsiteX193" fmla="*/ 5452216 w 5597495"/>
              <a:gd name="connsiteY193" fmla="*/ 3555050 h 6195701"/>
              <a:gd name="connsiteX194" fmla="*/ 5443671 w 5597495"/>
              <a:gd name="connsiteY194" fmla="*/ 3520867 h 6195701"/>
              <a:gd name="connsiteX195" fmla="*/ 5426579 w 5597495"/>
              <a:gd name="connsiteY195" fmla="*/ 3443955 h 6195701"/>
              <a:gd name="connsiteX196" fmla="*/ 5409487 w 5597495"/>
              <a:gd name="connsiteY196" fmla="*/ 3392680 h 6195701"/>
              <a:gd name="connsiteX197" fmla="*/ 5400942 w 5597495"/>
              <a:gd name="connsiteY197" fmla="*/ 3349951 h 6195701"/>
              <a:gd name="connsiteX198" fmla="*/ 5383850 w 5597495"/>
              <a:gd name="connsiteY198" fmla="*/ 3307222 h 6195701"/>
              <a:gd name="connsiteX199" fmla="*/ 5366758 w 5597495"/>
              <a:gd name="connsiteY199" fmla="*/ 3238856 h 6195701"/>
              <a:gd name="connsiteX200" fmla="*/ 5358213 w 5597495"/>
              <a:gd name="connsiteY200" fmla="*/ 3204673 h 6195701"/>
              <a:gd name="connsiteX201" fmla="*/ 5341121 w 5597495"/>
              <a:gd name="connsiteY201" fmla="*/ 3170489 h 6195701"/>
              <a:gd name="connsiteX202" fmla="*/ 5324029 w 5597495"/>
              <a:gd name="connsiteY202" fmla="*/ 3102123 h 6195701"/>
              <a:gd name="connsiteX203" fmla="*/ 5298392 w 5597495"/>
              <a:gd name="connsiteY203" fmla="*/ 3033757 h 6195701"/>
              <a:gd name="connsiteX204" fmla="*/ 5289846 w 5597495"/>
              <a:gd name="connsiteY204" fmla="*/ 2991028 h 6195701"/>
              <a:gd name="connsiteX205" fmla="*/ 5281300 w 5597495"/>
              <a:gd name="connsiteY205" fmla="*/ 2965390 h 6195701"/>
              <a:gd name="connsiteX206" fmla="*/ 5272755 w 5597495"/>
              <a:gd name="connsiteY206" fmla="*/ 2931207 h 6195701"/>
              <a:gd name="connsiteX207" fmla="*/ 5255663 w 5597495"/>
              <a:gd name="connsiteY207" fmla="*/ 2897024 h 6195701"/>
              <a:gd name="connsiteX208" fmla="*/ 5247117 w 5597495"/>
              <a:gd name="connsiteY208" fmla="*/ 2871387 h 6195701"/>
              <a:gd name="connsiteX209" fmla="*/ 5230026 w 5597495"/>
              <a:gd name="connsiteY209" fmla="*/ 2828658 h 6195701"/>
              <a:gd name="connsiteX210" fmla="*/ 5204388 w 5597495"/>
              <a:gd name="connsiteY210" fmla="*/ 2760291 h 6195701"/>
              <a:gd name="connsiteX211" fmla="*/ 5195843 w 5597495"/>
              <a:gd name="connsiteY211" fmla="*/ 2717562 h 6195701"/>
              <a:gd name="connsiteX212" fmla="*/ 5178751 w 5597495"/>
              <a:gd name="connsiteY212" fmla="*/ 2683379 h 6195701"/>
              <a:gd name="connsiteX213" fmla="*/ 5170205 w 5597495"/>
              <a:gd name="connsiteY213" fmla="*/ 2632104 h 6195701"/>
              <a:gd name="connsiteX214" fmla="*/ 5161659 w 5597495"/>
              <a:gd name="connsiteY214" fmla="*/ 2606467 h 6195701"/>
              <a:gd name="connsiteX215" fmla="*/ 5153114 w 5597495"/>
              <a:gd name="connsiteY215" fmla="*/ 2546646 h 6195701"/>
              <a:gd name="connsiteX216" fmla="*/ 5144568 w 5597495"/>
              <a:gd name="connsiteY216" fmla="*/ 2512463 h 6195701"/>
              <a:gd name="connsiteX217" fmla="*/ 5136022 w 5597495"/>
              <a:gd name="connsiteY217" fmla="*/ 2469734 h 6195701"/>
              <a:gd name="connsiteX218" fmla="*/ 5136022 w 5597495"/>
              <a:gd name="connsiteY218" fmla="*/ 1999716 h 6195701"/>
              <a:gd name="connsiteX219" fmla="*/ 5153114 w 5597495"/>
              <a:gd name="connsiteY219" fmla="*/ 1905712 h 6195701"/>
              <a:gd name="connsiteX220" fmla="*/ 5161659 w 5597495"/>
              <a:gd name="connsiteY220" fmla="*/ 1854437 h 6195701"/>
              <a:gd name="connsiteX221" fmla="*/ 5170205 w 5597495"/>
              <a:gd name="connsiteY221" fmla="*/ 1811708 h 6195701"/>
              <a:gd name="connsiteX222" fmla="*/ 5178751 w 5597495"/>
              <a:gd name="connsiteY222" fmla="*/ 1760433 h 6195701"/>
              <a:gd name="connsiteX223" fmla="*/ 5187297 w 5597495"/>
              <a:gd name="connsiteY223" fmla="*/ 1717704 h 6195701"/>
              <a:gd name="connsiteX224" fmla="*/ 5195843 w 5597495"/>
              <a:gd name="connsiteY224" fmla="*/ 1657884 h 6195701"/>
              <a:gd name="connsiteX225" fmla="*/ 5204388 w 5597495"/>
              <a:gd name="connsiteY225" fmla="*/ 1632246 h 6195701"/>
              <a:gd name="connsiteX226" fmla="*/ 5221480 w 5597495"/>
              <a:gd name="connsiteY226" fmla="*/ 1521151 h 6195701"/>
              <a:gd name="connsiteX227" fmla="*/ 5238572 w 5597495"/>
              <a:gd name="connsiteY227" fmla="*/ 1452785 h 6195701"/>
              <a:gd name="connsiteX228" fmla="*/ 5255663 w 5597495"/>
              <a:gd name="connsiteY228" fmla="*/ 1375873 h 6195701"/>
              <a:gd name="connsiteX229" fmla="*/ 5264209 w 5597495"/>
              <a:gd name="connsiteY229" fmla="*/ 649480 h 6195701"/>
              <a:gd name="connsiteX230" fmla="*/ 5247117 w 5597495"/>
              <a:gd name="connsiteY230" fmla="*/ 598205 h 6195701"/>
              <a:gd name="connsiteX231" fmla="*/ 5221480 w 5597495"/>
              <a:gd name="connsiteY231" fmla="*/ 452927 h 6195701"/>
              <a:gd name="connsiteX232" fmla="*/ 5204388 w 5597495"/>
              <a:gd name="connsiteY232" fmla="*/ 393106 h 6195701"/>
              <a:gd name="connsiteX233" fmla="*/ 5195843 w 5597495"/>
              <a:gd name="connsiteY233" fmla="*/ 341831 h 6195701"/>
              <a:gd name="connsiteX234" fmla="*/ 5170205 w 5597495"/>
              <a:gd name="connsiteY234" fmla="*/ 282011 h 6195701"/>
              <a:gd name="connsiteX235" fmla="*/ 5161659 w 5597495"/>
              <a:gd name="connsiteY235" fmla="*/ 256373 h 6195701"/>
              <a:gd name="connsiteX236" fmla="*/ 5136022 w 5597495"/>
              <a:gd name="connsiteY236" fmla="*/ 196553 h 6195701"/>
              <a:gd name="connsiteX237" fmla="*/ 5118930 w 5597495"/>
              <a:gd name="connsiteY237" fmla="*/ 145278 h 6195701"/>
              <a:gd name="connsiteX238" fmla="*/ 5067656 w 5597495"/>
              <a:gd name="connsiteY238" fmla="*/ 94003 h 6195701"/>
              <a:gd name="connsiteX239" fmla="*/ 5007835 w 5597495"/>
              <a:gd name="connsiteY239" fmla="*/ 25637 h 6195701"/>
              <a:gd name="connsiteX240" fmla="*/ 4879648 w 5597495"/>
              <a:gd name="connsiteY240" fmla="*/ 0 h 6195701"/>
              <a:gd name="connsiteX241" fmla="*/ 4554908 w 5597495"/>
              <a:gd name="connsiteY241" fmla="*/ 8545 h 6195701"/>
              <a:gd name="connsiteX242" fmla="*/ 4401084 w 5597495"/>
              <a:gd name="connsiteY242" fmla="*/ 25637 h 6195701"/>
              <a:gd name="connsiteX243" fmla="*/ 4349809 w 5597495"/>
              <a:gd name="connsiteY243" fmla="*/ 42729 h 6195701"/>
              <a:gd name="connsiteX244" fmla="*/ 4289988 w 5597495"/>
              <a:gd name="connsiteY244" fmla="*/ 59820 h 6195701"/>
              <a:gd name="connsiteX245" fmla="*/ 4255805 w 5597495"/>
              <a:gd name="connsiteY245" fmla="*/ 76912 h 6195701"/>
              <a:gd name="connsiteX246" fmla="*/ 4230168 w 5597495"/>
              <a:gd name="connsiteY246" fmla="*/ 94003 h 6195701"/>
              <a:gd name="connsiteX247" fmla="*/ 4144710 w 5597495"/>
              <a:gd name="connsiteY247" fmla="*/ 119641 h 6195701"/>
              <a:gd name="connsiteX248" fmla="*/ 4119072 w 5597495"/>
              <a:gd name="connsiteY248" fmla="*/ 136732 h 6195701"/>
              <a:gd name="connsiteX249" fmla="*/ 4093435 w 5597495"/>
              <a:gd name="connsiteY249" fmla="*/ 162370 h 6195701"/>
              <a:gd name="connsiteX250" fmla="*/ 4067798 w 5597495"/>
              <a:gd name="connsiteY250" fmla="*/ 170916 h 6195701"/>
              <a:gd name="connsiteX251" fmla="*/ 4042160 w 5597495"/>
              <a:gd name="connsiteY251" fmla="*/ 188007 h 6195701"/>
              <a:gd name="connsiteX252" fmla="*/ 3999431 w 5597495"/>
              <a:gd name="connsiteY252" fmla="*/ 222190 h 6195701"/>
              <a:gd name="connsiteX253" fmla="*/ 3948157 w 5597495"/>
              <a:gd name="connsiteY253" fmla="*/ 256373 h 6195701"/>
              <a:gd name="connsiteX254" fmla="*/ 3931065 w 5597495"/>
              <a:gd name="connsiteY254" fmla="*/ 282011 h 6195701"/>
              <a:gd name="connsiteX255" fmla="*/ 3879790 w 5597495"/>
              <a:gd name="connsiteY255" fmla="*/ 316194 h 6195701"/>
              <a:gd name="connsiteX256" fmla="*/ 3862699 w 5597495"/>
              <a:gd name="connsiteY256" fmla="*/ 341831 h 6195701"/>
              <a:gd name="connsiteX257" fmla="*/ 3811424 w 5597495"/>
              <a:gd name="connsiteY257" fmla="*/ 376015 h 6195701"/>
              <a:gd name="connsiteX258" fmla="*/ 3768695 w 5597495"/>
              <a:gd name="connsiteY258" fmla="*/ 410198 h 6195701"/>
              <a:gd name="connsiteX259" fmla="*/ 3743057 w 5597495"/>
              <a:gd name="connsiteY259" fmla="*/ 435835 h 6195701"/>
              <a:gd name="connsiteX260" fmla="*/ 3717420 w 5597495"/>
              <a:gd name="connsiteY260" fmla="*/ 444381 h 6195701"/>
              <a:gd name="connsiteX261" fmla="*/ 3691783 w 5597495"/>
              <a:gd name="connsiteY261" fmla="*/ 461473 h 6195701"/>
              <a:gd name="connsiteX262" fmla="*/ 3640508 w 5597495"/>
              <a:gd name="connsiteY262" fmla="*/ 495656 h 6195701"/>
              <a:gd name="connsiteX263" fmla="*/ 3614871 w 5597495"/>
              <a:gd name="connsiteY263" fmla="*/ 521293 h 6195701"/>
              <a:gd name="connsiteX264" fmla="*/ 3563596 w 5597495"/>
              <a:gd name="connsiteY264" fmla="*/ 555476 h 6195701"/>
              <a:gd name="connsiteX265" fmla="*/ 3486684 w 5597495"/>
              <a:gd name="connsiteY265" fmla="*/ 615297 h 6195701"/>
              <a:gd name="connsiteX266" fmla="*/ 3435409 w 5597495"/>
              <a:gd name="connsiteY266" fmla="*/ 666572 h 6195701"/>
              <a:gd name="connsiteX267" fmla="*/ 3392680 w 5597495"/>
              <a:gd name="connsiteY267" fmla="*/ 700755 h 6195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Lst>
            <a:rect l="l" t="t" r="r" b="b"/>
            <a:pathLst>
              <a:path w="5597495" h="6195701">
                <a:moveTo>
                  <a:pt x="3392680" y="700755"/>
                </a:moveTo>
                <a:lnTo>
                  <a:pt x="3392680" y="700755"/>
                </a:lnTo>
                <a:cubicBezTo>
                  <a:pt x="3386092" y="703225"/>
                  <a:pt x="3321416" y="728441"/>
                  <a:pt x="3298676" y="734938"/>
                </a:cubicBezTo>
                <a:cubicBezTo>
                  <a:pt x="3287383" y="738165"/>
                  <a:pt x="3275887" y="740635"/>
                  <a:pt x="3264493" y="743484"/>
                </a:cubicBezTo>
                <a:cubicBezTo>
                  <a:pt x="3255947" y="749181"/>
                  <a:pt x="3248296" y="756529"/>
                  <a:pt x="3238856" y="760575"/>
                </a:cubicBezTo>
                <a:cubicBezTo>
                  <a:pt x="3228060" y="765202"/>
                  <a:pt x="3214870" y="763294"/>
                  <a:pt x="3204672" y="769121"/>
                </a:cubicBezTo>
                <a:cubicBezTo>
                  <a:pt x="3194179" y="775117"/>
                  <a:pt x="3189845" y="789354"/>
                  <a:pt x="3179035" y="794759"/>
                </a:cubicBezTo>
                <a:cubicBezTo>
                  <a:pt x="3166043" y="801255"/>
                  <a:pt x="3150319" y="799482"/>
                  <a:pt x="3136306" y="803304"/>
                </a:cubicBezTo>
                <a:cubicBezTo>
                  <a:pt x="3118925" y="808044"/>
                  <a:pt x="3102123" y="814699"/>
                  <a:pt x="3085031" y="820396"/>
                </a:cubicBezTo>
                <a:cubicBezTo>
                  <a:pt x="3076485" y="823245"/>
                  <a:pt x="3067451" y="824914"/>
                  <a:pt x="3059394" y="828942"/>
                </a:cubicBezTo>
                <a:cubicBezTo>
                  <a:pt x="3048000" y="834639"/>
                  <a:pt x="3037296" y="842005"/>
                  <a:pt x="3025211" y="846033"/>
                </a:cubicBezTo>
                <a:cubicBezTo>
                  <a:pt x="3011431" y="850626"/>
                  <a:pt x="2996661" y="851428"/>
                  <a:pt x="2982482" y="854579"/>
                </a:cubicBezTo>
                <a:cubicBezTo>
                  <a:pt x="2971017" y="857127"/>
                  <a:pt x="2959549" y="859750"/>
                  <a:pt x="2948299" y="863125"/>
                </a:cubicBezTo>
                <a:cubicBezTo>
                  <a:pt x="2948281" y="863130"/>
                  <a:pt x="2884214" y="884486"/>
                  <a:pt x="2871386" y="888762"/>
                </a:cubicBezTo>
                <a:cubicBezTo>
                  <a:pt x="2862840" y="891611"/>
                  <a:pt x="2854582" y="895541"/>
                  <a:pt x="2845749" y="897308"/>
                </a:cubicBezTo>
                <a:cubicBezTo>
                  <a:pt x="2745076" y="917443"/>
                  <a:pt x="2870362" y="893207"/>
                  <a:pt x="2743200" y="914400"/>
                </a:cubicBezTo>
                <a:cubicBezTo>
                  <a:pt x="2728873" y="916788"/>
                  <a:pt x="2714941" y="921687"/>
                  <a:pt x="2700471" y="922945"/>
                </a:cubicBezTo>
                <a:cubicBezTo>
                  <a:pt x="2649310" y="927394"/>
                  <a:pt x="2597921" y="928642"/>
                  <a:pt x="2546646" y="931491"/>
                </a:cubicBezTo>
                <a:cubicBezTo>
                  <a:pt x="2478280" y="928642"/>
                  <a:pt x="2409834" y="927304"/>
                  <a:pt x="2341547" y="922945"/>
                </a:cubicBezTo>
                <a:cubicBezTo>
                  <a:pt x="2275916" y="918756"/>
                  <a:pt x="2210357" y="913117"/>
                  <a:pt x="2144994" y="905854"/>
                </a:cubicBezTo>
                <a:cubicBezTo>
                  <a:pt x="2119357" y="903005"/>
                  <a:pt x="2093788" y="899450"/>
                  <a:pt x="2068082" y="897308"/>
                </a:cubicBezTo>
                <a:cubicBezTo>
                  <a:pt x="2025406" y="893752"/>
                  <a:pt x="1982571" y="892318"/>
                  <a:pt x="1939895" y="888762"/>
                </a:cubicBezTo>
                <a:cubicBezTo>
                  <a:pt x="1914189" y="886620"/>
                  <a:pt x="1888662" y="882662"/>
                  <a:pt x="1862983" y="880216"/>
                </a:cubicBezTo>
                <a:cubicBezTo>
                  <a:pt x="1828836" y="876964"/>
                  <a:pt x="1794580" y="874923"/>
                  <a:pt x="1760433" y="871671"/>
                </a:cubicBezTo>
                <a:cubicBezTo>
                  <a:pt x="1734754" y="869225"/>
                  <a:pt x="1709200" y="865571"/>
                  <a:pt x="1683521" y="863125"/>
                </a:cubicBezTo>
                <a:cubicBezTo>
                  <a:pt x="1649374" y="859873"/>
                  <a:pt x="1615085" y="858170"/>
                  <a:pt x="1580972" y="854579"/>
                </a:cubicBezTo>
                <a:cubicBezTo>
                  <a:pt x="1560940" y="852470"/>
                  <a:pt x="1541224" y="847706"/>
                  <a:pt x="1521151" y="846033"/>
                </a:cubicBezTo>
                <a:cubicBezTo>
                  <a:pt x="1472809" y="842005"/>
                  <a:pt x="1424267" y="840825"/>
                  <a:pt x="1375872" y="837488"/>
                </a:cubicBezTo>
                <a:cubicBezTo>
                  <a:pt x="1341652" y="835128"/>
                  <a:pt x="1307523" y="831573"/>
                  <a:pt x="1273323" y="828942"/>
                </a:cubicBezTo>
                <a:lnTo>
                  <a:pt x="1153682" y="820396"/>
                </a:lnTo>
                <a:lnTo>
                  <a:pt x="948583" y="828942"/>
                </a:lnTo>
                <a:cubicBezTo>
                  <a:pt x="850115" y="834734"/>
                  <a:pt x="886517" y="836787"/>
                  <a:pt x="803304" y="846033"/>
                </a:cubicBezTo>
                <a:cubicBezTo>
                  <a:pt x="772033" y="849507"/>
                  <a:pt x="740635" y="851730"/>
                  <a:pt x="709300" y="854579"/>
                </a:cubicBezTo>
                <a:cubicBezTo>
                  <a:pt x="631527" y="880504"/>
                  <a:pt x="754344" y="840742"/>
                  <a:pt x="640934" y="871671"/>
                </a:cubicBezTo>
                <a:cubicBezTo>
                  <a:pt x="623553" y="876411"/>
                  <a:pt x="607325" y="885229"/>
                  <a:pt x="589659" y="888762"/>
                </a:cubicBezTo>
                <a:cubicBezTo>
                  <a:pt x="577819" y="891130"/>
                  <a:pt x="536075" y="897642"/>
                  <a:pt x="521293" y="905854"/>
                </a:cubicBezTo>
                <a:cubicBezTo>
                  <a:pt x="433138" y="954829"/>
                  <a:pt x="502391" y="929246"/>
                  <a:pt x="444381" y="948583"/>
                </a:cubicBezTo>
                <a:cubicBezTo>
                  <a:pt x="438684" y="957129"/>
                  <a:pt x="434552" y="966957"/>
                  <a:pt x="427289" y="974220"/>
                </a:cubicBezTo>
                <a:cubicBezTo>
                  <a:pt x="407616" y="993893"/>
                  <a:pt x="393621" y="993320"/>
                  <a:pt x="367469" y="999858"/>
                </a:cubicBezTo>
                <a:cubicBezTo>
                  <a:pt x="321890" y="1068223"/>
                  <a:pt x="381712" y="985615"/>
                  <a:pt x="324740" y="1042587"/>
                </a:cubicBezTo>
                <a:cubicBezTo>
                  <a:pt x="267768" y="1099559"/>
                  <a:pt x="350376" y="1039737"/>
                  <a:pt x="282011" y="1085316"/>
                </a:cubicBezTo>
                <a:cubicBezTo>
                  <a:pt x="226412" y="1168711"/>
                  <a:pt x="313524" y="1039074"/>
                  <a:pt x="239282" y="1145136"/>
                </a:cubicBezTo>
                <a:cubicBezTo>
                  <a:pt x="227502" y="1161964"/>
                  <a:pt x="216493" y="1179319"/>
                  <a:pt x="205099" y="1196411"/>
                </a:cubicBezTo>
                <a:cubicBezTo>
                  <a:pt x="199402" y="1204957"/>
                  <a:pt x="191822" y="1212512"/>
                  <a:pt x="188007" y="1222048"/>
                </a:cubicBezTo>
                <a:cubicBezTo>
                  <a:pt x="182310" y="1236291"/>
                  <a:pt x="177775" y="1251056"/>
                  <a:pt x="170915" y="1264777"/>
                </a:cubicBezTo>
                <a:cubicBezTo>
                  <a:pt x="166322" y="1273964"/>
                  <a:pt x="158417" y="1281228"/>
                  <a:pt x="153824" y="1290415"/>
                </a:cubicBezTo>
                <a:cubicBezTo>
                  <a:pt x="118450" y="1361164"/>
                  <a:pt x="177160" y="1268231"/>
                  <a:pt x="128186" y="1341689"/>
                </a:cubicBezTo>
                <a:cubicBezTo>
                  <a:pt x="97030" y="1435167"/>
                  <a:pt x="146715" y="1293593"/>
                  <a:pt x="102549" y="1392964"/>
                </a:cubicBezTo>
                <a:cubicBezTo>
                  <a:pt x="95232" y="1409427"/>
                  <a:pt x="91154" y="1427147"/>
                  <a:pt x="85457" y="1444239"/>
                </a:cubicBezTo>
                <a:cubicBezTo>
                  <a:pt x="82608" y="1452785"/>
                  <a:pt x="82317" y="1462670"/>
                  <a:pt x="76912" y="1469876"/>
                </a:cubicBezTo>
                <a:lnTo>
                  <a:pt x="51274" y="1504059"/>
                </a:lnTo>
                <a:cubicBezTo>
                  <a:pt x="25934" y="1605430"/>
                  <a:pt x="64815" y="1444906"/>
                  <a:pt x="34183" y="1598063"/>
                </a:cubicBezTo>
                <a:cubicBezTo>
                  <a:pt x="32416" y="1606896"/>
                  <a:pt x="28112" y="1615039"/>
                  <a:pt x="25637" y="1623701"/>
                </a:cubicBezTo>
                <a:cubicBezTo>
                  <a:pt x="22410" y="1634994"/>
                  <a:pt x="19940" y="1646490"/>
                  <a:pt x="17091" y="1657884"/>
                </a:cubicBezTo>
                <a:cubicBezTo>
                  <a:pt x="14242" y="1694916"/>
                  <a:pt x="12884" y="1732092"/>
                  <a:pt x="8545" y="1768979"/>
                </a:cubicBezTo>
                <a:cubicBezTo>
                  <a:pt x="7173" y="1780644"/>
                  <a:pt x="0" y="1791417"/>
                  <a:pt x="0" y="1803162"/>
                </a:cubicBezTo>
                <a:cubicBezTo>
                  <a:pt x="0" y="1937077"/>
                  <a:pt x="1967" y="2071062"/>
                  <a:pt x="8545" y="2204815"/>
                </a:cubicBezTo>
                <a:cubicBezTo>
                  <a:pt x="12208" y="2279290"/>
                  <a:pt x="28079" y="2317129"/>
                  <a:pt x="34183" y="2384276"/>
                </a:cubicBezTo>
                <a:cubicBezTo>
                  <a:pt x="39060" y="2437917"/>
                  <a:pt x="42375" y="2511405"/>
                  <a:pt x="59820" y="2563738"/>
                </a:cubicBezTo>
                <a:cubicBezTo>
                  <a:pt x="73217" y="2603928"/>
                  <a:pt x="65021" y="2581011"/>
                  <a:pt x="85457" y="2632104"/>
                </a:cubicBezTo>
                <a:cubicBezTo>
                  <a:pt x="88306" y="2652044"/>
                  <a:pt x="90053" y="2672173"/>
                  <a:pt x="94003" y="2691925"/>
                </a:cubicBezTo>
                <a:cubicBezTo>
                  <a:pt x="95770" y="2700758"/>
                  <a:pt x="100074" y="2708901"/>
                  <a:pt x="102549" y="2717562"/>
                </a:cubicBezTo>
                <a:cubicBezTo>
                  <a:pt x="105776" y="2728855"/>
                  <a:pt x="108547" y="2740280"/>
                  <a:pt x="111095" y="2751745"/>
                </a:cubicBezTo>
                <a:cubicBezTo>
                  <a:pt x="114246" y="2765924"/>
                  <a:pt x="116375" y="2780321"/>
                  <a:pt x="119641" y="2794474"/>
                </a:cubicBezTo>
                <a:cubicBezTo>
                  <a:pt x="124923" y="2817363"/>
                  <a:pt x="131035" y="2840052"/>
                  <a:pt x="136732" y="2862841"/>
                </a:cubicBezTo>
                <a:cubicBezTo>
                  <a:pt x="139581" y="2874235"/>
                  <a:pt x="142975" y="2885507"/>
                  <a:pt x="145278" y="2897024"/>
                </a:cubicBezTo>
                <a:lnTo>
                  <a:pt x="162370" y="2982482"/>
                </a:lnTo>
                <a:cubicBezTo>
                  <a:pt x="165219" y="2996725"/>
                  <a:pt x="166322" y="3011431"/>
                  <a:pt x="170915" y="3025211"/>
                </a:cubicBezTo>
                <a:cubicBezTo>
                  <a:pt x="176612" y="3042303"/>
                  <a:pt x="184474" y="3058820"/>
                  <a:pt x="188007" y="3076486"/>
                </a:cubicBezTo>
                <a:cubicBezTo>
                  <a:pt x="191258" y="3092740"/>
                  <a:pt x="196339" y="3127332"/>
                  <a:pt x="205099" y="3144852"/>
                </a:cubicBezTo>
                <a:cubicBezTo>
                  <a:pt x="209692" y="3154038"/>
                  <a:pt x="216493" y="3161943"/>
                  <a:pt x="222190" y="3170489"/>
                </a:cubicBezTo>
                <a:cubicBezTo>
                  <a:pt x="237947" y="3233517"/>
                  <a:pt x="221013" y="3176288"/>
                  <a:pt x="247828" y="3238856"/>
                </a:cubicBezTo>
                <a:cubicBezTo>
                  <a:pt x="251376" y="3247136"/>
                  <a:pt x="250746" y="3257459"/>
                  <a:pt x="256373" y="3264493"/>
                </a:cubicBezTo>
                <a:cubicBezTo>
                  <a:pt x="262789" y="3272513"/>
                  <a:pt x="273465" y="3275888"/>
                  <a:pt x="282011" y="3281585"/>
                </a:cubicBezTo>
                <a:cubicBezTo>
                  <a:pt x="287708" y="3295828"/>
                  <a:pt x="292242" y="3310593"/>
                  <a:pt x="299102" y="3324314"/>
                </a:cubicBezTo>
                <a:cubicBezTo>
                  <a:pt x="303695" y="3333500"/>
                  <a:pt x="312148" y="3340511"/>
                  <a:pt x="316194" y="3349951"/>
                </a:cubicBezTo>
                <a:cubicBezTo>
                  <a:pt x="348197" y="3424621"/>
                  <a:pt x="293437" y="3342396"/>
                  <a:pt x="350377" y="3418317"/>
                </a:cubicBezTo>
                <a:cubicBezTo>
                  <a:pt x="353226" y="3432560"/>
                  <a:pt x="354330" y="3447266"/>
                  <a:pt x="358923" y="3461046"/>
                </a:cubicBezTo>
                <a:cubicBezTo>
                  <a:pt x="362951" y="3473132"/>
                  <a:pt x="370742" y="3483632"/>
                  <a:pt x="376014" y="3495230"/>
                </a:cubicBezTo>
                <a:cubicBezTo>
                  <a:pt x="384991" y="3514980"/>
                  <a:pt x="392478" y="3535391"/>
                  <a:pt x="401652" y="3555050"/>
                </a:cubicBezTo>
                <a:cubicBezTo>
                  <a:pt x="412427" y="3578138"/>
                  <a:pt x="435835" y="3623416"/>
                  <a:pt x="435835" y="3623416"/>
                </a:cubicBezTo>
                <a:cubicBezTo>
                  <a:pt x="441532" y="3657599"/>
                  <a:pt x="444522" y="3692346"/>
                  <a:pt x="452927" y="3725966"/>
                </a:cubicBezTo>
                <a:lnTo>
                  <a:pt x="470018" y="3794332"/>
                </a:lnTo>
                <a:cubicBezTo>
                  <a:pt x="476400" y="3851772"/>
                  <a:pt x="485607" y="3926714"/>
                  <a:pt x="487110" y="3982340"/>
                </a:cubicBezTo>
                <a:cubicBezTo>
                  <a:pt x="491805" y="4156064"/>
                  <a:pt x="490763" y="4329914"/>
                  <a:pt x="495656" y="4503633"/>
                </a:cubicBezTo>
                <a:cubicBezTo>
                  <a:pt x="496462" y="4532250"/>
                  <a:pt x="499954" y="4560780"/>
                  <a:pt x="504201" y="4589091"/>
                </a:cubicBezTo>
                <a:cubicBezTo>
                  <a:pt x="517575" y="4678253"/>
                  <a:pt x="516682" y="4649525"/>
                  <a:pt x="529839" y="4708732"/>
                </a:cubicBezTo>
                <a:cubicBezTo>
                  <a:pt x="535022" y="4732054"/>
                  <a:pt x="536974" y="4755195"/>
                  <a:pt x="546930" y="4777099"/>
                </a:cubicBezTo>
                <a:cubicBezTo>
                  <a:pt x="557473" y="4800294"/>
                  <a:pt x="573058" y="4821294"/>
                  <a:pt x="581114" y="4845465"/>
                </a:cubicBezTo>
                <a:cubicBezTo>
                  <a:pt x="583962" y="4854011"/>
                  <a:pt x="587184" y="4862441"/>
                  <a:pt x="589659" y="4871102"/>
                </a:cubicBezTo>
                <a:cubicBezTo>
                  <a:pt x="594680" y="4888677"/>
                  <a:pt x="598870" y="4913584"/>
                  <a:pt x="606751" y="4930923"/>
                </a:cubicBezTo>
                <a:cubicBezTo>
                  <a:pt x="617294" y="4954118"/>
                  <a:pt x="632877" y="4975118"/>
                  <a:pt x="640934" y="4999289"/>
                </a:cubicBezTo>
                <a:cubicBezTo>
                  <a:pt x="652728" y="5034671"/>
                  <a:pt x="644483" y="5017432"/>
                  <a:pt x="666572" y="5050564"/>
                </a:cubicBezTo>
                <a:cubicBezTo>
                  <a:pt x="686911" y="5111583"/>
                  <a:pt x="673669" y="5086849"/>
                  <a:pt x="700755" y="5127476"/>
                </a:cubicBezTo>
                <a:cubicBezTo>
                  <a:pt x="722686" y="5215207"/>
                  <a:pt x="692879" y="5106477"/>
                  <a:pt x="726392" y="5195843"/>
                </a:cubicBezTo>
                <a:cubicBezTo>
                  <a:pt x="730516" y="5206840"/>
                  <a:pt x="729685" y="5219521"/>
                  <a:pt x="734938" y="5230026"/>
                </a:cubicBezTo>
                <a:cubicBezTo>
                  <a:pt x="741308" y="5242765"/>
                  <a:pt x="753658" y="5251759"/>
                  <a:pt x="760575" y="5264209"/>
                </a:cubicBezTo>
                <a:cubicBezTo>
                  <a:pt x="803933" y="5342253"/>
                  <a:pt x="757176" y="5273367"/>
                  <a:pt x="786213" y="5341121"/>
                </a:cubicBezTo>
                <a:cubicBezTo>
                  <a:pt x="792226" y="5355151"/>
                  <a:pt x="823460" y="5391074"/>
                  <a:pt x="828942" y="5400942"/>
                </a:cubicBezTo>
                <a:cubicBezTo>
                  <a:pt x="836392" y="5414352"/>
                  <a:pt x="838687" y="5430204"/>
                  <a:pt x="846033" y="5443671"/>
                </a:cubicBezTo>
                <a:cubicBezTo>
                  <a:pt x="871905" y="5491103"/>
                  <a:pt x="879224" y="5493953"/>
                  <a:pt x="914400" y="5529129"/>
                </a:cubicBezTo>
                <a:cubicBezTo>
                  <a:pt x="931035" y="5579039"/>
                  <a:pt x="909928" y="5533203"/>
                  <a:pt x="948583" y="5571858"/>
                </a:cubicBezTo>
                <a:cubicBezTo>
                  <a:pt x="955845" y="5579120"/>
                  <a:pt x="960578" y="5588578"/>
                  <a:pt x="965674" y="5597495"/>
                </a:cubicBezTo>
                <a:cubicBezTo>
                  <a:pt x="971994" y="5608556"/>
                  <a:pt x="973758" y="5622670"/>
                  <a:pt x="982766" y="5631678"/>
                </a:cubicBezTo>
                <a:cubicBezTo>
                  <a:pt x="989136" y="5638048"/>
                  <a:pt x="999857" y="5637375"/>
                  <a:pt x="1008403" y="5640224"/>
                </a:cubicBezTo>
                <a:cubicBezTo>
                  <a:pt x="1053982" y="5708589"/>
                  <a:pt x="994160" y="5625981"/>
                  <a:pt x="1051132" y="5682953"/>
                </a:cubicBezTo>
                <a:cubicBezTo>
                  <a:pt x="1058395" y="5690216"/>
                  <a:pt x="1059678" y="5702893"/>
                  <a:pt x="1068224" y="5708590"/>
                </a:cubicBezTo>
                <a:cubicBezTo>
                  <a:pt x="1077996" y="5715105"/>
                  <a:pt x="1091013" y="5714287"/>
                  <a:pt x="1102407" y="5717136"/>
                </a:cubicBezTo>
                <a:lnTo>
                  <a:pt x="1153682" y="5751319"/>
                </a:lnTo>
                <a:cubicBezTo>
                  <a:pt x="1162228" y="5757016"/>
                  <a:pt x="1172056" y="5761148"/>
                  <a:pt x="1179319" y="5768411"/>
                </a:cubicBezTo>
                <a:cubicBezTo>
                  <a:pt x="1190713" y="5779805"/>
                  <a:pt x="1199837" y="5794054"/>
                  <a:pt x="1213502" y="5802594"/>
                </a:cubicBezTo>
                <a:cubicBezTo>
                  <a:pt x="1223462" y="5808819"/>
                  <a:pt x="1236543" y="5807426"/>
                  <a:pt x="1247686" y="5811140"/>
                </a:cubicBezTo>
                <a:cubicBezTo>
                  <a:pt x="1262239" y="5815991"/>
                  <a:pt x="1276947" y="5820885"/>
                  <a:pt x="1290414" y="5828231"/>
                </a:cubicBezTo>
                <a:cubicBezTo>
                  <a:pt x="1308447" y="5838068"/>
                  <a:pt x="1322616" y="5854786"/>
                  <a:pt x="1341689" y="5862415"/>
                </a:cubicBezTo>
                <a:cubicBezTo>
                  <a:pt x="1418244" y="5893036"/>
                  <a:pt x="1350117" y="5868794"/>
                  <a:pt x="1427147" y="5888052"/>
                </a:cubicBezTo>
                <a:cubicBezTo>
                  <a:pt x="1435886" y="5890237"/>
                  <a:pt x="1444123" y="5894123"/>
                  <a:pt x="1452785" y="5896598"/>
                </a:cubicBezTo>
                <a:cubicBezTo>
                  <a:pt x="1464078" y="5899825"/>
                  <a:pt x="1475675" y="5901917"/>
                  <a:pt x="1486968" y="5905144"/>
                </a:cubicBezTo>
                <a:cubicBezTo>
                  <a:pt x="1495629" y="5907619"/>
                  <a:pt x="1503866" y="5911504"/>
                  <a:pt x="1512605" y="5913689"/>
                </a:cubicBezTo>
                <a:cubicBezTo>
                  <a:pt x="1536497" y="5919662"/>
                  <a:pt x="1583747" y="5926971"/>
                  <a:pt x="1606609" y="5930781"/>
                </a:cubicBezTo>
                <a:cubicBezTo>
                  <a:pt x="1628573" y="5938103"/>
                  <a:pt x="1642823" y="5943581"/>
                  <a:pt x="1666429" y="5947873"/>
                </a:cubicBezTo>
                <a:cubicBezTo>
                  <a:pt x="1686247" y="5951476"/>
                  <a:pt x="1706381" y="5953107"/>
                  <a:pt x="1726250" y="5956418"/>
                </a:cubicBezTo>
                <a:cubicBezTo>
                  <a:pt x="1740577" y="5958806"/>
                  <a:pt x="1754652" y="5962576"/>
                  <a:pt x="1768979" y="5964964"/>
                </a:cubicBezTo>
                <a:cubicBezTo>
                  <a:pt x="1788848" y="5968276"/>
                  <a:pt x="1808860" y="5970661"/>
                  <a:pt x="1828800" y="5973510"/>
                </a:cubicBezTo>
                <a:cubicBezTo>
                  <a:pt x="1837346" y="5979207"/>
                  <a:pt x="1844997" y="5986556"/>
                  <a:pt x="1854437" y="5990602"/>
                </a:cubicBezTo>
                <a:cubicBezTo>
                  <a:pt x="1865947" y="5995535"/>
                  <a:pt x="1922569" y="6005667"/>
                  <a:pt x="1931349" y="6007693"/>
                </a:cubicBezTo>
                <a:cubicBezTo>
                  <a:pt x="1954237" y="6012975"/>
                  <a:pt x="1977129" y="6018332"/>
                  <a:pt x="1999715" y="6024785"/>
                </a:cubicBezTo>
                <a:cubicBezTo>
                  <a:pt x="2019655" y="6030482"/>
                  <a:pt x="2039052" y="6038642"/>
                  <a:pt x="2059536" y="6041876"/>
                </a:cubicBezTo>
                <a:cubicBezTo>
                  <a:pt x="2093418" y="6047226"/>
                  <a:pt x="2127903" y="6047573"/>
                  <a:pt x="2162086" y="6050422"/>
                </a:cubicBezTo>
                <a:cubicBezTo>
                  <a:pt x="2179177" y="6053271"/>
                  <a:pt x="2196125" y="6057185"/>
                  <a:pt x="2213360" y="6058968"/>
                </a:cubicBezTo>
                <a:cubicBezTo>
                  <a:pt x="2278776" y="6065735"/>
                  <a:pt x="2409914" y="6076059"/>
                  <a:pt x="2409914" y="6076059"/>
                </a:cubicBezTo>
                <a:cubicBezTo>
                  <a:pt x="2459808" y="6092691"/>
                  <a:pt x="2411626" y="6078111"/>
                  <a:pt x="2486826" y="6093151"/>
                </a:cubicBezTo>
                <a:cubicBezTo>
                  <a:pt x="2498343" y="6095454"/>
                  <a:pt x="2509716" y="6098470"/>
                  <a:pt x="2521009" y="6101697"/>
                </a:cubicBezTo>
                <a:cubicBezTo>
                  <a:pt x="2529670" y="6104172"/>
                  <a:pt x="2537743" y="6108873"/>
                  <a:pt x="2546646" y="6110243"/>
                </a:cubicBezTo>
                <a:cubicBezTo>
                  <a:pt x="2572288" y="6114188"/>
                  <a:pt x="2716142" y="6126012"/>
                  <a:pt x="2734654" y="6127334"/>
                </a:cubicBezTo>
                <a:cubicBezTo>
                  <a:pt x="2780204" y="6130588"/>
                  <a:pt x="2825877" y="6132088"/>
                  <a:pt x="2871386" y="6135880"/>
                </a:cubicBezTo>
                <a:cubicBezTo>
                  <a:pt x="2894273" y="6137787"/>
                  <a:pt x="2916881" y="6142347"/>
                  <a:pt x="2939753" y="6144426"/>
                </a:cubicBezTo>
                <a:cubicBezTo>
                  <a:pt x="2979571" y="6148046"/>
                  <a:pt x="3019514" y="6150123"/>
                  <a:pt x="3059394" y="6152972"/>
                </a:cubicBezTo>
                <a:cubicBezTo>
                  <a:pt x="3208460" y="6182784"/>
                  <a:pt x="3086261" y="6162332"/>
                  <a:pt x="3281585" y="6178609"/>
                </a:cubicBezTo>
                <a:cubicBezTo>
                  <a:pt x="3304472" y="6180516"/>
                  <a:pt x="3327030" y="6185722"/>
                  <a:pt x="3349951" y="6187155"/>
                </a:cubicBezTo>
                <a:cubicBezTo>
                  <a:pt x="3418243" y="6191423"/>
                  <a:pt x="3486684" y="6192852"/>
                  <a:pt x="3555050" y="6195701"/>
                </a:cubicBezTo>
                <a:lnTo>
                  <a:pt x="3956702" y="6178609"/>
                </a:lnTo>
                <a:cubicBezTo>
                  <a:pt x="3968427" y="6177919"/>
                  <a:pt x="3979300" y="6171994"/>
                  <a:pt x="3990886" y="6170063"/>
                </a:cubicBezTo>
                <a:cubicBezTo>
                  <a:pt x="4013540" y="6166287"/>
                  <a:pt x="4036598" y="6165293"/>
                  <a:pt x="4059252" y="6161517"/>
                </a:cubicBezTo>
                <a:cubicBezTo>
                  <a:pt x="4087907" y="6156741"/>
                  <a:pt x="4116527" y="6151472"/>
                  <a:pt x="4144710" y="6144426"/>
                </a:cubicBezTo>
                <a:cubicBezTo>
                  <a:pt x="4156104" y="6141577"/>
                  <a:pt x="4167337" y="6137981"/>
                  <a:pt x="4178893" y="6135880"/>
                </a:cubicBezTo>
                <a:cubicBezTo>
                  <a:pt x="4198711" y="6132277"/>
                  <a:pt x="4218774" y="6130183"/>
                  <a:pt x="4238714" y="6127334"/>
                </a:cubicBezTo>
                <a:cubicBezTo>
                  <a:pt x="4306553" y="6104720"/>
                  <a:pt x="4227758" y="6129388"/>
                  <a:pt x="4375446" y="6101697"/>
                </a:cubicBezTo>
                <a:cubicBezTo>
                  <a:pt x="4384300" y="6100037"/>
                  <a:pt x="4392422" y="6095626"/>
                  <a:pt x="4401084" y="6093151"/>
                </a:cubicBezTo>
                <a:cubicBezTo>
                  <a:pt x="4462477" y="6075610"/>
                  <a:pt x="4407526" y="6093676"/>
                  <a:pt x="4477996" y="6076059"/>
                </a:cubicBezTo>
                <a:cubicBezTo>
                  <a:pt x="4486735" y="6073874"/>
                  <a:pt x="4494894" y="6069699"/>
                  <a:pt x="4503633" y="6067514"/>
                </a:cubicBezTo>
                <a:cubicBezTo>
                  <a:pt x="4517724" y="6063991"/>
                  <a:pt x="4532271" y="6062491"/>
                  <a:pt x="4546362" y="6058968"/>
                </a:cubicBezTo>
                <a:cubicBezTo>
                  <a:pt x="4555101" y="6056783"/>
                  <a:pt x="4563261" y="6052607"/>
                  <a:pt x="4572000" y="6050422"/>
                </a:cubicBezTo>
                <a:cubicBezTo>
                  <a:pt x="4586091" y="6046899"/>
                  <a:pt x="4600763" y="6045866"/>
                  <a:pt x="4614729" y="6041876"/>
                </a:cubicBezTo>
                <a:cubicBezTo>
                  <a:pt x="4735971" y="6007236"/>
                  <a:pt x="4652270" y="6030670"/>
                  <a:pt x="4725824" y="5999147"/>
                </a:cubicBezTo>
                <a:cubicBezTo>
                  <a:pt x="4734104" y="5995599"/>
                  <a:pt x="4743261" y="5994329"/>
                  <a:pt x="4751461" y="5990602"/>
                </a:cubicBezTo>
                <a:cubicBezTo>
                  <a:pt x="4774656" y="5980059"/>
                  <a:pt x="4797039" y="5967813"/>
                  <a:pt x="4819828" y="5956418"/>
                </a:cubicBezTo>
                <a:cubicBezTo>
                  <a:pt x="4831222" y="5950721"/>
                  <a:pt x="4843411" y="5946394"/>
                  <a:pt x="4854011" y="5939327"/>
                </a:cubicBezTo>
                <a:cubicBezTo>
                  <a:pt x="4862557" y="5933630"/>
                  <a:pt x="4870938" y="5927679"/>
                  <a:pt x="4879648" y="5922235"/>
                </a:cubicBezTo>
                <a:cubicBezTo>
                  <a:pt x="4893733" y="5913432"/>
                  <a:pt x="4907521" y="5904026"/>
                  <a:pt x="4922377" y="5896598"/>
                </a:cubicBezTo>
                <a:cubicBezTo>
                  <a:pt x="4930434" y="5892570"/>
                  <a:pt x="4940140" y="5892427"/>
                  <a:pt x="4948014" y="5888052"/>
                </a:cubicBezTo>
                <a:cubicBezTo>
                  <a:pt x="4965971" y="5878076"/>
                  <a:pt x="4982197" y="5865263"/>
                  <a:pt x="4999289" y="5853869"/>
                </a:cubicBezTo>
                <a:cubicBezTo>
                  <a:pt x="5019576" y="5840344"/>
                  <a:pt x="5040564" y="5827037"/>
                  <a:pt x="5059110" y="5811140"/>
                </a:cubicBezTo>
                <a:cubicBezTo>
                  <a:pt x="5068286" y="5803275"/>
                  <a:pt x="5075571" y="5793367"/>
                  <a:pt x="5084747" y="5785502"/>
                </a:cubicBezTo>
                <a:cubicBezTo>
                  <a:pt x="5095561" y="5776233"/>
                  <a:pt x="5108859" y="5769936"/>
                  <a:pt x="5118930" y="5759865"/>
                </a:cubicBezTo>
                <a:cubicBezTo>
                  <a:pt x="5126193" y="5752603"/>
                  <a:pt x="5128292" y="5740991"/>
                  <a:pt x="5136022" y="5734228"/>
                </a:cubicBezTo>
                <a:cubicBezTo>
                  <a:pt x="5151481" y="5720701"/>
                  <a:pt x="5187297" y="5700045"/>
                  <a:pt x="5187297" y="5700045"/>
                </a:cubicBezTo>
                <a:cubicBezTo>
                  <a:pt x="5198691" y="5682953"/>
                  <a:pt x="5206955" y="5663295"/>
                  <a:pt x="5221480" y="5648770"/>
                </a:cubicBezTo>
                <a:cubicBezTo>
                  <a:pt x="5230026" y="5640224"/>
                  <a:pt x="5240092" y="5632967"/>
                  <a:pt x="5247117" y="5623132"/>
                </a:cubicBezTo>
                <a:cubicBezTo>
                  <a:pt x="5286542" y="5567936"/>
                  <a:pt x="5239307" y="5605550"/>
                  <a:pt x="5289846" y="5571858"/>
                </a:cubicBezTo>
                <a:cubicBezTo>
                  <a:pt x="5295543" y="5563312"/>
                  <a:pt x="5301842" y="5555138"/>
                  <a:pt x="5306938" y="5546220"/>
                </a:cubicBezTo>
                <a:cubicBezTo>
                  <a:pt x="5322139" y="5519618"/>
                  <a:pt x="5322189" y="5509118"/>
                  <a:pt x="5341121" y="5486400"/>
                </a:cubicBezTo>
                <a:cubicBezTo>
                  <a:pt x="5348858" y="5477116"/>
                  <a:pt x="5358212" y="5469308"/>
                  <a:pt x="5366758" y="5460762"/>
                </a:cubicBezTo>
                <a:cubicBezTo>
                  <a:pt x="5372455" y="5446519"/>
                  <a:pt x="5378999" y="5432586"/>
                  <a:pt x="5383850" y="5418033"/>
                </a:cubicBezTo>
                <a:cubicBezTo>
                  <a:pt x="5394694" y="5385502"/>
                  <a:pt x="5388595" y="5387023"/>
                  <a:pt x="5400942" y="5358213"/>
                </a:cubicBezTo>
                <a:cubicBezTo>
                  <a:pt x="5405960" y="5346504"/>
                  <a:pt x="5413015" y="5335739"/>
                  <a:pt x="5418033" y="5324030"/>
                </a:cubicBezTo>
                <a:cubicBezTo>
                  <a:pt x="5439260" y="5274499"/>
                  <a:pt x="5410827" y="5322019"/>
                  <a:pt x="5443671" y="5272755"/>
                </a:cubicBezTo>
                <a:cubicBezTo>
                  <a:pt x="5463706" y="5212642"/>
                  <a:pt x="5437634" y="5286837"/>
                  <a:pt x="5469308" y="5212934"/>
                </a:cubicBezTo>
                <a:cubicBezTo>
                  <a:pt x="5472857" y="5204654"/>
                  <a:pt x="5475379" y="5195958"/>
                  <a:pt x="5477854" y="5187297"/>
                </a:cubicBezTo>
                <a:cubicBezTo>
                  <a:pt x="5481081" y="5176004"/>
                  <a:pt x="5481773" y="5163909"/>
                  <a:pt x="5486400" y="5153114"/>
                </a:cubicBezTo>
                <a:cubicBezTo>
                  <a:pt x="5490446" y="5143674"/>
                  <a:pt x="5499541" y="5136957"/>
                  <a:pt x="5503491" y="5127476"/>
                </a:cubicBezTo>
                <a:cubicBezTo>
                  <a:pt x="5551632" y="5011938"/>
                  <a:pt x="5506821" y="5084027"/>
                  <a:pt x="5546220" y="5024927"/>
                </a:cubicBezTo>
                <a:cubicBezTo>
                  <a:pt x="5549069" y="5013533"/>
                  <a:pt x="5550642" y="5001741"/>
                  <a:pt x="5554766" y="4990744"/>
                </a:cubicBezTo>
                <a:cubicBezTo>
                  <a:pt x="5559239" y="4978816"/>
                  <a:pt x="5568196" y="4968762"/>
                  <a:pt x="5571857" y="4956560"/>
                </a:cubicBezTo>
                <a:cubicBezTo>
                  <a:pt x="5576095" y="4942433"/>
                  <a:pt x="5586810" y="4856158"/>
                  <a:pt x="5588949" y="4845465"/>
                </a:cubicBezTo>
                <a:cubicBezTo>
                  <a:pt x="5590716" y="4836632"/>
                  <a:pt x="5594646" y="4828374"/>
                  <a:pt x="5597495" y="4819828"/>
                </a:cubicBezTo>
                <a:cubicBezTo>
                  <a:pt x="5594646" y="4643215"/>
                  <a:pt x="5596792" y="4466450"/>
                  <a:pt x="5588949" y="4289988"/>
                </a:cubicBezTo>
                <a:cubicBezTo>
                  <a:pt x="5585387" y="4209850"/>
                  <a:pt x="5574657" y="4130117"/>
                  <a:pt x="5563312" y="4050706"/>
                </a:cubicBezTo>
                <a:cubicBezTo>
                  <a:pt x="5560463" y="4030766"/>
                  <a:pt x="5558369" y="4010704"/>
                  <a:pt x="5554766" y="3990886"/>
                </a:cubicBezTo>
                <a:cubicBezTo>
                  <a:pt x="5552665" y="3979330"/>
                  <a:pt x="5548768" y="3968168"/>
                  <a:pt x="5546220" y="3956702"/>
                </a:cubicBezTo>
                <a:cubicBezTo>
                  <a:pt x="5543069" y="3942523"/>
                  <a:pt x="5540272" y="3928264"/>
                  <a:pt x="5537674" y="3913973"/>
                </a:cubicBezTo>
                <a:cubicBezTo>
                  <a:pt x="5531464" y="3879817"/>
                  <a:pt x="5520606" y="3802948"/>
                  <a:pt x="5512037" y="3777241"/>
                </a:cubicBezTo>
                <a:cubicBezTo>
                  <a:pt x="5502522" y="3748695"/>
                  <a:pt x="5502097" y="3749607"/>
                  <a:pt x="5494945" y="3717420"/>
                </a:cubicBezTo>
                <a:cubicBezTo>
                  <a:pt x="5485904" y="3676735"/>
                  <a:pt x="5483275" y="3648227"/>
                  <a:pt x="5469308" y="3606325"/>
                </a:cubicBezTo>
                <a:cubicBezTo>
                  <a:pt x="5463611" y="3589233"/>
                  <a:pt x="5456585" y="3572528"/>
                  <a:pt x="5452216" y="3555050"/>
                </a:cubicBezTo>
                <a:cubicBezTo>
                  <a:pt x="5449368" y="3543656"/>
                  <a:pt x="5446219" y="3532332"/>
                  <a:pt x="5443671" y="3520867"/>
                </a:cubicBezTo>
                <a:cubicBezTo>
                  <a:pt x="5436702" y="3489505"/>
                  <a:pt x="5435510" y="3473725"/>
                  <a:pt x="5426579" y="3443955"/>
                </a:cubicBezTo>
                <a:cubicBezTo>
                  <a:pt x="5421402" y="3426699"/>
                  <a:pt x="5413020" y="3410346"/>
                  <a:pt x="5409487" y="3392680"/>
                </a:cubicBezTo>
                <a:cubicBezTo>
                  <a:pt x="5406639" y="3378437"/>
                  <a:pt x="5405116" y="3363863"/>
                  <a:pt x="5400942" y="3349951"/>
                </a:cubicBezTo>
                <a:cubicBezTo>
                  <a:pt x="5396534" y="3335258"/>
                  <a:pt x="5388361" y="3321884"/>
                  <a:pt x="5383850" y="3307222"/>
                </a:cubicBezTo>
                <a:cubicBezTo>
                  <a:pt x="5376942" y="3284771"/>
                  <a:pt x="5372455" y="3261645"/>
                  <a:pt x="5366758" y="3238856"/>
                </a:cubicBezTo>
                <a:cubicBezTo>
                  <a:pt x="5363909" y="3227462"/>
                  <a:pt x="5363466" y="3215178"/>
                  <a:pt x="5358213" y="3204673"/>
                </a:cubicBezTo>
                <a:lnTo>
                  <a:pt x="5341121" y="3170489"/>
                </a:lnTo>
                <a:cubicBezTo>
                  <a:pt x="5333834" y="3134055"/>
                  <a:pt x="5335292" y="3132158"/>
                  <a:pt x="5324029" y="3102123"/>
                </a:cubicBezTo>
                <a:cubicBezTo>
                  <a:pt x="5318152" y="3086450"/>
                  <a:pt x="5303240" y="3053148"/>
                  <a:pt x="5298392" y="3033757"/>
                </a:cubicBezTo>
                <a:cubicBezTo>
                  <a:pt x="5294869" y="3019666"/>
                  <a:pt x="5293369" y="3005119"/>
                  <a:pt x="5289846" y="2991028"/>
                </a:cubicBezTo>
                <a:cubicBezTo>
                  <a:pt x="5287661" y="2982289"/>
                  <a:pt x="5283775" y="2974052"/>
                  <a:pt x="5281300" y="2965390"/>
                </a:cubicBezTo>
                <a:cubicBezTo>
                  <a:pt x="5278074" y="2954097"/>
                  <a:pt x="5276879" y="2942204"/>
                  <a:pt x="5272755" y="2931207"/>
                </a:cubicBezTo>
                <a:cubicBezTo>
                  <a:pt x="5268282" y="2919279"/>
                  <a:pt x="5260681" y="2908733"/>
                  <a:pt x="5255663" y="2897024"/>
                </a:cubicBezTo>
                <a:cubicBezTo>
                  <a:pt x="5252114" y="2888744"/>
                  <a:pt x="5250280" y="2879821"/>
                  <a:pt x="5247117" y="2871387"/>
                </a:cubicBezTo>
                <a:cubicBezTo>
                  <a:pt x="5241731" y="2857024"/>
                  <a:pt x="5234877" y="2843211"/>
                  <a:pt x="5230026" y="2828658"/>
                </a:cubicBezTo>
                <a:cubicBezTo>
                  <a:pt x="5206757" y="2758849"/>
                  <a:pt x="5239351" y="2830214"/>
                  <a:pt x="5204388" y="2760291"/>
                </a:cubicBezTo>
                <a:cubicBezTo>
                  <a:pt x="5201540" y="2746048"/>
                  <a:pt x="5200436" y="2731342"/>
                  <a:pt x="5195843" y="2717562"/>
                </a:cubicBezTo>
                <a:cubicBezTo>
                  <a:pt x="5191815" y="2705476"/>
                  <a:pt x="5182412" y="2695581"/>
                  <a:pt x="5178751" y="2683379"/>
                </a:cubicBezTo>
                <a:cubicBezTo>
                  <a:pt x="5173772" y="2666782"/>
                  <a:pt x="5173964" y="2649019"/>
                  <a:pt x="5170205" y="2632104"/>
                </a:cubicBezTo>
                <a:cubicBezTo>
                  <a:pt x="5168251" y="2623311"/>
                  <a:pt x="5164508" y="2615013"/>
                  <a:pt x="5161659" y="2606467"/>
                </a:cubicBezTo>
                <a:cubicBezTo>
                  <a:pt x="5158811" y="2586527"/>
                  <a:pt x="5156717" y="2566464"/>
                  <a:pt x="5153114" y="2546646"/>
                </a:cubicBezTo>
                <a:cubicBezTo>
                  <a:pt x="5151013" y="2535090"/>
                  <a:pt x="5147116" y="2523928"/>
                  <a:pt x="5144568" y="2512463"/>
                </a:cubicBezTo>
                <a:cubicBezTo>
                  <a:pt x="5141417" y="2498284"/>
                  <a:pt x="5138871" y="2483977"/>
                  <a:pt x="5136022" y="2469734"/>
                </a:cubicBezTo>
                <a:cubicBezTo>
                  <a:pt x="5118627" y="2260995"/>
                  <a:pt x="5121943" y="2344650"/>
                  <a:pt x="5136022" y="1999716"/>
                </a:cubicBezTo>
                <a:cubicBezTo>
                  <a:pt x="5136685" y="1983478"/>
                  <a:pt x="5149780" y="1924051"/>
                  <a:pt x="5153114" y="1905712"/>
                </a:cubicBezTo>
                <a:cubicBezTo>
                  <a:pt x="5156214" y="1888664"/>
                  <a:pt x="5158559" y="1871485"/>
                  <a:pt x="5161659" y="1854437"/>
                </a:cubicBezTo>
                <a:cubicBezTo>
                  <a:pt x="5164257" y="1840146"/>
                  <a:pt x="5167607" y="1825999"/>
                  <a:pt x="5170205" y="1811708"/>
                </a:cubicBezTo>
                <a:cubicBezTo>
                  <a:pt x="5173305" y="1794660"/>
                  <a:pt x="5175651" y="1777481"/>
                  <a:pt x="5178751" y="1760433"/>
                </a:cubicBezTo>
                <a:cubicBezTo>
                  <a:pt x="5181349" y="1746142"/>
                  <a:pt x="5184909" y="1732031"/>
                  <a:pt x="5187297" y="1717704"/>
                </a:cubicBezTo>
                <a:cubicBezTo>
                  <a:pt x="5190608" y="1697836"/>
                  <a:pt x="5191893" y="1677635"/>
                  <a:pt x="5195843" y="1657884"/>
                </a:cubicBezTo>
                <a:cubicBezTo>
                  <a:pt x="5197610" y="1649051"/>
                  <a:pt x="5202434" y="1641040"/>
                  <a:pt x="5204388" y="1632246"/>
                </a:cubicBezTo>
                <a:cubicBezTo>
                  <a:pt x="5218520" y="1568649"/>
                  <a:pt x="5207839" y="1589354"/>
                  <a:pt x="5221480" y="1521151"/>
                </a:cubicBezTo>
                <a:cubicBezTo>
                  <a:pt x="5226087" y="1498117"/>
                  <a:pt x="5233476" y="1475716"/>
                  <a:pt x="5238572" y="1452785"/>
                </a:cubicBezTo>
                <a:lnTo>
                  <a:pt x="5255663" y="1375873"/>
                </a:lnTo>
                <a:cubicBezTo>
                  <a:pt x="5277050" y="1044379"/>
                  <a:pt x="5284148" y="1048243"/>
                  <a:pt x="5264209" y="649480"/>
                </a:cubicBezTo>
                <a:cubicBezTo>
                  <a:pt x="5263309" y="631486"/>
                  <a:pt x="5252814" y="615297"/>
                  <a:pt x="5247117" y="598205"/>
                </a:cubicBezTo>
                <a:cubicBezTo>
                  <a:pt x="5245937" y="591126"/>
                  <a:pt x="5229153" y="483617"/>
                  <a:pt x="5221480" y="452927"/>
                </a:cubicBezTo>
                <a:cubicBezTo>
                  <a:pt x="5205194" y="387785"/>
                  <a:pt x="5220367" y="473006"/>
                  <a:pt x="5204388" y="393106"/>
                </a:cubicBezTo>
                <a:cubicBezTo>
                  <a:pt x="5200990" y="376115"/>
                  <a:pt x="5199602" y="358746"/>
                  <a:pt x="5195843" y="341831"/>
                </a:cubicBezTo>
                <a:cubicBezTo>
                  <a:pt x="5189677" y="314084"/>
                  <a:pt x="5182262" y="310144"/>
                  <a:pt x="5170205" y="282011"/>
                </a:cubicBezTo>
                <a:cubicBezTo>
                  <a:pt x="5166656" y="273731"/>
                  <a:pt x="5164134" y="265035"/>
                  <a:pt x="5161659" y="256373"/>
                </a:cubicBezTo>
                <a:cubicBezTo>
                  <a:pt x="5130013" y="145608"/>
                  <a:pt x="5177652" y="290219"/>
                  <a:pt x="5136022" y="196553"/>
                </a:cubicBezTo>
                <a:cubicBezTo>
                  <a:pt x="5128705" y="180090"/>
                  <a:pt x="5131669" y="158018"/>
                  <a:pt x="5118930" y="145278"/>
                </a:cubicBezTo>
                <a:cubicBezTo>
                  <a:pt x="5101839" y="128186"/>
                  <a:pt x="5081064" y="114114"/>
                  <a:pt x="5067656" y="94003"/>
                </a:cubicBezTo>
                <a:cubicBezTo>
                  <a:pt x="5045768" y="61172"/>
                  <a:pt x="5041567" y="40629"/>
                  <a:pt x="5007835" y="25637"/>
                </a:cubicBezTo>
                <a:cubicBezTo>
                  <a:pt x="4957337" y="3193"/>
                  <a:pt x="4938316" y="6518"/>
                  <a:pt x="4879648" y="0"/>
                </a:cubicBezTo>
                <a:lnTo>
                  <a:pt x="4554908" y="8545"/>
                </a:lnTo>
                <a:cubicBezTo>
                  <a:pt x="4496840" y="10915"/>
                  <a:pt x="4456205" y="17762"/>
                  <a:pt x="4401084" y="25637"/>
                </a:cubicBezTo>
                <a:cubicBezTo>
                  <a:pt x="4383992" y="31334"/>
                  <a:pt x="4367287" y="38360"/>
                  <a:pt x="4349809" y="42729"/>
                </a:cubicBezTo>
                <a:cubicBezTo>
                  <a:pt x="4332460" y="47066"/>
                  <a:pt x="4307154" y="52463"/>
                  <a:pt x="4289988" y="59820"/>
                </a:cubicBezTo>
                <a:cubicBezTo>
                  <a:pt x="4278279" y="64838"/>
                  <a:pt x="4266866" y="70592"/>
                  <a:pt x="4255805" y="76912"/>
                </a:cubicBezTo>
                <a:cubicBezTo>
                  <a:pt x="4246888" y="82008"/>
                  <a:pt x="4239553" y="89832"/>
                  <a:pt x="4230168" y="94003"/>
                </a:cubicBezTo>
                <a:cubicBezTo>
                  <a:pt x="4203417" y="105892"/>
                  <a:pt x="4173120" y="112538"/>
                  <a:pt x="4144710" y="119641"/>
                </a:cubicBezTo>
                <a:cubicBezTo>
                  <a:pt x="4136164" y="125338"/>
                  <a:pt x="4126962" y="130157"/>
                  <a:pt x="4119072" y="136732"/>
                </a:cubicBezTo>
                <a:cubicBezTo>
                  <a:pt x="4109788" y="144469"/>
                  <a:pt x="4103491" y="155666"/>
                  <a:pt x="4093435" y="162370"/>
                </a:cubicBezTo>
                <a:cubicBezTo>
                  <a:pt x="4085940" y="167367"/>
                  <a:pt x="4075855" y="166888"/>
                  <a:pt x="4067798" y="170916"/>
                </a:cubicBezTo>
                <a:cubicBezTo>
                  <a:pt x="4058611" y="175509"/>
                  <a:pt x="4050706" y="182310"/>
                  <a:pt x="4042160" y="188007"/>
                </a:cubicBezTo>
                <a:cubicBezTo>
                  <a:pt x="4010580" y="235380"/>
                  <a:pt x="4043138" y="197909"/>
                  <a:pt x="3999431" y="222190"/>
                </a:cubicBezTo>
                <a:cubicBezTo>
                  <a:pt x="3981475" y="232166"/>
                  <a:pt x="3948157" y="256373"/>
                  <a:pt x="3948157" y="256373"/>
                </a:cubicBezTo>
                <a:cubicBezTo>
                  <a:pt x="3942460" y="264919"/>
                  <a:pt x="3938795" y="275247"/>
                  <a:pt x="3931065" y="282011"/>
                </a:cubicBezTo>
                <a:cubicBezTo>
                  <a:pt x="3915606" y="295538"/>
                  <a:pt x="3879790" y="316194"/>
                  <a:pt x="3879790" y="316194"/>
                </a:cubicBezTo>
                <a:cubicBezTo>
                  <a:pt x="3874093" y="324740"/>
                  <a:pt x="3870428" y="335068"/>
                  <a:pt x="3862699" y="341831"/>
                </a:cubicBezTo>
                <a:cubicBezTo>
                  <a:pt x="3847240" y="355358"/>
                  <a:pt x="3811424" y="376015"/>
                  <a:pt x="3811424" y="376015"/>
                </a:cubicBezTo>
                <a:cubicBezTo>
                  <a:pt x="3773199" y="433350"/>
                  <a:pt x="3818228" y="377176"/>
                  <a:pt x="3768695" y="410198"/>
                </a:cubicBezTo>
                <a:cubicBezTo>
                  <a:pt x="3758639" y="416902"/>
                  <a:pt x="3753113" y="429131"/>
                  <a:pt x="3743057" y="435835"/>
                </a:cubicBezTo>
                <a:cubicBezTo>
                  <a:pt x="3735562" y="440832"/>
                  <a:pt x="3725477" y="440352"/>
                  <a:pt x="3717420" y="444381"/>
                </a:cubicBezTo>
                <a:cubicBezTo>
                  <a:pt x="3708234" y="448974"/>
                  <a:pt x="3700329" y="455776"/>
                  <a:pt x="3691783" y="461473"/>
                </a:cubicBezTo>
                <a:cubicBezTo>
                  <a:pt x="3654812" y="516928"/>
                  <a:pt x="3699938" y="461696"/>
                  <a:pt x="3640508" y="495656"/>
                </a:cubicBezTo>
                <a:cubicBezTo>
                  <a:pt x="3630015" y="501652"/>
                  <a:pt x="3624411" y="513873"/>
                  <a:pt x="3614871" y="521293"/>
                </a:cubicBezTo>
                <a:cubicBezTo>
                  <a:pt x="3598656" y="533904"/>
                  <a:pt x="3578121" y="540951"/>
                  <a:pt x="3563596" y="555476"/>
                </a:cubicBezTo>
                <a:cubicBezTo>
                  <a:pt x="3505951" y="613121"/>
                  <a:pt x="3535252" y="599107"/>
                  <a:pt x="3486684" y="615297"/>
                </a:cubicBezTo>
                <a:cubicBezTo>
                  <a:pt x="3421178" y="664425"/>
                  <a:pt x="3477062" y="616587"/>
                  <a:pt x="3435409" y="666572"/>
                </a:cubicBezTo>
                <a:cubicBezTo>
                  <a:pt x="3427672" y="675856"/>
                  <a:pt x="3399801" y="695058"/>
                  <a:pt x="3392680" y="700755"/>
                </a:cubicBezTo>
                <a:close/>
              </a:path>
            </a:pathLst>
          </a:custGeom>
          <a:solidFill>
            <a:srgbClr val="C2B57C"/>
          </a:solidFill>
          <a:ln cmpd="sng">
            <a:solidFill>
              <a:srgbClr val="8073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r>
              <a:rPr lang="en-US" smtClean="0"/>
              <a:t>The Heap</a:t>
            </a:r>
            <a:endParaRPr lang="en-US" dirty="0"/>
          </a:p>
        </p:txBody>
      </p:sp>
      <p:sp>
        <p:nvSpPr>
          <p:cNvPr id="5" name="Content Placeholder 4"/>
          <p:cNvSpPr>
            <a:spLocks noGrp="1"/>
          </p:cNvSpPr>
          <p:nvPr>
            <p:ph idx="1"/>
          </p:nvPr>
        </p:nvSpPr>
        <p:spPr/>
        <p:txBody>
          <a:bodyPr/>
          <a:lstStyle/>
          <a:p>
            <a:endParaRPr lang="en-US"/>
          </a:p>
        </p:txBody>
      </p:sp>
      <p:sp>
        <p:nvSpPr>
          <p:cNvPr id="4" name="Oval 3"/>
          <p:cNvSpPr/>
          <p:nvPr/>
        </p:nvSpPr>
        <p:spPr>
          <a:xfrm>
            <a:off x="4572000" y="2209800"/>
            <a:ext cx="2895600" cy="2895600"/>
          </a:xfrm>
          <a:prstGeom prst="ellipse">
            <a:avLst/>
          </a:prstGeom>
          <a:solidFill>
            <a:srgbClr val="C2B57C"/>
          </a:solidFill>
          <a:ln cmpd="sng">
            <a:solidFill>
              <a:srgbClr val="8073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648200" y="250520"/>
            <a:ext cx="4038600" cy="663879"/>
            <a:chOff x="381000" y="2209800"/>
            <a:chExt cx="5562600" cy="914400"/>
          </a:xfrm>
        </p:grpSpPr>
        <p:sp>
          <p:nvSpPr>
            <p:cNvPr id="8" name="Rounded Rectangle 7"/>
            <p:cNvSpPr/>
            <p:nvPr/>
          </p:nvSpPr>
          <p:spPr>
            <a:xfrm>
              <a:off x="381000" y="2506244"/>
              <a:ext cx="685801" cy="304800"/>
            </a:xfrm>
            <a:prstGeom prst="roundRect">
              <a:avLst/>
            </a:prstGeom>
            <a:solidFill>
              <a:schemeClr val="tx1">
                <a:lumMod val="50000"/>
                <a:lumOff val="50000"/>
              </a:schemeClr>
            </a:solidFill>
            <a:ln w="381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5257799" y="2494473"/>
              <a:ext cx="685801" cy="304800"/>
            </a:xfrm>
            <a:prstGeom prst="roundRect">
              <a:avLst/>
            </a:prstGeom>
            <a:solidFill>
              <a:schemeClr val="tx1">
                <a:lumMod val="50000"/>
                <a:lumOff val="50000"/>
              </a:schemeClr>
            </a:solidFill>
            <a:ln w="381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066800" y="2209800"/>
              <a:ext cx="4191000" cy="914400"/>
            </a:xfrm>
            <a:prstGeom prst="roundRect">
              <a:avLst/>
            </a:prstGeom>
            <a:solidFill>
              <a:schemeClr val="bg1">
                <a:lumMod val="85000"/>
              </a:schemeClr>
            </a:solidFill>
            <a:ln w="38100" cmpd="sng">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3581400" y="990600"/>
            <a:ext cx="928459" cy="369332"/>
          </a:xfrm>
          <a:prstGeom prst="rect">
            <a:avLst/>
          </a:prstGeom>
          <a:noFill/>
        </p:spPr>
        <p:txBody>
          <a:bodyPr wrap="none" rtlCol="0">
            <a:spAutoFit/>
          </a:bodyPr>
          <a:lstStyle/>
          <a:p>
            <a:r>
              <a:rPr lang="en-US" dirty="0" smtClean="0"/>
              <a:t>Dough</a:t>
            </a:r>
            <a:endParaRPr lang="en-US" dirty="0"/>
          </a:p>
        </p:txBody>
      </p:sp>
    </p:spTree>
    <p:extLst>
      <p:ext uri="{BB962C8B-B14F-4D97-AF65-F5344CB8AC3E}">
        <p14:creationId xmlns:p14="http://schemas.microsoft.com/office/powerpoint/2010/main" val="396224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nodeType="clickEffect">
                                  <p:stCondLst>
                                    <p:cond delay="0"/>
                                  </p:stCondLst>
                                  <p:childTnLst>
                                    <p:animMotion origin="layout" path="M 3.33333E-6 -4.74902E-6 L -0.0875 0.43697 " pathEditMode="relative" rAng="0" ptsTypes="AA">
                                      <p:cBhvr>
                                        <p:cTn id="6" dur="2000" fill="hold"/>
                                        <p:tgtEl>
                                          <p:spTgt spid="10"/>
                                        </p:tgtEl>
                                        <p:attrNameLst>
                                          <p:attrName>ppt_x</p:attrName>
                                          <p:attrName>ppt_y</p:attrName>
                                        </p:attrNameLst>
                                      </p:cBhvr>
                                      <p:rCtr x="-4400" y="21800"/>
                                    </p:animMotion>
                                  </p:childTnLst>
                                </p:cTn>
                              </p:par>
                            </p:childTnLst>
                          </p:cTn>
                        </p:par>
                        <p:par>
                          <p:cTn id="7" fill="hold">
                            <p:stCondLst>
                              <p:cond delay="2000"/>
                            </p:stCondLst>
                            <p:childTnLst>
                              <p:par>
                                <p:cTn id="8" presetID="0" presetClass="path" presetSubtype="0" accel="50000" decel="50000" fill="hold" nodeType="afterEffect">
                                  <p:stCondLst>
                                    <p:cond delay="0"/>
                                  </p:stCondLst>
                                  <p:childTnLst>
                                    <p:animMotion origin="layout" path="M -0.0875 0.43697 C -0.0908 0.42124 -0.09167 0.40089 -0.09879 0.38724 C -0.09983 0.38284 -0.1007 0.3796 -0.10243 0.3759 C -0.10365 0.37336 -0.10504 0.37105 -0.10625 0.3685 C -0.10695 0.36734 -0.10816 0.3648 -0.10816 0.3648 C -0.10938 0.35948 -0.11146 0.35393 -0.11372 0.34976 C -0.11667 0.33704 -0.12049 0.31553 -0.12587 0.30512 C -0.12813 0.2917 -0.1316 0.27551 -0.13698 0.26394 C -0.13802 0.25909 -0.13855 0.25562 -0.1408 0.25145 C -0.14202 0.24613 -0.14237 0.24313 -0.14549 0.23896 C -0.14653 0.2348 -0.14775 0.23179 -0.14914 0.22786 C -0.15139 0.22161 -0.15191 0.2149 -0.15487 0.20912 C -0.15591 0.20496 -0.15695 0.19686 -0.15851 0.19293 C -0.16077 0.18691 -0.16493 0.17859 -0.16789 0.17303 C -0.1691 0.16771 -0.17101 0.16239 -0.17448 0.15939 C -0.17691 0.15476 -0.17639 0.15129 -0.18004 0.14805 C -0.18177 0.14065 -0.17934 0.14759 -0.18473 0.14181 C -0.19028 0.13579 -0.18282 0.13972 -0.18941 0.13695 C -0.19341 0.13325 -0.19584 0.13464 -0.19966 0.13811 C -0.20191 0.14597 -0.204 0.15384 -0.20625 0.1617 C -0.21233 0.20542 -0.20816 0.25053 -0.2099 0.29494 C -0.21181 0.34583 -0.21771 0.39603 -0.22032 0.44692 C -0.21945 0.53898 -0.21893 0.63151 -0.21563 0.72335 C -0.21285 0.71363 -0.20921 0.69304 -0.20157 0.68981 C -0.20035 0.68472 -0.19914 0.68287 -0.19601 0.67986 C -0.19445 0.67431 -0.19184 0.66968 -0.18941 0.66482 C -0.1882 0.65835 -0.18559 0.65025 -0.18282 0.64493 C -0.17934 0.62989 -0.17657 0.61324 -0.17171 0.5989 C -0.16737 0.57322 -0.1632 0.54731 -0.15955 0.52164 C -0.1566 0.50105 -0.14879 0.48208 -0.14462 0.46195 C -0.14358 0.45663 -0.14167 0.45108 -0.1408 0.44576 C -0.13855 0.43165 -0.13681 0.41546 -0.13056 0.40343 C -0.12865 0.39418 -0.12622 0.38238 -0.12205 0.37475 C -0.11789 0.35717 -0.11511 0.33889 -0.11094 0.32131 C -0.10851 0.31113 -0.10764 0.30026 -0.10348 0.29124 C -0.1007 0.27898 -0.09914 0.26626 -0.09688 0.254 C -0.0948 0.24266 -0.09115 0.23156 -0.08941 0.22022 C -0.08733 0.20658 -0.08542 0.19362 -0.08195 0.18044 C -0.07882 0.16864 -0.079 0.15499 -0.07344 0.14435 C -0.07309 0.14134 -0.07292 0.13857 -0.07257 0.13556 C -0.0724 0.1344 -0.07275 0.13186 -0.07171 0.13186 C -0.07136 0.13186 -0.0691 0.14435 -0.06875 0.14574 C -0.06719 0.16309 -0.06424 0.19247 -0.05851 0.20796 C -0.05712 0.21722 -0.05625 0.22878 -0.05382 0.2378 C -0.04792 0.2887 -0.04098 0.33959 -0.03802 0.39094 C -0.03698 0.44576 -0.03594 0.48925 -0.02865 0.54153 C -0.02691 0.55402 -0.0257 0.56721 -0.02205 0.579 C -0.01997 0.59311 -0.0198 0.60815 -0.01737 0.62249 C -0.01546 0.65349 -0.01025 0.68287 -0.00625 0.7134 C -0.00452 0.72659 -0.004 0.74232 0.00503 0.75087 C 0.01684 0.74787 0.0276 0.74046 0.03958 0.73838 C 0.04583 0.73584 0.05191 0.73167 0.05729 0.72705 C 0.05954 0.72265 0.06093 0.71988 0.06475 0.71849 C 0.06736 0.7134 0.07118 0.70947 0.07413 0.70484 C 0.07708 0.70022 0.07829 0.69559 0.08159 0.69096 C 0.08316 0.68541 0.08489 0.68102 0.08732 0.67616 C 0.08819 0.66945 0.09079 0.66413 0.09184 0.65742 C 0.09288 0.65071 0.09392 0.64447 0.09652 0.63845 C 0.09531 0.55818 0.09809 0.59982 0.09479 0.57021 C 0.09375 0.56027 0.09097 0.54037 0.09097 0.54037 C 0.08715 0.48 0.08628 0.41199 0.09097 0.35115 C 0.09288 0.29957 0.09687 0.24821 0.09843 0.19663 C 0.09826 0.19062 0.10017 0.13093 0.08732 0.12191 C 0.08593 0.11682 0.08472 0.11497 0.08073 0.11706 C 0.07882 0.12076 0.07326 0.12561 0.07326 0.12561 C 0.06944 0.13325 0.07378 0.12631 0.06753 0.13186 C 0.06423 0.13487 0.06371 0.13903 0.06007 0.14181 C 0.05659 0.15222 0.04982 0.15985 0.04513 0.16933 C 0.04253 0.17465 0.04166 0.17928 0.03767 0.18298 C 0.03576 0.19131 0.03246 0.19894 0.02934 0.20658 C 0.02691 0.21236 0.02552 0.21837 0.02274 0.22416 C 0.02152 0.23318 0.0177 0.24035 0.01527 0.24891 C 0.01198 0.26047 0.0092 0.27227 0.0059 0.28384 C 0.00503 0.29055 0.0026 0.29494 0.00121 0.30119 C -0.00035 0.30859 -0.00122 0.31622 -0.00243 0.32362 C -0.0033 0.32918 -0.00521 0.33427 -0.00625 0.33982 C -0.00799 0.35023 -0.00973 0.36943 -0.01372 0.37706 C -0.01459 0.38099 -0.01563 0.38469 -0.0165 0.38816 C -0.01858 0.40621 -0.02483 0.42194 -0.02778 0.43952 C -0.02952 0.44969 -0.02987 0.46265 -0.03334 0.4719 C -0.03542 0.48694 -0.03681 0.50197 -0.03993 0.51678 C -0.04445 0.56189 -0.04844 0.60722 -0.05209 0.65233 C -0.05243 0.68564 -0.05382 0.71941 -0.05382 0.75319 C -0.05382 0.78696 -0.05504 0.82073 -0.05296 0.85427 C -0.05278 0.85705 -0.0474 0.8589 -0.0474 0.8589 C -0.04514 0.86353 -0.04375 0.86376 -0.03993 0.86538 C -0.03507 0.86954 -0.0382 0.86746 -0.03056 0.87047 C -0.02969 0.87093 -0.02778 0.87162 -0.02778 0.87162 C -0.01823 0.87972 0.00138 0.88412 0.0125 0.88412 " pathEditMode="relative" ptsTypes="ffffffffffffffffffffffffffffffffffffffffffffffffffffffffffffffffffffffffffffffffffffffffA">
                                      <p:cBhvr>
                                        <p:cTn id="9" dur="2000" fill="hold"/>
                                        <p:tgtEl>
                                          <p:spTgt spid="10"/>
                                        </p:tgtEl>
                                        <p:attrNameLst>
                                          <p:attrName>ppt_x</p:attrName>
                                          <p:attrName>ppt_y</p:attrName>
                                        </p:attrNameLst>
                                      </p:cBhvr>
                                    </p:animMotion>
                                  </p:childTnLst>
                                </p:cTn>
                              </p:par>
                              <p:par>
                                <p:cTn id="10" presetID="6" presetClass="emph" presetSubtype="0" fill="hold" grpId="0" nodeType="withEffect">
                                  <p:stCondLst>
                                    <p:cond delay="0"/>
                                  </p:stCondLst>
                                  <p:childTnLst>
                                    <p:animScale>
                                      <p:cBhvr>
                                        <p:cTn id="11" dur="2000" fill="hold"/>
                                        <p:tgtEl>
                                          <p:spTgt spid="4"/>
                                        </p:tgtEl>
                                      </p:cBhvr>
                                      <p:by x="150000" y="150000"/>
                                    </p:animScale>
                                  </p:childTnLst>
                                </p:cTn>
                              </p:par>
                            </p:childTnLst>
                          </p:cTn>
                        </p:par>
                        <p:par>
                          <p:cTn id="12" fill="hold">
                            <p:stCondLst>
                              <p:cond delay="4000"/>
                            </p:stCondLst>
                            <p:childTnLst>
                              <p:par>
                                <p:cTn id="13" presetID="10" presetClass="exit" presetSubtype="0" fill="hold" grpId="1" nodeType="afterEffect">
                                  <p:stCondLst>
                                    <p:cond delay="0"/>
                                  </p:stCondLst>
                                  <p:childTnLst>
                                    <p:animEffect transition="out" filter="fade">
                                      <p:cBhvr>
                                        <p:cTn id="14" dur="1000"/>
                                        <p:tgtEl>
                                          <p:spTgt spid="4"/>
                                        </p:tgtEl>
                                      </p:cBhvr>
                                    </p:animEffect>
                                    <p:set>
                                      <p:cBhvr>
                                        <p:cTn id="15" dur="1" fill="hold">
                                          <p:stCondLst>
                                            <p:cond delay="999"/>
                                          </p:stCondLst>
                                        </p:cTn>
                                        <p:tgtEl>
                                          <p:spTgt spid="4"/>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childTnLst>
                                </p:cTn>
                              </p:par>
                            </p:childTnLst>
                          </p:cTn>
                        </p:par>
                        <p:par>
                          <p:cTn id="19" fill="hold">
                            <p:stCondLst>
                              <p:cond delay="5000"/>
                            </p:stCondLst>
                            <p:childTnLst>
                              <p:par>
                                <p:cTn id="20" presetID="42" presetClass="exit" presetSubtype="0" fill="hold" nodeType="afterEffect">
                                  <p:stCondLst>
                                    <p:cond delay="0"/>
                                  </p:stCondLst>
                                  <p:childTnLst>
                                    <p:animEffect transition="out" filter="fade">
                                      <p:cBhvr>
                                        <p:cTn id="21" dur="1000"/>
                                        <p:tgtEl>
                                          <p:spTgt spid="10"/>
                                        </p:tgtEl>
                                      </p:cBhvr>
                                    </p:animEffect>
                                    <p:anim calcmode="lin" valueType="num">
                                      <p:cBhvr>
                                        <p:cTn id="22" dur="1000"/>
                                        <p:tgtEl>
                                          <p:spTgt spid="10"/>
                                        </p:tgtEl>
                                        <p:attrNameLst>
                                          <p:attrName>ppt_x</p:attrName>
                                        </p:attrNameLst>
                                      </p:cBhvr>
                                      <p:tavLst>
                                        <p:tav tm="0">
                                          <p:val>
                                            <p:strVal val="ppt_x"/>
                                          </p:val>
                                        </p:tav>
                                        <p:tav tm="100000">
                                          <p:val>
                                            <p:strVal val="ppt_x"/>
                                          </p:val>
                                        </p:tav>
                                      </p:tavLst>
                                    </p:anim>
                                    <p:anim calcmode="lin" valueType="num">
                                      <p:cBhvr>
                                        <p:cTn id="23" dur="1000"/>
                                        <p:tgtEl>
                                          <p:spTgt spid="10"/>
                                        </p:tgtEl>
                                        <p:attrNameLst>
                                          <p:attrName>ppt_y</p:attrName>
                                        </p:attrNameLst>
                                      </p:cBhvr>
                                      <p:tavLst>
                                        <p:tav tm="0">
                                          <p:val>
                                            <p:strVal val="ppt_y"/>
                                          </p:val>
                                        </p:tav>
                                        <p:tav tm="100000">
                                          <p:val>
                                            <p:strVal val="ppt_y+.1"/>
                                          </p:val>
                                        </p:tav>
                                      </p:tavLst>
                                    </p:anim>
                                    <p:set>
                                      <p:cBhvr>
                                        <p:cTn id="24" dur="1" fill="hold">
                                          <p:stCondLst>
                                            <p:cond delay="9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P spid="4"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Before Objects</a:t>
            </a:r>
            <a:endParaRPr lang="en-US" dirty="0"/>
          </a:p>
        </p:txBody>
      </p:sp>
      <p:sp>
        <p:nvSpPr>
          <p:cNvPr id="3" name="Content Placeholder 2"/>
          <p:cNvSpPr>
            <a:spLocks noGrp="1"/>
          </p:cNvSpPr>
          <p:nvPr>
            <p:ph idx="1"/>
          </p:nvPr>
        </p:nvSpPr>
        <p:spPr/>
        <p:txBody>
          <a:bodyPr/>
          <a:lstStyle/>
          <a:p>
            <a:r>
              <a:rPr lang="en-US" smtClean="0"/>
              <a:t>Procedural Languages</a:t>
            </a:r>
          </a:p>
          <a:p>
            <a:pPr lvl="1"/>
            <a:r>
              <a:rPr lang="en-US" smtClean="0"/>
              <a:t>Popular Paradigm</a:t>
            </a:r>
          </a:p>
          <a:p>
            <a:pPr lvl="1"/>
            <a:r>
              <a:rPr lang="en-US" smtClean="0"/>
              <a:t>Imperative Programming</a:t>
            </a:r>
          </a:p>
          <a:p>
            <a:pPr lvl="1"/>
            <a:r>
              <a:rPr lang="en-US" smtClean="0"/>
              <a:t>Sequence of steps used to solve problem</a:t>
            </a:r>
          </a:p>
          <a:p>
            <a:pPr lvl="1"/>
            <a:r>
              <a:rPr lang="en-US" smtClean="0"/>
              <a:t>Structured Programming</a:t>
            </a:r>
          </a:p>
          <a:p>
            <a:r>
              <a:rPr lang="en-US" smtClean="0"/>
              <a:t>View solution as a set of procedures</a:t>
            </a:r>
          </a:p>
          <a:p>
            <a:r>
              <a:rPr lang="en-US" smtClean="0"/>
              <a:t>Procedures and data interwoven in the application</a:t>
            </a:r>
            <a:endParaRPr lang="en-US" dirty="0"/>
          </a:p>
        </p:txBody>
      </p:sp>
      <p:sp>
        <p:nvSpPr>
          <p:cNvPr id="4" name="Footer Placeholder 3"/>
          <p:cNvSpPr>
            <a:spLocks noGrp="1"/>
          </p:cNvSpPr>
          <p:nvPr>
            <p:ph type="ftr" sz="quarter" idx="4294967295"/>
          </p:nvPr>
        </p:nvSpPr>
        <p:spPr>
          <a:xfrm>
            <a:off x="3830638" y="5883275"/>
            <a:ext cx="5313362" cy="365125"/>
          </a:xfrm>
        </p:spPr>
        <p:txBody>
          <a:bodyPr/>
          <a:lstStyle/>
          <a:p>
            <a:fld id="{16B94159-99AC-4FBF-97AA-34528FEEF6D4}" type="slidenum">
              <a:rPr lang="en-US" smtClean="0"/>
              <a:pPr/>
              <a:t>2</a:t>
            </a:fld>
            <a:endParaRPr lang="en-US" dirty="0"/>
          </a:p>
        </p:txBody>
      </p:sp>
    </p:spTree>
    <p:extLst>
      <p:ext uri="{BB962C8B-B14F-4D97-AF65-F5344CB8AC3E}">
        <p14:creationId xmlns:p14="http://schemas.microsoft.com/office/powerpoint/2010/main" val="6786655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a:xfrm>
            <a:off x="3136307" y="512748"/>
            <a:ext cx="5597495" cy="6195701"/>
          </a:xfrm>
          <a:custGeom>
            <a:avLst/>
            <a:gdLst>
              <a:gd name="connsiteX0" fmla="*/ 3392680 w 5597495"/>
              <a:gd name="connsiteY0" fmla="*/ 700755 h 6195701"/>
              <a:gd name="connsiteX1" fmla="*/ 3392680 w 5597495"/>
              <a:gd name="connsiteY1" fmla="*/ 700755 h 6195701"/>
              <a:gd name="connsiteX2" fmla="*/ 3298676 w 5597495"/>
              <a:gd name="connsiteY2" fmla="*/ 734938 h 6195701"/>
              <a:gd name="connsiteX3" fmla="*/ 3264493 w 5597495"/>
              <a:gd name="connsiteY3" fmla="*/ 743484 h 6195701"/>
              <a:gd name="connsiteX4" fmla="*/ 3238856 w 5597495"/>
              <a:gd name="connsiteY4" fmla="*/ 760575 h 6195701"/>
              <a:gd name="connsiteX5" fmla="*/ 3204672 w 5597495"/>
              <a:gd name="connsiteY5" fmla="*/ 769121 h 6195701"/>
              <a:gd name="connsiteX6" fmla="*/ 3179035 w 5597495"/>
              <a:gd name="connsiteY6" fmla="*/ 794759 h 6195701"/>
              <a:gd name="connsiteX7" fmla="*/ 3136306 w 5597495"/>
              <a:gd name="connsiteY7" fmla="*/ 803304 h 6195701"/>
              <a:gd name="connsiteX8" fmla="*/ 3085031 w 5597495"/>
              <a:gd name="connsiteY8" fmla="*/ 820396 h 6195701"/>
              <a:gd name="connsiteX9" fmla="*/ 3059394 w 5597495"/>
              <a:gd name="connsiteY9" fmla="*/ 828942 h 6195701"/>
              <a:gd name="connsiteX10" fmla="*/ 3025211 w 5597495"/>
              <a:gd name="connsiteY10" fmla="*/ 846033 h 6195701"/>
              <a:gd name="connsiteX11" fmla="*/ 2982482 w 5597495"/>
              <a:gd name="connsiteY11" fmla="*/ 854579 h 6195701"/>
              <a:gd name="connsiteX12" fmla="*/ 2948299 w 5597495"/>
              <a:gd name="connsiteY12" fmla="*/ 863125 h 6195701"/>
              <a:gd name="connsiteX13" fmla="*/ 2871386 w 5597495"/>
              <a:gd name="connsiteY13" fmla="*/ 888762 h 6195701"/>
              <a:gd name="connsiteX14" fmla="*/ 2845749 w 5597495"/>
              <a:gd name="connsiteY14" fmla="*/ 897308 h 6195701"/>
              <a:gd name="connsiteX15" fmla="*/ 2743200 w 5597495"/>
              <a:gd name="connsiteY15" fmla="*/ 914400 h 6195701"/>
              <a:gd name="connsiteX16" fmla="*/ 2700471 w 5597495"/>
              <a:gd name="connsiteY16" fmla="*/ 922945 h 6195701"/>
              <a:gd name="connsiteX17" fmla="*/ 2546646 w 5597495"/>
              <a:gd name="connsiteY17" fmla="*/ 931491 h 6195701"/>
              <a:gd name="connsiteX18" fmla="*/ 2341547 w 5597495"/>
              <a:gd name="connsiteY18" fmla="*/ 922945 h 6195701"/>
              <a:gd name="connsiteX19" fmla="*/ 2144994 w 5597495"/>
              <a:gd name="connsiteY19" fmla="*/ 905854 h 6195701"/>
              <a:gd name="connsiteX20" fmla="*/ 2068082 w 5597495"/>
              <a:gd name="connsiteY20" fmla="*/ 897308 h 6195701"/>
              <a:gd name="connsiteX21" fmla="*/ 1939895 w 5597495"/>
              <a:gd name="connsiteY21" fmla="*/ 888762 h 6195701"/>
              <a:gd name="connsiteX22" fmla="*/ 1862983 w 5597495"/>
              <a:gd name="connsiteY22" fmla="*/ 880216 h 6195701"/>
              <a:gd name="connsiteX23" fmla="*/ 1760433 w 5597495"/>
              <a:gd name="connsiteY23" fmla="*/ 871671 h 6195701"/>
              <a:gd name="connsiteX24" fmla="*/ 1683521 w 5597495"/>
              <a:gd name="connsiteY24" fmla="*/ 863125 h 6195701"/>
              <a:gd name="connsiteX25" fmla="*/ 1580972 w 5597495"/>
              <a:gd name="connsiteY25" fmla="*/ 854579 h 6195701"/>
              <a:gd name="connsiteX26" fmla="*/ 1521151 w 5597495"/>
              <a:gd name="connsiteY26" fmla="*/ 846033 h 6195701"/>
              <a:gd name="connsiteX27" fmla="*/ 1375872 w 5597495"/>
              <a:gd name="connsiteY27" fmla="*/ 837488 h 6195701"/>
              <a:gd name="connsiteX28" fmla="*/ 1273323 w 5597495"/>
              <a:gd name="connsiteY28" fmla="*/ 828942 h 6195701"/>
              <a:gd name="connsiteX29" fmla="*/ 1153682 w 5597495"/>
              <a:gd name="connsiteY29" fmla="*/ 820396 h 6195701"/>
              <a:gd name="connsiteX30" fmla="*/ 948583 w 5597495"/>
              <a:gd name="connsiteY30" fmla="*/ 828942 h 6195701"/>
              <a:gd name="connsiteX31" fmla="*/ 803304 w 5597495"/>
              <a:gd name="connsiteY31" fmla="*/ 846033 h 6195701"/>
              <a:gd name="connsiteX32" fmla="*/ 709300 w 5597495"/>
              <a:gd name="connsiteY32" fmla="*/ 854579 h 6195701"/>
              <a:gd name="connsiteX33" fmla="*/ 640934 w 5597495"/>
              <a:gd name="connsiteY33" fmla="*/ 871671 h 6195701"/>
              <a:gd name="connsiteX34" fmla="*/ 589659 w 5597495"/>
              <a:gd name="connsiteY34" fmla="*/ 888762 h 6195701"/>
              <a:gd name="connsiteX35" fmla="*/ 521293 w 5597495"/>
              <a:gd name="connsiteY35" fmla="*/ 905854 h 6195701"/>
              <a:gd name="connsiteX36" fmla="*/ 444381 w 5597495"/>
              <a:gd name="connsiteY36" fmla="*/ 948583 h 6195701"/>
              <a:gd name="connsiteX37" fmla="*/ 427289 w 5597495"/>
              <a:gd name="connsiteY37" fmla="*/ 974220 h 6195701"/>
              <a:gd name="connsiteX38" fmla="*/ 367469 w 5597495"/>
              <a:gd name="connsiteY38" fmla="*/ 999858 h 6195701"/>
              <a:gd name="connsiteX39" fmla="*/ 324740 w 5597495"/>
              <a:gd name="connsiteY39" fmla="*/ 1042587 h 6195701"/>
              <a:gd name="connsiteX40" fmla="*/ 282011 w 5597495"/>
              <a:gd name="connsiteY40" fmla="*/ 1085316 h 6195701"/>
              <a:gd name="connsiteX41" fmla="*/ 239282 w 5597495"/>
              <a:gd name="connsiteY41" fmla="*/ 1145136 h 6195701"/>
              <a:gd name="connsiteX42" fmla="*/ 205099 w 5597495"/>
              <a:gd name="connsiteY42" fmla="*/ 1196411 h 6195701"/>
              <a:gd name="connsiteX43" fmla="*/ 188007 w 5597495"/>
              <a:gd name="connsiteY43" fmla="*/ 1222048 h 6195701"/>
              <a:gd name="connsiteX44" fmla="*/ 170915 w 5597495"/>
              <a:gd name="connsiteY44" fmla="*/ 1264777 h 6195701"/>
              <a:gd name="connsiteX45" fmla="*/ 153824 w 5597495"/>
              <a:gd name="connsiteY45" fmla="*/ 1290415 h 6195701"/>
              <a:gd name="connsiteX46" fmla="*/ 128186 w 5597495"/>
              <a:gd name="connsiteY46" fmla="*/ 1341689 h 6195701"/>
              <a:gd name="connsiteX47" fmla="*/ 102549 w 5597495"/>
              <a:gd name="connsiteY47" fmla="*/ 1392964 h 6195701"/>
              <a:gd name="connsiteX48" fmla="*/ 85457 w 5597495"/>
              <a:gd name="connsiteY48" fmla="*/ 1444239 h 6195701"/>
              <a:gd name="connsiteX49" fmla="*/ 76912 w 5597495"/>
              <a:gd name="connsiteY49" fmla="*/ 1469876 h 6195701"/>
              <a:gd name="connsiteX50" fmla="*/ 51274 w 5597495"/>
              <a:gd name="connsiteY50" fmla="*/ 1504059 h 6195701"/>
              <a:gd name="connsiteX51" fmla="*/ 34183 w 5597495"/>
              <a:gd name="connsiteY51" fmla="*/ 1598063 h 6195701"/>
              <a:gd name="connsiteX52" fmla="*/ 25637 w 5597495"/>
              <a:gd name="connsiteY52" fmla="*/ 1623701 h 6195701"/>
              <a:gd name="connsiteX53" fmla="*/ 17091 w 5597495"/>
              <a:gd name="connsiteY53" fmla="*/ 1657884 h 6195701"/>
              <a:gd name="connsiteX54" fmla="*/ 8545 w 5597495"/>
              <a:gd name="connsiteY54" fmla="*/ 1768979 h 6195701"/>
              <a:gd name="connsiteX55" fmla="*/ 0 w 5597495"/>
              <a:gd name="connsiteY55" fmla="*/ 1803162 h 6195701"/>
              <a:gd name="connsiteX56" fmla="*/ 8545 w 5597495"/>
              <a:gd name="connsiteY56" fmla="*/ 2204815 h 6195701"/>
              <a:gd name="connsiteX57" fmla="*/ 34183 w 5597495"/>
              <a:gd name="connsiteY57" fmla="*/ 2384276 h 6195701"/>
              <a:gd name="connsiteX58" fmla="*/ 59820 w 5597495"/>
              <a:gd name="connsiteY58" fmla="*/ 2563738 h 6195701"/>
              <a:gd name="connsiteX59" fmla="*/ 85457 w 5597495"/>
              <a:gd name="connsiteY59" fmla="*/ 2632104 h 6195701"/>
              <a:gd name="connsiteX60" fmla="*/ 94003 w 5597495"/>
              <a:gd name="connsiteY60" fmla="*/ 2691925 h 6195701"/>
              <a:gd name="connsiteX61" fmla="*/ 102549 w 5597495"/>
              <a:gd name="connsiteY61" fmla="*/ 2717562 h 6195701"/>
              <a:gd name="connsiteX62" fmla="*/ 111095 w 5597495"/>
              <a:gd name="connsiteY62" fmla="*/ 2751745 h 6195701"/>
              <a:gd name="connsiteX63" fmla="*/ 119641 w 5597495"/>
              <a:gd name="connsiteY63" fmla="*/ 2794474 h 6195701"/>
              <a:gd name="connsiteX64" fmla="*/ 136732 w 5597495"/>
              <a:gd name="connsiteY64" fmla="*/ 2862841 h 6195701"/>
              <a:gd name="connsiteX65" fmla="*/ 145278 w 5597495"/>
              <a:gd name="connsiteY65" fmla="*/ 2897024 h 6195701"/>
              <a:gd name="connsiteX66" fmla="*/ 162370 w 5597495"/>
              <a:gd name="connsiteY66" fmla="*/ 2982482 h 6195701"/>
              <a:gd name="connsiteX67" fmla="*/ 170915 w 5597495"/>
              <a:gd name="connsiteY67" fmla="*/ 3025211 h 6195701"/>
              <a:gd name="connsiteX68" fmla="*/ 188007 w 5597495"/>
              <a:gd name="connsiteY68" fmla="*/ 3076486 h 6195701"/>
              <a:gd name="connsiteX69" fmla="*/ 205099 w 5597495"/>
              <a:gd name="connsiteY69" fmla="*/ 3144852 h 6195701"/>
              <a:gd name="connsiteX70" fmla="*/ 222190 w 5597495"/>
              <a:gd name="connsiteY70" fmla="*/ 3170489 h 6195701"/>
              <a:gd name="connsiteX71" fmla="*/ 247828 w 5597495"/>
              <a:gd name="connsiteY71" fmla="*/ 3238856 h 6195701"/>
              <a:gd name="connsiteX72" fmla="*/ 256373 w 5597495"/>
              <a:gd name="connsiteY72" fmla="*/ 3264493 h 6195701"/>
              <a:gd name="connsiteX73" fmla="*/ 282011 w 5597495"/>
              <a:gd name="connsiteY73" fmla="*/ 3281585 h 6195701"/>
              <a:gd name="connsiteX74" fmla="*/ 299102 w 5597495"/>
              <a:gd name="connsiteY74" fmla="*/ 3324314 h 6195701"/>
              <a:gd name="connsiteX75" fmla="*/ 316194 w 5597495"/>
              <a:gd name="connsiteY75" fmla="*/ 3349951 h 6195701"/>
              <a:gd name="connsiteX76" fmla="*/ 350377 w 5597495"/>
              <a:gd name="connsiteY76" fmla="*/ 3418317 h 6195701"/>
              <a:gd name="connsiteX77" fmla="*/ 358923 w 5597495"/>
              <a:gd name="connsiteY77" fmla="*/ 3461046 h 6195701"/>
              <a:gd name="connsiteX78" fmla="*/ 376014 w 5597495"/>
              <a:gd name="connsiteY78" fmla="*/ 3495230 h 6195701"/>
              <a:gd name="connsiteX79" fmla="*/ 401652 w 5597495"/>
              <a:gd name="connsiteY79" fmla="*/ 3555050 h 6195701"/>
              <a:gd name="connsiteX80" fmla="*/ 435835 w 5597495"/>
              <a:gd name="connsiteY80" fmla="*/ 3623416 h 6195701"/>
              <a:gd name="connsiteX81" fmla="*/ 452927 w 5597495"/>
              <a:gd name="connsiteY81" fmla="*/ 3725966 h 6195701"/>
              <a:gd name="connsiteX82" fmla="*/ 470018 w 5597495"/>
              <a:gd name="connsiteY82" fmla="*/ 3794332 h 6195701"/>
              <a:gd name="connsiteX83" fmla="*/ 487110 w 5597495"/>
              <a:gd name="connsiteY83" fmla="*/ 3982340 h 6195701"/>
              <a:gd name="connsiteX84" fmla="*/ 495656 w 5597495"/>
              <a:gd name="connsiteY84" fmla="*/ 4503633 h 6195701"/>
              <a:gd name="connsiteX85" fmla="*/ 504201 w 5597495"/>
              <a:gd name="connsiteY85" fmla="*/ 4589091 h 6195701"/>
              <a:gd name="connsiteX86" fmla="*/ 529839 w 5597495"/>
              <a:gd name="connsiteY86" fmla="*/ 4708732 h 6195701"/>
              <a:gd name="connsiteX87" fmla="*/ 546930 w 5597495"/>
              <a:gd name="connsiteY87" fmla="*/ 4777099 h 6195701"/>
              <a:gd name="connsiteX88" fmla="*/ 581114 w 5597495"/>
              <a:gd name="connsiteY88" fmla="*/ 4845465 h 6195701"/>
              <a:gd name="connsiteX89" fmla="*/ 589659 w 5597495"/>
              <a:gd name="connsiteY89" fmla="*/ 4871102 h 6195701"/>
              <a:gd name="connsiteX90" fmla="*/ 606751 w 5597495"/>
              <a:gd name="connsiteY90" fmla="*/ 4930923 h 6195701"/>
              <a:gd name="connsiteX91" fmla="*/ 640934 w 5597495"/>
              <a:gd name="connsiteY91" fmla="*/ 4999289 h 6195701"/>
              <a:gd name="connsiteX92" fmla="*/ 666572 w 5597495"/>
              <a:gd name="connsiteY92" fmla="*/ 5050564 h 6195701"/>
              <a:gd name="connsiteX93" fmla="*/ 700755 w 5597495"/>
              <a:gd name="connsiteY93" fmla="*/ 5127476 h 6195701"/>
              <a:gd name="connsiteX94" fmla="*/ 726392 w 5597495"/>
              <a:gd name="connsiteY94" fmla="*/ 5195843 h 6195701"/>
              <a:gd name="connsiteX95" fmla="*/ 734938 w 5597495"/>
              <a:gd name="connsiteY95" fmla="*/ 5230026 h 6195701"/>
              <a:gd name="connsiteX96" fmla="*/ 760575 w 5597495"/>
              <a:gd name="connsiteY96" fmla="*/ 5264209 h 6195701"/>
              <a:gd name="connsiteX97" fmla="*/ 786213 w 5597495"/>
              <a:gd name="connsiteY97" fmla="*/ 5341121 h 6195701"/>
              <a:gd name="connsiteX98" fmla="*/ 828942 w 5597495"/>
              <a:gd name="connsiteY98" fmla="*/ 5400942 h 6195701"/>
              <a:gd name="connsiteX99" fmla="*/ 846033 w 5597495"/>
              <a:gd name="connsiteY99" fmla="*/ 5443671 h 6195701"/>
              <a:gd name="connsiteX100" fmla="*/ 914400 w 5597495"/>
              <a:gd name="connsiteY100" fmla="*/ 5529129 h 6195701"/>
              <a:gd name="connsiteX101" fmla="*/ 948583 w 5597495"/>
              <a:gd name="connsiteY101" fmla="*/ 5571858 h 6195701"/>
              <a:gd name="connsiteX102" fmla="*/ 965674 w 5597495"/>
              <a:gd name="connsiteY102" fmla="*/ 5597495 h 6195701"/>
              <a:gd name="connsiteX103" fmla="*/ 982766 w 5597495"/>
              <a:gd name="connsiteY103" fmla="*/ 5631678 h 6195701"/>
              <a:gd name="connsiteX104" fmla="*/ 1008403 w 5597495"/>
              <a:gd name="connsiteY104" fmla="*/ 5640224 h 6195701"/>
              <a:gd name="connsiteX105" fmla="*/ 1051132 w 5597495"/>
              <a:gd name="connsiteY105" fmla="*/ 5682953 h 6195701"/>
              <a:gd name="connsiteX106" fmla="*/ 1068224 w 5597495"/>
              <a:gd name="connsiteY106" fmla="*/ 5708590 h 6195701"/>
              <a:gd name="connsiteX107" fmla="*/ 1102407 w 5597495"/>
              <a:gd name="connsiteY107" fmla="*/ 5717136 h 6195701"/>
              <a:gd name="connsiteX108" fmla="*/ 1153682 w 5597495"/>
              <a:gd name="connsiteY108" fmla="*/ 5751319 h 6195701"/>
              <a:gd name="connsiteX109" fmla="*/ 1179319 w 5597495"/>
              <a:gd name="connsiteY109" fmla="*/ 5768411 h 6195701"/>
              <a:gd name="connsiteX110" fmla="*/ 1213502 w 5597495"/>
              <a:gd name="connsiteY110" fmla="*/ 5802594 h 6195701"/>
              <a:gd name="connsiteX111" fmla="*/ 1247686 w 5597495"/>
              <a:gd name="connsiteY111" fmla="*/ 5811140 h 6195701"/>
              <a:gd name="connsiteX112" fmla="*/ 1290414 w 5597495"/>
              <a:gd name="connsiteY112" fmla="*/ 5828231 h 6195701"/>
              <a:gd name="connsiteX113" fmla="*/ 1341689 w 5597495"/>
              <a:gd name="connsiteY113" fmla="*/ 5862415 h 6195701"/>
              <a:gd name="connsiteX114" fmla="*/ 1427147 w 5597495"/>
              <a:gd name="connsiteY114" fmla="*/ 5888052 h 6195701"/>
              <a:gd name="connsiteX115" fmla="*/ 1452785 w 5597495"/>
              <a:gd name="connsiteY115" fmla="*/ 5896598 h 6195701"/>
              <a:gd name="connsiteX116" fmla="*/ 1486968 w 5597495"/>
              <a:gd name="connsiteY116" fmla="*/ 5905144 h 6195701"/>
              <a:gd name="connsiteX117" fmla="*/ 1512605 w 5597495"/>
              <a:gd name="connsiteY117" fmla="*/ 5913689 h 6195701"/>
              <a:gd name="connsiteX118" fmla="*/ 1606609 w 5597495"/>
              <a:gd name="connsiteY118" fmla="*/ 5930781 h 6195701"/>
              <a:gd name="connsiteX119" fmla="*/ 1666429 w 5597495"/>
              <a:gd name="connsiteY119" fmla="*/ 5947873 h 6195701"/>
              <a:gd name="connsiteX120" fmla="*/ 1726250 w 5597495"/>
              <a:gd name="connsiteY120" fmla="*/ 5956418 h 6195701"/>
              <a:gd name="connsiteX121" fmla="*/ 1768979 w 5597495"/>
              <a:gd name="connsiteY121" fmla="*/ 5964964 h 6195701"/>
              <a:gd name="connsiteX122" fmla="*/ 1828800 w 5597495"/>
              <a:gd name="connsiteY122" fmla="*/ 5973510 h 6195701"/>
              <a:gd name="connsiteX123" fmla="*/ 1854437 w 5597495"/>
              <a:gd name="connsiteY123" fmla="*/ 5990602 h 6195701"/>
              <a:gd name="connsiteX124" fmla="*/ 1931349 w 5597495"/>
              <a:gd name="connsiteY124" fmla="*/ 6007693 h 6195701"/>
              <a:gd name="connsiteX125" fmla="*/ 1999715 w 5597495"/>
              <a:gd name="connsiteY125" fmla="*/ 6024785 h 6195701"/>
              <a:gd name="connsiteX126" fmla="*/ 2059536 w 5597495"/>
              <a:gd name="connsiteY126" fmla="*/ 6041876 h 6195701"/>
              <a:gd name="connsiteX127" fmla="*/ 2162086 w 5597495"/>
              <a:gd name="connsiteY127" fmla="*/ 6050422 h 6195701"/>
              <a:gd name="connsiteX128" fmla="*/ 2213360 w 5597495"/>
              <a:gd name="connsiteY128" fmla="*/ 6058968 h 6195701"/>
              <a:gd name="connsiteX129" fmla="*/ 2409914 w 5597495"/>
              <a:gd name="connsiteY129" fmla="*/ 6076059 h 6195701"/>
              <a:gd name="connsiteX130" fmla="*/ 2486826 w 5597495"/>
              <a:gd name="connsiteY130" fmla="*/ 6093151 h 6195701"/>
              <a:gd name="connsiteX131" fmla="*/ 2521009 w 5597495"/>
              <a:gd name="connsiteY131" fmla="*/ 6101697 h 6195701"/>
              <a:gd name="connsiteX132" fmla="*/ 2546646 w 5597495"/>
              <a:gd name="connsiteY132" fmla="*/ 6110243 h 6195701"/>
              <a:gd name="connsiteX133" fmla="*/ 2734654 w 5597495"/>
              <a:gd name="connsiteY133" fmla="*/ 6127334 h 6195701"/>
              <a:gd name="connsiteX134" fmla="*/ 2871386 w 5597495"/>
              <a:gd name="connsiteY134" fmla="*/ 6135880 h 6195701"/>
              <a:gd name="connsiteX135" fmla="*/ 2939753 w 5597495"/>
              <a:gd name="connsiteY135" fmla="*/ 6144426 h 6195701"/>
              <a:gd name="connsiteX136" fmla="*/ 3059394 w 5597495"/>
              <a:gd name="connsiteY136" fmla="*/ 6152972 h 6195701"/>
              <a:gd name="connsiteX137" fmla="*/ 3281585 w 5597495"/>
              <a:gd name="connsiteY137" fmla="*/ 6178609 h 6195701"/>
              <a:gd name="connsiteX138" fmla="*/ 3349951 w 5597495"/>
              <a:gd name="connsiteY138" fmla="*/ 6187155 h 6195701"/>
              <a:gd name="connsiteX139" fmla="*/ 3555050 w 5597495"/>
              <a:gd name="connsiteY139" fmla="*/ 6195701 h 6195701"/>
              <a:gd name="connsiteX140" fmla="*/ 3956702 w 5597495"/>
              <a:gd name="connsiteY140" fmla="*/ 6178609 h 6195701"/>
              <a:gd name="connsiteX141" fmla="*/ 3990886 w 5597495"/>
              <a:gd name="connsiteY141" fmla="*/ 6170063 h 6195701"/>
              <a:gd name="connsiteX142" fmla="*/ 4059252 w 5597495"/>
              <a:gd name="connsiteY142" fmla="*/ 6161517 h 6195701"/>
              <a:gd name="connsiteX143" fmla="*/ 4144710 w 5597495"/>
              <a:gd name="connsiteY143" fmla="*/ 6144426 h 6195701"/>
              <a:gd name="connsiteX144" fmla="*/ 4178893 w 5597495"/>
              <a:gd name="connsiteY144" fmla="*/ 6135880 h 6195701"/>
              <a:gd name="connsiteX145" fmla="*/ 4238714 w 5597495"/>
              <a:gd name="connsiteY145" fmla="*/ 6127334 h 6195701"/>
              <a:gd name="connsiteX146" fmla="*/ 4375446 w 5597495"/>
              <a:gd name="connsiteY146" fmla="*/ 6101697 h 6195701"/>
              <a:gd name="connsiteX147" fmla="*/ 4401084 w 5597495"/>
              <a:gd name="connsiteY147" fmla="*/ 6093151 h 6195701"/>
              <a:gd name="connsiteX148" fmla="*/ 4477996 w 5597495"/>
              <a:gd name="connsiteY148" fmla="*/ 6076059 h 6195701"/>
              <a:gd name="connsiteX149" fmla="*/ 4503633 w 5597495"/>
              <a:gd name="connsiteY149" fmla="*/ 6067514 h 6195701"/>
              <a:gd name="connsiteX150" fmla="*/ 4546362 w 5597495"/>
              <a:gd name="connsiteY150" fmla="*/ 6058968 h 6195701"/>
              <a:gd name="connsiteX151" fmla="*/ 4572000 w 5597495"/>
              <a:gd name="connsiteY151" fmla="*/ 6050422 h 6195701"/>
              <a:gd name="connsiteX152" fmla="*/ 4614729 w 5597495"/>
              <a:gd name="connsiteY152" fmla="*/ 6041876 h 6195701"/>
              <a:gd name="connsiteX153" fmla="*/ 4725824 w 5597495"/>
              <a:gd name="connsiteY153" fmla="*/ 5999147 h 6195701"/>
              <a:gd name="connsiteX154" fmla="*/ 4751461 w 5597495"/>
              <a:gd name="connsiteY154" fmla="*/ 5990602 h 6195701"/>
              <a:gd name="connsiteX155" fmla="*/ 4819828 w 5597495"/>
              <a:gd name="connsiteY155" fmla="*/ 5956418 h 6195701"/>
              <a:gd name="connsiteX156" fmla="*/ 4854011 w 5597495"/>
              <a:gd name="connsiteY156" fmla="*/ 5939327 h 6195701"/>
              <a:gd name="connsiteX157" fmla="*/ 4879648 w 5597495"/>
              <a:gd name="connsiteY157" fmla="*/ 5922235 h 6195701"/>
              <a:gd name="connsiteX158" fmla="*/ 4922377 w 5597495"/>
              <a:gd name="connsiteY158" fmla="*/ 5896598 h 6195701"/>
              <a:gd name="connsiteX159" fmla="*/ 4948014 w 5597495"/>
              <a:gd name="connsiteY159" fmla="*/ 5888052 h 6195701"/>
              <a:gd name="connsiteX160" fmla="*/ 4999289 w 5597495"/>
              <a:gd name="connsiteY160" fmla="*/ 5853869 h 6195701"/>
              <a:gd name="connsiteX161" fmla="*/ 5059110 w 5597495"/>
              <a:gd name="connsiteY161" fmla="*/ 5811140 h 6195701"/>
              <a:gd name="connsiteX162" fmla="*/ 5084747 w 5597495"/>
              <a:gd name="connsiteY162" fmla="*/ 5785502 h 6195701"/>
              <a:gd name="connsiteX163" fmla="*/ 5118930 w 5597495"/>
              <a:gd name="connsiteY163" fmla="*/ 5759865 h 6195701"/>
              <a:gd name="connsiteX164" fmla="*/ 5136022 w 5597495"/>
              <a:gd name="connsiteY164" fmla="*/ 5734228 h 6195701"/>
              <a:gd name="connsiteX165" fmla="*/ 5187297 w 5597495"/>
              <a:gd name="connsiteY165" fmla="*/ 5700045 h 6195701"/>
              <a:gd name="connsiteX166" fmla="*/ 5221480 w 5597495"/>
              <a:gd name="connsiteY166" fmla="*/ 5648770 h 6195701"/>
              <a:gd name="connsiteX167" fmla="*/ 5247117 w 5597495"/>
              <a:gd name="connsiteY167" fmla="*/ 5623132 h 6195701"/>
              <a:gd name="connsiteX168" fmla="*/ 5289846 w 5597495"/>
              <a:gd name="connsiteY168" fmla="*/ 5571858 h 6195701"/>
              <a:gd name="connsiteX169" fmla="*/ 5306938 w 5597495"/>
              <a:gd name="connsiteY169" fmla="*/ 5546220 h 6195701"/>
              <a:gd name="connsiteX170" fmla="*/ 5341121 w 5597495"/>
              <a:gd name="connsiteY170" fmla="*/ 5486400 h 6195701"/>
              <a:gd name="connsiteX171" fmla="*/ 5366758 w 5597495"/>
              <a:gd name="connsiteY171" fmla="*/ 5460762 h 6195701"/>
              <a:gd name="connsiteX172" fmla="*/ 5383850 w 5597495"/>
              <a:gd name="connsiteY172" fmla="*/ 5418033 h 6195701"/>
              <a:gd name="connsiteX173" fmla="*/ 5400942 w 5597495"/>
              <a:gd name="connsiteY173" fmla="*/ 5358213 h 6195701"/>
              <a:gd name="connsiteX174" fmla="*/ 5418033 w 5597495"/>
              <a:gd name="connsiteY174" fmla="*/ 5324030 h 6195701"/>
              <a:gd name="connsiteX175" fmla="*/ 5443671 w 5597495"/>
              <a:gd name="connsiteY175" fmla="*/ 5272755 h 6195701"/>
              <a:gd name="connsiteX176" fmla="*/ 5469308 w 5597495"/>
              <a:gd name="connsiteY176" fmla="*/ 5212934 h 6195701"/>
              <a:gd name="connsiteX177" fmla="*/ 5477854 w 5597495"/>
              <a:gd name="connsiteY177" fmla="*/ 5187297 h 6195701"/>
              <a:gd name="connsiteX178" fmla="*/ 5486400 w 5597495"/>
              <a:gd name="connsiteY178" fmla="*/ 5153114 h 6195701"/>
              <a:gd name="connsiteX179" fmla="*/ 5503491 w 5597495"/>
              <a:gd name="connsiteY179" fmla="*/ 5127476 h 6195701"/>
              <a:gd name="connsiteX180" fmla="*/ 5546220 w 5597495"/>
              <a:gd name="connsiteY180" fmla="*/ 5024927 h 6195701"/>
              <a:gd name="connsiteX181" fmla="*/ 5554766 w 5597495"/>
              <a:gd name="connsiteY181" fmla="*/ 4990744 h 6195701"/>
              <a:gd name="connsiteX182" fmla="*/ 5571857 w 5597495"/>
              <a:gd name="connsiteY182" fmla="*/ 4956560 h 6195701"/>
              <a:gd name="connsiteX183" fmla="*/ 5588949 w 5597495"/>
              <a:gd name="connsiteY183" fmla="*/ 4845465 h 6195701"/>
              <a:gd name="connsiteX184" fmla="*/ 5597495 w 5597495"/>
              <a:gd name="connsiteY184" fmla="*/ 4819828 h 6195701"/>
              <a:gd name="connsiteX185" fmla="*/ 5588949 w 5597495"/>
              <a:gd name="connsiteY185" fmla="*/ 4289988 h 6195701"/>
              <a:gd name="connsiteX186" fmla="*/ 5563312 w 5597495"/>
              <a:gd name="connsiteY186" fmla="*/ 4050706 h 6195701"/>
              <a:gd name="connsiteX187" fmla="*/ 5554766 w 5597495"/>
              <a:gd name="connsiteY187" fmla="*/ 3990886 h 6195701"/>
              <a:gd name="connsiteX188" fmla="*/ 5546220 w 5597495"/>
              <a:gd name="connsiteY188" fmla="*/ 3956702 h 6195701"/>
              <a:gd name="connsiteX189" fmla="*/ 5537674 w 5597495"/>
              <a:gd name="connsiteY189" fmla="*/ 3913973 h 6195701"/>
              <a:gd name="connsiteX190" fmla="*/ 5512037 w 5597495"/>
              <a:gd name="connsiteY190" fmla="*/ 3777241 h 6195701"/>
              <a:gd name="connsiteX191" fmla="*/ 5494945 w 5597495"/>
              <a:gd name="connsiteY191" fmla="*/ 3717420 h 6195701"/>
              <a:gd name="connsiteX192" fmla="*/ 5469308 w 5597495"/>
              <a:gd name="connsiteY192" fmla="*/ 3606325 h 6195701"/>
              <a:gd name="connsiteX193" fmla="*/ 5452216 w 5597495"/>
              <a:gd name="connsiteY193" fmla="*/ 3555050 h 6195701"/>
              <a:gd name="connsiteX194" fmla="*/ 5443671 w 5597495"/>
              <a:gd name="connsiteY194" fmla="*/ 3520867 h 6195701"/>
              <a:gd name="connsiteX195" fmla="*/ 5426579 w 5597495"/>
              <a:gd name="connsiteY195" fmla="*/ 3443955 h 6195701"/>
              <a:gd name="connsiteX196" fmla="*/ 5409487 w 5597495"/>
              <a:gd name="connsiteY196" fmla="*/ 3392680 h 6195701"/>
              <a:gd name="connsiteX197" fmla="*/ 5400942 w 5597495"/>
              <a:gd name="connsiteY197" fmla="*/ 3349951 h 6195701"/>
              <a:gd name="connsiteX198" fmla="*/ 5383850 w 5597495"/>
              <a:gd name="connsiteY198" fmla="*/ 3307222 h 6195701"/>
              <a:gd name="connsiteX199" fmla="*/ 5366758 w 5597495"/>
              <a:gd name="connsiteY199" fmla="*/ 3238856 h 6195701"/>
              <a:gd name="connsiteX200" fmla="*/ 5358213 w 5597495"/>
              <a:gd name="connsiteY200" fmla="*/ 3204673 h 6195701"/>
              <a:gd name="connsiteX201" fmla="*/ 5341121 w 5597495"/>
              <a:gd name="connsiteY201" fmla="*/ 3170489 h 6195701"/>
              <a:gd name="connsiteX202" fmla="*/ 5324029 w 5597495"/>
              <a:gd name="connsiteY202" fmla="*/ 3102123 h 6195701"/>
              <a:gd name="connsiteX203" fmla="*/ 5298392 w 5597495"/>
              <a:gd name="connsiteY203" fmla="*/ 3033757 h 6195701"/>
              <a:gd name="connsiteX204" fmla="*/ 5289846 w 5597495"/>
              <a:gd name="connsiteY204" fmla="*/ 2991028 h 6195701"/>
              <a:gd name="connsiteX205" fmla="*/ 5281300 w 5597495"/>
              <a:gd name="connsiteY205" fmla="*/ 2965390 h 6195701"/>
              <a:gd name="connsiteX206" fmla="*/ 5272755 w 5597495"/>
              <a:gd name="connsiteY206" fmla="*/ 2931207 h 6195701"/>
              <a:gd name="connsiteX207" fmla="*/ 5255663 w 5597495"/>
              <a:gd name="connsiteY207" fmla="*/ 2897024 h 6195701"/>
              <a:gd name="connsiteX208" fmla="*/ 5247117 w 5597495"/>
              <a:gd name="connsiteY208" fmla="*/ 2871387 h 6195701"/>
              <a:gd name="connsiteX209" fmla="*/ 5230026 w 5597495"/>
              <a:gd name="connsiteY209" fmla="*/ 2828658 h 6195701"/>
              <a:gd name="connsiteX210" fmla="*/ 5204388 w 5597495"/>
              <a:gd name="connsiteY210" fmla="*/ 2760291 h 6195701"/>
              <a:gd name="connsiteX211" fmla="*/ 5195843 w 5597495"/>
              <a:gd name="connsiteY211" fmla="*/ 2717562 h 6195701"/>
              <a:gd name="connsiteX212" fmla="*/ 5178751 w 5597495"/>
              <a:gd name="connsiteY212" fmla="*/ 2683379 h 6195701"/>
              <a:gd name="connsiteX213" fmla="*/ 5170205 w 5597495"/>
              <a:gd name="connsiteY213" fmla="*/ 2632104 h 6195701"/>
              <a:gd name="connsiteX214" fmla="*/ 5161659 w 5597495"/>
              <a:gd name="connsiteY214" fmla="*/ 2606467 h 6195701"/>
              <a:gd name="connsiteX215" fmla="*/ 5153114 w 5597495"/>
              <a:gd name="connsiteY215" fmla="*/ 2546646 h 6195701"/>
              <a:gd name="connsiteX216" fmla="*/ 5144568 w 5597495"/>
              <a:gd name="connsiteY216" fmla="*/ 2512463 h 6195701"/>
              <a:gd name="connsiteX217" fmla="*/ 5136022 w 5597495"/>
              <a:gd name="connsiteY217" fmla="*/ 2469734 h 6195701"/>
              <a:gd name="connsiteX218" fmla="*/ 5136022 w 5597495"/>
              <a:gd name="connsiteY218" fmla="*/ 1999716 h 6195701"/>
              <a:gd name="connsiteX219" fmla="*/ 5153114 w 5597495"/>
              <a:gd name="connsiteY219" fmla="*/ 1905712 h 6195701"/>
              <a:gd name="connsiteX220" fmla="*/ 5161659 w 5597495"/>
              <a:gd name="connsiteY220" fmla="*/ 1854437 h 6195701"/>
              <a:gd name="connsiteX221" fmla="*/ 5170205 w 5597495"/>
              <a:gd name="connsiteY221" fmla="*/ 1811708 h 6195701"/>
              <a:gd name="connsiteX222" fmla="*/ 5178751 w 5597495"/>
              <a:gd name="connsiteY222" fmla="*/ 1760433 h 6195701"/>
              <a:gd name="connsiteX223" fmla="*/ 5187297 w 5597495"/>
              <a:gd name="connsiteY223" fmla="*/ 1717704 h 6195701"/>
              <a:gd name="connsiteX224" fmla="*/ 5195843 w 5597495"/>
              <a:gd name="connsiteY224" fmla="*/ 1657884 h 6195701"/>
              <a:gd name="connsiteX225" fmla="*/ 5204388 w 5597495"/>
              <a:gd name="connsiteY225" fmla="*/ 1632246 h 6195701"/>
              <a:gd name="connsiteX226" fmla="*/ 5221480 w 5597495"/>
              <a:gd name="connsiteY226" fmla="*/ 1521151 h 6195701"/>
              <a:gd name="connsiteX227" fmla="*/ 5238572 w 5597495"/>
              <a:gd name="connsiteY227" fmla="*/ 1452785 h 6195701"/>
              <a:gd name="connsiteX228" fmla="*/ 5255663 w 5597495"/>
              <a:gd name="connsiteY228" fmla="*/ 1375873 h 6195701"/>
              <a:gd name="connsiteX229" fmla="*/ 5264209 w 5597495"/>
              <a:gd name="connsiteY229" fmla="*/ 649480 h 6195701"/>
              <a:gd name="connsiteX230" fmla="*/ 5247117 w 5597495"/>
              <a:gd name="connsiteY230" fmla="*/ 598205 h 6195701"/>
              <a:gd name="connsiteX231" fmla="*/ 5221480 w 5597495"/>
              <a:gd name="connsiteY231" fmla="*/ 452927 h 6195701"/>
              <a:gd name="connsiteX232" fmla="*/ 5204388 w 5597495"/>
              <a:gd name="connsiteY232" fmla="*/ 393106 h 6195701"/>
              <a:gd name="connsiteX233" fmla="*/ 5195843 w 5597495"/>
              <a:gd name="connsiteY233" fmla="*/ 341831 h 6195701"/>
              <a:gd name="connsiteX234" fmla="*/ 5170205 w 5597495"/>
              <a:gd name="connsiteY234" fmla="*/ 282011 h 6195701"/>
              <a:gd name="connsiteX235" fmla="*/ 5161659 w 5597495"/>
              <a:gd name="connsiteY235" fmla="*/ 256373 h 6195701"/>
              <a:gd name="connsiteX236" fmla="*/ 5136022 w 5597495"/>
              <a:gd name="connsiteY236" fmla="*/ 196553 h 6195701"/>
              <a:gd name="connsiteX237" fmla="*/ 5118930 w 5597495"/>
              <a:gd name="connsiteY237" fmla="*/ 145278 h 6195701"/>
              <a:gd name="connsiteX238" fmla="*/ 5067656 w 5597495"/>
              <a:gd name="connsiteY238" fmla="*/ 94003 h 6195701"/>
              <a:gd name="connsiteX239" fmla="*/ 5007835 w 5597495"/>
              <a:gd name="connsiteY239" fmla="*/ 25637 h 6195701"/>
              <a:gd name="connsiteX240" fmla="*/ 4879648 w 5597495"/>
              <a:gd name="connsiteY240" fmla="*/ 0 h 6195701"/>
              <a:gd name="connsiteX241" fmla="*/ 4554908 w 5597495"/>
              <a:gd name="connsiteY241" fmla="*/ 8545 h 6195701"/>
              <a:gd name="connsiteX242" fmla="*/ 4401084 w 5597495"/>
              <a:gd name="connsiteY242" fmla="*/ 25637 h 6195701"/>
              <a:gd name="connsiteX243" fmla="*/ 4349809 w 5597495"/>
              <a:gd name="connsiteY243" fmla="*/ 42729 h 6195701"/>
              <a:gd name="connsiteX244" fmla="*/ 4289988 w 5597495"/>
              <a:gd name="connsiteY244" fmla="*/ 59820 h 6195701"/>
              <a:gd name="connsiteX245" fmla="*/ 4255805 w 5597495"/>
              <a:gd name="connsiteY245" fmla="*/ 76912 h 6195701"/>
              <a:gd name="connsiteX246" fmla="*/ 4230168 w 5597495"/>
              <a:gd name="connsiteY246" fmla="*/ 94003 h 6195701"/>
              <a:gd name="connsiteX247" fmla="*/ 4144710 w 5597495"/>
              <a:gd name="connsiteY247" fmla="*/ 119641 h 6195701"/>
              <a:gd name="connsiteX248" fmla="*/ 4119072 w 5597495"/>
              <a:gd name="connsiteY248" fmla="*/ 136732 h 6195701"/>
              <a:gd name="connsiteX249" fmla="*/ 4093435 w 5597495"/>
              <a:gd name="connsiteY249" fmla="*/ 162370 h 6195701"/>
              <a:gd name="connsiteX250" fmla="*/ 4067798 w 5597495"/>
              <a:gd name="connsiteY250" fmla="*/ 170916 h 6195701"/>
              <a:gd name="connsiteX251" fmla="*/ 4042160 w 5597495"/>
              <a:gd name="connsiteY251" fmla="*/ 188007 h 6195701"/>
              <a:gd name="connsiteX252" fmla="*/ 3999431 w 5597495"/>
              <a:gd name="connsiteY252" fmla="*/ 222190 h 6195701"/>
              <a:gd name="connsiteX253" fmla="*/ 3948157 w 5597495"/>
              <a:gd name="connsiteY253" fmla="*/ 256373 h 6195701"/>
              <a:gd name="connsiteX254" fmla="*/ 3931065 w 5597495"/>
              <a:gd name="connsiteY254" fmla="*/ 282011 h 6195701"/>
              <a:gd name="connsiteX255" fmla="*/ 3879790 w 5597495"/>
              <a:gd name="connsiteY255" fmla="*/ 316194 h 6195701"/>
              <a:gd name="connsiteX256" fmla="*/ 3862699 w 5597495"/>
              <a:gd name="connsiteY256" fmla="*/ 341831 h 6195701"/>
              <a:gd name="connsiteX257" fmla="*/ 3811424 w 5597495"/>
              <a:gd name="connsiteY257" fmla="*/ 376015 h 6195701"/>
              <a:gd name="connsiteX258" fmla="*/ 3768695 w 5597495"/>
              <a:gd name="connsiteY258" fmla="*/ 410198 h 6195701"/>
              <a:gd name="connsiteX259" fmla="*/ 3743057 w 5597495"/>
              <a:gd name="connsiteY259" fmla="*/ 435835 h 6195701"/>
              <a:gd name="connsiteX260" fmla="*/ 3717420 w 5597495"/>
              <a:gd name="connsiteY260" fmla="*/ 444381 h 6195701"/>
              <a:gd name="connsiteX261" fmla="*/ 3691783 w 5597495"/>
              <a:gd name="connsiteY261" fmla="*/ 461473 h 6195701"/>
              <a:gd name="connsiteX262" fmla="*/ 3640508 w 5597495"/>
              <a:gd name="connsiteY262" fmla="*/ 495656 h 6195701"/>
              <a:gd name="connsiteX263" fmla="*/ 3614871 w 5597495"/>
              <a:gd name="connsiteY263" fmla="*/ 521293 h 6195701"/>
              <a:gd name="connsiteX264" fmla="*/ 3563596 w 5597495"/>
              <a:gd name="connsiteY264" fmla="*/ 555476 h 6195701"/>
              <a:gd name="connsiteX265" fmla="*/ 3486684 w 5597495"/>
              <a:gd name="connsiteY265" fmla="*/ 615297 h 6195701"/>
              <a:gd name="connsiteX266" fmla="*/ 3435409 w 5597495"/>
              <a:gd name="connsiteY266" fmla="*/ 666572 h 6195701"/>
              <a:gd name="connsiteX267" fmla="*/ 3392680 w 5597495"/>
              <a:gd name="connsiteY267" fmla="*/ 700755 h 6195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Lst>
            <a:rect l="l" t="t" r="r" b="b"/>
            <a:pathLst>
              <a:path w="5597495" h="6195701">
                <a:moveTo>
                  <a:pt x="3392680" y="700755"/>
                </a:moveTo>
                <a:lnTo>
                  <a:pt x="3392680" y="700755"/>
                </a:lnTo>
                <a:cubicBezTo>
                  <a:pt x="3386092" y="703225"/>
                  <a:pt x="3321416" y="728441"/>
                  <a:pt x="3298676" y="734938"/>
                </a:cubicBezTo>
                <a:cubicBezTo>
                  <a:pt x="3287383" y="738165"/>
                  <a:pt x="3275887" y="740635"/>
                  <a:pt x="3264493" y="743484"/>
                </a:cubicBezTo>
                <a:cubicBezTo>
                  <a:pt x="3255947" y="749181"/>
                  <a:pt x="3248296" y="756529"/>
                  <a:pt x="3238856" y="760575"/>
                </a:cubicBezTo>
                <a:cubicBezTo>
                  <a:pt x="3228060" y="765202"/>
                  <a:pt x="3214870" y="763294"/>
                  <a:pt x="3204672" y="769121"/>
                </a:cubicBezTo>
                <a:cubicBezTo>
                  <a:pt x="3194179" y="775117"/>
                  <a:pt x="3189845" y="789354"/>
                  <a:pt x="3179035" y="794759"/>
                </a:cubicBezTo>
                <a:cubicBezTo>
                  <a:pt x="3166043" y="801255"/>
                  <a:pt x="3150319" y="799482"/>
                  <a:pt x="3136306" y="803304"/>
                </a:cubicBezTo>
                <a:cubicBezTo>
                  <a:pt x="3118925" y="808044"/>
                  <a:pt x="3102123" y="814699"/>
                  <a:pt x="3085031" y="820396"/>
                </a:cubicBezTo>
                <a:cubicBezTo>
                  <a:pt x="3076485" y="823245"/>
                  <a:pt x="3067451" y="824914"/>
                  <a:pt x="3059394" y="828942"/>
                </a:cubicBezTo>
                <a:cubicBezTo>
                  <a:pt x="3048000" y="834639"/>
                  <a:pt x="3037296" y="842005"/>
                  <a:pt x="3025211" y="846033"/>
                </a:cubicBezTo>
                <a:cubicBezTo>
                  <a:pt x="3011431" y="850626"/>
                  <a:pt x="2996661" y="851428"/>
                  <a:pt x="2982482" y="854579"/>
                </a:cubicBezTo>
                <a:cubicBezTo>
                  <a:pt x="2971017" y="857127"/>
                  <a:pt x="2959549" y="859750"/>
                  <a:pt x="2948299" y="863125"/>
                </a:cubicBezTo>
                <a:cubicBezTo>
                  <a:pt x="2948281" y="863130"/>
                  <a:pt x="2884214" y="884486"/>
                  <a:pt x="2871386" y="888762"/>
                </a:cubicBezTo>
                <a:cubicBezTo>
                  <a:pt x="2862840" y="891611"/>
                  <a:pt x="2854582" y="895541"/>
                  <a:pt x="2845749" y="897308"/>
                </a:cubicBezTo>
                <a:cubicBezTo>
                  <a:pt x="2745076" y="917443"/>
                  <a:pt x="2870362" y="893207"/>
                  <a:pt x="2743200" y="914400"/>
                </a:cubicBezTo>
                <a:cubicBezTo>
                  <a:pt x="2728873" y="916788"/>
                  <a:pt x="2714941" y="921687"/>
                  <a:pt x="2700471" y="922945"/>
                </a:cubicBezTo>
                <a:cubicBezTo>
                  <a:pt x="2649310" y="927394"/>
                  <a:pt x="2597921" y="928642"/>
                  <a:pt x="2546646" y="931491"/>
                </a:cubicBezTo>
                <a:cubicBezTo>
                  <a:pt x="2478280" y="928642"/>
                  <a:pt x="2409834" y="927304"/>
                  <a:pt x="2341547" y="922945"/>
                </a:cubicBezTo>
                <a:cubicBezTo>
                  <a:pt x="2275916" y="918756"/>
                  <a:pt x="2210357" y="913117"/>
                  <a:pt x="2144994" y="905854"/>
                </a:cubicBezTo>
                <a:cubicBezTo>
                  <a:pt x="2119357" y="903005"/>
                  <a:pt x="2093788" y="899450"/>
                  <a:pt x="2068082" y="897308"/>
                </a:cubicBezTo>
                <a:cubicBezTo>
                  <a:pt x="2025406" y="893752"/>
                  <a:pt x="1982571" y="892318"/>
                  <a:pt x="1939895" y="888762"/>
                </a:cubicBezTo>
                <a:cubicBezTo>
                  <a:pt x="1914189" y="886620"/>
                  <a:pt x="1888662" y="882662"/>
                  <a:pt x="1862983" y="880216"/>
                </a:cubicBezTo>
                <a:cubicBezTo>
                  <a:pt x="1828836" y="876964"/>
                  <a:pt x="1794580" y="874923"/>
                  <a:pt x="1760433" y="871671"/>
                </a:cubicBezTo>
                <a:cubicBezTo>
                  <a:pt x="1734754" y="869225"/>
                  <a:pt x="1709200" y="865571"/>
                  <a:pt x="1683521" y="863125"/>
                </a:cubicBezTo>
                <a:cubicBezTo>
                  <a:pt x="1649374" y="859873"/>
                  <a:pt x="1615085" y="858170"/>
                  <a:pt x="1580972" y="854579"/>
                </a:cubicBezTo>
                <a:cubicBezTo>
                  <a:pt x="1560940" y="852470"/>
                  <a:pt x="1541224" y="847706"/>
                  <a:pt x="1521151" y="846033"/>
                </a:cubicBezTo>
                <a:cubicBezTo>
                  <a:pt x="1472809" y="842005"/>
                  <a:pt x="1424267" y="840825"/>
                  <a:pt x="1375872" y="837488"/>
                </a:cubicBezTo>
                <a:cubicBezTo>
                  <a:pt x="1341652" y="835128"/>
                  <a:pt x="1307523" y="831573"/>
                  <a:pt x="1273323" y="828942"/>
                </a:cubicBezTo>
                <a:lnTo>
                  <a:pt x="1153682" y="820396"/>
                </a:lnTo>
                <a:lnTo>
                  <a:pt x="948583" y="828942"/>
                </a:lnTo>
                <a:cubicBezTo>
                  <a:pt x="850115" y="834734"/>
                  <a:pt x="886517" y="836787"/>
                  <a:pt x="803304" y="846033"/>
                </a:cubicBezTo>
                <a:cubicBezTo>
                  <a:pt x="772033" y="849507"/>
                  <a:pt x="740635" y="851730"/>
                  <a:pt x="709300" y="854579"/>
                </a:cubicBezTo>
                <a:cubicBezTo>
                  <a:pt x="631527" y="880504"/>
                  <a:pt x="754344" y="840742"/>
                  <a:pt x="640934" y="871671"/>
                </a:cubicBezTo>
                <a:cubicBezTo>
                  <a:pt x="623553" y="876411"/>
                  <a:pt x="607325" y="885229"/>
                  <a:pt x="589659" y="888762"/>
                </a:cubicBezTo>
                <a:cubicBezTo>
                  <a:pt x="577819" y="891130"/>
                  <a:pt x="536075" y="897642"/>
                  <a:pt x="521293" y="905854"/>
                </a:cubicBezTo>
                <a:cubicBezTo>
                  <a:pt x="433138" y="954829"/>
                  <a:pt x="502391" y="929246"/>
                  <a:pt x="444381" y="948583"/>
                </a:cubicBezTo>
                <a:cubicBezTo>
                  <a:pt x="438684" y="957129"/>
                  <a:pt x="434552" y="966957"/>
                  <a:pt x="427289" y="974220"/>
                </a:cubicBezTo>
                <a:cubicBezTo>
                  <a:pt x="407616" y="993893"/>
                  <a:pt x="393621" y="993320"/>
                  <a:pt x="367469" y="999858"/>
                </a:cubicBezTo>
                <a:cubicBezTo>
                  <a:pt x="321890" y="1068223"/>
                  <a:pt x="381712" y="985615"/>
                  <a:pt x="324740" y="1042587"/>
                </a:cubicBezTo>
                <a:cubicBezTo>
                  <a:pt x="267768" y="1099559"/>
                  <a:pt x="350376" y="1039737"/>
                  <a:pt x="282011" y="1085316"/>
                </a:cubicBezTo>
                <a:cubicBezTo>
                  <a:pt x="226412" y="1168711"/>
                  <a:pt x="313524" y="1039074"/>
                  <a:pt x="239282" y="1145136"/>
                </a:cubicBezTo>
                <a:cubicBezTo>
                  <a:pt x="227502" y="1161964"/>
                  <a:pt x="216493" y="1179319"/>
                  <a:pt x="205099" y="1196411"/>
                </a:cubicBezTo>
                <a:cubicBezTo>
                  <a:pt x="199402" y="1204957"/>
                  <a:pt x="191822" y="1212512"/>
                  <a:pt x="188007" y="1222048"/>
                </a:cubicBezTo>
                <a:cubicBezTo>
                  <a:pt x="182310" y="1236291"/>
                  <a:pt x="177775" y="1251056"/>
                  <a:pt x="170915" y="1264777"/>
                </a:cubicBezTo>
                <a:cubicBezTo>
                  <a:pt x="166322" y="1273964"/>
                  <a:pt x="158417" y="1281228"/>
                  <a:pt x="153824" y="1290415"/>
                </a:cubicBezTo>
                <a:cubicBezTo>
                  <a:pt x="118450" y="1361164"/>
                  <a:pt x="177160" y="1268231"/>
                  <a:pt x="128186" y="1341689"/>
                </a:cubicBezTo>
                <a:cubicBezTo>
                  <a:pt x="97030" y="1435167"/>
                  <a:pt x="146715" y="1293593"/>
                  <a:pt x="102549" y="1392964"/>
                </a:cubicBezTo>
                <a:cubicBezTo>
                  <a:pt x="95232" y="1409427"/>
                  <a:pt x="91154" y="1427147"/>
                  <a:pt x="85457" y="1444239"/>
                </a:cubicBezTo>
                <a:cubicBezTo>
                  <a:pt x="82608" y="1452785"/>
                  <a:pt x="82317" y="1462670"/>
                  <a:pt x="76912" y="1469876"/>
                </a:cubicBezTo>
                <a:lnTo>
                  <a:pt x="51274" y="1504059"/>
                </a:lnTo>
                <a:cubicBezTo>
                  <a:pt x="25934" y="1605430"/>
                  <a:pt x="64815" y="1444906"/>
                  <a:pt x="34183" y="1598063"/>
                </a:cubicBezTo>
                <a:cubicBezTo>
                  <a:pt x="32416" y="1606896"/>
                  <a:pt x="28112" y="1615039"/>
                  <a:pt x="25637" y="1623701"/>
                </a:cubicBezTo>
                <a:cubicBezTo>
                  <a:pt x="22410" y="1634994"/>
                  <a:pt x="19940" y="1646490"/>
                  <a:pt x="17091" y="1657884"/>
                </a:cubicBezTo>
                <a:cubicBezTo>
                  <a:pt x="14242" y="1694916"/>
                  <a:pt x="12884" y="1732092"/>
                  <a:pt x="8545" y="1768979"/>
                </a:cubicBezTo>
                <a:cubicBezTo>
                  <a:pt x="7173" y="1780644"/>
                  <a:pt x="0" y="1791417"/>
                  <a:pt x="0" y="1803162"/>
                </a:cubicBezTo>
                <a:cubicBezTo>
                  <a:pt x="0" y="1937077"/>
                  <a:pt x="1967" y="2071062"/>
                  <a:pt x="8545" y="2204815"/>
                </a:cubicBezTo>
                <a:cubicBezTo>
                  <a:pt x="12208" y="2279290"/>
                  <a:pt x="28079" y="2317129"/>
                  <a:pt x="34183" y="2384276"/>
                </a:cubicBezTo>
                <a:cubicBezTo>
                  <a:pt x="39060" y="2437917"/>
                  <a:pt x="42375" y="2511405"/>
                  <a:pt x="59820" y="2563738"/>
                </a:cubicBezTo>
                <a:cubicBezTo>
                  <a:pt x="73217" y="2603928"/>
                  <a:pt x="65021" y="2581011"/>
                  <a:pt x="85457" y="2632104"/>
                </a:cubicBezTo>
                <a:cubicBezTo>
                  <a:pt x="88306" y="2652044"/>
                  <a:pt x="90053" y="2672173"/>
                  <a:pt x="94003" y="2691925"/>
                </a:cubicBezTo>
                <a:cubicBezTo>
                  <a:pt x="95770" y="2700758"/>
                  <a:pt x="100074" y="2708901"/>
                  <a:pt x="102549" y="2717562"/>
                </a:cubicBezTo>
                <a:cubicBezTo>
                  <a:pt x="105776" y="2728855"/>
                  <a:pt x="108547" y="2740280"/>
                  <a:pt x="111095" y="2751745"/>
                </a:cubicBezTo>
                <a:cubicBezTo>
                  <a:pt x="114246" y="2765924"/>
                  <a:pt x="116375" y="2780321"/>
                  <a:pt x="119641" y="2794474"/>
                </a:cubicBezTo>
                <a:cubicBezTo>
                  <a:pt x="124923" y="2817363"/>
                  <a:pt x="131035" y="2840052"/>
                  <a:pt x="136732" y="2862841"/>
                </a:cubicBezTo>
                <a:cubicBezTo>
                  <a:pt x="139581" y="2874235"/>
                  <a:pt x="142975" y="2885507"/>
                  <a:pt x="145278" y="2897024"/>
                </a:cubicBezTo>
                <a:lnTo>
                  <a:pt x="162370" y="2982482"/>
                </a:lnTo>
                <a:cubicBezTo>
                  <a:pt x="165219" y="2996725"/>
                  <a:pt x="166322" y="3011431"/>
                  <a:pt x="170915" y="3025211"/>
                </a:cubicBezTo>
                <a:cubicBezTo>
                  <a:pt x="176612" y="3042303"/>
                  <a:pt x="184474" y="3058820"/>
                  <a:pt x="188007" y="3076486"/>
                </a:cubicBezTo>
                <a:cubicBezTo>
                  <a:pt x="191258" y="3092740"/>
                  <a:pt x="196339" y="3127332"/>
                  <a:pt x="205099" y="3144852"/>
                </a:cubicBezTo>
                <a:cubicBezTo>
                  <a:pt x="209692" y="3154038"/>
                  <a:pt x="216493" y="3161943"/>
                  <a:pt x="222190" y="3170489"/>
                </a:cubicBezTo>
                <a:cubicBezTo>
                  <a:pt x="237947" y="3233517"/>
                  <a:pt x="221013" y="3176288"/>
                  <a:pt x="247828" y="3238856"/>
                </a:cubicBezTo>
                <a:cubicBezTo>
                  <a:pt x="251376" y="3247136"/>
                  <a:pt x="250746" y="3257459"/>
                  <a:pt x="256373" y="3264493"/>
                </a:cubicBezTo>
                <a:cubicBezTo>
                  <a:pt x="262789" y="3272513"/>
                  <a:pt x="273465" y="3275888"/>
                  <a:pt x="282011" y="3281585"/>
                </a:cubicBezTo>
                <a:cubicBezTo>
                  <a:pt x="287708" y="3295828"/>
                  <a:pt x="292242" y="3310593"/>
                  <a:pt x="299102" y="3324314"/>
                </a:cubicBezTo>
                <a:cubicBezTo>
                  <a:pt x="303695" y="3333500"/>
                  <a:pt x="312148" y="3340511"/>
                  <a:pt x="316194" y="3349951"/>
                </a:cubicBezTo>
                <a:cubicBezTo>
                  <a:pt x="348197" y="3424621"/>
                  <a:pt x="293437" y="3342396"/>
                  <a:pt x="350377" y="3418317"/>
                </a:cubicBezTo>
                <a:cubicBezTo>
                  <a:pt x="353226" y="3432560"/>
                  <a:pt x="354330" y="3447266"/>
                  <a:pt x="358923" y="3461046"/>
                </a:cubicBezTo>
                <a:cubicBezTo>
                  <a:pt x="362951" y="3473132"/>
                  <a:pt x="370742" y="3483632"/>
                  <a:pt x="376014" y="3495230"/>
                </a:cubicBezTo>
                <a:cubicBezTo>
                  <a:pt x="384991" y="3514980"/>
                  <a:pt x="392478" y="3535391"/>
                  <a:pt x="401652" y="3555050"/>
                </a:cubicBezTo>
                <a:cubicBezTo>
                  <a:pt x="412427" y="3578138"/>
                  <a:pt x="435835" y="3623416"/>
                  <a:pt x="435835" y="3623416"/>
                </a:cubicBezTo>
                <a:cubicBezTo>
                  <a:pt x="441532" y="3657599"/>
                  <a:pt x="444522" y="3692346"/>
                  <a:pt x="452927" y="3725966"/>
                </a:cubicBezTo>
                <a:lnTo>
                  <a:pt x="470018" y="3794332"/>
                </a:lnTo>
                <a:cubicBezTo>
                  <a:pt x="476400" y="3851772"/>
                  <a:pt x="485607" y="3926714"/>
                  <a:pt x="487110" y="3982340"/>
                </a:cubicBezTo>
                <a:cubicBezTo>
                  <a:pt x="491805" y="4156064"/>
                  <a:pt x="490763" y="4329914"/>
                  <a:pt x="495656" y="4503633"/>
                </a:cubicBezTo>
                <a:cubicBezTo>
                  <a:pt x="496462" y="4532250"/>
                  <a:pt x="499954" y="4560780"/>
                  <a:pt x="504201" y="4589091"/>
                </a:cubicBezTo>
                <a:cubicBezTo>
                  <a:pt x="517575" y="4678253"/>
                  <a:pt x="516682" y="4649525"/>
                  <a:pt x="529839" y="4708732"/>
                </a:cubicBezTo>
                <a:cubicBezTo>
                  <a:pt x="535022" y="4732054"/>
                  <a:pt x="536974" y="4755195"/>
                  <a:pt x="546930" y="4777099"/>
                </a:cubicBezTo>
                <a:cubicBezTo>
                  <a:pt x="557473" y="4800294"/>
                  <a:pt x="573058" y="4821294"/>
                  <a:pt x="581114" y="4845465"/>
                </a:cubicBezTo>
                <a:cubicBezTo>
                  <a:pt x="583962" y="4854011"/>
                  <a:pt x="587184" y="4862441"/>
                  <a:pt x="589659" y="4871102"/>
                </a:cubicBezTo>
                <a:cubicBezTo>
                  <a:pt x="594680" y="4888677"/>
                  <a:pt x="598870" y="4913584"/>
                  <a:pt x="606751" y="4930923"/>
                </a:cubicBezTo>
                <a:cubicBezTo>
                  <a:pt x="617294" y="4954118"/>
                  <a:pt x="632877" y="4975118"/>
                  <a:pt x="640934" y="4999289"/>
                </a:cubicBezTo>
                <a:cubicBezTo>
                  <a:pt x="652728" y="5034671"/>
                  <a:pt x="644483" y="5017432"/>
                  <a:pt x="666572" y="5050564"/>
                </a:cubicBezTo>
                <a:cubicBezTo>
                  <a:pt x="686911" y="5111583"/>
                  <a:pt x="673669" y="5086849"/>
                  <a:pt x="700755" y="5127476"/>
                </a:cubicBezTo>
                <a:cubicBezTo>
                  <a:pt x="722686" y="5215207"/>
                  <a:pt x="692879" y="5106477"/>
                  <a:pt x="726392" y="5195843"/>
                </a:cubicBezTo>
                <a:cubicBezTo>
                  <a:pt x="730516" y="5206840"/>
                  <a:pt x="729685" y="5219521"/>
                  <a:pt x="734938" y="5230026"/>
                </a:cubicBezTo>
                <a:cubicBezTo>
                  <a:pt x="741308" y="5242765"/>
                  <a:pt x="753658" y="5251759"/>
                  <a:pt x="760575" y="5264209"/>
                </a:cubicBezTo>
                <a:cubicBezTo>
                  <a:pt x="803933" y="5342253"/>
                  <a:pt x="757176" y="5273367"/>
                  <a:pt x="786213" y="5341121"/>
                </a:cubicBezTo>
                <a:cubicBezTo>
                  <a:pt x="792226" y="5355151"/>
                  <a:pt x="823460" y="5391074"/>
                  <a:pt x="828942" y="5400942"/>
                </a:cubicBezTo>
                <a:cubicBezTo>
                  <a:pt x="836392" y="5414352"/>
                  <a:pt x="838687" y="5430204"/>
                  <a:pt x="846033" y="5443671"/>
                </a:cubicBezTo>
                <a:cubicBezTo>
                  <a:pt x="871905" y="5491103"/>
                  <a:pt x="879224" y="5493953"/>
                  <a:pt x="914400" y="5529129"/>
                </a:cubicBezTo>
                <a:cubicBezTo>
                  <a:pt x="931035" y="5579039"/>
                  <a:pt x="909928" y="5533203"/>
                  <a:pt x="948583" y="5571858"/>
                </a:cubicBezTo>
                <a:cubicBezTo>
                  <a:pt x="955845" y="5579120"/>
                  <a:pt x="960578" y="5588578"/>
                  <a:pt x="965674" y="5597495"/>
                </a:cubicBezTo>
                <a:cubicBezTo>
                  <a:pt x="971994" y="5608556"/>
                  <a:pt x="973758" y="5622670"/>
                  <a:pt x="982766" y="5631678"/>
                </a:cubicBezTo>
                <a:cubicBezTo>
                  <a:pt x="989136" y="5638048"/>
                  <a:pt x="999857" y="5637375"/>
                  <a:pt x="1008403" y="5640224"/>
                </a:cubicBezTo>
                <a:cubicBezTo>
                  <a:pt x="1053982" y="5708589"/>
                  <a:pt x="994160" y="5625981"/>
                  <a:pt x="1051132" y="5682953"/>
                </a:cubicBezTo>
                <a:cubicBezTo>
                  <a:pt x="1058395" y="5690216"/>
                  <a:pt x="1059678" y="5702893"/>
                  <a:pt x="1068224" y="5708590"/>
                </a:cubicBezTo>
                <a:cubicBezTo>
                  <a:pt x="1077996" y="5715105"/>
                  <a:pt x="1091013" y="5714287"/>
                  <a:pt x="1102407" y="5717136"/>
                </a:cubicBezTo>
                <a:lnTo>
                  <a:pt x="1153682" y="5751319"/>
                </a:lnTo>
                <a:cubicBezTo>
                  <a:pt x="1162228" y="5757016"/>
                  <a:pt x="1172056" y="5761148"/>
                  <a:pt x="1179319" y="5768411"/>
                </a:cubicBezTo>
                <a:cubicBezTo>
                  <a:pt x="1190713" y="5779805"/>
                  <a:pt x="1199837" y="5794054"/>
                  <a:pt x="1213502" y="5802594"/>
                </a:cubicBezTo>
                <a:cubicBezTo>
                  <a:pt x="1223462" y="5808819"/>
                  <a:pt x="1236543" y="5807426"/>
                  <a:pt x="1247686" y="5811140"/>
                </a:cubicBezTo>
                <a:cubicBezTo>
                  <a:pt x="1262239" y="5815991"/>
                  <a:pt x="1276947" y="5820885"/>
                  <a:pt x="1290414" y="5828231"/>
                </a:cubicBezTo>
                <a:cubicBezTo>
                  <a:pt x="1308447" y="5838068"/>
                  <a:pt x="1322616" y="5854786"/>
                  <a:pt x="1341689" y="5862415"/>
                </a:cubicBezTo>
                <a:cubicBezTo>
                  <a:pt x="1418244" y="5893036"/>
                  <a:pt x="1350117" y="5868794"/>
                  <a:pt x="1427147" y="5888052"/>
                </a:cubicBezTo>
                <a:cubicBezTo>
                  <a:pt x="1435886" y="5890237"/>
                  <a:pt x="1444123" y="5894123"/>
                  <a:pt x="1452785" y="5896598"/>
                </a:cubicBezTo>
                <a:cubicBezTo>
                  <a:pt x="1464078" y="5899825"/>
                  <a:pt x="1475675" y="5901917"/>
                  <a:pt x="1486968" y="5905144"/>
                </a:cubicBezTo>
                <a:cubicBezTo>
                  <a:pt x="1495629" y="5907619"/>
                  <a:pt x="1503866" y="5911504"/>
                  <a:pt x="1512605" y="5913689"/>
                </a:cubicBezTo>
                <a:cubicBezTo>
                  <a:pt x="1536497" y="5919662"/>
                  <a:pt x="1583747" y="5926971"/>
                  <a:pt x="1606609" y="5930781"/>
                </a:cubicBezTo>
                <a:cubicBezTo>
                  <a:pt x="1628573" y="5938103"/>
                  <a:pt x="1642823" y="5943581"/>
                  <a:pt x="1666429" y="5947873"/>
                </a:cubicBezTo>
                <a:cubicBezTo>
                  <a:pt x="1686247" y="5951476"/>
                  <a:pt x="1706381" y="5953107"/>
                  <a:pt x="1726250" y="5956418"/>
                </a:cubicBezTo>
                <a:cubicBezTo>
                  <a:pt x="1740577" y="5958806"/>
                  <a:pt x="1754652" y="5962576"/>
                  <a:pt x="1768979" y="5964964"/>
                </a:cubicBezTo>
                <a:cubicBezTo>
                  <a:pt x="1788848" y="5968276"/>
                  <a:pt x="1808860" y="5970661"/>
                  <a:pt x="1828800" y="5973510"/>
                </a:cubicBezTo>
                <a:cubicBezTo>
                  <a:pt x="1837346" y="5979207"/>
                  <a:pt x="1844997" y="5986556"/>
                  <a:pt x="1854437" y="5990602"/>
                </a:cubicBezTo>
                <a:cubicBezTo>
                  <a:pt x="1865947" y="5995535"/>
                  <a:pt x="1922569" y="6005667"/>
                  <a:pt x="1931349" y="6007693"/>
                </a:cubicBezTo>
                <a:cubicBezTo>
                  <a:pt x="1954237" y="6012975"/>
                  <a:pt x="1977129" y="6018332"/>
                  <a:pt x="1999715" y="6024785"/>
                </a:cubicBezTo>
                <a:cubicBezTo>
                  <a:pt x="2019655" y="6030482"/>
                  <a:pt x="2039052" y="6038642"/>
                  <a:pt x="2059536" y="6041876"/>
                </a:cubicBezTo>
                <a:cubicBezTo>
                  <a:pt x="2093418" y="6047226"/>
                  <a:pt x="2127903" y="6047573"/>
                  <a:pt x="2162086" y="6050422"/>
                </a:cubicBezTo>
                <a:cubicBezTo>
                  <a:pt x="2179177" y="6053271"/>
                  <a:pt x="2196125" y="6057185"/>
                  <a:pt x="2213360" y="6058968"/>
                </a:cubicBezTo>
                <a:cubicBezTo>
                  <a:pt x="2278776" y="6065735"/>
                  <a:pt x="2409914" y="6076059"/>
                  <a:pt x="2409914" y="6076059"/>
                </a:cubicBezTo>
                <a:cubicBezTo>
                  <a:pt x="2459808" y="6092691"/>
                  <a:pt x="2411626" y="6078111"/>
                  <a:pt x="2486826" y="6093151"/>
                </a:cubicBezTo>
                <a:cubicBezTo>
                  <a:pt x="2498343" y="6095454"/>
                  <a:pt x="2509716" y="6098470"/>
                  <a:pt x="2521009" y="6101697"/>
                </a:cubicBezTo>
                <a:cubicBezTo>
                  <a:pt x="2529670" y="6104172"/>
                  <a:pt x="2537743" y="6108873"/>
                  <a:pt x="2546646" y="6110243"/>
                </a:cubicBezTo>
                <a:cubicBezTo>
                  <a:pt x="2572288" y="6114188"/>
                  <a:pt x="2716142" y="6126012"/>
                  <a:pt x="2734654" y="6127334"/>
                </a:cubicBezTo>
                <a:cubicBezTo>
                  <a:pt x="2780204" y="6130588"/>
                  <a:pt x="2825877" y="6132088"/>
                  <a:pt x="2871386" y="6135880"/>
                </a:cubicBezTo>
                <a:cubicBezTo>
                  <a:pt x="2894273" y="6137787"/>
                  <a:pt x="2916881" y="6142347"/>
                  <a:pt x="2939753" y="6144426"/>
                </a:cubicBezTo>
                <a:cubicBezTo>
                  <a:pt x="2979571" y="6148046"/>
                  <a:pt x="3019514" y="6150123"/>
                  <a:pt x="3059394" y="6152972"/>
                </a:cubicBezTo>
                <a:cubicBezTo>
                  <a:pt x="3208460" y="6182784"/>
                  <a:pt x="3086261" y="6162332"/>
                  <a:pt x="3281585" y="6178609"/>
                </a:cubicBezTo>
                <a:cubicBezTo>
                  <a:pt x="3304472" y="6180516"/>
                  <a:pt x="3327030" y="6185722"/>
                  <a:pt x="3349951" y="6187155"/>
                </a:cubicBezTo>
                <a:cubicBezTo>
                  <a:pt x="3418243" y="6191423"/>
                  <a:pt x="3486684" y="6192852"/>
                  <a:pt x="3555050" y="6195701"/>
                </a:cubicBezTo>
                <a:lnTo>
                  <a:pt x="3956702" y="6178609"/>
                </a:lnTo>
                <a:cubicBezTo>
                  <a:pt x="3968427" y="6177919"/>
                  <a:pt x="3979300" y="6171994"/>
                  <a:pt x="3990886" y="6170063"/>
                </a:cubicBezTo>
                <a:cubicBezTo>
                  <a:pt x="4013540" y="6166287"/>
                  <a:pt x="4036598" y="6165293"/>
                  <a:pt x="4059252" y="6161517"/>
                </a:cubicBezTo>
                <a:cubicBezTo>
                  <a:pt x="4087907" y="6156741"/>
                  <a:pt x="4116527" y="6151472"/>
                  <a:pt x="4144710" y="6144426"/>
                </a:cubicBezTo>
                <a:cubicBezTo>
                  <a:pt x="4156104" y="6141577"/>
                  <a:pt x="4167337" y="6137981"/>
                  <a:pt x="4178893" y="6135880"/>
                </a:cubicBezTo>
                <a:cubicBezTo>
                  <a:pt x="4198711" y="6132277"/>
                  <a:pt x="4218774" y="6130183"/>
                  <a:pt x="4238714" y="6127334"/>
                </a:cubicBezTo>
                <a:cubicBezTo>
                  <a:pt x="4306553" y="6104720"/>
                  <a:pt x="4227758" y="6129388"/>
                  <a:pt x="4375446" y="6101697"/>
                </a:cubicBezTo>
                <a:cubicBezTo>
                  <a:pt x="4384300" y="6100037"/>
                  <a:pt x="4392422" y="6095626"/>
                  <a:pt x="4401084" y="6093151"/>
                </a:cubicBezTo>
                <a:cubicBezTo>
                  <a:pt x="4462477" y="6075610"/>
                  <a:pt x="4407526" y="6093676"/>
                  <a:pt x="4477996" y="6076059"/>
                </a:cubicBezTo>
                <a:cubicBezTo>
                  <a:pt x="4486735" y="6073874"/>
                  <a:pt x="4494894" y="6069699"/>
                  <a:pt x="4503633" y="6067514"/>
                </a:cubicBezTo>
                <a:cubicBezTo>
                  <a:pt x="4517724" y="6063991"/>
                  <a:pt x="4532271" y="6062491"/>
                  <a:pt x="4546362" y="6058968"/>
                </a:cubicBezTo>
                <a:cubicBezTo>
                  <a:pt x="4555101" y="6056783"/>
                  <a:pt x="4563261" y="6052607"/>
                  <a:pt x="4572000" y="6050422"/>
                </a:cubicBezTo>
                <a:cubicBezTo>
                  <a:pt x="4586091" y="6046899"/>
                  <a:pt x="4600763" y="6045866"/>
                  <a:pt x="4614729" y="6041876"/>
                </a:cubicBezTo>
                <a:cubicBezTo>
                  <a:pt x="4735971" y="6007236"/>
                  <a:pt x="4652270" y="6030670"/>
                  <a:pt x="4725824" y="5999147"/>
                </a:cubicBezTo>
                <a:cubicBezTo>
                  <a:pt x="4734104" y="5995599"/>
                  <a:pt x="4743261" y="5994329"/>
                  <a:pt x="4751461" y="5990602"/>
                </a:cubicBezTo>
                <a:cubicBezTo>
                  <a:pt x="4774656" y="5980059"/>
                  <a:pt x="4797039" y="5967813"/>
                  <a:pt x="4819828" y="5956418"/>
                </a:cubicBezTo>
                <a:cubicBezTo>
                  <a:pt x="4831222" y="5950721"/>
                  <a:pt x="4843411" y="5946394"/>
                  <a:pt x="4854011" y="5939327"/>
                </a:cubicBezTo>
                <a:cubicBezTo>
                  <a:pt x="4862557" y="5933630"/>
                  <a:pt x="4870938" y="5927679"/>
                  <a:pt x="4879648" y="5922235"/>
                </a:cubicBezTo>
                <a:cubicBezTo>
                  <a:pt x="4893733" y="5913432"/>
                  <a:pt x="4907521" y="5904026"/>
                  <a:pt x="4922377" y="5896598"/>
                </a:cubicBezTo>
                <a:cubicBezTo>
                  <a:pt x="4930434" y="5892570"/>
                  <a:pt x="4940140" y="5892427"/>
                  <a:pt x="4948014" y="5888052"/>
                </a:cubicBezTo>
                <a:cubicBezTo>
                  <a:pt x="4965971" y="5878076"/>
                  <a:pt x="4982197" y="5865263"/>
                  <a:pt x="4999289" y="5853869"/>
                </a:cubicBezTo>
                <a:cubicBezTo>
                  <a:pt x="5019576" y="5840344"/>
                  <a:pt x="5040564" y="5827037"/>
                  <a:pt x="5059110" y="5811140"/>
                </a:cubicBezTo>
                <a:cubicBezTo>
                  <a:pt x="5068286" y="5803275"/>
                  <a:pt x="5075571" y="5793367"/>
                  <a:pt x="5084747" y="5785502"/>
                </a:cubicBezTo>
                <a:cubicBezTo>
                  <a:pt x="5095561" y="5776233"/>
                  <a:pt x="5108859" y="5769936"/>
                  <a:pt x="5118930" y="5759865"/>
                </a:cubicBezTo>
                <a:cubicBezTo>
                  <a:pt x="5126193" y="5752603"/>
                  <a:pt x="5128292" y="5740991"/>
                  <a:pt x="5136022" y="5734228"/>
                </a:cubicBezTo>
                <a:cubicBezTo>
                  <a:pt x="5151481" y="5720701"/>
                  <a:pt x="5187297" y="5700045"/>
                  <a:pt x="5187297" y="5700045"/>
                </a:cubicBezTo>
                <a:cubicBezTo>
                  <a:pt x="5198691" y="5682953"/>
                  <a:pt x="5206955" y="5663295"/>
                  <a:pt x="5221480" y="5648770"/>
                </a:cubicBezTo>
                <a:cubicBezTo>
                  <a:pt x="5230026" y="5640224"/>
                  <a:pt x="5240092" y="5632967"/>
                  <a:pt x="5247117" y="5623132"/>
                </a:cubicBezTo>
                <a:cubicBezTo>
                  <a:pt x="5286542" y="5567936"/>
                  <a:pt x="5239307" y="5605550"/>
                  <a:pt x="5289846" y="5571858"/>
                </a:cubicBezTo>
                <a:cubicBezTo>
                  <a:pt x="5295543" y="5563312"/>
                  <a:pt x="5301842" y="5555138"/>
                  <a:pt x="5306938" y="5546220"/>
                </a:cubicBezTo>
                <a:cubicBezTo>
                  <a:pt x="5322139" y="5519618"/>
                  <a:pt x="5322189" y="5509118"/>
                  <a:pt x="5341121" y="5486400"/>
                </a:cubicBezTo>
                <a:cubicBezTo>
                  <a:pt x="5348858" y="5477116"/>
                  <a:pt x="5358212" y="5469308"/>
                  <a:pt x="5366758" y="5460762"/>
                </a:cubicBezTo>
                <a:cubicBezTo>
                  <a:pt x="5372455" y="5446519"/>
                  <a:pt x="5378999" y="5432586"/>
                  <a:pt x="5383850" y="5418033"/>
                </a:cubicBezTo>
                <a:cubicBezTo>
                  <a:pt x="5394694" y="5385502"/>
                  <a:pt x="5388595" y="5387023"/>
                  <a:pt x="5400942" y="5358213"/>
                </a:cubicBezTo>
                <a:cubicBezTo>
                  <a:pt x="5405960" y="5346504"/>
                  <a:pt x="5413015" y="5335739"/>
                  <a:pt x="5418033" y="5324030"/>
                </a:cubicBezTo>
                <a:cubicBezTo>
                  <a:pt x="5439260" y="5274499"/>
                  <a:pt x="5410827" y="5322019"/>
                  <a:pt x="5443671" y="5272755"/>
                </a:cubicBezTo>
                <a:cubicBezTo>
                  <a:pt x="5463706" y="5212642"/>
                  <a:pt x="5437634" y="5286837"/>
                  <a:pt x="5469308" y="5212934"/>
                </a:cubicBezTo>
                <a:cubicBezTo>
                  <a:pt x="5472857" y="5204654"/>
                  <a:pt x="5475379" y="5195958"/>
                  <a:pt x="5477854" y="5187297"/>
                </a:cubicBezTo>
                <a:cubicBezTo>
                  <a:pt x="5481081" y="5176004"/>
                  <a:pt x="5481773" y="5163909"/>
                  <a:pt x="5486400" y="5153114"/>
                </a:cubicBezTo>
                <a:cubicBezTo>
                  <a:pt x="5490446" y="5143674"/>
                  <a:pt x="5499541" y="5136957"/>
                  <a:pt x="5503491" y="5127476"/>
                </a:cubicBezTo>
                <a:cubicBezTo>
                  <a:pt x="5551632" y="5011938"/>
                  <a:pt x="5506821" y="5084027"/>
                  <a:pt x="5546220" y="5024927"/>
                </a:cubicBezTo>
                <a:cubicBezTo>
                  <a:pt x="5549069" y="5013533"/>
                  <a:pt x="5550642" y="5001741"/>
                  <a:pt x="5554766" y="4990744"/>
                </a:cubicBezTo>
                <a:cubicBezTo>
                  <a:pt x="5559239" y="4978816"/>
                  <a:pt x="5568196" y="4968762"/>
                  <a:pt x="5571857" y="4956560"/>
                </a:cubicBezTo>
                <a:cubicBezTo>
                  <a:pt x="5576095" y="4942433"/>
                  <a:pt x="5586810" y="4856158"/>
                  <a:pt x="5588949" y="4845465"/>
                </a:cubicBezTo>
                <a:cubicBezTo>
                  <a:pt x="5590716" y="4836632"/>
                  <a:pt x="5594646" y="4828374"/>
                  <a:pt x="5597495" y="4819828"/>
                </a:cubicBezTo>
                <a:cubicBezTo>
                  <a:pt x="5594646" y="4643215"/>
                  <a:pt x="5596792" y="4466450"/>
                  <a:pt x="5588949" y="4289988"/>
                </a:cubicBezTo>
                <a:cubicBezTo>
                  <a:pt x="5585387" y="4209850"/>
                  <a:pt x="5574657" y="4130117"/>
                  <a:pt x="5563312" y="4050706"/>
                </a:cubicBezTo>
                <a:cubicBezTo>
                  <a:pt x="5560463" y="4030766"/>
                  <a:pt x="5558369" y="4010704"/>
                  <a:pt x="5554766" y="3990886"/>
                </a:cubicBezTo>
                <a:cubicBezTo>
                  <a:pt x="5552665" y="3979330"/>
                  <a:pt x="5548768" y="3968168"/>
                  <a:pt x="5546220" y="3956702"/>
                </a:cubicBezTo>
                <a:cubicBezTo>
                  <a:pt x="5543069" y="3942523"/>
                  <a:pt x="5540272" y="3928264"/>
                  <a:pt x="5537674" y="3913973"/>
                </a:cubicBezTo>
                <a:cubicBezTo>
                  <a:pt x="5531464" y="3879817"/>
                  <a:pt x="5520606" y="3802948"/>
                  <a:pt x="5512037" y="3777241"/>
                </a:cubicBezTo>
                <a:cubicBezTo>
                  <a:pt x="5502522" y="3748695"/>
                  <a:pt x="5502097" y="3749607"/>
                  <a:pt x="5494945" y="3717420"/>
                </a:cubicBezTo>
                <a:cubicBezTo>
                  <a:pt x="5485904" y="3676735"/>
                  <a:pt x="5483275" y="3648227"/>
                  <a:pt x="5469308" y="3606325"/>
                </a:cubicBezTo>
                <a:cubicBezTo>
                  <a:pt x="5463611" y="3589233"/>
                  <a:pt x="5456585" y="3572528"/>
                  <a:pt x="5452216" y="3555050"/>
                </a:cubicBezTo>
                <a:cubicBezTo>
                  <a:pt x="5449368" y="3543656"/>
                  <a:pt x="5446219" y="3532332"/>
                  <a:pt x="5443671" y="3520867"/>
                </a:cubicBezTo>
                <a:cubicBezTo>
                  <a:pt x="5436702" y="3489505"/>
                  <a:pt x="5435510" y="3473725"/>
                  <a:pt x="5426579" y="3443955"/>
                </a:cubicBezTo>
                <a:cubicBezTo>
                  <a:pt x="5421402" y="3426699"/>
                  <a:pt x="5413020" y="3410346"/>
                  <a:pt x="5409487" y="3392680"/>
                </a:cubicBezTo>
                <a:cubicBezTo>
                  <a:pt x="5406639" y="3378437"/>
                  <a:pt x="5405116" y="3363863"/>
                  <a:pt x="5400942" y="3349951"/>
                </a:cubicBezTo>
                <a:cubicBezTo>
                  <a:pt x="5396534" y="3335258"/>
                  <a:pt x="5388361" y="3321884"/>
                  <a:pt x="5383850" y="3307222"/>
                </a:cubicBezTo>
                <a:cubicBezTo>
                  <a:pt x="5376942" y="3284771"/>
                  <a:pt x="5372455" y="3261645"/>
                  <a:pt x="5366758" y="3238856"/>
                </a:cubicBezTo>
                <a:cubicBezTo>
                  <a:pt x="5363909" y="3227462"/>
                  <a:pt x="5363466" y="3215178"/>
                  <a:pt x="5358213" y="3204673"/>
                </a:cubicBezTo>
                <a:lnTo>
                  <a:pt x="5341121" y="3170489"/>
                </a:lnTo>
                <a:cubicBezTo>
                  <a:pt x="5333834" y="3134055"/>
                  <a:pt x="5335292" y="3132158"/>
                  <a:pt x="5324029" y="3102123"/>
                </a:cubicBezTo>
                <a:cubicBezTo>
                  <a:pt x="5318152" y="3086450"/>
                  <a:pt x="5303240" y="3053148"/>
                  <a:pt x="5298392" y="3033757"/>
                </a:cubicBezTo>
                <a:cubicBezTo>
                  <a:pt x="5294869" y="3019666"/>
                  <a:pt x="5293369" y="3005119"/>
                  <a:pt x="5289846" y="2991028"/>
                </a:cubicBezTo>
                <a:cubicBezTo>
                  <a:pt x="5287661" y="2982289"/>
                  <a:pt x="5283775" y="2974052"/>
                  <a:pt x="5281300" y="2965390"/>
                </a:cubicBezTo>
                <a:cubicBezTo>
                  <a:pt x="5278074" y="2954097"/>
                  <a:pt x="5276879" y="2942204"/>
                  <a:pt x="5272755" y="2931207"/>
                </a:cubicBezTo>
                <a:cubicBezTo>
                  <a:pt x="5268282" y="2919279"/>
                  <a:pt x="5260681" y="2908733"/>
                  <a:pt x="5255663" y="2897024"/>
                </a:cubicBezTo>
                <a:cubicBezTo>
                  <a:pt x="5252114" y="2888744"/>
                  <a:pt x="5250280" y="2879821"/>
                  <a:pt x="5247117" y="2871387"/>
                </a:cubicBezTo>
                <a:cubicBezTo>
                  <a:pt x="5241731" y="2857024"/>
                  <a:pt x="5234877" y="2843211"/>
                  <a:pt x="5230026" y="2828658"/>
                </a:cubicBezTo>
                <a:cubicBezTo>
                  <a:pt x="5206757" y="2758849"/>
                  <a:pt x="5239351" y="2830214"/>
                  <a:pt x="5204388" y="2760291"/>
                </a:cubicBezTo>
                <a:cubicBezTo>
                  <a:pt x="5201540" y="2746048"/>
                  <a:pt x="5200436" y="2731342"/>
                  <a:pt x="5195843" y="2717562"/>
                </a:cubicBezTo>
                <a:cubicBezTo>
                  <a:pt x="5191815" y="2705476"/>
                  <a:pt x="5182412" y="2695581"/>
                  <a:pt x="5178751" y="2683379"/>
                </a:cubicBezTo>
                <a:cubicBezTo>
                  <a:pt x="5173772" y="2666782"/>
                  <a:pt x="5173964" y="2649019"/>
                  <a:pt x="5170205" y="2632104"/>
                </a:cubicBezTo>
                <a:cubicBezTo>
                  <a:pt x="5168251" y="2623311"/>
                  <a:pt x="5164508" y="2615013"/>
                  <a:pt x="5161659" y="2606467"/>
                </a:cubicBezTo>
                <a:cubicBezTo>
                  <a:pt x="5158811" y="2586527"/>
                  <a:pt x="5156717" y="2566464"/>
                  <a:pt x="5153114" y="2546646"/>
                </a:cubicBezTo>
                <a:cubicBezTo>
                  <a:pt x="5151013" y="2535090"/>
                  <a:pt x="5147116" y="2523928"/>
                  <a:pt x="5144568" y="2512463"/>
                </a:cubicBezTo>
                <a:cubicBezTo>
                  <a:pt x="5141417" y="2498284"/>
                  <a:pt x="5138871" y="2483977"/>
                  <a:pt x="5136022" y="2469734"/>
                </a:cubicBezTo>
                <a:cubicBezTo>
                  <a:pt x="5118627" y="2260995"/>
                  <a:pt x="5121943" y="2344650"/>
                  <a:pt x="5136022" y="1999716"/>
                </a:cubicBezTo>
                <a:cubicBezTo>
                  <a:pt x="5136685" y="1983478"/>
                  <a:pt x="5149780" y="1924051"/>
                  <a:pt x="5153114" y="1905712"/>
                </a:cubicBezTo>
                <a:cubicBezTo>
                  <a:pt x="5156214" y="1888664"/>
                  <a:pt x="5158559" y="1871485"/>
                  <a:pt x="5161659" y="1854437"/>
                </a:cubicBezTo>
                <a:cubicBezTo>
                  <a:pt x="5164257" y="1840146"/>
                  <a:pt x="5167607" y="1825999"/>
                  <a:pt x="5170205" y="1811708"/>
                </a:cubicBezTo>
                <a:cubicBezTo>
                  <a:pt x="5173305" y="1794660"/>
                  <a:pt x="5175651" y="1777481"/>
                  <a:pt x="5178751" y="1760433"/>
                </a:cubicBezTo>
                <a:cubicBezTo>
                  <a:pt x="5181349" y="1746142"/>
                  <a:pt x="5184909" y="1732031"/>
                  <a:pt x="5187297" y="1717704"/>
                </a:cubicBezTo>
                <a:cubicBezTo>
                  <a:pt x="5190608" y="1697836"/>
                  <a:pt x="5191893" y="1677635"/>
                  <a:pt x="5195843" y="1657884"/>
                </a:cubicBezTo>
                <a:cubicBezTo>
                  <a:pt x="5197610" y="1649051"/>
                  <a:pt x="5202434" y="1641040"/>
                  <a:pt x="5204388" y="1632246"/>
                </a:cubicBezTo>
                <a:cubicBezTo>
                  <a:pt x="5218520" y="1568649"/>
                  <a:pt x="5207839" y="1589354"/>
                  <a:pt x="5221480" y="1521151"/>
                </a:cubicBezTo>
                <a:cubicBezTo>
                  <a:pt x="5226087" y="1498117"/>
                  <a:pt x="5233476" y="1475716"/>
                  <a:pt x="5238572" y="1452785"/>
                </a:cubicBezTo>
                <a:lnTo>
                  <a:pt x="5255663" y="1375873"/>
                </a:lnTo>
                <a:cubicBezTo>
                  <a:pt x="5277050" y="1044379"/>
                  <a:pt x="5284148" y="1048243"/>
                  <a:pt x="5264209" y="649480"/>
                </a:cubicBezTo>
                <a:cubicBezTo>
                  <a:pt x="5263309" y="631486"/>
                  <a:pt x="5252814" y="615297"/>
                  <a:pt x="5247117" y="598205"/>
                </a:cubicBezTo>
                <a:cubicBezTo>
                  <a:pt x="5245937" y="591126"/>
                  <a:pt x="5229153" y="483617"/>
                  <a:pt x="5221480" y="452927"/>
                </a:cubicBezTo>
                <a:cubicBezTo>
                  <a:pt x="5205194" y="387785"/>
                  <a:pt x="5220367" y="473006"/>
                  <a:pt x="5204388" y="393106"/>
                </a:cubicBezTo>
                <a:cubicBezTo>
                  <a:pt x="5200990" y="376115"/>
                  <a:pt x="5199602" y="358746"/>
                  <a:pt x="5195843" y="341831"/>
                </a:cubicBezTo>
                <a:cubicBezTo>
                  <a:pt x="5189677" y="314084"/>
                  <a:pt x="5182262" y="310144"/>
                  <a:pt x="5170205" y="282011"/>
                </a:cubicBezTo>
                <a:cubicBezTo>
                  <a:pt x="5166656" y="273731"/>
                  <a:pt x="5164134" y="265035"/>
                  <a:pt x="5161659" y="256373"/>
                </a:cubicBezTo>
                <a:cubicBezTo>
                  <a:pt x="5130013" y="145608"/>
                  <a:pt x="5177652" y="290219"/>
                  <a:pt x="5136022" y="196553"/>
                </a:cubicBezTo>
                <a:cubicBezTo>
                  <a:pt x="5128705" y="180090"/>
                  <a:pt x="5131669" y="158018"/>
                  <a:pt x="5118930" y="145278"/>
                </a:cubicBezTo>
                <a:cubicBezTo>
                  <a:pt x="5101839" y="128186"/>
                  <a:pt x="5081064" y="114114"/>
                  <a:pt x="5067656" y="94003"/>
                </a:cubicBezTo>
                <a:cubicBezTo>
                  <a:pt x="5045768" y="61172"/>
                  <a:pt x="5041567" y="40629"/>
                  <a:pt x="5007835" y="25637"/>
                </a:cubicBezTo>
                <a:cubicBezTo>
                  <a:pt x="4957337" y="3193"/>
                  <a:pt x="4938316" y="6518"/>
                  <a:pt x="4879648" y="0"/>
                </a:cubicBezTo>
                <a:lnTo>
                  <a:pt x="4554908" y="8545"/>
                </a:lnTo>
                <a:cubicBezTo>
                  <a:pt x="4496840" y="10915"/>
                  <a:pt x="4456205" y="17762"/>
                  <a:pt x="4401084" y="25637"/>
                </a:cubicBezTo>
                <a:cubicBezTo>
                  <a:pt x="4383992" y="31334"/>
                  <a:pt x="4367287" y="38360"/>
                  <a:pt x="4349809" y="42729"/>
                </a:cubicBezTo>
                <a:cubicBezTo>
                  <a:pt x="4332460" y="47066"/>
                  <a:pt x="4307154" y="52463"/>
                  <a:pt x="4289988" y="59820"/>
                </a:cubicBezTo>
                <a:cubicBezTo>
                  <a:pt x="4278279" y="64838"/>
                  <a:pt x="4266866" y="70592"/>
                  <a:pt x="4255805" y="76912"/>
                </a:cubicBezTo>
                <a:cubicBezTo>
                  <a:pt x="4246888" y="82008"/>
                  <a:pt x="4239553" y="89832"/>
                  <a:pt x="4230168" y="94003"/>
                </a:cubicBezTo>
                <a:cubicBezTo>
                  <a:pt x="4203417" y="105892"/>
                  <a:pt x="4173120" y="112538"/>
                  <a:pt x="4144710" y="119641"/>
                </a:cubicBezTo>
                <a:cubicBezTo>
                  <a:pt x="4136164" y="125338"/>
                  <a:pt x="4126962" y="130157"/>
                  <a:pt x="4119072" y="136732"/>
                </a:cubicBezTo>
                <a:cubicBezTo>
                  <a:pt x="4109788" y="144469"/>
                  <a:pt x="4103491" y="155666"/>
                  <a:pt x="4093435" y="162370"/>
                </a:cubicBezTo>
                <a:cubicBezTo>
                  <a:pt x="4085940" y="167367"/>
                  <a:pt x="4075855" y="166888"/>
                  <a:pt x="4067798" y="170916"/>
                </a:cubicBezTo>
                <a:cubicBezTo>
                  <a:pt x="4058611" y="175509"/>
                  <a:pt x="4050706" y="182310"/>
                  <a:pt x="4042160" y="188007"/>
                </a:cubicBezTo>
                <a:cubicBezTo>
                  <a:pt x="4010580" y="235380"/>
                  <a:pt x="4043138" y="197909"/>
                  <a:pt x="3999431" y="222190"/>
                </a:cubicBezTo>
                <a:cubicBezTo>
                  <a:pt x="3981475" y="232166"/>
                  <a:pt x="3948157" y="256373"/>
                  <a:pt x="3948157" y="256373"/>
                </a:cubicBezTo>
                <a:cubicBezTo>
                  <a:pt x="3942460" y="264919"/>
                  <a:pt x="3938795" y="275247"/>
                  <a:pt x="3931065" y="282011"/>
                </a:cubicBezTo>
                <a:cubicBezTo>
                  <a:pt x="3915606" y="295538"/>
                  <a:pt x="3879790" y="316194"/>
                  <a:pt x="3879790" y="316194"/>
                </a:cubicBezTo>
                <a:cubicBezTo>
                  <a:pt x="3874093" y="324740"/>
                  <a:pt x="3870428" y="335068"/>
                  <a:pt x="3862699" y="341831"/>
                </a:cubicBezTo>
                <a:cubicBezTo>
                  <a:pt x="3847240" y="355358"/>
                  <a:pt x="3811424" y="376015"/>
                  <a:pt x="3811424" y="376015"/>
                </a:cubicBezTo>
                <a:cubicBezTo>
                  <a:pt x="3773199" y="433350"/>
                  <a:pt x="3818228" y="377176"/>
                  <a:pt x="3768695" y="410198"/>
                </a:cubicBezTo>
                <a:cubicBezTo>
                  <a:pt x="3758639" y="416902"/>
                  <a:pt x="3753113" y="429131"/>
                  <a:pt x="3743057" y="435835"/>
                </a:cubicBezTo>
                <a:cubicBezTo>
                  <a:pt x="3735562" y="440832"/>
                  <a:pt x="3725477" y="440352"/>
                  <a:pt x="3717420" y="444381"/>
                </a:cubicBezTo>
                <a:cubicBezTo>
                  <a:pt x="3708234" y="448974"/>
                  <a:pt x="3700329" y="455776"/>
                  <a:pt x="3691783" y="461473"/>
                </a:cubicBezTo>
                <a:cubicBezTo>
                  <a:pt x="3654812" y="516928"/>
                  <a:pt x="3699938" y="461696"/>
                  <a:pt x="3640508" y="495656"/>
                </a:cubicBezTo>
                <a:cubicBezTo>
                  <a:pt x="3630015" y="501652"/>
                  <a:pt x="3624411" y="513873"/>
                  <a:pt x="3614871" y="521293"/>
                </a:cubicBezTo>
                <a:cubicBezTo>
                  <a:pt x="3598656" y="533904"/>
                  <a:pt x="3578121" y="540951"/>
                  <a:pt x="3563596" y="555476"/>
                </a:cubicBezTo>
                <a:cubicBezTo>
                  <a:pt x="3505951" y="613121"/>
                  <a:pt x="3535252" y="599107"/>
                  <a:pt x="3486684" y="615297"/>
                </a:cubicBezTo>
                <a:cubicBezTo>
                  <a:pt x="3421178" y="664425"/>
                  <a:pt x="3477062" y="616587"/>
                  <a:pt x="3435409" y="666572"/>
                </a:cubicBezTo>
                <a:cubicBezTo>
                  <a:pt x="3427672" y="675856"/>
                  <a:pt x="3399801" y="695058"/>
                  <a:pt x="3392680" y="700755"/>
                </a:cubicBezTo>
                <a:close/>
              </a:path>
            </a:pathLst>
          </a:custGeom>
          <a:solidFill>
            <a:srgbClr val="C2B57C"/>
          </a:solidFill>
          <a:ln cmpd="sng">
            <a:solidFill>
              <a:srgbClr val="8073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r>
              <a:rPr lang="en-US" smtClean="0"/>
              <a:t>Instantiation</a:t>
            </a:r>
            <a:endParaRPr lang="en-US" dirty="0"/>
          </a:p>
        </p:txBody>
      </p:sp>
      <p:sp>
        <p:nvSpPr>
          <p:cNvPr id="5" name="Content Placeholder 4"/>
          <p:cNvSpPr>
            <a:spLocks noGrp="1"/>
          </p:cNvSpPr>
          <p:nvPr>
            <p:ph idx="1"/>
          </p:nvPr>
        </p:nvSpPr>
        <p:spPr/>
        <p:txBody>
          <a:bodyPr/>
          <a:lstStyle/>
          <a:p>
            <a:endParaRPr lang="en-US"/>
          </a:p>
        </p:txBody>
      </p:sp>
      <p:sp>
        <p:nvSpPr>
          <p:cNvPr id="17" name="Oval 16"/>
          <p:cNvSpPr/>
          <p:nvPr/>
        </p:nvSpPr>
        <p:spPr>
          <a:xfrm>
            <a:off x="3733800" y="2057400"/>
            <a:ext cx="1447800" cy="1447800"/>
          </a:xfrm>
          <a:prstGeom prst="ellipse">
            <a:avLst/>
          </a:prstGeom>
          <a:solidFill>
            <a:schemeClr val="bg1"/>
          </a:solidFill>
          <a:ln w="38100" cmpd="sng">
            <a:solidFill>
              <a:srgbClr val="8073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miley Face 12"/>
          <p:cNvSpPr/>
          <p:nvPr/>
        </p:nvSpPr>
        <p:spPr>
          <a:xfrm>
            <a:off x="3733800" y="2057400"/>
            <a:ext cx="1447800" cy="1447800"/>
          </a:xfrm>
          <a:prstGeom prst="smileyFace">
            <a:avLst/>
          </a:prstGeom>
          <a:solidFill>
            <a:srgbClr val="C2B57C"/>
          </a:solidFill>
          <a:ln w="38100" cmpd="sng">
            <a:solidFill>
              <a:srgbClr val="8073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019800" y="1905000"/>
            <a:ext cx="1447800" cy="1447800"/>
          </a:xfrm>
          <a:prstGeom prst="ellipse">
            <a:avLst/>
          </a:prstGeom>
          <a:solidFill>
            <a:schemeClr val="bg1"/>
          </a:solidFill>
          <a:ln w="38100" cmpd="sng">
            <a:solidFill>
              <a:srgbClr val="8073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miley Face 15"/>
          <p:cNvSpPr/>
          <p:nvPr/>
        </p:nvSpPr>
        <p:spPr>
          <a:xfrm>
            <a:off x="6019800" y="1905000"/>
            <a:ext cx="1447800" cy="1447800"/>
          </a:xfrm>
          <a:prstGeom prst="smileyFace">
            <a:avLst/>
          </a:prstGeom>
          <a:solidFill>
            <a:srgbClr val="C2B57C"/>
          </a:solidFill>
          <a:ln w="38100" cmpd="sng">
            <a:solidFill>
              <a:srgbClr val="8073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664438" y="3657600"/>
            <a:ext cx="1447800" cy="1447800"/>
          </a:xfrm>
          <a:prstGeom prst="ellipse">
            <a:avLst/>
          </a:prstGeom>
          <a:solidFill>
            <a:schemeClr val="bg1"/>
          </a:solidFill>
          <a:ln w="38100" cmpd="sng">
            <a:solidFill>
              <a:srgbClr val="8073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miley Face 18"/>
          <p:cNvSpPr/>
          <p:nvPr/>
        </p:nvSpPr>
        <p:spPr>
          <a:xfrm>
            <a:off x="5664438" y="3657600"/>
            <a:ext cx="1447800" cy="1447800"/>
          </a:xfrm>
          <a:prstGeom prst="smileyFace">
            <a:avLst/>
          </a:prstGeom>
          <a:solidFill>
            <a:srgbClr val="C2B57C"/>
          </a:solidFill>
          <a:ln w="38100" cmpd="sng">
            <a:solidFill>
              <a:srgbClr val="8073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miley Face 14"/>
          <p:cNvSpPr/>
          <p:nvPr/>
        </p:nvSpPr>
        <p:spPr>
          <a:xfrm>
            <a:off x="685800" y="1905000"/>
            <a:ext cx="1447800" cy="1447800"/>
          </a:xfrm>
          <a:prstGeom prst="smileyFace">
            <a:avLst>
              <a:gd name="adj" fmla="val 4653"/>
            </a:avLst>
          </a:prstGeom>
          <a:gradFill flip="none" rotWithShape="1">
            <a:gsLst>
              <a:gs pos="0">
                <a:schemeClr val="bg1"/>
              </a:gs>
              <a:gs pos="40000">
                <a:schemeClr val="bg1">
                  <a:lumMod val="75000"/>
                </a:schemeClr>
              </a:gs>
              <a:gs pos="47000">
                <a:schemeClr val="bg1"/>
              </a:gs>
              <a:gs pos="63000">
                <a:schemeClr val="bg1">
                  <a:lumMod val="75000"/>
                </a:schemeClr>
              </a:gs>
            </a:gsLst>
            <a:lin ang="2700000" scaled="1"/>
            <a:tileRect/>
          </a:gradFill>
          <a:ln w="38100" cmpd="sng">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192629" y="1497568"/>
            <a:ext cx="1729961" cy="369332"/>
          </a:xfrm>
          <a:prstGeom prst="rect">
            <a:avLst/>
          </a:prstGeom>
          <a:noFill/>
        </p:spPr>
        <p:txBody>
          <a:bodyPr wrap="none" rtlCol="0">
            <a:spAutoFit/>
          </a:bodyPr>
          <a:lstStyle/>
          <a:p>
            <a:r>
              <a:rPr lang="en-US" dirty="0" smtClean="0"/>
              <a:t>Cookie Cutter</a:t>
            </a:r>
            <a:endParaRPr lang="en-US" dirty="0"/>
          </a:p>
        </p:txBody>
      </p:sp>
      <p:sp>
        <p:nvSpPr>
          <p:cNvPr id="25" name="TextBox 24"/>
          <p:cNvSpPr txBox="1"/>
          <p:nvPr/>
        </p:nvSpPr>
        <p:spPr>
          <a:xfrm>
            <a:off x="3581400" y="990600"/>
            <a:ext cx="928459" cy="369332"/>
          </a:xfrm>
          <a:prstGeom prst="rect">
            <a:avLst/>
          </a:prstGeom>
          <a:noFill/>
        </p:spPr>
        <p:txBody>
          <a:bodyPr wrap="none" rtlCol="0">
            <a:spAutoFit/>
          </a:bodyPr>
          <a:lstStyle/>
          <a:p>
            <a:r>
              <a:rPr lang="en-US" dirty="0" smtClean="0"/>
              <a:t>Dough</a:t>
            </a:r>
            <a:endParaRPr lang="en-US" dirty="0"/>
          </a:p>
        </p:txBody>
      </p:sp>
    </p:spTree>
    <p:extLst>
      <p:ext uri="{BB962C8B-B14F-4D97-AF65-F5344CB8AC3E}">
        <p14:creationId xmlns:p14="http://schemas.microsoft.com/office/powerpoint/2010/main" val="2498140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2"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7" presetClass="path" presetSubtype="0" accel="50000" decel="50000" fill="hold" grpId="0" nodeType="clickEffect">
                                  <p:stCondLst>
                                    <p:cond delay="0"/>
                                  </p:stCondLst>
                                  <p:childTnLst>
                                    <p:animMotion origin="layout" path="M 2.77556E-17 9.85427E-7 L 0.08924 0.04881 C 0.10781 0.05991 0.13594 0.06639 0.1651 0.06639 C 0.19844 0.06639 0.22517 0.05991 0.24375 0.04881 L 0.33333 9.85427E-7 " pathEditMode="relative" rAng="0" ptsTypes="FffFF">
                                      <p:cBhvr>
                                        <p:cTn id="11" dur="2000" fill="hold"/>
                                        <p:tgtEl>
                                          <p:spTgt spid="15"/>
                                        </p:tgtEl>
                                        <p:attrNameLst>
                                          <p:attrName>ppt_x</p:attrName>
                                          <p:attrName>ppt_y</p:attrName>
                                        </p:attrNameLst>
                                      </p:cBhvr>
                                      <p:rCtr x="167" y="33"/>
                                    </p:animMotion>
                                  </p:childTnLst>
                                </p:cTn>
                              </p:par>
                            </p:childTnLst>
                          </p:cTn>
                        </p:par>
                        <p:par>
                          <p:cTn id="12" fill="hold">
                            <p:stCondLst>
                              <p:cond delay="2000"/>
                            </p:stCondLst>
                            <p:childTnLst>
                              <p:par>
                                <p:cTn id="13" presetID="64" presetClass="path" presetSubtype="0" accel="50000" decel="50000" fill="hold" grpId="1" nodeType="afterEffect">
                                  <p:stCondLst>
                                    <p:cond delay="0"/>
                                  </p:stCondLst>
                                  <p:childTnLst>
                                    <p:animMotion origin="layout" path="M 0.32916 0.02776 L 0.32916 -0.03886 " pathEditMode="relative" rAng="0" ptsTypes="AA">
                                      <p:cBhvr>
                                        <p:cTn id="14" dur="2000" fill="hold"/>
                                        <p:tgtEl>
                                          <p:spTgt spid="15"/>
                                        </p:tgtEl>
                                        <p:attrNameLst>
                                          <p:attrName>ppt_x</p:attrName>
                                          <p:attrName>ppt_y</p:attrName>
                                        </p:attrNameLst>
                                      </p:cBhvr>
                                      <p:rCtr x="0" y="-33"/>
                                    </p:animMotion>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par>
                          <p:cTn id="19" fill="hold">
                            <p:stCondLst>
                              <p:cond delay="4000"/>
                            </p:stCondLst>
                            <p:childTnLst>
                              <p:par>
                                <p:cTn id="20" presetID="37" presetClass="path" presetSubtype="0" accel="50000" decel="50000" fill="hold" grpId="3" nodeType="afterEffect">
                                  <p:stCondLst>
                                    <p:cond delay="0"/>
                                  </p:stCondLst>
                                  <p:childTnLst>
                                    <p:animMotion origin="layout" path="M 0.32916 -0.03886 L 0.39722 -0.00208 C 0.41146 0.00624 0.43281 0.0111 0.45503 0.0111 C 0.48055 0.0111 0.50086 0.00624 0.5151 -0.00208 L 0.58333 -0.03886 " pathEditMode="relative" rAng="0" ptsTypes="FffFF">
                                      <p:cBhvr>
                                        <p:cTn id="21" dur="2000" fill="hold"/>
                                        <p:tgtEl>
                                          <p:spTgt spid="15"/>
                                        </p:tgtEl>
                                        <p:attrNameLst>
                                          <p:attrName>ppt_x</p:attrName>
                                          <p:attrName>ppt_y</p:attrName>
                                        </p:attrNameLst>
                                      </p:cBhvr>
                                      <p:rCtr x="127" y="25"/>
                                    </p:animMotion>
                                  </p:childTnLst>
                                </p:cTn>
                              </p:par>
                            </p:childTnLst>
                          </p:cTn>
                        </p:par>
                        <p:par>
                          <p:cTn id="22" fill="hold">
                            <p:stCondLst>
                              <p:cond delay="6000"/>
                            </p:stCondLst>
                            <p:childTnLst>
                              <p:par>
                                <p:cTn id="23" presetID="64" presetClass="path" presetSubtype="0" accel="50000" decel="50000" fill="hold" grpId="4" nodeType="afterEffect">
                                  <p:stCondLst>
                                    <p:cond delay="0"/>
                                  </p:stCondLst>
                                  <p:childTnLst>
                                    <p:animMotion origin="layout" path="M 0.57916 -0.00555 L 0.57916 -0.08328 " pathEditMode="relative" rAng="0" ptsTypes="AA">
                                      <p:cBhvr>
                                        <p:cTn id="24" dur="2000" fill="hold"/>
                                        <p:tgtEl>
                                          <p:spTgt spid="15"/>
                                        </p:tgtEl>
                                        <p:attrNameLst>
                                          <p:attrName>ppt_x</p:attrName>
                                          <p:attrName>ppt_y</p:attrName>
                                        </p:attrNameLst>
                                      </p:cBhvr>
                                      <p:rCtr x="0" y="-39"/>
                                    </p:animMotion>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par>
                          <p:cTn id="29" fill="hold">
                            <p:stCondLst>
                              <p:cond delay="8000"/>
                            </p:stCondLst>
                            <p:childTnLst>
                              <p:par>
                                <p:cTn id="30" presetID="37" presetClass="path" presetSubtype="0" accel="50000" decel="50000" fill="hold" grpId="5" nodeType="afterEffect">
                                  <p:stCondLst>
                                    <p:cond delay="0"/>
                                  </p:stCondLst>
                                  <p:childTnLst>
                                    <p:animMotion origin="layout" path="M 0.57916 -0.08814 L 0.53055 -0.00694 C 0.51961 0.00994 0.51198 0.03678 0.50902 0.06569 C 0.50573 0.09877 0.50781 0.12607 0.51493 0.14619 L 0.54531 0.24173 " pathEditMode="relative" rAng="5865910" ptsTypes="FffFF">
                                      <p:cBhvr>
                                        <p:cTn id="31" dur="2000" fill="hold"/>
                                        <p:tgtEl>
                                          <p:spTgt spid="15"/>
                                        </p:tgtEl>
                                        <p:attrNameLst>
                                          <p:attrName>ppt_x</p:attrName>
                                          <p:attrName>ppt_y</p:attrName>
                                        </p:attrNameLst>
                                      </p:cBhvr>
                                      <p:rCtr x="-44" y="160"/>
                                    </p:animMotion>
                                  </p:childTnLst>
                                </p:cTn>
                              </p:par>
                            </p:childTnLst>
                          </p:cTn>
                        </p:par>
                        <p:par>
                          <p:cTn id="32" fill="hold">
                            <p:stCondLst>
                              <p:cond delay="10000"/>
                            </p:stCondLst>
                            <p:childTnLst>
                              <p:par>
                                <p:cTn id="33" presetID="64" presetClass="path" presetSubtype="0" accel="50000" decel="50000" fill="hold" grpId="6" nodeType="afterEffect">
                                  <p:stCondLst>
                                    <p:cond delay="0"/>
                                  </p:stCondLst>
                                  <p:childTnLst>
                                    <p:animMotion origin="layout" path="M 0.54514 0.26093 L 0.54583 0.19431 " pathEditMode="relative" rAng="0" ptsTypes="AA">
                                      <p:cBhvr>
                                        <p:cTn id="34" dur="2000" fill="hold"/>
                                        <p:tgtEl>
                                          <p:spTgt spid="15"/>
                                        </p:tgtEl>
                                        <p:attrNameLst>
                                          <p:attrName>ppt_x</p:attrName>
                                          <p:attrName>ppt_y</p:attrName>
                                        </p:attrNameLst>
                                      </p:cBhvr>
                                      <p:rCtr x="0" y="-33"/>
                                    </p:animMotion>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par>
                          <p:cTn id="39" fill="hold">
                            <p:stCondLst>
                              <p:cond delay="12000"/>
                            </p:stCondLst>
                            <p:childTnLst>
                              <p:par>
                                <p:cTn id="40" presetID="37" presetClass="path" presetSubtype="0" accel="50000" decel="50000" fill="hold" grpId="7" nodeType="afterEffect">
                                  <p:stCondLst>
                                    <p:cond delay="0"/>
                                  </p:stCondLst>
                                  <p:childTnLst>
                                    <p:animMotion origin="layout" path="M 0.54584 0.19431 L 0.65486 0.14457 C 0.67813 0.1337 0.71268 0.12306 0.74844 0.11589 C 0.7908 0.10756 0.82396 0.10479 0.84809 0.10617 L 0.96285 0.11126 " pathEditMode="relative" rAng="10290338" ptsTypes="FffFF">
                                      <p:cBhvr>
                                        <p:cTn id="41" dur="2000" fill="hold"/>
                                        <p:tgtEl>
                                          <p:spTgt spid="15"/>
                                        </p:tgtEl>
                                        <p:attrNameLst>
                                          <p:attrName>ppt_x</p:attrName>
                                          <p:attrName>ppt_y</p:attrName>
                                        </p:attrNameLst>
                                      </p:cBhvr>
                                      <p:rCtr x="206" y="-6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5" grpId="3" animBg="1"/>
      <p:bldP spid="15" grpId="4" animBg="1"/>
      <p:bldP spid="15" grpId="5" animBg="1"/>
      <p:bldP spid="15" grpId="6" animBg="1"/>
      <p:bldP spid="15" grpId="7"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a:xfrm>
            <a:off x="3136307" y="512748"/>
            <a:ext cx="5597495" cy="6195701"/>
          </a:xfrm>
          <a:custGeom>
            <a:avLst/>
            <a:gdLst>
              <a:gd name="connsiteX0" fmla="*/ 3392680 w 5597495"/>
              <a:gd name="connsiteY0" fmla="*/ 700755 h 6195701"/>
              <a:gd name="connsiteX1" fmla="*/ 3392680 w 5597495"/>
              <a:gd name="connsiteY1" fmla="*/ 700755 h 6195701"/>
              <a:gd name="connsiteX2" fmla="*/ 3298676 w 5597495"/>
              <a:gd name="connsiteY2" fmla="*/ 734938 h 6195701"/>
              <a:gd name="connsiteX3" fmla="*/ 3264493 w 5597495"/>
              <a:gd name="connsiteY3" fmla="*/ 743484 h 6195701"/>
              <a:gd name="connsiteX4" fmla="*/ 3238856 w 5597495"/>
              <a:gd name="connsiteY4" fmla="*/ 760575 h 6195701"/>
              <a:gd name="connsiteX5" fmla="*/ 3204672 w 5597495"/>
              <a:gd name="connsiteY5" fmla="*/ 769121 h 6195701"/>
              <a:gd name="connsiteX6" fmla="*/ 3179035 w 5597495"/>
              <a:gd name="connsiteY6" fmla="*/ 794759 h 6195701"/>
              <a:gd name="connsiteX7" fmla="*/ 3136306 w 5597495"/>
              <a:gd name="connsiteY7" fmla="*/ 803304 h 6195701"/>
              <a:gd name="connsiteX8" fmla="*/ 3085031 w 5597495"/>
              <a:gd name="connsiteY8" fmla="*/ 820396 h 6195701"/>
              <a:gd name="connsiteX9" fmla="*/ 3059394 w 5597495"/>
              <a:gd name="connsiteY9" fmla="*/ 828942 h 6195701"/>
              <a:gd name="connsiteX10" fmla="*/ 3025211 w 5597495"/>
              <a:gd name="connsiteY10" fmla="*/ 846033 h 6195701"/>
              <a:gd name="connsiteX11" fmla="*/ 2982482 w 5597495"/>
              <a:gd name="connsiteY11" fmla="*/ 854579 h 6195701"/>
              <a:gd name="connsiteX12" fmla="*/ 2948299 w 5597495"/>
              <a:gd name="connsiteY12" fmla="*/ 863125 h 6195701"/>
              <a:gd name="connsiteX13" fmla="*/ 2871386 w 5597495"/>
              <a:gd name="connsiteY13" fmla="*/ 888762 h 6195701"/>
              <a:gd name="connsiteX14" fmla="*/ 2845749 w 5597495"/>
              <a:gd name="connsiteY14" fmla="*/ 897308 h 6195701"/>
              <a:gd name="connsiteX15" fmla="*/ 2743200 w 5597495"/>
              <a:gd name="connsiteY15" fmla="*/ 914400 h 6195701"/>
              <a:gd name="connsiteX16" fmla="*/ 2700471 w 5597495"/>
              <a:gd name="connsiteY16" fmla="*/ 922945 h 6195701"/>
              <a:gd name="connsiteX17" fmla="*/ 2546646 w 5597495"/>
              <a:gd name="connsiteY17" fmla="*/ 931491 h 6195701"/>
              <a:gd name="connsiteX18" fmla="*/ 2341547 w 5597495"/>
              <a:gd name="connsiteY18" fmla="*/ 922945 h 6195701"/>
              <a:gd name="connsiteX19" fmla="*/ 2144994 w 5597495"/>
              <a:gd name="connsiteY19" fmla="*/ 905854 h 6195701"/>
              <a:gd name="connsiteX20" fmla="*/ 2068082 w 5597495"/>
              <a:gd name="connsiteY20" fmla="*/ 897308 h 6195701"/>
              <a:gd name="connsiteX21" fmla="*/ 1939895 w 5597495"/>
              <a:gd name="connsiteY21" fmla="*/ 888762 h 6195701"/>
              <a:gd name="connsiteX22" fmla="*/ 1862983 w 5597495"/>
              <a:gd name="connsiteY22" fmla="*/ 880216 h 6195701"/>
              <a:gd name="connsiteX23" fmla="*/ 1760433 w 5597495"/>
              <a:gd name="connsiteY23" fmla="*/ 871671 h 6195701"/>
              <a:gd name="connsiteX24" fmla="*/ 1683521 w 5597495"/>
              <a:gd name="connsiteY24" fmla="*/ 863125 h 6195701"/>
              <a:gd name="connsiteX25" fmla="*/ 1580972 w 5597495"/>
              <a:gd name="connsiteY25" fmla="*/ 854579 h 6195701"/>
              <a:gd name="connsiteX26" fmla="*/ 1521151 w 5597495"/>
              <a:gd name="connsiteY26" fmla="*/ 846033 h 6195701"/>
              <a:gd name="connsiteX27" fmla="*/ 1375872 w 5597495"/>
              <a:gd name="connsiteY27" fmla="*/ 837488 h 6195701"/>
              <a:gd name="connsiteX28" fmla="*/ 1273323 w 5597495"/>
              <a:gd name="connsiteY28" fmla="*/ 828942 h 6195701"/>
              <a:gd name="connsiteX29" fmla="*/ 1153682 w 5597495"/>
              <a:gd name="connsiteY29" fmla="*/ 820396 h 6195701"/>
              <a:gd name="connsiteX30" fmla="*/ 948583 w 5597495"/>
              <a:gd name="connsiteY30" fmla="*/ 828942 h 6195701"/>
              <a:gd name="connsiteX31" fmla="*/ 803304 w 5597495"/>
              <a:gd name="connsiteY31" fmla="*/ 846033 h 6195701"/>
              <a:gd name="connsiteX32" fmla="*/ 709300 w 5597495"/>
              <a:gd name="connsiteY32" fmla="*/ 854579 h 6195701"/>
              <a:gd name="connsiteX33" fmla="*/ 640934 w 5597495"/>
              <a:gd name="connsiteY33" fmla="*/ 871671 h 6195701"/>
              <a:gd name="connsiteX34" fmla="*/ 589659 w 5597495"/>
              <a:gd name="connsiteY34" fmla="*/ 888762 h 6195701"/>
              <a:gd name="connsiteX35" fmla="*/ 521293 w 5597495"/>
              <a:gd name="connsiteY35" fmla="*/ 905854 h 6195701"/>
              <a:gd name="connsiteX36" fmla="*/ 444381 w 5597495"/>
              <a:gd name="connsiteY36" fmla="*/ 948583 h 6195701"/>
              <a:gd name="connsiteX37" fmla="*/ 427289 w 5597495"/>
              <a:gd name="connsiteY37" fmla="*/ 974220 h 6195701"/>
              <a:gd name="connsiteX38" fmla="*/ 367469 w 5597495"/>
              <a:gd name="connsiteY38" fmla="*/ 999858 h 6195701"/>
              <a:gd name="connsiteX39" fmla="*/ 324740 w 5597495"/>
              <a:gd name="connsiteY39" fmla="*/ 1042587 h 6195701"/>
              <a:gd name="connsiteX40" fmla="*/ 282011 w 5597495"/>
              <a:gd name="connsiteY40" fmla="*/ 1085316 h 6195701"/>
              <a:gd name="connsiteX41" fmla="*/ 239282 w 5597495"/>
              <a:gd name="connsiteY41" fmla="*/ 1145136 h 6195701"/>
              <a:gd name="connsiteX42" fmla="*/ 205099 w 5597495"/>
              <a:gd name="connsiteY42" fmla="*/ 1196411 h 6195701"/>
              <a:gd name="connsiteX43" fmla="*/ 188007 w 5597495"/>
              <a:gd name="connsiteY43" fmla="*/ 1222048 h 6195701"/>
              <a:gd name="connsiteX44" fmla="*/ 170915 w 5597495"/>
              <a:gd name="connsiteY44" fmla="*/ 1264777 h 6195701"/>
              <a:gd name="connsiteX45" fmla="*/ 153824 w 5597495"/>
              <a:gd name="connsiteY45" fmla="*/ 1290415 h 6195701"/>
              <a:gd name="connsiteX46" fmla="*/ 128186 w 5597495"/>
              <a:gd name="connsiteY46" fmla="*/ 1341689 h 6195701"/>
              <a:gd name="connsiteX47" fmla="*/ 102549 w 5597495"/>
              <a:gd name="connsiteY47" fmla="*/ 1392964 h 6195701"/>
              <a:gd name="connsiteX48" fmla="*/ 85457 w 5597495"/>
              <a:gd name="connsiteY48" fmla="*/ 1444239 h 6195701"/>
              <a:gd name="connsiteX49" fmla="*/ 76912 w 5597495"/>
              <a:gd name="connsiteY49" fmla="*/ 1469876 h 6195701"/>
              <a:gd name="connsiteX50" fmla="*/ 51274 w 5597495"/>
              <a:gd name="connsiteY50" fmla="*/ 1504059 h 6195701"/>
              <a:gd name="connsiteX51" fmla="*/ 34183 w 5597495"/>
              <a:gd name="connsiteY51" fmla="*/ 1598063 h 6195701"/>
              <a:gd name="connsiteX52" fmla="*/ 25637 w 5597495"/>
              <a:gd name="connsiteY52" fmla="*/ 1623701 h 6195701"/>
              <a:gd name="connsiteX53" fmla="*/ 17091 w 5597495"/>
              <a:gd name="connsiteY53" fmla="*/ 1657884 h 6195701"/>
              <a:gd name="connsiteX54" fmla="*/ 8545 w 5597495"/>
              <a:gd name="connsiteY54" fmla="*/ 1768979 h 6195701"/>
              <a:gd name="connsiteX55" fmla="*/ 0 w 5597495"/>
              <a:gd name="connsiteY55" fmla="*/ 1803162 h 6195701"/>
              <a:gd name="connsiteX56" fmla="*/ 8545 w 5597495"/>
              <a:gd name="connsiteY56" fmla="*/ 2204815 h 6195701"/>
              <a:gd name="connsiteX57" fmla="*/ 34183 w 5597495"/>
              <a:gd name="connsiteY57" fmla="*/ 2384276 h 6195701"/>
              <a:gd name="connsiteX58" fmla="*/ 59820 w 5597495"/>
              <a:gd name="connsiteY58" fmla="*/ 2563738 h 6195701"/>
              <a:gd name="connsiteX59" fmla="*/ 85457 w 5597495"/>
              <a:gd name="connsiteY59" fmla="*/ 2632104 h 6195701"/>
              <a:gd name="connsiteX60" fmla="*/ 94003 w 5597495"/>
              <a:gd name="connsiteY60" fmla="*/ 2691925 h 6195701"/>
              <a:gd name="connsiteX61" fmla="*/ 102549 w 5597495"/>
              <a:gd name="connsiteY61" fmla="*/ 2717562 h 6195701"/>
              <a:gd name="connsiteX62" fmla="*/ 111095 w 5597495"/>
              <a:gd name="connsiteY62" fmla="*/ 2751745 h 6195701"/>
              <a:gd name="connsiteX63" fmla="*/ 119641 w 5597495"/>
              <a:gd name="connsiteY63" fmla="*/ 2794474 h 6195701"/>
              <a:gd name="connsiteX64" fmla="*/ 136732 w 5597495"/>
              <a:gd name="connsiteY64" fmla="*/ 2862841 h 6195701"/>
              <a:gd name="connsiteX65" fmla="*/ 145278 w 5597495"/>
              <a:gd name="connsiteY65" fmla="*/ 2897024 h 6195701"/>
              <a:gd name="connsiteX66" fmla="*/ 162370 w 5597495"/>
              <a:gd name="connsiteY66" fmla="*/ 2982482 h 6195701"/>
              <a:gd name="connsiteX67" fmla="*/ 170915 w 5597495"/>
              <a:gd name="connsiteY67" fmla="*/ 3025211 h 6195701"/>
              <a:gd name="connsiteX68" fmla="*/ 188007 w 5597495"/>
              <a:gd name="connsiteY68" fmla="*/ 3076486 h 6195701"/>
              <a:gd name="connsiteX69" fmla="*/ 205099 w 5597495"/>
              <a:gd name="connsiteY69" fmla="*/ 3144852 h 6195701"/>
              <a:gd name="connsiteX70" fmla="*/ 222190 w 5597495"/>
              <a:gd name="connsiteY70" fmla="*/ 3170489 h 6195701"/>
              <a:gd name="connsiteX71" fmla="*/ 247828 w 5597495"/>
              <a:gd name="connsiteY71" fmla="*/ 3238856 h 6195701"/>
              <a:gd name="connsiteX72" fmla="*/ 256373 w 5597495"/>
              <a:gd name="connsiteY72" fmla="*/ 3264493 h 6195701"/>
              <a:gd name="connsiteX73" fmla="*/ 282011 w 5597495"/>
              <a:gd name="connsiteY73" fmla="*/ 3281585 h 6195701"/>
              <a:gd name="connsiteX74" fmla="*/ 299102 w 5597495"/>
              <a:gd name="connsiteY74" fmla="*/ 3324314 h 6195701"/>
              <a:gd name="connsiteX75" fmla="*/ 316194 w 5597495"/>
              <a:gd name="connsiteY75" fmla="*/ 3349951 h 6195701"/>
              <a:gd name="connsiteX76" fmla="*/ 350377 w 5597495"/>
              <a:gd name="connsiteY76" fmla="*/ 3418317 h 6195701"/>
              <a:gd name="connsiteX77" fmla="*/ 358923 w 5597495"/>
              <a:gd name="connsiteY77" fmla="*/ 3461046 h 6195701"/>
              <a:gd name="connsiteX78" fmla="*/ 376014 w 5597495"/>
              <a:gd name="connsiteY78" fmla="*/ 3495230 h 6195701"/>
              <a:gd name="connsiteX79" fmla="*/ 401652 w 5597495"/>
              <a:gd name="connsiteY79" fmla="*/ 3555050 h 6195701"/>
              <a:gd name="connsiteX80" fmla="*/ 435835 w 5597495"/>
              <a:gd name="connsiteY80" fmla="*/ 3623416 h 6195701"/>
              <a:gd name="connsiteX81" fmla="*/ 452927 w 5597495"/>
              <a:gd name="connsiteY81" fmla="*/ 3725966 h 6195701"/>
              <a:gd name="connsiteX82" fmla="*/ 470018 w 5597495"/>
              <a:gd name="connsiteY82" fmla="*/ 3794332 h 6195701"/>
              <a:gd name="connsiteX83" fmla="*/ 487110 w 5597495"/>
              <a:gd name="connsiteY83" fmla="*/ 3982340 h 6195701"/>
              <a:gd name="connsiteX84" fmla="*/ 495656 w 5597495"/>
              <a:gd name="connsiteY84" fmla="*/ 4503633 h 6195701"/>
              <a:gd name="connsiteX85" fmla="*/ 504201 w 5597495"/>
              <a:gd name="connsiteY85" fmla="*/ 4589091 h 6195701"/>
              <a:gd name="connsiteX86" fmla="*/ 529839 w 5597495"/>
              <a:gd name="connsiteY86" fmla="*/ 4708732 h 6195701"/>
              <a:gd name="connsiteX87" fmla="*/ 546930 w 5597495"/>
              <a:gd name="connsiteY87" fmla="*/ 4777099 h 6195701"/>
              <a:gd name="connsiteX88" fmla="*/ 581114 w 5597495"/>
              <a:gd name="connsiteY88" fmla="*/ 4845465 h 6195701"/>
              <a:gd name="connsiteX89" fmla="*/ 589659 w 5597495"/>
              <a:gd name="connsiteY89" fmla="*/ 4871102 h 6195701"/>
              <a:gd name="connsiteX90" fmla="*/ 606751 w 5597495"/>
              <a:gd name="connsiteY90" fmla="*/ 4930923 h 6195701"/>
              <a:gd name="connsiteX91" fmla="*/ 640934 w 5597495"/>
              <a:gd name="connsiteY91" fmla="*/ 4999289 h 6195701"/>
              <a:gd name="connsiteX92" fmla="*/ 666572 w 5597495"/>
              <a:gd name="connsiteY92" fmla="*/ 5050564 h 6195701"/>
              <a:gd name="connsiteX93" fmla="*/ 700755 w 5597495"/>
              <a:gd name="connsiteY93" fmla="*/ 5127476 h 6195701"/>
              <a:gd name="connsiteX94" fmla="*/ 726392 w 5597495"/>
              <a:gd name="connsiteY94" fmla="*/ 5195843 h 6195701"/>
              <a:gd name="connsiteX95" fmla="*/ 734938 w 5597495"/>
              <a:gd name="connsiteY95" fmla="*/ 5230026 h 6195701"/>
              <a:gd name="connsiteX96" fmla="*/ 760575 w 5597495"/>
              <a:gd name="connsiteY96" fmla="*/ 5264209 h 6195701"/>
              <a:gd name="connsiteX97" fmla="*/ 786213 w 5597495"/>
              <a:gd name="connsiteY97" fmla="*/ 5341121 h 6195701"/>
              <a:gd name="connsiteX98" fmla="*/ 828942 w 5597495"/>
              <a:gd name="connsiteY98" fmla="*/ 5400942 h 6195701"/>
              <a:gd name="connsiteX99" fmla="*/ 846033 w 5597495"/>
              <a:gd name="connsiteY99" fmla="*/ 5443671 h 6195701"/>
              <a:gd name="connsiteX100" fmla="*/ 914400 w 5597495"/>
              <a:gd name="connsiteY100" fmla="*/ 5529129 h 6195701"/>
              <a:gd name="connsiteX101" fmla="*/ 948583 w 5597495"/>
              <a:gd name="connsiteY101" fmla="*/ 5571858 h 6195701"/>
              <a:gd name="connsiteX102" fmla="*/ 965674 w 5597495"/>
              <a:gd name="connsiteY102" fmla="*/ 5597495 h 6195701"/>
              <a:gd name="connsiteX103" fmla="*/ 982766 w 5597495"/>
              <a:gd name="connsiteY103" fmla="*/ 5631678 h 6195701"/>
              <a:gd name="connsiteX104" fmla="*/ 1008403 w 5597495"/>
              <a:gd name="connsiteY104" fmla="*/ 5640224 h 6195701"/>
              <a:gd name="connsiteX105" fmla="*/ 1051132 w 5597495"/>
              <a:gd name="connsiteY105" fmla="*/ 5682953 h 6195701"/>
              <a:gd name="connsiteX106" fmla="*/ 1068224 w 5597495"/>
              <a:gd name="connsiteY106" fmla="*/ 5708590 h 6195701"/>
              <a:gd name="connsiteX107" fmla="*/ 1102407 w 5597495"/>
              <a:gd name="connsiteY107" fmla="*/ 5717136 h 6195701"/>
              <a:gd name="connsiteX108" fmla="*/ 1153682 w 5597495"/>
              <a:gd name="connsiteY108" fmla="*/ 5751319 h 6195701"/>
              <a:gd name="connsiteX109" fmla="*/ 1179319 w 5597495"/>
              <a:gd name="connsiteY109" fmla="*/ 5768411 h 6195701"/>
              <a:gd name="connsiteX110" fmla="*/ 1213502 w 5597495"/>
              <a:gd name="connsiteY110" fmla="*/ 5802594 h 6195701"/>
              <a:gd name="connsiteX111" fmla="*/ 1247686 w 5597495"/>
              <a:gd name="connsiteY111" fmla="*/ 5811140 h 6195701"/>
              <a:gd name="connsiteX112" fmla="*/ 1290414 w 5597495"/>
              <a:gd name="connsiteY112" fmla="*/ 5828231 h 6195701"/>
              <a:gd name="connsiteX113" fmla="*/ 1341689 w 5597495"/>
              <a:gd name="connsiteY113" fmla="*/ 5862415 h 6195701"/>
              <a:gd name="connsiteX114" fmla="*/ 1427147 w 5597495"/>
              <a:gd name="connsiteY114" fmla="*/ 5888052 h 6195701"/>
              <a:gd name="connsiteX115" fmla="*/ 1452785 w 5597495"/>
              <a:gd name="connsiteY115" fmla="*/ 5896598 h 6195701"/>
              <a:gd name="connsiteX116" fmla="*/ 1486968 w 5597495"/>
              <a:gd name="connsiteY116" fmla="*/ 5905144 h 6195701"/>
              <a:gd name="connsiteX117" fmla="*/ 1512605 w 5597495"/>
              <a:gd name="connsiteY117" fmla="*/ 5913689 h 6195701"/>
              <a:gd name="connsiteX118" fmla="*/ 1606609 w 5597495"/>
              <a:gd name="connsiteY118" fmla="*/ 5930781 h 6195701"/>
              <a:gd name="connsiteX119" fmla="*/ 1666429 w 5597495"/>
              <a:gd name="connsiteY119" fmla="*/ 5947873 h 6195701"/>
              <a:gd name="connsiteX120" fmla="*/ 1726250 w 5597495"/>
              <a:gd name="connsiteY120" fmla="*/ 5956418 h 6195701"/>
              <a:gd name="connsiteX121" fmla="*/ 1768979 w 5597495"/>
              <a:gd name="connsiteY121" fmla="*/ 5964964 h 6195701"/>
              <a:gd name="connsiteX122" fmla="*/ 1828800 w 5597495"/>
              <a:gd name="connsiteY122" fmla="*/ 5973510 h 6195701"/>
              <a:gd name="connsiteX123" fmla="*/ 1854437 w 5597495"/>
              <a:gd name="connsiteY123" fmla="*/ 5990602 h 6195701"/>
              <a:gd name="connsiteX124" fmla="*/ 1931349 w 5597495"/>
              <a:gd name="connsiteY124" fmla="*/ 6007693 h 6195701"/>
              <a:gd name="connsiteX125" fmla="*/ 1999715 w 5597495"/>
              <a:gd name="connsiteY125" fmla="*/ 6024785 h 6195701"/>
              <a:gd name="connsiteX126" fmla="*/ 2059536 w 5597495"/>
              <a:gd name="connsiteY126" fmla="*/ 6041876 h 6195701"/>
              <a:gd name="connsiteX127" fmla="*/ 2162086 w 5597495"/>
              <a:gd name="connsiteY127" fmla="*/ 6050422 h 6195701"/>
              <a:gd name="connsiteX128" fmla="*/ 2213360 w 5597495"/>
              <a:gd name="connsiteY128" fmla="*/ 6058968 h 6195701"/>
              <a:gd name="connsiteX129" fmla="*/ 2409914 w 5597495"/>
              <a:gd name="connsiteY129" fmla="*/ 6076059 h 6195701"/>
              <a:gd name="connsiteX130" fmla="*/ 2486826 w 5597495"/>
              <a:gd name="connsiteY130" fmla="*/ 6093151 h 6195701"/>
              <a:gd name="connsiteX131" fmla="*/ 2521009 w 5597495"/>
              <a:gd name="connsiteY131" fmla="*/ 6101697 h 6195701"/>
              <a:gd name="connsiteX132" fmla="*/ 2546646 w 5597495"/>
              <a:gd name="connsiteY132" fmla="*/ 6110243 h 6195701"/>
              <a:gd name="connsiteX133" fmla="*/ 2734654 w 5597495"/>
              <a:gd name="connsiteY133" fmla="*/ 6127334 h 6195701"/>
              <a:gd name="connsiteX134" fmla="*/ 2871386 w 5597495"/>
              <a:gd name="connsiteY134" fmla="*/ 6135880 h 6195701"/>
              <a:gd name="connsiteX135" fmla="*/ 2939753 w 5597495"/>
              <a:gd name="connsiteY135" fmla="*/ 6144426 h 6195701"/>
              <a:gd name="connsiteX136" fmla="*/ 3059394 w 5597495"/>
              <a:gd name="connsiteY136" fmla="*/ 6152972 h 6195701"/>
              <a:gd name="connsiteX137" fmla="*/ 3281585 w 5597495"/>
              <a:gd name="connsiteY137" fmla="*/ 6178609 h 6195701"/>
              <a:gd name="connsiteX138" fmla="*/ 3349951 w 5597495"/>
              <a:gd name="connsiteY138" fmla="*/ 6187155 h 6195701"/>
              <a:gd name="connsiteX139" fmla="*/ 3555050 w 5597495"/>
              <a:gd name="connsiteY139" fmla="*/ 6195701 h 6195701"/>
              <a:gd name="connsiteX140" fmla="*/ 3956702 w 5597495"/>
              <a:gd name="connsiteY140" fmla="*/ 6178609 h 6195701"/>
              <a:gd name="connsiteX141" fmla="*/ 3990886 w 5597495"/>
              <a:gd name="connsiteY141" fmla="*/ 6170063 h 6195701"/>
              <a:gd name="connsiteX142" fmla="*/ 4059252 w 5597495"/>
              <a:gd name="connsiteY142" fmla="*/ 6161517 h 6195701"/>
              <a:gd name="connsiteX143" fmla="*/ 4144710 w 5597495"/>
              <a:gd name="connsiteY143" fmla="*/ 6144426 h 6195701"/>
              <a:gd name="connsiteX144" fmla="*/ 4178893 w 5597495"/>
              <a:gd name="connsiteY144" fmla="*/ 6135880 h 6195701"/>
              <a:gd name="connsiteX145" fmla="*/ 4238714 w 5597495"/>
              <a:gd name="connsiteY145" fmla="*/ 6127334 h 6195701"/>
              <a:gd name="connsiteX146" fmla="*/ 4375446 w 5597495"/>
              <a:gd name="connsiteY146" fmla="*/ 6101697 h 6195701"/>
              <a:gd name="connsiteX147" fmla="*/ 4401084 w 5597495"/>
              <a:gd name="connsiteY147" fmla="*/ 6093151 h 6195701"/>
              <a:gd name="connsiteX148" fmla="*/ 4477996 w 5597495"/>
              <a:gd name="connsiteY148" fmla="*/ 6076059 h 6195701"/>
              <a:gd name="connsiteX149" fmla="*/ 4503633 w 5597495"/>
              <a:gd name="connsiteY149" fmla="*/ 6067514 h 6195701"/>
              <a:gd name="connsiteX150" fmla="*/ 4546362 w 5597495"/>
              <a:gd name="connsiteY150" fmla="*/ 6058968 h 6195701"/>
              <a:gd name="connsiteX151" fmla="*/ 4572000 w 5597495"/>
              <a:gd name="connsiteY151" fmla="*/ 6050422 h 6195701"/>
              <a:gd name="connsiteX152" fmla="*/ 4614729 w 5597495"/>
              <a:gd name="connsiteY152" fmla="*/ 6041876 h 6195701"/>
              <a:gd name="connsiteX153" fmla="*/ 4725824 w 5597495"/>
              <a:gd name="connsiteY153" fmla="*/ 5999147 h 6195701"/>
              <a:gd name="connsiteX154" fmla="*/ 4751461 w 5597495"/>
              <a:gd name="connsiteY154" fmla="*/ 5990602 h 6195701"/>
              <a:gd name="connsiteX155" fmla="*/ 4819828 w 5597495"/>
              <a:gd name="connsiteY155" fmla="*/ 5956418 h 6195701"/>
              <a:gd name="connsiteX156" fmla="*/ 4854011 w 5597495"/>
              <a:gd name="connsiteY156" fmla="*/ 5939327 h 6195701"/>
              <a:gd name="connsiteX157" fmla="*/ 4879648 w 5597495"/>
              <a:gd name="connsiteY157" fmla="*/ 5922235 h 6195701"/>
              <a:gd name="connsiteX158" fmla="*/ 4922377 w 5597495"/>
              <a:gd name="connsiteY158" fmla="*/ 5896598 h 6195701"/>
              <a:gd name="connsiteX159" fmla="*/ 4948014 w 5597495"/>
              <a:gd name="connsiteY159" fmla="*/ 5888052 h 6195701"/>
              <a:gd name="connsiteX160" fmla="*/ 4999289 w 5597495"/>
              <a:gd name="connsiteY160" fmla="*/ 5853869 h 6195701"/>
              <a:gd name="connsiteX161" fmla="*/ 5059110 w 5597495"/>
              <a:gd name="connsiteY161" fmla="*/ 5811140 h 6195701"/>
              <a:gd name="connsiteX162" fmla="*/ 5084747 w 5597495"/>
              <a:gd name="connsiteY162" fmla="*/ 5785502 h 6195701"/>
              <a:gd name="connsiteX163" fmla="*/ 5118930 w 5597495"/>
              <a:gd name="connsiteY163" fmla="*/ 5759865 h 6195701"/>
              <a:gd name="connsiteX164" fmla="*/ 5136022 w 5597495"/>
              <a:gd name="connsiteY164" fmla="*/ 5734228 h 6195701"/>
              <a:gd name="connsiteX165" fmla="*/ 5187297 w 5597495"/>
              <a:gd name="connsiteY165" fmla="*/ 5700045 h 6195701"/>
              <a:gd name="connsiteX166" fmla="*/ 5221480 w 5597495"/>
              <a:gd name="connsiteY166" fmla="*/ 5648770 h 6195701"/>
              <a:gd name="connsiteX167" fmla="*/ 5247117 w 5597495"/>
              <a:gd name="connsiteY167" fmla="*/ 5623132 h 6195701"/>
              <a:gd name="connsiteX168" fmla="*/ 5289846 w 5597495"/>
              <a:gd name="connsiteY168" fmla="*/ 5571858 h 6195701"/>
              <a:gd name="connsiteX169" fmla="*/ 5306938 w 5597495"/>
              <a:gd name="connsiteY169" fmla="*/ 5546220 h 6195701"/>
              <a:gd name="connsiteX170" fmla="*/ 5341121 w 5597495"/>
              <a:gd name="connsiteY170" fmla="*/ 5486400 h 6195701"/>
              <a:gd name="connsiteX171" fmla="*/ 5366758 w 5597495"/>
              <a:gd name="connsiteY171" fmla="*/ 5460762 h 6195701"/>
              <a:gd name="connsiteX172" fmla="*/ 5383850 w 5597495"/>
              <a:gd name="connsiteY172" fmla="*/ 5418033 h 6195701"/>
              <a:gd name="connsiteX173" fmla="*/ 5400942 w 5597495"/>
              <a:gd name="connsiteY173" fmla="*/ 5358213 h 6195701"/>
              <a:gd name="connsiteX174" fmla="*/ 5418033 w 5597495"/>
              <a:gd name="connsiteY174" fmla="*/ 5324030 h 6195701"/>
              <a:gd name="connsiteX175" fmla="*/ 5443671 w 5597495"/>
              <a:gd name="connsiteY175" fmla="*/ 5272755 h 6195701"/>
              <a:gd name="connsiteX176" fmla="*/ 5469308 w 5597495"/>
              <a:gd name="connsiteY176" fmla="*/ 5212934 h 6195701"/>
              <a:gd name="connsiteX177" fmla="*/ 5477854 w 5597495"/>
              <a:gd name="connsiteY177" fmla="*/ 5187297 h 6195701"/>
              <a:gd name="connsiteX178" fmla="*/ 5486400 w 5597495"/>
              <a:gd name="connsiteY178" fmla="*/ 5153114 h 6195701"/>
              <a:gd name="connsiteX179" fmla="*/ 5503491 w 5597495"/>
              <a:gd name="connsiteY179" fmla="*/ 5127476 h 6195701"/>
              <a:gd name="connsiteX180" fmla="*/ 5546220 w 5597495"/>
              <a:gd name="connsiteY180" fmla="*/ 5024927 h 6195701"/>
              <a:gd name="connsiteX181" fmla="*/ 5554766 w 5597495"/>
              <a:gd name="connsiteY181" fmla="*/ 4990744 h 6195701"/>
              <a:gd name="connsiteX182" fmla="*/ 5571857 w 5597495"/>
              <a:gd name="connsiteY182" fmla="*/ 4956560 h 6195701"/>
              <a:gd name="connsiteX183" fmla="*/ 5588949 w 5597495"/>
              <a:gd name="connsiteY183" fmla="*/ 4845465 h 6195701"/>
              <a:gd name="connsiteX184" fmla="*/ 5597495 w 5597495"/>
              <a:gd name="connsiteY184" fmla="*/ 4819828 h 6195701"/>
              <a:gd name="connsiteX185" fmla="*/ 5588949 w 5597495"/>
              <a:gd name="connsiteY185" fmla="*/ 4289988 h 6195701"/>
              <a:gd name="connsiteX186" fmla="*/ 5563312 w 5597495"/>
              <a:gd name="connsiteY186" fmla="*/ 4050706 h 6195701"/>
              <a:gd name="connsiteX187" fmla="*/ 5554766 w 5597495"/>
              <a:gd name="connsiteY187" fmla="*/ 3990886 h 6195701"/>
              <a:gd name="connsiteX188" fmla="*/ 5546220 w 5597495"/>
              <a:gd name="connsiteY188" fmla="*/ 3956702 h 6195701"/>
              <a:gd name="connsiteX189" fmla="*/ 5537674 w 5597495"/>
              <a:gd name="connsiteY189" fmla="*/ 3913973 h 6195701"/>
              <a:gd name="connsiteX190" fmla="*/ 5512037 w 5597495"/>
              <a:gd name="connsiteY190" fmla="*/ 3777241 h 6195701"/>
              <a:gd name="connsiteX191" fmla="*/ 5494945 w 5597495"/>
              <a:gd name="connsiteY191" fmla="*/ 3717420 h 6195701"/>
              <a:gd name="connsiteX192" fmla="*/ 5469308 w 5597495"/>
              <a:gd name="connsiteY192" fmla="*/ 3606325 h 6195701"/>
              <a:gd name="connsiteX193" fmla="*/ 5452216 w 5597495"/>
              <a:gd name="connsiteY193" fmla="*/ 3555050 h 6195701"/>
              <a:gd name="connsiteX194" fmla="*/ 5443671 w 5597495"/>
              <a:gd name="connsiteY194" fmla="*/ 3520867 h 6195701"/>
              <a:gd name="connsiteX195" fmla="*/ 5426579 w 5597495"/>
              <a:gd name="connsiteY195" fmla="*/ 3443955 h 6195701"/>
              <a:gd name="connsiteX196" fmla="*/ 5409487 w 5597495"/>
              <a:gd name="connsiteY196" fmla="*/ 3392680 h 6195701"/>
              <a:gd name="connsiteX197" fmla="*/ 5400942 w 5597495"/>
              <a:gd name="connsiteY197" fmla="*/ 3349951 h 6195701"/>
              <a:gd name="connsiteX198" fmla="*/ 5383850 w 5597495"/>
              <a:gd name="connsiteY198" fmla="*/ 3307222 h 6195701"/>
              <a:gd name="connsiteX199" fmla="*/ 5366758 w 5597495"/>
              <a:gd name="connsiteY199" fmla="*/ 3238856 h 6195701"/>
              <a:gd name="connsiteX200" fmla="*/ 5358213 w 5597495"/>
              <a:gd name="connsiteY200" fmla="*/ 3204673 h 6195701"/>
              <a:gd name="connsiteX201" fmla="*/ 5341121 w 5597495"/>
              <a:gd name="connsiteY201" fmla="*/ 3170489 h 6195701"/>
              <a:gd name="connsiteX202" fmla="*/ 5324029 w 5597495"/>
              <a:gd name="connsiteY202" fmla="*/ 3102123 h 6195701"/>
              <a:gd name="connsiteX203" fmla="*/ 5298392 w 5597495"/>
              <a:gd name="connsiteY203" fmla="*/ 3033757 h 6195701"/>
              <a:gd name="connsiteX204" fmla="*/ 5289846 w 5597495"/>
              <a:gd name="connsiteY204" fmla="*/ 2991028 h 6195701"/>
              <a:gd name="connsiteX205" fmla="*/ 5281300 w 5597495"/>
              <a:gd name="connsiteY205" fmla="*/ 2965390 h 6195701"/>
              <a:gd name="connsiteX206" fmla="*/ 5272755 w 5597495"/>
              <a:gd name="connsiteY206" fmla="*/ 2931207 h 6195701"/>
              <a:gd name="connsiteX207" fmla="*/ 5255663 w 5597495"/>
              <a:gd name="connsiteY207" fmla="*/ 2897024 h 6195701"/>
              <a:gd name="connsiteX208" fmla="*/ 5247117 w 5597495"/>
              <a:gd name="connsiteY208" fmla="*/ 2871387 h 6195701"/>
              <a:gd name="connsiteX209" fmla="*/ 5230026 w 5597495"/>
              <a:gd name="connsiteY209" fmla="*/ 2828658 h 6195701"/>
              <a:gd name="connsiteX210" fmla="*/ 5204388 w 5597495"/>
              <a:gd name="connsiteY210" fmla="*/ 2760291 h 6195701"/>
              <a:gd name="connsiteX211" fmla="*/ 5195843 w 5597495"/>
              <a:gd name="connsiteY211" fmla="*/ 2717562 h 6195701"/>
              <a:gd name="connsiteX212" fmla="*/ 5178751 w 5597495"/>
              <a:gd name="connsiteY212" fmla="*/ 2683379 h 6195701"/>
              <a:gd name="connsiteX213" fmla="*/ 5170205 w 5597495"/>
              <a:gd name="connsiteY213" fmla="*/ 2632104 h 6195701"/>
              <a:gd name="connsiteX214" fmla="*/ 5161659 w 5597495"/>
              <a:gd name="connsiteY214" fmla="*/ 2606467 h 6195701"/>
              <a:gd name="connsiteX215" fmla="*/ 5153114 w 5597495"/>
              <a:gd name="connsiteY215" fmla="*/ 2546646 h 6195701"/>
              <a:gd name="connsiteX216" fmla="*/ 5144568 w 5597495"/>
              <a:gd name="connsiteY216" fmla="*/ 2512463 h 6195701"/>
              <a:gd name="connsiteX217" fmla="*/ 5136022 w 5597495"/>
              <a:gd name="connsiteY217" fmla="*/ 2469734 h 6195701"/>
              <a:gd name="connsiteX218" fmla="*/ 5136022 w 5597495"/>
              <a:gd name="connsiteY218" fmla="*/ 1999716 h 6195701"/>
              <a:gd name="connsiteX219" fmla="*/ 5153114 w 5597495"/>
              <a:gd name="connsiteY219" fmla="*/ 1905712 h 6195701"/>
              <a:gd name="connsiteX220" fmla="*/ 5161659 w 5597495"/>
              <a:gd name="connsiteY220" fmla="*/ 1854437 h 6195701"/>
              <a:gd name="connsiteX221" fmla="*/ 5170205 w 5597495"/>
              <a:gd name="connsiteY221" fmla="*/ 1811708 h 6195701"/>
              <a:gd name="connsiteX222" fmla="*/ 5178751 w 5597495"/>
              <a:gd name="connsiteY222" fmla="*/ 1760433 h 6195701"/>
              <a:gd name="connsiteX223" fmla="*/ 5187297 w 5597495"/>
              <a:gd name="connsiteY223" fmla="*/ 1717704 h 6195701"/>
              <a:gd name="connsiteX224" fmla="*/ 5195843 w 5597495"/>
              <a:gd name="connsiteY224" fmla="*/ 1657884 h 6195701"/>
              <a:gd name="connsiteX225" fmla="*/ 5204388 w 5597495"/>
              <a:gd name="connsiteY225" fmla="*/ 1632246 h 6195701"/>
              <a:gd name="connsiteX226" fmla="*/ 5221480 w 5597495"/>
              <a:gd name="connsiteY226" fmla="*/ 1521151 h 6195701"/>
              <a:gd name="connsiteX227" fmla="*/ 5238572 w 5597495"/>
              <a:gd name="connsiteY227" fmla="*/ 1452785 h 6195701"/>
              <a:gd name="connsiteX228" fmla="*/ 5255663 w 5597495"/>
              <a:gd name="connsiteY228" fmla="*/ 1375873 h 6195701"/>
              <a:gd name="connsiteX229" fmla="*/ 5264209 w 5597495"/>
              <a:gd name="connsiteY229" fmla="*/ 649480 h 6195701"/>
              <a:gd name="connsiteX230" fmla="*/ 5247117 w 5597495"/>
              <a:gd name="connsiteY230" fmla="*/ 598205 h 6195701"/>
              <a:gd name="connsiteX231" fmla="*/ 5221480 w 5597495"/>
              <a:gd name="connsiteY231" fmla="*/ 452927 h 6195701"/>
              <a:gd name="connsiteX232" fmla="*/ 5204388 w 5597495"/>
              <a:gd name="connsiteY232" fmla="*/ 393106 h 6195701"/>
              <a:gd name="connsiteX233" fmla="*/ 5195843 w 5597495"/>
              <a:gd name="connsiteY233" fmla="*/ 341831 h 6195701"/>
              <a:gd name="connsiteX234" fmla="*/ 5170205 w 5597495"/>
              <a:gd name="connsiteY234" fmla="*/ 282011 h 6195701"/>
              <a:gd name="connsiteX235" fmla="*/ 5161659 w 5597495"/>
              <a:gd name="connsiteY235" fmla="*/ 256373 h 6195701"/>
              <a:gd name="connsiteX236" fmla="*/ 5136022 w 5597495"/>
              <a:gd name="connsiteY236" fmla="*/ 196553 h 6195701"/>
              <a:gd name="connsiteX237" fmla="*/ 5118930 w 5597495"/>
              <a:gd name="connsiteY237" fmla="*/ 145278 h 6195701"/>
              <a:gd name="connsiteX238" fmla="*/ 5067656 w 5597495"/>
              <a:gd name="connsiteY238" fmla="*/ 94003 h 6195701"/>
              <a:gd name="connsiteX239" fmla="*/ 5007835 w 5597495"/>
              <a:gd name="connsiteY239" fmla="*/ 25637 h 6195701"/>
              <a:gd name="connsiteX240" fmla="*/ 4879648 w 5597495"/>
              <a:gd name="connsiteY240" fmla="*/ 0 h 6195701"/>
              <a:gd name="connsiteX241" fmla="*/ 4554908 w 5597495"/>
              <a:gd name="connsiteY241" fmla="*/ 8545 h 6195701"/>
              <a:gd name="connsiteX242" fmla="*/ 4401084 w 5597495"/>
              <a:gd name="connsiteY242" fmla="*/ 25637 h 6195701"/>
              <a:gd name="connsiteX243" fmla="*/ 4349809 w 5597495"/>
              <a:gd name="connsiteY243" fmla="*/ 42729 h 6195701"/>
              <a:gd name="connsiteX244" fmla="*/ 4289988 w 5597495"/>
              <a:gd name="connsiteY244" fmla="*/ 59820 h 6195701"/>
              <a:gd name="connsiteX245" fmla="*/ 4255805 w 5597495"/>
              <a:gd name="connsiteY245" fmla="*/ 76912 h 6195701"/>
              <a:gd name="connsiteX246" fmla="*/ 4230168 w 5597495"/>
              <a:gd name="connsiteY246" fmla="*/ 94003 h 6195701"/>
              <a:gd name="connsiteX247" fmla="*/ 4144710 w 5597495"/>
              <a:gd name="connsiteY247" fmla="*/ 119641 h 6195701"/>
              <a:gd name="connsiteX248" fmla="*/ 4119072 w 5597495"/>
              <a:gd name="connsiteY248" fmla="*/ 136732 h 6195701"/>
              <a:gd name="connsiteX249" fmla="*/ 4093435 w 5597495"/>
              <a:gd name="connsiteY249" fmla="*/ 162370 h 6195701"/>
              <a:gd name="connsiteX250" fmla="*/ 4067798 w 5597495"/>
              <a:gd name="connsiteY250" fmla="*/ 170916 h 6195701"/>
              <a:gd name="connsiteX251" fmla="*/ 4042160 w 5597495"/>
              <a:gd name="connsiteY251" fmla="*/ 188007 h 6195701"/>
              <a:gd name="connsiteX252" fmla="*/ 3999431 w 5597495"/>
              <a:gd name="connsiteY252" fmla="*/ 222190 h 6195701"/>
              <a:gd name="connsiteX253" fmla="*/ 3948157 w 5597495"/>
              <a:gd name="connsiteY253" fmla="*/ 256373 h 6195701"/>
              <a:gd name="connsiteX254" fmla="*/ 3931065 w 5597495"/>
              <a:gd name="connsiteY254" fmla="*/ 282011 h 6195701"/>
              <a:gd name="connsiteX255" fmla="*/ 3879790 w 5597495"/>
              <a:gd name="connsiteY255" fmla="*/ 316194 h 6195701"/>
              <a:gd name="connsiteX256" fmla="*/ 3862699 w 5597495"/>
              <a:gd name="connsiteY256" fmla="*/ 341831 h 6195701"/>
              <a:gd name="connsiteX257" fmla="*/ 3811424 w 5597495"/>
              <a:gd name="connsiteY257" fmla="*/ 376015 h 6195701"/>
              <a:gd name="connsiteX258" fmla="*/ 3768695 w 5597495"/>
              <a:gd name="connsiteY258" fmla="*/ 410198 h 6195701"/>
              <a:gd name="connsiteX259" fmla="*/ 3743057 w 5597495"/>
              <a:gd name="connsiteY259" fmla="*/ 435835 h 6195701"/>
              <a:gd name="connsiteX260" fmla="*/ 3717420 w 5597495"/>
              <a:gd name="connsiteY260" fmla="*/ 444381 h 6195701"/>
              <a:gd name="connsiteX261" fmla="*/ 3691783 w 5597495"/>
              <a:gd name="connsiteY261" fmla="*/ 461473 h 6195701"/>
              <a:gd name="connsiteX262" fmla="*/ 3640508 w 5597495"/>
              <a:gd name="connsiteY262" fmla="*/ 495656 h 6195701"/>
              <a:gd name="connsiteX263" fmla="*/ 3614871 w 5597495"/>
              <a:gd name="connsiteY263" fmla="*/ 521293 h 6195701"/>
              <a:gd name="connsiteX264" fmla="*/ 3563596 w 5597495"/>
              <a:gd name="connsiteY264" fmla="*/ 555476 h 6195701"/>
              <a:gd name="connsiteX265" fmla="*/ 3486684 w 5597495"/>
              <a:gd name="connsiteY265" fmla="*/ 615297 h 6195701"/>
              <a:gd name="connsiteX266" fmla="*/ 3435409 w 5597495"/>
              <a:gd name="connsiteY266" fmla="*/ 666572 h 6195701"/>
              <a:gd name="connsiteX267" fmla="*/ 3392680 w 5597495"/>
              <a:gd name="connsiteY267" fmla="*/ 700755 h 6195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Lst>
            <a:rect l="l" t="t" r="r" b="b"/>
            <a:pathLst>
              <a:path w="5597495" h="6195701">
                <a:moveTo>
                  <a:pt x="3392680" y="700755"/>
                </a:moveTo>
                <a:lnTo>
                  <a:pt x="3392680" y="700755"/>
                </a:lnTo>
                <a:cubicBezTo>
                  <a:pt x="3386092" y="703225"/>
                  <a:pt x="3321416" y="728441"/>
                  <a:pt x="3298676" y="734938"/>
                </a:cubicBezTo>
                <a:cubicBezTo>
                  <a:pt x="3287383" y="738165"/>
                  <a:pt x="3275887" y="740635"/>
                  <a:pt x="3264493" y="743484"/>
                </a:cubicBezTo>
                <a:cubicBezTo>
                  <a:pt x="3255947" y="749181"/>
                  <a:pt x="3248296" y="756529"/>
                  <a:pt x="3238856" y="760575"/>
                </a:cubicBezTo>
                <a:cubicBezTo>
                  <a:pt x="3228060" y="765202"/>
                  <a:pt x="3214870" y="763294"/>
                  <a:pt x="3204672" y="769121"/>
                </a:cubicBezTo>
                <a:cubicBezTo>
                  <a:pt x="3194179" y="775117"/>
                  <a:pt x="3189845" y="789354"/>
                  <a:pt x="3179035" y="794759"/>
                </a:cubicBezTo>
                <a:cubicBezTo>
                  <a:pt x="3166043" y="801255"/>
                  <a:pt x="3150319" y="799482"/>
                  <a:pt x="3136306" y="803304"/>
                </a:cubicBezTo>
                <a:cubicBezTo>
                  <a:pt x="3118925" y="808044"/>
                  <a:pt x="3102123" y="814699"/>
                  <a:pt x="3085031" y="820396"/>
                </a:cubicBezTo>
                <a:cubicBezTo>
                  <a:pt x="3076485" y="823245"/>
                  <a:pt x="3067451" y="824914"/>
                  <a:pt x="3059394" y="828942"/>
                </a:cubicBezTo>
                <a:cubicBezTo>
                  <a:pt x="3048000" y="834639"/>
                  <a:pt x="3037296" y="842005"/>
                  <a:pt x="3025211" y="846033"/>
                </a:cubicBezTo>
                <a:cubicBezTo>
                  <a:pt x="3011431" y="850626"/>
                  <a:pt x="2996661" y="851428"/>
                  <a:pt x="2982482" y="854579"/>
                </a:cubicBezTo>
                <a:cubicBezTo>
                  <a:pt x="2971017" y="857127"/>
                  <a:pt x="2959549" y="859750"/>
                  <a:pt x="2948299" y="863125"/>
                </a:cubicBezTo>
                <a:cubicBezTo>
                  <a:pt x="2948281" y="863130"/>
                  <a:pt x="2884214" y="884486"/>
                  <a:pt x="2871386" y="888762"/>
                </a:cubicBezTo>
                <a:cubicBezTo>
                  <a:pt x="2862840" y="891611"/>
                  <a:pt x="2854582" y="895541"/>
                  <a:pt x="2845749" y="897308"/>
                </a:cubicBezTo>
                <a:cubicBezTo>
                  <a:pt x="2745076" y="917443"/>
                  <a:pt x="2870362" y="893207"/>
                  <a:pt x="2743200" y="914400"/>
                </a:cubicBezTo>
                <a:cubicBezTo>
                  <a:pt x="2728873" y="916788"/>
                  <a:pt x="2714941" y="921687"/>
                  <a:pt x="2700471" y="922945"/>
                </a:cubicBezTo>
                <a:cubicBezTo>
                  <a:pt x="2649310" y="927394"/>
                  <a:pt x="2597921" y="928642"/>
                  <a:pt x="2546646" y="931491"/>
                </a:cubicBezTo>
                <a:cubicBezTo>
                  <a:pt x="2478280" y="928642"/>
                  <a:pt x="2409834" y="927304"/>
                  <a:pt x="2341547" y="922945"/>
                </a:cubicBezTo>
                <a:cubicBezTo>
                  <a:pt x="2275916" y="918756"/>
                  <a:pt x="2210357" y="913117"/>
                  <a:pt x="2144994" y="905854"/>
                </a:cubicBezTo>
                <a:cubicBezTo>
                  <a:pt x="2119357" y="903005"/>
                  <a:pt x="2093788" y="899450"/>
                  <a:pt x="2068082" y="897308"/>
                </a:cubicBezTo>
                <a:cubicBezTo>
                  <a:pt x="2025406" y="893752"/>
                  <a:pt x="1982571" y="892318"/>
                  <a:pt x="1939895" y="888762"/>
                </a:cubicBezTo>
                <a:cubicBezTo>
                  <a:pt x="1914189" y="886620"/>
                  <a:pt x="1888662" y="882662"/>
                  <a:pt x="1862983" y="880216"/>
                </a:cubicBezTo>
                <a:cubicBezTo>
                  <a:pt x="1828836" y="876964"/>
                  <a:pt x="1794580" y="874923"/>
                  <a:pt x="1760433" y="871671"/>
                </a:cubicBezTo>
                <a:cubicBezTo>
                  <a:pt x="1734754" y="869225"/>
                  <a:pt x="1709200" y="865571"/>
                  <a:pt x="1683521" y="863125"/>
                </a:cubicBezTo>
                <a:cubicBezTo>
                  <a:pt x="1649374" y="859873"/>
                  <a:pt x="1615085" y="858170"/>
                  <a:pt x="1580972" y="854579"/>
                </a:cubicBezTo>
                <a:cubicBezTo>
                  <a:pt x="1560940" y="852470"/>
                  <a:pt x="1541224" y="847706"/>
                  <a:pt x="1521151" y="846033"/>
                </a:cubicBezTo>
                <a:cubicBezTo>
                  <a:pt x="1472809" y="842005"/>
                  <a:pt x="1424267" y="840825"/>
                  <a:pt x="1375872" y="837488"/>
                </a:cubicBezTo>
                <a:cubicBezTo>
                  <a:pt x="1341652" y="835128"/>
                  <a:pt x="1307523" y="831573"/>
                  <a:pt x="1273323" y="828942"/>
                </a:cubicBezTo>
                <a:lnTo>
                  <a:pt x="1153682" y="820396"/>
                </a:lnTo>
                <a:lnTo>
                  <a:pt x="948583" y="828942"/>
                </a:lnTo>
                <a:cubicBezTo>
                  <a:pt x="850115" y="834734"/>
                  <a:pt x="886517" y="836787"/>
                  <a:pt x="803304" y="846033"/>
                </a:cubicBezTo>
                <a:cubicBezTo>
                  <a:pt x="772033" y="849507"/>
                  <a:pt x="740635" y="851730"/>
                  <a:pt x="709300" y="854579"/>
                </a:cubicBezTo>
                <a:cubicBezTo>
                  <a:pt x="631527" y="880504"/>
                  <a:pt x="754344" y="840742"/>
                  <a:pt x="640934" y="871671"/>
                </a:cubicBezTo>
                <a:cubicBezTo>
                  <a:pt x="623553" y="876411"/>
                  <a:pt x="607325" y="885229"/>
                  <a:pt x="589659" y="888762"/>
                </a:cubicBezTo>
                <a:cubicBezTo>
                  <a:pt x="577819" y="891130"/>
                  <a:pt x="536075" y="897642"/>
                  <a:pt x="521293" y="905854"/>
                </a:cubicBezTo>
                <a:cubicBezTo>
                  <a:pt x="433138" y="954829"/>
                  <a:pt x="502391" y="929246"/>
                  <a:pt x="444381" y="948583"/>
                </a:cubicBezTo>
                <a:cubicBezTo>
                  <a:pt x="438684" y="957129"/>
                  <a:pt x="434552" y="966957"/>
                  <a:pt x="427289" y="974220"/>
                </a:cubicBezTo>
                <a:cubicBezTo>
                  <a:pt x="407616" y="993893"/>
                  <a:pt x="393621" y="993320"/>
                  <a:pt x="367469" y="999858"/>
                </a:cubicBezTo>
                <a:cubicBezTo>
                  <a:pt x="321890" y="1068223"/>
                  <a:pt x="381712" y="985615"/>
                  <a:pt x="324740" y="1042587"/>
                </a:cubicBezTo>
                <a:cubicBezTo>
                  <a:pt x="267768" y="1099559"/>
                  <a:pt x="350376" y="1039737"/>
                  <a:pt x="282011" y="1085316"/>
                </a:cubicBezTo>
                <a:cubicBezTo>
                  <a:pt x="226412" y="1168711"/>
                  <a:pt x="313524" y="1039074"/>
                  <a:pt x="239282" y="1145136"/>
                </a:cubicBezTo>
                <a:cubicBezTo>
                  <a:pt x="227502" y="1161964"/>
                  <a:pt x="216493" y="1179319"/>
                  <a:pt x="205099" y="1196411"/>
                </a:cubicBezTo>
                <a:cubicBezTo>
                  <a:pt x="199402" y="1204957"/>
                  <a:pt x="191822" y="1212512"/>
                  <a:pt x="188007" y="1222048"/>
                </a:cubicBezTo>
                <a:cubicBezTo>
                  <a:pt x="182310" y="1236291"/>
                  <a:pt x="177775" y="1251056"/>
                  <a:pt x="170915" y="1264777"/>
                </a:cubicBezTo>
                <a:cubicBezTo>
                  <a:pt x="166322" y="1273964"/>
                  <a:pt x="158417" y="1281228"/>
                  <a:pt x="153824" y="1290415"/>
                </a:cubicBezTo>
                <a:cubicBezTo>
                  <a:pt x="118450" y="1361164"/>
                  <a:pt x="177160" y="1268231"/>
                  <a:pt x="128186" y="1341689"/>
                </a:cubicBezTo>
                <a:cubicBezTo>
                  <a:pt x="97030" y="1435167"/>
                  <a:pt x="146715" y="1293593"/>
                  <a:pt x="102549" y="1392964"/>
                </a:cubicBezTo>
                <a:cubicBezTo>
                  <a:pt x="95232" y="1409427"/>
                  <a:pt x="91154" y="1427147"/>
                  <a:pt x="85457" y="1444239"/>
                </a:cubicBezTo>
                <a:cubicBezTo>
                  <a:pt x="82608" y="1452785"/>
                  <a:pt x="82317" y="1462670"/>
                  <a:pt x="76912" y="1469876"/>
                </a:cubicBezTo>
                <a:lnTo>
                  <a:pt x="51274" y="1504059"/>
                </a:lnTo>
                <a:cubicBezTo>
                  <a:pt x="25934" y="1605430"/>
                  <a:pt x="64815" y="1444906"/>
                  <a:pt x="34183" y="1598063"/>
                </a:cubicBezTo>
                <a:cubicBezTo>
                  <a:pt x="32416" y="1606896"/>
                  <a:pt x="28112" y="1615039"/>
                  <a:pt x="25637" y="1623701"/>
                </a:cubicBezTo>
                <a:cubicBezTo>
                  <a:pt x="22410" y="1634994"/>
                  <a:pt x="19940" y="1646490"/>
                  <a:pt x="17091" y="1657884"/>
                </a:cubicBezTo>
                <a:cubicBezTo>
                  <a:pt x="14242" y="1694916"/>
                  <a:pt x="12884" y="1732092"/>
                  <a:pt x="8545" y="1768979"/>
                </a:cubicBezTo>
                <a:cubicBezTo>
                  <a:pt x="7173" y="1780644"/>
                  <a:pt x="0" y="1791417"/>
                  <a:pt x="0" y="1803162"/>
                </a:cubicBezTo>
                <a:cubicBezTo>
                  <a:pt x="0" y="1937077"/>
                  <a:pt x="1967" y="2071062"/>
                  <a:pt x="8545" y="2204815"/>
                </a:cubicBezTo>
                <a:cubicBezTo>
                  <a:pt x="12208" y="2279290"/>
                  <a:pt x="28079" y="2317129"/>
                  <a:pt x="34183" y="2384276"/>
                </a:cubicBezTo>
                <a:cubicBezTo>
                  <a:pt x="39060" y="2437917"/>
                  <a:pt x="42375" y="2511405"/>
                  <a:pt x="59820" y="2563738"/>
                </a:cubicBezTo>
                <a:cubicBezTo>
                  <a:pt x="73217" y="2603928"/>
                  <a:pt x="65021" y="2581011"/>
                  <a:pt x="85457" y="2632104"/>
                </a:cubicBezTo>
                <a:cubicBezTo>
                  <a:pt x="88306" y="2652044"/>
                  <a:pt x="90053" y="2672173"/>
                  <a:pt x="94003" y="2691925"/>
                </a:cubicBezTo>
                <a:cubicBezTo>
                  <a:pt x="95770" y="2700758"/>
                  <a:pt x="100074" y="2708901"/>
                  <a:pt x="102549" y="2717562"/>
                </a:cubicBezTo>
                <a:cubicBezTo>
                  <a:pt x="105776" y="2728855"/>
                  <a:pt x="108547" y="2740280"/>
                  <a:pt x="111095" y="2751745"/>
                </a:cubicBezTo>
                <a:cubicBezTo>
                  <a:pt x="114246" y="2765924"/>
                  <a:pt x="116375" y="2780321"/>
                  <a:pt x="119641" y="2794474"/>
                </a:cubicBezTo>
                <a:cubicBezTo>
                  <a:pt x="124923" y="2817363"/>
                  <a:pt x="131035" y="2840052"/>
                  <a:pt x="136732" y="2862841"/>
                </a:cubicBezTo>
                <a:cubicBezTo>
                  <a:pt x="139581" y="2874235"/>
                  <a:pt x="142975" y="2885507"/>
                  <a:pt x="145278" y="2897024"/>
                </a:cubicBezTo>
                <a:lnTo>
                  <a:pt x="162370" y="2982482"/>
                </a:lnTo>
                <a:cubicBezTo>
                  <a:pt x="165219" y="2996725"/>
                  <a:pt x="166322" y="3011431"/>
                  <a:pt x="170915" y="3025211"/>
                </a:cubicBezTo>
                <a:cubicBezTo>
                  <a:pt x="176612" y="3042303"/>
                  <a:pt x="184474" y="3058820"/>
                  <a:pt x="188007" y="3076486"/>
                </a:cubicBezTo>
                <a:cubicBezTo>
                  <a:pt x="191258" y="3092740"/>
                  <a:pt x="196339" y="3127332"/>
                  <a:pt x="205099" y="3144852"/>
                </a:cubicBezTo>
                <a:cubicBezTo>
                  <a:pt x="209692" y="3154038"/>
                  <a:pt x="216493" y="3161943"/>
                  <a:pt x="222190" y="3170489"/>
                </a:cubicBezTo>
                <a:cubicBezTo>
                  <a:pt x="237947" y="3233517"/>
                  <a:pt x="221013" y="3176288"/>
                  <a:pt x="247828" y="3238856"/>
                </a:cubicBezTo>
                <a:cubicBezTo>
                  <a:pt x="251376" y="3247136"/>
                  <a:pt x="250746" y="3257459"/>
                  <a:pt x="256373" y="3264493"/>
                </a:cubicBezTo>
                <a:cubicBezTo>
                  <a:pt x="262789" y="3272513"/>
                  <a:pt x="273465" y="3275888"/>
                  <a:pt x="282011" y="3281585"/>
                </a:cubicBezTo>
                <a:cubicBezTo>
                  <a:pt x="287708" y="3295828"/>
                  <a:pt x="292242" y="3310593"/>
                  <a:pt x="299102" y="3324314"/>
                </a:cubicBezTo>
                <a:cubicBezTo>
                  <a:pt x="303695" y="3333500"/>
                  <a:pt x="312148" y="3340511"/>
                  <a:pt x="316194" y="3349951"/>
                </a:cubicBezTo>
                <a:cubicBezTo>
                  <a:pt x="348197" y="3424621"/>
                  <a:pt x="293437" y="3342396"/>
                  <a:pt x="350377" y="3418317"/>
                </a:cubicBezTo>
                <a:cubicBezTo>
                  <a:pt x="353226" y="3432560"/>
                  <a:pt x="354330" y="3447266"/>
                  <a:pt x="358923" y="3461046"/>
                </a:cubicBezTo>
                <a:cubicBezTo>
                  <a:pt x="362951" y="3473132"/>
                  <a:pt x="370742" y="3483632"/>
                  <a:pt x="376014" y="3495230"/>
                </a:cubicBezTo>
                <a:cubicBezTo>
                  <a:pt x="384991" y="3514980"/>
                  <a:pt x="392478" y="3535391"/>
                  <a:pt x="401652" y="3555050"/>
                </a:cubicBezTo>
                <a:cubicBezTo>
                  <a:pt x="412427" y="3578138"/>
                  <a:pt x="435835" y="3623416"/>
                  <a:pt x="435835" y="3623416"/>
                </a:cubicBezTo>
                <a:cubicBezTo>
                  <a:pt x="441532" y="3657599"/>
                  <a:pt x="444522" y="3692346"/>
                  <a:pt x="452927" y="3725966"/>
                </a:cubicBezTo>
                <a:lnTo>
                  <a:pt x="470018" y="3794332"/>
                </a:lnTo>
                <a:cubicBezTo>
                  <a:pt x="476400" y="3851772"/>
                  <a:pt x="485607" y="3926714"/>
                  <a:pt x="487110" y="3982340"/>
                </a:cubicBezTo>
                <a:cubicBezTo>
                  <a:pt x="491805" y="4156064"/>
                  <a:pt x="490763" y="4329914"/>
                  <a:pt x="495656" y="4503633"/>
                </a:cubicBezTo>
                <a:cubicBezTo>
                  <a:pt x="496462" y="4532250"/>
                  <a:pt x="499954" y="4560780"/>
                  <a:pt x="504201" y="4589091"/>
                </a:cubicBezTo>
                <a:cubicBezTo>
                  <a:pt x="517575" y="4678253"/>
                  <a:pt x="516682" y="4649525"/>
                  <a:pt x="529839" y="4708732"/>
                </a:cubicBezTo>
                <a:cubicBezTo>
                  <a:pt x="535022" y="4732054"/>
                  <a:pt x="536974" y="4755195"/>
                  <a:pt x="546930" y="4777099"/>
                </a:cubicBezTo>
                <a:cubicBezTo>
                  <a:pt x="557473" y="4800294"/>
                  <a:pt x="573058" y="4821294"/>
                  <a:pt x="581114" y="4845465"/>
                </a:cubicBezTo>
                <a:cubicBezTo>
                  <a:pt x="583962" y="4854011"/>
                  <a:pt x="587184" y="4862441"/>
                  <a:pt x="589659" y="4871102"/>
                </a:cubicBezTo>
                <a:cubicBezTo>
                  <a:pt x="594680" y="4888677"/>
                  <a:pt x="598870" y="4913584"/>
                  <a:pt x="606751" y="4930923"/>
                </a:cubicBezTo>
                <a:cubicBezTo>
                  <a:pt x="617294" y="4954118"/>
                  <a:pt x="632877" y="4975118"/>
                  <a:pt x="640934" y="4999289"/>
                </a:cubicBezTo>
                <a:cubicBezTo>
                  <a:pt x="652728" y="5034671"/>
                  <a:pt x="644483" y="5017432"/>
                  <a:pt x="666572" y="5050564"/>
                </a:cubicBezTo>
                <a:cubicBezTo>
                  <a:pt x="686911" y="5111583"/>
                  <a:pt x="673669" y="5086849"/>
                  <a:pt x="700755" y="5127476"/>
                </a:cubicBezTo>
                <a:cubicBezTo>
                  <a:pt x="722686" y="5215207"/>
                  <a:pt x="692879" y="5106477"/>
                  <a:pt x="726392" y="5195843"/>
                </a:cubicBezTo>
                <a:cubicBezTo>
                  <a:pt x="730516" y="5206840"/>
                  <a:pt x="729685" y="5219521"/>
                  <a:pt x="734938" y="5230026"/>
                </a:cubicBezTo>
                <a:cubicBezTo>
                  <a:pt x="741308" y="5242765"/>
                  <a:pt x="753658" y="5251759"/>
                  <a:pt x="760575" y="5264209"/>
                </a:cubicBezTo>
                <a:cubicBezTo>
                  <a:pt x="803933" y="5342253"/>
                  <a:pt x="757176" y="5273367"/>
                  <a:pt x="786213" y="5341121"/>
                </a:cubicBezTo>
                <a:cubicBezTo>
                  <a:pt x="792226" y="5355151"/>
                  <a:pt x="823460" y="5391074"/>
                  <a:pt x="828942" y="5400942"/>
                </a:cubicBezTo>
                <a:cubicBezTo>
                  <a:pt x="836392" y="5414352"/>
                  <a:pt x="838687" y="5430204"/>
                  <a:pt x="846033" y="5443671"/>
                </a:cubicBezTo>
                <a:cubicBezTo>
                  <a:pt x="871905" y="5491103"/>
                  <a:pt x="879224" y="5493953"/>
                  <a:pt x="914400" y="5529129"/>
                </a:cubicBezTo>
                <a:cubicBezTo>
                  <a:pt x="931035" y="5579039"/>
                  <a:pt x="909928" y="5533203"/>
                  <a:pt x="948583" y="5571858"/>
                </a:cubicBezTo>
                <a:cubicBezTo>
                  <a:pt x="955845" y="5579120"/>
                  <a:pt x="960578" y="5588578"/>
                  <a:pt x="965674" y="5597495"/>
                </a:cubicBezTo>
                <a:cubicBezTo>
                  <a:pt x="971994" y="5608556"/>
                  <a:pt x="973758" y="5622670"/>
                  <a:pt x="982766" y="5631678"/>
                </a:cubicBezTo>
                <a:cubicBezTo>
                  <a:pt x="989136" y="5638048"/>
                  <a:pt x="999857" y="5637375"/>
                  <a:pt x="1008403" y="5640224"/>
                </a:cubicBezTo>
                <a:cubicBezTo>
                  <a:pt x="1053982" y="5708589"/>
                  <a:pt x="994160" y="5625981"/>
                  <a:pt x="1051132" y="5682953"/>
                </a:cubicBezTo>
                <a:cubicBezTo>
                  <a:pt x="1058395" y="5690216"/>
                  <a:pt x="1059678" y="5702893"/>
                  <a:pt x="1068224" y="5708590"/>
                </a:cubicBezTo>
                <a:cubicBezTo>
                  <a:pt x="1077996" y="5715105"/>
                  <a:pt x="1091013" y="5714287"/>
                  <a:pt x="1102407" y="5717136"/>
                </a:cubicBezTo>
                <a:lnTo>
                  <a:pt x="1153682" y="5751319"/>
                </a:lnTo>
                <a:cubicBezTo>
                  <a:pt x="1162228" y="5757016"/>
                  <a:pt x="1172056" y="5761148"/>
                  <a:pt x="1179319" y="5768411"/>
                </a:cubicBezTo>
                <a:cubicBezTo>
                  <a:pt x="1190713" y="5779805"/>
                  <a:pt x="1199837" y="5794054"/>
                  <a:pt x="1213502" y="5802594"/>
                </a:cubicBezTo>
                <a:cubicBezTo>
                  <a:pt x="1223462" y="5808819"/>
                  <a:pt x="1236543" y="5807426"/>
                  <a:pt x="1247686" y="5811140"/>
                </a:cubicBezTo>
                <a:cubicBezTo>
                  <a:pt x="1262239" y="5815991"/>
                  <a:pt x="1276947" y="5820885"/>
                  <a:pt x="1290414" y="5828231"/>
                </a:cubicBezTo>
                <a:cubicBezTo>
                  <a:pt x="1308447" y="5838068"/>
                  <a:pt x="1322616" y="5854786"/>
                  <a:pt x="1341689" y="5862415"/>
                </a:cubicBezTo>
                <a:cubicBezTo>
                  <a:pt x="1418244" y="5893036"/>
                  <a:pt x="1350117" y="5868794"/>
                  <a:pt x="1427147" y="5888052"/>
                </a:cubicBezTo>
                <a:cubicBezTo>
                  <a:pt x="1435886" y="5890237"/>
                  <a:pt x="1444123" y="5894123"/>
                  <a:pt x="1452785" y="5896598"/>
                </a:cubicBezTo>
                <a:cubicBezTo>
                  <a:pt x="1464078" y="5899825"/>
                  <a:pt x="1475675" y="5901917"/>
                  <a:pt x="1486968" y="5905144"/>
                </a:cubicBezTo>
                <a:cubicBezTo>
                  <a:pt x="1495629" y="5907619"/>
                  <a:pt x="1503866" y="5911504"/>
                  <a:pt x="1512605" y="5913689"/>
                </a:cubicBezTo>
                <a:cubicBezTo>
                  <a:pt x="1536497" y="5919662"/>
                  <a:pt x="1583747" y="5926971"/>
                  <a:pt x="1606609" y="5930781"/>
                </a:cubicBezTo>
                <a:cubicBezTo>
                  <a:pt x="1628573" y="5938103"/>
                  <a:pt x="1642823" y="5943581"/>
                  <a:pt x="1666429" y="5947873"/>
                </a:cubicBezTo>
                <a:cubicBezTo>
                  <a:pt x="1686247" y="5951476"/>
                  <a:pt x="1706381" y="5953107"/>
                  <a:pt x="1726250" y="5956418"/>
                </a:cubicBezTo>
                <a:cubicBezTo>
                  <a:pt x="1740577" y="5958806"/>
                  <a:pt x="1754652" y="5962576"/>
                  <a:pt x="1768979" y="5964964"/>
                </a:cubicBezTo>
                <a:cubicBezTo>
                  <a:pt x="1788848" y="5968276"/>
                  <a:pt x="1808860" y="5970661"/>
                  <a:pt x="1828800" y="5973510"/>
                </a:cubicBezTo>
                <a:cubicBezTo>
                  <a:pt x="1837346" y="5979207"/>
                  <a:pt x="1844997" y="5986556"/>
                  <a:pt x="1854437" y="5990602"/>
                </a:cubicBezTo>
                <a:cubicBezTo>
                  <a:pt x="1865947" y="5995535"/>
                  <a:pt x="1922569" y="6005667"/>
                  <a:pt x="1931349" y="6007693"/>
                </a:cubicBezTo>
                <a:cubicBezTo>
                  <a:pt x="1954237" y="6012975"/>
                  <a:pt x="1977129" y="6018332"/>
                  <a:pt x="1999715" y="6024785"/>
                </a:cubicBezTo>
                <a:cubicBezTo>
                  <a:pt x="2019655" y="6030482"/>
                  <a:pt x="2039052" y="6038642"/>
                  <a:pt x="2059536" y="6041876"/>
                </a:cubicBezTo>
                <a:cubicBezTo>
                  <a:pt x="2093418" y="6047226"/>
                  <a:pt x="2127903" y="6047573"/>
                  <a:pt x="2162086" y="6050422"/>
                </a:cubicBezTo>
                <a:cubicBezTo>
                  <a:pt x="2179177" y="6053271"/>
                  <a:pt x="2196125" y="6057185"/>
                  <a:pt x="2213360" y="6058968"/>
                </a:cubicBezTo>
                <a:cubicBezTo>
                  <a:pt x="2278776" y="6065735"/>
                  <a:pt x="2409914" y="6076059"/>
                  <a:pt x="2409914" y="6076059"/>
                </a:cubicBezTo>
                <a:cubicBezTo>
                  <a:pt x="2459808" y="6092691"/>
                  <a:pt x="2411626" y="6078111"/>
                  <a:pt x="2486826" y="6093151"/>
                </a:cubicBezTo>
                <a:cubicBezTo>
                  <a:pt x="2498343" y="6095454"/>
                  <a:pt x="2509716" y="6098470"/>
                  <a:pt x="2521009" y="6101697"/>
                </a:cubicBezTo>
                <a:cubicBezTo>
                  <a:pt x="2529670" y="6104172"/>
                  <a:pt x="2537743" y="6108873"/>
                  <a:pt x="2546646" y="6110243"/>
                </a:cubicBezTo>
                <a:cubicBezTo>
                  <a:pt x="2572288" y="6114188"/>
                  <a:pt x="2716142" y="6126012"/>
                  <a:pt x="2734654" y="6127334"/>
                </a:cubicBezTo>
                <a:cubicBezTo>
                  <a:pt x="2780204" y="6130588"/>
                  <a:pt x="2825877" y="6132088"/>
                  <a:pt x="2871386" y="6135880"/>
                </a:cubicBezTo>
                <a:cubicBezTo>
                  <a:pt x="2894273" y="6137787"/>
                  <a:pt x="2916881" y="6142347"/>
                  <a:pt x="2939753" y="6144426"/>
                </a:cubicBezTo>
                <a:cubicBezTo>
                  <a:pt x="2979571" y="6148046"/>
                  <a:pt x="3019514" y="6150123"/>
                  <a:pt x="3059394" y="6152972"/>
                </a:cubicBezTo>
                <a:cubicBezTo>
                  <a:pt x="3208460" y="6182784"/>
                  <a:pt x="3086261" y="6162332"/>
                  <a:pt x="3281585" y="6178609"/>
                </a:cubicBezTo>
                <a:cubicBezTo>
                  <a:pt x="3304472" y="6180516"/>
                  <a:pt x="3327030" y="6185722"/>
                  <a:pt x="3349951" y="6187155"/>
                </a:cubicBezTo>
                <a:cubicBezTo>
                  <a:pt x="3418243" y="6191423"/>
                  <a:pt x="3486684" y="6192852"/>
                  <a:pt x="3555050" y="6195701"/>
                </a:cubicBezTo>
                <a:lnTo>
                  <a:pt x="3956702" y="6178609"/>
                </a:lnTo>
                <a:cubicBezTo>
                  <a:pt x="3968427" y="6177919"/>
                  <a:pt x="3979300" y="6171994"/>
                  <a:pt x="3990886" y="6170063"/>
                </a:cubicBezTo>
                <a:cubicBezTo>
                  <a:pt x="4013540" y="6166287"/>
                  <a:pt x="4036598" y="6165293"/>
                  <a:pt x="4059252" y="6161517"/>
                </a:cubicBezTo>
                <a:cubicBezTo>
                  <a:pt x="4087907" y="6156741"/>
                  <a:pt x="4116527" y="6151472"/>
                  <a:pt x="4144710" y="6144426"/>
                </a:cubicBezTo>
                <a:cubicBezTo>
                  <a:pt x="4156104" y="6141577"/>
                  <a:pt x="4167337" y="6137981"/>
                  <a:pt x="4178893" y="6135880"/>
                </a:cubicBezTo>
                <a:cubicBezTo>
                  <a:pt x="4198711" y="6132277"/>
                  <a:pt x="4218774" y="6130183"/>
                  <a:pt x="4238714" y="6127334"/>
                </a:cubicBezTo>
                <a:cubicBezTo>
                  <a:pt x="4306553" y="6104720"/>
                  <a:pt x="4227758" y="6129388"/>
                  <a:pt x="4375446" y="6101697"/>
                </a:cubicBezTo>
                <a:cubicBezTo>
                  <a:pt x="4384300" y="6100037"/>
                  <a:pt x="4392422" y="6095626"/>
                  <a:pt x="4401084" y="6093151"/>
                </a:cubicBezTo>
                <a:cubicBezTo>
                  <a:pt x="4462477" y="6075610"/>
                  <a:pt x="4407526" y="6093676"/>
                  <a:pt x="4477996" y="6076059"/>
                </a:cubicBezTo>
                <a:cubicBezTo>
                  <a:pt x="4486735" y="6073874"/>
                  <a:pt x="4494894" y="6069699"/>
                  <a:pt x="4503633" y="6067514"/>
                </a:cubicBezTo>
                <a:cubicBezTo>
                  <a:pt x="4517724" y="6063991"/>
                  <a:pt x="4532271" y="6062491"/>
                  <a:pt x="4546362" y="6058968"/>
                </a:cubicBezTo>
                <a:cubicBezTo>
                  <a:pt x="4555101" y="6056783"/>
                  <a:pt x="4563261" y="6052607"/>
                  <a:pt x="4572000" y="6050422"/>
                </a:cubicBezTo>
                <a:cubicBezTo>
                  <a:pt x="4586091" y="6046899"/>
                  <a:pt x="4600763" y="6045866"/>
                  <a:pt x="4614729" y="6041876"/>
                </a:cubicBezTo>
                <a:cubicBezTo>
                  <a:pt x="4735971" y="6007236"/>
                  <a:pt x="4652270" y="6030670"/>
                  <a:pt x="4725824" y="5999147"/>
                </a:cubicBezTo>
                <a:cubicBezTo>
                  <a:pt x="4734104" y="5995599"/>
                  <a:pt x="4743261" y="5994329"/>
                  <a:pt x="4751461" y="5990602"/>
                </a:cubicBezTo>
                <a:cubicBezTo>
                  <a:pt x="4774656" y="5980059"/>
                  <a:pt x="4797039" y="5967813"/>
                  <a:pt x="4819828" y="5956418"/>
                </a:cubicBezTo>
                <a:cubicBezTo>
                  <a:pt x="4831222" y="5950721"/>
                  <a:pt x="4843411" y="5946394"/>
                  <a:pt x="4854011" y="5939327"/>
                </a:cubicBezTo>
                <a:cubicBezTo>
                  <a:pt x="4862557" y="5933630"/>
                  <a:pt x="4870938" y="5927679"/>
                  <a:pt x="4879648" y="5922235"/>
                </a:cubicBezTo>
                <a:cubicBezTo>
                  <a:pt x="4893733" y="5913432"/>
                  <a:pt x="4907521" y="5904026"/>
                  <a:pt x="4922377" y="5896598"/>
                </a:cubicBezTo>
                <a:cubicBezTo>
                  <a:pt x="4930434" y="5892570"/>
                  <a:pt x="4940140" y="5892427"/>
                  <a:pt x="4948014" y="5888052"/>
                </a:cubicBezTo>
                <a:cubicBezTo>
                  <a:pt x="4965971" y="5878076"/>
                  <a:pt x="4982197" y="5865263"/>
                  <a:pt x="4999289" y="5853869"/>
                </a:cubicBezTo>
                <a:cubicBezTo>
                  <a:pt x="5019576" y="5840344"/>
                  <a:pt x="5040564" y="5827037"/>
                  <a:pt x="5059110" y="5811140"/>
                </a:cubicBezTo>
                <a:cubicBezTo>
                  <a:pt x="5068286" y="5803275"/>
                  <a:pt x="5075571" y="5793367"/>
                  <a:pt x="5084747" y="5785502"/>
                </a:cubicBezTo>
                <a:cubicBezTo>
                  <a:pt x="5095561" y="5776233"/>
                  <a:pt x="5108859" y="5769936"/>
                  <a:pt x="5118930" y="5759865"/>
                </a:cubicBezTo>
                <a:cubicBezTo>
                  <a:pt x="5126193" y="5752603"/>
                  <a:pt x="5128292" y="5740991"/>
                  <a:pt x="5136022" y="5734228"/>
                </a:cubicBezTo>
                <a:cubicBezTo>
                  <a:pt x="5151481" y="5720701"/>
                  <a:pt x="5187297" y="5700045"/>
                  <a:pt x="5187297" y="5700045"/>
                </a:cubicBezTo>
                <a:cubicBezTo>
                  <a:pt x="5198691" y="5682953"/>
                  <a:pt x="5206955" y="5663295"/>
                  <a:pt x="5221480" y="5648770"/>
                </a:cubicBezTo>
                <a:cubicBezTo>
                  <a:pt x="5230026" y="5640224"/>
                  <a:pt x="5240092" y="5632967"/>
                  <a:pt x="5247117" y="5623132"/>
                </a:cubicBezTo>
                <a:cubicBezTo>
                  <a:pt x="5286542" y="5567936"/>
                  <a:pt x="5239307" y="5605550"/>
                  <a:pt x="5289846" y="5571858"/>
                </a:cubicBezTo>
                <a:cubicBezTo>
                  <a:pt x="5295543" y="5563312"/>
                  <a:pt x="5301842" y="5555138"/>
                  <a:pt x="5306938" y="5546220"/>
                </a:cubicBezTo>
                <a:cubicBezTo>
                  <a:pt x="5322139" y="5519618"/>
                  <a:pt x="5322189" y="5509118"/>
                  <a:pt x="5341121" y="5486400"/>
                </a:cubicBezTo>
                <a:cubicBezTo>
                  <a:pt x="5348858" y="5477116"/>
                  <a:pt x="5358212" y="5469308"/>
                  <a:pt x="5366758" y="5460762"/>
                </a:cubicBezTo>
                <a:cubicBezTo>
                  <a:pt x="5372455" y="5446519"/>
                  <a:pt x="5378999" y="5432586"/>
                  <a:pt x="5383850" y="5418033"/>
                </a:cubicBezTo>
                <a:cubicBezTo>
                  <a:pt x="5394694" y="5385502"/>
                  <a:pt x="5388595" y="5387023"/>
                  <a:pt x="5400942" y="5358213"/>
                </a:cubicBezTo>
                <a:cubicBezTo>
                  <a:pt x="5405960" y="5346504"/>
                  <a:pt x="5413015" y="5335739"/>
                  <a:pt x="5418033" y="5324030"/>
                </a:cubicBezTo>
                <a:cubicBezTo>
                  <a:pt x="5439260" y="5274499"/>
                  <a:pt x="5410827" y="5322019"/>
                  <a:pt x="5443671" y="5272755"/>
                </a:cubicBezTo>
                <a:cubicBezTo>
                  <a:pt x="5463706" y="5212642"/>
                  <a:pt x="5437634" y="5286837"/>
                  <a:pt x="5469308" y="5212934"/>
                </a:cubicBezTo>
                <a:cubicBezTo>
                  <a:pt x="5472857" y="5204654"/>
                  <a:pt x="5475379" y="5195958"/>
                  <a:pt x="5477854" y="5187297"/>
                </a:cubicBezTo>
                <a:cubicBezTo>
                  <a:pt x="5481081" y="5176004"/>
                  <a:pt x="5481773" y="5163909"/>
                  <a:pt x="5486400" y="5153114"/>
                </a:cubicBezTo>
                <a:cubicBezTo>
                  <a:pt x="5490446" y="5143674"/>
                  <a:pt x="5499541" y="5136957"/>
                  <a:pt x="5503491" y="5127476"/>
                </a:cubicBezTo>
                <a:cubicBezTo>
                  <a:pt x="5551632" y="5011938"/>
                  <a:pt x="5506821" y="5084027"/>
                  <a:pt x="5546220" y="5024927"/>
                </a:cubicBezTo>
                <a:cubicBezTo>
                  <a:pt x="5549069" y="5013533"/>
                  <a:pt x="5550642" y="5001741"/>
                  <a:pt x="5554766" y="4990744"/>
                </a:cubicBezTo>
                <a:cubicBezTo>
                  <a:pt x="5559239" y="4978816"/>
                  <a:pt x="5568196" y="4968762"/>
                  <a:pt x="5571857" y="4956560"/>
                </a:cubicBezTo>
                <a:cubicBezTo>
                  <a:pt x="5576095" y="4942433"/>
                  <a:pt x="5586810" y="4856158"/>
                  <a:pt x="5588949" y="4845465"/>
                </a:cubicBezTo>
                <a:cubicBezTo>
                  <a:pt x="5590716" y="4836632"/>
                  <a:pt x="5594646" y="4828374"/>
                  <a:pt x="5597495" y="4819828"/>
                </a:cubicBezTo>
                <a:cubicBezTo>
                  <a:pt x="5594646" y="4643215"/>
                  <a:pt x="5596792" y="4466450"/>
                  <a:pt x="5588949" y="4289988"/>
                </a:cubicBezTo>
                <a:cubicBezTo>
                  <a:pt x="5585387" y="4209850"/>
                  <a:pt x="5574657" y="4130117"/>
                  <a:pt x="5563312" y="4050706"/>
                </a:cubicBezTo>
                <a:cubicBezTo>
                  <a:pt x="5560463" y="4030766"/>
                  <a:pt x="5558369" y="4010704"/>
                  <a:pt x="5554766" y="3990886"/>
                </a:cubicBezTo>
                <a:cubicBezTo>
                  <a:pt x="5552665" y="3979330"/>
                  <a:pt x="5548768" y="3968168"/>
                  <a:pt x="5546220" y="3956702"/>
                </a:cubicBezTo>
                <a:cubicBezTo>
                  <a:pt x="5543069" y="3942523"/>
                  <a:pt x="5540272" y="3928264"/>
                  <a:pt x="5537674" y="3913973"/>
                </a:cubicBezTo>
                <a:cubicBezTo>
                  <a:pt x="5531464" y="3879817"/>
                  <a:pt x="5520606" y="3802948"/>
                  <a:pt x="5512037" y="3777241"/>
                </a:cubicBezTo>
                <a:cubicBezTo>
                  <a:pt x="5502522" y="3748695"/>
                  <a:pt x="5502097" y="3749607"/>
                  <a:pt x="5494945" y="3717420"/>
                </a:cubicBezTo>
                <a:cubicBezTo>
                  <a:pt x="5485904" y="3676735"/>
                  <a:pt x="5483275" y="3648227"/>
                  <a:pt x="5469308" y="3606325"/>
                </a:cubicBezTo>
                <a:cubicBezTo>
                  <a:pt x="5463611" y="3589233"/>
                  <a:pt x="5456585" y="3572528"/>
                  <a:pt x="5452216" y="3555050"/>
                </a:cubicBezTo>
                <a:cubicBezTo>
                  <a:pt x="5449368" y="3543656"/>
                  <a:pt x="5446219" y="3532332"/>
                  <a:pt x="5443671" y="3520867"/>
                </a:cubicBezTo>
                <a:cubicBezTo>
                  <a:pt x="5436702" y="3489505"/>
                  <a:pt x="5435510" y="3473725"/>
                  <a:pt x="5426579" y="3443955"/>
                </a:cubicBezTo>
                <a:cubicBezTo>
                  <a:pt x="5421402" y="3426699"/>
                  <a:pt x="5413020" y="3410346"/>
                  <a:pt x="5409487" y="3392680"/>
                </a:cubicBezTo>
                <a:cubicBezTo>
                  <a:pt x="5406639" y="3378437"/>
                  <a:pt x="5405116" y="3363863"/>
                  <a:pt x="5400942" y="3349951"/>
                </a:cubicBezTo>
                <a:cubicBezTo>
                  <a:pt x="5396534" y="3335258"/>
                  <a:pt x="5388361" y="3321884"/>
                  <a:pt x="5383850" y="3307222"/>
                </a:cubicBezTo>
                <a:cubicBezTo>
                  <a:pt x="5376942" y="3284771"/>
                  <a:pt x="5372455" y="3261645"/>
                  <a:pt x="5366758" y="3238856"/>
                </a:cubicBezTo>
                <a:cubicBezTo>
                  <a:pt x="5363909" y="3227462"/>
                  <a:pt x="5363466" y="3215178"/>
                  <a:pt x="5358213" y="3204673"/>
                </a:cubicBezTo>
                <a:lnTo>
                  <a:pt x="5341121" y="3170489"/>
                </a:lnTo>
                <a:cubicBezTo>
                  <a:pt x="5333834" y="3134055"/>
                  <a:pt x="5335292" y="3132158"/>
                  <a:pt x="5324029" y="3102123"/>
                </a:cubicBezTo>
                <a:cubicBezTo>
                  <a:pt x="5318152" y="3086450"/>
                  <a:pt x="5303240" y="3053148"/>
                  <a:pt x="5298392" y="3033757"/>
                </a:cubicBezTo>
                <a:cubicBezTo>
                  <a:pt x="5294869" y="3019666"/>
                  <a:pt x="5293369" y="3005119"/>
                  <a:pt x="5289846" y="2991028"/>
                </a:cubicBezTo>
                <a:cubicBezTo>
                  <a:pt x="5287661" y="2982289"/>
                  <a:pt x="5283775" y="2974052"/>
                  <a:pt x="5281300" y="2965390"/>
                </a:cubicBezTo>
                <a:cubicBezTo>
                  <a:pt x="5278074" y="2954097"/>
                  <a:pt x="5276879" y="2942204"/>
                  <a:pt x="5272755" y="2931207"/>
                </a:cubicBezTo>
                <a:cubicBezTo>
                  <a:pt x="5268282" y="2919279"/>
                  <a:pt x="5260681" y="2908733"/>
                  <a:pt x="5255663" y="2897024"/>
                </a:cubicBezTo>
                <a:cubicBezTo>
                  <a:pt x="5252114" y="2888744"/>
                  <a:pt x="5250280" y="2879821"/>
                  <a:pt x="5247117" y="2871387"/>
                </a:cubicBezTo>
                <a:cubicBezTo>
                  <a:pt x="5241731" y="2857024"/>
                  <a:pt x="5234877" y="2843211"/>
                  <a:pt x="5230026" y="2828658"/>
                </a:cubicBezTo>
                <a:cubicBezTo>
                  <a:pt x="5206757" y="2758849"/>
                  <a:pt x="5239351" y="2830214"/>
                  <a:pt x="5204388" y="2760291"/>
                </a:cubicBezTo>
                <a:cubicBezTo>
                  <a:pt x="5201540" y="2746048"/>
                  <a:pt x="5200436" y="2731342"/>
                  <a:pt x="5195843" y="2717562"/>
                </a:cubicBezTo>
                <a:cubicBezTo>
                  <a:pt x="5191815" y="2705476"/>
                  <a:pt x="5182412" y="2695581"/>
                  <a:pt x="5178751" y="2683379"/>
                </a:cubicBezTo>
                <a:cubicBezTo>
                  <a:pt x="5173772" y="2666782"/>
                  <a:pt x="5173964" y="2649019"/>
                  <a:pt x="5170205" y="2632104"/>
                </a:cubicBezTo>
                <a:cubicBezTo>
                  <a:pt x="5168251" y="2623311"/>
                  <a:pt x="5164508" y="2615013"/>
                  <a:pt x="5161659" y="2606467"/>
                </a:cubicBezTo>
                <a:cubicBezTo>
                  <a:pt x="5158811" y="2586527"/>
                  <a:pt x="5156717" y="2566464"/>
                  <a:pt x="5153114" y="2546646"/>
                </a:cubicBezTo>
                <a:cubicBezTo>
                  <a:pt x="5151013" y="2535090"/>
                  <a:pt x="5147116" y="2523928"/>
                  <a:pt x="5144568" y="2512463"/>
                </a:cubicBezTo>
                <a:cubicBezTo>
                  <a:pt x="5141417" y="2498284"/>
                  <a:pt x="5138871" y="2483977"/>
                  <a:pt x="5136022" y="2469734"/>
                </a:cubicBezTo>
                <a:cubicBezTo>
                  <a:pt x="5118627" y="2260995"/>
                  <a:pt x="5121943" y="2344650"/>
                  <a:pt x="5136022" y="1999716"/>
                </a:cubicBezTo>
                <a:cubicBezTo>
                  <a:pt x="5136685" y="1983478"/>
                  <a:pt x="5149780" y="1924051"/>
                  <a:pt x="5153114" y="1905712"/>
                </a:cubicBezTo>
                <a:cubicBezTo>
                  <a:pt x="5156214" y="1888664"/>
                  <a:pt x="5158559" y="1871485"/>
                  <a:pt x="5161659" y="1854437"/>
                </a:cubicBezTo>
                <a:cubicBezTo>
                  <a:pt x="5164257" y="1840146"/>
                  <a:pt x="5167607" y="1825999"/>
                  <a:pt x="5170205" y="1811708"/>
                </a:cubicBezTo>
                <a:cubicBezTo>
                  <a:pt x="5173305" y="1794660"/>
                  <a:pt x="5175651" y="1777481"/>
                  <a:pt x="5178751" y="1760433"/>
                </a:cubicBezTo>
                <a:cubicBezTo>
                  <a:pt x="5181349" y="1746142"/>
                  <a:pt x="5184909" y="1732031"/>
                  <a:pt x="5187297" y="1717704"/>
                </a:cubicBezTo>
                <a:cubicBezTo>
                  <a:pt x="5190608" y="1697836"/>
                  <a:pt x="5191893" y="1677635"/>
                  <a:pt x="5195843" y="1657884"/>
                </a:cubicBezTo>
                <a:cubicBezTo>
                  <a:pt x="5197610" y="1649051"/>
                  <a:pt x="5202434" y="1641040"/>
                  <a:pt x="5204388" y="1632246"/>
                </a:cubicBezTo>
                <a:cubicBezTo>
                  <a:pt x="5218520" y="1568649"/>
                  <a:pt x="5207839" y="1589354"/>
                  <a:pt x="5221480" y="1521151"/>
                </a:cubicBezTo>
                <a:cubicBezTo>
                  <a:pt x="5226087" y="1498117"/>
                  <a:pt x="5233476" y="1475716"/>
                  <a:pt x="5238572" y="1452785"/>
                </a:cubicBezTo>
                <a:lnTo>
                  <a:pt x="5255663" y="1375873"/>
                </a:lnTo>
                <a:cubicBezTo>
                  <a:pt x="5277050" y="1044379"/>
                  <a:pt x="5284148" y="1048243"/>
                  <a:pt x="5264209" y="649480"/>
                </a:cubicBezTo>
                <a:cubicBezTo>
                  <a:pt x="5263309" y="631486"/>
                  <a:pt x="5252814" y="615297"/>
                  <a:pt x="5247117" y="598205"/>
                </a:cubicBezTo>
                <a:cubicBezTo>
                  <a:pt x="5245937" y="591126"/>
                  <a:pt x="5229153" y="483617"/>
                  <a:pt x="5221480" y="452927"/>
                </a:cubicBezTo>
                <a:cubicBezTo>
                  <a:pt x="5205194" y="387785"/>
                  <a:pt x="5220367" y="473006"/>
                  <a:pt x="5204388" y="393106"/>
                </a:cubicBezTo>
                <a:cubicBezTo>
                  <a:pt x="5200990" y="376115"/>
                  <a:pt x="5199602" y="358746"/>
                  <a:pt x="5195843" y="341831"/>
                </a:cubicBezTo>
                <a:cubicBezTo>
                  <a:pt x="5189677" y="314084"/>
                  <a:pt x="5182262" y="310144"/>
                  <a:pt x="5170205" y="282011"/>
                </a:cubicBezTo>
                <a:cubicBezTo>
                  <a:pt x="5166656" y="273731"/>
                  <a:pt x="5164134" y="265035"/>
                  <a:pt x="5161659" y="256373"/>
                </a:cubicBezTo>
                <a:cubicBezTo>
                  <a:pt x="5130013" y="145608"/>
                  <a:pt x="5177652" y="290219"/>
                  <a:pt x="5136022" y="196553"/>
                </a:cubicBezTo>
                <a:cubicBezTo>
                  <a:pt x="5128705" y="180090"/>
                  <a:pt x="5131669" y="158018"/>
                  <a:pt x="5118930" y="145278"/>
                </a:cubicBezTo>
                <a:cubicBezTo>
                  <a:pt x="5101839" y="128186"/>
                  <a:pt x="5081064" y="114114"/>
                  <a:pt x="5067656" y="94003"/>
                </a:cubicBezTo>
                <a:cubicBezTo>
                  <a:pt x="5045768" y="61172"/>
                  <a:pt x="5041567" y="40629"/>
                  <a:pt x="5007835" y="25637"/>
                </a:cubicBezTo>
                <a:cubicBezTo>
                  <a:pt x="4957337" y="3193"/>
                  <a:pt x="4938316" y="6518"/>
                  <a:pt x="4879648" y="0"/>
                </a:cubicBezTo>
                <a:lnTo>
                  <a:pt x="4554908" y="8545"/>
                </a:lnTo>
                <a:cubicBezTo>
                  <a:pt x="4496840" y="10915"/>
                  <a:pt x="4456205" y="17762"/>
                  <a:pt x="4401084" y="25637"/>
                </a:cubicBezTo>
                <a:cubicBezTo>
                  <a:pt x="4383992" y="31334"/>
                  <a:pt x="4367287" y="38360"/>
                  <a:pt x="4349809" y="42729"/>
                </a:cubicBezTo>
                <a:cubicBezTo>
                  <a:pt x="4332460" y="47066"/>
                  <a:pt x="4307154" y="52463"/>
                  <a:pt x="4289988" y="59820"/>
                </a:cubicBezTo>
                <a:cubicBezTo>
                  <a:pt x="4278279" y="64838"/>
                  <a:pt x="4266866" y="70592"/>
                  <a:pt x="4255805" y="76912"/>
                </a:cubicBezTo>
                <a:cubicBezTo>
                  <a:pt x="4246888" y="82008"/>
                  <a:pt x="4239553" y="89832"/>
                  <a:pt x="4230168" y="94003"/>
                </a:cubicBezTo>
                <a:cubicBezTo>
                  <a:pt x="4203417" y="105892"/>
                  <a:pt x="4173120" y="112538"/>
                  <a:pt x="4144710" y="119641"/>
                </a:cubicBezTo>
                <a:cubicBezTo>
                  <a:pt x="4136164" y="125338"/>
                  <a:pt x="4126962" y="130157"/>
                  <a:pt x="4119072" y="136732"/>
                </a:cubicBezTo>
                <a:cubicBezTo>
                  <a:pt x="4109788" y="144469"/>
                  <a:pt x="4103491" y="155666"/>
                  <a:pt x="4093435" y="162370"/>
                </a:cubicBezTo>
                <a:cubicBezTo>
                  <a:pt x="4085940" y="167367"/>
                  <a:pt x="4075855" y="166888"/>
                  <a:pt x="4067798" y="170916"/>
                </a:cubicBezTo>
                <a:cubicBezTo>
                  <a:pt x="4058611" y="175509"/>
                  <a:pt x="4050706" y="182310"/>
                  <a:pt x="4042160" y="188007"/>
                </a:cubicBezTo>
                <a:cubicBezTo>
                  <a:pt x="4010580" y="235380"/>
                  <a:pt x="4043138" y="197909"/>
                  <a:pt x="3999431" y="222190"/>
                </a:cubicBezTo>
                <a:cubicBezTo>
                  <a:pt x="3981475" y="232166"/>
                  <a:pt x="3948157" y="256373"/>
                  <a:pt x="3948157" y="256373"/>
                </a:cubicBezTo>
                <a:cubicBezTo>
                  <a:pt x="3942460" y="264919"/>
                  <a:pt x="3938795" y="275247"/>
                  <a:pt x="3931065" y="282011"/>
                </a:cubicBezTo>
                <a:cubicBezTo>
                  <a:pt x="3915606" y="295538"/>
                  <a:pt x="3879790" y="316194"/>
                  <a:pt x="3879790" y="316194"/>
                </a:cubicBezTo>
                <a:cubicBezTo>
                  <a:pt x="3874093" y="324740"/>
                  <a:pt x="3870428" y="335068"/>
                  <a:pt x="3862699" y="341831"/>
                </a:cubicBezTo>
                <a:cubicBezTo>
                  <a:pt x="3847240" y="355358"/>
                  <a:pt x="3811424" y="376015"/>
                  <a:pt x="3811424" y="376015"/>
                </a:cubicBezTo>
                <a:cubicBezTo>
                  <a:pt x="3773199" y="433350"/>
                  <a:pt x="3818228" y="377176"/>
                  <a:pt x="3768695" y="410198"/>
                </a:cubicBezTo>
                <a:cubicBezTo>
                  <a:pt x="3758639" y="416902"/>
                  <a:pt x="3753113" y="429131"/>
                  <a:pt x="3743057" y="435835"/>
                </a:cubicBezTo>
                <a:cubicBezTo>
                  <a:pt x="3735562" y="440832"/>
                  <a:pt x="3725477" y="440352"/>
                  <a:pt x="3717420" y="444381"/>
                </a:cubicBezTo>
                <a:cubicBezTo>
                  <a:pt x="3708234" y="448974"/>
                  <a:pt x="3700329" y="455776"/>
                  <a:pt x="3691783" y="461473"/>
                </a:cubicBezTo>
                <a:cubicBezTo>
                  <a:pt x="3654812" y="516928"/>
                  <a:pt x="3699938" y="461696"/>
                  <a:pt x="3640508" y="495656"/>
                </a:cubicBezTo>
                <a:cubicBezTo>
                  <a:pt x="3630015" y="501652"/>
                  <a:pt x="3624411" y="513873"/>
                  <a:pt x="3614871" y="521293"/>
                </a:cubicBezTo>
                <a:cubicBezTo>
                  <a:pt x="3598656" y="533904"/>
                  <a:pt x="3578121" y="540951"/>
                  <a:pt x="3563596" y="555476"/>
                </a:cubicBezTo>
                <a:cubicBezTo>
                  <a:pt x="3505951" y="613121"/>
                  <a:pt x="3535252" y="599107"/>
                  <a:pt x="3486684" y="615297"/>
                </a:cubicBezTo>
                <a:cubicBezTo>
                  <a:pt x="3421178" y="664425"/>
                  <a:pt x="3477062" y="616587"/>
                  <a:pt x="3435409" y="666572"/>
                </a:cubicBezTo>
                <a:cubicBezTo>
                  <a:pt x="3427672" y="675856"/>
                  <a:pt x="3399801" y="695058"/>
                  <a:pt x="3392680" y="700755"/>
                </a:cubicBezTo>
                <a:close/>
              </a:path>
            </a:pathLst>
          </a:custGeom>
          <a:solidFill>
            <a:srgbClr val="C2B57C"/>
          </a:solidFill>
          <a:ln cmpd="sng">
            <a:solidFill>
              <a:srgbClr val="8073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r>
              <a:rPr lang="en-US" smtClean="0"/>
              <a:t>The Cookies</a:t>
            </a:r>
            <a:endParaRPr lang="en-US" dirty="0"/>
          </a:p>
        </p:txBody>
      </p:sp>
      <p:sp>
        <p:nvSpPr>
          <p:cNvPr id="5" name="Content Placeholder 4"/>
          <p:cNvSpPr>
            <a:spLocks noGrp="1"/>
          </p:cNvSpPr>
          <p:nvPr>
            <p:ph idx="1"/>
          </p:nvPr>
        </p:nvSpPr>
        <p:spPr/>
        <p:txBody>
          <a:bodyPr/>
          <a:lstStyle/>
          <a:p>
            <a:endParaRPr lang="en-US"/>
          </a:p>
        </p:txBody>
      </p:sp>
      <p:sp>
        <p:nvSpPr>
          <p:cNvPr id="17" name="Oval 16"/>
          <p:cNvSpPr/>
          <p:nvPr/>
        </p:nvSpPr>
        <p:spPr>
          <a:xfrm>
            <a:off x="3733800" y="2057400"/>
            <a:ext cx="1447800" cy="1447800"/>
          </a:xfrm>
          <a:prstGeom prst="ellipse">
            <a:avLst/>
          </a:prstGeom>
          <a:solidFill>
            <a:schemeClr val="bg1"/>
          </a:solidFill>
          <a:ln w="38100" cmpd="sng">
            <a:solidFill>
              <a:srgbClr val="8073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019800" y="1905000"/>
            <a:ext cx="1447800" cy="1447800"/>
          </a:xfrm>
          <a:prstGeom prst="ellipse">
            <a:avLst/>
          </a:prstGeom>
          <a:solidFill>
            <a:schemeClr val="bg1"/>
          </a:solidFill>
          <a:ln w="38100" cmpd="sng">
            <a:solidFill>
              <a:srgbClr val="8073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664438" y="3657600"/>
            <a:ext cx="1447800" cy="1447800"/>
          </a:xfrm>
          <a:prstGeom prst="ellipse">
            <a:avLst/>
          </a:prstGeom>
          <a:solidFill>
            <a:schemeClr val="bg1"/>
          </a:solidFill>
          <a:ln w="38100" cmpd="sng">
            <a:solidFill>
              <a:srgbClr val="8073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miley Face 12"/>
          <p:cNvSpPr/>
          <p:nvPr/>
        </p:nvSpPr>
        <p:spPr>
          <a:xfrm>
            <a:off x="3733800" y="2057400"/>
            <a:ext cx="1447800" cy="1447800"/>
          </a:xfrm>
          <a:prstGeom prst="smileyFace">
            <a:avLst/>
          </a:prstGeom>
          <a:solidFill>
            <a:srgbClr val="C2B57C"/>
          </a:solidFill>
          <a:ln w="38100" cmpd="sng">
            <a:solidFill>
              <a:srgbClr val="8073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miley Face 15"/>
          <p:cNvSpPr/>
          <p:nvPr/>
        </p:nvSpPr>
        <p:spPr>
          <a:xfrm>
            <a:off x="6019800" y="1905000"/>
            <a:ext cx="1447800" cy="1447800"/>
          </a:xfrm>
          <a:prstGeom prst="smileyFace">
            <a:avLst/>
          </a:prstGeom>
          <a:solidFill>
            <a:srgbClr val="C2B57C"/>
          </a:solidFill>
          <a:ln w="38100" cmpd="sng">
            <a:solidFill>
              <a:srgbClr val="8073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miley Face 18"/>
          <p:cNvSpPr/>
          <p:nvPr/>
        </p:nvSpPr>
        <p:spPr>
          <a:xfrm>
            <a:off x="5664438" y="3657600"/>
            <a:ext cx="1447800" cy="1447800"/>
          </a:xfrm>
          <a:prstGeom prst="smileyFace">
            <a:avLst/>
          </a:prstGeom>
          <a:solidFill>
            <a:srgbClr val="C2B57C"/>
          </a:solidFill>
          <a:ln w="38100" cmpd="sng">
            <a:solidFill>
              <a:srgbClr val="8073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599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path" presetSubtype="0" accel="50000" decel="50000" fill="hold" grpId="0" nodeType="afterEffect">
                                  <p:stCondLst>
                                    <p:cond delay="0"/>
                                  </p:stCondLst>
                                  <p:childTnLst>
                                    <p:animMotion origin="layout" path="M 4.72222E-6 2.31321E-7 L -0.10348 0.04557 C -0.12553 0.05737 -0.15365 0.05714 -0.17952 0.04418 C -0.20886 0.02984 -0.22813 0.00509 -0.23941 -0.02267 L -0.29323 -0.14758 " pathEditMode="relative" rAng="1245249" ptsTypes="FffFF">
                                      <p:cBhvr>
                                        <p:cTn id="6" dur="2000" fill="hold"/>
                                        <p:tgtEl>
                                          <p:spTgt spid="13"/>
                                        </p:tgtEl>
                                        <p:attrNameLst>
                                          <p:attrName>ppt_x</p:attrName>
                                          <p:attrName>ppt_y</p:attrName>
                                        </p:attrNameLst>
                                      </p:cBhvr>
                                      <p:rCtr x="-16300" y="-1500"/>
                                    </p:animMotion>
                                  </p:childTnLst>
                                </p:cTn>
                              </p:par>
                              <p:par>
                                <p:cTn id="7" presetID="37" presetClass="path" presetSubtype="0" accel="50000" decel="50000" fill="hold" grpId="0" nodeType="withEffect">
                                  <p:stCondLst>
                                    <p:cond delay="0"/>
                                  </p:stCondLst>
                                  <p:childTnLst>
                                    <p:animMotion origin="layout" path="M 1.66667E-6 -2.40574E-6 L -0.13316 0.20426 C -0.16094 0.24913 -0.20695 0.28059 -0.25712 0.29077 C -0.31458 0.30373 -0.36302 0.28938 -0.40018 0.25816 L -0.57344 0.11983 " pathEditMode="relative" rAng="-531628" ptsTypes="FffFF">
                                      <p:cBhvr>
                                        <p:cTn id="8" dur="2000" fill="hold"/>
                                        <p:tgtEl>
                                          <p:spTgt spid="16"/>
                                        </p:tgtEl>
                                        <p:attrNameLst>
                                          <p:attrName>ppt_x</p:attrName>
                                          <p:attrName>ppt_y</p:attrName>
                                        </p:attrNameLst>
                                      </p:cBhvr>
                                      <p:rCtr x="-27300" y="17600"/>
                                    </p:animMotion>
                                  </p:childTnLst>
                                </p:cTn>
                              </p:par>
                              <p:par>
                                <p:cTn id="9" presetID="37" presetClass="path" presetSubtype="0" accel="50000" decel="50000" fill="hold" grpId="0" nodeType="withEffect">
                                  <p:stCondLst>
                                    <p:cond delay="0"/>
                                  </p:stCondLst>
                                  <p:childTnLst>
                                    <p:animMotion origin="layout" path="M 2.5E-6 4.66805E-6 L -0.12396 0.1263 C -0.14983 0.15429 -0.19097 0.17742 -0.23577 0.18991 C -0.28698 0.20402 -0.32969 0.20448 -0.36163 0.19222 L -0.51268 0.14226 " pathEditMode="relative" rAng="-703294" ptsTypes="FffFF">
                                      <p:cBhvr>
                                        <p:cTn id="10" dur="2000" fill="hold"/>
                                        <p:tgtEl>
                                          <p:spTgt spid="19"/>
                                        </p:tgtEl>
                                        <p:attrNameLst>
                                          <p:attrName>ppt_x</p:attrName>
                                          <p:attrName>ppt_y</p:attrName>
                                        </p:attrNameLst>
                                      </p:cBhvr>
                                      <p:rCtr x="-24700" y="131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Each is a Cookie</a:t>
            </a:r>
            <a:endParaRPr lang="en-US" dirty="0"/>
          </a:p>
        </p:txBody>
      </p:sp>
      <p:sp>
        <p:nvSpPr>
          <p:cNvPr id="5" name="Content Placeholder 4"/>
          <p:cNvSpPr>
            <a:spLocks noGrp="1"/>
          </p:cNvSpPr>
          <p:nvPr>
            <p:ph idx="1"/>
          </p:nvPr>
        </p:nvSpPr>
        <p:spPr/>
        <p:txBody>
          <a:bodyPr/>
          <a:lstStyle/>
          <a:p>
            <a:endParaRPr lang="en-US"/>
          </a:p>
        </p:txBody>
      </p:sp>
      <p:grpSp>
        <p:nvGrpSpPr>
          <p:cNvPr id="10" name="Group 9"/>
          <p:cNvGrpSpPr/>
          <p:nvPr/>
        </p:nvGrpSpPr>
        <p:grpSpPr>
          <a:xfrm>
            <a:off x="3136307" y="512748"/>
            <a:ext cx="5597495" cy="6195701"/>
            <a:chOff x="3136307" y="512748"/>
            <a:chExt cx="5597495" cy="6195701"/>
          </a:xfrm>
        </p:grpSpPr>
        <p:sp>
          <p:nvSpPr>
            <p:cNvPr id="6" name="Freeform 5"/>
            <p:cNvSpPr/>
            <p:nvPr/>
          </p:nvSpPr>
          <p:spPr>
            <a:xfrm>
              <a:off x="3136307" y="512748"/>
              <a:ext cx="5597495" cy="6195701"/>
            </a:xfrm>
            <a:custGeom>
              <a:avLst/>
              <a:gdLst>
                <a:gd name="connsiteX0" fmla="*/ 3392680 w 5597495"/>
                <a:gd name="connsiteY0" fmla="*/ 700755 h 6195701"/>
                <a:gd name="connsiteX1" fmla="*/ 3392680 w 5597495"/>
                <a:gd name="connsiteY1" fmla="*/ 700755 h 6195701"/>
                <a:gd name="connsiteX2" fmla="*/ 3298676 w 5597495"/>
                <a:gd name="connsiteY2" fmla="*/ 734938 h 6195701"/>
                <a:gd name="connsiteX3" fmla="*/ 3264493 w 5597495"/>
                <a:gd name="connsiteY3" fmla="*/ 743484 h 6195701"/>
                <a:gd name="connsiteX4" fmla="*/ 3238856 w 5597495"/>
                <a:gd name="connsiteY4" fmla="*/ 760575 h 6195701"/>
                <a:gd name="connsiteX5" fmla="*/ 3204672 w 5597495"/>
                <a:gd name="connsiteY5" fmla="*/ 769121 h 6195701"/>
                <a:gd name="connsiteX6" fmla="*/ 3179035 w 5597495"/>
                <a:gd name="connsiteY6" fmla="*/ 794759 h 6195701"/>
                <a:gd name="connsiteX7" fmla="*/ 3136306 w 5597495"/>
                <a:gd name="connsiteY7" fmla="*/ 803304 h 6195701"/>
                <a:gd name="connsiteX8" fmla="*/ 3085031 w 5597495"/>
                <a:gd name="connsiteY8" fmla="*/ 820396 h 6195701"/>
                <a:gd name="connsiteX9" fmla="*/ 3059394 w 5597495"/>
                <a:gd name="connsiteY9" fmla="*/ 828942 h 6195701"/>
                <a:gd name="connsiteX10" fmla="*/ 3025211 w 5597495"/>
                <a:gd name="connsiteY10" fmla="*/ 846033 h 6195701"/>
                <a:gd name="connsiteX11" fmla="*/ 2982482 w 5597495"/>
                <a:gd name="connsiteY11" fmla="*/ 854579 h 6195701"/>
                <a:gd name="connsiteX12" fmla="*/ 2948299 w 5597495"/>
                <a:gd name="connsiteY12" fmla="*/ 863125 h 6195701"/>
                <a:gd name="connsiteX13" fmla="*/ 2871386 w 5597495"/>
                <a:gd name="connsiteY13" fmla="*/ 888762 h 6195701"/>
                <a:gd name="connsiteX14" fmla="*/ 2845749 w 5597495"/>
                <a:gd name="connsiteY14" fmla="*/ 897308 h 6195701"/>
                <a:gd name="connsiteX15" fmla="*/ 2743200 w 5597495"/>
                <a:gd name="connsiteY15" fmla="*/ 914400 h 6195701"/>
                <a:gd name="connsiteX16" fmla="*/ 2700471 w 5597495"/>
                <a:gd name="connsiteY16" fmla="*/ 922945 h 6195701"/>
                <a:gd name="connsiteX17" fmla="*/ 2546646 w 5597495"/>
                <a:gd name="connsiteY17" fmla="*/ 931491 h 6195701"/>
                <a:gd name="connsiteX18" fmla="*/ 2341547 w 5597495"/>
                <a:gd name="connsiteY18" fmla="*/ 922945 h 6195701"/>
                <a:gd name="connsiteX19" fmla="*/ 2144994 w 5597495"/>
                <a:gd name="connsiteY19" fmla="*/ 905854 h 6195701"/>
                <a:gd name="connsiteX20" fmla="*/ 2068082 w 5597495"/>
                <a:gd name="connsiteY20" fmla="*/ 897308 h 6195701"/>
                <a:gd name="connsiteX21" fmla="*/ 1939895 w 5597495"/>
                <a:gd name="connsiteY21" fmla="*/ 888762 h 6195701"/>
                <a:gd name="connsiteX22" fmla="*/ 1862983 w 5597495"/>
                <a:gd name="connsiteY22" fmla="*/ 880216 h 6195701"/>
                <a:gd name="connsiteX23" fmla="*/ 1760433 w 5597495"/>
                <a:gd name="connsiteY23" fmla="*/ 871671 h 6195701"/>
                <a:gd name="connsiteX24" fmla="*/ 1683521 w 5597495"/>
                <a:gd name="connsiteY24" fmla="*/ 863125 h 6195701"/>
                <a:gd name="connsiteX25" fmla="*/ 1580972 w 5597495"/>
                <a:gd name="connsiteY25" fmla="*/ 854579 h 6195701"/>
                <a:gd name="connsiteX26" fmla="*/ 1521151 w 5597495"/>
                <a:gd name="connsiteY26" fmla="*/ 846033 h 6195701"/>
                <a:gd name="connsiteX27" fmla="*/ 1375872 w 5597495"/>
                <a:gd name="connsiteY27" fmla="*/ 837488 h 6195701"/>
                <a:gd name="connsiteX28" fmla="*/ 1273323 w 5597495"/>
                <a:gd name="connsiteY28" fmla="*/ 828942 h 6195701"/>
                <a:gd name="connsiteX29" fmla="*/ 1153682 w 5597495"/>
                <a:gd name="connsiteY29" fmla="*/ 820396 h 6195701"/>
                <a:gd name="connsiteX30" fmla="*/ 948583 w 5597495"/>
                <a:gd name="connsiteY30" fmla="*/ 828942 h 6195701"/>
                <a:gd name="connsiteX31" fmla="*/ 803304 w 5597495"/>
                <a:gd name="connsiteY31" fmla="*/ 846033 h 6195701"/>
                <a:gd name="connsiteX32" fmla="*/ 709300 w 5597495"/>
                <a:gd name="connsiteY32" fmla="*/ 854579 h 6195701"/>
                <a:gd name="connsiteX33" fmla="*/ 640934 w 5597495"/>
                <a:gd name="connsiteY33" fmla="*/ 871671 h 6195701"/>
                <a:gd name="connsiteX34" fmla="*/ 589659 w 5597495"/>
                <a:gd name="connsiteY34" fmla="*/ 888762 h 6195701"/>
                <a:gd name="connsiteX35" fmla="*/ 521293 w 5597495"/>
                <a:gd name="connsiteY35" fmla="*/ 905854 h 6195701"/>
                <a:gd name="connsiteX36" fmla="*/ 444381 w 5597495"/>
                <a:gd name="connsiteY36" fmla="*/ 948583 h 6195701"/>
                <a:gd name="connsiteX37" fmla="*/ 427289 w 5597495"/>
                <a:gd name="connsiteY37" fmla="*/ 974220 h 6195701"/>
                <a:gd name="connsiteX38" fmla="*/ 367469 w 5597495"/>
                <a:gd name="connsiteY38" fmla="*/ 999858 h 6195701"/>
                <a:gd name="connsiteX39" fmla="*/ 324740 w 5597495"/>
                <a:gd name="connsiteY39" fmla="*/ 1042587 h 6195701"/>
                <a:gd name="connsiteX40" fmla="*/ 282011 w 5597495"/>
                <a:gd name="connsiteY40" fmla="*/ 1085316 h 6195701"/>
                <a:gd name="connsiteX41" fmla="*/ 239282 w 5597495"/>
                <a:gd name="connsiteY41" fmla="*/ 1145136 h 6195701"/>
                <a:gd name="connsiteX42" fmla="*/ 205099 w 5597495"/>
                <a:gd name="connsiteY42" fmla="*/ 1196411 h 6195701"/>
                <a:gd name="connsiteX43" fmla="*/ 188007 w 5597495"/>
                <a:gd name="connsiteY43" fmla="*/ 1222048 h 6195701"/>
                <a:gd name="connsiteX44" fmla="*/ 170915 w 5597495"/>
                <a:gd name="connsiteY44" fmla="*/ 1264777 h 6195701"/>
                <a:gd name="connsiteX45" fmla="*/ 153824 w 5597495"/>
                <a:gd name="connsiteY45" fmla="*/ 1290415 h 6195701"/>
                <a:gd name="connsiteX46" fmla="*/ 128186 w 5597495"/>
                <a:gd name="connsiteY46" fmla="*/ 1341689 h 6195701"/>
                <a:gd name="connsiteX47" fmla="*/ 102549 w 5597495"/>
                <a:gd name="connsiteY47" fmla="*/ 1392964 h 6195701"/>
                <a:gd name="connsiteX48" fmla="*/ 85457 w 5597495"/>
                <a:gd name="connsiteY48" fmla="*/ 1444239 h 6195701"/>
                <a:gd name="connsiteX49" fmla="*/ 76912 w 5597495"/>
                <a:gd name="connsiteY49" fmla="*/ 1469876 h 6195701"/>
                <a:gd name="connsiteX50" fmla="*/ 51274 w 5597495"/>
                <a:gd name="connsiteY50" fmla="*/ 1504059 h 6195701"/>
                <a:gd name="connsiteX51" fmla="*/ 34183 w 5597495"/>
                <a:gd name="connsiteY51" fmla="*/ 1598063 h 6195701"/>
                <a:gd name="connsiteX52" fmla="*/ 25637 w 5597495"/>
                <a:gd name="connsiteY52" fmla="*/ 1623701 h 6195701"/>
                <a:gd name="connsiteX53" fmla="*/ 17091 w 5597495"/>
                <a:gd name="connsiteY53" fmla="*/ 1657884 h 6195701"/>
                <a:gd name="connsiteX54" fmla="*/ 8545 w 5597495"/>
                <a:gd name="connsiteY54" fmla="*/ 1768979 h 6195701"/>
                <a:gd name="connsiteX55" fmla="*/ 0 w 5597495"/>
                <a:gd name="connsiteY55" fmla="*/ 1803162 h 6195701"/>
                <a:gd name="connsiteX56" fmla="*/ 8545 w 5597495"/>
                <a:gd name="connsiteY56" fmla="*/ 2204815 h 6195701"/>
                <a:gd name="connsiteX57" fmla="*/ 34183 w 5597495"/>
                <a:gd name="connsiteY57" fmla="*/ 2384276 h 6195701"/>
                <a:gd name="connsiteX58" fmla="*/ 59820 w 5597495"/>
                <a:gd name="connsiteY58" fmla="*/ 2563738 h 6195701"/>
                <a:gd name="connsiteX59" fmla="*/ 85457 w 5597495"/>
                <a:gd name="connsiteY59" fmla="*/ 2632104 h 6195701"/>
                <a:gd name="connsiteX60" fmla="*/ 94003 w 5597495"/>
                <a:gd name="connsiteY60" fmla="*/ 2691925 h 6195701"/>
                <a:gd name="connsiteX61" fmla="*/ 102549 w 5597495"/>
                <a:gd name="connsiteY61" fmla="*/ 2717562 h 6195701"/>
                <a:gd name="connsiteX62" fmla="*/ 111095 w 5597495"/>
                <a:gd name="connsiteY62" fmla="*/ 2751745 h 6195701"/>
                <a:gd name="connsiteX63" fmla="*/ 119641 w 5597495"/>
                <a:gd name="connsiteY63" fmla="*/ 2794474 h 6195701"/>
                <a:gd name="connsiteX64" fmla="*/ 136732 w 5597495"/>
                <a:gd name="connsiteY64" fmla="*/ 2862841 h 6195701"/>
                <a:gd name="connsiteX65" fmla="*/ 145278 w 5597495"/>
                <a:gd name="connsiteY65" fmla="*/ 2897024 h 6195701"/>
                <a:gd name="connsiteX66" fmla="*/ 162370 w 5597495"/>
                <a:gd name="connsiteY66" fmla="*/ 2982482 h 6195701"/>
                <a:gd name="connsiteX67" fmla="*/ 170915 w 5597495"/>
                <a:gd name="connsiteY67" fmla="*/ 3025211 h 6195701"/>
                <a:gd name="connsiteX68" fmla="*/ 188007 w 5597495"/>
                <a:gd name="connsiteY68" fmla="*/ 3076486 h 6195701"/>
                <a:gd name="connsiteX69" fmla="*/ 205099 w 5597495"/>
                <a:gd name="connsiteY69" fmla="*/ 3144852 h 6195701"/>
                <a:gd name="connsiteX70" fmla="*/ 222190 w 5597495"/>
                <a:gd name="connsiteY70" fmla="*/ 3170489 h 6195701"/>
                <a:gd name="connsiteX71" fmla="*/ 247828 w 5597495"/>
                <a:gd name="connsiteY71" fmla="*/ 3238856 h 6195701"/>
                <a:gd name="connsiteX72" fmla="*/ 256373 w 5597495"/>
                <a:gd name="connsiteY72" fmla="*/ 3264493 h 6195701"/>
                <a:gd name="connsiteX73" fmla="*/ 282011 w 5597495"/>
                <a:gd name="connsiteY73" fmla="*/ 3281585 h 6195701"/>
                <a:gd name="connsiteX74" fmla="*/ 299102 w 5597495"/>
                <a:gd name="connsiteY74" fmla="*/ 3324314 h 6195701"/>
                <a:gd name="connsiteX75" fmla="*/ 316194 w 5597495"/>
                <a:gd name="connsiteY75" fmla="*/ 3349951 h 6195701"/>
                <a:gd name="connsiteX76" fmla="*/ 350377 w 5597495"/>
                <a:gd name="connsiteY76" fmla="*/ 3418317 h 6195701"/>
                <a:gd name="connsiteX77" fmla="*/ 358923 w 5597495"/>
                <a:gd name="connsiteY77" fmla="*/ 3461046 h 6195701"/>
                <a:gd name="connsiteX78" fmla="*/ 376014 w 5597495"/>
                <a:gd name="connsiteY78" fmla="*/ 3495230 h 6195701"/>
                <a:gd name="connsiteX79" fmla="*/ 401652 w 5597495"/>
                <a:gd name="connsiteY79" fmla="*/ 3555050 h 6195701"/>
                <a:gd name="connsiteX80" fmla="*/ 435835 w 5597495"/>
                <a:gd name="connsiteY80" fmla="*/ 3623416 h 6195701"/>
                <a:gd name="connsiteX81" fmla="*/ 452927 w 5597495"/>
                <a:gd name="connsiteY81" fmla="*/ 3725966 h 6195701"/>
                <a:gd name="connsiteX82" fmla="*/ 470018 w 5597495"/>
                <a:gd name="connsiteY82" fmla="*/ 3794332 h 6195701"/>
                <a:gd name="connsiteX83" fmla="*/ 487110 w 5597495"/>
                <a:gd name="connsiteY83" fmla="*/ 3982340 h 6195701"/>
                <a:gd name="connsiteX84" fmla="*/ 495656 w 5597495"/>
                <a:gd name="connsiteY84" fmla="*/ 4503633 h 6195701"/>
                <a:gd name="connsiteX85" fmla="*/ 504201 w 5597495"/>
                <a:gd name="connsiteY85" fmla="*/ 4589091 h 6195701"/>
                <a:gd name="connsiteX86" fmla="*/ 529839 w 5597495"/>
                <a:gd name="connsiteY86" fmla="*/ 4708732 h 6195701"/>
                <a:gd name="connsiteX87" fmla="*/ 546930 w 5597495"/>
                <a:gd name="connsiteY87" fmla="*/ 4777099 h 6195701"/>
                <a:gd name="connsiteX88" fmla="*/ 581114 w 5597495"/>
                <a:gd name="connsiteY88" fmla="*/ 4845465 h 6195701"/>
                <a:gd name="connsiteX89" fmla="*/ 589659 w 5597495"/>
                <a:gd name="connsiteY89" fmla="*/ 4871102 h 6195701"/>
                <a:gd name="connsiteX90" fmla="*/ 606751 w 5597495"/>
                <a:gd name="connsiteY90" fmla="*/ 4930923 h 6195701"/>
                <a:gd name="connsiteX91" fmla="*/ 640934 w 5597495"/>
                <a:gd name="connsiteY91" fmla="*/ 4999289 h 6195701"/>
                <a:gd name="connsiteX92" fmla="*/ 666572 w 5597495"/>
                <a:gd name="connsiteY92" fmla="*/ 5050564 h 6195701"/>
                <a:gd name="connsiteX93" fmla="*/ 700755 w 5597495"/>
                <a:gd name="connsiteY93" fmla="*/ 5127476 h 6195701"/>
                <a:gd name="connsiteX94" fmla="*/ 726392 w 5597495"/>
                <a:gd name="connsiteY94" fmla="*/ 5195843 h 6195701"/>
                <a:gd name="connsiteX95" fmla="*/ 734938 w 5597495"/>
                <a:gd name="connsiteY95" fmla="*/ 5230026 h 6195701"/>
                <a:gd name="connsiteX96" fmla="*/ 760575 w 5597495"/>
                <a:gd name="connsiteY96" fmla="*/ 5264209 h 6195701"/>
                <a:gd name="connsiteX97" fmla="*/ 786213 w 5597495"/>
                <a:gd name="connsiteY97" fmla="*/ 5341121 h 6195701"/>
                <a:gd name="connsiteX98" fmla="*/ 828942 w 5597495"/>
                <a:gd name="connsiteY98" fmla="*/ 5400942 h 6195701"/>
                <a:gd name="connsiteX99" fmla="*/ 846033 w 5597495"/>
                <a:gd name="connsiteY99" fmla="*/ 5443671 h 6195701"/>
                <a:gd name="connsiteX100" fmla="*/ 914400 w 5597495"/>
                <a:gd name="connsiteY100" fmla="*/ 5529129 h 6195701"/>
                <a:gd name="connsiteX101" fmla="*/ 948583 w 5597495"/>
                <a:gd name="connsiteY101" fmla="*/ 5571858 h 6195701"/>
                <a:gd name="connsiteX102" fmla="*/ 965674 w 5597495"/>
                <a:gd name="connsiteY102" fmla="*/ 5597495 h 6195701"/>
                <a:gd name="connsiteX103" fmla="*/ 982766 w 5597495"/>
                <a:gd name="connsiteY103" fmla="*/ 5631678 h 6195701"/>
                <a:gd name="connsiteX104" fmla="*/ 1008403 w 5597495"/>
                <a:gd name="connsiteY104" fmla="*/ 5640224 h 6195701"/>
                <a:gd name="connsiteX105" fmla="*/ 1051132 w 5597495"/>
                <a:gd name="connsiteY105" fmla="*/ 5682953 h 6195701"/>
                <a:gd name="connsiteX106" fmla="*/ 1068224 w 5597495"/>
                <a:gd name="connsiteY106" fmla="*/ 5708590 h 6195701"/>
                <a:gd name="connsiteX107" fmla="*/ 1102407 w 5597495"/>
                <a:gd name="connsiteY107" fmla="*/ 5717136 h 6195701"/>
                <a:gd name="connsiteX108" fmla="*/ 1153682 w 5597495"/>
                <a:gd name="connsiteY108" fmla="*/ 5751319 h 6195701"/>
                <a:gd name="connsiteX109" fmla="*/ 1179319 w 5597495"/>
                <a:gd name="connsiteY109" fmla="*/ 5768411 h 6195701"/>
                <a:gd name="connsiteX110" fmla="*/ 1213502 w 5597495"/>
                <a:gd name="connsiteY110" fmla="*/ 5802594 h 6195701"/>
                <a:gd name="connsiteX111" fmla="*/ 1247686 w 5597495"/>
                <a:gd name="connsiteY111" fmla="*/ 5811140 h 6195701"/>
                <a:gd name="connsiteX112" fmla="*/ 1290414 w 5597495"/>
                <a:gd name="connsiteY112" fmla="*/ 5828231 h 6195701"/>
                <a:gd name="connsiteX113" fmla="*/ 1341689 w 5597495"/>
                <a:gd name="connsiteY113" fmla="*/ 5862415 h 6195701"/>
                <a:gd name="connsiteX114" fmla="*/ 1427147 w 5597495"/>
                <a:gd name="connsiteY114" fmla="*/ 5888052 h 6195701"/>
                <a:gd name="connsiteX115" fmla="*/ 1452785 w 5597495"/>
                <a:gd name="connsiteY115" fmla="*/ 5896598 h 6195701"/>
                <a:gd name="connsiteX116" fmla="*/ 1486968 w 5597495"/>
                <a:gd name="connsiteY116" fmla="*/ 5905144 h 6195701"/>
                <a:gd name="connsiteX117" fmla="*/ 1512605 w 5597495"/>
                <a:gd name="connsiteY117" fmla="*/ 5913689 h 6195701"/>
                <a:gd name="connsiteX118" fmla="*/ 1606609 w 5597495"/>
                <a:gd name="connsiteY118" fmla="*/ 5930781 h 6195701"/>
                <a:gd name="connsiteX119" fmla="*/ 1666429 w 5597495"/>
                <a:gd name="connsiteY119" fmla="*/ 5947873 h 6195701"/>
                <a:gd name="connsiteX120" fmla="*/ 1726250 w 5597495"/>
                <a:gd name="connsiteY120" fmla="*/ 5956418 h 6195701"/>
                <a:gd name="connsiteX121" fmla="*/ 1768979 w 5597495"/>
                <a:gd name="connsiteY121" fmla="*/ 5964964 h 6195701"/>
                <a:gd name="connsiteX122" fmla="*/ 1828800 w 5597495"/>
                <a:gd name="connsiteY122" fmla="*/ 5973510 h 6195701"/>
                <a:gd name="connsiteX123" fmla="*/ 1854437 w 5597495"/>
                <a:gd name="connsiteY123" fmla="*/ 5990602 h 6195701"/>
                <a:gd name="connsiteX124" fmla="*/ 1931349 w 5597495"/>
                <a:gd name="connsiteY124" fmla="*/ 6007693 h 6195701"/>
                <a:gd name="connsiteX125" fmla="*/ 1999715 w 5597495"/>
                <a:gd name="connsiteY125" fmla="*/ 6024785 h 6195701"/>
                <a:gd name="connsiteX126" fmla="*/ 2059536 w 5597495"/>
                <a:gd name="connsiteY126" fmla="*/ 6041876 h 6195701"/>
                <a:gd name="connsiteX127" fmla="*/ 2162086 w 5597495"/>
                <a:gd name="connsiteY127" fmla="*/ 6050422 h 6195701"/>
                <a:gd name="connsiteX128" fmla="*/ 2213360 w 5597495"/>
                <a:gd name="connsiteY128" fmla="*/ 6058968 h 6195701"/>
                <a:gd name="connsiteX129" fmla="*/ 2409914 w 5597495"/>
                <a:gd name="connsiteY129" fmla="*/ 6076059 h 6195701"/>
                <a:gd name="connsiteX130" fmla="*/ 2486826 w 5597495"/>
                <a:gd name="connsiteY130" fmla="*/ 6093151 h 6195701"/>
                <a:gd name="connsiteX131" fmla="*/ 2521009 w 5597495"/>
                <a:gd name="connsiteY131" fmla="*/ 6101697 h 6195701"/>
                <a:gd name="connsiteX132" fmla="*/ 2546646 w 5597495"/>
                <a:gd name="connsiteY132" fmla="*/ 6110243 h 6195701"/>
                <a:gd name="connsiteX133" fmla="*/ 2734654 w 5597495"/>
                <a:gd name="connsiteY133" fmla="*/ 6127334 h 6195701"/>
                <a:gd name="connsiteX134" fmla="*/ 2871386 w 5597495"/>
                <a:gd name="connsiteY134" fmla="*/ 6135880 h 6195701"/>
                <a:gd name="connsiteX135" fmla="*/ 2939753 w 5597495"/>
                <a:gd name="connsiteY135" fmla="*/ 6144426 h 6195701"/>
                <a:gd name="connsiteX136" fmla="*/ 3059394 w 5597495"/>
                <a:gd name="connsiteY136" fmla="*/ 6152972 h 6195701"/>
                <a:gd name="connsiteX137" fmla="*/ 3281585 w 5597495"/>
                <a:gd name="connsiteY137" fmla="*/ 6178609 h 6195701"/>
                <a:gd name="connsiteX138" fmla="*/ 3349951 w 5597495"/>
                <a:gd name="connsiteY138" fmla="*/ 6187155 h 6195701"/>
                <a:gd name="connsiteX139" fmla="*/ 3555050 w 5597495"/>
                <a:gd name="connsiteY139" fmla="*/ 6195701 h 6195701"/>
                <a:gd name="connsiteX140" fmla="*/ 3956702 w 5597495"/>
                <a:gd name="connsiteY140" fmla="*/ 6178609 h 6195701"/>
                <a:gd name="connsiteX141" fmla="*/ 3990886 w 5597495"/>
                <a:gd name="connsiteY141" fmla="*/ 6170063 h 6195701"/>
                <a:gd name="connsiteX142" fmla="*/ 4059252 w 5597495"/>
                <a:gd name="connsiteY142" fmla="*/ 6161517 h 6195701"/>
                <a:gd name="connsiteX143" fmla="*/ 4144710 w 5597495"/>
                <a:gd name="connsiteY143" fmla="*/ 6144426 h 6195701"/>
                <a:gd name="connsiteX144" fmla="*/ 4178893 w 5597495"/>
                <a:gd name="connsiteY144" fmla="*/ 6135880 h 6195701"/>
                <a:gd name="connsiteX145" fmla="*/ 4238714 w 5597495"/>
                <a:gd name="connsiteY145" fmla="*/ 6127334 h 6195701"/>
                <a:gd name="connsiteX146" fmla="*/ 4375446 w 5597495"/>
                <a:gd name="connsiteY146" fmla="*/ 6101697 h 6195701"/>
                <a:gd name="connsiteX147" fmla="*/ 4401084 w 5597495"/>
                <a:gd name="connsiteY147" fmla="*/ 6093151 h 6195701"/>
                <a:gd name="connsiteX148" fmla="*/ 4477996 w 5597495"/>
                <a:gd name="connsiteY148" fmla="*/ 6076059 h 6195701"/>
                <a:gd name="connsiteX149" fmla="*/ 4503633 w 5597495"/>
                <a:gd name="connsiteY149" fmla="*/ 6067514 h 6195701"/>
                <a:gd name="connsiteX150" fmla="*/ 4546362 w 5597495"/>
                <a:gd name="connsiteY150" fmla="*/ 6058968 h 6195701"/>
                <a:gd name="connsiteX151" fmla="*/ 4572000 w 5597495"/>
                <a:gd name="connsiteY151" fmla="*/ 6050422 h 6195701"/>
                <a:gd name="connsiteX152" fmla="*/ 4614729 w 5597495"/>
                <a:gd name="connsiteY152" fmla="*/ 6041876 h 6195701"/>
                <a:gd name="connsiteX153" fmla="*/ 4725824 w 5597495"/>
                <a:gd name="connsiteY153" fmla="*/ 5999147 h 6195701"/>
                <a:gd name="connsiteX154" fmla="*/ 4751461 w 5597495"/>
                <a:gd name="connsiteY154" fmla="*/ 5990602 h 6195701"/>
                <a:gd name="connsiteX155" fmla="*/ 4819828 w 5597495"/>
                <a:gd name="connsiteY155" fmla="*/ 5956418 h 6195701"/>
                <a:gd name="connsiteX156" fmla="*/ 4854011 w 5597495"/>
                <a:gd name="connsiteY156" fmla="*/ 5939327 h 6195701"/>
                <a:gd name="connsiteX157" fmla="*/ 4879648 w 5597495"/>
                <a:gd name="connsiteY157" fmla="*/ 5922235 h 6195701"/>
                <a:gd name="connsiteX158" fmla="*/ 4922377 w 5597495"/>
                <a:gd name="connsiteY158" fmla="*/ 5896598 h 6195701"/>
                <a:gd name="connsiteX159" fmla="*/ 4948014 w 5597495"/>
                <a:gd name="connsiteY159" fmla="*/ 5888052 h 6195701"/>
                <a:gd name="connsiteX160" fmla="*/ 4999289 w 5597495"/>
                <a:gd name="connsiteY160" fmla="*/ 5853869 h 6195701"/>
                <a:gd name="connsiteX161" fmla="*/ 5059110 w 5597495"/>
                <a:gd name="connsiteY161" fmla="*/ 5811140 h 6195701"/>
                <a:gd name="connsiteX162" fmla="*/ 5084747 w 5597495"/>
                <a:gd name="connsiteY162" fmla="*/ 5785502 h 6195701"/>
                <a:gd name="connsiteX163" fmla="*/ 5118930 w 5597495"/>
                <a:gd name="connsiteY163" fmla="*/ 5759865 h 6195701"/>
                <a:gd name="connsiteX164" fmla="*/ 5136022 w 5597495"/>
                <a:gd name="connsiteY164" fmla="*/ 5734228 h 6195701"/>
                <a:gd name="connsiteX165" fmla="*/ 5187297 w 5597495"/>
                <a:gd name="connsiteY165" fmla="*/ 5700045 h 6195701"/>
                <a:gd name="connsiteX166" fmla="*/ 5221480 w 5597495"/>
                <a:gd name="connsiteY166" fmla="*/ 5648770 h 6195701"/>
                <a:gd name="connsiteX167" fmla="*/ 5247117 w 5597495"/>
                <a:gd name="connsiteY167" fmla="*/ 5623132 h 6195701"/>
                <a:gd name="connsiteX168" fmla="*/ 5289846 w 5597495"/>
                <a:gd name="connsiteY168" fmla="*/ 5571858 h 6195701"/>
                <a:gd name="connsiteX169" fmla="*/ 5306938 w 5597495"/>
                <a:gd name="connsiteY169" fmla="*/ 5546220 h 6195701"/>
                <a:gd name="connsiteX170" fmla="*/ 5341121 w 5597495"/>
                <a:gd name="connsiteY170" fmla="*/ 5486400 h 6195701"/>
                <a:gd name="connsiteX171" fmla="*/ 5366758 w 5597495"/>
                <a:gd name="connsiteY171" fmla="*/ 5460762 h 6195701"/>
                <a:gd name="connsiteX172" fmla="*/ 5383850 w 5597495"/>
                <a:gd name="connsiteY172" fmla="*/ 5418033 h 6195701"/>
                <a:gd name="connsiteX173" fmla="*/ 5400942 w 5597495"/>
                <a:gd name="connsiteY173" fmla="*/ 5358213 h 6195701"/>
                <a:gd name="connsiteX174" fmla="*/ 5418033 w 5597495"/>
                <a:gd name="connsiteY174" fmla="*/ 5324030 h 6195701"/>
                <a:gd name="connsiteX175" fmla="*/ 5443671 w 5597495"/>
                <a:gd name="connsiteY175" fmla="*/ 5272755 h 6195701"/>
                <a:gd name="connsiteX176" fmla="*/ 5469308 w 5597495"/>
                <a:gd name="connsiteY176" fmla="*/ 5212934 h 6195701"/>
                <a:gd name="connsiteX177" fmla="*/ 5477854 w 5597495"/>
                <a:gd name="connsiteY177" fmla="*/ 5187297 h 6195701"/>
                <a:gd name="connsiteX178" fmla="*/ 5486400 w 5597495"/>
                <a:gd name="connsiteY178" fmla="*/ 5153114 h 6195701"/>
                <a:gd name="connsiteX179" fmla="*/ 5503491 w 5597495"/>
                <a:gd name="connsiteY179" fmla="*/ 5127476 h 6195701"/>
                <a:gd name="connsiteX180" fmla="*/ 5546220 w 5597495"/>
                <a:gd name="connsiteY180" fmla="*/ 5024927 h 6195701"/>
                <a:gd name="connsiteX181" fmla="*/ 5554766 w 5597495"/>
                <a:gd name="connsiteY181" fmla="*/ 4990744 h 6195701"/>
                <a:gd name="connsiteX182" fmla="*/ 5571857 w 5597495"/>
                <a:gd name="connsiteY182" fmla="*/ 4956560 h 6195701"/>
                <a:gd name="connsiteX183" fmla="*/ 5588949 w 5597495"/>
                <a:gd name="connsiteY183" fmla="*/ 4845465 h 6195701"/>
                <a:gd name="connsiteX184" fmla="*/ 5597495 w 5597495"/>
                <a:gd name="connsiteY184" fmla="*/ 4819828 h 6195701"/>
                <a:gd name="connsiteX185" fmla="*/ 5588949 w 5597495"/>
                <a:gd name="connsiteY185" fmla="*/ 4289988 h 6195701"/>
                <a:gd name="connsiteX186" fmla="*/ 5563312 w 5597495"/>
                <a:gd name="connsiteY186" fmla="*/ 4050706 h 6195701"/>
                <a:gd name="connsiteX187" fmla="*/ 5554766 w 5597495"/>
                <a:gd name="connsiteY187" fmla="*/ 3990886 h 6195701"/>
                <a:gd name="connsiteX188" fmla="*/ 5546220 w 5597495"/>
                <a:gd name="connsiteY188" fmla="*/ 3956702 h 6195701"/>
                <a:gd name="connsiteX189" fmla="*/ 5537674 w 5597495"/>
                <a:gd name="connsiteY189" fmla="*/ 3913973 h 6195701"/>
                <a:gd name="connsiteX190" fmla="*/ 5512037 w 5597495"/>
                <a:gd name="connsiteY190" fmla="*/ 3777241 h 6195701"/>
                <a:gd name="connsiteX191" fmla="*/ 5494945 w 5597495"/>
                <a:gd name="connsiteY191" fmla="*/ 3717420 h 6195701"/>
                <a:gd name="connsiteX192" fmla="*/ 5469308 w 5597495"/>
                <a:gd name="connsiteY192" fmla="*/ 3606325 h 6195701"/>
                <a:gd name="connsiteX193" fmla="*/ 5452216 w 5597495"/>
                <a:gd name="connsiteY193" fmla="*/ 3555050 h 6195701"/>
                <a:gd name="connsiteX194" fmla="*/ 5443671 w 5597495"/>
                <a:gd name="connsiteY194" fmla="*/ 3520867 h 6195701"/>
                <a:gd name="connsiteX195" fmla="*/ 5426579 w 5597495"/>
                <a:gd name="connsiteY195" fmla="*/ 3443955 h 6195701"/>
                <a:gd name="connsiteX196" fmla="*/ 5409487 w 5597495"/>
                <a:gd name="connsiteY196" fmla="*/ 3392680 h 6195701"/>
                <a:gd name="connsiteX197" fmla="*/ 5400942 w 5597495"/>
                <a:gd name="connsiteY197" fmla="*/ 3349951 h 6195701"/>
                <a:gd name="connsiteX198" fmla="*/ 5383850 w 5597495"/>
                <a:gd name="connsiteY198" fmla="*/ 3307222 h 6195701"/>
                <a:gd name="connsiteX199" fmla="*/ 5366758 w 5597495"/>
                <a:gd name="connsiteY199" fmla="*/ 3238856 h 6195701"/>
                <a:gd name="connsiteX200" fmla="*/ 5358213 w 5597495"/>
                <a:gd name="connsiteY200" fmla="*/ 3204673 h 6195701"/>
                <a:gd name="connsiteX201" fmla="*/ 5341121 w 5597495"/>
                <a:gd name="connsiteY201" fmla="*/ 3170489 h 6195701"/>
                <a:gd name="connsiteX202" fmla="*/ 5324029 w 5597495"/>
                <a:gd name="connsiteY202" fmla="*/ 3102123 h 6195701"/>
                <a:gd name="connsiteX203" fmla="*/ 5298392 w 5597495"/>
                <a:gd name="connsiteY203" fmla="*/ 3033757 h 6195701"/>
                <a:gd name="connsiteX204" fmla="*/ 5289846 w 5597495"/>
                <a:gd name="connsiteY204" fmla="*/ 2991028 h 6195701"/>
                <a:gd name="connsiteX205" fmla="*/ 5281300 w 5597495"/>
                <a:gd name="connsiteY205" fmla="*/ 2965390 h 6195701"/>
                <a:gd name="connsiteX206" fmla="*/ 5272755 w 5597495"/>
                <a:gd name="connsiteY206" fmla="*/ 2931207 h 6195701"/>
                <a:gd name="connsiteX207" fmla="*/ 5255663 w 5597495"/>
                <a:gd name="connsiteY207" fmla="*/ 2897024 h 6195701"/>
                <a:gd name="connsiteX208" fmla="*/ 5247117 w 5597495"/>
                <a:gd name="connsiteY208" fmla="*/ 2871387 h 6195701"/>
                <a:gd name="connsiteX209" fmla="*/ 5230026 w 5597495"/>
                <a:gd name="connsiteY209" fmla="*/ 2828658 h 6195701"/>
                <a:gd name="connsiteX210" fmla="*/ 5204388 w 5597495"/>
                <a:gd name="connsiteY210" fmla="*/ 2760291 h 6195701"/>
                <a:gd name="connsiteX211" fmla="*/ 5195843 w 5597495"/>
                <a:gd name="connsiteY211" fmla="*/ 2717562 h 6195701"/>
                <a:gd name="connsiteX212" fmla="*/ 5178751 w 5597495"/>
                <a:gd name="connsiteY212" fmla="*/ 2683379 h 6195701"/>
                <a:gd name="connsiteX213" fmla="*/ 5170205 w 5597495"/>
                <a:gd name="connsiteY213" fmla="*/ 2632104 h 6195701"/>
                <a:gd name="connsiteX214" fmla="*/ 5161659 w 5597495"/>
                <a:gd name="connsiteY214" fmla="*/ 2606467 h 6195701"/>
                <a:gd name="connsiteX215" fmla="*/ 5153114 w 5597495"/>
                <a:gd name="connsiteY215" fmla="*/ 2546646 h 6195701"/>
                <a:gd name="connsiteX216" fmla="*/ 5144568 w 5597495"/>
                <a:gd name="connsiteY216" fmla="*/ 2512463 h 6195701"/>
                <a:gd name="connsiteX217" fmla="*/ 5136022 w 5597495"/>
                <a:gd name="connsiteY217" fmla="*/ 2469734 h 6195701"/>
                <a:gd name="connsiteX218" fmla="*/ 5136022 w 5597495"/>
                <a:gd name="connsiteY218" fmla="*/ 1999716 h 6195701"/>
                <a:gd name="connsiteX219" fmla="*/ 5153114 w 5597495"/>
                <a:gd name="connsiteY219" fmla="*/ 1905712 h 6195701"/>
                <a:gd name="connsiteX220" fmla="*/ 5161659 w 5597495"/>
                <a:gd name="connsiteY220" fmla="*/ 1854437 h 6195701"/>
                <a:gd name="connsiteX221" fmla="*/ 5170205 w 5597495"/>
                <a:gd name="connsiteY221" fmla="*/ 1811708 h 6195701"/>
                <a:gd name="connsiteX222" fmla="*/ 5178751 w 5597495"/>
                <a:gd name="connsiteY222" fmla="*/ 1760433 h 6195701"/>
                <a:gd name="connsiteX223" fmla="*/ 5187297 w 5597495"/>
                <a:gd name="connsiteY223" fmla="*/ 1717704 h 6195701"/>
                <a:gd name="connsiteX224" fmla="*/ 5195843 w 5597495"/>
                <a:gd name="connsiteY224" fmla="*/ 1657884 h 6195701"/>
                <a:gd name="connsiteX225" fmla="*/ 5204388 w 5597495"/>
                <a:gd name="connsiteY225" fmla="*/ 1632246 h 6195701"/>
                <a:gd name="connsiteX226" fmla="*/ 5221480 w 5597495"/>
                <a:gd name="connsiteY226" fmla="*/ 1521151 h 6195701"/>
                <a:gd name="connsiteX227" fmla="*/ 5238572 w 5597495"/>
                <a:gd name="connsiteY227" fmla="*/ 1452785 h 6195701"/>
                <a:gd name="connsiteX228" fmla="*/ 5255663 w 5597495"/>
                <a:gd name="connsiteY228" fmla="*/ 1375873 h 6195701"/>
                <a:gd name="connsiteX229" fmla="*/ 5264209 w 5597495"/>
                <a:gd name="connsiteY229" fmla="*/ 649480 h 6195701"/>
                <a:gd name="connsiteX230" fmla="*/ 5247117 w 5597495"/>
                <a:gd name="connsiteY230" fmla="*/ 598205 h 6195701"/>
                <a:gd name="connsiteX231" fmla="*/ 5221480 w 5597495"/>
                <a:gd name="connsiteY231" fmla="*/ 452927 h 6195701"/>
                <a:gd name="connsiteX232" fmla="*/ 5204388 w 5597495"/>
                <a:gd name="connsiteY232" fmla="*/ 393106 h 6195701"/>
                <a:gd name="connsiteX233" fmla="*/ 5195843 w 5597495"/>
                <a:gd name="connsiteY233" fmla="*/ 341831 h 6195701"/>
                <a:gd name="connsiteX234" fmla="*/ 5170205 w 5597495"/>
                <a:gd name="connsiteY234" fmla="*/ 282011 h 6195701"/>
                <a:gd name="connsiteX235" fmla="*/ 5161659 w 5597495"/>
                <a:gd name="connsiteY235" fmla="*/ 256373 h 6195701"/>
                <a:gd name="connsiteX236" fmla="*/ 5136022 w 5597495"/>
                <a:gd name="connsiteY236" fmla="*/ 196553 h 6195701"/>
                <a:gd name="connsiteX237" fmla="*/ 5118930 w 5597495"/>
                <a:gd name="connsiteY237" fmla="*/ 145278 h 6195701"/>
                <a:gd name="connsiteX238" fmla="*/ 5067656 w 5597495"/>
                <a:gd name="connsiteY238" fmla="*/ 94003 h 6195701"/>
                <a:gd name="connsiteX239" fmla="*/ 5007835 w 5597495"/>
                <a:gd name="connsiteY239" fmla="*/ 25637 h 6195701"/>
                <a:gd name="connsiteX240" fmla="*/ 4879648 w 5597495"/>
                <a:gd name="connsiteY240" fmla="*/ 0 h 6195701"/>
                <a:gd name="connsiteX241" fmla="*/ 4554908 w 5597495"/>
                <a:gd name="connsiteY241" fmla="*/ 8545 h 6195701"/>
                <a:gd name="connsiteX242" fmla="*/ 4401084 w 5597495"/>
                <a:gd name="connsiteY242" fmla="*/ 25637 h 6195701"/>
                <a:gd name="connsiteX243" fmla="*/ 4349809 w 5597495"/>
                <a:gd name="connsiteY243" fmla="*/ 42729 h 6195701"/>
                <a:gd name="connsiteX244" fmla="*/ 4289988 w 5597495"/>
                <a:gd name="connsiteY244" fmla="*/ 59820 h 6195701"/>
                <a:gd name="connsiteX245" fmla="*/ 4255805 w 5597495"/>
                <a:gd name="connsiteY245" fmla="*/ 76912 h 6195701"/>
                <a:gd name="connsiteX246" fmla="*/ 4230168 w 5597495"/>
                <a:gd name="connsiteY246" fmla="*/ 94003 h 6195701"/>
                <a:gd name="connsiteX247" fmla="*/ 4144710 w 5597495"/>
                <a:gd name="connsiteY247" fmla="*/ 119641 h 6195701"/>
                <a:gd name="connsiteX248" fmla="*/ 4119072 w 5597495"/>
                <a:gd name="connsiteY248" fmla="*/ 136732 h 6195701"/>
                <a:gd name="connsiteX249" fmla="*/ 4093435 w 5597495"/>
                <a:gd name="connsiteY249" fmla="*/ 162370 h 6195701"/>
                <a:gd name="connsiteX250" fmla="*/ 4067798 w 5597495"/>
                <a:gd name="connsiteY250" fmla="*/ 170916 h 6195701"/>
                <a:gd name="connsiteX251" fmla="*/ 4042160 w 5597495"/>
                <a:gd name="connsiteY251" fmla="*/ 188007 h 6195701"/>
                <a:gd name="connsiteX252" fmla="*/ 3999431 w 5597495"/>
                <a:gd name="connsiteY252" fmla="*/ 222190 h 6195701"/>
                <a:gd name="connsiteX253" fmla="*/ 3948157 w 5597495"/>
                <a:gd name="connsiteY253" fmla="*/ 256373 h 6195701"/>
                <a:gd name="connsiteX254" fmla="*/ 3931065 w 5597495"/>
                <a:gd name="connsiteY254" fmla="*/ 282011 h 6195701"/>
                <a:gd name="connsiteX255" fmla="*/ 3879790 w 5597495"/>
                <a:gd name="connsiteY255" fmla="*/ 316194 h 6195701"/>
                <a:gd name="connsiteX256" fmla="*/ 3862699 w 5597495"/>
                <a:gd name="connsiteY256" fmla="*/ 341831 h 6195701"/>
                <a:gd name="connsiteX257" fmla="*/ 3811424 w 5597495"/>
                <a:gd name="connsiteY257" fmla="*/ 376015 h 6195701"/>
                <a:gd name="connsiteX258" fmla="*/ 3768695 w 5597495"/>
                <a:gd name="connsiteY258" fmla="*/ 410198 h 6195701"/>
                <a:gd name="connsiteX259" fmla="*/ 3743057 w 5597495"/>
                <a:gd name="connsiteY259" fmla="*/ 435835 h 6195701"/>
                <a:gd name="connsiteX260" fmla="*/ 3717420 w 5597495"/>
                <a:gd name="connsiteY260" fmla="*/ 444381 h 6195701"/>
                <a:gd name="connsiteX261" fmla="*/ 3691783 w 5597495"/>
                <a:gd name="connsiteY261" fmla="*/ 461473 h 6195701"/>
                <a:gd name="connsiteX262" fmla="*/ 3640508 w 5597495"/>
                <a:gd name="connsiteY262" fmla="*/ 495656 h 6195701"/>
                <a:gd name="connsiteX263" fmla="*/ 3614871 w 5597495"/>
                <a:gd name="connsiteY263" fmla="*/ 521293 h 6195701"/>
                <a:gd name="connsiteX264" fmla="*/ 3563596 w 5597495"/>
                <a:gd name="connsiteY264" fmla="*/ 555476 h 6195701"/>
                <a:gd name="connsiteX265" fmla="*/ 3486684 w 5597495"/>
                <a:gd name="connsiteY265" fmla="*/ 615297 h 6195701"/>
                <a:gd name="connsiteX266" fmla="*/ 3435409 w 5597495"/>
                <a:gd name="connsiteY266" fmla="*/ 666572 h 6195701"/>
                <a:gd name="connsiteX267" fmla="*/ 3392680 w 5597495"/>
                <a:gd name="connsiteY267" fmla="*/ 700755 h 6195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Lst>
              <a:rect l="l" t="t" r="r" b="b"/>
              <a:pathLst>
                <a:path w="5597495" h="6195701">
                  <a:moveTo>
                    <a:pt x="3392680" y="700755"/>
                  </a:moveTo>
                  <a:lnTo>
                    <a:pt x="3392680" y="700755"/>
                  </a:lnTo>
                  <a:cubicBezTo>
                    <a:pt x="3386092" y="703225"/>
                    <a:pt x="3321416" y="728441"/>
                    <a:pt x="3298676" y="734938"/>
                  </a:cubicBezTo>
                  <a:cubicBezTo>
                    <a:pt x="3287383" y="738165"/>
                    <a:pt x="3275887" y="740635"/>
                    <a:pt x="3264493" y="743484"/>
                  </a:cubicBezTo>
                  <a:cubicBezTo>
                    <a:pt x="3255947" y="749181"/>
                    <a:pt x="3248296" y="756529"/>
                    <a:pt x="3238856" y="760575"/>
                  </a:cubicBezTo>
                  <a:cubicBezTo>
                    <a:pt x="3228060" y="765202"/>
                    <a:pt x="3214870" y="763294"/>
                    <a:pt x="3204672" y="769121"/>
                  </a:cubicBezTo>
                  <a:cubicBezTo>
                    <a:pt x="3194179" y="775117"/>
                    <a:pt x="3189845" y="789354"/>
                    <a:pt x="3179035" y="794759"/>
                  </a:cubicBezTo>
                  <a:cubicBezTo>
                    <a:pt x="3166043" y="801255"/>
                    <a:pt x="3150319" y="799482"/>
                    <a:pt x="3136306" y="803304"/>
                  </a:cubicBezTo>
                  <a:cubicBezTo>
                    <a:pt x="3118925" y="808044"/>
                    <a:pt x="3102123" y="814699"/>
                    <a:pt x="3085031" y="820396"/>
                  </a:cubicBezTo>
                  <a:cubicBezTo>
                    <a:pt x="3076485" y="823245"/>
                    <a:pt x="3067451" y="824914"/>
                    <a:pt x="3059394" y="828942"/>
                  </a:cubicBezTo>
                  <a:cubicBezTo>
                    <a:pt x="3048000" y="834639"/>
                    <a:pt x="3037296" y="842005"/>
                    <a:pt x="3025211" y="846033"/>
                  </a:cubicBezTo>
                  <a:cubicBezTo>
                    <a:pt x="3011431" y="850626"/>
                    <a:pt x="2996661" y="851428"/>
                    <a:pt x="2982482" y="854579"/>
                  </a:cubicBezTo>
                  <a:cubicBezTo>
                    <a:pt x="2971017" y="857127"/>
                    <a:pt x="2959549" y="859750"/>
                    <a:pt x="2948299" y="863125"/>
                  </a:cubicBezTo>
                  <a:cubicBezTo>
                    <a:pt x="2948281" y="863130"/>
                    <a:pt x="2884214" y="884486"/>
                    <a:pt x="2871386" y="888762"/>
                  </a:cubicBezTo>
                  <a:cubicBezTo>
                    <a:pt x="2862840" y="891611"/>
                    <a:pt x="2854582" y="895541"/>
                    <a:pt x="2845749" y="897308"/>
                  </a:cubicBezTo>
                  <a:cubicBezTo>
                    <a:pt x="2745076" y="917443"/>
                    <a:pt x="2870362" y="893207"/>
                    <a:pt x="2743200" y="914400"/>
                  </a:cubicBezTo>
                  <a:cubicBezTo>
                    <a:pt x="2728873" y="916788"/>
                    <a:pt x="2714941" y="921687"/>
                    <a:pt x="2700471" y="922945"/>
                  </a:cubicBezTo>
                  <a:cubicBezTo>
                    <a:pt x="2649310" y="927394"/>
                    <a:pt x="2597921" y="928642"/>
                    <a:pt x="2546646" y="931491"/>
                  </a:cubicBezTo>
                  <a:cubicBezTo>
                    <a:pt x="2478280" y="928642"/>
                    <a:pt x="2409834" y="927304"/>
                    <a:pt x="2341547" y="922945"/>
                  </a:cubicBezTo>
                  <a:cubicBezTo>
                    <a:pt x="2275916" y="918756"/>
                    <a:pt x="2210357" y="913117"/>
                    <a:pt x="2144994" y="905854"/>
                  </a:cubicBezTo>
                  <a:cubicBezTo>
                    <a:pt x="2119357" y="903005"/>
                    <a:pt x="2093788" y="899450"/>
                    <a:pt x="2068082" y="897308"/>
                  </a:cubicBezTo>
                  <a:cubicBezTo>
                    <a:pt x="2025406" y="893752"/>
                    <a:pt x="1982571" y="892318"/>
                    <a:pt x="1939895" y="888762"/>
                  </a:cubicBezTo>
                  <a:cubicBezTo>
                    <a:pt x="1914189" y="886620"/>
                    <a:pt x="1888662" y="882662"/>
                    <a:pt x="1862983" y="880216"/>
                  </a:cubicBezTo>
                  <a:cubicBezTo>
                    <a:pt x="1828836" y="876964"/>
                    <a:pt x="1794580" y="874923"/>
                    <a:pt x="1760433" y="871671"/>
                  </a:cubicBezTo>
                  <a:cubicBezTo>
                    <a:pt x="1734754" y="869225"/>
                    <a:pt x="1709200" y="865571"/>
                    <a:pt x="1683521" y="863125"/>
                  </a:cubicBezTo>
                  <a:cubicBezTo>
                    <a:pt x="1649374" y="859873"/>
                    <a:pt x="1615085" y="858170"/>
                    <a:pt x="1580972" y="854579"/>
                  </a:cubicBezTo>
                  <a:cubicBezTo>
                    <a:pt x="1560940" y="852470"/>
                    <a:pt x="1541224" y="847706"/>
                    <a:pt x="1521151" y="846033"/>
                  </a:cubicBezTo>
                  <a:cubicBezTo>
                    <a:pt x="1472809" y="842005"/>
                    <a:pt x="1424267" y="840825"/>
                    <a:pt x="1375872" y="837488"/>
                  </a:cubicBezTo>
                  <a:cubicBezTo>
                    <a:pt x="1341652" y="835128"/>
                    <a:pt x="1307523" y="831573"/>
                    <a:pt x="1273323" y="828942"/>
                  </a:cubicBezTo>
                  <a:lnTo>
                    <a:pt x="1153682" y="820396"/>
                  </a:lnTo>
                  <a:lnTo>
                    <a:pt x="948583" y="828942"/>
                  </a:lnTo>
                  <a:cubicBezTo>
                    <a:pt x="850115" y="834734"/>
                    <a:pt x="886517" y="836787"/>
                    <a:pt x="803304" y="846033"/>
                  </a:cubicBezTo>
                  <a:cubicBezTo>
                    <a:pt x="772033" y="849507"/>
                    <a:pt x="740635" y="851730"/>
                    <a:pt x="709300" y="854579"/>
                  </a:cubicBezTo>
                  <a:cubicBezTo>
                    <a:pt x="631527" y="880504"/>
                    <a:pt x="754344" y="840742"/>
                    <a:pt x="640934" y="871671"/>
                  </a:cubicBezTo>
                  <a:cubicBezTo>
                    <a:pt x="623553" y="876411"/>
                    <a:pt x="607325" y="885229"/>
                    <a:pt x="589659" y="888762"/>
                  </a:cubicBezTo>
                  <a:cubicBezTo>
                    <a:pt x="577819" y="891130"/>
                    <a:pt x="536075" y="897642"/>
                    <a:pt x="521293" y="905854"/>
                  </a:cubicBezTo>
                  <a:cubicBezTo>
                    <a:pt x="433138" y="954829"/>
                    <a:pt x="502391" y="929246"/>
                    <a:pt x="444381" y="948583"/>
                  </a:cubicBezTo>
                  <a:cubicBezTo>
                    <a:pt x="438684" y="957129"/>
                    <a:pt x="434552" y="966957"/>
                    <a:pt x="427289" y="974220"/>
                  </a:cubicBezTo>
                  <a:cubicBezTo>
                    <a:pt x="407616" y="993893"/>
                    <a:pt x="393621" y="993320"/>
                    <a:pt x="367469" y="999858"/>
                  </a:cubicBezTo>
                  <a:cubicBezTo>
                    <a:pt x="321890" y="1068223"/>
                    <a:pt x="381712" y="985615"/>
                    <a:pt x="324740" y="1042587"/>
                  </a:cubicBezTo>
                  <a:cubicBezTo>
                    <a:pt x="267768" y="1099559"/>
                    <a:pt x="350376" y="1039737"/>
                    <a:pt x="282011" y="1085316"/>
                  </a:cubicBezTo>
                  <a:cubicBezTo>
                    <a:pt x="226412" y="1168711"/>
                    <a:pt x="313524" y="1039074"/>
                    <a:pt x="239282" y="1145136"/>
                  </a:cubicBezTo>
                  <a:cubicBezTo>
                    <a:pt x="227502" y="1161964"/>
                    <a:pt x="216493" y="1179319"/>
                    <a:pt x="205099" y="1196411"/>
                  </a:cubicBezTo>
                  <a:cubicBezTo>
                    <a:pt x="199402" y="1204957"/>
                    <a:pt x="191822" y="1212512"/>
                    <a:pt x="188007" y="1222048"/>
                  </a:cubicBezTo>
                  <a:cubicBezTo>
                    <a:pt x="182310" y="1236291"/>
                    <a:pt x="177775" y="1251056"/>
                    <a:pt x="170915" y="1264777"/>
                  </a:cubicBezTo>
                  <a:cubicBezTo>
                    <a:pt x="166322" y="1273964"/>
                    <a:pt x="158417" y="1281228"/>
                    <a:pt x="153824" y="1290415"/>
                  </a:cubicBezTo>
                  <a:cubicBezTo>
                    <a:pt x="118450" y="1361164"/>
                    <a:pt x="177160" y="1268231"/>
                    <a:pt x="128186" y="1341689"/>
                  </a:cubicBezTo>
                  <a:cubicBezTo>
                    <a:pt x="97030" y="1435167"/>
                    <a:pt x="146715" y="1293593"/>
                    <a:pt x="102549" y="1392964"/>
                  </a:cubicBezTo>
                  <a:cubicBezTo>
                    <a:pt x="95232" y="1409427"/>
                    <a:pt x="91154" y="1427147"/>
                    <a:pt x="85457" y="1444239"/>
                  </a:cubicBezTo>
                  <a:cubicBezTo>
                    <a:pt x="82608" y="1452785"/>
                    <a:pt x="82317" y="1462670"/>
                    <a:pt x="76912" y="1469876"/>
                  </a:cubicBezTo>
                  <a:lnTo>
                    <a:pt x="51274" y="1504059"/>
                  </a:lnTo>
                  <a:cubicBezTo>
                    <a:pt x="25934" y="1605430"/>
                    <a:pt x="64815" y="1444906"/>
                    <a:pt x="34183" y="1598063"/>
                  </a:cubicBezTo>
                  <a:cubicBezTo>
                    <a:pt x="32416" y="1606896"/>
                    <a:pt x="28112" y="1615039"/>
                    <a:pt x="25637" y="1623701"/>
                  </a:cubicBezTo>
                  <a:cubicBezTo>
                    <a:pt x="22410" y="1634994"/>
                    <a:pt x="19940" y="1646490"/>
                    <a:pt x="17091" y="1657884"/>
                  </a:cubicBezTo>
                  <a:cubicBezTo>
                    <a:pt x="14242" y="1694916"/>
                    <a:pt x="12884" y="1732092"/>
                    <a:pt x="8545" y="1768979"/>
                  </a:cubicBezTo>
                  <a:cubicBezTo>
                    <a:pt x="7173" y="1780644"/>
                    <a:pt x="0" y="1791417"/>
                    <a:pt x="0" y="1803162"/>
                  </a:cubicBezTo>
                  <a:cubicBezTo>
                    <a:pt x="0" y="1937077"/>
                    <a:pt x="1967" y="2071062"/>
                    <a:pt x="8545" y="2204815"/>
                  </a:cubicBezTo>
                  <a:cubicBezTo>
                    <a:pt x="12208" y="2279290"/>
                    <a:pt x="28079" y="2317129"/>
                    <a:pt x="34183" y="2384276"/>
                  </a:cubicBezTo>
                  <a:cubicBezTo>
                    <a:pt x="39060" y="2437917"/>
                    <a:pt x="42375" y="2511405"/>
                    <a:pt x="59820" y="2563738"/>
                  </a:cubicBezTo>
                  <a:cubicBezTo>
                    <a:pt x="73217" y="2603928"/>
                    <a:pt x="65021" y="2581011"/>
                    <a:pt x="85457" y="2632104"/>
                  </a:cubicBezTo>
                  <a:cubicBezTo>
                    <a:pt x="88306" y="2652044"/>
                    <a:pt x="90053" y="2672173"/>
                    <a:pt x="94003" y="2691925"/>
                  </a:cubicBezTo>
                  <a:cubicBezTo>
                    <a:pt x="95770" y="2700758"/>
                    <a:pt x="100074" y="2708901"/>
                    <a:pt x="102549" y="2717562"/>
                  </a:cubicBezTo>
                  <a:cubicBezTo>
                    <a:pt x="105776" y="2728855"/>
                    <a:pt x="108547" y="2740280"/>
                    <a:pt x="111095" y="2751745"/>
                  </a:cubicBezTo>
                  <a:cubicBezTo>
                    <a:pt x="114246" y="2765924"/>
                    <a:pt x="116375" y="2780321"/>
                    <a:pt x="119641" y="2794474"/>
                  </a:cubicBezTo>
                  <a:cubicBezTo>
                    <a:pt x="124923" y="2817363"/>
                    <a:pt x="131035" y="2840052"/>
                    <a:pt x="136732" y="2862841"/>
                  </a:cubicBezTo>
                  <a:cubicBezTo>
                    <a:pt x="139581" y="2874235"/>
                    <a:pt x="142975" y="2885507"/>
                    <a:pt x="145278" y="2897024"/>
                  </a:cubicBezTo>
                  <a:lnTo>
                    <a:pt x="162370" y="2982482"/>
                  </a:lnTo>
                  <a:cubicBezTo>
                    <a:pt x="165219" y="2996725"/>
                    <a:pt x="166322" y="3011431"/>
                    <a:pt x="170915" y="3025211"/>
                  </a:cubicBezTo>
                  <a:cubicBezTo>
                    <a:pt x="176612" y="3042303"/>
                    <a:pt x="184474" y="3058820"/>
                    <a:pt x="188007" y="3076486"/>
                  </a:cubicBezTo>
                  <a:cubicBezTo>
                    <a:pt x="191258" y="3092740"/>
                    <a:pt x="196339" y="3127332"/>
                    <a:pt x="205099" y="3144852"/>
                  </a:cubicBezTo>
                  <a:cubicBezTo>
                    <a:pt x="209692" y="3154038"/>
                    <a:pt x="216493" y="3161943"/>
                    <a:pt x="222190" y="3170489"/>
                  </a:cubicBezTo>
                  <a:cubicBezTo>
                    <a:pt x="237947" y="3233517"/>
                    <a:pt x="221013" y="3176288"/>
                    <a:pt x="247828" y="3238856"/>
                  </a:cubicBezTo>
                  <a:cubicBezTo>
                    <a:pt x="251376" y="3247136"/>
                    <a:pt x="250746" y="3257459"/>
                    <a:pt x="256373" y="3264493"/>
                  </a:cubicBezTo>
                  <a:cubicBezTo>
                    <a:pt x="262789" y="3272513"/>
                    <a:pt x="273465" y="3275888"/>
                    <a:pt x="282011" y="3281585"/>
                  </a:cubicBezTo>
                  <a:cubicBezTo>
                    <a:pt x="287708" y="3295828"/>
                    <a:pt x="292242" y="3310593"/>
                    <a:pt x="299102" y="3324314"/>
                  </a:cubicBezTo>
                  <a:cubicBezTo>
                    <a:pt x="303695" y="3333500"/>
                    <a:pt x="312148" y="3340511"/>
                    <a:pt x="316194" y="3349951"/>
                  </a:cubicBezTo>
                  <a:cubicBezTo>
                    <a:pt x="348197" y="3424621"/>
                    <a:pt x="293437" y="3342396"/>
                    <a:pt x="350377" y="3418317"/>
                  </a:cubicBezTo>
                  <a:cubicBezTo>
                    <a:pt x="353226" y="3432560"/>
                    <a:pt x="354330" y="3447266"/>
                    <a:pt x="358923" y="3461046"/>
                  </a:cubicBezTo>
                  <a:cubicBezTo>
                    <a:pt x="362951" y="3473132"/>
                    <a:pt x="370742" y="3483632"/>
                    <a:pt x="376014" y="3495230"/>
                  </a:cubicBezTo>
                  <a:cubicBezTo>
                    <a:pt x="384991" y="3514980"/>
                    <a:pt x="392478" y="3535391"/>
                    <a:pt x="401652" y="3555050"/>
                  </a:cubicBezTo>
                  <a:cubicBezTo>
                    <a:pt x="412427" y="3578138"/>
                    <a:pt x="435835" y="3623416"/>
                    <a:pt x="435835" y="3623416"/>
                  </a:cubicBezTo>
                  <a:cubicBezTo>
                    <a:pt x="441532" y="3657599"/>
                    <a:pt x="444522" y="3692346"/>
                    <a:pt x="452927" y="3725966"/>
                  </a:cubicBezTo>
                  <a:lnTo>
                    <a:pt x="470018" y="3794332"/>
                  </a:lnTo>
                  <a:cubicBezTo>
                    <a:pt x="476400" y="3851772"/>
                    <a:pt x="485607" y="3926714"/>
                    <a:pt x="487110" y="3982340"/>
                  </a:cubicBezTo>
                  <a:cubicBezTo>
                    <a:pt x="491805" y="4156064"/>
                    <a:pt x="490763" y="4329914"/>
                    <a:pt x="495656" y="4503633"/>
                  </a:cubicBezTo>
                  <a:cubicBezTo>
                    <a:pt x="496462" y="4532250"/>
                    <a:pt x="499954" y="4560780"/>
                    <a:pt x="504201" y="4589091"/>
                  </a:cubicBezTo>
                  <a:cubicBezTo>
                    <a:pt x="517575" y="4678253"/>
                    <a:pt x="516682" y="4649525"/>
                    <a:pt x="529839" y="4708732"/>
                  </a:cubicBezTo>
                  <a:cubicBezTo>
                    <a:pt x="535022" y="4732054"/>
                    <a:pt x="536974" y="4755195"/>
                    <a:pt x="546930" y="4777099"/>
                  </a:cubicBezTo>
                  <a:cubicBezTo>
                    <a:pt x="557473" y="4800294"/>
                    <a:pt x="573058" y="4821294"/>
                    <a:pt x="581114" y="4845465"/>
                  </a:cubicBezTo>
                  <a:cubicBezTo>
                    <a:pt x="583962" y="4854011"/>
                    <a:pt x="587184" y="4862441"/>
                    <a:pt x="589659" y="4871102"/>
                  </a:cubicBezTo>
                  <a:cubicBezTo>
                    <a:pt x="594680" y="4888677"/>
                    <a:pt x="598870" y="4913584"/>
                    <a:pt x="606751" y="4930923"/>
                  </a:cubicBezTo>
                  <a:cubicBezTo>
                    <a:pt x="617294" y="4954118"/>
                    <a:pt x="632877" y="4975118"/>
                    <a:pt x="640934" y="4999289"/>
                  </a:cubicBezTo>
                  <a:cubicBezTo>
                    <a:pt x="652728" y="5034671"/>
                    <a:pt x="644483" y="5017432"/>
                    <a:pt x="666572" y="5050564"/>
                  </a:cubicBezTo>
                  <a:cubicBezTo>
                    <a:pt x="686911" y="5111583"/>
                    <a:pt x="673669" y="5086849"/>
                    <a:pt x="700755" y="5127476"/>
                  </a:cubicBezTo>
                  <a:cubicBezTo>
                    <a:pt x="722686" y="5215207"/>
                    <a:pt x="692879" y="5106477"/>
                    <a:pt x="726392" y="5195843"/>
                  </a:cubicBezTo>
                  <a:cubicBezTo>
                    <a:pt x="730516" y="5206840"/>
                    <a:pt x="729685" y="5219521"/>
                    <a:pt x="734938" y="5230026"/>
                  </a:cubicBezTo>
                  <a:cubicBezTo>
                    <a:pt x="741308" y="5242765"/>
                    <a:pt x="753658" y="5251759"/>
                    <a:pt x="760575" y="5264209"/>
                  </a:cubicBezTo>
                  <a:cubicBezTo>
                    <a:pt x="803933" y="5342253"/>
                    <a:pt x="757176" y="5273367"/>
                    <a:pt x="786213" y="5341121"/>
                  </a:cubicBezTo>
                  <a:cubicBezTo>
                    <a:pt x="792226" y="5355151"/>
                    <a:pt x="823460" y="5391074"/>
                    <a:pt x="828942" y="5400942"/>
                  </a:cubicBezTo>
                  <a:cubicBezTo>
                    <a:pt x="836392" y="5414352"/>
                    <a:pt x="838687" y="5430204"/>
                    <a:pt x="846033" y="5443671"/>
                  </a:cubicBezTo>
                  <a:cubicBezTo>
                    <a:pt x="871905" y="5491103"/>
                    <a:pt x="879224" y="5493953"/>
                    <a:pt x="914400" y="5529129"/>
                  </a:cubicBezTo>
                  <a:cubicBezTo>
                    <a:pt x="931035" y="5579039"/>
                    <a:pt x="909928" y="5533203"/>
                    <a:pt x="948583" y="5571858"/>
                  </a:cubicBezTo>
                  <a:cubicBezTo>
                    <a:pt x="955845" y="5579120"/>
                    <a:pt x="960578" y="5588578"/>
                    <a:pt x="965674" y="5597495"/>
                  </a:cubicBezTo>
                  <a:cubicBezTo>
                    <a:pt x="971994" y="5608556"/>
                    <a:pt x="973758" y="5622670"/>
                    <a:pt x="982766" y="5631678"/>
                  </a:cubicBezTo>
                  <a:cubicBezTo>
                    <a:pt x="989136" y="5638048"/>
                    <a:pt x="999857" y="5637375"/>
                    <a:pt x="1008403" y="5640224"/>
                  </a:cubicBezTo>
                  <a:cubicBezTo>
                    <a:pt x="1053982" y="5708589"/>
                    <a:pt x="994160" y="5625981"/>
                    <a:pt x="1051132" y="5682953"/>
                  </a:cubicBezTo>
                  <a:cubicBezTo>
                    <a:pt x="1058395" y="5690216"/>
                    <a:pt x="1059678" y="5702893"/>
                    <a:pt x="1068224" y="5708590"/>
                  </a:cubicBezTo>
                  <a:cubicBezTo>
                    <a:pt x="1077996" y="5715105"/>
                    <a:pt x="1091013" y="5714287"/>
                    <a:pt x="1102407" y="5717136"/>
                  </a:cubicBezTo>
                  <a:lnTo>
                    <a:pt x="1153682" y="5751319"/>
                  </a:lnTo>
                  <a:cubicBezTo>
                    <a:pt x="1162228" y="5757016"/>
                    <a:pt x="1172056" y="5761148"/>
                    <a:pt x="1179319" y="5768411"/>
                  </a:cubicBezTo>
                  <a:cubicBezTo>
                    <a:pt x="1190713" y="5779805"/>
                    <a:pt x="1199837" y="5794054"/>
                    <a:pt x="1213502" y="5802594"/>
                  </a:cubicBezTo>
                  <a:cubicBezTo>
                    <a:pt x="1223462" y="5808819"/>
                    <a:pt x="1236543" y="5807426"/>
                    <a:pt x="1247686" y="5811140"/>
                  </a:cubicBezTo>
                  <a:cubicBezTo>
                    <a:pt x="1262239" y="5815991"/>
                    <a:pt x="1276947" y="5820885"/>
                    <a:pt x="1290414" y="5828231"/>
                  </a:cubicBezTo>
                  <a:cubicBezTo>
                    <a:pt x="1308447" y="5838068"/>
                    <a:pt x="1322616" y="5854786"/>
                    <a:pt x="1341689" y="5862415"/>
                  </a:cubicBezTo>
                  <a:cubicBezTo>
                    <a:pt x="1418244" y="5893036"/>
                    <a:pt x="1350117" y="5868794"/>
                    <a:pt x="1427147" y="5888052"/>
                  </a:cubicBezTo>
                  <a:cubicBezTo>
                    <a:pt x="1435886" y="5890237"/>
                    <a:pt x="1444123" y="5894123"/>
                    <a:pt x="1452785" y="5896598"/>
                  </a:cubicBezTo>
                  <a:cubicBezTo>
                    <a:pt x="1464078" y="5899825"/>
                    <a:pt x="1475675" y="5901917"/>
                    <a:pt x="1486968" y="5905144"/>
                  </a:cubicBezTo>
                  <a:cubicBezTo>
                    <a:pt x="1495629" y="5907619"/>
                    <a:pt x="1503866" y="5911504"/>
                    <a:pt x="1512605" y="5913689"/>
                  </a:cubicBezTo>
                  <a:cubicBezTo>
                    <a:pt x="1536497" y="5919662"/>
                    <a:pt x="1583747" y="5926971"/>
                    <a:pt x="1606609" y="5930781"/>
                  </a:cubicBezTo>
                  <a:cubicBezTo>
                    <a:pt x="1628573" y="5938103"/>
                    <a:pt x="1642823" y="5943581"/>
                    <a:pt x="1666429" y="5947873"/>
                  </a:cubicBezTo>
                  <a:cubicBezTo>
                    <a:pt x="1686247" y="5951476"/>
                    <a:pt x="1706381" y="5953107"/>
                    <a:pt x="1726250" y="5956418"/>
                  </a:cubicBezTo>
                  <a:cubicBezTo>
                    <a:pt x="1740577" y="5958806"/>
                    <a:pt x="1754652" y="5962576"/>
                    <a:pt x="1768979" y="5964964"/>
                  </a:cubicBezTo>
                  <a:cubicBezTo>
                    <a:pt x="1788848" y="5968276"/>
                    <a:pt x="1808860" y="5970661"/>
                    <a:pt x="1828800" y="5973510"/>
                  </a:cubicBezTo>
                  <a:cubicBezTo>
                    <a:pt x="1837346" y="5979207"/>
                    <a:pt x="1844997" y="5986556"/>
                    <a:pt x="1854437" y="5990602"/>
                  </a:cubicBezTo>
                  <a:cubicBezTo>
                    <a:pt x="1865947" y="5995535"/>
                    <a:pt x="1922569" y="6005667"/>
                    <a:pt x="1931349" y="6007693"/>
                  </a:cubicBezTo>
                  <a:cubicBezTo>
                    <a:pt x="1954237" y="6012975"/>
                    <a:pt x="1977129" y="6018332"/>
                    <a:pt x="1999715" y="6024785"/>
                  </a:cubicBezTo>
                  <a:cubicBezTo>
                    <a:pt x="2019655" y="6030482"/>
                    <a:pt x="2039052" y="6038642"/>
                    <a:pt x="2059536" y="6041876"/>
                  </a:cubicBezTo>
                  <a:cubicBezTo>
                    <a:pt x="2093418" y="6047226"/>
                    <a:pt x="2127903" y="6047573"/>
                    <a:pt x="2162086" y="6050422"/>
                  </a:cubicBezTo>
                  <a:cubicBezTo>
                    <a:pt x="2179177" y="6053271"/>
                    <a:pt x="2196125" y="6057185"/>
                    <a:pt x="2213360" y="6058968"/>
                  </a:cubicBezTo>
                  <a:cubicBezTo>
                    <a:pt x="2278776" y="6065735"/>
                    <a:pt x="2409914" y="6076059"/>
                    <a:pt x="2409914" y="6076059"/>
                  </a:cubicBezTo>
                  <a:cubicBezTo>
                    <a:pt x="2459808" y="6092691"/>
                    <a:pt x="2411626" y="6078111"/>
                    <a:pt x="2486826" y="6093151"/>
                  </a:cubicBezTo>
                  <a:cubicBezTo>
                    <a:pt x="2498343" y="6095454"/>
                    <a:pt x="2509716" y="6098470"/>
                    <a:pt x="2521009" y="6101697"/>
                  </a:cubicBezTo>
                  <a:cubicBezTo>
                    <a:pt x="2529670" y="6104172"/>
                    <a:pt x="2537743" y="6108873"/>
                    <a:pt x="2546646" y="6110243"/>
                  </a:cubicBezTo>
                  <a:cubicBezTo>
                    <a:pt x="2572288" y="6114188"/>
                    <a:pt x="2716142" y="6126012"/>
                    <a:pt x="2734654" y="6127334"/>
                  </a:cubicBezTo>
                  <a:cubicBezTo>
                    <a:pt x="2780204" y="6130588"/>
                    <a:pt x="2825877" y="6132088"/>
                    <a:pt x="2871386" y="6135880"/>
                  </a:cubicBezTo>
                  <a:cubicBezTo>
                    <a:pt x="2894273" y="6137787"/>
                    <a:pt x="2916881" y="6142347"/>
                    <a:pt x="2939753" y="6144426"/>
                  </a:cubicBezTo>
                  <a:cubicBezTo>
                    <a:pt x="2979571" y="6148046"/>
                    <a:pt x="3019514" y="6150123"/>
                    <a:pt x="3059394" y="6152972"/>
                  </a:cubicBezTo>
                  <a:cubicBezTo>
                    <a:pt x="3208460" y="6182784"/>
                    <a:pt x="3086261" y="6162332"/>
                    <a:pt x="3281585" y="6178609"/>
                  </a:cubicBezTo>
                  <a:cubicBezTo>
                    <a:pt x="3304472" y="6180516"/>
                    <a:pt x="3327030" y="6185722"/>
                    <a:pt x="3349951" y="6187155"/>
                  </a:cubicBezTo>
                  <a:cubicBezTo>
                    <a:pt x="3418243" y="6191423"/>
                    <a:pt x="3486684" y="6192852"/>
                    <a:pt x="3555050" y="6195701"/>
                  </a:cubicBezTo>
                  <a:lnTo>
                    <a:pt x="3956702" y="6178609"/>
                  </a:lnTo>
                  <a:cubicBezTo>
                    <a:pt x="3968427" y="6177919"/>
                    <a:pt x="3979300" y="6171994"/>
                    <a:pt x="3990886" y="6170063"/>
                  </a:cubicBezTo>
                  <a:cubicBezTo>
                    <a:pt x="4013540" y="6166287"/>
                    <a:pt x="4036598" y="6165293"/>
                    <a:pt x="4059252" y="6161517"/>
                  </a:cubicBezTo>
                  <a:cubicBezTo>
                    <a:pt x="4087907" y="6156741"/>
                    <a:pt x="4116527" y="6151472"/>
                    <a:pt x="4144710" y="6144426"/>
                  </a:cubicBezTo>
                  <a:cubicBezTo>
                    <a:pt x="4156104" y="6141577"/>
                    <a:pt x="4167337" y="6137981"/>
                    <a:pt x="4178893" y="6135880"/>
                  </a:cubicBezTo>
                  <a:cubicBezTo>
                    <a:pt x="4198711" y="6132277"/>
                    <a:pt x="4218774" y="6130183"/>
                    <a:pt x="4238714" y="6127334"/>
                  </a:cubicBezTo>
                  <a:cubicBezTo>
                    <a:pt x="4306553" y="6104720"/>
                    <a:pt x="4227758" y="6129388"/>
                    <a:pt x="4375446" y="6101697"/>
                  </a:cubicBezTo>
                  <a:cubicBezTo>
                    <a:pt x="4384300" y="6100037"/>
                    <a:pt x="4392422" y="6095626"/>
                    <a:pt x="4401084" y="6093151"/>
                  </a:cubicBezTo>
                  <a:cubicBezTo>
                    <a:pt x="4462477" y="6075610"/>
                    <a:pt x="4407526" y="6093676"/>
                    <a:pt x="4477996" y="6076059"/>
                  </a:cubicBezTo>
                  <a:cubicBezTo>
                    <a:pt x="4486735" y="6073874"/>
                    <a:pt x="4494894" y="6069699"/>
                    <a:pt x="4503633" y="6067514"/>
                  </a:cubicBezTo>
                  <a:cubicBezTo>
                    <a:pt x="4517724" y="6063991"/>
                    <a:pt x="4532271" y="6062491"/>
                    <a:pt x="4546362" y="6058968"/>
                  </a:cubicBezTo>
                  <a:cubicBezTo>
                    <a:pt x="4555101" y="6056783"/>
                    <a:pt x="4563261" y="6052607"/>
                    <a:pt x="4572000" y="6050422"/>
                  </a:cubicBezTo>
                  <a:cubicBezTo>
                    <a:pt x="4586091" y="6046899"/>
                    <a:pt x="4600763" y="6045866"/>
                    <a:pt x="4614729" y="6041876"/>
                  </a:cubicBezTo>
                  <a:cubicBezTo>
                    <a:pt x="4735971" y="6007236"/>
                    <a:pt x="4652270" y="6030670"/>
                    <a:pt x="4725824" y="5999147"/>
                  </a:cubicBezTo>
                  <a:cubicBezTo>
                    <a:pt x="4734104" y="5995599"/>
                    <a:pt x="4743261" y="5994329"/>
                    <a:pt x="4751461" y="5990602"/>
                  </a:cubicBezTo>
                  <a:cubicBezTo>
                    <a:pt x="4774656" y="5980059"/>
                    <a:pt x="4797039" y="5967813"/>
                    <a:pt x="4819828" y="5956418"/>
                  </a:cubicBezTo>
                  <a:cubicBezTo>
                    <a:pt x="4831222" y="5950721"/>
                    <a:pt x="4843411" y="5946394"/>
                    <a:pt x="4854011" y="5939327"/>
                  </a:cubicBezTo>
                  <a:cubicBezTo>
                    <a:pt x="4862557" y="5933630"/>
                    <a:pt x="4870938" y="5927679"/>
                    <a:pt x="4879648" y="5922235"/>
                  </a:cubicBezTo>
                  <a:cubicBezTo>
                    <a:pt x="4893733" y="5913432"/>
                    <a:pt x="4907521" y="5904026"/>
                    <a:pt x="4922377" y="5896598"/>
                  </a:cubicBezTo>
                  <a:cubicBezTo>
                    <a:pt x="4930434" y="5892570"/>
                    <a:pt x="4940140" y="5892427"/>
                    <a:pt x="4948014" y="5888052"/>
                  </a:cubicBezTo>
                  <a:cubicBezTo>
                    <a:pt x="4965971" y="5878076"/>
                    <a:pt x="4982197" y="5865263"/>
                    <a:pt x="4999289" y="5853869"/>
                  </a:cubicBezTo>
                  <a:cubicBezTo>
                    <a:pt x="5019576" y="5840344"/>
                    <a:pt x="5040564" y="5827037"/>
                    <a:pt x="5059110" y="5811140"/>
                  </a:cubicBezTo>
                  <a:cubicBezTo>
                    <a:pt x="5068286" y="5803275"/>
                    <a:pt x="5075571" y="5793367"/>
                    <a:pt x="5084747" y="5785502"/>
                  </a:cubicBezTo>
                  <a:cubicBezTo>
                    <a:pt x="5095561" y="5776233"/>
                    <a:pt x="5108859" y="5769936"/>
                    <a:pt x="5118930" y="5759865"/>
                  </a:cubicBezTo>
                  <a:cubicBezTo>
                    <a:pt x="5126193" y="5752603"/>
                    <a:pt x="5128292" y="5740991"/>
                    <a:pt x="5136022" y="5734228"/>
                  </a:cubicBezTo>
                  <a:cubicBezTo>
                    <a:pt x="5151481" y="5720701"/>
                    <a:pt x="5187297" y="5700045"/>
                    <a:pt x="5187297" y="5700045"/>
                  </a:cubicBezTo>
                  <a:cubicBezTo>
                    <a:pt x="5198691" y="5682953"/>
                    <a:pt x="5206955" y="5663295"/>
                    <a:pt x="5221480" y="5648770"/>
                  </a:cubicBezTo>
                  <a:cubicBezTo>
                    <a:pt x="5230026" y="5640224"/>
                    <a:pt x="5240092" y="5632967"/>
                    <a:pt x="5247117" y="5623132"/>
                  </a:cubicBezTo>
                  <a:cubicBezTo>
                    <a:pt x="5286542" y="5567936"/>
                    <a:pt x="5239307" y="5605550"/>
                    <a:pt x="5289846" y="5571858"/>
                  </a:cubicBezTo>
                  <a:cubicBezTo>
                    <a:pt x="5295543" y="5563312"/>
                    <a:pt x="5301842" y="5555138"/>
                    <a:pt x="5306938" y="5546220"/>
                  </a:cubicBezTo>
                  <a:cubicBezTo>
                    <a:pt x="5322139" y="5519618"/>
                    <a:pt x="5322189" y="5509118"/>
                    <a:pt x="5341121" y="5486400"/>
                  </a:cubicBezTo>
                  <a:cubicBezTo>
                    <a:pt x="5348858" y="5477116"/>
                    <a:pt x="5358212" y="5469308"/>
                    <a:pt x="5366758" y="5460762"/>
                  </a:cubicBezTo>
                  <a:cubicBezTo>
                    <a:pt x="5372455" y="5446519"/>
                    <a:pt x="5378999" y="5432586"/>
                    <a:pt x="5383850" y="5418033"/>
                  </a:cubicBezTo>
                  <a:cubicBezTo>
                    <a:pt x="5394694" y="5385502"/>
                    <a:pt x="5388595" y="5387023"/>
                    <a:pt x="5400942" y="5358213"/>
                  </a:cubicBezTo>
                  <a:cubicBezTo>
                    <a:pt x="5405960" y="5346504"/>
                    <a:pt x="5413015" y="5335739"/>
                    <a:pt x="5418033" y="5324030"/>
                  </a:cubicBezTo>
                  <a:cubicBezTo>
                    <a:pt x="5439260" y="5274499"/>
                    <a:pt x="5410827" y="5322019"/>
                    <a:pt x="5443671" y="5272755"/>
                  </a:cubicBezTo>
                  <a:cubicBezTo>
                    <a:pt x="5463706" y="5212642"/>
                    <a:pt x="5437634" y="5286837"/>
                    <a:pt x="5469308" y="5212934"/>
                  </a:cubicBezTo>
                  <a:cubicBezTo>
                    <a:pt x="5472857" y="5204654"/>
                    <a:pt x="5475379" y="5195958"/>
                    <a:pt x="5477854" y="5187297"/>
                  </a:cubicBezTo>
                  <a:cubicBezTo>
                    <a:pt x="5481081" y="5176004"/>
                    <a:pt x="5481773" y="5163909"/>
                    <a:pt x="5486400" y="5153114"/>
                  </a:cubicBezTo>
                  <a:cubicBezTo>
                    <a:pt x="5490446" y="5143674"/>
                    <a:pt x="5499541" y="5136957"/>
                    <a:pt x="5503491" y="5127476"/>
                  </a:cubicBezTo>
                  <a:cubicBezTo>
                    <a:pt x="5551632" y="5011938"/>
                    <a:pt x="5506821" y="5084027"/>
                    <a:pt x="5546220" y="5024927"/>
                  </a:cubicBezTo>
                  <a:cubicBezTo>
                    <a:pt x="5549069" y="5013533"/>
                    <a:pt x="5550642" y="5001741"/>
                    <a:pt x="5554766" y="4990744"/>
                  </a:cubicBezTo>
                  <a:cubicBezTo>
                    <a:pt x="5559239" y="4978816"/>
                    <a:pt x="5568196" y="4968762"/>
                    <a:pt x="5571857" y="4956560"/>
                  </a:cubicBezTo>
                  <a:cubicBezTo>
                    <a:pt x="5576095" y="4942433"/>
                    <a:pt x="5586810" y="4856158"/>
                    <a:pt x="5588949" y="4845465"/>
                  </a:cubicBezTo>
                  <a:cubicBezTo>
                    <a:pt x="5590716" y="4836632"/>
                    <a:pt x="5594646" y="4828374"/>
                    <a:pt x="5597495" y="4819828"/>
                  </a:cubicBezTo>
                  <a:cubicBezTo>
                    <a:pt x="5594646" y="4643215"/>
                    <a:pt x="5596792" y="4466450"/>
                    <a:pt x="5588949" y="4289988"/>
                  </a:cubicBezTo>
                  <a:cubicBezTo>
                    <a:pt x="5585387" y="4209850"/>
                    <a:pt x="5574657" y="4130117"/>
                    <a:pt x="5563312" y="4050706"/>
                  </a:cubicBezTo>
                  <a:cubicBezTo>
                    <a:pt x="5560463" y="4030766"/>
                    <a:pt x="5558369" y="4010704"/>
                    <a:pt x="5554766" y="3990886"/>
                  </a:cubicBezTo>
                  <a:cubicBezTo>
                    <a:pt x="5552665" y="3979330"/>
                    <a:pt x="5548768" y="3968168"/>
                    <a:pt x="5546220" y="3956702"/>
                  </a:cubicBezTo>
                  <a:cubicBezTo>
                    <a:pt x="5543069" y="3942523"/>
                    <a:pt x="5540272" y="3928264"/>
                    <a:pt x="5537674" y="3913973"/>
                  </a:cubicBezTo>
                  <a:cubicBezTo>
                    <a:pt x="5531464" y="3879817"/>
                    <a:pt x="5520606" y="3802948"/>
                    <a:pt x="5512037" y="3777241"/>
                  </a:cubicBezTo>
                  <a:cubicBezTo>
                    <a:pt x="5502522" y="3748695"/>
                    <a:pt x="5502097" y="3749607"/>
                    <a:pt x="5494945" y="3717420"/>
                  </a:cubicBezTo>
                  <a:cubicBezTo>
                    <a:pt x="5485904" y="3676735"/>
                    <a:pt x="5483275" y="3648227"/>
                    <a:pt x="5469308" y="3606325"/>
                  </a:cubicBezTo>
                  <a:cubicBezTo>
                    <a:pt x="5463611" y="3589233"/>
                    <a:pt x="5456585" y="3572528"/>
                    <a:pt x="5452216" y="3555050"/>
                  </a:cubicBezTo>
                  <a:cubicBezTo>
                    <a:pt x="5449368" y="3543656"/>
                    <a:pt x="5446219" y="3532332"/>
                    <a:pt x="5443671" y="3520867"/>
                  </a:cubicBezTo>
                  <a:cubicBezTo>
                    <a:pt x="5436702" y="3489505"/>
                    <a:pt x="5435510" y="3473725"/>
                    <a:pt x="5426579" y="3443955"/>
                  </a:cubicBezTo>
                  <a:cubicBezTo>
                    <a:pt x="5421402" y="3426699"/>
                    <a:pt x="5413020" y="3410346"/>
                    <a:pt x="5409487" y="3392680"/>
                  </a:cubicBezTo>
                  <a:cubicBezTo>
                    <a:pt x="5406639" y="3378437"/>
                    <a:pt x="5405116" y="3363863"/>
                    <a:pt x="5400942" y="3349951"/>
                  </a:cubicBezTo>
                  <a:cubicBezTo>
                    <a:pt x="5396534" y="3335258"/>
                    <a:pt x="5388361" y="3321884"/>
                    <a:pt x="5383850" y="3307222"/>
                  </a:cubicBezTo>
                  <a:cubicBezTo>
                    <a:pt x="5376942" y="3284771"/>
                    <a:pt x="5372455" y="3261645"/>
                    <a:pt x="5366758" y="3238856"/>
                  </a:cubicBezTo>
                  <a:cubicBezTo>
                    <a:pt x="5363909" y="3227462"/>
                    <a:pt x="5363466" y="3215178"/>
                    <a:pt x="5358213" y="3204673"/>
                  </a:cubicBezTo>
                  <a:lnTo>
                    <a:pt x="5341121" y="3170489"/>
                  </a:lnTo>
                  <a:cubicBezTo>
                    <a:pt x="5333834" y="3134055"/>
                    <a:pt x="5335292" y="3132158"/>
                    <a:pt x="5324029" y="3102123"/>
                  </a:cubicBezTo>
                  <a:cubicBezTo>
                    <a:pt x="5318152" y="3086450"/>
                    <a:pt x="5303240" y="3053148"/>
                    <a:pt x="5298392" y="3033757"/>
                  </a:cubicBezTo>
                  <a:cubicBezTo>
                    <a:pt x="5294869" y="3019666"/>
                    <a:pt x="5293369" y="3005119"/>
                    <a:pt x="5289846" y="2991028"/>
                  </a:cubicBezTo>
                  <a:cubicBezTo>
                    <a:pt x="5287661" y="2982289"/>
                    <a:pt x="5283775" y="2974052"/>
                    <a:pt x="5281300" y="2965390"/>
                  </a:cubicBezTo>
                  <a:cubicBezTo>
                    <a:pt x="5278074" y="2954097"/>
                    <a:pt x="5276879" y="2942204"/>
                    <a:pt x="5272755" y="2931207"/>
                  </a:cubicBezTo>
                  <a:cubicBezTo>
                    <a:pt x="5268282" y="2919279"/>
                    <a:pt x="5260681" y="2908733"/>
                    <a:pt x="5255663" y="2897024"/>
                  </a:cubicBezTo>
                  <a:cubicBezTo>
                    <a:pt x="5252114" y="2888744"/>
                    <a:pt x="5250280" y="2879821"/>
                    <a:pt x="5247117" y="2871387"/>
                  </a:cubicBezTo>
                  <a:cubicBezTo>
                    <a:pt x="5241731" y="2857024"/>
                    <a:pt x="5234877" y="2843211"/>
                    <a:pt x="5230026" y="2828658"/>
                  </a:cubicBezTo>
                  <a:cubicBezTo>
                    <a:pt x="5206757" y="2758849"/>
                    <a:pt x="5239351" y="2830214"/>
                    <a:pt x="5204388" y="2760291"/>
                  </a:cubicBezTo>
                  <a:cubicBezTo>
                    <a:pt x="5201540" y="2746048"/>
                    <a:pt x="5200436" y="2731342"/>
                    <a:pt x="5195843" y="2717562"/>
                  </a:cubicBezTo>
                  <a:cubicBezTo>
                    <a:pt x="5191815" y="2705476"/>
                    <a:pt x="5182412" y="2695581"/>
                    <a:pt x="5178751" y="2683379"/>
                  </a:cubicBezTo>
                  <a:cubicBezTo>
                    <a:pt x="5173772" y="2666782"/>
                    <a:pt x="5173964" y="2649019"/>
                    <a:pt x="5170205" y="2632104"/>
                  </a:cubicBezTo>
                  <a:cubicBezTo>
                    <a:pt x="5168251" y="2623311"/>
                    <a:pt x="5164508" y="2615013"/>
                    <a:pt x="5161659" y="2606467"/>
                  </a:cubicBezTo>
                  <a:cubicBezTo>
                    <a:pt x="5158811" y="2586527"/>
                    <a:pt x="5156717" y="2566464"/>
                    <a:pt x="5153114" y="2546646"/>
                  </a:cubicBezTo>
                  <a:cubicBezTo>
                    <a:pt x="5151013" y="2535090"/>
                    <a:pt x="5147116" y="2523928"/>
                    <a:pt x="5144568" y="2512463"/>
                  </a:cubicBezTo>
                  <a:cubicBezTo>
                    <a:pt x="5141417" y="2498284"/>
                    <a:pt x="5138871" y="2483977"/>
                    <a:pt x="5136022" y="2469734"/>
                  </a:cubicBezTo>
                  <a:cubicBezTo>
                    <a:pt x="5118627" y="2260995"/>
                    <a:pt x="5121943" y="2344650"/>
                    <a:pt x="5136022" y="1999716"/>
                  </a:cubicBezTo>
                  <a:cubicBezTo>
                    <a:pt x="5136685" y="1983478"/>
                    <a:pt x="5149780" y="1924051"/>
                    <a:pt x="5153114" y="1905712"/>
                  </a:cubicBezTo>
                  <a:cubicBezTo>
                    <a:pt x="5156214" y="1888664"/>
                    <a:pt x="5158559" y="1871485"/>
                    <a:pt x="5161659" y="1854437"/>
                  </a:cubicBezTo>
                  <a:cubicBezTo>
                    <a:pt x="5164257" y="1840146"/>
                    <a:pt x="5167607" y="1825999"/>
                    <a:pt x="5170205" y="1811708"/>
                  </a:cubicBezTo>
                  <a:cubicBezTo>
                    <a:pt x="5173305" y="1794660"/>
                    <a:pt x="5175651" y="1777481"/>
                    <a:pt x="5178751" y="1760433"/>
                  </a:cubicBezTo>
                  <a:cubicBezTo>
                    <a:pt x="5181349" y="1746142"/>
                    <a:pt x="5184909" y="1732031"/>
                    <a:pt x="5187297" y="1717704"/>
                  </a:cubicBezTo>
                  <a:cubicBezTo>
                    <a:pt x="5190608" y="1697836"/>
                    <a:pt x="5191893" y="1677635"/>
                    <a:pt x="5195843" y="1657884"/>
                  </a:cubicBezTo>
                  <a:cubicBezTo>
                    <a:pt x="5197610" y="1649051"/>
                    <a:pt x="5202434" y="1641040"/>
                    <a:pt x="5204388" y="1632246"/>
                  </a:cubicBezTo>
                  <a:cubicBezTo>
                    <a:pt x="5218520" y="1568649"/>
                    <a:pt x="5207839" y="1589354"/>
                    <a:pt x="5221480" y="1521151"/>
                  </a:cubicBezTo>
                  <a:cubicBezTo>
                    <a:pt x="5226087" y="1498117"/>
                    <a:pt x="5233476" y="1475716"/>
                    <a:pt x="5238572" y="1452785"/>
                  </a:cubicBezTo>
                  <a:lnTo>
                    <a:pt x="5255663" y="1375873"/>
                  </a:lnTo>
                  <a:cubicBezTo>
                    <a:pt x="5277050" y="1044379"/>
                    <a:pt x="5284148" y="1048243"/>
                    <a:pt x="5264209" y="649480"/>
                  </a:cubicBezTo>
                  <a:cubicBezTo>
                    <a:pt x="5263309" y="631486"/>
                    <a:pt x="5252814" y="615297"/>
                    <a:pt x="5247117" y="598205"/>
                  </a:cubicBezTo>
                  <a:cubicBezTo>
                    <a:pt x="5245937" y="591126"/>
                    <a:pt x="5229153" y="483617"/>
                    <a:pt x="5221480" y="452927"/>
                  </a:cubicBezTo>
                  <a:cubicBezTo>
                    <a:pt x="5205194" y="387785"/>
                    <a:pt x="5220367" y="473006"/>
                    <a:pt x="5204388" y="393106"/>
                  </a:cubicBezTo>
                  <a:cubicBezTo>
                    <a:pt x="5200990" y="376115"/>
                    <a:pt x="5199602" y="358746"/>
                    <a:pt x="5195843" y="341831"/>
                  </a:cubicBezTo>
                  <a:cubicBezTo>
                    <a:pt x="5189677" y="314084"/>
                    <a:pt x="5182262" y="310144"/>
                    <a:pt x="5170205" y="282011"/>
                  </a:cubicBezTo>
                  <a:cubicBezTo>
                    <a:pt x="5166656" y="273731"/>
                    <a:pt x="5164134" y="265035"/>
                    <a:pt x="5161659" y="256373"/>
                  </a:cubicBezTo>
                  <a:cubicBezTo>
                    <a:pt x="5130013" y="145608"/>
                    <a:pt x="5177652" y="290219"/>
                    <a:pt x="5136022" y="196553"/>
                  </a:cubicBezTo>
                  <a:cubicBezTo>
                    <a:pt x="5128705" y="180090"/>
                    <a:pt x="5131669" y="158018"/>
                    <a:pt x="5118930" y="145278"/>
                  </a:cubicBezTo>
                  <a:cubicBezTo>
                    <a:pt x="5101839" y="128186"/>
                    <a:pt x="5081064" y="114114"/>
                    <a:pt x="5067656" y="94003"/>
                  </a:cubicBezTo>
                  <a:cubicBezTo>
                    <a:pt x="5045768" y="61172"/>
                    <a:pt x="5041567" y="40629"/>
                    <a:pt x="5007835" y="25637"/>
                  </a:cubicBezTo>
                  <a:cubicBezTo>
                    <a:pt x="4957337" y="3193"/>
                    <a:pt x="4938316" y="6518"/>
                    <a:pt x="4879648" y="0"/>
                  </a:cubicBezTo>
                  <a:lnTo>
                    <a:pt x="4554908" y="8545"/>
                  </a:lnTo>
                  <a:cubicBezTo>
                    <a:pt x="4496840" y="10915"/>
                    <a:pt x="4456205" y="17762"/>
                    <a:pt x="4401084" y="25637"/>
                  </a:cubicBezTo>
                  <a:cubicBezTo>
                    <a:pt x="4383992" y="31334"/>
                    <a:pt x="4367287" y="38360"/>
                    <a:pt x="4349809" y="42729"/>
                  </a:cubicBezTo>
                  <a:cubicBezTo>
                    <a:pt x="4332460" y="47066"/>
                    <a:pt x="4307154" y="52463"/>
                    <a:pt x="4289988" y="59820"/>
                  </a:cubicBezTo>
                  <a:cubicBezTo>
                    <a:pt x="4278279" y="64838"/>
                    <a:pt x="4266866" y="70592"/>
                    <a:pt x="4255805" y="76912"/>
                  </a:cubicBezTo>
                  <a:cubicBezTo>
                    <a:pt x="4246888" y="82008"/>
                    <a:pt x="4239553" y="89832"/>
                    <a:pt x="4230168" y="94003"/>
                  </a:cubicBezTo>
                  <a:cubicBezTo>
                    <a:pt x="4203417" y="105892"/>
                    <a:pt x="4173120" y="112538"/>
                    <a:pt x="4144710" y="119641"/>
                  </a:cubicBezTo>
                  <a:cubicBezTo>
                    <a:pt x="4136164" y="125338"/>
                    <a:pt x="4126962" y="130157"/>
                    <a:pt x="4119072" y="136732"/>
                  </a:cubicBezTo>
                  <a:cubicBezTo>
                    <a:pt x="4109788" y="144469"/>
                    <a:pt x="4103491" y="155666"/>
                    <a:pt x="4093435" y="162370"/>
                  </a:cubicBezTo>
                  <a:cubicBezTo>
                    <a:pt x="4085940" y="167367"/>
                    <a:pt x="4075855" y="166888"/>
                    <a:pt x="4067798" y="170916"/>
                  </a:cubicBezTo>
                  <a:cubicBezTo>
                    <a:pt x="4058611" y="175509"/>
                    <a:pt x="4050706" y="182310"/>
                    <a:pt x="4042160" y="188007"/>
                  </a:cubicBezTo>
                  <a:cubicBezTo>
                    <a:pt x="4010580" y="235380"/>
                    <a:pt x="4043138" y="197909"/>
                    <a:pt x="3999431" y="222190"/>
                  </a:cubicBezTo>
                  <a:cubicBezTo>
                    <a:pt x="3981475" y="232166"/>
                    <a:pt x="3948157" y="256373"/>
                    <a:pt x="3948157" y="256373"/>
                  </a:cubicBezTo>
                  <a:cubicBezTo>
                    <a:pt x="3942460" y="264919"/>
                    <a:pt x="3938795" y="275247"/>
                    <a:pt x="3931065" y="282011"/>
                  </a:cubicBezTo>
                  <a:cubicBezTo>
                    <a:pt x="3915606" y="295538"/>
                    <a:pt x="3879790" y="316194"/>
                    <a:pt x="3879790" y="316194"/>
                  </a:cubicBezTo>
                  <a:cubicBezTo>
                    <a:pt x="3874093" y="324740"/>
                    <a:pt x="3870428" y="335068"/>
                    <a:pt x="3862699" y="341831"/>
                  </a:cubicBezTo>
                  <a:cubicBezTo>
                    <a:pt x="3847240" y="355358"/>
                    <a:pt x="3811424" y="376015"/>
                    <a:pt x="3811424" y="376015"/>
                  </a:cubicBezTo>
                  <a:cubicBezTo>
                    <a:pt x="3773199" y="433350"/>
                    <a:pt x="3818228" y="377176"/>
                    <a:pt x="3768695" y="410198"/>
                  </a:cubicBezTo>
                  <a:cubicBezTo>
                    <a:pt x="3758639" y="416902"/>
                    <a:pt x="3753113" y="429131"/>
                    <a:pt x="3743057" y="435835"/>
                  </a:cubicBezTo>
                  <a:cubicBezTo>
                    <a:pt x="3735562" y="440832"/>
                    <a:pt x="3725477" y="440352"/>
                    <a:pt x="3717420" y="444381"/>
                  </a:cubicBezTo>
                  <a:cubicBezTo>
                    <a:pt x="3708234" y="448974"/>
                    <a:pt x="3700329" y="455776"/>
                    <a:pt x="3691783" y="461473"/>
                  </a:cubicBezTo>
                  <a:cubicBezTo>
                    <a:pt x="3654812" y="516928"/>
                    <a:pt x="3699938" y="461696"/>
                    <a:pt x="3640508" y="495656"/>
                  </a:cubicBezTo>
                  <a:cubicBezTo>
                    <a:pt x="3630015" y="501652"/>
                    <a:pt x="3624411" y="513873"/>
                    <a:pt x="3614871" y="521293"/>
                  </a:cubicBezTo>
                  <a:cubicBezTo>
                    <a:pt x="3598656" y="533904"/>
                    <a:pt x="3578121" y="540951"/>
                    <a:pt x="3563596" y="555476"/>
                  </a:cubicBezTo>
                  <a:cubicBezTo>
                    <a:pt x="3505951" y="613121"/>
                    <a:pt x="3535252" y="599107"/>
                    <a:pt x="3486684" y="615297"/>
                  </a:cubicBezTo>
                  <a:cubicBezTo>
                    <a:pt x="3421178" y="664425"/>
                    <a:pt x="3477062" y="616587"/>
                    <a:pt x="3435409" y="666572"/>
                  </a:cubicBezTo>
                  <a:cubicBezTo>
                    <a:pt x="3427672" y="675856"/>
                    <a:pt x="3399801" y="695058"/>
                    <a:pt x="3392680" y="700755"/>
                  </a:cubicBezTo>
                  <a:close/>
                </a:path>
              </a:pathLst>
            </a:custGeom>
            <a:solidFill>
              <a:srgbClr val="C2B57C"/>
            </a:solidFill>
            <a:ln cmpd="sng">
              <a:solidFill>
                <a:srgbClr val="8073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733800" y="2057400"/>
              <a:ext cx="1447800" cy="1447800"/>
            </a:xfrm>
            <a:prstGeom prst="ellipse">
              <a:avLst/>
            </a:prstGeom>
            <a:solidFill>
              <a:schemeClr val="bg1"/>
            </a:solidFill>
            <a:ln w="38100" cmpd="sng">
              <a:solidFill>
                <a:srgbClr val="8073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019800" y="1905000"/>
              <a:ext cx="1447800" cy="1447800"/>
            </a:xfrm>
            <a:prstGeom prst="ellipse">
              <a:avLst/>
            </a:prstGeom>
            <a:solidFill>
              <a:schemeClr val="bg1"/>
            </a:solidFill>
            <a:ln w="38100" cmpd="sng">
              <a:solidFill>
                <a:srgbClr val="8073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664438" y="3657600"/>
              <a:ext cx="1447800" cy="1447800"/>
            </a:xfrm>
            <a:prstGeom prst="ellipse">
              <a:avLst/>
            </a:prstGeom>
            <a:solidFill>
              <a:schemeClr val="bg1"/>
            </a:solidFill>
            <a:ln w="38100" cmpd="sng">
              <a:solidFill>
                <a:srgbClr val="8073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Smiley Face 12"/>
          <p:cNvSpPr/>
          <p:nvPr/>
        </p:nvSpPr>
        <p:spPr>
          <a:xfrm>
            <a:off x="1066800" y="1066800"/>
            <a:ext cx="1447800" cy="1447800"/>
          </a:xfrm>
          <a:prstGeom prst="smileyFace">
            <a:avLst/>
          </a:prstGeom>
          <a:solidFill>
            <a:srgbClr val="C2B57C"/>
          </a:solidFill>
          <a:ln w="38100" cmpd="sng">
            <a:solidFill>
              <a:srgbClr val="8073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miley Face 15"/>
          <p:cNvSpPr/>
          <p:nvPr/>
        </p:nvSpPr>
        <p:spPr>
          <a:xfrm>
            <a:off x="762000" y="2667000"/>
            <a:ext cx="1447800" cy="1447800"/>
          </a:xfrm>
          <a:prstGeom prst="smileyFace">
            <a:avLst/>
          </a:prstGeom>
          <a:solidFill>
            <a:srgbClr val="C2B57C"/>
          </a:solidFill>
          <a:ln w="38100" cmpd="sng">
            <a:solidFill>
              <a:srgbClr val="8073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miley Face 18"/>
          <p:cNvSpPr/>
          <p:nvPr/>
        </p:nvSpPr>
        <p:spPr>
          <a:xfrm>
            <a:off x="990600" y="4648200"/>
            <a:ext cx="1447800" cy="1447800"/>
          </a:xfrm>
          <a:prstGeom prst="smileyFace">
            <a:avLst/>
          </a:prstGeom>
          <a:solidFill>
            <a:srgbClr val="C2B57C"/>
          </a:solidFill>
          <a:ln w="38100" cmpd="sng">
            <a:solidFill>
              <a:srgbClr val="8073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9199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2000"/>
                                        <p:tgtEl>
                                          <p:spTgt spid="10"/>
                                        </p:tgtEl>
                                      </p:cBhvr>
                                    </p:animEffect>
                                    <p:set>
                                      <p:cBhvr>
                                        <p:cTn id="7" dur="1" fill="hold">
                                          <p:stCondLst>
                                            <p:cond delay="1999"/>
                                          </p:stCondLst>
                                        </p:cTn>
                                        <p:tgtEl>
                                          <p:spTgt spid="10"/>
                                        </p:tgtEl>
                                        <p:attrNameLst>
                                          <p:attrName>style.visibility</p:attrName>
                                        </p:attrNameLst>
                                      </p:cBhvr>
                                      <p:to>
                                        <p:strVal val="hidden"/>
                                      </p:to>
                                    </p:set>
                                  </p:childTnLst>
                                </p:cTn>
                              </p:par>
                              <p:par>
                                <p:cTn id="8" presetID="37" presetClass="path" presetSubtype="0" accel="50000" decel="50000" fill="hold" grpId="0" nodeType="withEffect">
                                  <p:stCondLst>
                                    <p:cond delay="0"/>
                                  </p:stCondLst>
                                  <p:childTnLst>
                                    <p:animMotion origin="layout" path="M 0.00191 -0.01087 L 0.17917 -0.0044 C 0.21684 -0.0037 0.27101 0.00763 0.32605 0.02545 C 0.3882 0.04534 0.43802 0.06778 0.4717 0.08998 L 0.63195 0.19223 " pathEditMode="relative" rAng="817708" ptsTypes="FffFF">
                                      <p:cBhvr>
                                        <p:cTn id="9" dur="2000" fill="hold"/>
                                        <p:tgtEl>
                                          <p:spTgt spid="13"/>
                                        </p:tgtEl>
                                        <p:attrNameLst>
                                          <p:attrName>ppt_x</p:attrName>
                                          <p:attrName>ppt_y</p:attrName>
                                        </p:attrNameLst>
                                      </p:cBhvr>
                                      <p:rCtr x="32100" y="6900"/>
                                    </p:animMotion>
                                  </p:childTnLst>
                                </p:cTn>
                              </p:par>
                              <p:par>
                                <p:cTn id="10" presetID="37" presetClass="path" presetSubtype="0" accel="50000" decel="50000" fill="hold" grpId="0" nodeType="withEffect">
                                  <p:stCondLst>
                                    <p:cond delay="0"/>
                                  </p:stCondLst>
                                  <p:childTnLst>
                                    <p:animMotion origin="layout" path="M -4.44444E-6 -3.31714E-6 L 0.15764 0.03493 C 0.19132 0.04349 0.22848 0.03262 0.25782 0.00278 C 0.29115 -0.02891 0.30938 -0.07101 0.31285 -0.11774 L 0.33507 -0.3287 " pathEditMode="relative" rAng="-2181407" ptsTypes="FffFF">
                                      <p:cBhvr>
                                        <p:cTn id="11" dur="2000" fill="hold"/>
                                        <p:tgtEl>
                                          <p:spTgt spid="19"/>
                                        </p:tgtEl>
                                        <p:attrNameLst>
                                          <p:attrName>ppt_x</p:attrName>
                                          <p:attrName>ppt_y</p:attrName>
                                        </p:attrNameLst>
                                      </p:cBhvr>
                                      <p:rCtr x="21400" y="-8100"/>
                                    </p:animMotion>
                                  </p:childTnLst>
                                </p:cTn>
                              </p:par>
                              <p:par>
                                <p:cTn id="12" presetID="56" presetClass="path" presetSubtype="0" accel="50000" decel="50000" fill="hold" grpId="0" nodeType="withEffect">
                                  <p:stCondLst>
                                    <p:cond delay="0"/>
                                  </p:stCondLst>
                                  <p:childTnLst>
                                    <p:animMotion origin="layout" path="M 2.77556E-17 -1.31853E-6 L 0.07917 -0.04996 " pathEditMode="relative" rAng="0" ptsTypes="AA">
                                      <p:cBhvr>
                                        <p:cTn id="13" dur="2000" fill="hold"/>
                                        <p:tgtEl>
                                          <p:spTgt spid="16"/>
                                        </p:tgtEl>
                                        <p:attrNameLst>
                                          <p:attrName>ppt_x</p:attrName>
                                          <p:attrName>ppt_y</p:attrName>
                                        </p:attrNameLst>
                                      </p:cBhvr>
                                      <p:rCtr x="4000" y="-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Can have different Attributes</a:t>
            </a:r>
            <a:endParaRPr lang="en-US" dirty="0"/>
          </a:p>
        </p:txBody>
      </p:sp>
      <p:sp>
        <p:nvSpPr>
          <p:cNvPr id="5" name="Content Placeholder 4"/>
          <p:cNvSpPr>
            <a:spLocks noGrp="1"/>
          </p:cNvSpPr>
          <p:nvPr>
            <p:ph idx="1"/>
          </p:nvPr>
        </p:nvSpPr>
        <p:spPr/>
        <p:txBody>
          <a:bodyPr/>
          <a:lstStyle/>
          <a:p>
            <a:endParaRPr lang="en-US"/>
          </a:p>
        </p:txBody>
      </p:sp>
      <p:sp>
        <p:nvSpPr>
          <p:cNvPr id="13" name="Smiley Face 12"/>
          <p:cNvSpPr/>
          <p:nvPr/>
        </p:nvSpPr>
        <p:spPr>
          <a:xfrm>
            <a:off x="6934200" y="2438400"/>
            <a:ext cx="1447800" cy="1447800"/>
          </a:xfrm>
          <a:prstGeom prst="smileyFace">
            <a:avLst/>
          </a:prstGeom>
          <a:solidFill>
            <a:srgbClr val="C2B57C"/>
          </a:solidFill>
          <a:ln w="38100" cmpd="sng">
            <a:solidFill>
              <a:srgbClr val="8073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miley Face 15"/>
          <p:cNvSpPr/>
          <p:nvPr/>
        </p:nvSpPr>
        <p:spPr>
          <a:xfrm>
            <a:off x="1524000" y="2362200"/>
            <a:ext cx="1447800" cy="1447800"/>
          </a:xfrm>
          <a:prstGeom prst="smileyFace">
            <a:avLst/>
          </a:prstGeom>
          <a:solidFill>
            <a:srgbClr val="C2B57C"/>
          </a:solidFill>
          <a:ln w="38100" cmpd="sng">
            <a:solidFill>
              <a:srgbClr val="8073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miley Face 18"/>
          <p:cNvSpPr/>
          <p:nvPr/>
        </p:nvSpPr>
        <p:spPr>
          <a:xfrm>
            <a:off x="4114800" y="2438400"/>
            <a:ext cx="1447800" cy="1447800"/>
          </a:xfrm>
          <a:prstGeom prst="smileyFace">
            <a:avLst/>
          </a:prstGeom>
          <a:solidFill>
            <a:srgbClr val="C2B57C"/>
          </a:solidFill>
          <a:ln w="38100" cmpd="sng">
            <a:solidFill>
              <a:srgbClr val="8073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1591653" y="2413626"/>
            <a:ext cx="1313917" cy="1346524"/>
          </a:xfrm>
          <a:custGeom>
            <a:avLst/>
            <a:gdLst>
              <a:gd name="connsiteX0" fmla="*/ 596070 w 1313917"/>
              <a:gd name="connsiteY0" fmla="*/ 21925 h 1346524"/>
              <a:gd name="connsiteX1" fmla="*/ 596070 w 1313917"/>
              <a:gd name="connsiteY1" fmla="*/ 21925 h 1346524"/>
              <a:gd name="connsiteX2" fmla="*/ 519158 w 1313917"/>
              <a:gd name="connsiteY2" fmla="*/ 30471 h 1346524"/>
              <a:gd name="connsiteX3" fmla="*/ 493521 w 1313917"/>
              <a:gd name="connsiteY3" fmla="*/ 39017 h 1346524"/>
              <a:gd name="connsiteX4" fmla="*/ 459338 w 1313917"/>
              <a:gd name="connsiteY4" fmla="*/ 47563 h 1346524"/>
              <a:gd name="connsiteX5" fmla="*/ 408063 w 1313917"/>
              <a:gd name="connsiteY5" fmla="*/ 64654 h 1346524"/>
              <a:gd name="connsiteX6" fmla="*/ 356788 w 1313917"/>
              <a:gd name="connsiteY6" fmla="*/ 98838 h 1346524"/>
              <a:gd name="connsiteX7" fmla="*/ 331151 w 1313917"/>
              <a:gd name="connsiteY7" fmla="*/ 124475 h 1346524"/>
              <a:gd name="connsiteX8" fmla="*/ 279876 w 1313917"/>
              <a:gd name="connsiteY8" fmla="*/ 158658 h 1346524"/>
              <a:gd name="connsiteX9" fmla="*/ 254239 w 1313917"/>
              <a:gd name="connsiteY9" fmla="*/ 175750 h 1346524"/>
              <a:gd name="connsiteX10" fmla="*/ 228601 w 1313917"/>
              <a:gd name="connsiteY10" fmla="*/ 209933 h 1346524"/>
              <a:gd name="connsiteX11" fmla="*/ 177326 w 1313917"/>
              <a:gd name="connsiteY11" fmla="*/ 244116 h 1346524"/>
              <a:gd name="connsiteX12" fmla="*/ 160235 w 1313917"/>
              <a:gd name="connsiteY12" fmla="*/ 269753 h 1346524"/>
              <a:gd name="connsiteX13" fmla="*/ 108960 w 1313917"/>
              <a:gd name="connsiteY13" fmla="*/ 303937 h 1346524"/>
              <a:gd name="connsiteX14" fmla="*/ 74777 w 1313917"/>
              <a:gd name="connsiteY14" fmla="*/ 355211 h 1346524"/>
              <a:gd name="connsiteX15" fmla="*/ 66231 w 1313917"/>
              <a:gd name="connsiteY15" fmla="*/ 380849 h 1346524"/>
              <a:gd name="connsiteX16" fmla="*/ 49140 w 1313917"/>
              <a:gd name="connsiteY16" fmla="*/ 406486 h 1346524"/>
              <a:gd name="connsiteX17" fmla="*/ 32048 w 1313917"/>
              <a:gd name="connsiteY17" fmla="*/ 457761 h 1346524"/>
              <a:gd name="connsiteX18" fmla="*/ 14956 w 1313917"/>
              <a:gd name="connsiteY18" fmla="*/ 517581 h 1346524"/>
              <a:gd name="connsiteX19" fmla="*/ 32048 w 1313917"/>
              <a:gd name="connsiteY19" fmla="*/ 850867 h 1346524"/>
              <a:gd name="connsiteX20" fmla="*/ 49140 w 1313917"/>
              <a:gd name="connsiteY20" fmla="*/ 902142 h 1346524"/>
              <a:gd name="connsiteX21" fmla="*/ 66231 w 1313917"/>
              <a:gd name="connsiteY21" fmla="*/ 953417 h 1346524"/>
              <a:gd name="connsiteX22" fmla="*/ 83323 w 1313917"/>
              <a:gd name="connsiteY22" fmla="*/ 979054 h 1346524"/>
              <a:gd name="connsiteX23" fmla="*/ 117506 w 1313917"/>
              <a:gd name="connsiteY23" fmla="*/ 1013238 h 1346524"/>
              <a:gd name="connsiteX24" fmla="*/ 134597 w 1313917"/>
              <a:gd name="connsiteY24" fmla="*/ 1038875 h 1346524"/>
              <a:gd name="connsiteX25" fmla="*/ 160235 w 1313917"/>
              <a:gd name="connsiteY25" fmla="*/ 1055967 h 1346524"/>
              <a:gd name="connsiteX26" fmla="*/ 202964 w 1313917"/>
              <a:gd name="connsiteY26" fmla="*/ 1132879 h 1346524"/>
              <a:gd name="connsiteX27" fmla="*/ 220055 w 1313917"/>
              <a:gd name="connsiteY27" fmla="*/ 1158516 h 1346524"/>
              <a:gd name="connsiteX28" fmla="*/ 245693 w 1313917"/>
              <a:gd name="connsiteY28" fmla="*/ 1175608 h 1346524"/>
              <a:gd name="connsiteX29" fmla="*/ 305513 w 1313917"/>
              <a:gd name="connsiteY29" fmla="*/ 1235428 h 1346524"/>
              <a:gd name="connsiteX30" fmla="*/ 382426 w 1313917"/>
              <a:gd name="connsiteY30" fmla="*/ 1295249 h 1346524"/>
              <a:gd name="connsiteX31" fmla="*/ 408063 w 1313917"/>
              <a:gd name="connsiteY31" fmla="*/ 1303795 h 1346524"/>
              <a:gd name="connsiteX32" fmla="*/ 433700 w 1313917"/>
              <a:gd name="connsiteY32" fmla="*/ 1320886 h 1346524"/>
              <a:gd name="connsiteX33" fmla="*/ 484975 w 1313917"/>
              <a:gd name="connsiteY33" fmla="*/ 1337978 h 1346524"/>
              <a:gd name="connsiteX34" fmla="*/ 510612 w 1313917"/>
              <a:gd name="connsiteY34" fmla="*/ 1346524 h 1346524"/>
              <a:gd name="connsiteX35" fmla="*/ 664437 w 1313917"/>
              <a:gd name="connsiteY35" fmla="*/ 1337978 h 1346524"/>
              <a:gd name="connsiteX36" fmla="*/ 715711 w 1313917"/>
              <a:gd name="connsiteY36" fmla="*/ 1329432 h 1346524"/>
              <a:gd name="connsiteX37" fmla="*/ 741349 w 1313917"/>
              <a:gd name="connsiteY37" fmla="*/ 1312340 h 1346524"/>
              <a:gd name="connsiteX38" fmla="*/ 775532 w 1313917"/>
              <a:gd name="connsiteY38" fmla="*/ 1303795 h 1346524"/>
              <a:gd name="connsiteX39" fmla="*/ 826807 w 1313917"/>
              <a:gd name="connsiteY39" fmla="*/ 1286703 h 1346524"/>
              <a:gd name="connsiteX40" fmla="*/ 852444 w 1313917"/>
              <a:gd name="connsiteY40" fmla="*/ 1278157 h 1346524"/>
              <a:gd name="connsiteX41" fmla="*/ 878082 w 1313917"/>
              <a:gd name="connsiteY41" fmla="*/ 1269611 h 1346524"/>
              <a:gd name="connsiteX42" fmla="*/ 903719 w 1313917"/>
              <a:gd name="connsiteY42" fmla="*/ 1252520 h 1346524"/>
              <a:gd name="connsiteX43" fmla="*/ 954994 w 1313917"/>
              <a:gd name="connsiteY43" fmla="*/ 1235428 h 1346524"/>
              <a:gd name="connsiteX44" fmla="*/ 997723 w 1313917"/>
              <a:gd name="connsiteY44" fmla="*/ 1201245 h 1346524"/>
              <a:gd name="connsiteX45" fmla="*/ 1040452 w 1313917"/>
              <a:gd name="connsiteY45" fmla="*/ 1167062 h 1346524"/>
              <a:gd name="connsiteX46" fmla="*/ 1066089 w 1313917"/>
              <a:gd name="connsiteY46" fmla="*/ 1115787 h 1346524"/>
              <a:gd name="connsiteX47" fmla="*/ 1083181 w 1313917"/>
              <a:gd name="connsiteY47" fmla="*/ 1090150 h 1346524"/>
              <a:gd name="connsiteX48" fmla="*/ 1100272 w 1313917"/>
              <a:gd name="connsiteY48" fmla="*/ 1038875 h 1346524"/>
              <a:gd name="connsiteX49" fmla="*/ 1108818 w 1313917"/>
              <a:gd name="connsiteY49" fmla="*/ 1013238 h 1346524"/>
              <a:gd name="connsiteX50" fmla="*/ 1143001 w 1313917"/>
              <a:gd name="connsiteY50" fmla="*/ 961963 h 1346524"/>
              <a:gd name="connsiteX51" fmla="*/ 1160093 w 1313917"/>
              <a:gd name="connsiteY51" fmla="*/ 936325 h 1346524"/>
              <a:gd name="connsiteX52" fmla="*/ 1219913 w 1313917"/>
              <a:gd name="connsiteY52" fmla="*/ 902142 h 1346524"/>
              <a:gd name="connsiteX53" fmla="*/ 1228459 w 1313917"/>
              <a:gd name="connsiteY53" fmla="*/ 876505 h 1346524"/>
              <a:gd name="connsiteX54" fmla="*/ 1271188 w 1313917"/>
              <a:gd name="connsiteY54" fmla="*/ 833776 h 1346524"/>
              <a:gd name="connsiteX55" fmla="*/ 1296826 w 1313917"/>
              <a:gd name="connsiteY55" fmla="*/ 739772 h 1346524"/>
              <a:gd name="connsiteX56" fmla="*/ 1305371 w 1313917"/>
              <a:gd name="connsiteY56" fmla="*/ 714135 h 1346524"/>
              <a:gd name="connsiteX57" fmla="*/ 1313917 w 1313917"/>
              <a:gd name="connsiteY57" fmla="*/ 671406 h 1346524"/>
              <a:gd name="connsiteX58" fmla="*/ 1305371 w 1313917"/>
              <a:gd name="connsiteY58" fmla="*/ 457761 h 1346524"/>
              <a:gd name="connsiteX59" fmla="*/ 1288280 w 1313917"/>
              <a:gd name="connsiteY59" fmla="*/ 389395 h 1346524"/>
              <a:gd name="connsiteX60" fmla="*/ 1271188 w 1313917"/>
              <a:gd name="connsiteY60" fmla="*/ 363757 h 1346524"/>
              <a:gd name="connsiteX61" fmla="*/ 1262642 w 1313917"/>
              <a:gd name="connsiteY61" fmla="*/ 338120 h 1346524"/>
              <a:gd name="connsiteX62" fmla="*/ 1211368 w 1313917"/>
              <a:gd name="connsiteY62" fmla="*/ 303937 h 1346524"/>
              <a:gd name="connsiteX63" fmla="*/ 1177184 w 1313917"/>
              <a:gd name="connsiteY63" fmla="*/ 252662 h 1346524"/>
              <a:gd name="connsiteX64" fmla="*/ 1160093 w 1313917"/>
              <a:gd name="connsiteY64" fmla="*/ 227024 h 1346524"/>
              <a:gd name="connsiteX65" fmla="*/ 1117364 w 1313917"/>
              <a:gd name="connsiteY65" fmla="*/ 158658 h 1346524"/>
              <a:gd name="connsiteX66" fmla="*/ 1074635 w 1313917"/>
              <a:gd name="connsiteY66" fmla="*/ 115929 h 1346524"/>
              <a:gd name="connsiteX67" fmla="*/ 1023360 w 1313917"/>
              <a:gd name="connsiteY67" fmla="*/ 98838 h 1346524"/>
              <a:gd name="connsiteX68" fmla="*/ 997723 w 1313917"/>
              <a:gd name="connsiteY68" fmla="*/ 81746 h 1346524"/>
              <a:gd name="connsiteX69" fmla="*/ 946448 w 1313917"/>
              <a:gd name="connsiteY69" fmla="*/ 64654 h 1346524"/>
              <a:gd name="connsiteX70" fmla="*/ 895173 w 1313917"/>
              <a:gd name="connsiteY70" fmla="*/ 47563 h 1346524"/>
              <a:gd name="connsiteX71" fmla="*/ 869536 w 1313917"/>
              <a:gd name="connsiteY71" fmla="*/ 39017 h 1346524"/>
              <a:gd name="connsiteX72" fmla="*/ 843898 w 1313917"/>
              <a:gd name="connsiteY72" fmla="*/ 21925 h 1346524"/>
              <a:gd name="connsiteX73" fmla="*/ 801169 w 1313917"/>
              <a:gd name="connsiteY73" fmla="*/ 13380 h 1346524"/>
              <a:gd name="connsiteX74" fmla="*/ 596070 w 1313917"/>
              <a:gd name="connsiteY74" fmla="*/ 21925 h 134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313917" h="1346524">
                <a:moveTo>
                  <a:pt x="596070" y="21925"/>
                </a:moveTo>
                <a:lnTo>
                  <a:pt x="596070" y="21925"/>
                </a:lnTo>
                <a:cubicBezTo>
                  <a:pt x="570433" y="24774"/>
                  <a:pt x="544602" y="26230"/>
                  <a:pt x="519158" y="30471"/>
                </a:cubicBezTo>
                <a:cubicBezTo>
                  <a:pt x="510273" y="31952"/>
                  <a:pt x="502182" y="36542"/>
                  <a:pt x="493521" y="39017"/>
                </a:cubicBezTo>
                <a:cubicBezTo>
                  <a:pt x="482228" y="42244"/>
                  <a:pt x="470588" y="44188"/>
                  <a:pt x="459338" y="47563"/>
                </a:cubicBezTo>
                <a:cubicBezTo>
                  <a:pt x="442082" y="52740"/>
                  <a:pt x="408063" y="64654"/>
                  <a:pt x="408063" y="64654"/>
                </a:cubicBezTo>
                <a:cubicBezTo>
                  <a:pt x="390971" y="76049"/>
                  <a:pt x="371313" y="84313"/>
                  <a:pt x="356788" y="98838"/>
                </a:cubicBezTo>
                <a:cubicBezTo>
                  <a:pt x="348242" y="107384"/>
                  <a:pt x="340691" y="117055"/>
                  <a:pt x="331151" y="124475"/>
                </a:cubicBezTo>
                <a:cubicBezTo>
                  <a:pt x="314936" y="137086"/>
                  <a:pt x="296968" y="147264"/>
                  <a:pt x="279876" y="158658"/>
                </a:cubicBezTo>
                <a:cubicBezTo>
                  <a:pt x="271330" y="164355"/>
                  <a:pt x="260402" y="167533"/>
                  <a:pt x="254239" y="175750"/>
                </a:cubicBezTo>
                <a:cubicBezTo>
                  <a:pt x="245693" y="187144"/>
                  <a:pt x="239246" y="200471"/>
                  <a:pt x="228601" y="209933"/>
                </a:cubicBezTo>
                <a:cubicBezTo>
                  <a:pt x="213248" y="223580"/>
                  <a:pt x="177326" y="244116"/>
                  <a:pt x="177326" y="244116"/>
                </a:cubicBezTo>
                <a:cubicBezTo>
                  <a:pt x="171629" y="252662"/>
                  <a:pt x="167964" y="262990"/>
                  <a:pt x="160235" y="269753"/>
                </a:cubicBezTo>
                <a:cubicBezTo>
                  <a:pt x="144776" y="283280"/>
                  <a:pt x="108960" y="303937"/>
                  <a:pt x="108960" y="303937"/>
                </a:cubicBezTo>
                <a:cubicBezTo>
                  <a:pt x="97566" y="321028"/>
                  <a:pt x="81273" y="335724"/>
                  <a:pt x="74777" y="355211"/>
                </a:cubicBezTo>
                <a:cubicBezTo>
                  <a:pt x="71928" y="363757"/>
                  <a:pt x="70260" y="372792"/>
                  <a:pt x="66231" y="380849"/>
                </a:cubicBezTo>
                <a:cubicBezTo>
                  <a:pt x="61638" y="390035"/>
                  <a:pt x="53311" y="397101"/>
                  <a:pt x="49140" y="406486"/>
                </a:cubicBezTo>
                <a:cubicBezTo>
                  <a:pt x="41823" y="422949"/>
                  <a:pt x="37745" y="440669"/>
                  <a:pt x="32048" y="457761"/>
                </a:cubicBezTo>
                <a:cubicBezTo>
                  <a:pt x="19787" y="494542"/>
                  <a:pt x="25687" y="474657"/>
                  <a:pt x="14956" y="517581"/>
                </a:cubicBezTo>
                <a:cubicBezTo>
                  <a:pt x="17985" y="623583"/>
                  <a:pt x="0" y="744042"/>
                  <a:pt x="32048" y="850867"/>
                </a:cubicBezTo>
                <a:cubicBezTo>
                  <a:pt x="37225" y="868123"/>
                  <a:pt x="43443" y="885050"/>
                  <a:pt x="49140" y="902142"/>
                </a:cubicBezTo>
                <a:cubicBezTo>
                  <a:pt x="49142" y="902147"/>
                  <a:pt x="66227" y="953412"/>
                  <a:pt x="66231" y="953417"/>
                </a:cubicBezTo>
                <a:lnTo>
                  <a:pt x="83323" y="979054"/>
                </a:lnTo>
                <a:cubicBezTo>
                  <a:pt x="101966" y="1034990"/>
                  <a:pt x="76072" y="980091"/>
                  <a:pt x="117506" y="1013238"/>
                </a:cubicBezTo>
                <a:cubicBezTo>
                  <a:pt x="125526" y="1019654"/>
                  <a:pt x="127335" y="1031613"/>
                  <a:pt x="134597" y="1038875"/>
                </a:cubicBezTo>
                <a:cubicBezTo>
                  <a:pt x="141860" y="1046138"/>
                  <a:pt x="151689" y="1050270"/>
                  <a:pt x="160235" y="1055967"/>
                </a:cubicBezTo>
                <a:cubicBezTo>
                  <a:pt x="175277" y="1101092"/>
                  <a:pt x="163784" y="1074109"/>
                  <a:pt x="202964" y="1132879"/>
                </a:cubicBezTo>
                <a:cubicBezTo>
                  <a:pt x="208661" y="1141425"/>
                  <a:pt x="211509" y="1152819"/>
                  <a:pt x="220055" y="1158516"/>
                </a:cubicBezTo>
                <a:lnTo>
                  <a:pt x="245693" y="1175608"/>
                </a:lnTo>
                <a:cubicBezTo>
                  <a:pt x="265030" y="1233618"/>
                  <a:pt x="236949" y="1166864"/>
                  <a:pt x="305513" y="1235428"/>
                </a:cubicBezTo>
                <a:cubicBezTo>
                  <a:pt x="327634" y="1257549"/>
                  <a:pt x="351759" y="1285026"/>
                  <a:pt x="382426" y="1295249"/>
                </a:cubicBezTo>
                <a:cubicBezTo>
                  <a:pt x="390972" y="1298098"/>
                  <a:pt x="400006" y="1299767"/>
                  <a:pt x="408063" y="1303795"/>
                </a:cubicBezTo>
                <a:cubicBezTo>
                  <a:pt x="417249" y="1308388"/>
                  <a:pt x="424315" y="1316715"/>
                  <a:pt x="433700" y="1320886"/>
                </a:cubicBezTo>
                <a:cubicBezTo>
                  <a:pt x="450163" y="1328203"/>
                  <a:pt x="467883" y="1332281"/>
                  <a:pt x="484975" y="1337978"/>
                </a:cubicBezTo>
                <a:lnTo>
                  <a:pt x="510612" y="1346524"/>
                </a:lnTo>
                <a:cubicBezTo>
                  <a:pt x="561887" y="1343675"/>
                  <a:pt x="613260" y="1342243"/>
                  <a:pt x="664437" y="1337978"/>
                </a:cubicBezTo>
                <a:cubicBezTo>
                  <a:pt x="681704" y="1336539"/>
                  <a:pt x="699273" y="1334911"/>
                  <a:pt x="715711" y="1329432"/>
                </a:cubicBezTo>
                <a:cubicBezTo>
                  <a:pt x="725455" y="1326184"/>
                  <a:pt x="731908" y="1316386"/>
                  <a:pt x="741349" y="1312340"/>
                </a:cubicBezTo>
                <a:cubicBezTo>
                  <a:pt x="752144" y="1307714"/>
                  <a:pt x="764282" y="1307170"/>
                  <a:pt x="775532" y="1303795"/>
                </a:cubicBezTo>
                <a:cubicBezTo>
                  <a:pt x="792788" y="1298618"/>
                  <a:pt x="809715" y="1292400"/>
                  <a:pt x="826807" y="1286703"/>
                </a:cubicBezTo>
                <a:lnTo>
                  <a:pt x="852444" y="1278157"/>
                </a:lnTo>
                <a:cubicBezTo>
                  <a:pt x="860990" y="1275308"/>
                  <a:pt x="870587" y="1274608"/>
                  <a:pt x="878082" y="1269611"/>
                </a:cubicBezTo>
                <a:cubicBezTo>
                  <a:pt x="886628" y="1263914"/>
                  <a:pt x="894334" y="1256691"/>
                  <a:pt x="903719" y="1252520"/>
                </a:cubicBezTo>
                <a:cubicBezTo>
                  <a:pt x="920182" y="1245203"/>
                  <a:pt x="954994" y="1235428"/>
                  <a:pt x="954994" y="1235428"/>
                </a:cubicBezTo>
                <a:cubicBezTo>
                  <a:pt x="1003973" y="1161958"/>
                  <a:pt x="938755" y="1248419"/>
                  <a:pt x="997723" y="1201245"/>
                </a:cubicBezTo>
                <a:cubicBezTo>
                  <a:pt x="1052944" y="1157068"/>
                  <a:pt x="976009" y="1188543"/>
                  <a:pt x="1040452" y="1167062"/>
                </a:cubicBezTo>
                <a:cubicBezTo>
                  <a:pt x="1089442" y="1093572"/>
                  <a:pt x="1030700" y="1186562"/>
                  <a:pt x="1066089" y="1115787"/>
                </a:cubicBezTo>
                <a:cubicBezTo>
                  <a:pt x="1070682" y="1106601"/>
                  <a:pt x="1077484" y="1098696"/>
                  <a:pt x="1083181" y="1090150"/>
                </a:cubicBezTo>
                <a:lnTo>
                  <a:pt x="1100272" y="1038875"/>
                </a:lnTo>
                <a:cubicBezTo>
                  <a:pt x="1103121" y="1030329"/>
                  <a:pt x="1103821" y="1020733"/>
                  <a:pt x="1108818" y="1013238"/>
                </a:cubicBezTo>
                <a:lnTo>
                  <a:pt x="1143001" y="961963"/>
                </a:lnTo>
                <a:cubicBezTo>
                  <a:pt x="1148698" y="953417"/>
                  <a:pt x="1151547" y="942022"/>
                  <a:pt x="1160093" y="936325"/>
                </a:cubicBezTo>
                <a:cubicBezTo>
                  <a:pt x="1196330" y="912168"/>
                  <a:pt x="1176544" y="923827"/>
                  <a:pt x="1219913" y="902142"/>
                </a:cubicBezTo>
                <a:cubicBezTo>
                  <a:pt x="1222762" y="893596"/>
                  <a:pt x="1222832" y="883539"/>
                  <a:pt x="1228459" y="876505"/>
                </a:cubicBezTo>
                <a:cubicBezTo>
                  <a:pt x="1265490" y="830217"/>
                  <a:pt x="1245552" y="891457"/>
                  <a:pt x="1271188" y="833776"/>
                </a:cubicBezTo>
                <a:cubicBezTo>
                  <a:pt x="1292140" y="786634"/>
                  <a:pt x="1285338" y="785726"/>
                  <a:pt x="1296826" y="739772"/>
                </a:cubicBezTo>
                <a:cubicBezTo>
                  <a:pt x="1299011" y="731033"/>
                  <a:pt x="1303186" y="722874"/>
                  <a:pt x="1305371" y="714135"/>
                </a:cubicBezTo>
                <a:cubicBezTo>
                  <a:pt x="1308894" y="700044"/>
                  <a:pt x="1311068" y="685649"/>
                  <a:pt x="1313917" y="671406"/>
                </a:cubicBezTo>
                <a:cubicBezTo>
                  <a:pt x="1311068" y="600191"/>
                  <a:pt x="1311824" y="528740"/>
                  <a:pt x="1305371" y="457761"/>
                </a:cubicBezTo>
                <a:cubicBezTo>
                  <a:pt x="1303244" y="434367"/>
                  <a:pt x="1301310" y="408940"/>
                  <a:pt x="1288280" y="389395"/>
                </a:cubicBezTo>
                <a:cubicBezTo>
                  <a:pt x="1282583" y="380849"/>
                  <a:pt x="1275781" y="372944"/>
                  <a:pt x="1271188" y="363757"/>
                </a:cubicBezTo>
                <a:cubicBezTo>
                  <a:pt x="1267159" y="355700"/>
                  <a:pt x="1269012" y="344490"/>
                  <a:pt x="1262642" y="338120"/>
                </a:cubicBezTo>
                <a:cubicBezTo>
                  <a:pt x="1248117" y="323595"/>
                  <a:pt x="1211368" y="303937"/>
                  <a:pt x="1211368" y="303937"/>
                </a:cubicBezTo>
                <a:lnTo>
                  <a:pt x="1177184" y="252662"/>
                </a:lnTo>
                <a:cubicBezTo>
                  <a:pt x="1171487" y="244116"/>
                  <a:pt x="1163341" y="236768"/>
                  <a:pt x="1160093" y="227024"/>
                </a:cubicBezTo>
                <a:cubicBezTo>
                  <a:pt x="1139753" y="166006"/>
                  <a:pt x="1157991" y="185744"/>
                  <a:pt x="1117364" y="158658"/>
                </a:cubicBezTo>
                <a:cubicBezTo>
                  <a:pt x="1101772" y="135271"/>
                  <a:pt x="1101620" y="127922"/>
                  <a:pt x="1074635" y="115929"/>
                </a:cubicBezTo>
                <a:cubicBezTo>
                  <a:pt x="1058172" y="108612"/>
                  <a:pt x="1023360" y="98838"/>
                  <a:pt x="1023360" y="98838"/>
                </a:cubicBezTo>
                <a:cubicBezTo>
                  <a:pt x="1014814" y="93141"/>
                  <a:pt x="1007108" y="85917"/>
                  <a:pt x="997723" y="81746"/>
                </a:cubicBezTo>
                <a:cubicBezTo>
                  <a:pt x="981260" y="74429"/>
                  <a:pt x="963540" y="70351"/>
                  <a:pt x="946448" y="64654"/>
                </a:cubicBezTo>
                <a:lnTo>
                  <a:pt x="895173" y="47563"/>
                </a:lnTo>
                <a:cubicBezTo>
                  <a:pt x="886627" y="44714"/>
                  <a:pt x="877031" y="44014"/>
                  <a:pt x="869536" y="39017"/>
                </a:cubicBezTo>
                <a:cubicBezTo>
                  <a:pt x="860990" y="33320"/>
                  <a:pt x="853515" y="25531"/>
                  <a:pt x="843898" y="21925"/>
                </a:cubicBezTo>
                <a:cubicBezTo>
                  <a:pt x="830298" y="16825"/>
                  <a:pt x="815496" y="15768"/>
                  <a:pt x="801169" y="13380"/>
                </a:cubicBezTo>
                <a:cubicBezTo>
                  <a:pt x="720884" y="0"/>
                  <a:pt x="630253" y="20501"/>
                  <a:pt x="596070" y="21925"/>
                </a:cubicBezTo>
                <a:close/>
              </a:path>
            </a:pathLst>
          </a:custGeom>
          <a:solidFill>
            <a:srgbClr val="00B0F0"/>
          </a:solid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4191000" y="2514600"/>
            <a:ext cx="1313917" cy="1346524"/>
          </a:xfrm>
          <a:custGeom>
            <a:avLst/>
            <a:gdLst>
              <a:gd name="connsiteX0" fmla="*/ 596070 w 1313917"/>
              <a:gd name="connsiteY0" fmla="*/ 21925 h 1346524"/>
              <a:gd name="connsiteX1" fmla="*/ 596070 w 1313917"/>
              <a:gd name="connsiteY1" fmla="*/ 21925 h 1346524"/>
              <a:gd name="connsiteX2" fmla="*/ 519158 w 1313917"/>
              <a:gd name="connsiteY2" fmla="*/ 30471 h 1346524"/>
              <a:gd name="connsiteX3" fmla="*/ 493521 w 1313917"/>
              <a:gd name="connsiteY3" fmla="*/ 39017 h 1346524"/>
              <a:gd name="connsiteX4" fmla="*/ 459338 w 1313917"/>
              <a:gd name="connsiteY4" fmla="*/ 47563 h 1346524"/>
              <a:gd name="connsiteX5" fmla="*/ 408063 w 1313917"/>
              <a:gd name="connsiteY5" fmla="*/ 64654 h 1346524"/>
              <a:gd name="connsiteX6" fmla="*/ 356788 w 1313917"/>
              <a:gd name="connsiteY6" fmla="*/ 98838 h 1346524"/>
              <a:gd name="connsiteX7" fmla="*/ 331151 w 1313917"/>
              <a:gd name="connsiteY7" fmla="*/ 124475 h 1346524"/>
              <a:gd name="connsiteX8" fmla="*/ 279876 w 1313917"/>
              <a:gd name="connsiteY8" fmla="*/ 158658 h 1346524"/>
              <a:gd name="connsiteX9" fmla="*/ 254239 w 1313917"/>
              <a:gd name="connsiteY9" fmla="*/ 175750 h 1346524"/>
              <a:gd name="connsiteX10" fmla="*/ 228601 w 1313917"/>
              <a:gd name="connsiteY10" fmla="*/ 209933 h 1346524"/>
              <a:gd name="connsiteX11" fmla="*/ 177326 w 1313917"/>
              <a:gd name="connsiteY11" fmla="*/ 244116 h 1346524"/>
              <a:gd name="connsiteX12" fmla="*/ 160235 w 1313917"/>
              <a:gd name="connsiteY12" fmla="*/ 269753 h 1346524"/>
              <a:gd name="connsiteX13" fmla="*/ 108960 w 1313917"/>
              <a:gd name="connsiteY13" fmla="*/ 303937 h 1346524"/>
              <a:gd name="connsiteX14" fmla="*/ 74777 w 1313917"/>
              <a:gd name="connsiteY14" fmla="*/ 355211 h 1346524"/>
              <a:gd name="connsiteX15" fmla="*/ 66231 w 1313917"/>
              <a:gd name="connsiteY15" fmla="*/ 380849 h 1346524"/>
              <a:gd name="connsiteX16" fmla="*/ 49140 w 1313917"/>
              <a:gd name="connsiteY16" fmla="*/ 406486 h 1346524"/>
              <a:gd name="connsiteX17" fmla="*/ 32048 w 1313917"/>
              <a:gd name="connsiteY17" fmla="*/ 457761 h 1346524"/>
              <a:gd name="connsiteX18" fmla="*/ 14956 w 1313917"/>
              <a:gd name="connsiteY18" fmla="*/ 517581 h 1346524"/>
              <a:gd name="connsiteX19" fmla="*/ 32048 w 1313917"/>
              <a:gd name="connsiteY19" fmla="*/ 850867 h 1346524"/>
              <a:gd name="connsiteX20" fmla="*/ 49140 w 1313917"/>
              <a:gd name="connsiteY20" fmla="*/ 902142 h 1346524"/>
              <a:gd name="connsiteX21" fmla="*/ 66231 w 1313917"/>
              <a:gd name="connsiteY21" fmla="*/ 953417 h 1346524"/>
              <a:gd name="connsiteX22" fmla="*/ 83323 w 1313917"/>
              <a:gd name="connsiteY22" fmla="*/ 979054 h 1346524"/>
              <a:gd name="connsiteX23" fmla="*/ 117506 w 1313917"/>
              <a:gd name="connsiteY23" fmla="*/ 1013238 h 1346524"/>
              <a:gd name="connsiteX24" fmla="*/ 134597 w 1313917"/>
              <a:gd name="connsiteY24" fmla="*/ 1038875 h 1346524"/>
              <a:gd name="connsiteX25" fmla="*/ 160235 w 1313917"/>
              <a:gd name="connsiteY25" fmla="*/ 1055967 h 1346524"/>
              <a:gd name="connsiteX26" fmla="*/ 202964 w 1313917"/>
              <a:gd name="connsiteY26" fmla="*/ 1132879 h 1346524"/>
              <a:gd name="connsiteX27" fmla="*/ 220055 w 1313917"/>
              <a:gd name="connsiteY27" fmla="*/ 1158516 h 1346524"/>
              <a:gd name="connsiteX28" fmla="*/ 245693 w 1313917"/>
              <a:gd name="connsiteY28" fmla="*/ 1175608 h 1346524"/>
              <a:gd name="connsiteX29" fmla="*/ 305513 w 1313917"/>
              <a:gd name="connsiteY29" fmla="*/ 1235428 h 1346524"/>
              <a:gd name="connsiteX30" fmla="*/ 382426 w 1313917"/>
              <a:gd name="connsiteY30" fmla="*/ 1295249 h 1346524"/>
              <a:gd name="connsiteX31" fmla="*/ 408063 w 1313917"/>
              <a:gd name="connsiteY31" fmla="*/ 1303795 h 1346524"/>
              <a:gd name="connsiteX32" fmla="*/ 433700 w 1313917"/>
              <a:gd name="connsiteY32" fmla="*/ 1320886 h 1346524"/>
              <a:gd name="connsiteX33" fmla="*/ 484975 w 1313917"/>
              <a:gd name="connsiteY33" fmla="*/ 1337978 h 1346524"/>
              <a:gd name="connsiteX34" fmla="*/ 510612 w 1313917"/>
              <a:gd name="connsiteY34" fmla="*/ 1346524 h 1346524"/>
              <a:gd name="connsiteX35" fmla="*/ 664437 w 1313917"/>
              <a:gd name="connsiteY35" fmla="*/ 1337978 h 1346524"/>
              <a:gd name="connsiteX36" fmla="*/ 715711 w 1313917"/>
              <a:gd name="connsiteY36" fmla="*/ 1329432 h 1346524"/>
              <a:gd name="connsiteX37" fmla="*/ 741349 w 1313917"/>
              <a:gd name="connsiteY37" fmla="*/ 1312340 h 1346524"/>
              <a:gd name="connsiteX38" fmla="*/ 775532 w 1313917"/>
              <a:gd name="connsiteY38" fmla="*/ 1303795 h 1346524"/>
              <a:gd name="connsiteX39" fmla="*/ 826807 w 1313917"/>
              <a:gd name="connsiteY39" fmla="*/ 1286703 h 1346524"/>
              <a:gd name="connsiteX40" fmla="*/ 852444 w 1313917"/>
              <a:gd name="connsiteY40" fmla="*/ 1278157 h 1346524"/>
              <a:gd name="connsiteX41" fmla="*/ 878082 w 1313917"/>
              <a:gd name="connsiteY41" fmla="*/ 1269611 h 1346524"/>
              <a:gd name="connsiteX42" fmla="*/ 903719 w 1313917"/>
              <a:gd name="connsiteY42" fmla="*/ 1252520 h 1346524"/>
              <a:gd name="connsiteX43" fmla="*/ 954994 w 1313917"/>
              <a:gd name="connsiteY43" fmla="*/ 1235428 h 1346524"/>
              <a:gd name="connsiteX44" fmla="*/ 997723 w 1313917"/>
              <a:gd name="connsiteY44" fmla="*/ 1201245 h 1346524"/>
              <a:gd name="connsiteX45" fmla="*/ 1040452 w 1313917"/>
              <a:gd name="connsiteY45" fmla="*/ 1167062 h 1346524"/>
              <a:gd name="connsiteX46" fmla="*/ 1066089 w 1313917"/>
              <a:gd name="connsiteY46" fmla="*/ 1115787 h 1346524"/>
              <a:gd name="connsiteX47" fmla="*/ 1083181 w 1313917"/>
              <a:gd name="connsiteY47" fmla="*/ 1090150 h 1346524"/>
              <a:gd name="connsiteX48" fmla="*/ 1100272 w 1313917"/>
              <a:gd name="connsiteY48" fmla="*/ 1038875 h 1346524"/>
              <a:gd name="connsiteX49" fmla="*/ 1108818 w 1313917"/>
              <a:gd name="connsiteY49" fmla="*/ 1013238 h 1346524"/>
              <a:gd name="connsiteX50" fmla="*/ 1143001 w 1313917"/>
              <a:gd name="connsiteY50" fmla="*/ 961963 h 1346524"/>
              <a:gd name="connsiteX51" fmla="*/ 1160093 w 1313917"/>
              <a:gd name="connsiteY51" fmla="*/ 936325 h 1346524"/>
              <a:gd name="connsiteX52" fmla="*/ 1219913 w 1313917"/>
              <a:gd name="connsiteY52" fmla="*/ 902142 h 1346524"/>
              <a:gd name="connsiteX53" fmla="*/ 1228459 w 1313917"/>
              <a:gd name="connsiteY53" fmla="*/ 876505 h 1346524"/>
              <a:gd name="connsiteX54" fmla="*/ 1271188 w 1313917"/>
              <a:gd name="connsiteY54" fmla="*/ 833776 h 1346524"/>
              <a:gd name="connsiteX55" fmla="*/ 1296826 w 1313917"/>
              <a:gd name="connsiteY55" fmla="*/ 739772 h 1346524"/>
              <a:gd name="connsiteX56" fmla="*/ 1305371 w 1313917"/>
              <a:gd name="connsiteY56" fmla="*/ 714135 h 1346524"/>
              <a:gd name="connsiteX57" fmla="*/ 1313917 w 1313917"/>
              <a:gd name="connsiteY57" fmla="*/ 671406 h 1346524"/>
              <a:gd name="connsiteX58" fmla="*/ 1305371 w 1313917"/>
              <a:gd name="connsiteY58" fmla="*/ 457761 h 1346524"/>
              <a:gd name="connsiteX59" fmla="*/ 1288280 w 1313917"/>
              <a:gd name="connsiteY59" fmla="*/ 389395 h 1346524"/>
              <a:gd name="connsiteX60" fmla="*/ 1271188 w 1313917"/>
              <a:gd name="connsiteY60" fmla="*/ 363757 h 1346524"/>
              <a:gd name="connsiteX61" fmla="*/ 1262642 w 1313917"/>
              <a:gd name="connsiteY61" fmla="*/ 338120 h 1346524"/>
              <a:gd name="connsiteX62" fmla="*/ 1211368 w 1313917"/>
              <a:gd name="connsiteY62" fmla="*/ 303937 h 1346524"/>
              <a:gd name="connsiteX63" fmla="*/ 1177184 w 1313917"/>
              <a:gd name="connsiteY63" fmla="*/ 252662 h 1346524"/>
              <a:gd name="connsiteX64" fmla="*/ 1160093 w 1313917"/>
              <a:gd name="connsiteY64" fmla="*/ 227024 h 1346524"/>
              <a:gd name="connsiteX65" fmla="*/ 1117364 w 1313917"/>
              <a:gd name="connsiteY65" fmla="*/ 158658 h 1346524"/>
              <a:gd name="connsiteX66" fmla="*/ 1074635 w 1313917"/>
              <a:gd name="connsiteY66" fmla="*/ 115929 h 1346524"/>
              <a:gd name="connsiteX67" fmla="*/ 1023360 w 1313917"/>
              <a:gd name="connsiteY67" fmla="*/ 98838 h 1346524"/>
              <a:gd name="connsiteX68" fmla="*/ 997723 w 1313917"/>
              <a:gd name="connsiteY68" fmla="*/ 81746 h 1346524"/>
              <a:gd name="connsiteX69" fmla="*/ 946448 w 1313917"/>
              <a:gd name="connsiteY69" fmla="*/ 64654 h 1346524"/>
              <a:gd name="connsiteX70" fmla="*/ 895173 w 1313917"/>
              <a:gd name="connsiteY70" fmla="*/ 47563 h 1346524"/>
              <a:gd name="connsiteX71" fmla="*/ 869536 w 1313917"/>
              <a:gd name="connsiteY71" fmla="*/ 39017 h 1346524"/>
              <a:gd name="connsiteX72" fmla="*/ 843898 w 1313917"/>
              <a:gd name="connsiteY72" fmla="*/ 21925 h 1346524"/>
              <a:gd name="connsiteX73" fmla="*/ 801169 w 1313917"/>
              <a:gd name="connsiteY73" fmla="*/ 13380 h 1346524"/>
              <a:gd name="connsiteX74" fmla="*/ 596070 w 1313917"/>
              <a:gd name="connsiteY74" fmla="*/ 21925 h 134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313917" h="1346524">
                <a:moveTo>
                  <a:pt x="596070" y="21925"/>
                </a:moveTo>
                <a:lnTo>
                  <a:pt x="596070" y="21925"/>
                </a:lnTo>
                <a:cubicBezTo>
                  <a:pt x="570433" y="24774"/>
                  <a:pt x="544602" y="26230"/>
                  <a:pt x="519158" y="30471"/>
                </a:cubicBezTo>
                <a:cubicBezTo>
                  <a:pt x="510273" y="31952"/>
                  <a:pt x="502182" y="36542"/>
                  <a:pt x="493521" y="39017"/>
                </a:cubicBezTo>
                <a:cubicBezTo>
                  <a:pt x="482228" y="42244"/>
                  <a:pt x="470588" y="44188"/>
                  <a:pt x="459338" y="47563"/>
                </a:cubicBezTo>
                <a:cubicBezTo>
                  <a:pt x="442082" y="52740"/>
                  <a:pt x="408063" y="64654"/>
                  <a:pt x="408063" y="64654"/>
                </a:cubicBezTo>
                <a:cubicBezTo>
                  <a:pt x="390971" y="76049"/>
                  <a:pt x="371313" y="84313"/>
                  <a:pt x="356788" y="98838"/>
                </a:cubicBezTo>
                <a:cubicBezTo>
                  <a:pt x="348242" y="107384"/>
                  <a:pt x="340691" y="117055"/>
                  <a:pt x="331151" y="124475"/>
                </a:cubicBezTo>
                <a:cubicBezTo>
                  <a:pt x="314936" y="137086"/>
                  <a:pt x="296968" y="147264"/>
                  <a:pt x="279876" y="158658"/>
                </a:cubicBezTo>
                <a:cubicBezTo>
                  <a:pt x="271330" y="164355"/>
                  <a:pt x="260402" y="167533"/>
                  <a:pt x="254239" y="175750"/>
                </a:cubicBezTo>
                <a:cubicBezTo>
                  <a:pt x="245693" y="187144"/>
                  <a:pt x="239246" y="200471"/>
                  <a:pt x="228601" y="209933"/>
                </a:cubicBezTo>
                <a:cubicBezTo>
                  <a:pt x="213248" y="223580"/>
                  <a:pt x="177326" y="244116"/>
                  <a:pt x="177326" y="244116"/>
                </a:cubicBezTo>
                <a:cubicBezTo>
                  <a:pt x="171629" y="252662"/>
                  <a:pt x="167964" y="262990"/>
                  <a:pt x="160235" y="269753"/>
                </a:cubicBezTo>
                <a:cubicBezTo>
                  <a:pt x="144776" y="283280"/>
                  <a:pt x="108960" y="303937"/>
                  <a:pt x="108960" y="303937"/>
                </a:cubicBezTo>
                <a:cubicBezTo>
                  <a:pt x="97566" y="321028"/>
                  <a:pt x="81273" y="335724"/>
                  <a:pt x="74777" y="355211"/>
                </a:cubicBezTo>
                <a:cubicBezTo>
                  <a:pt x="71928" y="363757"/>
                  <a:pt x="70260" y="372792"/>
                  <a:pt x="66231" y="380849"/>
                </a:cubicBezTo>
                <a:cubicBezTo>
                  <a:pt x="61638" y="390035"/>
                  <a:pt x="53311" y="397101"/>
                  <a:pt x="49140" y="406486"/>
                </a:cubicBezTo>
                <a:cubicBezTo>
                  <a:pt x="41823" y="422949"/>
                  <a:pt x="37745" y="440669"/>
                  <a:pt x="32048" y="457761"/>
                </a:cubicBezTo>
                <a:cubicBezTo>
                  <a:pt x="19787" y="494542"/>
                  <a:pt x="25687" y="474657"/>
                  <a:pt x="14956" y="517581"/>
                </a:cubicBezTo>
                <a:cubicBezTo>
                  <a:pt x="17985" y="623583"/>
                  <a:pt x="0" y="744042"/>
                  <a:pt x="32048" y="850867"/>
                </a:cubicBezTo>
                <a:cubicBezTo>
                  <a:pt x="37225" y="868123"/>
                  <a:pt x="43443" y="885050"/>
                  <a:pt x="49140" y="902142"/>
                </a:cubicBezTo>
                <a:cubicBezTo>
                  <a:pt x="49142" y="902147"/>
                  <a:pt x="66227" y="953412"/>
                  <a:pt x="66231" y="953417"/>
                </a:cubicBezTo>
                <a:lnTo>
                  <a:pt x="83323" y="979054"/>
                </a:lnTo>
                <a:cubicBezTo>
                  <a:pt x="101966" y="1034990"/>
                  <a:pt x="76072" y="980091"/>
                  <a:pt x="117506" y="1013238"/>
                </a:cubicBezTo>
                <a:cubicBezTo>
                  <a:pt x="125526" y="1019654"/>
                  <a:pt x="127335" y="1031613"/>
                  <a:pt x="134597" y="1038875"/>
                </a:cubicBezTo>
                <a:cubicBezTo>
                  <a:pt x="141860" y="1046138"/>
                  <a:pt x="151689" y="1050270"/>
                  <a:pt x="160235" y="1055967"/>
                </a:cubicBezTo>
                <a:cubicBezTo>
                  <a:pt x="175277" y="1101092"/>
                  <a:pt x="163784" y="1074109"/>
                  <a:pt x="202964" y="1132879"/>
                </a:cubicBezTo>
                <a:cubicBezTo>
                  <a:pt x="208661" y="1141425"/>
                  <a:pt x="211509" y="1152819"/>
                  <a:pt x="220055" y="1158516"/>
                </a:cubicBezTo>
                <a:lnTo>
                  <a:pt x="245693" y="1175608"/>
                </a:lnTo>
                <a:cubicBezTo>
                  <a:pt x="265030" y="1233618"/>
                  <a:pt x="236949" y="1166864"/>
                  <a:pt x="305513" y="1235428"/>
                </a:cubicBezTo>
                <a:cubicBezTo>
                  <a:pt x="327634" y="1257549"/>
                  <a:pt x="351759" y="1285026"/>
                  <a:pt x="382426" y="1295249"/>
                </a:cubicBezTo>
                <a:cubicBezTo>
                  <a:pt x="390972" y="1298098"/>
                  <a:pt x="400006" y="1299767"/>
                  <a:pt x="408063" y="1303795"/>
                </a:cubicBezTo>
                <a:cubicBezTo>
                  <a:pt x="417249" y="1308388"/>
                  <a:pt x="424315" y="1316715"/>
                  <a:pt x="433700" y="1320886"/>
                </a:cubicBezTo>
                <a:cubicBezTo>
                  <a:pt x="450163" y="1328203"/>
                  <a:pt x="467883" y="1332281"/>
                  <a:pt x="484975" y="1337978"/>
                </a:cubicBezTo>
                <a:lnTo>
                  <a:pt x="510612" y="1346524"/>
                </a:lnTo>
                <a:cubicBezTo>
                  <a:pt x="561887" y="1343675"/>
                  <a:pt x="613260" y="1342243"/>
                  <a:pt x="664437" y="1337978"/>
                </a:cubicBezTo>
                <a:cubicBezTo>
                  <a:pt x="681704" y="1336539"/>
                  <a:pt x="699273" y="1334911"/>
                  <a:pt x="715711" y="1329432"/>
                </a:cubicBezTo>
                <a:cubicBezTo>
                  <a:pt x="725455" y="1326184"/>
                  <a:pt x="731908" y="1316386"/>
                  <a:pt x="741349" y="1312340"/>
                </a:cubicBezTo>
                <a:cubicBezTo>
                  <a:pt x="752144" y="1307714"/>
                  <a:pt x="764282" y="1307170"/>
                  <a:pt x="775532" y="1303795"/>
                </a:cubicBezTo>
                <a:cubicBezTo>
                  <a:pt x="792788" y="1298618"/>
                  <a:pt x="809715" y="1292400"/>
                  <a:pt x="826807" y="1286703"/>
                </a:cubicBezTo>
                <a:lnTo>
                  <a:pt x="852444" y="1278157"/>
                </a:lnTo>
                <a:cubicBezTo>
                  <a:pt x="860990" y="1275308"/>
                  <a:pt x="870587" y="1274608"/>
                  <a:pt x="878082" y="1269611"/>
                </a:cubicBezTo>
                <a:cubicBezTo>
                  <a:pt x="886628" y="1263914"/>
                  <a:pt x="894334" y="1256691"/>
                  <a:pt x="903719" y="1252520"/>
                </a:cubicBezTo>
                <a:cubicBezTo>
                  <a:pt x="920182" y="1245203"/>
                  <a:pt x="954994" y="1235428"/>
                  <a:pt x="954994" y="1235428"/>
                </a:cubicBezTo>
                <a:cubicBezTo>
                  <a:pt x="1003973" y="1161958"/>
                  <a:pt x="938755" y="1248419"/>
                  <a:pt x="997723" y="1201245"/>
                </a:cubicBezTo>
                <a:cubicBezTo>
                  <a:pt x="1052944" y="1157068"/>
                  <a:pt x="976009" y="1188543"/>
                  <a:pt x="1040452" y="1167062"/>
                </a:cubicBezTo>
                <a:cubicBezTo>
                  <a:pt x="1089442" y="1093572"/>
                  <a:pt x="1030700" y="1186562"/>
                  <a:pt x="1066089" y="1115787"/>
                </a:cubicBezTo>
                <a:cubicBezTo>
                  <a:pt x="1070682" y="1106601"/>
                  <a:pt x="1077484" y="1098696"/>
                  <a:pt x="1083181" y="1090150"/>
                </a:cubicBezTo>
                <a:lnTo>
                  <a:pt x="1100272" y="1038875"/>
                </a:lnTo>
                <a:cubicBezTo>
                  <a:pt x="1103121" y="1030329"/>
                  <a:pt x="1103821" y="1020733"/>
                  <a:pt x="1108818" y="1013238"/>
                </a:cubicBezTo>
                <a:lnTo>
                  <a:pt x="1143001" y="961963"/>
                </a:lnTo>
                <a:cubicBezTo>
                  <a:pt x="1148698" y="953417"/>
                  <a:pt x="1151547" y="942022"/>
                  <a:pt x="1160093" y="936325"/>
                </a:cubicBezTo>
                <a:cubicBezTo>
                  <a:pt x="1196330" y="912168"/>
                  <a:pt x="1176544" y="923827"/>
                  <a:pt x="1219913" y="902142"/>
                </a:cubicBezTo>
                <a:cubicBezTo>
                  <a:pt x="1222762" y="893596"/>
                  <a:pt x="1222832" y="883539"/>
                  <a:pt x="1228459" y="876505"/>
                </a:cubicBezTo>
                <a:cubicBezTo>
                  <a:pt x="1265490" y="830217"/>
                  <a:pt x="1245552" y="891457"/>
                  <a:pt x="1271188" y="833776"/>
                </a:cubicBezTo>
                <a:cubicBezTo>
                  <a:pt x="1292140" y="786634"/>
                  <a:pt x="1285338" y="785726"/>
                  <a:pt x="1296826" y="739772"/>
                </a:cubicBezTo>
                <a:cubicBezTo>
                  <a:pt x="1299011" y="731033"/>
                  <a:pt x="1303186" y="722874"/>
                  <a:pt x="1305371" y="714135"/>
                </a:cubicBezTo>
                <a:cubicBezTo>
                  <a:pt x="1308894" y="700044"/>
                  <a:pt x="1311068" y="685649"/>
                  <a:pt x="1313917" y="671406"/>
                </a:cubicBezTo>
                <a:cubicBezTo>
                  <a:pt x="1311068" y="600191"/>
                  <a:pt x="1311824" y="528740"/>
                  <a:pt x="1305371" y="457761"/>
                </a:cubicBezTo>
                <a:cubicBezTo>
                  <a:pt x="1303244" y="434367"/>
                  <a:pt x="1301310" y="408940"/>
                  <a:pt x="1288280" y="389395"/>
                </a:cubicBezTo>
                <a:cubicBezTo>
                  <a:pt x="1282583" y="380849"/>
                  <a:pt x="1275781" y="372944"/>
                  <a:pt x="1271188" y="363757"/>
                </a:cubicBezTo>
                <a:cubicBezTo>
                  <a:pt x="1267159" y="355700"/>
                  <a:pt x="1269012" y="344490"/>
                  <a:pt x="1262642" y="338120"/>
                </a:cubicBezTo>
                <a:cubicBezTo>
                  <a:pt x="1248117" y="323595"/>
                  <a:pt x="1211368" y="303937"/>
                  <a:pt x="1211368" y="303937"/>
                </a:cubicBezTo>
                <a:lnTo>
                  <a:pt x="1177184" y="252662"/>
                </a:lnTo>
                <a:cubicBezTo>
                  <a:pt x="1171487" y="244116"/>
                  <a:pt x="1163341" y="236768"/>
                  <a:pt x="1160093" y="227024"/>
                </a:cubicBezTo>
                <a:cubicBezTo>
                  <a:pt x="1139753" y="166006"/>
                  <a:pt x="1157991" y="185744"/>
                  <a:pt x="1117364" y="158658"/>
                </a:cubicBezTo>
                <a:cubicBezTo>
                  <a:pt x="1101772" y="135271"/>
                  <a:pt x="1101620" y="127922"/>
                  <a:pt x="1074635" y="115929"/>
                </a:cubicBezTo>
                <a:cubicBezTo>
                  <a:pt x="1058172" y="108612"/>
                  <a:pt x="1023360" y="98838"/>
                  <a:pt x="1023360" y="98838"/>
                </a:cubicBezTo>
                <a:cubicBezTo>
                  <a:pt x="1014814" y="93141"/>
                  <a:pt x="1007108" y="85917"/>
                  <a:pt x="997723" y="81746"/>
                </a:cubicBezTo>
                <a:cubicBezTo>
                  <a:pt x="981260" y="74429"/>
                  <a:pt x="963540" y="70351"/>
                  <a:pt x="946448" y="64654"/>
                </a:cubicBezTo>
                <a:lnTo>
                  <a:pt x="895173" y="47563"/>
                </a:lnTo>
                <a:cubicBezTo>
                  <a:pt x="886627" y="44714"/>
                  <a:pt x="877031" y="44014"/>
                  <a:pt x="869536" y="39017"/>
                </a:cubicBezTo>
                <a:cubicBezTo>
                  <a:pt x="860990" y="33320"/>
                  <a:pt x="853515" y="25531"/>
                  <a:pt x="843898" y="21925"/>
                </a:cubicBezTo>
                <a:cubicBezTo>
                  <a:pt x="830298" y="16825"/>
                  <a:pt x="815496" y="15768"/>
                  <a:pt x="801169" y="13380"/>
                </a:cubicBezTo>
                <a:cubicBezTo>
                  <a:pt x="720884" y="0"/>
                  <a:pt x="630253" y="20501"/>
                  <a:pt x="596070" y="21925"/>
                </a:cubicBezTo>
                <a:close/>
              </a:path>
            </a:pathLst>
          </a:custGeom>
          <a:solidFill>
            <a:srgbClr val="00B050"/>
          </a:solidFill>
          <a:ln w="25400" cmpd="sng">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a:off x="7010400" y="2514600"/>
            <a:ext cx="1313917" cy="1346524"/>
          </a:xfrm>
          <a:custGeom>
            <a:avLst/>
            <a:gdLst>
              <a:gd name="connsiteX0" fmla="*/ 596070 w 1313917"/>
              <a:gd name="connsiteY0" fmla="*/ 21925 h 1346524"/>
              <a:gd name="connsiteX1" fmla="*/ 596070 w 1313917"/>
              <a:gd name="connsiteY1" fmla="*/ 21925 h 1346524"/>
              <a:gd name="connsiteX2" fmla="*/ 519158 w 1313917"/>
              <a:gd name="connsiteY2" fmla="*/ 30471 h 1346524"/>
              <a:gd name="connsiteX3" fmla="*/ 493521 w 1313917"/>
              <a:gd name="connsiteY3" fmla="*/ 39017 h 1346524"/>
              <a:gd name="connsiteX4" fmla="*/ 459338 w 1313917"/>
              <a:gd name="connsiteY4" fmla="*/ 47563 h 1346524"/>
              <a:gd name="connsiteX5" fmla="*/ 408063 w 1313917"/>
              <a:gd name="connsiteY5" fmla="*/ 64654 h 1346524"/>
              <a:gd name="connsiteX6" fmla="*/ 356788 w 1313917"/>
              <a:gd name="connsiteY6" fmla="*/ 98838 h 1346524"/>
              <a:gd name="connsiteX7" fmla="*/ 331151 w 1313917"/>
              <a:gd name="connsiteY7" fmla="*/ 124475 h 1346524"/>
              <a:gd name="connsiteX8" fmla="*/ 279876 w 1313917"/>
              <a:gd name="connsiteY8" fmla="*/ 158658 h 1346524"/>
              <a:gd name="connsiteX9" fmla="*/ 254239 w 1313917"/>
              <a:gd name="connsiteY9" fmla="*/ 175750 h 1346524"/>
              <a:gd name="connsiteX10" fmla="*/ 228601 w 1313917"/>
              <a:gd name="connsiteY10" fmla="*/ 209933 h 1346524"/>
              <a:gd name="connsiteX11" fmla="*/ 177326 w 1313917"/>
              <a:gd name="connsiteY11" fmla="*/ 244116 h 1346524"/>
              <a:gd name="connsiteX12" fmla="*/ 160235 w 1313917"/>
              <a:gd name="connsiteY12" fmla="*/ 269753 h 1346524"/>
              <a:gd name="connsiteX13" fmla="*/ 108960 w 1313917"/>
              <a:gd name="connsiteY13" fmla="*/ 303937 h 1346524"/>
              <a:gd name="connsiteX14" fmla="*/ 74777 w 1313917"/>
              <a:gd name="connsiteY14" fmla="*/ 355211 h 1346524"/>
              <a:gd name="connsiteX15" fmla="*/ 66231 w 1313917"/>
              <a:gd name="connsiteY15" fmla="*/ 380849 h 1346524"/>
              <a:gd name="connsiteX16" fmla="*/ 49140 w 1313917"/>
              <a:gd name="connsiteY16" fmla="*/ 406486 h 1346524"/>
              <a:gd name="connsiteX17" fmla="*/ 32048 w 1313917"/>
              <a:gd name="connsiteY17" fmla="*/ 457761 h 1346524"/>
              <a:gd name="connsiteX18" fmla="*/ 14956 w 1313917"/>
              <a:gd name="connsiteY18" fmla="*/ 517581 h 1346524"/>
              <a:gd name="connsiteX19" fmla="*/ 32048 w 1313917"/>
              <a:gd name="connsiteY19" fmla="*/ 850867 h 1346524"/>
              <a:gd name="connsiteX20" fmla="*/ 49140 w 1313917"/>
              <a:gd name="connsiteY20" fmla="*/ 902142 h 1346524"/>
              <a:gd name="connsiteX21" fmla="*/ 66231 w 1313917"/>
              <a:gd name="connsiteY21" fmla="*/ 953417 h 1346524"/>
              <a:gd name="connsiteX22" fmla="*/ 83323 w 1313917"/>
              <a:gd name="connsiteY22" fmla="*/ 979054 h 1346524"/>
              <a:gd name="connsiteX23" fmla="*/ 117506 w 1313917"/>
              <a:gd name="connsiteY23" fmla="*/ 1013238 h 1346524"/>
              <a:gd name="connsiteX24" fmla="*/ 134597 w 1313917"/>
              <a:gd name="connsiteY24" fmla="*/ 1038875 h 1346524"/>
              <a:gd name="connsiteX25" fmla="*/ 160235 w 1313917"/>
              <a:gd name="connsiteY25" fmla="*/ 1055967 h 1346524"/>
              <a:gd name="connsiteX26" fmla="*/ 202964 w 1313917"/>
              <a:gd name="connsiteY26" fmla="*/ 1132879 h 1346524"/>
              <a:gd name="connsiteX27" fmla="*/ 220055 w 1313917"/>
              <a:gd name="connsiteY27" fmla="*/ 1158516 h 1346524"/>
              <a:gd name="connsiteX28" fmla="*/ 245693 w 1313917"/>
              <a:gd name="connsiteY28" fmla="*/ 1175608 h 1346524"/>
              <a:gd name="connsiteX29" fmla="*/ 305513 w 1313917"/>
              <a:gd name="connsiteY29" fmla="*/ 1235428 h 1346524"/>
              <a:gd name="connsiteX30" fmla="*/ 382426 w 1313917"/>
              <a:gd name="connsiteY30" fmla="*/ 1295249 h 1346524"/>
              <a:gd name="connsiteX31" fmla="*/ 408063 w 1313917"/>
              <a:gd name="connsiteY31" fmla="*/ 1303795 h 1346524"/>
              <a:gd name="connsiteX32" fmla="*/ 433700 w 1313917"/>
              <a:gd name="connsiteY32" fmla="*/ 1320886 h 1346524"/>
              <a:gd name="connsiteX33" fmla="*/ 484975 w 1313917"/>
              <a:gd name="connsiteY33" fmla="*/ 1337978 h 1346524"/>
              <a:gd name="connsiteX34" fmla="*/ 510612 w 1313917"/>
              <a:gd name="connsiteY34" fmla="*/ 1346524 h 1346524"/>
              <a:gd name="connsiteX35" fmla="*/ 664437 w 1313917"/>
              <a:gd name="connsiteY35" fmla="*/ 1337978 h 1346524"/>
              <a:gd name="connsiteX36" fmla="*/ 715711 w 1313917"/>
              <a:gd name="connsiteY36" fmla="*/ 1329432 h 1346524"/>
              <a:gd name="connsiteX37" fmla="*/ 741349 w 1313917"/>
              <a:gd name="connsiteY37" fmla="*/ 1312340 h 1346524"/>
              <a:gd name="connsiteX38" fmla="*/ 775532 w 1313917"/>
              <a:gd name="connsiteY38" fmla="*/ 1303795 h 1346524"/>
              <a:gd name="connsiteX39" fmla="*/ 826807 w 1313917"/>
              <a:gd name="connsiteY39" fmla="*/ 1286703 h 1346524"/>
              <a:gd name="connsiteX40" fmla="*/ 852444 w 1313917"/>
              <a:gd name="connsiteY40" fmla="*/ 1278157 h 1346524"/>
              <a:gd name="connsiteX41" fmla="*/ 878082 w 1313917"/>
              <a:gd name="connsiteY41" fmla="*/ 1269611 h 1346524"/>
              <a:gd name="connsiteX42" fmla="*/ 903719 w 1313917"/>
              <a:gd name="connsiteY42" fmla="*/ 1252520 h 1346524"/>
              <a:gd name="connsiteX43" fmla="*/ 954994 w 1313917"/>
              <a:gd name="connsiteY43" fmla="*/ 1235428 h 1346524"/>
              <a:gd name="connsiteX44" fmla="*/ 997723 w 1313917"/>
              <a:gd name="connsiteY44" fmla="*/ 1201245 h 1346524"/>
              <a:gd name="connsiteX45" fmla="*/ 1040452 w 1313917"/>
              <a:gd name="connsiteY45" fmla="*/ 1167062 h 1346524"/>
              <a:gd name="connsiteX46" fmla="*/ 1066089 w 1313917"/>
              <a:gd name="connsiteY46" fmla="*/ 1115787 h 1346524"/>
              <a:gd name="connsiteX47" fmla="*/ 1083181 w 1313917"/>
              <a:gd name="connsiteY47" fmla="*/ 1090150 h 1346524"/>
              <a:gd name="connsiteX48" fmla="*/ 1100272 w 1313917"/>
              <a:gd name="connsiteY48" fmla="*/ 1038875 h 1346524"/>
              <a:gd name="connsiteX49" fmla="*/ 1108818 w 1313917"/>
              <a:gd name="connsiteY49" fmla="*/ 1013238 h 1346524"/>
              <a:gd name="connsiteX50" fmla="*/ 1143001 w 1313917"/>
              <a:gd name="connsiteY50" fmla="*/ 961963 h 1346524"/>
              <a:gd name="connsiteX51" fmla="*/ 1160093 w 1313917"/>
              <a:gd name="connsiteY51" fmla="*/ 936325 h 1346524"/>
              <a:gd name="connsiteX52" fmla="*/ 1219913 w 1313917"/>
              <a:gd name="connsiteY52" fmla="*/ 902142 h 1346524"/>
              <a:gd name="connsiteX53" fmla="*/ 1228459 w 1313917"/>
              <a:gd name="connsiteY53" fmla="*/ 876505 h 1346524"/>
              <a:gd name="connsiteX54" fmla="*/ 1271188 w 1313917"/>
              <a:gd name="connsiteY54" fmla="*/ 833776 h 1346524"/>
              <a:gd name="connsiteX55" fmla="*/ 1296826 w 1313917"/>
              <a:gd name="connsiteY55" fmla="*/ 739772 h 1346524"/>
              <a:gd name="connsiteX56" fmla="*/ 1305371 w 1313917"/>
              <a:gd name="connsiteY56" fmla="*/ 714135 h 1346524"/>
              <a:gd name="connsiteX57" fmla="*/ 1313917 w 1313917"/>
              <a:gd name="connsiteY57" fmla="*/ 671406 h 1346524"/>
              <a:gd name="connsiteX58" fmla="*/ 1305371 w 1313917"/>
              <a:gd name="connsiteY58" fmla="*/ 457761 h 1346524"/>
              <a:gd name="connsiteX59" fmla="*/ 1288280 w 1313917"/>
              <a:gd name="connsiteY59" fmla="*/ 389395 h 1346524"/>
              <a:gd name="connsiteX60" fmla="*/ 1271188 w 1313917"/>
              <a:gd name="connsiteY60" fmla="*/ 363757 h 1346524"/>
              <a:gd name="connsiteX61" fmla="*/ 1262642 w 1313917"/>
              <a:gd name="connsiteY61" fmla="*/ 338120 h 1346524"/>
              <a:gd name="connsiteX62" fmla="*/ 1211368 w 1313917"/>
              <a:gd name="connsiteY62" fmla="*/ 303937 h 1346524"/>
              <a:gd name="connsiteX63" fmla="*/ 1177184 w 1313917"/>
              <a:gd name="connsiteY63" fmla="*/ 252662 h 1346524"/>
              <a:gd name="connsiteX64" fmla="*/ 1160093 w 1313917"/>
              <a:gd name="connsiteY64" fmla="*/ 227024 h 1346524"/>
              <a:gd name="connsiteX65" fmla="*/ 1117364 w 1313917"/>
              <a:gd name="connsiteY65" fmla="*/ 158658 h 1346524"/>
              <a:gd name="connsiteX66" fmla="*/ 1074635 w 1313917"/>
              <a:gd name="connsiteY66" fmla="*/ 115929 h 1346524"/>
              <a:gd name="connsiteX67" fmla="*/ 1023360 w 1313917"/>
              <a:gd name="connsiteY67" fmla="*/ 98838 h 1346524"/>
              <a:gd name="connsiteX68" fmla="*/ 997723 w 1313917"/>
              <a:gd name="connsiteY68" fmla="*/ 81746 h 1346524"/>
              <a:gd name="connsiteX69" fmla="*/ 946448 w 1313917"/>
              <a:gd name="connsiteY69" fmla="*/ 64654 h 1346524"/>
              <a:gd name="connsiteX70" fmla="*/ 895173 w 1313917"/>
              <a:gd name="connsiteY70" fmla="*/ 47563 h 1346524"/>
              <a:gd name="connsiteX71" fmla="*/ 869536 w 1313917"/>
              <a:gd name="connsiteY71" fmla="*/ 39017 h 1346524"/>
              <a:gd name="connsiteX72" fmla="*/ 843898 w 1313917"/>
              <a:gd name="connsiteY72" fmla="*/ 21925 h 1346524"/>
              <a:gd name="connsiteX73" fmla="*/ 801169 w 1313917"/>
              <a:gd name="connsiteY73" fmla="*/ 13380 h 1346524"/>
              <a:gd name="connsiteX74" fmla="*/ 596070 w 1313917"/>
              <a:gd name="connsiteY74" fmla="*/ 21925 h 134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313917" h="1346524">
                <a:moveTo>
                  <a:pt x="596070" y="21925"/>
                </a:moveTo>
                <a:lnTo>
                  <a:pt x="596070" y="21925"/>
                </a:lnTo>
                <a:cubicBezTo>
                  <a:pt x="570433" y="24774"/>
                  <a:pt x="544602" y="26230"/>
                  <a:pt x="519158" y="30471"/>
                </a:cubicBezTo>
                <a:cubicBezTo>
                  <a:pt x="510273" y="31952"/>
                  <a:pt x="502182" y="36542"/>
                  <a:pt x="493521" y="39017"/>
                </a:cubicBezTo>
                <a:cubicBezTo>
                  <a:pt x="482228" y="42244"/>
                  <a:pt x="470588" y="44188"/>
                  <a:pt x="459338" y="47563"/>
                </a:cubicBezTo>
                <a:cubicBezTo>
                  <a:pt x="442082" y="52740"/>
                  <a:pt x="408063" y="64654"/>
                  <a:pt x="408063" y="64654"/>
                </a:cubicBezTo>
                <a:cubicBezTo>
                  <a:pt x="390971" y="76049"/>
                  <a:pt x="371313" y="84313"/>
                  <a:pt x="356788" y="98838"/>
                </a:cubicBezTo>
                <a:cubicBezTo>
                  <a:pt x="348242" y="107384"/>
                  <a:pt x="340691" y="117055"/>
                  <a:pt x="331151" y="124475"/>
                </a:cubicBezTo>
                <a:cubicBezTo>
                  <a:pt x="314936" y="137086"/>
                  <a:pt x="296968" y="147264"/>
                  <a:pt x="279876" y="158658"/>
                </a:cubicBezTo>
                <a:cubicBezTo>
                  <a:pt x="271330" y="164355"/>
                  <a:pt x="260402" y="167533"/>
                  <a:pt x="254239" y="175750"/>
                </a:cubicBezTo>
                <a:cubicBezTo>
                  <a:pt x="245693" y="187144"/>
                  <a:pt x="239246" y="200471"/>
                  <a:pt x="228601" y="209933"/>
                </a:cubicBezTo>
                <a:cubicBezTo>
                  <a:pt x="213248" y="223580"/>
                  <a:pt x="177326" y="244116"/>
                  <a:pt x="177326" y="244116"/>
                </a:cubicBezTo>
                <a:cubicBezTo>
                  <a:pt x="171629" y="252662"/>
                  <a:pt x="167964" y="262990"/>
                  <a:pt x="160235" y="269753"/>
                </a:cubicBezTo>
                <a:cubicBezTo>
                  <a:pt x="144776" y="283280"/>
                  <a:pt x="108960" y="303937"/>
                  <a:pt x="108960" y="303937"/>
                </a:cubicBezTo>
                <a:cubicBezTo>
                  <a:pt x="97566" y="321028"/>
                  <a:pt x="81273" y="335724"/>
                  <a:pt x="74777" y="355211"/>
                </a:cubicBezTo>
                <a:cubicBezTo>
                  <a:pt x="71928" y="363757"/>
                  <a:pt x="70260" y="372792"/>
                  <a:pt x="66231" y="380849"/>
                </a:cubicBezTo>
                <a:cubicBezTo>
                  <a:pt x="61638" y="390035"/>
                  <a:pt x="53311" y="397101"/>
                  <a:pt x="49140" y="406486"/>
                </a:cubicBezTo>
                <a:cubicBezTo>
                  <a:pt x="41823" y="422949"/>
                  <a:pt x="37745" y="440669"/>
                  <a:pt x="32048" y="457761"/>
                </a:cubicBezTo>
                <a:cubicBezTo>
                  <a:pt x="19787" y="494542"/>
                  <a:pt x="25687" y="474657"/>
                  <a:pt x="14956" y="517581"/>
                </a:cubicBezTo>
                <a:cubicBezTo>
                  <a:pt x="17985" y="623583"/>
                  <a:pt x="0" y="744042"/>
                  <a:pt x="32048" y="850867"/>
                </a:cubicBezTo>
                <a:cubicBezTo>
                  <a:pt x="37225" y="868123"/>
                  <a:pt x="43443" y="885050"/>
                  <a:pt x="49140" y="902142"/>
                </a:cubicBezTo>
                <a:cubicBezTo>
                  <a:pt x="49142" y="902147"/>
                  <a:pt x="66227" y="953412"/>
                  <a:pt x="66231" y="953417"/>
                </a:cubicBezTo>
                <a:lnTo>
                  <a:pt x="83323" y="979054"/>
                </a:lnTo>
                <a:cubicBezTo>
                  <a:pt x="101966" y="1034990"/>
                  <a:pt x="76072" y="980091"/>
                  <a:pt x="117506" y="1013238"/>
                </a:cubicBezTo>
                <a:cubicBezTo>
                  <a:pt x="125526" y="1019654"/>
                  <a:pt x="127335" y="1031613"/>
                  <a:pt x="134597" y="1038875"/>
                </a:cubicBezTo>
                <a:cubicBezTo>
                  <a:pt x="141860" y="1046138"/>
                  <a:pt x="151689" y="1050270"/>
                  <a:pt x="160235" y="1055967"/>
                </a:cubicBezTo>
                <a:cubicBezTo>
                  <a:pt x="175277" y="1101092"/>
                  <a:pt x="163784" y="1074109"/>
                  <a:pt x="202964" y="1132879"/>
                </a:cubicBezTo>
                <a:cubicBezTo>
                  <a:pt x="208661" y="1141425"/>
                  <a:pt x="211509" y="1152819"/>
                  <a:pt x="220055" y="1158516"/>
                </a:cubicBezTo>
                <a:lnTo>
                  <a:pt x="245693" y="1175608"/>
                </a:lnTo>
                <a:cubicBezTo>
                  <a:pt x="265030" y="1233618"/>
                  <a:pt x="236949" y="1166864"/>
                  <a:pt x="305513" y="1235428"/>
                </a:cubicBezTo>
                <a:cubicBezTo>
                  <a:pt x="327634" y="1257549"/>
                  <a:pt x="351759" y="1285026"/>
                  <a:pt x="382426" y="1295249"/>
                </a:cubicBezTo>
                <a:cubicBezTo>
                  <a:pt x="390972" y="1298098"/>
                  <a:pt x="400006" y="1299767"/>
                  <a:pt x="408063" y="1303795"/>
                </a:cubicBezTo>
                <a:cubicBezTo>
                  <a:pt x="417249" y="1308388"/>
                  <a:pt x="424315" y="1316715"/>
                  <a:pt x="433700" y="1320886"/>
                </a:cubicBezTo>
                <a:cubicBezTo>
                  <a:pt x="450163" y="1328203"/>
                  <a:pt x="467883" y="1332281"/>
                  <a:pt x="484975" y="1337978"/>
                </a:cubicBezTo>
                <a:lnTo>
                  <a:pt x="510612" y="1346524"/>
                </a:lnTo>
                <a:cubicBezTo>
                  <a:pt x="561887" y="1343675"/>
                  <a:pt x="613260" y="1342243"/>
                  <a:pt x="664437" y="1337978"/>
                </a:cubicBezTo>
                <a:cubicBezTo>
                  <a:pt x="681704" y="1336539"/>
                  <a:pt x="699273" y="1334911"/>
                  <a:pt x="715711" y="1329432"/>
                </a:cubicBezTo>
                <a:cubicBezTo>
                  <a:pt x="725455" y="1326184"/>
                  <a:pt x="731908" y="1316386"/>
                  <a:pt x="741349" y="1312340"/>
                </a:cubicBezTo>
                <a:cubicBezTo>
                  <a:pt x="752144" y="1307714"/>
                  <a:pt x="764282" y="1307170"/>
                  <a:pt x="775532" y="1303795"/>
                </a:cubicBezTo>
                <a:cubicBezTo>
                  <a:pt x="792788" y="1298618"/>
                  <a:pt x="809715" y="1292400"/>
                  <a:pt x="826807" y="1286703"/>
                </a:cubicBezTo>
                <a:lnTo>
                  <a:pt x="852444" y="1278157"/>
                </a:lnTo>
                <a:cubicBezTo>
                  <a:pt x="860990" y="1275308"/>
                  <a:pt x="870587" y="1274608"/>
                  <a:pt x="878082" y="1269611"/>
                </a:cubicBezTo>
                <a:cubicBezTo>
                  <a:pt x="886628" y="1263914"/>
                  <a:pt x="894334" y="1256691"/>
                  <a:pt x="903719" y="1252520"/>
                </a:cubicBezTo>
                <a:cubicBezTo>
                  <a:pt x="920182" y="1245203"/>
                  <a:pt x="954994" y="1235428"/>
                  <a:pt x="954994" y="1235428"/>
                </a:cubicBezTo>
                <a:cubicBezTo>
                  <a:pt x="1003973" y="1161958"/>
                  <a:pt x="938755" y="1248419"/>
                  <a:pt x="997723" y="1201245"/>
                </a:cubicBezTo>
                <a:cubicBezTo>
                  <a:pt x="1052944" y="1157068"/>
                  <a:pt x="976009" y="1188543"/>
                  <a:pt x="1040452" y="1167062"/>
                </a:cubicBezTo>
                <a:cubicBezTo>
                  <a:pt x="1089442" y="1093572"/>
                  <a:pt x="1030700" y="1186562"/>
                  <a:pt x="1066089" y="1115787"/>
                </a:cubicBezTo>
                <a:cubicBezTo>
                  <a:pt x="1070682" y="1106601"/>
                  <a:pt x="1077484" y="1098696"/>
                  <a:pt x="1083181" y="1090150"/>
                </a:cubicBezTo>
                <a:lnTo>
                  <a:pt x="1100272" y="1038875"/>
                </a:lnTo>
                <a:cubicBezTo>
                  <a:pt x="1103121" y="1030329"/>
                  <a:pt x="1103821" y="1020733"/>
                  <a:pt x="1108818" y="1013238"/>
                </a:cubicBezTo>
                <a:lnTo>
                  <a:pt x="1143001" y="961963"/>
                </a:lnTo>
                <a:cubicBezTo>
                  <a:pt x="1148698" y="953417"/>
                  <a:pt x="1151547" y="942022"/>
                  <a:pt x="1160093" y="936325"/>
                </a:cubicBezTo>
                <a:cubicBezTo>
                  <a:pt x="1196330" y="912168"/>
                  <a:pt x="1176544" y="923827"/>
                  <a:pt x="1219913" y="902142"/>
                </a:cubicBezTo>
                <a:cubicBezTo>
                  <a:pt x="1222762" y="893596"/>
                  <a:pt x="1222832" y="883539"/>
                  <a:pt x="1228459" y="876505"/>
                </a:cubicBezTo>
                <a:cubicBezTo>
                  <a:pt x="1265490" y="830217"/>
                  <a:pt x="1245552" y="891457"/>
                  <a:pt x="1271188" y="833776"/>
                </a:cubicBezTo>
                <a:cubicBezTo>
                  <a:pt x="1292140" y="786634"/>
                  <a:pt x="1285338" y="785726"/>
                  <a:pt x="1296826" y="739772"/>
                </a:cubicBezTo>
                <a:cubicBezTo>
                  <a:pt x="1299011" y="731033"/>
                  <a:pt x="1303186" y="722874"/>
                  <a:pt x="1305371" y="714135"/>
                </a:cubicBezTo>
                <a:cubicBezTo>
                  <a:pt x="1308894" y="700044"/>
                  <a:pt x="1311068" y="685649"/>
                  <a:pt x="1313917" y="671406"/>
                </a:cubicBezTo>
                <a:cubicBezTo>
                  <a:pt x="1311068" y="600191"/>
                  <a:pt x="1311824" y="528740"/>
                  <a:pt x="1305371" y="457761"/>
                </a:cubicBezTo>
                <a:cubicBezTo>
                  <a:pt x="1303244" y="434367"/>
                  <a:pt x="1301310" y="408940"/>
                  <a:pt x="1288280" y="389395"/>
                </a:cubicBezTo>
                <a:cubicBezTo>
                  <a:pt x="1282583" y="380849"/>
                  <a:pt x="1275781" y="372944"/>
                  <a:pt x="1271188" y="363757"/>
                </a:cubicBezTo>
                <a:cubicBezTo>
                  <a:pt x="1267159" y="355700"/>
                  <a:pt x="1269012" y="344490"/>
                  <a:pt x="1262642" y="338120"/>
                </a:cubicBezTo>
                <a:cubicBezTo>
                  <a:pt x="1248117" y="323595"/>
                  <a:pt x="1211368" y="303937"/>
                  <a:pt x="1211368" y="303937"/>
                </a:cubicBezTo>
                <a:lnTo>
                  <a:pt x="1177184" y="252662"/>
                </a:lnTo>
                <a:cubicBezTo>
                  <a:pt x="1171487" y="244116"/>
                  <a:pt x="1163341" y="236768"/>
                  <a:pt x="1160093" y="227024"/>
                </a:cubicBezTo>
                <a:cubicBezTo>
                  <a:pt x="1139753" y="166006"/>
                  <a:pt x="1157991" y="185744"/>
                  <a:pt x="1117364" y="158658"/>
                </a:cubicBezTo>
                <a:cubicBezTo>
                  <a:pt x="1101772" y="135271"/>
                  <a:pt x="1101620" y="127922"/>
                  <a:pt x="1074635" y="115929"/>
                </a:cubicBezTo>
                <a:cubicBezTo>
                  <a:pt x="1058172" y="108612"/>
                  <a:pt x="1023360" y="98838"/>
                  <a:pt x="1023360" y="98838"/>
                </a:cubicBezTo>
                <a:cubicBezTo>
                  <a:pt x="1014814" y="93141"/>
                  <a:pt x="1007108" y="85917"/>
                  <a:pt x="997723" y="81746"/>
                </a:cubicBezTo>
                <a:cubicBezTo>
                  <a:pt x="981260" y="74429"/>
                  <a:pt x="963540" y="70351"/>
                  <a:pt x="946448" y="64654"/>
                </a:cubicBezTo>
                <a:lnTo>
                  <a:pt x="895173" y="47563"/>
                </a:lnTo>
                <a:cubicBezTo>
                  <a:pt x="886627" y="44714"/>
                  <a:pt x="877031" y="44014"/>
                  <a:pt x="869536" y="39017"/>
                </a:cubicBezTo>
                <a:cubicBezTo>
                  <a:pt x="860990" y="33320"/>
                  <a:pt x="853515" y="25531"/>
                  <a:pt x="843898" y="21925"/>
                </a:cubicBezTo>
                <a:cubicBezTo>
                  <a:pt x="830298" y="16825"/>
                  <a:pt x="815496" y="15768"/>
                  <a:pt x="801169" y="13380"/>
                </a:cubicBezTo>
                <a:cubicBezTo>
                  <a:pt x="720884" y="0"/>
                  <a:pt x="630253" y="20501"/>
                  <a:pt x="596070" y="21925"/>
                </a:cubicBezTo>
                <a:close/>
              </a:path>
            </a:pathLst>
          </a:custGeom>
          <a:solidFill>
            <a:srgbClr val="FFFF00"/>
          </a:solidFill>
          <a:ln w="25400" cmpd="sng">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1811708" y="2743200"/>
            <a:ext cx="940038" cy="826094"/>
            <a:chOff x="1811708" y="2743200"/>
            <a:chExt cx="940038" cy="826094"/>
          </a:xfrm>
        </p:grpSpPr>
        <p:sp>
          <p:nvSpPr>
            <p:cNvPr id="23" name="Oval 22"/>
            <p:cNvSpPr/>
            <p:nvPr/>
          </p:nvSpPr>
          <p:spPr>
            <a:xfrm>
              <a:off x="1905000" y="2743200"/>
              <a:ext cx="228600" cy="2286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362200" y="2743200"/>
              <a:ext cx="228600" cy="2286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1811708" y="3102123"/>
              <a:ext cx="940038" cy="467171"/>
            </a:xfrm>
            <a:custGeom>
              <a:avLst/>
              <a:gdLst>
                <a:gd name="connsiteX0" fmla="*/ 0 w 940038"/>
                <a:gd name="connsiteY0" fmla="*/ 136733 h 467171"/>
                <a:gd name="connsiteX1" fmla="*/ 324741 w 940038"/>
                <a:gd name="connsiteY1" fmla="*/ 444382 h 467171"/>
                <a:gd name="connsiteX2" fmla="*/ 940038 w 940038"/>
                <a:gd name="connsiteY2" fmla="*/ 0 h 467171"/>
              </a:gdLst>
              <a:ahLst/>
              <a:cxnLst>
                <a:cxn ang="0">
                  <a:pos x="connsiteX0" y="connsiteY0"/>
                </a:cxn>
                <a:cxn ang="0">
                  <a:pos x="connsiteX1" y="connsiteY1"/>
                </a:cxn>
                <a:cxn ang="0">
                  <a:pos x="connsiteX2" y="connsiteY2"/>
                </a:cxn>
              </a:cxnLst>
              <a:rect l="l" t="t" r="r" b="b"/>
              <a:pathLst>
                <a:path w="940038" h="467171">
                  <a:moveTo>
                    <a:pt x="0" y="136733"/>
                  </a:moveTo>
                  <a:cubicBezTo>
                    <a:pt x="84034" y="301952"/>
                    <a:pt x="168068" y="467171"/>
                    <a:pt x="324741" y="444382"/>
                  </a:cubicBezTo>
                  <a:cubicBezTo>
                    <a:pt x="481414" y="421593"/>
                    <a:pt x="710726" y="210796"/>
                    <a:pt x="940038" y="0"/>
                  </a:cubicBezTo>
                </a:path>
              </a:pathLst>
            </a:custGeom>
            <a:ln w="762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6" name="Group 35"/>
          <p:cNvGrpSpPr/>
          <p:nvPr/>
        </p:nvGrpSpPr>
        <p:grpSpPr>
          <a:xfrm>
            <a:off x="4435267" y="2765277"/>
            <a:ext cx="854580" cy="687224"/>
            <a:chOff x="4435267" y="2765277"/>
            <a:chExt cx="854580" cy="687224"/>
          </a:xfrm>
        </p:grpSpPr>
        <p:sp>
          <p:nvSpPr>
            <p:cNvPr id="27" name="Oval 26"/>
            <p:cNvSpPr/>
            <p:nvPr/>
          </p:nvSpPr>
          <p:spPr>
            <a:xfrm>
              <a:off x="4512892" y="2765277"/>
              <a:ext cx="228600" cy="228600"/>
            </a:xfrm>
            <a:prstGeom prst="ellipse">
              <a:avLst/>
            </a:prstGeom>
            <a:solidFill>
              <a:srgbClr val="66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970092" y="2765277"/>
              <a:ext cx="228600" cy="228600"/>
            </a:xfrm>
            <a:prstGeom prst="ellipse">
              <a:avLst/>
            </a:prstGeom>
            <a:solidFill>
              <a:srgbClr val="66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4435267" y="3136307"/>
              <a:ext cx="854580" cy="316194"/>
            </a:xfrm>
            <a:custGeom>
              <a:avLst/>
              <a:gdLst>
                <a:gd name="connsiteX0" fmla="*/ 0 w 854580"/>
                <a:gd name="connsiteY0" fmla="*/ 247828 h 316194"/>
                <a:gd name="connsiteX1" fmla="*/ 196554 w 854580"/>
                <a:gd name="connsiteY1" fmla="*/ 51274 h 316194"/>
                <a:gd name="connsiteX2" fmla="*/ 478565 w 854580"/>
                <a:gd name="connsiteY2" fmla="*/ 307648 h 316194"/>
                <a:gd name="connsiteX3" fmla="*/ 854580 w 854580"/>
                <a:gd name="connsiteY3" fmla="*/ 0 h 316194"/>
              </a:gdLst>
              <a:ahLst/>
              <a:cxnLst>
                <a:cxn ang="0">
                  <a:pos x="connsiteX0" y="connsiteY0"/>
                </a:cxn>
                <a:cxn ang="0">
                  <a:pos x="connsiteX1" y="connsiteY1"/>
                </a:cxn>
                <a:cxn ang="0">
                  <a:pos x="connsiteX2" y="connsiteY2"/>
                </a:cxn>
                <a:cxn ang="0">
                  <a:pos x="connsiteX3" y="connsiteY3"/>
                </a:cxn>
              </a:cxnLst>
              <a:rect l="l" t="t" r="r" b="b"/>
              <a:pathLst>
                <a:path w="854580" h="316194">
                  <a:moveTo>
                    <a:pt x="0" y="247828"/>
                  </a:moveTo>
                  <a:cubicBezTo>
                    <a:pt x="58396" y="144566"/>
                    <a:pt x="116793" y="41304"/>
                    <a:pt x="196554" y="51274"/>
                  </a:cubicBezTo>
                  <a:cubicBezTo>
                    <a:pt x="276315" y="61244"/>
                    <a:pt x="368894" y="316194"/>
                    <a:pt x="478565" y="307648"/>
                  </a:cubicBezTo>
                  <a:cubicBezTo>
                    <a:pt x="588236" y="299102"/>
                    <a:pt x="721408" y="149551"/>
                    <a:pt x="854580" y="0"/>
                  </a:cubicBezTo>
                </a:path>
              </a:pathLst>
            </a:cu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Group 34"/>
          <p:cNvGrpSpPr/>
          <p:nvPr/>
        </p:nvGrpSpPr>
        <p:grpSpPr>
          <a:xfrm>
            <a:off x="7239000" y="2841477"/>
            <a:ext cx="779092" cy="673694"/>
            <a:chOff x="7239000" y="2841477"/>
            <a:chExt cx="779092" cy="673694"/>
          </a:xfrm>
        </p:grpSpPr>
        <p:sp>
          <p:nvSpPr>
            <p:cNvPr id="32" name="Oval 31"/>
            <p:cNvSpPr/>
            <p:nvPr/>
          </p:nvSpPr>
          <p:spPr>
            <a:xfrm>
              <a:off x="7332292" y="2841477"/>
              <a:ext cx="228600" cy="228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7789492" y="2841477"/>
              <a:ext cx="228600" cy="228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a:xfrm flipH="1">
              <a:off x="7239000" y="3276600"/>
              <a:ext cx="736362" cy="238571"/>
            </a:xfrm>
            <a:custGeom>
              <a:avLst/>
              <a:gdLst>
                <a:gd name="connsiteX0" fmla="*/ 0 w 940038"/>
                <a:gd name="connsiteY0" fmla="*/ 136733 h 467171"/>
                <a:gd name="connsiteX1" fmla="*/ 324741 w 940038"/>
                <a:gd name="connsiteY1" fmla="*/ 444382 h 467171"/>
                <a:gd name="connsiteX2" fmla="*/ 940038 w 940038"/>
                <a:gd name="connsiteY2" fmla="*/ 0 h 467171"/>
              </a:gdLst>
              <a:ahLst/>
              <a:cxnLst>
                <a:cxn ang="0">
                  <a:pos x="connsiteX0" y="connsiteY0"/>
                </a:cxn>
                <a:cxn ang="0">
                  <a:pos x="connsiteX1" y="connsiteY1"/>
                </a:cxn>
                <a:cxn ang="0">
                  <a:pos x="connsiteX2" y="connsiteY2"/>
                </a:cxn>
              </a:cxnLst>
              <a:rect l="l" t="t" r="r" b="b"/>
              <a:pathLst>
                <a:path w="940038" h="467171">
                  <a:moveTo>
                    <a:pt x="0" y="136733"/>
                  </a:moveTo>
                  <a:cubicBezTo>
                    <a:pt x="84034" y="301952"/>
                    <a:pt x="168068" y="467171"/>
                    <a:pt x="324741" y="444382"/>
                  </a:cubicBezTo>
                  <a:cubicBezTo>
                    <a:pt x="481414" y="421593"/>
                    <a:pt x="710726" y="210796"/>
                    <a:pt x="940038" y="0"/>
                  </a:cubicBezTo>
                </a:path>
              </a:pathLst>
            </a:custGeom>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67347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right)">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43" presetClass="entr" presetSubtype="0" fill="hold"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100"/>
                                        <p:tgtEl>
                                          <p:spTgt spid="30"/>
                                        </p:tgtEl>
                                      </p:cBhvr>
                                    </p:animEffect>
                                    <p:anim calcmode="lin" valueType="num">
                                      <p:cBhvr>
                                        <p:cTn id="19" dur="400" fill="hold"/>
                                        <p:tgtEl>
                                          <p:spTgt spid="30"/>
                                        </p:tgtEl>
                                        <p:attrNameLst>
                                          <p:attrName>ppt_x</p:attrName>
                                        </p:attrNameLst>
                                      </p:cBhvr>
                                      <p:tavLst>
                                        <p:tav tm="0">
                                          <p:val>
                                            <p:strVal val="#ppt_x"/>
                                          </p:val>
                                        </p:tav>
                                        <p:tav tm="100000">
                                          <p:val>
                                            <p:strVal val="#ppt_x"/>
                                          </p:val>
                                        </p:tav>
                                      </p:tavLst>
                                    </p:anim>
                                    <p:anim calcmode="lin" valueType="num">
                                      <p:cBhvr>
                                        <p:cTn id="20" dur="400" fill="hold"/>
                                        <p:tgtEl>
                                          <p:spTgt spid="30"/>
                                        </p:tgtEl>
                                        <p:attrNameLst>
                                          <p:attrName>ppt_y</p:attrName>
                                        </p:attrNameLst>
                                      </p:cBhvr>
                                      <p:tavLst>
                                        <p:tav tm="0">
                                          <p:val>
                                            <p:strVal val="#ppt_y+0.31"/>
                                          </p:val>
                                        </p:tav>
                                        <p:tav tm="100000">
                                          <p:val>
                                            <p:strVal val="#ppt_y+0.31"/>
                                          </p:val>
                                        </p:tav>
                                      </p:tavLst>
                                    </p:anim>
                                    <p:anim calcmode="lin" valueType="num">
                                      <p:cBhvr>
                                        <p:cTn id="21" dur="600" decel="50000" fill="hold">
                                          <p:stCondLst>
                                            <p:cond delay="400"/>
                                          </p:stCondLst>
                                        </p:cTn>
                                        <p:tgtEl>
                                          <p:spTgt spid="3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2" dur="600" decel="50000" fill="hold">
                                          <p:stCondLst>
                                            <p:cond delay="400"/>
                                          </p:stCondLst>
                                        </p:cTn>
                                        <p:tgtEl>
                                          <p:spTgt spid="3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23" fill="hold">
                            <p:stCondLst>
                              <p:cond delay="1000"/>
                            </p:stCondLst>
                            <p:childTnLst>
                              <p:par>
                                <p:cTn id="24" presetID="43" presetClass="entr" presetSubtype="0" fill="hold"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fade">
                                      <p:cBhvr>
                                        <p:cTn id="26" dur="100"/>
                                        <p:tgtEl>
                                          <p:spTgt spid="36"/>
                                        </p:tgtEl>
                                      </p:cBhvr>
                                    </p:animEffect>
                                    <p:anim calcmode="lin" valueType="num">
                                      <p:cBhvr>
                                        <p:cTn id="27" dur="400" fill="hold"/>
                                        <p:tgtEl>
                                          <p:spTgt spid="36"/>
                                        </p:tgtEl>
                                        <p:attrNameLst>
                                          <p:attrName>ppt_x</p:attrName>
                                        </p:attrNameLst>
                                      </p:cBhvr>
                                      <p:tavLst>
                                        <p:tav tm="0">
                                          <p:val>
                                            <p:strVal val="#ppt_x"/>
                                          </p:val>
                                        </p:tav>
                                        <p:tav tm="100000">
                                          <p:val>
                                            <p:strVal val="#ppt_x"/>
                                          </p:val>
                                        </p:tav>
                                      </p:tavLst>
                                    </p:anim>
                                    <p:anim calcmode="lin" valueType="num">
                                      <p:cBhvr>
                                        <p:cTn id="28" dur="400" fill="hold"/>
                                        <p:tgtEl>
                                          <p:spTgt spid="36"/>
                                        </p:tgtEl>
                                        <p:attrNameLst>
                                          <p:attrName>ppt_y</p:attrName>
                                        </p:attrNameLst>
                                      </p:cBhvr>
                                      <p:tavLst>
                                        <p:tav tm="0">
                                          <p:val>
                                            <p:strVal val="#ppt_y+0.31"/>
                                          </p:val>
                                        </p:tav>
                                        <p:tav tm="100000">
                                          <p:val>
                                            <p:strVal val="#ppt_y+0.31"/>
                                          </p:val>
                                        </p:tav>
                                      </p:tavLst>
                                    </p:anim>
                                    <p:anim calcmode="lin" valueType="num">
                                      <p:cBhvr>
                                        <p:cTn id="29" dur="600" decel="50000" fill="hold">
                                          <p:stCondLst>
                                            <p:cond delay="400"/>
                                          </p:stCondLst>
                                        </p:cTn>
                                        <p:tgtEl>
                                          <p:spTgt spid="3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0" dur="600" decel="50000" fill="hold">
                                          <p:stCondLst>
                                            <p:cond delay="400"/>
                                          </p:stCondLst>
                                        </p:cTn>
                                        <p:tgtEl>
                                          <p:spTgt spid="3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31" fill="hold">
                            <p:stCondLst>
                              <p:cond delay="2000"/>
                            </p:stCondLst>
                            <p:childTnLst>
                              <p:par>
                                <p:cTn id="32" presetID="43" presetClass="entr" presetSubtype="0" fill="hold" nodeType="after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100"/>
                                        <p:tgtEl>
                                          <p:spTgt spid="35"/>
                                        </p:tgtEl>
                                      </p:cBhvr>
                                    </p:animEffect>
                                    <p:anim calcmode="lin" valueType="num">
                                      <p:cBhvr>
                                        <p:cTn id="35" dur="400" fill="hold"/>
                                        <p:tgtEl>
                                          <p:spTgt spid="35"/>
                                        </p:tgtEl>
                                        <p:attrNameLst>
                                          <p:attrName>ppt_x</p:attrName>
                                        </p:attrNameLst>
                                      </p:cBhvr>
                                      <p:tavLst>
                                        <p:tav tm="0">
                                          <p:val>
                                            <p:strVal val="#ppt_x"/>
                                          </p:val>
                                        </p:tav>
                                        <p:tav tm="100000">
                                          <p:val>
                                            <p:strVal val="#ppt_x"/>
                                          </p:val>
                                        </p:tav>
                                      </p:tavLst>
                                    </p:anim>
                                    <p:anim calcmode="lin" valueType="num">
                                      <p:cBhvr>
                                        <p:cTn id="36" dur="400" fill="hold"/>
                                        <p:tgtEl>
                                          <p:spTgt spid="35"/>
                                        </p:tgtEl>
                                        <p:attrNameLst>
                                          <p:attrName>ppt_y</p:attrName>
                                        </p:attrNameLst>
                                      </p:cBhvr>
                                      <p:tavLst>
                                        <p:tav tm="0">
                                          <p:val>
                                            <p:strVal val="#ppt_y+0.31"/>
                                          </p:val>
                                        </p:tav>
                                        <p:tav tm="100000">
                                          <p:val>
                                            <p:strVal val="#ppt_y+0.31"/>
                                          </p:val>
                                        </p:tav>
                                      </p:tavLst>
                                    </p:anim>
                                    <p:anim calcmode="lin" valueType="num">
                                      <p:cBhvr>
                                        <p:cTn id="37" dur="600" decel="50000" fill="hold">
                                          <p:stCondLst>
                                            <p:cond delay="400"/>
                                          </p:stCondLst>
                                        </p:cTn>
                                        <p:tgtEl>
                                          <p:spTgt spid="3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8" dur="600" decel="50000" fill="hold">
                                          <p:stCondLst>
                                            <p:cond delay="400"/>
                                          </p:stCondLst>
                                        </p:cTn>
                                        <p:tgtEl>
                                          <p:spTgt spid="3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Defining an Object</a:t>
            </a:r>
            <a:endParaRPr lang="en-US" dirty="0"/>
          </a:p>
        </p:txBody>
      </p:sp>
      <p:sp>
        <p:nvSpPr>
          <p:cNvPr id="2" name="Content Placeholder 1"/>
          <p:cNvSpPr>
            <a:spLocks noGrp="1"/>
          </p:cNvSpPr>
          <p:nvPr>
            <p:ph idx="1"/>
          </p:nvPr>
        </p:nvSpPr>
        <p:spPr>
          <a:xfrm>
            <a:off x="1600199" y="1066800"/>
            <a:ext cx="7266169" cy="5486400"/>
          </a:xfrm>
        </p:spPr>
        <p:txBody>
          <a:bodyPr>
            <a:normAutofit fontScale="55000" lnSpcReduction="20000"/>
          </a:bodyPr>
          <a:lstStyle/>
          <a:p>
            <a:pPr marL="0" indent="0">
              <a:buNone/>
            </a:pPr>
            <a:r>
              <a:rPr lang="en-US" dirty="0" smtClean="0"/>
              <a:t>public class Rectangle {</a:t>
            </a:r>
          </a:p>
          <a:p>
            <a:pPr marL="0" indent="0">
              <a:buNone/>
            </a:pPr>
            <a:r>
              <a:rPr lang="en-US" dirty="0" smtClean="0"/>
              <a:t>    private </a:t>
            </a:r>
            <a:r>
              <a:rPr lang="en-US" dirty="0" err="1" smtClean="0"/>
              <a:t>int</a:t>
            </a:r>
            <a:r>
              <a:rPr lang="en-US" dirty="0" smtClean="0"/>
              <a:t> _height;</a:t>
            </a:r>
          </a:p>
          <a:p>
            <a:pPr marL="0" indent="0">
              <a:buNone/>
            </a:pPr>
            <a:r>
              <a:rPr lang="en-US" dirty="0" smtClean="0"/>
              <a:t>    private </a:t>
            </a:r>
            <a:r>
              <a:rPr lang="en-US" dirty="0" err="1" smtClean="0"/>
              <a:t>int</a:t>
            </a:r>
            <a:r>
              <a:rPr lang="en-US" dirty="0" smtClean="0"/>
              <a:t> _width;</a:t>
            </a:r>
          </a:p>
          <a:p>
            <a:pPr marL="0" indent="0">
              <a:buNone/>
            </a:pPr>
            <a:r>
              <a:rPr lang="en-US" dirty="0" smtClean="0"/>
              <a:t>    </a:t>
            </a:r>
          </a:p>
          <a:p>
            <a:pPr marL="0" indent="0">
              <a:buNone/>
            </a:pPr>
            <a:r>
              <a:rPr lang="en-US" dirty="0" smtClean="0"/>
              <a:t>    public Rectangle(){</a:t>
            </a:r>
          </a:p>
          <a:p>
            <a:pPr marL="0" indent="0">
              <a:buNone/>
            </a:pPr>
            <a:r>
              <a:rPr lang="en-US" dirty="0" smtClean="0"/>
              <a:t>    }</a:t>
            </a:r>
          </a:p>
          <a:p>
            <a:pPr marL="0" indent="0">
              <a:buNone/>
            </a:pPr>
            <a:r>
              <a:rPr lang="en-US" dirty="0" smtClean="0"/>
              <a:t>    public Rectangle(</a:t>
            </a:r>
            <a:r>
              <a:rPr lang="en-US" dirty="0" err="1" smtClean="0"/>
              <a:t>int</a:t>
            </a:r>
            <a:r>
              <a:rPr lang="en-US" dirty="0" smtClean="0"/>
              <a:t> </a:t>
            </a:r>
            <a:r>
              <a:rPr lang="en-US" dirty="0" err="1" smtClean="0"/>
              <a:t>newHeight</a:t>
            </a:r>
            <a:r>
              <a:rPr lang="en-US" dirty="0" smtClean="0"/>
              <a:t>, </a:t>
            </a:r>
            <a:r>
              <a:rPr lang="en-US" dirty="0" err="1" smtClean="0"/>
              <a:t>int</a:t>
            </a:r>
            <a:r>
              <a:rPr lang="en-US" dirty="0" smtClean="0"/>
              <a:t> </a:t>
            </a:r>
            <a:r>
              <a:rPr lang="en-US" dirty="0" err="1" smtClean="0"/>
              <a:t>newWidth</a:t>
            </a:r>
            <a:r>
              <a:rPr lang="en-US" dirty="0" smtClean="0"/>
              <a:t>){</a:t>
            </a:r>
          </a:p>
          <a:p>
            <a:pPr marL="0" indent="0">
              <a:buNone/>
            </a:pPr>
            <a:r>
              <a:rPr lang="en-US" dirty="0" smtClean="0"/>
              <a:t>        _height = </a:t>
            </a:r>
            <a:r>
              <a:rPr lang="en-US" dirty="0" err="1" smtClean="0"/>
              <a:t>newHeight</a:t>
            </a:r>
            <a:r>
              <a:rPr lang="en-US" dirty="0" smtClean="0"/>
              <a:t>;</a:t>
            </a:r>
          </a:p>
          <a:p>
            <a:pPr marL="0" indent="0">
              <a:buNone/>
            </a:pPr>
            <a:r>
              <a:rPr lang="en-US" dirty="0" smtClean="0"/>
              <a:t>        _width = </a:t>
            </a:r>
            <a:r>
              <a:rPr lang="en-US" dirty="0" err="1" smtClean="0"/>
              <a:t>newWidth</a:t>
            </a:r>
            <a:r>
              <a:rPr lang="en-US" dirty="0" smtClean="0"/>
              <a:t>;</a:t>
            </a:r>
          </a:p>
          <a:p>
            <a:pPr marL="0" indent="0">
              <a:buNone/>
            </a:pPr>
            <a:r>
              <a:rPr lang="en-US" dirty="0" smtClean="0"/>
              <a:t>    }</a:t>
            </a:r>
          </a:p>
          <a:p>
            <a:pPr marL="0" indent="0">
              <a:buNone/>
            </a:pPr>
            <a:r>
              <a:rPr lang="en-US" dirty="0" smtClean="0"/>
              <a:t>    </a:t>
            </a:r>
          </a:p>
          <a:p>
            <a:pPr marL="0" indent="0">
              <a:buNone/>
            </a:pPr>
            <a:r>
              <a:rPr lang="en-US" dirty="0" smtClean="0"/>
              <a:t>    public </a:t>
            </a:r>
            <a:r>
              <a:rPr lang="en-US" dirty="0" err="1" smtClean="0"/>
              <a:t>int</a:t>
            </a:r>
            <a:r>
              <a:rPr lang="en-US" dirty="0" smtClean="0"/>
              <a:t> height(){ return _height;}</a:t>
            </a:r>
          </a:p>
          <a:p>
            <a:pPr marL="0" indent="0">
              <a:buNone/>
            </a:pPr>
            <a:r>
              <a:rPr lang="en-US" dirty="0" smtClean="0"/>
              <a:t>    public </a:t>
            </a:r>
            <a:r>
              <a:rPr lang="en-US" dirty="0" err="1" smtClean="0"/>
              <a:t>int</a:t>
            </a:r>
            <a:r>
              <a:rPr lang="en-US" dirty="0" smtClean="0"/>
              <a:t> width(){ return _width;}</a:t>
            </a:r>
          </a:p>
          <a:p>
            <a:pPr marL="0" indent="0">
              <a:buNone/>
            </a:pPr>
            <a:r>
              <a:rPr lang="en-US" dirty="0" smtClean="0"/>
              <a:t>    </a:t>
            </a:r>
          </a:p>
          <a:p>
            <a:pPr marL="0" indent="0">
              <a:buNone/>
            </a:pPr>
            <a:r>
              <a:rPr lang="en-US" dirty="0" smtClean="0"/>
              <a:t>    public void </a:t>
            </a:r>
            <a:r>
              <a:rPr lang="en-US" dirty="0" err="1" smtClean="0"/>
              <a:t>setHeight</a:t>
            </a:r>
            <a:r>
              <a:rPr lang="en-US" dirty="0" smtClean="0"/>
              <a:t>(</a:t>
            </a:r>
            <a:r>
              <a:rPr lang="en-US" dirty="0" err="1" smtClean="0"/>
              <a:t>int</a:t>
            </a:r>
            <a:r>
              <a:rPr lang="en-US" dirty="0" smtClean="0"/>
              <a:t> value){ _height = value;}</a:t>
            </a:r>
          </a:p>
          <a:p>
            <a:pPr marL="0" indent="0">
              <a:buNone/>
            </a:pPr>
            <a:r>
              <a:rPr lang="en-US" dirty="0" smtClean="0"/>
              <a:t>    public void </a:t>
            </a:r>
            <a:r>
              <a:rPr lang="en-US" dirty="0" err="1" smtClean="0"/>
              <a:t>setWidth</a:t>
            </a:r>
            <a:r>
              <a:rPr lang="en-US" dirty="0" smtClean="0"/>
              <a:t>(</a:t>
            </a:r>
            <a:r>
              <a:rPr lang="en-US" dirty="0" err="1" smtClean="0"/>
              <a:t>int</a:t>
            </a:r>
            <a:r>
              <a:rPr lang="en-US" dirty="0" smtClean="0"/>
              <a:t> value){ _width = value;}</a:t>
            </a:r>
          </a:p>
          <a:p>
            <a:pPr marL="0" indent="0">
              <a:buNone/>
            </a:pPr>
            <a:r>
              <a:rPr lang="en-US" dirty="0" smtClean="0"/>
              <a:t>    </a:t>
            </a:r>
          </a:p>
          <a:p>
            <a:pPr marL="0" indent="0">
              <a:buNone/>
            </a:pPr>
            <a:r>
              <a:rPr lang="en-US" dirty="0" smtClean="0"/>
              <a:t>    public double </a:t>
            </a:r>
            <a:r>
              <a:rPr lang="en-US" dirty="0" err="1" smtClean="0"/>
              <a:t>getArea</a:t>
            </a:r>
            <a:r>
              <a:rPr lang="en-US" dirty="0" smtClean="0"/>
              <a:t>(){return _height * _width;}</a:t>
            </a:r>
          </a:p>
          <a:p>
            <a:pPr marL="0" indent="0">
              <a:buNone/>
            </a:pPr>
            <a:r>
              <a:rPr lang="en-US" dirty="0" smtClean="0"/>
              <a:t>}</a:t>
            </a:r>
            <a:endParaRPr lang="en-US" dirty="0"/>
          </a:p>
        </p:txBody>
      </p:sp>
      <p:sp>
        <p:nvSpPr>
          <p:cNvPr id="4" name="Right Brace 3"/>
          <p:cNvSpPr/>
          <p:nvPr/>
        </p:nvSpPr>
        <p:spPr>
          <a:xfrm>
            <a:off x="3276600" y="1447800"/>
            <a:ext cx="304800" cy="381000"/>
          </a:xfrm>
          <a:prstGeom prst="rightBrace">
            <a:avLst>
              <a:gd name="adj1" fmla="val 8333"/>
              <a:gd name="adj2" fmla="val 47757"/>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3657600" y="1447800"/>
            <a:ext cx="928459" cy="461665"/>
          </a:xfrm>
          <a:prstGeom prst="rect">
            <a:avLst/>
          </a:prstGeom>
          <a:noFill/>
        </p:spPr>
        <p:txBody>
          <a:bodyPr wrap="none" rtlCol="0">
            <a:spAutoFit/>
          </a:bodyPr>
          <a:lstStyle/>
          <a:p>
            <a:r>
              <a:rPr lang="en-US" sz="2400" dirty="0" smtClean="0">
                <a:solidFill>
                  <a:srgbClr val="7030A0"/>
                </a:solidFill>
              </a:rPr>
              <a:t>Fields</a:t>
            </a:r>
            <a:endParaRPr lang="en-US" sz="2400" dirty="0">
              <a:solidFill>
                <a:srgbClr val="7030A0"/>
              </a:solidFill>
            </a:endParaRPr>
          </a:p>
        </p:txBody>
      </p:sp>
      <p:sp>
        <p:nvSpPr>
          <p:cNvPr id="6" name="Right Brace 5"/>
          <p:cNvSpPr/>
          <p:nvPr/>
        </p:nvSpPr>
        <p:spPr>
          <a:xfrm>
            <a:off x="5317176" y="2028568"/>
            <a:ext cx="304800" cy="1552832"/>
          </a:xfrm>
          <a:prstGeom prst="rightBrace">
            <a:avLst>
              <a:gd name="adj1" fmla="val 8333"/>
              <a:gd name="adj2" fmla="val 47757"/>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accent1"/>
              </a:solidFill>
            </a:endParaRPr>
          </a:p>
        </p:txBody>
      </p:sp>
      <p:sp>
        <p:nvSpPr>
          <p:cNvPr id="7" name="TextBox 6"/>
          <p:cNvSpPr txBox="1"/>
          <p:nvPr/>
        </p:nvSpPr>
        <p:spPr>
          <a:xfrm>
            <a:off x="5720337" y="2535022"/>
            <a:ext cx="1818126" cy="461665"/>
          </a:xfrm>
          <a:prstGeom prst="rect">
            <a:avLst/>
          </a:prstGeom>
          <a:noFill/>
        </p:spPr>
        <p:txBody>
          <a:bodyPr wrap="none" rtlCol="0">
            <a:spAutoFit/>
          </a:bodyPr>
          <a:lstStyle/>
          <a:p>
            <a:r>
              <a:rPr lang="en-US" sz="2400" dirty="0" smtClean="0">
                <a:solidFill>
                  <a:schemeClr val="accent1"/>
                </a:solidFill>
              </a:rPr>
              <a:t>Constructors</a:t>
            </a:r>
            <a:endParaRPr lang="en-US" sz="2400" dirty="0">
              <a:solidFill>
                <a:schemeClr val="accent1"/>
              </a:solidFill>
            </a:endParaRPr>
          </a:p>
        </p:txBody>
      </p:sp>
      <p:sp>
        <p:nvSpPr>
          <p:cNvPr id="8" name="Right Brace 7"/>
          <p:cNvSpPr/>
          <p:nvPr/>
        </p:nvSpPr>
        <p:spPr>
          <a:xfrm>
            <a:off x="6324600" y="4724400"/>
            <a:ext cx="304800" cy="533400"/>
          </a:xfrm>
          <a:prstGeom prst="rightBrace">
            <a:avLst>
              <a:gd name="adj1" fmla="val 8333"/>
              <a:gd name="adj2" fmla="val 47757"/>
            </a:avLst>
          </a:prstGeom>
          <a:ln w="3810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6705600" y="4800600"/>
            <a:ext cx="1353256" cy="461665"/>
          </a:xfrm>
          <a:prstGeom prst="rect">
            <a:avLst/>
          </a:prstGeom>
          <a:noFill/>
        </p:spPr>
        <p:txBody>
          <a:bodyPr wrap="none" rtlCol="0">
            <a:spAutoFit/>
          </a:bodyPr>
          <a:lstStyle/>
          <a:p>
            <a:r>
              <a:rPr lang="en-US" sz="2400" dirty="0" err="1" smtClean="0">
                <a:solidFill>
                  <a:schemeClr val="accent3"/>
                </a:solidFill>
              </a:rPr>
              <a:t>Mutators</a:t>
            </a:r>
            <a:endParaRPr lang="en-US" sz="2400" dirty="0">
              <a:solidFill>
                <a:schemeClr val="accent3"/>
              </a:solidFill>
            </a:endParaRPr>
          </a:p>
        </p:txBody>
      </p:sp>
      <p:sp>
        <p:nvSpPr>
          <p:cNvPr id="10" name="Right Brace 9"/>
          <p:cNvSpPr/>
          <p:nvPr/>
        </p:nvSpPr>
        <p:spPr>
          <a:xfrm>
            <a:off x="4876800" y="3962400"/>
            <a:ext cx="304800" cy="533400"/>
          </a:xfrm>
          <a:prstGeom prst="rightBrace">
            <a:avLst>
              <a:gd name="adj1" fmla="val 8333"/>
              <a:gd name="adj2" fmla="val 47757"/>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5257800" y="4038600"/>
            <a:ext cx="1295547" cy="369332"/>
          </a:xfrm>
          <a:prstGeom prst="rect">
            <a:avLst/>
          </a:prstGeom>
          <a:noFill/>
          <a:ln>
            <a:noFill/>
          </a:ln>
        </p:spPr>
        <p:txBody>
          <a:bodyPr wrap="none" rtlCol="0">
            <a:spAutoFit/>
          </a:bodyPr>
          <a:lstStyle/>
          <a:p>
            <a:r>
              <a:rPr lang="en-US" dirty="0" err="1" smtClean="0">
                <a:solidFill>
                  <a:schemeClr val="bg2">
                    <a:lumMod val="50000"/>
                  </a:schemeClr>
                </a:solidFill>
              </a:rPr>
              <a:t>Accessors</a:t>
            </a:r>
            <a:endParaRPr lang="en-US" dirty="0">
              <a:solidFill>
                <a:schemeClr val="bg2">
                  <a:lumMod val="50000"/>
                </a:schemeClr>
              </a:solidFill>
            </a:endParaRPr>
          </a:p>
        </p:txBody>
      </p:sp>
      <p:sp>
        <p:nvSpPr>
          <p:cNvPr id="12" name="Right Brace 11"/>
          <p:cNvSpPr/>
          <p:nvPr/>
        </p:nvSpPr>
        <p:spPr>
          <a:xfrm>
            <a:off x="6324600" y="5486400"/>
            <a:ext cx="304800" cy="381000"/>
          </a:xfrm>
          <a:prstGeom prst="rightBrace">
            <a:avLst>
              <a:gd name="adj1" fmla="val 8333"/>
              <a:gd name="adj2" fmla="val 47757"/>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6629400" y="5486400"/>
            <a:ext cx="2335896" cy="461665"/>
          </a:xfrm>
          <a:prstGeom prst="rect">
            <a:avLst/>
          </a:prstGeom>
          <a:noFill/>
        </p:spPr>
        <p:txBody>
          <a:bodyPr wrap="none" rtlCol="0">
            <a:spAutoFit/>
          </a:bodyPr>
          <a:lstStyle/>
          <a:p>
            <a:r>
              <a:rPr lang="en-US" sz="2400" dirty="0" smtClean="0">
                <a:solidFill>
                  <a:schemeClr val="accent4"/>
                </a:solidFill>
              </a:rPr>
              <a:t>Member Method</a:t>
            </a:r>
            <a:endParaRPr lang="en-US" sz="2400" dirty="0">
              <a:solidFill>
                <a:schemeClr val="accent4"/>
              </a:solidFill>
            </a:endParaRPr>
          </a:p>
        </p:txBody>
      </p:sp>
      <p:sp>
        <p:nvSpPr>
          <p:cNvPr id="15" name="TextBox 14"/>
          <p:cNvSpPr txBox="1"/>
          <p:nvPr/>
        </p:nvSpPr>
        <p:spPr>
          <a:xfrm>
            <a:off x="5679599" y="3376823"/>
            <a:ext cx="3235950" cy="461665"/>
          </a:xfrm>
          <a:prstGeom prst="rect">
            <a:avLst/>
          </a:prstGeom>
          <a:noFill/>
        </p:spPr>
        <p:txBody>
          <a:bodyPr wrap="none" rtlCol="0">
            <a:spAutoFit/>
          </a:bodyPr>
          <a:lstStyle/>
          <a:p>
            <a:r>
              <a:rPr lang="en-US" sz="2400" dirty="0" smtClean="0">
                <a:solidFill>
                  <a:schemeClr val="accent1"/>
                </a:solidFill>
              </a:rPr>
              <a:t>Overloaded Constructor</a:t>
            </a:r>
            <a:endParaRPr lang="en-US" sz="2400" dirty="0">
              <a:solidFill>
                <a:schemeClr val="accent1"/>
              </a:solidFill>
            </a:endParaRPr>
          </a:p>
        </p:txBody>
      </p:sp>
      <p:cxnSp>
        <p:nvCxnSpPr>
          <p:cNvPr id="17" name="Straight Arrow Connector 16"/>
          <p:cNvCxnSpPr>
            <a:stCxn id="15" idx="0"/>
          </p:cNvCxnSpPr>
          <p:nvPr/>
        </p:nvCxnSpPr>
        <p:spPr>
          <a:xfrm rot="16200000" flipV="1">
            <a:off x="5769676" y="1848924"/>
            <a:ext cx="344282" cy="2711515"/>
          </a:xfrm>
          <a:prstGeom prst="curvedConnector2">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04717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7629656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Four Major OOP Concepts</a:t>
            </a:r>
            <a:endParaRPr lang="en-US" dirty="0"/>
          </a:p>
        </p:txBody>
      </p:sp>
      <p:sp>
        <p:nvSpPr>
          <p:cNvPr id="3" name="Content Placeholder 2"/>
          <p:cNvSpPr>
            <a:spLocks noGrp="1"/>
          </p:cNvSpPr>
          <p:nvPr>
            <p:ph idx="1"/>
          </p:nvPr>
        </p:nvSpPr>
        <p:spPr/>
        <p:txBody>
          <a:bodyPr/>
          <a:lstStyle/>
          <a:p>
            <a:endParaRPr lang="en-US" smtClean="0"/>
          </a:p>
          <a:p>
            <a:r>
              <a:rPr lang="en-US" smtClean="0"/>
              <a:t>Abstraction</a:t>
            </a:r>
          </a:p>
          <a:p>
            <a:r>
              <a:rPr lang="en-US" smtClean="0"/>
              <a:t>Encapsulation</a:t>
            </a:r>
          </a:p>
          <a:p>
            <a:r>
              <a:rPr lang="en-US" smtClean="0"/>
              <a:t>Inheritance</a:t>
            </a:r>
          </a:p>
          <a:p>
            <a:r>
              <a:rPr lang="en-US" smtClean="0"/>
              <a:t>Polymorphism</a:t>
            </a:r>
          </a:p>
          <a:p>
            <a:pPr lvl="1"/>
            <a:endParaRPr lang="en-US" dirty="0"/>
          </a:p>
        </p:txBody>
      </p:sp>
      <p:sp>
        <p:nvSpPr>
          <p:cNvPr id="4" name="Footer Placeholder 3"/>
          <p:cNvSpPr>
            <a:spLocks noGrp="1"/>
          </p:cNvSpPr>
          <p:nvPr>
            <p:ph type="ftr" sz="quarter" idx="4294967295"/>
          </p:nvPr>
        </p:nvSpPr>
        <p:spPr>
          <a:xfrm>
            <a:off x="3830638" y="5883275"/>
            <a:ext cx="5313362" cy="365125"/>
          </a:xfrm>
        </p:spPr>
        <p:txBody>
          <a:bodyPr/>
          <a:lstStyle/>
          <a:p>
            <a:fld id="{94ACC6E4-EE7C-475D-94B6-B3F35DDFDD18}" type="slidenum">
              <a:rPr lang="en-US" smtClean="0"/>
              <a:pPr/>
              <a:t>26</a:t>
            </a:fld>
            <a:endParaRPr lang="en-US" dirty="0"/>
          </a:p>
        </p:txBody>
      </p:sp>
    </p:spTree>
    <p:extLst>
      <p:ext uri="{BB962C8B-B14F-4D97-AF65-F5344CB8AC3E}">
        <p14:creationId xmlns:p14="http://schemas.microsoft.com/office/powerpoint/2010/main" val="31824865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Abstraction</a:t>
            </a:r>
            <a:endParaRPr lang="en-US" dirty="0"/>
          </a:p>
        </p:txBody>
      </p:sp>
      <p:sp>
        <p:nvSpPr>
          <p:cNvPr id="4" name="Content Placeholder 3"/>
          <p:cNvSpPr>
            <a:spLocks noGrp="1"/>
          </p:cNvSpPr>
          <p:nvPr>
            <p:ph idx="1"/>
          </p:nvPr>
        </p:nvSpPr>
        <p:spPr/>
        <p:txBody>
          <a:bodyPr/>
          <a:lstStyle/>
          <a:p>
            <a:r>
              <a:rPr lang="en-US" smtClean="0"/>
              <a:t>Hiding of complexity</a:t>
            </a:r>
          </a:p>
          <a:p>
            <a:pPr lvl="1"/>
            <a:r>
              <a:rPr lang="en-US" smtClean="0"/>
              <a:t>From the end User</a:t>
            </a:r>
          </a:p>
          <a:p>
            <a:pPr lvl="1"/>
            <a:r>
              <a:rPr lang="en-US" smtClean="0"/>
              <a:t>From other developers</a:t>
            </a:r>
          </a:p>
          <a:p>
            <a:r>
              <a:rPr lang="en-US" smtClean="0"/>
              <a:t>Design technique</a:t>
            </a:r>
          </a:p>
          <a:p>
            <a:r>
              <a:rPr lang="en-US" smtClean="0"/>
              <a:t>Allows programmer to focus on the what is needed</a:t>
            </a:r>
          </a:p>
          <a:p>
            <a:pPr lvl="1"/>
            <a:r>
              <a:rPr lang="en-US" smtClean="0"/>
              <a:t>Not how it is implemented</a:t>
            </a:r>
          </a:p>
          <a:p>
            <a:pPr lvl="1"/>
            <a:r>
              <a:rPr lang="en-US" smtClean="0"/>
              <a:t>Attributes (variables)</a:t>
            </a:r>
          </a:p>
          <a:p>
            <a:pPr lvl="1"/>
            <a:r>
              <a:rPr lang="en-US" smtClean="0"/>
              <a:t>Behaviors (methods)</a:t>
            </a:r>
            <a:endParaRPr lang="en-US" dirty="0"/>
          </a:p>
        </p:txBody>
      </p:sp>
      <p:sp>
        <p:nvSpPr>
          <p:cNvPr id="3" name="Footer Placeholder 2"/>
          <p:cNvSpPr>
            <a:spLocks noGrp="1"/>
          </p:cNvSpPr>
          <p:nvPr>
            <p:ph type="ftr" sz="quarter" idx="4294967295"/>
          </p:nvPr>
        </p:nvSpPr>
        <p:spPr>
          <a:xfrm>
            <a:off x="3830638" y="5883275"/>
            <a:ext cx="5313362" cy="365125"/>
          </a:xfrm>
        </p:spPr>
        <p:txBody>
          <a:bodyPr/>
          <a:lstStyle/>
          <a:p>
            <a:fld id="{374971F6-A439-48F0-A424-2CD68ED95789}" type="slidenum">
              <a:rPr lang="en-US" smtClean="0"/>
              <a:pPr/>
              <a:t>27</a:t>
            </a:fld>
            <a:endParaRPr lang="en-US" dirty="0"/>
          </a:p>
        </p:txBody>
      </p:sp>
    </p:spTree>
    <p:extLst>
      <p:ext uri="{BB962C8B-B14F-4D97-AF65-F5344CB8AC3E}">
        <p14:creationId xmlns:p14="http://schemas.microsoft.com/office/powerpoint/2010/main" val="13318806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Abstraction Example</a:t>
            </a:r>
            <a:endParaRPr lang="en-US" dirty="0"/>
          </a:p>
        </p:txBody>
      </p:sp>
      <p:sp>
        <p:nvSpPr>
          <p:cNvPr id="3" name="Content Placeholder 2"/>
          <p:cNvSpPr>
            <a:spLocks noGrp="1"/>
          </p:cNvSpPr>
          <p:nvPr>
            <p:ph idx="1"/>
          </p:nvPr>
        </p:nvSpPr>
        <p:spPr/>
        <p:txBody>
          <a:bodyPr/>
          <a:lstStyle/>
          <a:p>
            <a:r>
              <a:rPr lang="en-US" dirty="0" smtClean="0"/>
              <a:t>Restaurant </a:t>
            </a:r>
          </a:p>
          <a:p>
            <a:pPr lvl="1"/>
            <a:r>
              <a:rPr lang="en-US" dirty="0" smtClean="0"/>
              <a:t>Have no idea how your food is:</a:t>
            </a:r>
          </a:p>
          <a:p>
            <a:pPr lvl="2"/>
            <a:r>
              <a:rPr lang="en-US" dirty="0" smtClean="0"/>
              <a:t>Prepared</a:t>
            </a:r>
          </a:p>
          <a:p>
            <a:pPr lvl="2"/>
            <a:r>
              <a:rPr lang="en-US" dirty="0" smtClean="0"/>
              <a:t>Made </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4834" y="3505200"/>
            <a:ext cx="5587998" cy="3352799"/>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4834" y="2226996"/>
            <a:ext cx="5552988" cy="4631003"/>
          </a:xfrm>
          <a:prstGeom prst="rect">
            <a:avLst/>
          </a:prstGeom>
        </p:spPr>
      </p:pic>
    </p:spTree>
    <p:extLst>
      <p:ext uri="{BB962C8B-B14F-4D97-AF65-F5344CB8AC3E}">
        <p14:creationId xmlns:p14="http://schemas.microsoft.com/office/powerpoint/2010/main" val="2238473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nodeType="clickEffect">
                                  <p:stCondLst>
                                    <p:cond delay="0"/>
                                  </p:stCondLst>
                                  <p:childTnLst>
                                    <p:animEffect transition="out" filter="circle(out)">
                                      <p:cBhvr>
                                        <p:cTn id="6" dur="2000"/>
                                        <p:tgtEl>
                                          <p:spTgt spid="11"/>
                                        </p:tgtEl>
                                      </p:cBhvr>
                                    </p:animEffect>
                                    <p:set>
                                      <p:cBhvr>
                                        <p:cTn id="7" dur="1" fill="hold">
                                          <p:stCondLst>
                                            <p:cond delay="19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2133600" y="5017285"/>
            <a:ext cx="5943600" cy="998305"/>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Encapsulation</a:t>
            </a:r>
            <a:endParaRPr lang="en-US" dirty="0"/>
          </a:p>
        </p:txBody>
      </p:sp>
      <p:sp>
        <p:nvSpPr>
          <p:cNvPr id="4" name="Content Placeholder 3"/>
          <p:cNvSpPr>
            <a:spLocks noGrp="1"/>
          </p:cNvSpPr>
          <p:nvPr>
            <p:ph idx="1"/>
          </p:nvPr>
        </p:nvSpPr>
        <p:spPr/>
        <p:txBody>
          <a:bodyPr/>
          <a:lstStyle/>
          <a:p>
            <a:r>
              <a:rPr lang="en-US" smtClean="0"/>
              <a:t>Separation / Segregation of code</a:t>
            </a:r>
          </a:p>
          <a:p>
            <a:pPr lvl="1"/>
            <a:r>
              <a:rPr lang="en-US" smtClean="0"/>
              <a:t>Place all data and services of an object in one place</a:t>
            </a:r>
          </a:p>
          <a:p>
            <a:r>
              <a:rPr lang="en-US" smtClean="0"/>
              <a:t>Control access to the data</a:t>
            </a:r>
          </a:p>
          <a:p>
            <a:pPr lvl="1"/>
            <a:r>
              <a:rPr lang="en-US" smtClean="0"/>
              <a:t>Data is reliable</a:t>
            </a:r>
          </a:p>
          <a:p>
            <a:pPr lvl="1"/>
            <a:r>
              <a:rPr lang="en-US" smtClean="0"/>
              <a:t>Data is consistent</a:t>
            </a:r>
          </a:p>
          <a:p>
            <a:r>
              <a:rPr lang="en-US" smtClean="0"/>
              <a:t>Easier to maintain code - can change one part without affecting other parts of the application</a:t>
            </a:r>
          </a:p>
          <a:p>
            <a:r>
              <a:rPr lang="en-US" smtClean="0"/>
              <a:t>Allows programmer to view object as a black box</a:t>
            </a:r>
            <a:endParaRPr lang="en-US" dirty="0"/>
          </a:p>
        </p:txBody>
      </p:sp>
      <p:sp>
        <p:nvSpPr>
          <p:cNvPr id="3" name="Footer Placeholder 2"/>
          <p:cNvSpPr>
            <a:spLocks noGrp="1"/>
          </p:cNvSpPr>
          <p:nvPr>
            <p:ph type="ftr" sz="quarter" idx="4294967295"/>
          </p:nvPr>
        </p:nvSpPr>
        <p:spPr>
          <a:xfrm>
            <a:off x="3830638" y="5883275"/>
            <a:ext cx="5313362" cy="365125"/>
          </a:xfrm>
        </p:spPr>
        <p:txBody>
          <a:bodyPr/>
          <a:lstStyle/>
          <a:p>
            <a:fld id="{93DCB729-E1FF-4BCF-BCA4-D92AC68CD459}" type="slidenum">
              <a:rPr lang="en-US" smtClean="0"/>
              <a:pPr/>
              <a:t>29</a:t>
            </a:fld>
            <a:endParaRPr lang="en-US" dirty="0"/>
          </a:p>
        </p:txBody>
      </p:sp>
      <p:sp>
        <p:nvSpPr>
          <p:cNvPr id="5" name="Rectangle 4"/>
          <p:cNvSpPr/>
          <p:nvPr/>
        </p:nvSpPr>
        <p:spPr>
          <a:xfrm>
            <a:off x="3943693" y="5167026"/>
            <a:ext cx="1371600" cy="69882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Object</a:t>
            </a:r>
            <a:endParaRPr lang="en-US" dirty="0">
              <a:solidFill>
                <a:schemeClr val="bg1"/>
              </a:solidFill>
            </a:endParaRPr>
          </a:p>
        </p:txBody>
      </p:sp>
      <p:sp>
        <p:nvSpPr>
          <p:cNvPr id="16" name="Striped Right Arrow 15"/>
          <p:cNvSpPr/>
          <p:nvPr/>
        </p:nvSpPr>
        <p:spPr>
          <a:xfrm>
            <a:off x="3164866" y="5205477"/>
            <a:ext cx="587952" cy="621919"/>
          </a:xfrm>
          <a:prstGeom prst="strip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17" name="Notched Right Arrow 16"/>
          <p:cNvSpPr/>
          <p:nvPr/>
        </p:nvSpPr>
        <p:spPr>
          <a:xfrm>
            <a:off x="5462449" y="5184882"/>
            <a:ext cx="533400" cy="661147"/>
          </a:xfrm>
          <a:prstGeom prst="notch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8" name="TextBox 17"/>
          <p:cNvSpPr txBox="1"/>
          <p:nvPr/>
        </p:nvSpPr>
        <p:spPr>
          <a:xfrm>
            <a:off x="2222942" y="5099956"/>
            <a:ext cx="851515" cy="830997"/>
          </a:xfrm>
          <a:prstGeom prst="rect">
            <a:avLst/>
          </a:prstGeom>
          <a:noFill/>
        </p:spPr>
        <p:txBody>
          <a:bodyPr wrap="none" rtlCol="0">
            <a:spAutoFit/>
          </a:bodyPr>
          <a:lstStyle/>
          <a:p>
            <a:pPr algn="r"/>
            <a:r>
              <a:rPr lang="en-US" sz="2400" dirty="0" smtClean="0"/>
              <a:t>Input</a:t>
            </a:r>
          </a:p>
          <a:p>
            <a:pPr algn="r"/>
            <a:r>
              <a:rPr lang="en-US" sz="2400" dirty="0" smtClean="0"/>
              <a:t>Data</a:t>
            </a:r>
            <a:endParaRPr lang="en-US" sz="2400" dirty="0"/>
          </a:p>
        </p:txBody>
      </p:sp>
      <p:sp>
        <p:nvSpPr>
          <p:cNvPr id="19" name="TextBox 18"/>
          <p:cNvSpPr txBox="1"/>
          <p:nvPr/>
        </p:nvSpPr>
        <p:spPr>
          <a:xfrm>
            <a:off x="6017221" y="5103766"/>
            <a:ext cx="1939955" cy="830997"/>
          </a:xfrm>
          <a:prstGeom prst="rect">
            <a:avLst/>
          </a:prstGeom>
          <a:noFill/>
        </p:spPr>
        <p:txBody>
          <a:bodyPr wrap="none" rtlCol="0">
            <a:spAutoFit/>
          </a:bodyPr>
          <a:lstStyle/>
          <a:p>
            <a:r>
              <a:rPr lang="en-US" sz="2400" dirty="0" smtClean="0"/>
              <a:t>Output </a:t>
            </a:r>
          </a:p>
          <a:p>
            <a:r>
              <a:rPr lang="en-US" sz="2400" dirty="0" smtClean="0"/>
              <a:t>“Information”</a:t>
            </a:r>
            <a:endParaRPr lang="en-US" sz="2400" dirty="0"/>
          </a:p>
        </p:txBody>
      </p:sp>
    </p:spTree>
    <p:extLst>
      <p:ext uri="{BB962C8B-B14F-4D97-AF65-F5344CB8AC3E}">
        <p14:creationId xmlns:p14="http://schemas.microsoft.com/office/powerpoint/2010/main" val="13638864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Procedural program</a:t>
            </a:r>
            <a:endParaRPr lang="en-US" dirty="0"/>
          </a:p>
        </p:txBody>
      </p:sp>
      <p:sp>
        <p:nvSpPr>
          <p:cNvPr id="3" name="Content Placeholder 2"/>
          <p:cNvSpPr>
            <a:spLocks noGrp="1"/>
          </p:cNvSpPr>
          <p:nvPr>
            <p:ph idx="1"/>
          </p:nvPr>
        </p:nvSpPr>
        <p:spPr/>
        <p:txBody>
          <a:bodyPr/>
          <a:lstStyle/>
          <a:p>
            <a:pPr marL="0" indent="0">
              <a:buNone/>
            </a:pPr>
            <a:r>
              <a:rPr lang="en-US" b="1" dirty="0" err="1" smtClean="0">
                <a:solidFill>
                  <a:srgbClr val="0070C0"/>
                </a:solidFill>
                <a:latin typeface="Courier New" panose="02070309020205020404" pitchFamily="49" charset="0"/>
                <a:cs typeface="Courier New" panose="02070309020205020404" pitchFamily="49" charset="0"/>
              </a:rPr>
              <a:t>int</a:t>
            </a:r>
            <a:r>
              <a:rPr lang="en-US" b="1" dirty="0" smtClean="0">
                <a:latin typeface="Courier New" panose="02070309020205020404" pitchFamily="49" charset="0"/>
                <a:cs typeface="Courier New" panose="02070309020205020404" pitchFamily="49" charset="0"/>
              </a:rPr>
              <a:t>[] scores = </a:t>
            </a:r>
            <a:r>
              <a:rPr lang="en-US" b="1" dirty="0" err="1" smtClean="0">
                <a:latin typeface="Courier New" panose="02070309020205020404" pitchFamily="49" charset="0"/>
                <a:cs typeface="Courier New" panose="02070309020205020404" pitchFamily="49" charset="0"/>
              </a:rPr>
              <a:t>getScoresFromFile</a:t>
            </a:r>
            <a:r>
              <a:rPr lang="en-US" b="1" dirty="0" smtClean="0">
                <a:latin typeface="Courier New" panose="02070309020205020404" pitchFamily="49" charset="0"/>
                <a:cs typeface="Courier New" panose="02070309020205020404" pitchFamily="49" charset="0"/>
              </a:rPr>
              <a:t>();</a:t>
            </a:r>
          </a:p>
          <a:p>
            <a:pPr marL="0" indent="0">
              <a:buNone/>
            </a:pPr>
            <a:r>
              <a:rPr lang="en-US" b="1" dirty="0" err="1" smtClean="0">
                <a:solidFill>
                  <a:srgbClr val="0070C0"/>
                </a:solidFill>
                <a:latin typeface="Courier New" panose="02070309020205020404" pitchFamily="49" charset="0"/>
                <a:cs typeface="Courier New" panose="02070309020205020404" pitchFamily="49" charset="0"/>
              </a:rPr>
              <a:t>int</a:t>
            </a:r>
            <a:r>
              <a:rPr lang="en-US" b="1" dirty="0" smtClean="0">
                <a:solidFill>
                  <a:srgbClr val="0070C0"/>
                </a:solidFill>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lowestScore</a:t>
            </a:r>
            <a:r>
              <a:rPr lang="en-US" b="1" dirty="0" smtClean="0">
                <a:latin typeface="Courier New" panose="02070309020205020404" pitchFamily="49" charset="0"/>
                <a:cs typeface="Courier New" panose="02070309020205020404" pitchFamily="49" charset="0"/>
              </a:rPr>
              <a:t> = scores[0];</a:t>
            </a:r>
          </a:p>
          <a:p>
            <a:pPr marL="0" indent="0">
              <a:buNone/>
            </a:pPr>
            <a:r>
              <a:rPr lang="en-US" b="1" dirty="0" smtClean="0">
                <a:solidFill>
                  <a:srgbClr val="0070C0"/>
                </a:solidFill>
                <a:latin typeface="Courier New" panose="02070309020205020404" pitchFamily="49" charset="0"/>
                <a:cs typeface="Courier New" panose="02070309020205020404" pitchFamily="49" charset="0"/>
              </a:rPr>
              <a:t>for</a:t>
            </a:r>
            <a:r>
              <a:rPr lang="en-US" b="1" dirty="0" smtClean="0">
                <a:latin typeface="Courier New" panose="02070309020205020404" pitchFamily="49" charset="0"/>
                <a:cs typeface="Courier New" panose="02070309020205020404" pitchFamily="49" charset="0"/>
              </a:rPr>
              <a:t> (</a:t>
            </a:r>
            <a:r>
              <a:rPr lang="en-US" b="1" dirty="0" err="1" smtClean="0">
                <a:solidFill>
                  <a:srgbClr val="0070C0"/>
                </a:solidFill>
                <a:latin typeface="Courier New" panose="02070309020205020404" pitchFamily="49" charset="0"/>
                <a:cs typeface="Courier New" panose="02070309020205020404" pitchFamily="49" charset="0"/>
              </a:rPr>
              <a:t>int</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i</a:t>
            </a:r>
            <a:r>
              <a:rPr lang="en-US" b="1" dirty="0" smtClean="0">
                <a:latin typeface="Courier New" panose="02070309020205020404" pitchFamily="49" charset="0"/>
                <a:cs typeface="Courier New" panose="02070309020205020404" pitchFamily="49" charset="0"/>
              </a:rPr>
              <a:t> = 1; </a:t>
            </a:r>
            <a:r>
              <a:rPr lang="en-US" b="1" dirty="0" err="1" smtClean="0">
                <a:latin typeface="Courier New" panose="02070309020205020404" pitchFamily="49" charset="0"/>
                <a:cs typeface="Courier New" panose="02070309020205020404" pitchFamily="49" charset="0"/>
              </a:rPr>
              <a:t>i</a:t>
            </a:r>
            <a:r>
              <a:rPr lang="en-US" b="1" dirty="0" smtClean="0">
                <a:latin typeface="Courier New" panose="02070309020205020404" pitchFamily="49" charset="0"/>
                <a:cs typeface="Courier New" panose="02070309020205020404" pitchFamily="49" charset="0"/>
              </a:rPr>
              <a:t> &lt; </a:t>
            </a:r>
            <a:r>
              <a:rPr lang="en-US" b="1" dirty="0" err="1" smtClean="0">
                <a:latin typeface="Courier New" panose="02070309020205020404" pitchFamily="49" charset="0"/>
                <a:cs typeface="Courier New" panose="02070309020205020404" pitchFamily="49" charset="0"/>
              </a:rPr>
              <a:t>scores.length</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i</a:t>
            </a:r>
            <a:r>
              <a:rPr lang="en-US" b="1" dirty="0" smtClean="0">
                <a:latin typeface="Courier New" panose="02070309020205020404" pitchFamily="49" charset="0"/>
                <a:cs typeface="Courier New" panose="02070309020205020404" pitchFamily="49" charset="0"/>
              </a:rPr>
              <a:t>++)</a:t>
            </a:r>
          </a:p>
          <a:p>
            <a:pPr marL="0" indent="0">
              <a:buNone/>
            </a:pPr>
            <a:r>
              <a:rPr lang="en-US" b="1" dirty="0" smtClean="0">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if</a:t>
            </a:r>
            <a:r>
              <a:rPr lang="en-US" b="1" dirty="0" smtClean="0">
                <a:latin typeface="Courier New" panose="02070309020205020404" pitchFamily="49" charset="0"/>
                <a:cs typeface="Courier New" panose="02070309020205020404" pitchFamily="49" charset="0"/>
              </a:rPr>
              <a:t> (scores[</a:t>
            </a:r>
            <a:r>
              <a:rPr lang="en-US" b="1" dirty="0" err="1" smtClean="0">
                <a:latin typeface="Courier New" panose="02070309020205020404" pitchFamily="49" charset="0"/>
                <a:cs typeface="Courier New" panose="02070309020205020404" pitchFamily="49" charset="0"/>
              </a:rPr>
              <a:t>i</a:t>
            </a:r>
            <a:r>
              <a:rPr lang="en-US" b="1" dirty="0" smtClean="0">
                <a:latin typeface="Courier New" panose="02070309020205020404" pitchFamily="49" charset="0"/>
                <a:cs typeface="Courier New" panose="02070309020205020404" pitchFamily="49" charset="0"/>
              </a:rPr>
              <a:t>] &lt; </a:t>
            </a:r>
            <a:r>
              <a:rPr lang="en-US" b="1" dirty="0" err="1" smtClean="0">
                <a:latin typeface="Courier New" panose="02070309020205020404" pitchFamily="49" charset="0"/>
                <a:cs typeface="Courier New" panose="02070309020205020404" pitchFamily="49" charset="0"/>
              </a:rPr>
              <a:t>lowestScore</a:t>
            </a:r>
            <a:r>
              <a:rPr lang="en-US" b="1" dirty="0" smtClean="0">
                <a:latin typeface="Courier New" panose="02070309020205020404" pitchFamily="49" charset="0"/>
                <a:cs typeface="Courier New" panose="02070309020205020404" pitchFamily="49" charset="0"/>
              </a:rPr>
              <a:t>) </a:t>
            </a:r>
          </a:p>
          <a:p>
            <a:pPr marL="0" indent="0">
              <a:buNone/>
            </a:pP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lowestScore</a:t>
            </a:r>
            <a:r>
              <a:rPr lang="en-US" b="1" dirty="0" smtClean="0">
                <a:latin typeface="Courier New" panose="02070309020205020404" pitchFamily="49" charset="0"/>
                <a:cs typeface="Courier New" panose="02070309020205020404" pitchFamily="49" charset="0"/>
              </a:rPr>
              <a:t> = scores[</a:t>
            </a:r>
            <a:r>
              <a:rPr lang="en-US" b="1" dirty="0" err="1" smtClean="0">
                <a:latin typeface="Courier New" panose="02070309020205020404" pitchFamily="49" charset="0"/>
                <a:cs typeface="Courier New" panose="02070309020205020404" pitchFamily="49" charset="0"/>
              </a:rPr>
              <a:t>i</a:t>
            </a:r>
            <a:r>
              <a:rPr lang="en-US" b="1" dirty="0" smtClean="0">
                <a:latin typeface="Courier New" panose="02070309020205020404" pitchFamily="49" charset="0"/>
                <a:cs typeface="Courier New" panose="02070309020205020404" pitchFamily="49" charset="0"/>
              </a:rPr>
              <a:t>];</a:t>
            </a:r>
          </a:p>
          <a:p>
            <a:pPr marL="0" indent="0">
              <a:buNone/>
            </a:pPr>
            <a:endParaRPr lang="en-US" b="1"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print(</a:t>
            </a:r>
            <a:r>
              <a:rPr lang="en-US" b="1" dirty="0" err="1" smtClean="0">
                <a:latin typeface="Courier New" panose="02070309020205020404" pitchFamily="49" charset="0"/>
                <a:cs typeface="Courier New" panose="02070309020205020404" pitchFamily="49" charset="0"/>
              </a:rPr>
              <a:t>lowestScore</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187608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Inheritance</a:t>
            </a:r>
            <a:endParaRPr lang="en-US" dirty="0"/>
          </a:p>
        </p:txBody>
      </p:sp>
      <p:sp>
        <p:nvSpPr>
          <p:cNvPr id="4" name="Content Placeholder 3"/>
          <p:cNvSpPr>
            <a:spLocks noGrp="1"/>
          </p:cNvSpPr>
          <p:nvPr>
            <p:ph idx="1"/>
          </p:nvPr>
        </p:nvSpPr>
        <p:spPr/>
        <p:txBody>
          <a:bodyPr/>
          <a:lstStyle/>
          <a:p>
            <a:r>
              <a:rPr lang="en-US" smtClean="0"/>
              <a:t>Sharing of attributes and behaviors</a:t>
            </a:r>
          </a:p>
          <a:p>
            <a:r>
              <a:rPr lang="en-US" smtClean="0"/>
              <a:t>Create a new class from existing class</a:t>
            </a:r>
          </a:p>
          <a:p>
            <a:r>
              <a:rPr lang="en-US" smtClean="0"/>
              <a:t>Allow reuse of reliable code</a:t>
            </a:r>
            <a:endParaRPr lang="en-US" dirty="0" smtClean="0"/>
          </a:p>
        </p:txBody>
      </p:sp>
      <p:sp>
        <p:nvSpPr>
          <p:cNvPr id="3" name="Footer Placeholder 2"/>
          <p:cNvSpPr>
            <a:spLocks noGrp="1"/>
          </p:cNvSpPr>
          <p:nvPr>
            <p:ph type="ftr" sz="quarter" idx="4294967295"/>
          </p:nvPr>
        </p:nvSpPr>
        <p:spPr>
          <a:xfrm>
            <a:off x="3830638" y="5883275"/>
            <a:ext cx="5313362" cy="365125"/>
          </a:xfrm>
        </p:spPr>
        <p:txBody>
          <a:bodyPr/>
          <a:lstStyle/>
          <a:p>
            <a:fld id="{9CA9C92F-4166-4B43-830D-898414CEF4A7}" type="slidenum">
              <a:rPr lang="en-US" smtClean="0"/>
              <a:pPr/>
              <a:t>30</a:t>
            </a:fld>
            <a:endParaRPr lang="en-US" dirty="0"/>
          </a:p>
        </p:txBody>
      </p:sp>
      <p:grpSp>
        <p:nvGrpSpPr>
          <p:cNvPr id="24" name="Group 23"/>
          <p:cNvGrpSpPr/>
          <p:nvPr/>
        </p:nvGrpSpPr>
        <p:grpSpPr>
          <a:xfrm>
            <a:off x="1242091" y="3048000"/>
            <a:ext cx="2135372" cy="2451113"/>
            <a:chOff x="1242091" y="3048000"/>
            <a:chExt cx="2135372" cy="2451113"/>
          </a:xfrm>
        </p:grpSpPr>
        <p:sp>
          <p:nvSpPr>
            <p:cNvPr id="6" name="Rectangle 5"/>
            <p:cNvSpPr/>
            <p:nvPr/>
          </p:nvSpPr>
          <p:spPr>
            <a:xfrm>
              <a:off x="1243863" y="4508513"/>
              <a:ext cx="2133600" cy="990600"/>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smtClean="0">
                  <a:solidFill>
                    <a:schemeClr val="bg1"/>
                  </a:solidFill>
                </a:rPr>
                <a:t>ForeignStudent</a:t>
              </a:r>
              <a:endParaRPr lang="en-US" dirty="0">
                <a:solidFill>
                  <a:schemeClr val="bg1"/>
                </a:solidFill>
              </a:endParaRPr>
            </a:p>
          </p:txBody>
        </p:sp>
        <p:sp>
          <p:nvSpPr>
            <p:cNvPr id="15" name="Chevron 14"/>
            <p:cNvSpPr/>
            <p:nvPr/>
          </p:nvSpPr>
          <p:spPr>
            <a:xfrm rot="5400000">
              <a:off x="1471577" y="2818514"/>
              <a:ext cx="1676399" cy="2135372"/>
            </a:xfrm>
            <a:prstGeom prst="chevron">
              <a:avLst>
                <a:gd name="adj" fmla="val 33292"/>
              </a:avLst>
            </a:prstGeom>
            <a:solidFill>
              <a:schemeClr val="bg1">
                <a:lumMod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p:cNvSpPr/>
            <p:nvPr/>
          </p:nvSpPr>
          <p:spPr>
            <a:xfrm>
              <a:off x="1243863" y="3581400"/>
              <a:ext cx="2133600" cy="534749"/>
            </a:xfrm>
            <a:prstGeom prst="rect">
              <a:avLst/>
            </a:prstGeom>
            <a:solidFill>
              <a:srgbClr val="0070C0"/>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bg1"/>
                  </a:solidFill>
                </a:rPr>
                <a:t>Student</a:t>
              </a:r>
              <a:endParaRPr lang="en-US" dirty="0">
                <a:solidFill>
                  <a:schemeClr val="bg1"/>
                </a:solidFill>
              </a:endParaRPr>
            </a:p>
          </p:txBody>
        </p:sp>
      </p:grpSp>
      <p:sp>
        <p:nvSpPr>
          <p:cNvPr id="7" name="Rectangle 6"/>
          <p:cNvSpPr/>
          <p:nvPr/>
        </p:nvSpPr>
        <p:spPr>
          <a:xfrm>
            <a:off x="4907320" y="2868828"/>
            <a:ext cx="3581400"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rgbClr val="0070C0"/>
                </a:solidFill>
              </a:rPr>
              <a:t>Student</a:t>
            </a:r>
            <a:r>
              <a:rPr lang="en-US" dirty="0" smtClean="0">
                <a:solidFill>
                  <a:srgbClr val="0070C0"/>
                </a:solidFill>
              </a:rPr>
              <a:t> </a:t>
            </a:r>
            <a:r>
              <a:rPr lang="en-US" dirty="0" smtClean="0">
                <a:solidFill>
                  <a:schemeClr val="tx1"/>
                </a:solidFill>
              </a:rPr>
              <a:t>is the base class</a:t>
            </a:r>
          </a:p>
          <a:p>
            <a:endParaRPr lang="en-US" dirty="0">
              <a:solidFill>
                <a:schemeClr val="tx1"/>
              </a:solidFill>
            </a:endParaRPr>
          </a:p>
          <a:p>
            <a:endParaRPr lang="en-US" dirty="0" smtClean="0">
              <a:solidFill>
                <a:schemeClr val="tx1"/>
              </a:solidFill>
            </a:endParaRPr>
          </a:p>
          <a:p>
            <a:r>
              <a:rPr lang="en-US" b="1" dirty="0" err="1" smtClean="0">
                <a:solidFill>
                  <a:schemeClr val="accent1">
                    <a:lumMod val="50000"/>
                  </a:schemeClr>
                </a:solidFill>
              </a:rPr>
              <a:t>ForeignStudent</a:t>
            </a:r>
            <a:r>
              <a:rPr lang="en-US" dirty="0" smtClean="0">
                <a:solidFill>
                  <a:schemeClr val="accent1">
                    <a:lumMod val="50000"/>
                  </a:schemeClr>
                </a:solidFill>
              </a:rPr>
              <a:t> </a:t>
            </a:r>
            <a:r>
              <a:rPr lang="en-US" dirty="0" smtClean="0">
                <a:solidFill>
                  <a:schemeClr val="tx1"/>
                </a:solidFill>
              </a:rPr>
              <a:t>is derived from base class</a:t>
            </a:r>
          </a:p>
          <a:p>
            <a:endParaRPr lang="en-US" dirty="0">
              <a:solidFill>
                <a:schemeClr val="tx1"/>
              </a:solidFill>
            </a:endParaRPr>
          </a:p>
          <a:p>
            <a:r>
              <a:rPr lang="en-US" b="1" dirty="0" err="1" smtClean="0">
                <a:solidFill>
                  <a:schemeClr val="accent1">
                    <a:lumMod val="50000"/>
                  </a:schemeClr>
                </a:solidFill>
              </a:rPr>
              <a:t>ForeignStudent</a:t>
            </a:r>
            <a:r>
              <a:rPr lang="en-US" dirty="0" smtClean="0">
                <a:solidFill>
                  <a:schemeClr val="accent1">
                    <a:lumMod val="50000"/>
                  </a:schemeClr>
                </a:solidFill>
              </a:rPr>
              <a:t> </a:t>
            </a:r>
            <a:r>
              <a:rPr lang="en-US" dirty="0" smtClean="0">
                <a:solidFill>
                  <a:schemeClr val="tx1"/>
                </a:solidFill>
              </a:rPr>
              <a:t>can use data and behaviors of </a:t>
            </a:r>
            <a:r>
              <a:rPr lang="en-US" b="1" dirty="0" smtClean="0">
                <a:solidFill>
                  <a:srgbClr val="0070C0"/>
                </a:solidFill>
              </a:rPr>
              <a:t>student</a:t>
            </a:r>
            <a:r>
              <a:rPr lang="en-US" dirty="0" smtClean="0">
                <a:solidFill>
                  <a:srgbClr val="0070C0"/>
                </a:solidFill>
              </a:rPr>
              <a:t> </a:t>
            </a:r>
            <a:r>
              <a:rPr lang="en-US" dirty="0" smtClean="0">
                <a:solidFill>
                  <a:schemeClr val="tx1"/>
                </a:solidFill>
              </a:rPr>
              <a:t>and create new data and behaviors for foreign students (e.g. visa data)</a:t>
            </a:r>
            <a:endParaRPr lang="en-US" dirty="0">
              <a:solidFill>
                <a:schemeClr val="tx1"/>
              </a:solidFill>
            </a:endParaRPr>
          </a:p>
        </p:txBody>
      </p:sp>
      <p:cxnSp>
        <p:nvCxnSpPr>
          <p:cNvPr id="10" name="Straight Arrow Connector 9"/>
          <p:cNvCxnSpPr>
            <a:endCxn id="5" idx="3"/>
          </p:cNvCxnSpPr>
          <p:nvPr/>
        </p:nvCxnSpPr>
        <p:spPr>
          <a:xfrm flipH="1">
            <a:off x="3377463" y="3125550"/>
            <a:ext cx="1575538" cy="723225"/>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377464" y="4979773"/>
            <a:ext cx="1529856" cy="14490"/>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3377463" y="4124350"/>
            <a:ext cx="1529856" cy="14285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712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Polymorphism</a:t>
            </a:r>
            <a:endParaRPr lang="en-US" dirty="0"/>
          </a:p>
        </p:txBody>
      </p:sp>
      <p:sp>
        <p:nvSpPr>
          <p:cNvPr id="4" name="Content Placeholder 3"/>
          <p:cNvSpPr>
            <a:spLocks noGrp="1"/>
          </p:cNvSpPr>
          <p:nvPr>
            <p:ph idx="1"/>
          </p:nvPr>
        </p:nvSpPr>
        <p:spPr/>
        <p:txBody>
          <a:bodyPr/>
          <a:lstStyle/>
          <a:p>
            <a:r>
              <a:rPr lang="en-US" smtClean="0"/>
              <a:t>Allows performing the same operation on two different objects.  Operation is performed differently on each object</a:t>
            </a:r>
            <a:endParaRPr lang="en-US" dirty="0" smtClean="0"/>
          </a:p>
        </p:txBody>
      </p:sp>
      <p:sp>
        <p:nvSpPr>
          <p:cNvPr id="3" name="Footer Placeholder 2"/>
          <p:cNvSpPr>
            <a:spLocks noGrp="1"/>
          </p:cNvSpPr>
          <p:nvPr>
            <p:ph type="ftr" sz="quarter" idx="4294967295"/>
          </p:nvPr>
        </p:nvSpPr>
        <p:spPr>
          <a:xfrm>
            <a:off x="3830638" y="5883275"/>
            <a:ext cx="5313362" cy="365125"/>
          </a:xfrm>
        </p:spPr>
        <p:txBody>
          <a:bodyPr/>
          <a:lstStyle/>
          <a:p>
            <a:fld id="{5B307112-9434-4743-9DA3-54E3499C8972}" type="slidenum">
              <a:rPr lang="en-US" smtClean="0"/>
              <a:pPr/>
              <a:t>31</a:t>
            </a:fld>
            <a:endParaRPr lang="en-US" dirty="0"/>
          </a:p>
        </p:txBody>
      </p:sp>
      <p:sp>
        <p:nvSpPr>
          <p:cNvPr id="8" name="Rectangle 7"/>
          <p:cNvSpPr/>
          <p:nvPr/>
        </p:nvSpPr>
        <p:spPr>
          <a:xfrm>
            <a:off x="4898603" y="3056055"/>
            <a:ext cx="3581400" cy="2468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u="sng" dirty="0" err="1" smtClean="0">
                <a:solidFill>
                  <a:srgbClr val="0070C0"/>
                </a:solidFill>
              </a:rPr>
              <a:t>SetPhone</a:t>
            </a:r>
            <a:r>
              <a:rPr lang="en-US" dirty="0" smtClean="0">
                <a:solidFill>
                  <a:srgbClr val="0070C0"/>
                </a:solidFill>
              </a:rPr>
              <a:t> </a:t>
            </a:r>
            <a:r>
              <a:rPr lang="en-US" dirty="0" smtClean="0">
                <a:solidFill>
                  <a:schemeClr val="tx1"/>
                </a:solidFill>
              </a:rPr>
              <a:t>operation is performed in </a:t>
            </a:r>
            <a:r>
              <a:rPr lang="en-US" b="1" dirty="0" smtClean="0">
                <a:solidFill>
                  <a:schemeClr val="accent1">
                    <a:lumMod val="50000"/>
                  </a:schemeClr>
                </a:solidFill>
              </a:rPr>
              <a:t>Student</a:t>
            </a:r>
            <a:r>
              <a:rPr lang="en-US" dirty="0" smtClean="0">
                <a:solidFill>
                  <a:schemeClr val="tx1"/>
                </a:solidFill>
              </a:rPr>
              <a:t> using U.S. style phone format</a:t>
            </a:r>
          </a:p>
          <a:p>
            <a:endParaRPr lang="en-US" dirty="0">
              <a:solidFill>
                <a:schemeClr val="tx1"/>
              </a:solidFill>
            </a:endParaRPr>
          </a:p>
          <a:p>
            <a:r>
              <a:rPr lang="en-US" b="1" u="sng" dirty="0" err="1" smtClean="0">
                <a:solidFill>
                  <a:schemeClr val="accent1">
                    <a:lumMod val="50000"/>
                  </a:schemeClr>
                </a:solidFill>
              </a:rPr>
              <a:t>SetPhone</a:t>
            </a:r>
            <a:r>
              <a:rPr lang="en-US" dirty="0" smtClean="0">
                <a:solidFill>
                  <a:schemeClr val="accent1">
                    <a:lumMod val="50000"/>
                  </a:schemeClr>
                </a:solidFill>
              </a:rPr>
              <a:t> </a:t>
            </a:r>
            <a:r>
              <a:rPr lang="en-US" dirty="0" smtClean="0">
                <a:solidFill>
                  <a:schemeClr val="tx1"/>
                </a:solidFill>
              </a:rPr>
              <a:t>operation has same name for </a:t>
            </a:r>
            <a:r>
              <a:rPr lang="en-US" b="1" dirty="0" smtClean="0">
                <a:solidFill>
                  <a:schemeClr val="accent1">
                    <a:lumMod val="50000"/>
                  </a:schemeClr>
                </a:solidFill>
              </a:rPr>
              <a:t>foreign students </a:t>
            </a:r>
            <a:r>
              <a:rPr lang="en-US" dirty="0" smtClean="0">
                <a:solidFill>
                  <a:schemeClr val="tx1"/>
                </a:solidFill>
              </a:rPr>
              <a:t>but sets the phone number using international phone number format</a:t>
            </a:r>
            <a:endParaRPr lang="en-US" dirty="0">
              <a:solidFill>
                <a:schemeClr val="tx1"/>
              </a:solidFill>
            </a:endParaRPr>
          </a:p>
        </p:txBody>
      </p:sp>
      <p:grpSp>
        <p:nvGrpSpPr>
          <p:cNvPr id="14" name="Group 13"/>
          <p:cNvGrpSpPr/>
          <p:nvPr/>
        </p:nvGrpSpPr>
        <p:grpSpPr>
          <a:xfrm>
            <a:off x="1371600" y="3087681"/>
            <a:ext cx="2135372" cy="2451113"/>
            <a:chOff x="1242091" y="3048000"/>
            <a:chExt cx="2135372" cy="2451113"/>
          </a:xfrm>
        </p:grpSpPr>
        <p:sp>
          <p:nvSpPr>
            <p:cNvPr id="15" name="Rectangle 14"/>
            <p:cNvSpPr/>
            <p:nvPr/>
          </p:nvSpPr>
          <p:spPr>
            <a:xfrm>
              <a:off x="1243863" y="4508513"/>
              <a:ext cx="2133600" cy="990600"/>
            </a:xfrm>
            <a:prstGeom prst="rect">
              <a:avLst/>
            </a:prstGeom>
            <a:solidFill>
              <a:schemeClr val="accent1">
                <a:lumMod val="50000"/>
              </a:schemeClr>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smtClean="0">
                  <a:solidFill>
                    <a:schemeClr val="bg1"/>
                  </a:solidFill>
                </a:rPr>
                <a:t>ForeignStudent</a:t>
              </a:r>
              <a:endParaRPr lang="en-US" dirty="0">
                <a:solidFill>
                  <a:schemeClr val="bg1"/>
                </a:solidFill>
              </a:endParaRPr>
            </a:p>
          </p:txBody>
        </p:sp>
        <p:sp>
          <p:nvSpPr>
            <p:cNvPr id="16" name="Chevron 15"/>
            <p:cNvSpPr/>
            <p:nvPr/>
          </p:nvSpPr>
          <p:spPr>
            <a:xfrm rot="5400000">
              <a:off x="1471577" y="2818514"/>
              <a:ext cx="1676399" cy="2135372"/>
            </a:xfrm>
            <a:prstGeom prst="chevron">
              <a:avLst>
                <a:gd name="adj" fmla="val 33292"/>
              </a:avLst>
            </a:prstGeom>
            <a:solidFill>
              <a:schemeClr val="bg1">
                <a:lumMod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1243863" y="3581400"/>
              <a:ext cx="2133600" cy="534749"/>
            </a:xfrm>
            <a:prstGeom prst="rect">
              <a:avLst/>
            </a:prstGeom>
            <a:solidFill>
              <a:srgbClr val="0070C0"/>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bg1"/>
                  </a:solidFill>
                </a:rPr>
                <a:t>Student</a:t>
              </a:r>
              <a:endParaRPr lang="en-US" dirty="0">
                <a:solidFill>
                  <a:schemeClr val="bg1"/>
                </a:solidFill>
              </a:endParaRPr>
            </a:p>
          </p:txBody>
        </p:sp>
      </p:grpSp>
      <p:cxnSp>
        <p:nvCxnSpPr>
          <p:cNvPr id="18" name="Straight Arrow Connector 17"/>
          <p:cNvCxnSpPr/>
          <p:nvPr/>
        </p:nvCxnSpPr>
        <p:spPr>
          <a:xfrm flipH="1">
            <a:off x="3581400" y="3276600"/>
            <a:ext cx="1317203" cy="53340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3581400" y="4419600"/>
            <a:ext cx="1317203" cy="533401"/>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84459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Class Data</a:t>
            </a:r>
            <a:endParaRPr lang="en-US" dirty="0"/>
          </a:p>
        </p:txBody>
      </p:sp>
      <p:sp>
        <p:nvSpPr>
          <p:cNvPr id="4" name="Content Placeholder 3"/>
          <p:cNvSpPr>
            <a:spLocks noGrp="1"/>
          </p:cNvSpPr>
          <p:nvPr>
            <p:ph idx="1"/>
          </p:nvPr>
        </p:nvSpPr>
        <p:spPr/>
        <p:txBody>
          <a:bodyPr/>
          <a:lstStyle/>
          <a:p>
            <a:r>
              <a:rPr lang="en-US" smtClean="0"/>
              <a:t>Instance Data</a:t>
            </a:r>
          </a:p>
          <a:p>
            <a:pPr lvl="1"/>
            <a:r>
              <a:rPr lang="en-US" smtClean="0"/>
              <a:t>Private Instance Variables</a:t>
            </a:r>
          </a:p>
          <a:p>
            <a:pPr lvl="1"/>
            <a:r>
              <a:rPr lang="en-US" smtClean="0"/>
              <a:t>Public methods to access data</a:t>
            </a:r>
          </a:p>
          <a:p>
            <a:pPr lvl="2"/>
            <a:r>
              <a:rPr lang="en-US" smtClean="0"/>
              <a:t>Accessors</a:t>
            </a:r>
          </a:p>
          <a:p>
            <a:pPr lvl="2"/>
            <a:r>
              <a:rPr lang="en-US" smtClean="0"/>
              <a:t>Mutators</a:t>
            </a:r>
          </a:p>
          <a:p>
            <a:pPr lvl="2"/>
            <a:r>
              <a:rPr lang="en-US" smtClean="0"/>
              <a:t>Properties in Visual Studio languages</a:t>
            </a:r>
          </a:p>
          <a:p>
            <a:r>
              <a:rPr lang="en-US" smtClean="0"/>
              <a:t>Data Hiding</a:t>
            </a:r>
          </a:p>
          <a:p>
            <a:pPr lvl="1"/>
            <a:r>
              <a:rPr lang="en-US" smtClean="0"/>
              <a:t>Control access to hidden instance variables</a:t>
            </a:r>
          </a:p>
          <a:p>
            <a:pPr lvl="1"/>
            <a:r>
              <a:rPr lang="en-US" smtClean="0"/>
              <a:t>Insures that data is reliable and consistent</a:t>
            </a:r>
          </a:p>
          <a:p>
            <a:pPr lvl="2"/>
            <a:endParaRPr lang="en-US" dirty="0" smtClean="0"/>
          </a:p>
        </p:txBody>
      </p:sp>
      <p:sp>
        <p:nvSpPr>
          <p:cNvPr id="3" name="Footer Placeholder 2"/>
          <p:cNvSpPr>
            <a:spLocks noGrp="1"/>
          </p:cNvSpPr>
          <p:nvPr>
            <p:ph type="ftr" sz="quarter" idx="4294967295"/>
          </p:nvPr>
        </p:nvSpPr>
        <p:spPr>
          <a:xfrm>
            <a:off x="3830638" y="5883275"/>
            <a:ext cx="5313362" cy="365125"/>
          </a:xfrm>
        </p:spPr>
        <p:txBody>
          <a:bodyPr/>
          <a:lstStyle/>
          <a:p>
            <a:fld id="{BB5FD68D-1A58-4D99-8C16-9DB9461F0EBA}" type="slidenum">
              <a:rPr lang="en-US" smtClean="0"/>
              <a:pPr/>
              <a:t>32</a:t>
            </a:fld>
            <a:endParaRPr lang="en-US" dirty="0"/>
          </a:p>
        </p:txBody>
      </p:sp>
    </p:spTree>
    <p:extLst>
      <p:ext uri="{BB962C8B-B14F-4D97-AF65-F5344CB8AC3E}">
        <p14:creationId xmlns:p14="http://schemas.microsoft.com/office/powerpoint/2010/main" val="33822602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Access Modifiers</a:t>
            </a:r>
            <a:endParaRPr lang="en-US" dirty="0"/>
          </a:p>
        </p:txBody>
      </p:sp>
      <p:sp>
        <p:nvSpPr>
          <p:cNvPr id="4" name="Content Placeholder 3"/>
          <p:cNvSpPr>
            <a:spLocks noGrp="1"/>
          </p:cNvSpPr>
          <p:nvPr>
            <p:ph idx="1"/>
          </p:nvPr>
        </p:nvSpPr>
        <p:spPr/>
        <p:txBody>
          <a:bodyPr/>
          <a:lstStyle/>
          <a:p>
            <a:r>
              <a:rPr lang="en-US" dirty="0" smtClean="0"/>
              <a:t>Class can deny or provide access to members outside the class by using access modifiers</a:t>
            </a:r>
          </a:p>
          <a:p>
            <a:r>
              <a:rPr lang="en-US" dirty="0" smtClean="0">
                <a:solidFill>
                  <a:srgbClr val="0070C0"/>
                </a:solidFill>
              </a:rPr>
              <a:t>private</a:t>
            </a:r>
            <a:r>
              <a:rPr lang="en-US" dirty="0" smtClean="0"/>
              <a:t> or no modifier:  Only members inside the class can directly access the member</a:t>
            </a:r>
          </a:p>
          <a:p>
            <a:r>
              <a:rPr lang="en-US" dirty="0" smtClean="0">
                <a:solidFill>
                  <a:srgbClr val="0070C0"/>
                </a:solidFill>
              </a:rPr>
              <a:t>internal</a:t>
            </a:r>
            <a:r>
              <a:rPr lang="en-US" dirty="0" smtClean="0"/>
              <a:t>:  Only members in the assembly (namespace) can directly access the member (normally used in .</a:t>
            </a:r>
            <a:r>
              <a:rPr lang="en-US" dirty="0" err="1" smtClean="0"/>
              <a:t>dll</a:t>
            </a:r>
            <a:r>
              <a:rPr lang="en-US" dirty="0" smtClean="0"/>
              <a:t> assemblies)</a:t>
            </a:r>
          </a:p>
          <a:p>
            <a:r>
              <a:rPr lang="en-US" dirty="0" smtClean="0">
                <a:solidFill>
                  <a:srgbClr val="0070C0"/>
                </a:solidFill>
              </a:rPr>
              <a:t>protected</a:t>
            </a:r>
            <a:r>
              <a:rPr lang="en-US" dirty="0" smtClean="0"/>
              <a:t>:  Only members in the class or derived (child) classes can directly access the member</a:t>
            </a:r>
          </a:p>
          <a:p>
            <a:r>
              <a:rPr lang="en-US" dirty="0" smtClean="0">
                <a:solidFill>
                  <a:srgbClr val="0070C0"/>
                </a:solidFill>
              </a:rPr>
              <a:t>public</a:t>
            </a:r>
            <a:r>
              <a:rPr lang="en-US" dirty="0" smtClean="0"/>
              <a:t>:  Member can be accessed from both inside and outside the class</a:t>
            </a:r>
          </a:p>
          <a:p>
            <a:r>
              <a:rPr lang="en-US" dirty="0" smtClean="0"/>
              <a:t>NOTE: A class with no modifier is internal by default</a:t>
            </a:r>
            <a:endParaRPr lang="en-US" dirty="0"/>
          </a:p>
        </p:txBody>
      </p:sp>
      <p:sp>
        <p:nvSpPr>
          <p:cNvPr id="3" name="Footer Placeholder 2"/>
          <p:cNvSpPr>
            <a:spLocks noGrp="1"/>
          </p:cNvSpPr>
          <p:nvPr>
            <p:ph type="ftr" sz="quarter" idx="4294967295"/>
          </p:nvPr>
        </p:nvSpPr>
        <p:spPr>
          <a:xfrm>
            <a:off x="3830638" y="5883275"/>
            <a:ext cx="5313362" cy="365125"/>
          </a:xfrm>
        </p:spPr>
        <p:txBody>
          <a:bodyPr/>
          <a:lstStyle/>
          <a:p>
            <a:fld id="{7FC518A7-01B5-4A1B-BE79-3B5B9538038D}" type="slidenum">
              <a:rPr lang="en-US" smtClean="0"/>
              <a:pPr/>
              <a:t>33</a:t>
            </a:fld>
            <a:endParaRPr lang="en-US" dirty="0"/>
          </a:p>
        </p:txBody>
      </p:sp>
    </p:spTree>
    <p:extLst>
      <p:ext uri="{BB962C8B-B14F-4D97-AF65-F5344CB8AC3E}">
        <p14:creationId xmlns:p14="http://schemas.microsoft.com/office/powerpoint/2010/main" val="36045442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1937994" y="1905000"/>
            <a:ext cx="1795806" cy="410325"/>
          </a:xfrm>
          <a:prstGeom prst="roundRect">
            <a:avLst/>
          </a:prstGeom>
          <a:solidFill>
            <a:schemeClr val="accent1"/>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400" dirty="0" smtClean="0">
                <a:ln>
                  <a:noFill/>
                  <a:prstDash val="solid"/>
                </a:ln>
              </a:rPr>
              <a:t>Namespace</a:t>
            </a:r>
            <a:endParaRPr lang="en-US" sz="2400" dirty="0">
              <a:ln>
                <a:noFill/>
                <a:prstDash val="solid"/>
              </a:ln>
            </a:endParaRPr>
          </a:p>
        </p:txBody>
      </p:sp>
      <p:sp>
        <p:nvSpPr>
          <p:cNvPr id="2" name="Title 1"/>
          <p:cNvSpPr>
            <a:spLocks noGrp="1"/>
          </p:cNvSpPr>
          <p:nvPr>
            <p:ph type="title"/>
          </p:nvPr>
        </p:nvSpPr>
        <p:spPr/>
        <p:txBody>
          <a:bodyPr>
            <a:normAutofit fontScale="90000"/>
          </a:bodyPr>
          <a:lstStyle/>
          <a:p>
            <a:r>
              <a:rPr lang="en-US" smtClean="0"/>
              <a:t>Access Modifiers </a:t>
            </a:r>
            <a:br>
              <a:rPr lang="en-US" smtClean="0"/>
            </a:br>
            <a:r>
              <a:rPr lang="en-US" smtClean="0"/>
              <a:t>Relative to Employee Class</a:t>
            </a:r>
            <a:endParaRPr lang="en-US" dirty="0"/>
          </a:p>
        </p:txBody>
      </p:sp>
      <p:sp>
        <p:nvSpPr>
          <p:cNvPr id="4" name="Content Placeholder 3"/>
          <p:cNvSpPr>
            <a:spLocks noGrp="1"/>
          </p:cNvSpPr>
          <p:nvPr>
            <p:ph idx="1"/>
          </p:nvPr>
        </p:nvSpPr>
        <p:spPr/>
        <p:txBody>
          <a:bodyPr/>
          <a:lstStyle/>
          <a:p>
            <a:endParaRPr lang="en-US"/>
          </a:p>
        </p:txBody>
      </p:sp>
      <p:sp>
        <p:nvSpPr>
          <p:cNvPr id="5" name="Rounded Rectangle 4"/>
          <p:cNvSpPr/>
          <p:nvPr/>
        </p:nvSpPr>
        <p:spPr>
          <a:xfrm>
            <a:off x="1146902" y="1571816"/>
            <a:ext cx="7480365" cy="4524183"/>
          </a:xfrm>
          <a:prstGeom prst="roundRect">
            <a:avLst/>
          </a:prstGeom>
          <a:no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b="1" dirty="0" smtClean="0">
                <a:ln>
                  <a:solidFill>
                    <a:schemeClr val="tx1"/>
                  </a:solidFill>
                  <a:prstDash val="solid"/>
                </a:ln>
                <a:solidFill>
                  <a:srgbClr val="FF0000"/>
                </a:solidFill>
              </a:rPr>
              <a:t>Public</a:t>
            </a:r>
            <a:endParaRPr lang="en-US" sz="2800" b="1" dirty="0">
              <a:ln>
                <a:solidFill>
                  <a:schemeClr val="tx1"/>
                </a:solidFill>
                <a:prstDash val="solid"/>
              </a:ln>
              <a:solidFill>
                <a:srgbClr val="FF0000"/>
              </a:solidFill>
            </a:endParaRPr>
          </a:p>
        </p:txBody>
      </p:sp>
      <p:sp>
        <p:nvSpPr>
          <p:cNvPr id="6" name="Rounded Rectangle 5"/>
          <p:cNvSpPr/>
          <p:nvPr/>
        </p:nvSpPr>
        <p:spPr>
          <a:xfrm>
            <a:off x="1522955" y="2315325"/>
            <a:ext cx="5181600" cy="3657600"/>
          </a:xfrm>
          <a:prstGeom prst="roundRect">
            <a:avLst/>
          </a:prstGeom>
          <a:solidFill>
            <a:schemeClr val="accent1">
              <a:lumMod val="20000"/>
              <a:lumOff val="80000"/>
            </a:schemeClr>
          </a:solidFill>
          <a:ln w="762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b="1" dirty="0" smtClean="0">
                <a:ln>
                  <a:solidFill>
                    <a:schemeClr val="tx1"/>
                  </a:solidFill>
                  <a:prstDash val="solid"/>
                </a:ln>
                <a:solidFill>
                  <a:schemeClr val="accent1"/>
                </a:solidFill>
              </a:rPr>
              <a:t>Internal</a:t>
            </a:r>
            <a:endParaRPr lang="en-US" sz="2800" b="1" dirty="0">
              <a:ln>
                <a:solidFill>
                  <a:schemeClr val="tx1"/>
                </a:solidFill>
                <a:prstDash val="solid"/>
              </a:ln>
              <a:solidFill>
                <a:schemeClr val="accent1"/>
              </a:solidFill>
            </a:endParaRPr>
          </a:p>
        </p:txBody>
      </p:sp>
      <p:sp>
        <p:nvSpPr>
          <p:cNvPr id="7" name="Round Single Corner Rectangle 6"/>
          <p:cNvSpPr/>
          <p:nvPr/>
        </p:nvSpPr>
        <p:spPr>
          <a:xfrm>
            <a:off x="1676400" y="3124200"/>
            <a:ext cx="1371600" cy="2238183"/>
          </a:xfrm>
          <a:prstGeom prst="round1Rect">
            <a:avLst/>
          </a:prstGeom>
          <a:solidFill>
            <a:schemeClr val="accent1">
              <a:lumMod val="50000"/>
            </a:schemeClr>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2400" dirty="0" smtClean="0">
                <a:ln>
                  <a:solidFill>
                    <a:schemeClr val="tx1"/>
                  </a:solidFill>
                  <a:prstDash val="solid"/>
                </a:ln>
              </a:rPr>
              <a:t>Boss</a:t>
            </a:r>
            <a:endParaRPr lang="en-US" sz="2400" dirty="0">
              <a:ln>
                <a:solidFill>
                  <a:schemeClr val="tx1"/>
                </a:solidFill>
                <a:prstDash val="solid"/>
              </a:ln>
            </a:endParaRPr>
          </a:p>
        </p:txBody>
      </p:sp>
      <p:sp>
        <p:nvSpPr>
          <p:cNvPr id="10" name="Round Single Corner Rectangle 9"/>
          <p:cNvSpPr/>
          <p:nvPr/>
        </p:nvSpPr>
        <p:spPr>
          <a:xfrm>
            <a:off x="6873622" y="3124199"/>
            <a:ext cx="1584578" cy="2238183"/>
          </a:xfrm>
          <a:prstGeom prst="round1Rect">
            <a:avLst/>
          </a:prstGeom>
          <a:solidFill>
            <a:schemeClr val="accent2">
              <a:lumMod val="50000"/>
            </a:schemeClr>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2400" dirty="0" smtClean="0">
                <a:ln>
                  <a:solidFill>
                    <a:schemeClr val="tx1"/>
                  </a:solidFill>
                  <a:prstDash val="solid"/>
                </a:ln>
              </a:rPr>
              <a:t>Customer</a:t>
            </a:r>
            <a:endParaRPr lang="en-US" sz="2400" dirty="0">
              <a:ln>
                <a:solidFill>
                  <a:schemeClr val="tx1"/>
                </a:solidFill>
                <a:prstDash val="solid"/>
              </a:ln>
            </a:endParaRPr>
          </a:p>
        </p:txBody>
      </p:sp>
      <p:sp>
        <p:nvSpPr>
          <p:cNvPr id="11" name="Chevron 10"/>
          <p:cNvSpPr/>
          <p:nvPr/>
        </p:nvSpPr>
        <p:spPr>
          <a:xfrm rot="10800000">
            <a:off x="2362199" y="3124195"/>
            <a:ext cx="2489811" cy="2238183"/>
          </a:xfrm>
          <a:prstGeom prst="chevron">
            <a:avLst>
              <a:gd name="adj" fmla="val 33292"/>
            </a:avLst>
          </a:prstGeom>
          <a:solidFill>
            <a:schemeClr val="bg1">
              <a:lumMod val="50000"/>
            </a:schemeClr>
          </a:solid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ound Single Corner Rectangle 8"/>
          <p:cNvSpPr/>
          <p:nvPr/>
        </p:nvSpPr>
        <p:spPr>
          <a:xfrm>
            <a:off x="2971800" y="3124199"/>
            <a:ext cx="1601243" cy="2238183"/>
          </a:xfrm>
          <a:prstGeom prst="round1Rect">
            <a:avLst/>
          </a:prstGeom>
          <a:solidFill>
            <a:srgbClr val="0070C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2400" dirty="0" smtClean="0">
                <a:ln>
                  <a:solidFill>
                    <a:schemeClr val="tx1"/>
                  </a:solidFill>
                  <a:prstDash val="solid"/>
                </a:ln>
              </a:rPr>
              <a:t>Employee</a:t>
            </a:r>
            <a:endParaRPr lang="en-US" dirty="0">
              <a:ln>
                <a:solidFill>
                  <a:schemeClr val="tx1"/>
                </a:solidFill>
                <a:prstDash val="solid"/>
              </a:ln>
            </a:endParaRPr>
          </a:p>
        </p:txBody>
      </p:sp>
      <p:sp>
        <p:nvSpPr>
          <p:cNvPr id="13" name="TextBox 12"/>
          <p:cNvSpPr txBox="1"/>
          <p:nvPr/>
        </p:nvSpPr>
        <p:spPr>
          <a:xfrm>
            <a:off x="3048000" y="3200400"/>
            <a:ext cx="1297150" cy="523220"/>
          </a:xfrm>
          <a:prstGeom prst="rect">
            <a:avLst/>
          </a:prstGeom>
          <a:noFill/>
        </p:spPr>
        <p:txBody>
          <a:bodyPr wrap="none" rtlCol="0">
            <a:spAutoFit/>
          </a:bodyPr>
          <a:lstStyle/>
          <a:p>
            <a:r>
              <a:rPr lang="en-US" sz="2800" b="1" dirty="0" smtClean="0">
                <a:ln>
                  <a:solidFill>
                    <a:sysClr val="windowText" lastClr="000000"/>
                  </a:solidFill>
                </a:ln>
                <a:solidFill>
                  <a:srgbClr val="FFFF00"/>
                </a:solidFill>
              </a:rPr>
              <a:t>Private</a:t>
            </a:r>
            <a:endParaRPr lang="en-US" sz="2800" b="1" dirty="0">
              <a:ln>
                <a:solidFill>
                  <a:sysClr val="windowText" lastClr="000000"/>
                </a:solidFill>
              </a:ln>
              <a:solidFill>
                <a:srgbClr val="FFFF00"/>
              </a:solidFill>
            </a:endParaRPr>
          </a:p>
        </p:txBody>
      </p:sp>
      <p:sp>
        <p:nvSpPr>
          <p:cNvPr id="14" name="Round Single Corner Rectangle 13"/>
          <p:cNvSpPr/>
          <p:nvPr/>
        </p:nvSpPr>
        <p:spPr>
          <a:xfrm>
            <a:off x="4985994" y="3124197"/>
            <a:ext cx="1584578" cy="2238183"/>
          </a:xfrm>
          <a:prstGeom prst="round1Rect">
            <a:avLst/>
          </a:prstGeom>
          <a:solidFill>
            <a:schemeClr val="accent1">
              <a:lumMod val="75000"/>
            </a:schemeClr>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400" dirty="0" smtClean="0">
                <a:ln>
                  <a:solidFill>
                    <a:schemeClr val="tx1"/>
                  </a:solidFill>
                  <a:prstDash val="solid"/>
                </a:ln>
              </a:rPr>
              <a:t>Employer</a:t>
            </a:r>
            <a:endParaRPr lang="en-US" sz="2400" dirty="0">
              <a:ln>
                <a:solidFill>
                  <a:schemeClr val="tx1"/>
                </a:solidFill>
                <a:prstDash val="solid"/>
              </a:ln>
            </a:endParaRPr>
          </a:p>
        </p:txBody>
      </p:sp>
      <p:sp>
        <p:nvSpPr>
          <p:cNvPr id="15" name="TextBox 14"/>
          <p:cNvSpPr txBox="1"/>
          <p:nvPr/>
        </p:nvSpPr>
        <p:spPr>
          <a:xfrm>
            <a:off x="1864934" y="3676881"/>
            <a:ext cx="1725152" cy="523220"/>
          </a:xfrm>
          <a:prstGeom prst="rect">
            <a:avLst/>
          </a:prstGeom>
          <a:noFill/>
        </p:spPr>
        <p:txBody>
          <a:bodyPr wrap="none" rtlCol="0">
            <a:spAutoFit/>
          </a:bodyPr>
          <a:lstStyle/>
          <a:p>
            <a:r>
              <a:rPr lang="en-US" sz="2800" b="1" dirty="0" smtClean="0">
                <a:ln>
                  <a:solidFill>
                    <a:sysClr val="windowText" lastClr="000000"/>
                  </a:solidFill>
                </a:ln>
                <a:solidFill>
                  <a:schemeClr val="bg1">
                    <a:lumMod val="75000"/>
                  </a:schemeClr>
                </a:solidFill>
              </a:rPr>
              <a:t>Protected</a:t>
            </a:r>
            <a:endParaRPr lang="en-US" sz="2800" b="1" dirty="0">
              <a:ln>
                <a:solidFill>
                  <a:sysClr val="windowText" lastClr="000000"/>
                </a:solidFill>
              </a:ln>
              <a:solidFill>
                <a:schemeClr val="bg1">
                  <a:lumMod val="75000"/>
                </a:schemeClr>
              </a:solidFill>
            </a:endParaRPr>
          </a:p>
        </p:txBody>
      </p:sp>
      <p:sp>
        <p:nvSpPr>
          <p:cNvPr id="18" name="TextBox 17"/>
          <p:cNvSpPr txBox="1"/>
          <p:nvPr/>
        </p:nvSpPr>
        <p:spPr>
          <a:xfrm>
            <a:off x="3307284" y="5401082"/>
            <a:ext cx="1612942" cy="523220"/>
          </a:xfrm>
          <a:prstGeom prst="rect">
            <a:avLst/>
          </a:prstGeom>
          <a:noFill/>
        </p:spPr>
        <p:txBody>
          <a:bodyPr wrap="none" rtlCol="0">
            <a:spAutoFit/>
          </a:bodyPr>
          <a:lstStyle/>
          <a:p>
            <a:r>
              <a:rPr lang="en-US" sz="2800" dirty="0" smtClean="0"/>
              <a:t>Company</a:t>
            </a:r>
            <a:endParaRPr lang="en-US" sz="2800" dirty="0"/>
          </a:p>
        </p:txBody>
      </p:sp>
    </p:spTree>
    <p:extLst>
      <p:ext uri="{BB962C8B-B14F-4D97-AF65-F5344CB8AC3E}">
        <p14:creationId xmlns:p14="http://schemas.microsoft.com/office/powerpoint/2010/main" val="6407259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Class Initialization</a:t>
            </a:r>
            <a:endParaRPr lang="en-US" dirty="0"/>
          </a:p>
        </p:txBody>
      </p:sp>
      <p:sp>
        <p:nvSpPr>
          <p:cNvPr id="4" name="Content Placeholder 3"/>
          <p:cNvSpPr>
            <a:spLocks noGrp="1"/>
          </p:cNvSpPr>
          <p:nvPr>
            <p:ph idx="1"/>
          </p:nvPr>
        </p:nvSpPr>
        <p:spPr/>
        <p:txBody>
          <a:bodyPr/>
          <a:lstStyle/>
          <a:p>
            <a:r>
              <a:rPr lang="en-US" smtClean="0"/>
              <a:t>Constructors</a:t>
            </a:r>
          </a:p>
          <a:p>
            <a:pPr lvl="1"/>
            <a:r>
              <a:rPr lang="en-US" smtClean="0"/>
              <a:t>Public Methods used by class developer for initialization</a:t>
            </a:r>
          </a:p>
          <a:p>
            <a:pPr lvl="1"/>
            <a:r>
              <a:rPr lang="en-US" smtClean="0"/>
              <a:t>Called automatically when object of class type is created</a:t>
            </a:r>
          </a:p>
          <a:p>
            <a:pPr lvl="1"/>
            <a:r>
              <a:rPr lang="en-US" smtClean="0"/>
              <a:t>Cannot return a value</a:t>
            </a:r>
          </a:p>
          <a:p>
            <a:r>
              <a:rPr lang="en-US" smtClean="0"/>
              <a:t>Default constructor</a:t>
            </a:r>
          </a:p>
          <a:p>
            <a:pPr lvl="1"/>
            <a:r>
              <a:rPr lang="en-US" smtClean="0"/>
              <a:t>Has no parameters</a:t>
            </a:r>
          </a:p>
          <a:p>
            <a:pPr lvl="1"/>
            <a:r>
              <a:rPr lang="en-US" smtClean="0"/>
              <a:t>Created automatically by the compiler</a:t>
            </a:r>
          </a:p>
          <a:p>
            <a:r>
              <a:rPr lang="en-US" smtClean="0"/>
              <a:t>Overloaded constructor</a:t>
            </a:r>
          </a:p>
          <a:p>
            <a:pPr lvl="1"/>
            <a:r>
              <a:rPr lang="en-US" smtClean="0"/>
              <a:t>Has one or more parameters</a:t>
            </a:r>
          </a:p>
          <a:p>
            <a:pPr lvl="1"/>
            <a:r>
              <a:rPr lang="en-US" smtClean="0"/>
              <a:t>Used to initialize instance data</a:t>
            </a:r>
            <a:endParaRPr lang="en-US" dirty="0" smtClean="0"/>
          </a:p>
        </p:txBody>
      </p:sp>
      <p:sp>
        <p:nvSpPr>
          <p:cNvPr id="3" name="Footer Placeholder 2"/>
          <p:cNvSpPr>
            <a:spLocks noGrp="1"/>
          </p:cNvSpPr>
          <p:nvPr>
            <p:ph type="ftr" sz="quarter" idx="4294967295"/>
          </p:nvPr>
        </p:nvSpPr>
        <p:spPr>
          <a:xfrm>
            <a:off x="3830638" y="5883275"/>
            <a:ext cx="5313362" cy="365125"/>
          </a:xfrm>
        </p:spPr>
        <p:txBody>
          <a:bodyPr/>
          <a:lstStyle/>
          <a:p>
            <a:fld id="{6A36C7DC-12CA-4783-9090-A4E70197FD56}" type="slidenum">
              <a:rPr lang="en-US" smtClean="0"/>
              <a:pPr/>
              <a:t>35</a:t>
            </a:fld>
            <a:endParaRPr lang="en-US" dirty="0"/>
          </a:p>
        </p:txBody>
      </p:sp>
    </p:spTree>
    <p:extLst>
      <p:ext uri="{BB962C8B-B14F-4D97-AF65-F5344CB8AC3E}">
        <p14:creationId xmlns:p14="http://schemas.microsoft.com/office/powerpoint/2010/main" val="18345010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Class Behavior</a:t>
            </a:r>
            <a:endParaRPr lang="en-US" dirty="0"/>
          </a:p>
        </p:txBody>
      </p:sp>
      <p:sp>
        <p:nvSpPr>
          <p:cNvPr id="4" name="Content Placeholder 3"/>
          <p:cNvSpPr>
            <a:spLocks noGrp="1"/>
          </p:cNvSpPr>
          <p:nvPr>
            <p:ph idx="1"/>
          </p:nvPr>
        </p:nvSpPr>
        <p:spPr/>
        <p:txBody>
          <a:bodyPr/>
          <a:lstStyle/>
          <a:p>
            <a:r>
              <a:rPr lang="en-US" smtClean="0"/>
              <a:t>Methods (member functions in some languages)</a:t>
            </a:r>
          </a:p>
          <a:p>
            <a:pPr lvl="1"/>
            <a:r>
              <a:rPr lang="en-US" smtClean="0"/>
              <a:t>Provide the behavior of the class</a:t>
            </a:r>
          </a:p>
          <a:p>
            <a:pPr lvl="1"/>
            <a:r>
              <a:rPr lang="en-US" smtClean="0"/>
              <a:t>Hide implementation details from application programmer</a:t>
            </a:r>
          </a:p>
          <a:p>
            <a:r>
              <a:rPr lang="en-US" smtClean="0"/>
              <a:t>Messages</a:t>
            </a:r>
          </a:p>
          <a:p>
            <a:pPr lvl="1"/>
            <a:r>
              <a:rPr lang="en-US" smtClean="0"/>
              <a:t>Communication between classes is performed by passing messages</a:t>
            </a:r>
          </a:p>
          <a:p>
            <a:pPr lvl="1"/>
            <a:r>
              <a:rPr lang="en-US" smtClean="0"/>
              <a:t>A method call is a message to a class to execute the code in a method</a:t>
            </a:r>
          </a:p>
          <a:p>
            <a:pPr lvl="1"/>
            <a:r>
              <a:rPr lang="en-US" smtClean="0"/>
              <a:t>Data can be passed as arguments in the messages</a:t>
            </a:r>
            <a:endParaRPr lang="en-US" dirty="0"/>
          </a:p>
        </p:txBody>
      </p:sp>
      <p:sp>
        <p:nvSpPr>
          <p:cNvPr id="3" name="Footer Placeholder 2"/>
          <p:cNvSpPr>
            <a:spLocks noGrp="1"/>
          </p:cNvSpPr>
          <p:nvPr>
            <p:ph type="ftr" sz="quarter" idx="4294967295"/>
          </p:nvPr>
        </p:nvSpPr>
        <p:spPr>
          <a:xfrm>
            <a:off x="3830638" y="5883275"/>
            <a:ext cx="5313362" cy="365125"/>
          </a:xfrm>
        </p:spPr>
        <p:txBody>
          <a:bodyPr/>
          <a:lstStyle/>
          <a:p>
            <a:fld id="{2D72FA0E-6EFF-4E58-9203-F1DE7A1BF1D1}" type="slidenum">
              <a:rPr lang="en-US" smtClean="0"/>
              <a:pPr/>
              <a:t>36</a:t>
            </a:fld>
            <a:endParaRPr lang="en-US" dirty="0"/>
          </a:p>
        </p:txBody>
      </p:sp>
    </p:spTree>
    <p:extLst>
      <p:ext uri="{BB962C8B-B14F-4D97-AF65-F5344CB8AC3E}">
        <p14:creationId xmlns:p14="http://schemas.microsoft.com/office/powerpoint/2010/main" val="42734123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Objects</a:t>
            </a:r>
            <a:endParaRPr lang="en-US" dirty="0"/>
          </a:p>
        </p:txBody>
      </p:sp>
      <p:sp>
        <p:nvSpPr>
          <p:cNvPr id="4" name="Content Placeholder 3"/>
          <p:cNvSpPr>
            <a:spLocks noGrp="1"/>
          </p:cNvSpPr>
          <p:nvPr>
            <p:ph idx="1"/>
          </p:nvPr>
        </p:nvSpPr>
        <p:spPr/>
        <p:txBody>
          <a:bodyPr/>
          <a:lstStyle/>
          <a:p>
            <a:r>
              <a:rPr lang="en-US" dirty="0" smtClean="0"/>
              <a:t>A class is a data type:  it cannot be used until an instance of the class is created.</a:t>
            </a:r>
          </a:p>
          <a:p>
            <a:r>
              <a:rPr lang="en-US" dirty="0" smtClean="0"/>
              <a:t>The </a:t>
            </a:r>
            <a:r>
              <a:rPr lang="en-US" dirty="0" smtClean="0">
                <a:solidFill>
                  <a:srgbClr val="0070C0"/>
                </a:solidFill>
              </a:rPr>
              <a:t>class</a:t>
            </a:r>
            <a:r>
              <a:rPr lang="en-US" dirty="0" smtClean="0"/>
              <a:t> instance is called an </a:t>
            </a:r>
            <a:r>
              <a:rPr lang="en-US" dirty="0" smtClean="0">
                <a:solidFill>
                  <a:srgbClr val="FF0000"/>
                </a:solidFill>
              </a:rPr>
              <a:t>object</a:t>
            </a:r>
          </a:p>
          <a:p>
            <a:r>
              <a:rPr lang="en-US" dirty="0" smtClean="0"/>
              <a:t>The </a:t>
            </a:r>
            <a:r>
              <a:rPr lang="en-US" dirty="0" smtClean="0">
                <a:solidFill>
                  <a:srgbClr val="00B050"/>
                </a:solidFill>
              </a:rPr>
              <a:t>process</a:t>
            </a:r>
            <a:r>
              <a:rPr lang="en-US" dirty="0" smtClean="0"/>
              <a:t> of creating the object is called </a:t>
            </a:r>
            <a:r>
              <a:rPr lang="en-US" dirty="0" smtClean="0">
                <a:solidFill>
                  <a:srgbClr val="FF0000"/>
                </a:solidFill>
              </a:rPr>
              <a:t>instantiation</a:t>
            </a:r>
          </a:p>
          <a:p>
            <a:r>
              <a:rPr lang="en-US" dirty="0" smtClean="0"/>
              <a:t>A program can create as many instances of a class as needed.  </a:t>
            </a:r>
            <a:r>
              <a:rPr lang="en-US" b="1" dirty="0" smtClean="0"/>
              <a:t>Each instance is a separate object </a:t>
            </a:r>
            <a:r>
              <a:rPr lang="en-US" dirty="0" smtClean="0"/>
              <a:t>with its own instance data and methods</a:t>
            </a:r>
          </a:p>
          <a:p>
            <a:r>
              <a:rPr lang="en-US" dirty="0" smtClean="0"/>
              <a:t>Objects are created on the </a:t>
            </a:r>
            <a:r>
              <a:rPr lang="en-US" dirty="0" smtClean="0">
                <a:solidFill>
                  <a:schemeClr val="accent6">
                    <a:lumMod val="75000"/>
                  </a:schemeClr>
                </a:solidFill>
              </a:rPr>
              <a:t>heap*</a:t>
            </a:r>
            <a:r>
              <a:rPr lang="en-US" dirty="0" smtClean="0"/>
              <a:t> </a:t>
            </a:r>
            <a:r>
              <a:rPr lang="en-US" dirty="0" smtClean="0"/>
              <a:t>and the object variable is a reference variable (refers to the address of the object)</a:t>
            </a:r>
            <a:endParaRPr lang="en-US" dirty="0"/>
          </a:p>
        </p:txBody>
      </p:sp>
      <p:sp>
        <p:nvSpPr>
          <p:cNvPr id="3" name="Footer Placeholder 2"/>
          <p:cNvSpPr>
            <a:spLocks noGrp="1"/>
          </p:cNvSpPr>
          <p:nvPr>
            <p:ph type="ftr" sz="quarter" idx="4294967295"/>
          </p:nvPr>
        </p:nvSpPr>
        <p:spPr>
          <a:xfrm>
            <a:off x="3830638" y="5883275"/>
            <a:ext cx="5313362" cy="365125"/>
          </a:xfrm>
        </p:spPr>
        <p:txBody>
          <a:bodyPr/>
          <a:lstStyle/>
          <a:p>
            <a:fld id="{794D4896-BACE-4DDE-BD02-1900D76BB5A0}" type="slidenum">
              <a:rPr lang="en-US" smtClean="0"/>
              <a:pPr/>
              <a:t>37</a:t>
            </a:fld>
            <a:endParaRPr lang="en-US" dirty="0"/>
          </a:p>
        </p:txBody>
      </p:sp>
    </p:spTree>
    <p:extLst>
      <p:ext uri="{BB962C8B-B14F-4D97-AF65-F5344CB8AC3E}">
        <p14:creationId xmlns:p14="http://schemas.microsoft.com/office/powerpoint/2010/main" val="4082836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Breaking down a </a:t>
            </a:r>
            <a:r>
              <a:rPr lang="en-US" dirty="0" smtClean="0"/>
              <a:t>task (Sequence)</a:t>
            </a:r>
            <a:endParaRPr lang="en-US" dirty="0"/>
          </a:p>
        </p:txBody>
      </p:sp>
      <p:sp>
        <p:nvSpPr>
          <p:cNvPr id="3" name="Content Placeholder 2"/>
          <p:cNvSpPr>
            <a:spLocks noGrp="1"/>
          </p:cNvSpPr>
          <p:nvPr>
            <p:ph idx="1"/>
          </p:nvPr>
        </p:nvSpPr>
        <p:spPr/>
        <p:txBody>
          <a:bodyPr/>
          <a:lstStyle/>
          <a:p>
            <a:r>
              <a:rPr lang="en-US" dirty="0" smtClean="0"/>
              <a:t>Feed the Dog</a:t>
            </a:r>
          </a:p>
          <a:p>
            <a:pPr marL="800100" lvl="1" indent="-457200">
              <a:buFont typeface="+mj-lt"/>
              <a:buAutoNum type="arabicPeriod"/>
            </a:pPr>
            <a:r>
              <a:rPr lang="en-US" dirty="0" smtClean="0"/>
              <a:t>Find dog food</a:t>
            </a:r>
          </a:p>
          <a:p>
            <a:pPr marL="800100" lvl="1" indent="-457200">
              <a:buFont typeface="+mj-lt"/>
              <a:buAutoNum type="arabicPeriod"/>
            </a:pPr>
            <a:r>
              <a:rPr lang="en-US" dirty="0" smtClean="0"/>
              <a:t>Get dog food</a:t>
            </a:r>
          </a:p>
          <a:p>
            <a:pPr marL="800100" lvl="1" indent="-457200">
              <a:buFont typeface="+mj-lt"/>
              <a:buAutoNum type="arabicPeriod"/>
            </a:pPr>
            <a:r>
              <a:rPr lang="en-US" dirty="0" smtClean="0"/>
              <a:t>Open dog food</a:t>
            </a:r>
          </a:p>
          <a:p>
            <a:pPr marL="800100" lvl="1" indent="-457200">
              <a:buFont typeface="+mj-lt"/>
              <a:buAutoNum type="arabicPeriod"/>
            </a:pPr>
            <a:r>
              <a:rPr lang="en-US" dirty="0" smtClean="0"/>
              <a:t>Get bowl</a:t>
            </a:r>
          </a:p>
          <a:p>
            <a:pPr marL="800100" lvl="1" indent="-457200">
              <a:buFont typeface="+mj-lt"/>
              <a:buAutoNum type="arabicPeriod"/>
            </a:pPr>
            <a:r>
              <a:rPr lang="en-US" dirty="0" smtClean="0"/>
              <a:t>Fill bowl</a:t>
            </a:r>
          </a:p>
          <a:p>
            <a:pPr marL="800100" lvl="1" indent="-457200">
              <a:buFont typeface="+mj-lt"/>
              <a:buAutoNum type="arabicPeriod"/>
            </a:pPr>
            <a:r>
              <a:rPr lang="en-US" dirty="0" smtClean="0"/>
              <a:t>Give dog the bowl</a:t>
            </a:r>
          </a:p>
          <a:p>
            <a:pPr lvl="1"/>
            <a:endParaRPr lang="en-US" dirty="0"/>
          </a:p>
        </p:txBody>
      </p:sp>
      <p:pic>
        <p:nvPicPr>
          <p:cNvPr id="4" name="Picture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048000" y="2495476"/>
            <a:ext cx="6081584" cy="4362523"/>
          </a:xfrm>
          <a:prstGeom prst="rect">
            <a:avLst/>
          </a:prstGeom>
        </p:spPr>
      </p:pic>
    </p:spTree>
    <p:extLst>
      <p:ext uri="{BB962C8B-B14F-4D97-AF65-F5344CB8AC3E}">
        <p14:creationId xmlns:p14="http://schemas.microsoft.com/office/powerpoint/2010/main" val="24015465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Breaking down a task</a:t>
            </a:r>
            <a:endParaRPr lang="en-US" dirty="0"/>
          </a:p>
        </p:txBody>
      </p:sp>
      <p:sp>
        <p:nvSpPr>
          <p:cNvPr id="3" name="Content Placeholder 2"/>
          <p:cNvSpPr>
            <a:spLocks noGrp="1"/>
          </p:cNvSpPr>
          <p:nvPr>
            <p:ph idx="1"/>
          </p:nvPr>
        </p:nvSpPr>
        <p:spPr/>
        <p:txBody>
          <a:bodyPr>
            <a:normAutofit lnSpcReduction="10000"/>
          </a:bodyPr>
          <a:lstStyle/>
          <a:p>
            <a:r>
              <a:rPr lang="en-US" dirty="0" smtClean="0"/>
              <a:t>Show average grade for an assignment</a:t>
            </a:r>
          </a:p>
          <a:p>
            <a:pPr marL="800100" lvl="1" indent="-457200">
              <a:buFont typeface="+mj-lt"/>
              <a:buAutoNum type="arabicPeriod"/>
            </a:pPr>
            <a:r>
              <a:rPr lang="en-US" dirty="0" smtClean="0"/>
              <a:t>Create variable to hold the total of all grades.</a:t>
            </a:r>
          </a:p>
          <a:p>
            <a:pPr marL="800100" lvl="1" indent="-457200">
              <a:buFont typeface="+mj-lt"/>
              <a:buAutoNum type="arabicPeriod"/>
            </a:pPr>
            <a:r>
              <a:rPr lang="en-US" dirty="0" smtClean="0"/>
              <a:t>Create a variable to track the count of grades.</a:t>
            </a:r>
          </a:p>
          <a:p>
            <a:pPr marL="800100" lvl="1" indent="-457200">
              <a:buFont typeface="+mj-lt"/>
              <a:buAutoNum type="arabicPeriod"/>
            </a:pPr>
            <a:r>
              <a:rPr lang="en-US" dirty="0" smtClean="0"/>
              <a:t>Get all grades and place in variable to hold them.</a:t>
            </a:r>
          </a:p>
          <a:p>
            <a:pPr marL="800100" lvl="1" indent="-457200">
              <a:buFont typeface="+mj-lt"/>
              <a:buAutoNum type="arabicPeriod"/>
            </a:pPr>
            <a:r>
              <a:rPr lang="en-US" dirty="0" smtClean="0"/>
              <a:t>Cycle through each grade in list.</a:t>
            </a:r>
          </a:p>
          <a:p>
            <a:pPr marL="800100" lvl="1" indent="-457200">
              <a:buFont typeface="+mj-lt"/>
              <a:buAutoNum type="arabicPeriod"/>
            </a:pPr>
            <a:r>
              <a:rPr lang="en-US" dirty="0" smtClean="0"/>
              <a:t>Add grade to total grades.</a:t>
            </a:r>
          </a:p>
          <a:p>
            <a:pPr marL="800100" lvl="1" indent="-457200">
              <a:buFont typeface="+mj-lt"/>
              <a:buAutoNum type="arabicPeriod"/>
            </a:pPr>
            <a:r>
              <a:rPr lang="en-US" dirty="0" smtClean="0"/>
              <a:t>Increment the counter by one.</a:t>
            </a:r>
          </a:p>
          <a:p>
            <a:pPr marL="800100" lvl="1" indent="-457200">
              <a:buFont typeface="+mj-lt"/>
              <a:buAutoNum type="arabicPeriod"/>
            </a:pPr>
            <a:r>
              <a:rPr lang="en-US" dirty="0" smtClean="0"/>
              <a:t>Stop cycling through each grade.</a:t>
            </a:r>
          </a:p>
          <a:p>
            <a:pPr marL="800100" lvl="1" indent="-457200">
              <a:buFont typeface="+mj-lt"/>
              <a:buAutoNum type="arabicPeriod"/>
            </a:pPr>
            <a:r>
              <a:rPr lang="en-US" dirty="0" smtClean="0"/>
              <a:t>Create a variable to hold the average grade.</a:t>
            </a:r>
          </a:p>
          <a:p>
            <a:pPr marL="800100" lvl="1" indent="-457200">
              <a:buFont typeface="+mj-lt"/>
              <a:buAutoNum type="arabicPeriod"/>
            </a:pPr>
            <a:r>
              <a:rPr lang="en-US" dirty="0" smtClean="0"/>
              <a:t>Divide the total by the count of grades and store it in the variable.</a:t>
            </a:r>
          </a:p>
          <a:p>
            <a:pPr marL="800100" lvl="1" indent="-457200">
              <a:buFont typeface="+mj-lt"/>
              <a:buAutoNum type="arabicPeriod"/>
            </a:pPr>
            <a:r>
              <a:rPr lang="en-US" dirty="0" smtClean="0"/>
              <a:t>Print the average grade variable.</a:t>
            </a:r>
          </a:p>
          <a:p>
            <a:pPr lvl="1"/>
            <a:endParaRPr lang="en-US" dirty="0"/>
          </a:p>
        </p:txBody>
      </p:sp>
    </p:spTree>
    <p:extLst>
      <p:ext uri="{BB962C8B-B14F-4D97-AF65-F5344CB8AC3E}">
        <p14:creationId xmlns:p14="http://schemas.microsoft.com/office/powerpoint/2010/main" val="26710062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Breaking down a task (Short version)</a:t>
            </a:r>
            <a:endParaRPr lang="en-US" dirty="0"/>
          </a:p>
        </p:txBody>
      </p:sp>
      <p:sp>
        <p:nvSpPr>
          <p:cNvPr id="3" name="Content Placeholder 2"/>
          <p:cNvSpPr>
            <a:spLocks noGrp="1"/>
          </p:cNvSpPr>
          <p:nvPr>
            <p:ph idx="1"/>
          </p:nvPr>
        </p:nvSpPr>
        <p:spPr/>
        <p:txBody>
          <a:bodyPr>
            <a:normAutofit/>
          </a:bodyPr>
          <a:lstStyle/>
          <a:p>
            <a:r>
              <a:rPr lang="en-US" dirty="0" smtClean="0"/>
              <a:t>Show average grade for an assignment</a:t>
            </a:r>
          </a:p>
          <a:p>
            <a:pPr marL="800100" lvl="1" indent="-457200">
              <a:buFont typeface="+mj-lt"/>
              <a:buAutoNum type="arabicPeriod"/>
            </a:pPr>
            <a:r>
              <a:rPr lang="en-US" dirty="0" smtClean="0"/>
              <a:t>Create variable to hold the total of all grades.</a:t>
            </a:r>
          </a:p>
          <a:p>
            <a:pPr marL="800100" lvl="1" indent="-457200">
              <a:buFont typeface="+mj-lt"/>
              <a:buAutoNum type="arabicPeriod"/>
            </a:pPr>
            <a:r>
              <a:rPr lang="en-US" dirty="0" smtClean="0"/>
              <a:t>Put the grades in a list</a:t>
            </a:r>
          </a:p>
          <a:p>
            <a:pPr marL="800100" lvl="1" indent="-457200">
              <a:buFont typeface="+mj-lt"/>
              <a:buAutoNum type="arabicPeriod"/>
            </a:pPr>
            <a:r>
              <a:rPr lang="en-US" dirty="0" smtClean="0"/>
              <a:t>For each grade in the list, add grade to total grades.</a:t>
            </a:r>
          </a:p>
          <a:p>
            <a:pPr marL="800100" lvl="1" indent="-457200">
              <a:buFont typeface="+mj-lt"/>
              <a:buAutoNum type="arabicPeriod"/>
            </a:pPr>
            <a:r>
              <a:rPr lang="en-US" dirty="0" smtClean="0"/>
              <a:t>Print the grades total divided by the length of the list.</a:t>
            </a:r>
          </a:p>
          <a:p>
            <a:pPr lvl="1"/>
            <a:endParaRPr lang="en-US" dirty="0"/>
          </a:p>
        </p:txBody>
      </p:sp>
      <p:sp>
        <p:nvSpPr>
          <p:cNvPr id="4" name="TextBox 3"/>
          <p:cNvSpPr txBox="1"/>
          <p:nvPr/>
        </p:nvSpPr>
        <p:spPr>
          <a:xfrm>
            <a:off x="2521689" y="3682999"/>
            <a:ext cx="5716565" cy="2246769"/>
          </a:xfrm>
          <a:prstGeom prst="rect">
            <a:avLst/>
          </a:prstGeom>
          <a:noFill/>
        </p:spPr>
        <p:txBody>
          <a:bodyPr wrap="none" rtlCol="0">
            <a:spAutoFit/>
          </a:bodyPr>
          <a:lstStyle/>
          <a:p>
            <a:r>
              <a:rPr lang="en-US" sz="2800" dirty="0" smtClean="0">
                <a:solidFill>
                  <a:srgbClr val="0070C0"/>
                </a:solidFill>
                <a:latin typeface="Arial" panose="020B0604020202020204" pitchFamily="34" charset="0"/>
                <a:cs typeface="Arial" panose="020B0604020202020204" pitchFamily="34" charset="0"/>
              </a:rPr>
              <a:t>double</a:t>
            </a:r>
            <a:r>
              <a:rPr lang="en-US" sz="2800" dirty="0" smtClean="0">
                <a:latin typeface="Arial" panose="020B0604020202020204" pitchFamily="34" charset="0"/>
                <a:cs typeface="Arial" panose="020B0604020202020204" pitchFamily="34" charset="0"/>
              </a:rPr>
              <a:t>[] grades = </a:t>
            </a:r>
            <a:r>
              <a:rPr lang="en-US" sz="2800" dirty="0" err="1" smtClean="0">
                <a:latin typeface="Arial" panose="020B0604020202020204" pitchFamily="34" charset="0"/>
                <a:cs typeface="Arial" panose="020B0604020202020204" pitchFamily="34" charset="0"/>
              </a:rPr>
              <a:t>getGrades</a:t>
            </a:r>
            <a:r>
              <a:rPr lang="en-US" sz="2800" dirty="0" smtClean="0">
                <a:latin typeface="Arial" panose="020B0604020202020204" pitchFamily="34" charset="0"/>
                <a:cs typeface="Arial" panose="020B0604020202020204" pitchFamily="34" charset="0"/>
              </a:rPr>
              <a:t>();</a:t>
            </a:r>
          </a:p>
          <a:p>
            <a:r>
              <a:rPr lang="en-US" sz="2800" dirty="0" smtClean="0">
                <a:solidFill>
                  <a:srgbClr val="0070C0"/>
                </a:solidFill>
                <a:latin typeface="Arial" panose="020B0604020202020204" pitchFamily="34" charset="0"/>
                <a:cs typeface="Arial" panose="020B0604020202020204" pitchFamily="34" charset="0"/>
              </a:rPr>
              <a:t>double</a:t>
            </a:r>
            <a:r>
              <a:rPr lang="en-US" sz="2800" dirty="0" smtClean="0">
                <a:latin typeface="Arial" panose="020B0604020202020204" pitchFamily="34" charset="0"/>
                <a:cs typeface="Arial" panose="020B0604020202020204" pitchFamily="34" charset="0"/>
              </a:rPr>
              <a:t> total = 0.0;</a:t>
            </a:r>
          </a:p>
          <a:p>
            <a:r>
              <a:rPr lang="en-US" sz="2800" dirty="0" err="1" smtClean="0">
                <a:solidFill>
                  <a:srgbClr val="0070C0"/>
                </a:solidFill>
                <a:latin typeface="Arial" panose="020B0604020202020204" pitchFamily="34" charset="0"/>
                <a:cs typeface="Arial" panose="020B0604020202020204" pitchFamily="34" charset="0"/>
              </a:rPr>
              <a:t>foreach</a:t>
            </a:r>
            <a:r>
              <a:rPr lang="en-US" sz="2800" dirty="0" smtClean="0">
                <a:solidFill>
                  <a:srgbClr val="0070C0"/>
                </a:solidFill>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a:t>
            </a:r>
            <a:r>
              <a:rPr lang="en-US" sz="2800" dirty="0" smtClean="0">
                <a:solidFill>
                  <a:srgbClr val="0070C0"/>
                </a:solidFill>
                <a:latin typeface="Arial" panose="020B0604020202020204" pitchFamily="34" charset="0"/>
                <a:cs typeface="Arial" panose="020B0604020202020204" pitchFamily="34" charset="0"/>
              </a:rPr>
              <a:t>double</a:t>
            </a:r>
            <a:r>
              <a:rPr lang="en-US" sz="2800" dirty="0" smtClean="0">
                <a:latin typeface="Arial" panose="020B0604020202020204" pitchFamily="34" charset="0"/>
                <a:cs typeface="Arial" panose="020B0604020202020204" pitchFamily="34" charset="0"/>
              </a:rPr>
              <a:t> g </a:t>
            </a:r>
            <a:r>
              <a:rPr lang="en-US" sz="2800" dirty="0" smtClean="0">
                <a:solidFill>
                  <a:srgbClr val="0070C0"/>
                </a:solidFill>
                <a:latin typeface="Arial" panose="020B0604020202020204" pitchFamily="34" charset="0"/>
                <a:cs typeface="Arial" panose="020B0604020202020204" pitchFamily="34" charset="0"/>
              </a:rPr>
              <a:t>in</a:t>
            </a:r>
            <a:r>
              <a:rPr lang="en-US" sz="2800" dirty="0" smtClean="0">
                <a:latin typeface="Arial" panose="020B0604020202020204" pitchFamily="34" charset="0"/>
                <a:cs typeface="Arial" panose="020B0604020202020204" pitchFamily="34" charset="0"/>
              </a:rPr>
              <a:t> grades)</a:t>
            </a:r>
          </a:p>
          <a:p>
            <a:r>
              <a:rPr lang="en-US" sz="2800" dirty="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total += g;</a:t>
            </a:r>
          </a:p>
          <a:p>
            <a:r>
              <a:rPr lang="en-US" sz="2800" dirty="0" err="1" smtClean="0">
                <a:latin typeface="Arial" panose="020B0604020202020204" pitchFamily="34" charset="0"/>
                <a:cs typeface="Arial" panose="020B0604020202020204" pitchFamily="34" charset="0"/>
              </a:rPr>
              <a:t>Console.Write</a:t>
            </a:r>
            <a:r>
              <a:rPr lang="en-US" sz="2800" dirty="0" smtClean="0">
                <a:latin typeface="Arial" panose="020B0604020202020204" pitchFamily="34" charset="0"/>
                <a:cs typeface="Arial" panose="020B0604020202020204" pitchFamily="34" charset="0"/>
              </a:rPr>
              <a:t>(total/</a:t>
            </a:r>
            <a:r>
              <a:rPr lang="en-US" sz="2800" dirty="0" err="1" smtClean="0">
                <a:latin typeface="Arial" panose="020B0604020202020204" pitchFamily="34" charset="0"/>
                <a:cs typeface="Arial" panose="020B0604020202020204" pitchFamily="34" charset="0"/>
              </a:rPr>
              <a:t>grades.Count</a:t>
            </a:r>
            <a:r>
              <a:rPr lang="en-US" sz="2800" dirty="0" smtClean="0">
                <a:latin typeface="Arial" panose="020B060402020202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05428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Structure Chart (Find Lowest Grade)</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r>
              <a:rPr lang="en-US" dirty="0" smtClean="0"/>
              <a:t>Maintenance can be difficult and time consuming</a:t>
            </a:r>
          </a:p>
          <a:p>
            <a:r>
              <a:rPr lang="en-US" dirty="0" smtClean="0"/>
              <a:t>Changes made in upper hierarchy layers can cascade down to lower levels</a:t>
            </a:r>
            <a:endParaRPr lang="en-US" dirty="0"/>
          </a:p>
        </p:txBody>
      </p:sp>
      <p:sp>
        <p:nvSpPr>
          <p:cNvPr id="4" name="Footer Placeholder 3"/>
          <p:cNvSpPr>
            <a:spLocks noGrp="1"/>
          </p:cNvSpPr>
          <p:nvPr>
            <p:ph type="ftr" sz="quarter" idx="4294967295"/>
          </p:nvPr>
        </p:nvSpPr>
        <p:spPr>
          <a:xfrm>
            <a:off x="3830638" y="5883275"/>
            <a:ext cx="5313362" cy="365125"/>
          </a:xfrm>
        </p:spPr>
        <p:txBody>
          <a:bodyPr/>
          <a:lstStyle/>
          <a:p>
            <a:fld id="{1DE9AED4-96F8-476F-9571-DF4914B3B3C0}" type="slidenum">
              <a:rPr lang="en-US" smtClean="0"/>
              <a:pPr/>
              <a:t>7</a:t>
            </a:fld>
            <a:endParaRPr lang="en-US" dirty="0"/>
          </a:p>
        </p:txBody>
      </p:sp>
      <p:grpSp>
        <p:nvGrpSpPr>
          <p:cNvPr id="14" name="Group 13"/>
          <p:cNvGrpSpPr/>
          <p:nvPr/>
        </p:nvGrpSpPr>
        <p:grpSpPr>
          <a:xfrm>
            <a:off x="1295400" y="990600"/>
            <a:ext cx="7467600" cy="2286000"/>
            <a:chOff x="304800" y="1600200"/>
            <a:chExt cx="8382000" cy="2590800"/>
          </a:xfrm>
        </p:grpSpPr>
        <p:sp>
          <p:nvSpPr>
            <p:cNvPr id="8" name="Rectangle 7"/>
            <p:cNvSpPr/>
            <p:nvPr/>
          </p:nvSpPr>
          <p:spPr>
            <a:xfrm>
              <a:off x="304800" y="3200400"/>
              <a:ext cx="1981200" cy="990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err="1" smtClean="0">
                  <a:ln w="0"/>
                  <a:solidFill>
                    <a:schemeClr val="tx1"/>
                  </a:solidFill>
                  <a:effectLst>
                    <a:outerShdw blurRad="38100" dist="19050" dir="2700000" algn="tl" rotWithShape="0">
                      <a:schemeClr val="dk1">
                        <a:alpha val="40000"/>
                      </a:schemeClr>
                    </a:outerShdw>
                  </a:effectLst>
                </a:rPr>
                <a:t>GetGrades</a:t>
              </a:r>
              <a:endParaRPr lang="en-US"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2438400" y="3200400"/>
              <a:ext cx="1981200" cy="990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err="1" smtClean="0">
                  <a:ln w="0"/>
                  <a:solidFill>
                    <a:schemeClr val="tx1"/>
                  </a:solidFill>
                  <a:effectLst>
                    <a:outerShdw blurRad="38100" dist="19050" dir="2700000" algn="tl" rotWithShape="0">
                      <a:schemeClr val="dk1">
                        <a:alpha val="40000"/>
                      </a:schemeClr>
                    </a:outerShdw>
                  </a:effectLst>
                </a:rPr>
                <a:t>CalculateTotal</a:t>
              </a:r>
              <a:endParaRPr lang="en-US"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4572000" y="3200400"/>
              <a:ext cx="2166305" cy="990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err="1" smtClean="0">
                  <a:ln w="0"/>
                  <a:solidFill>
                    <a:schemeClr val="tx1"/>
                  </a:solidFill>
                  <a:effectLst>
                    <a:outerShdw blurRad="38100" dist="19050" dir="2700000" algn="tl" rotWithShape="0">
                      <a:schemeClr val="dk1">
                        <a:alpha val="40000"/>
                      </a:schemeClr>
                    </a:outerShdw>
                  </a:effectLst>
                </a:rPr>
                <a:t>CalculateAverage</a:t>
              </a:r>
              <a:endParaRPr lang="en-US"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6890657" y="3200400"/>
              <a:ext cx="1796143" cy="990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Print</a:t>
              </a:r>
              <a:endParaRPr lang="en-US" dirty="0">
                <a:ln w="0"/>
                <a:solidFill>
                  <a:schemeClr val="tx1"/>
                </a:solidFill>
                <a:effectLst>
                  <a:outerShdw blurRad="38100" dist="19050" dir="2700000" algn="tl" rotWithShape="0">
                    <a:schemeClr val="dk1">
                      <a:alpha val="40000"/>
                    </a:schemeClr>
                  </a:outerShdw>
                </a:effectLst>
              </a:endParaRPr>
            </a:p>
          </p:txBody>
        </p:sp>
        <p:cxnSp>
          <p:nvCxnSpPr>
            <p:cNvPr id="13" name="Straight Connector 12"/>
            <p:cNvCxnSpPr/>
            <p:nvPr/>
          </p:nvCxnSpPr>
          <p:spPr>
            <a:xfrm>
              <a:off x="1143000" y="2895600"/>
              <a:ext cx="6400800" cy="0"/>
            </a:xfrm>
            <a:prstGeom prst="line">
              <a:avLst/>
            </a:prstGeom>
            <a:ln w="19050">
              <a:solidFill>
                <a:srgbClr val="002060"/>
              </a:solidFill>
            </a:ln>
          </p:spPr>
          <p:style>
            <a:lnRef idx="1">
              <a:schemeClr val="accent1"/>
            </a:lnRef>
            <a:fillRef idx="2">
              <a:schemeClr val="accent1"/>
            </a:fillRef>
            <a:effectRef idx="1">
              <a:schemeClr val="accent1"/>
            </a:effectRef>
            <a:fontRef idx="minor">
              <a:schemeClr val="dk1"/>
            </a:fontRef>
          </p:style>
        </p:cxnSp>
        <p:cxnSp>
          <p:nvCxnSpPr>
            <p:cNvPr id="15" name="Straight Arrow Connector 14"/>
            <p:cNvCxnSpPr>
              <a:stCxn id="5" idx="2"/>
            </p:cNvCxnSpPr>
            <p:nvPr/>
          </p:nvCxnSpPr>
          <p:spPr>
            <a:xfrm>
              <a:off x="4495800" y="2590800"/>
              <a:ext cx="0" cy="304800"/>
            </a:xfrm>
            <a:prstGeom prst="straightConnector1">
              <a:avLst/>
            </a:prstGeom>
            <a:ln w="19050">
              <a:solidFill>
                <a:srgbClr val="002060"/>
              </a:solidFill>
              <a:tailEnd type="arrow"/>
            </a:ln>
          </p:spPr>
          <p:style>
            <a:lnRef idx="1">
              <a:schemeClr val="accent1"/>
            </a:lnRef>
            <a:fillRef idx="2">
              <a:schemeClr val="accent1"/>
            </a:fillRef>
            <a:effectRef idx="1">
              <a:schemeClr val="accent1"/>
            </a:effectRef>
            <a:fontRef idx="minor">
              <a:schemeClr val="dk1"/>
            </a:fontRef>
          </p:style>
        </p:cxnSp>
        <p:cxnSp>
          <p:nvCxnSpPr>
            <p:cNvPr id="20" name="Straight Arrow Connector 19"/>
            <p:cNvCxnSpPr/>
            <p:nvPr/>
          </p:nvCxnSpPr>
          <p:spPr>
            <a:xfrm>
              <a:off x="1143000" y="2895600"/>
              <a:ext cx="0" cy="304800"/>
            </a:xfrm>
            <a:prstGeom prst="straightConnector1">
              <a:avLst/>
            </a:prstGeom>
            <a:ln w="19050">
              <a:solidFill>
                <a:srgbClr val="002060"/>
              </a:solidFill>
              <a:tailEnd type="arrow"/>
            </a:ln>
          </p:spPr>
          <p:style>
            <a:lnRef idx="1">
              <a:schemeClr val="accent1"/>
            </a:lnRef>
            <a:fillRef idx="2">
              <a:schemeClr val="accent1"/>
            </a:fillRef>
            <a:effectRef idx="1">
              <a:schemeClr val="accent1"/>
            </a:effectRef>
            <a:fontRef idx="minor">
              <a:schemeClr val="dk1"/>
            </a:fontRef>
          </p:style>
        </p:cxnSp>
        <p:cxnSp>
          <p:nvCxnSpPr>
            <p:cNvPr id="21" name="Straight Arrow Connector 20"/>
            <p:cNvCxnSpPr/>
            <p:nvPr/>
          </p:nvCxnSpPr>
          <p:spPr>
            <a:xfrm>
              <a:off x="3352800" y="2895600"/>
              <a:ext cx="0" cy="304800"/>
            </a:xfrm>
            <a:prstGeom prst="straightConnector1">
              <a:avLst/>
            </a:prstGeom>
            <a:ln w="19050">
              <a:solidFill>
                <a:srgbClr val="002060"/>
              </a:solidFill>
              <a:tailEnd type="arrow"/>
            </a:ln>
          </p:spPr>
          <p:style>
            <a:lnRef idx="1">
              <a:schemeClr val="accent1"/>
            </a:lnRef>
            <a:fillRef idx="2">
              <a:schemeClr val="accent1"/>
            </a:fillRef>
            <a:effectRef idx="1">
              <a:schemeClr val="accent1"/>
            </a:effectRef>
            <a:fontRef idx="minor">
              <a:schemeClr val="dk1"/>
            </a:fontRef>
          </p:style>
        </p:cxnSp>
        <p:cxnSp>
          <p:nvCxnSpPr>
            <p:cNvPr id="22" name="Straight Arrow Connector 21"/>
            <p:cNvCxnSpPr/>
            <p:nvPr/>
          </p:nvCxnSpPr>
          <p:spPr>
            <a:xfrm>
              <a:off x="5410200" y="2895600"/>
              <a:ext cx="0" cy="304800"/>
            </a:xfrm>
            <a:prstGeom prst="straightConnector1">
              <a:avLst/>
            </a:prstGeom>
            <a:ln w="19050">
              <a:solidFill>
                <a:srgbClr val="002060"/>
              </a:solidFill>
              <a:tailEnd type="arrow"/>
            </a:ln>
          </p:spPr>
          <p:style>
            <a:lnRef idx="1">
              <a:schemeClr val="accent1"/>
            </a:lnRef>
            <a:fillRef idx="2">
              <a:schemeClr val="accent1"/>
            </a:fillRef>
            <a:effectRef idx="1">
              <a:schemeClr val="accent1"/>
            </a:effectRef>
            <a:fontRef idx="minor">
              <a:schemeClr val="dk1"/>
            </a:fontRef>
          </p:style>
        </p:cxnSp>
        <p:cxnSp>
          <p:nvCxnSpPr>
            <p:cNvPr id="23" name="Straight Arrow Connector 22"/>
            <p:cNvCxnSpPr/>
            <p:nvPr/>
          </p:nvCxnSpPr>
          <p:spPr>
            <a:xfrm>
              <a:off x="7543800" y="2895600"/>
              <a:ext cx="0" cy="304800"/>
            </a:xfrm>
            <a:prstGeom prst="straightConnector1">
              <a:avLst/>
            </a:prstGeom>
            <a:ln w="19050">
              <a:solidFill>
                <a:srgbClr val="002060"/>
              </a:solidFill>
              <a:tailEnd type="arrow"/>
            </a:ln>
          </p:spPr>
          <p:style>
            <a:lnRef idx="1">
              <a:schemeClr val="accent1"/>
            </a:lnRef>
            <a:fillRef idx="2">
              <a:schemeClr val="accent1"/>
            </a:fillRef>
            <a:effectRef idx="1">
              <a:schemeClr val="accent1"/>
            </a:effectRef>
            <a:fontRef idx="minor">
              <a:schemeClr val="dk1"/>
            </a:fontRef>
          </p:style>
        </p:cxnSp>
        <p:sp>
          <p:nvSpPr>
            <p:cNvPr id="5" name="Rectangle 4"/>
            <p:cNvSpPr/>
            <p:nvPr/>
          </p:nvSpPr>
          <p:spPr>
            <a:xfrm>
              <a:off x="3212840" y="1600200"/>
              <a:ext cx="2565921" cy="990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err="1" smtClean="0">
                  <a:ln w="0"/>
                  <a:solidFill>
                    <a:schemeClr val="tx1"/>
                  </a:solidFill>
                  <a:effectLst>
                    <a:outerShdw blurRad="38100" dist="19050" dir="2700000" algn="tl" rotWithShape="0">
                      <a:schemeClr val="dk1">
                        <a:alpha val="40000"/>
                      </a:schemeClr>
                    </a:outerShdw>
                  </a:effectLst>
                </a:rPr>
                <a:t>GetAverageGrade</a:t>
              </a:r>
              <a:endParaRPr lang="en-US" dirty="0">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7026188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 Oriented Programming</a:t>
            </a:r>
            <a:endParaRPr lang="en-US" dirty="0"/>
          </a:p>
        </p:txBody>
      </p:sp>
      <p:sp>
        <p:nvSpPr>
          <p:cNvPr id="3" name="Content Placeholder 2"/>
          <p:cNvSpPr>
            <a:spLocks noGrp="1"/>
          </p:cNvSpPr>
          <p:nvPr>
            <p:ph idx="1"/>
          </p:nvPr>
        </p:nvSpPr>
        <p:spPr/>
        <p:txBody>
          <a:bodyPr/>
          <a:lstStyle/>
          <a:p>
            <a:r>
              <a:rPr lang="en-US" smtClean="0"/>
              <a:t>AKA OOP</a:t>
            </a:r>
          </a:p>
          <a:p>
            <a:r>
              <a:rPr lang="en-US" smtClean="0"/>
              <a:t>Characterized by A-PIE</a:t>
            </a:r>
          </a:p>
          <a:p>
            <a:pPr lvl="1"/>
            <a:r>
              <a:rPr lang="en-US" smtClean="0"/>
              <a:t>Abstraction</a:t>
            </a:r>
          </a:p>
          <a:p>
            <a:pPr lvl="1"/>
            <a:r>
              <a:rPr lang="en-US" smtClean="0"/>
              <a:t>Polymorphism</a:t>
            </a:r>
          </a:p>
          <a:p>
            <a:pPr lvl="1"/>
            <a:r>
              <a:rPr lang="en-US" smtClean="0"/>
              <a:t>Inheritance</a:t>
            </a:r>
          </a:p>
          <a:p>
            <a:pPr lvl="1"/>
            <a:r>
              <a:rPr lang="en-US" smtClean="0"/>
              <a:t>Encapsulation</a:t>
            </a:r>
          </a:p>
          <a:p>
            <a:r>
              <a:rPr lang="en-US" smtClean="0"/>
              <a:t>Tries to model the data not the process</a:t>
            </a:r>
            <a:endParaRPr lang="en-US" dirty="0" smtClean="0"/>
          </a:p>
        </p:txBody>
      </p:sp>
    </p:spTree>
    <p:extLst>
      <p:ext uri="{BB962C8B-B14F-4D97-AF65-F5344CB8AC3E}">
        <p14:creationId xmlns:p14="http://schemas.microsoft.com/office/powerpoint/2010/main" val="18211497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OOP Paradigm</a:t>
            </a:r>
            <a:endParaRPr lang="en-US" dirty="0"/>
          </a:p>
        </p:txBody>
      </p:sp>
      <p:sp>
        <p:nvSpPr>
          <p:cNvPr id="3" name="Content Placeholder 2"/>
          <p:cNvSpPr>
            <a:spLocks noGrp="1"/>
          </p:cNvSpPr>
          <p:nvPr>
            <p:ph idx="1"/>
          </p:nvPr>
        </p:nvSpPr>
        <p:spPr/>
        <p:txBody>
          <a:bodyPr/>
          <a:lstStyle/>
          <a:p>
            <a:r>
              <a:rPr lang="en-US" dirty="0" smtClean="0"/>
              <a:t>Objects represent real world</a:t>
            </a:r>
          </a:p>
          <a:p>
            <a:pPr lvl="1"/>
            <a:r>
              <a:rPr lang="en-US" dirty="0" smtClean="0"/>
              <a:t>Classes define </a:t>
            </a:r>
          </a:p>
          <a:p>
            <a:r>
              <a:rPr lang="en-US" dirty="0" smtClean="0"/>
              <a:t>View data and procedures as 2 parts of the same object (or thing)</a:t>
            </a:r>
          </a:p>
          <a:p>
            <a:r>
              <a:rPr lang="en-US" dirty="0" smtClean="0"/>
              <a:t>Data and procedures are encapsulated in one place</a:t>
            </a:r>
          </a:p>
          <a:p>
            <a:r>
              <a:rPr lang="en-US" dirty="0" smtClean="0"/>
              <a:t>Data can be protected </a:t>
            </a:r>
          </a:p>
          <a:p>
            <a:r>
              <a:rPr lang="en-US" dirty="0" smtClean="0"/>
              <a:t>Implementation details are hidden from the application</a:t>
            </a:r>
          </a:p>
          <a:p>
            <a:endParaRPr lang="en-US" dirty="0"/>
          </a:p>
        </p:txBody>
      </p:sp>
      <p:sp>
        <p:nvSpPr>
          <p:cNvPr id="4" name="Footer Placeholder 3"/>
          <p:cNvSpPr>
            <a:spLocks noGrp="1"/>
          </p:cNvSpPr>
          <p:nvPr>
            <p:ph type="ftr" sz="quarter" idx="4294967295"/>
          </p:nvPr>
        </p:nvSpPr>
        <p:spPr>
          <a:xfrm>
            <a:off x="3830638" y="5883275"/>
            <a:ext cx="5313362" cy="365125"/>
          </a:xfrm>
        </p:spPr>
        <p:txBody>
          <a:bodyPr/>
          <a:lstStyle/>
          <a:p>
            <a:fld id="{2C7B080C-67BD-45A9-85DF-CC6EFC8072A6}" type="slidenum">
              <a:rPr lang="en-US" smtClean="0"/>
              <a:pPr/>
              <a:t>9</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3895043"/>
            <a:ext cx="1312068" cy="2839229"/>
          </a:xfrm>
          <a:prstGeom prst="rect">
            <a:avLst/>
          </a:prstGeom>
        </p:spPr>
      </p:pic>
    </p:spTree>
    <p:extLst>
      <p:ext uri="{BB962C8B-B14F-4D97-AF65-F5344CB8AC3E}">
        <p14:creationId xmlns:p14="http://schemas.microsoft.com/office/powerpoint/2010/main" val="24082057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JonTheme">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JonTheme" id="{3DE42CC9-E1AF-4131-A25A-4FB02EEA6E17}" vid="{0E97BE3A-6307-4DD4-9EDE-71373E951C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JonTheme</Template>
  <TotalTime>818</TotalTime>
  <Words>1999</Words>
  <Application>Microsoft Office PowerPoint</Application>
  <PresentationFormat>On-screen Show (4:3)</PresentationFormat>
  <Paragraphs>380</Paragraphs>
  <Slides>37</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Corbel</vt:lpstr>
      <vt:lpstr>Courier New</vt:lpstr>
      <vt:lpstr>Wingdings 3</vt:lpstr>
      <vt:lpstr>JonTheme</vt:lpstr>
      <vt:lpstr>Object Basics</vt:lpstr>
      <vt:lpstr>Before Objects</vt:lpstr>
      <vt:lpstr>Procedural program</vt:lpstr>
      <vt:lpstr>Breaking down a task (Sequence)</vt:lpstr>
      <vt:lpstr>Breaking down a task</vt:lpstr>
      <vt:lpstr>Breaking down a task (Short version)</vt:lpstr>
      <vt:lpstr>Structure Chart (Find Lowest Grade)</vt:lpstr>
      <vt:lpstr>Object Oriented Programming</vt:lpstr>
      <vt:lpstr>OOP Paradigm</vt:lpstr>
      <vt:lpstr>Classes</vt:lpstr>
      <vt:lpstr>Class Diagram</vt:lpstr>
      <vt:lpstr>Literary References</vt:lpstr>
      <vt:lpstr>Defining OOP</vt:lpstr>
      <vt:lpstr>Defining an Class</vt:lpstr>
      <vt:lpstr>Instantiation</vt:lpstr>
      <vt:lpstr>Sugar Cookie Metaphor</vt:lpstr>
      <vt:lpstr>Classes are Blueprints or Cookie Cutters</vt:lpstr>
      <vt:lpstr>Plane Object</vt:lpstr>
      <vt:lpstr>The Heap</vt:lpstr>
      <vt:lpstr>Instantiation</vt:lpstr>
      <vt:lpstr>The Cookies</vt:lpstr>
      <vt:lpstr>Each is a Cookie</vt:lpstr>
      <vt:lpstr>Can have different Attributes</vt:lpstr>
      <vt:lpstr>Defining an Object</vt:lpstr>
      <vt:lpstr>Example</vt:lpstr>
      <vt:lpstr>Four Major OOP Concepts</vt:lpstr>
      <vt:lpstr>Abstraction</vt:lpstr>
      <vt:lpstr>Abstraction Example</vt:lpstr>
      <vt:lpstr>Encapsulation</vt:lpstr>
      <vt:lpstr>Inheritance</vt:lpstr>
      <vt:lpstr>Polymorphism</vt:lpstr>
      <vt:lpstr>Class Data</vt:lpstr>
      <vt:lpstr>Access Modifiers</vt:lpstr>
      <vt:lpstr>Access Modifiers  Relative to Employee Class</vt:lpstr>
      <vt:lpstr>Class Initialization</vt:lpstr>
      <vt:lpstr>Class Behavior</vt:lpstr>
      <vt:lpstr>Objects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Basics</dc:title>
  <dc:creator>naasp_000</dc:creator>
  <cp:lastModifiedBy>Jon Holmes</cp:lastModifiedBy>
  <cp:revision>76</cp:revision>
  <dcterms:created xsi:type="dcterms:W3CDTF">2006-08-16T00:00:00Z</dcterms:created>
  <dcterms:modified xsi:type="dcterms:W3CDTF">2016-01-26T06:35:34Z</dcterms:modified>
</cp:coreProperties>
</file>