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0"/>
  </p:notesMasterIdLst>
  <p:sldIdLst>
    <p:sldId id="256" r:id="rId2"/>
    <p:sldId id="257" r:id="rId3"/>
    <p:sldId id="282" r:id="rId4"/>
    <p:sldId id="258" r:id="rId5"/>
    <p:sldId id="260" r:id="rId6"/>
    <p:sldId id="259" r:id="rId7"/>
    <p:sldId id="296" r:id="rId8"/>
    <p:sldId id="261" r:id="rId9"/>
    <p:sldId id="297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5" r:id="rId26"/>
    <p:sldId id="263" r:id="rId27"/>
    <p:sldId id="284" r:id="rId28"/>
    <p:sldId id="286" r:id="rId29"/>
    <p:sldId id="288" r:id="rId30"/>
    <p:sldId id="290" r:id="rId31"/>
    <p:sldId id="291" r:id="rId32"/>
    <p:sldId id="292" r:id="rId33"/>
    <p:sldId id="294" r:id="rId34"/>
    <p:sldId id="295" r:id="rId35"/>
    <p:sldId id="293" r:id="rId36"/>
    <p:sldId id="279" r:id="rId37"/>
    <p:sldId id="280" r:id="rId38"/>
    <p:sldId id="28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Holmes" initials="JH" lastIdx="1" clrIdx="0">
    <p:extLst>
      <p:ext uri="{19B8F6BF-5375-455C-9EA6-DF929625EA0E}">
        <p15:presenceInfo xmlns:p15="http://schemas.microsoft.com/office/powerpoint/2012/main" userId="3372bd7a08757f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>
      <p:cViewPr varScale="1">
        <p:scale>
          <a:sx n="116" d="100"/>
          <a:sy n="116" d="100"/>
        </p:scale>
        <p:origin x="12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5T12:31:16.72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5T12:31:16.72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4B44C-F43D-47A0-B189-0FDFD35A6432}" type="doc">
      <dgm:prSet loTypeId="urn:diagrams.loki3.com/Bracke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D33D02A-F6A0-4282-B86E-A38FF559BBC3}">
      <dgm:prSet phldrT="[Text]"/>
      <dgm:spPr/>
      <dgm:t>
        <a:bodyPr/>
        <a:lstStyle/>
        <a:p>
          <a:r>
            <a:rPr lang="en-US" dirty="0" smtClean="0"/>
            <a:t>Inherits from</a:t>
          </a:r>
          <a:endParaRPr lang="en-US" dirty="0"/>
        </a:p>
      </dgm:t>
    </dgm:pt>
    <dgm:pt modelId="{6F252C03-51A3-40C9-9BA4-5A0978B660A3}" type="parTrans" cxnId="{A19DED2A-033A-4BAA-862A-890C251AA815}">
      <dgm:prSet/>
      <dgm:spPr/>
      <dgm:t>
        <a:bodyPr/>
        <a:lstStyle/>
        <a:p>
          <a:endParaRPr lang="en-US"/>
        </a:p>
      </dgm:t>
    </dgm:pt>
    <dgm:pt modelId="{137C8EA7-CEC8-4E7A-AAA5-7E88FAFC46DA}" type="sibTrans" cxnId="{A19DED2A-033A-4BAA-862A-890C251AA815}">
      <dgm:prSet/>
      <dgm:spPr/>
      <dgm:t>
        <a:bodyPr/>
        <a:lstStyle/>
        <a:p>
          <a:endParaRPr lang="en-US"/>
        </a:p>
      </dgm:t>
    </dgm:pt>
    <dgm:pt modelId="{41328067-B814-4759-930D-DE591CE1115B}">
      <dgm:prSet phldrT="[Text]"/>
      <dgm:spPr/>
      <dgm:t>
        <a:bodyPr/>
        <a:lstStyle/>
        <a:p>
          <a:r>
            <a:rPr lang="en-US" dirty="0" smtClean="0"/>
            <a:t>Base Class</a:t>
          </a:r>
          <a:endParaRPr lang="en-US" dirty="0"/>
        </a:p>
      </dgm:t>
    </dgm:pt>
    <dgm:pt modelId="{B36281C9-06F0-4043-BEC4-A28F09748AD4}" type="parTrans" cxnId="{C8825F8E-A04D-4541-9D73-5892E88A0962}">
      <dgm:prSet/>
      <dgm:spPr/>
      <dgm:t>
        <a:bodyPr/>
        <a:lstStyle/>
        <a:p>
          <a:endParaRPr lang="en-US"/>
        </a:p>
      </dgm:t>
    </dgm:pt>
    <dgm:pt modelId="{7A491450-C7B9-4805-92A3-BF8D05A9CE30}" type="sibTrans" cxnId="{C8825F8E-A04D-4541-9D73-5892E88A0962}">
      <dgm:prSet/>
      <dgm:spPr/>
      <dgm:t>
        <a:bodyPr/>
        <a:lstStyle/>
        <a:p>
          <a:endParaRPr lang="en-US"/>
        </a:p>
      </dgm:t>
    </dgm:pt>
    <dgm:pt modelId="{513032D3-8D75-4A3D-907F-5B3DF530D4C8}">
      <dgm:prSet phldrT="[Text]"/>
      <dgm:spPr/>
      <dgm:t>
        <a:bodyPr/>
        <a:lstStyle/>
        <a:p>
          <a:r>
            <a:rPr lang="en-US" dirty="0" smtClean="0"/>
            <a:t>Inherits to</a:t>
          </a:r>
          <a:endParaRPr lang="en-US" dirty="0"/>
        </a:p>
      </dgm:t>
    </dgm:pt>
    <dgm:pt modelId="{93CB4193-6D17-4692-889A-EE4D45307713}" type="parTrans" cxnId="{5790E681-2A56-4BB7-B598-DD4C61915191}">
      <dgm:prSet/>
      <dgm:spPr/>
      <dgm:t>
        <a:bodyPr/>
        <a:lstStyle/>
        <a:p>
          <a:endParaRPr lang="en-US"/>
        </a:p>
      </dgm:t>
    </dgm:pt>
    <dgm:pt modelId="{C2CBB126-8929-480A-8ED7-E4995237A549}" type="sibTrans" cxnId="{5790E681-2A56-4BB7-B598-DD4C61915191}">
      <dgm:prSet/>
      <dgm:spPr/>
      <dgm:t>
        <a:bodyPr/>
        <a:lstStyle/>
        <a:p>
          <a:endParaRPr lang="en-US"/>
        </a:p>
      </dgm:t>
    </dgm:pt>
    <dgm:pt modelId="{4F3D3240-3B61-4449-A328-BC39C0B7274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Derived Class</a:t>
          </a:r>
          <a:endParaRPr lang="en-US" dirty="0">
            <a:solidFill>
              <a:schemeClr val="tx1"/>
            </a:solidFill>
          </a:endParaRPr>
        </a:p>
      </dgm:t>
    </dgm:pt>
    <dgm:pt modelId="{61CE3F71-D091-4763-8CF9-BC1F3E8DBF1A}" type="parTrans" cxnId="{A55DB0BC-1823-48DD-A914-2908E42FDC18}">
      <dgm:prSet/>
      <dgm:spPr/>
      <dgm:t>
        <a:bodyPr/>
        <a:lstStyle/>
        <a:p>
          <a:endParaRPr lang="en-US"/>
        </a:p>
      </dgm:t>
    </dgm:pt>
    <dgm:pt modelId="{35EBDD05-4721-49D4-B146-98A4BB1C14BE}" type="sibTrans" cxnId="{A55DB0BC-1823-48DD-A914-2908E42FDC18}">
      <dgm:prSet/>
      <dgm:spPr/>
      <dgm:t>
        <a:bodyPr/>
        <a:lstStyle/>
        <a:p>
          <a:endParaRPr lang="en-US"/>
        </a:p>
      </dgm:t>
    </dgm:pt>
    <dgm:pt modelId="{BA4FE512-A416-41AF-872C-A26D2CEC58AD}" type="pres">
      <dgm:prSet presAssocID="{EDB4B44C-F43D-47A0-B189-0FDFD35A64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598D6B-BCB0-46A6-844F-7D0A9F709DEF}" type="pres">
      <dgm:prSet presAssocID="{3D33D02A-F6A0-4282-B86E-A38FF559BBC3}" presName="linNode" presStyleCnt="0"/>
      <dgm:spPr/>
      <dgm:t>
        <a:bodyPr/>
        <a:lstStyle/>
        <a:p>
          <a:endParaRPr lang="en-US"/>
        </a:p>
      </dgm:t>
    </dgm:pt>
    <dgm:pt modelId="{EC74FBB6-0D79-4A28-83AC-53870D6AA132}" type="pres">
      <dgm:prSet presAssocID="{3D33D02A-F6A0-4282-B86E-A38FF559BBC3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29FC9-133C-4A79-AACF-CE0020D66C22}" type="pres">
      <dgm:prSet presAssocID="{3D33D02A-F6A0-4282-B86E-A38FF559BBC3}" presName="bracket" presStyleLbl="parChTrans1D1" presStyleIdx="0" presStyleCnt="2"/>
      <dgm:spPr/>
      <dgm:t>
        <a:bodyPr/>
        <a:lstStyle/>
        <a:p>
          <a:endParaRPr lang="en-US"/>
        </a:p>
      </dgm:t>
    </dgm:pt>
    <dgm:pt modelId="{1E83C4FC-6099-49F0-B764-1BD8D423133A}" type="pres">
      <dgm:prSet presAssocID="{3D33D02A-F6A0-4282-B86E-A38FF559BBC3}" presName="spH" presStyleCnt="0"/>
      <dgm:spPr/>
      <dgm:t>
        <a:bodyPr/>
        <a:lstStyle/>
        <a:p>
          <a:endParaRPr lang="en-US"/>
        </a:p>
      </dgm:t>
    </dgm:pt>
    <dgm:pt modelId="{C7BDDC5C-1CDE-4555-9613-6869C998530F}" type="pres">
      <dgm:prSet presAssocID="{3D33D02A-F6A0-4282-B86E-A38FF559BBC3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9FA73-3601-47C6-8177-65CF5AC6BAF6}" type="pres">
      <dgm:prSet presAssocID="{137C8EA7-CEC8-4E7A-AAA5-7E88FAFC46DA}" presName="spV" presStyleCnt="0"/>
      <dgm:spPr/>
      <dgm:t>
        <a:bodyPr/>
        <a:lstStyle/>
        <a:p>
          <a:endParaRPr lang="en-US"/>
        </a:p>
      </dgm:t>
    </dgm:pt>
    <dgm:pt modelId="{F32FDABB-CFBC-44EB-8D72-AD114240A860}" type="pres">
      <dgm:prSet presAssocID="{513032D3-8D75-4A3D-907F-5B3DF530D4C8}" presName="linNode" presStyleCnt="0"/>
      <dgm:spPr/>
      <dgm:t>
        <a:bodyPr/>
        <a:lstStyle/>
        <a:p>
          <a:endParaRPr lang="en-US"/>
        </a:p>
      </dgm:t>
    </dgm:pt>
    <dgm:pt modelId="{EF9CE064-A96B-4D1A-93D0-00CF546E0F42}" type="pres">
      <dgm:prSet presAssocID="{513032D3-8D75-4A3D-907F-5B3DF530D4C8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0EB3F-01C5-45A0-A4C1-8A1DC32D308F}" type="pres">
      <dgm:prSet presAssocID="{513032D3-8D75-4A3D-907F-5B3DF530D4C8}" presName="bracket" presStyleLbl="parChTrans1D1" presStyleIdx="1" presStyleCnt="2"/>
      <dgm:spPr/>
      <dgm:t>
        <a:bodyPr/>
        <a:lstStyle/>
        <a:p>
          <a:endParaRPr lang="en-US"/>
        </a:p>
      </dgm:t>
    </dgm:pt>
    <dgm:pt modelId="{9D3684E3-1A9F-41EE-8D92-BF04E3AD4F4C}" type="pres">
      <dgm:prSet presAssocID="{513032D3-8D75-4A3D-907F-5B3DF530D4C8}" presName="spH" presStyleCnt="0"/>
      <dgm:spPr/>
      <dgm:t>
        <a:bodyPr/>
        <a:lstStyle/>
        <a:p>
          <a:endParaRPr lang="en-US"/>
        </a:p>
      </dgm:t>
    </dgm:pt>
    <dgm:pt modelId="{175AA7CC-F838-4251-B109-27D2C1ACF08A}" type="pres">
      <dgm:prSet presAssocID="{513032D3-8D75-4A3D-907F-5B3DF530D4C8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429049-1D7A-4712-BB30-EAE5BD7BA87B}" type="presOf" srcId="{EDB4B44C-F43D-47A0-B189-0FDFD35A6432}" destId="{BA4FE512-A416-41AF-872C-A26D2CEC58AD}" srcOrd="0" destOrd="0" presId="urn:diagrams.loki3.com/BracketList"/>
    <dgm:cxn modelId="{FA13C458-95FB-4597-9A7A-A2C68B8FEF5F}" type="presOf" srcId="{513032D3-8D75-4A3D-907F-5B3DF530D4C8}" destId="{EF9CE064-A96B-4D1A-93D0-00CF546E0F42}" srcOrd="0" destOrd="0" presId="urn:diagrams.loki3.com/BracketList"/>
    <dgm:cxn modelId="{A55DB0BC-1823-48DD-A914-2908E42FDC18}" srcId="{513032D3-8D75-4A3D-907F-5B3DF530D4C8}" destId="{4F3D3240-3B61-4449-A328-BC39C0B7274E}" srcOrd="0" destOrd="0" parTransId="{61CE3F71-D091-4763-8CF9-BC1F3E8DBF1A}" sibTransId="{35EBDD05-4721-49D4-B146-98A4BB1C14BE}"/>
    <dgm:cxn modelId="{C8825F8E-A04D-4541-9D73-5892E88A0962}" srcId="{3D33D02A-F6A0-4282-B86E-A38FF559BBC3}" destId="{41328067-B814-4759-930D-DE591CE1115B}" srcOrd="0" destOrd="0" parTransId="{B36281C9-06F0-4043-BEC4-A28F09748AD4}" sibTransId="{7A491450-C7B9-4805-92A3-BF8D05A9CE30}"/>
    <dgm:cxn modelId="{48C035FD-3256-4AF7-A751-ED7ECEE11EAA}" type="presOf" srcId="{3D33D02A-F6A0-4282-B86E-A38FF559BBC3}" destId="{EC74FBB6-0D79-4A28-83AC-53870D6AA132}" srcOrd="0" destOrd="0" presId="urn:diagrams.loki3.com/BracketList"/>
    <dgm:cxn modelId="{F26059D8-F268-40C4-A890-E07EB00BF67E}" type="presOf" srcId="{4F3D3240-3B61-4449-A328-BC39C0B7274E}" destId="{175AA7CC-F838-4251-B109-27D2C1ACF08A}" srcOrd="0" destOrd="0" presId="urn:diagrams.loki3.com/BracketList"/>
    <dgm:cxn modelId="{9F2D0B7E-1D52-4499-A74B-2767DE8342C1}" type="presOf" srcId="{41328067-B814-4759-930D-DE591CE1115B}" destId="{C7BDDC5C-1CDE-4555-9613-6869C998530F}" srcOrd="0" destOrd="0" presId="urn:diagrams.loki3.com/BracketList"/>
    <dgm:cxn modelId="{5790E681-2A56-4BB7-B598-DD4C61915191}" srcId="{EDB4B44C-F43D-47A0-B189-0FDFD35A6432}" destId="{513032D3-8D75-4A3D-907F-5B3DF530D4C8}" srcOrd="1" destOrd="0" parTransId="{93CB4193-6D17-4692-889A-EE4D45307713}" sibTransId="{C2CBB126-8929-480A-8ED7-E4995237A549}"/>
    <dgm:cxn modelId="{A19DED2A-033A-4BAA-862A-890C251AA815}" srcId="{EDB4B44C-F43D-47A0-B189-0FDFD35A6432}" destId="{3D33D02A-F6A0-4282-B86E-A38FF559BBC3}" srcOrd="0" destOrd="0" parTransId="{6F252C03-51A3-40C9-9BA4-5A0978B660A3}" sibTransId="{137C8EA7-CEC8-4E7A-AAA5-7E88FAFC46DA}"/>
    <dgm:cxn modelId="{28EB9EE9-43BA-452E-AC62-D263A5866937}" type="presParOf" srcId="{BA4FE512-A416-41AF-872C-A26D2CEC58AD}" destId="{4F598D6B-BCB0-46A6-844F-7D0A9F709DEF}" srcOrd="0" destOrd="0" presId="urn:diagrams.loki3.com/BracketList"/>
    <dgm:cxn modelId="{128C2170-D5E0-43F0-9D08-EAA1A8758D7A}" type="presParOf" srcId="{4F598D6B-BCB0-46A6-844F-7D0A9F709DEF}" destId="{EC74FBB6-0D79-4A28-83AC-53870D6AA132}" srcOrd="0" destOrd="0" presId="urn:diagrams.loki3.com/BracketList"/>
    <dgm:cxn modelId="{0883BD80-1EFD-4380-95A7-E71ACDA325DF}" type="presParOf" srcId="{4F598D6B-BCB0-46A6-844F-7D0A9F709DEF}" destId="{68429FC9-133C-4A79-AACF-CE0020D66C22}" srcOrd="1" destOrd="0" presId="urn:diagrams.loki3.com/BracketList"/>
    <dgm:cxn modelId="{492A2773-5AE1-4BEE-8EB6-CA8D0B268025}" type="presParOf" srcId="{4F598D6B-BCB0-46A6-844F-7D0A9F709DEF}" destId="{1E83C4FC-6099-49F0-B764-1BD8D423133A}" srcOrd="2" destOrd="0" presId="urn:diagrams.loki3.com/BracketList"/>
    <dgm:cxn modelId="{CFE501A6-3AF5-4C21-8BF4-2AB9D43F6518}" type="presParOf" srcId="{4F598D6B-BCB0-46A6-844F-7D0A9F709DEF}" destId="{C7BDDC5C-1CDE-4555-9613-6869C998530F}" srcOrd="3" destOrd="0" presId="urn:diagrams.loki3.com/BracketList"/>
    <dgm:cxn modelId="{1CB7279D-CEE4-4738-A739-12990D2A89D3}" type="presParOf" srcId="{BA4FE512-A416-41AF-872C-A26D2CEC58AD}" destId="{3349FA73-3601-47C6-8177-65CF5AC6BAF6}" srcOrd="1" destOrd="0" presId="urn:diagrams.loki3.com/BracketList"/>
    <dgm:cxn modelId="{7D43CFB5-55E9-4D43-8F28-BD7F50D97C1C}" type="presParOf" srcId="{BA4FE512-A416-41AF-872C-A26D2CEC58AD}" destId="{F32FDABB-CFBC-44EB-8D72-AD114240A860}" srcOrd="2" destOrd="0" presId="urn:diagrams.loki3.com/BracketList"/>
    <dgm:cxn modelId="{D29FEDB2-CEB6-457F-90CA-2700E4FF6388}" type="presParOf" srcId="{F32FDABB-CFBC-44EB-8D72-AD114240A860}" destId="{EF9CE064-A96B-4D1A-93D0-00CF546E0F42}" srcOrd="0" destOrd="0" presId="urn:diagrams.loki3.com/BracketList"/>
    <dgm:cxn modelId="{CE8AB7B3-F6EF-442C-8895-B941FBFFCCCD}" type="presParOf" srcId="{F32FDABB-CFBC-44EB-8D72-AD114240A860}" destId="{FED0EB3F-01C5-45A0-A4C1-8A1DC32D308F}" srcOrd="1" destOrd="0" presId="urn:diagrams.loki3.com/BracketList"/>
    <dgm:cxn modelId="{FE07ACA9-B631-4D5A-BE85-D560EB21A92B}" type="presParOf" srcId="{F32FDABB-CFBC-44EB-8D72-AD114240A860}" destId="{9D3684E3-1A9F-41EE-8D92-BF04E3AD4F4C}" srcOrd="2" destOrd="0" presId="urn:diagrams.loki3.com/BracketList"/>
    <dgm:cxn modelId="{9AC5A0A0-B5D9-403C-AAE0-67099A723A5E}" type="presParOf" srcId="{F32FDABB-CFBC-44EB-8D72-AD114240A860}" destId="{175AA7CC-F838-4251-B109-27D2C1ACF08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D63A1-4DA6-4546-B991-68CDD8D0DF6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E121F-3654-4633-8311-1D147F8247A0}">
      <dgm:prSet phldrT="[Text]"/>
      <dgm:spPr/>
      <dgm:t>
        <a:bodyPr/>
        <a:lstStyle/>
        <a:p>
          <a:r>
            <a:rPr lang="en-US" dirty="0" smtClean="0"/>
            <a:t>63</a:t>
          </a:r>
          <a:endParaRPr lang="en-US" dirty="0"/>
        </a:p>
      </dgm:t>
    </dgm:pt>
    <dgm:pt modelId="{7B7C67A6-AAF6-488C-AFB1-068E6F05BAB2}" type="parTrans" cxnId="{F42F059B-4BF6-434D-B4A5-0D9D810915DD}">
      <dgm:prSet/>
      <dgm:spPr/>
      <dgm:t>
        <a:bodyPr/>
        <a:lstStyle/>
        <a:p>
          <a:endParaRPr lang="en-US"/>
        </a:p>
      </dgm:t>
    </dgm:pt>
    <dgm:pt modelId="{237033D5-501E-4EAF-9E3F-469103F06DE4}" type="sibTrans" cxnId="{F42F059B-4BF6-434D-B4A5-0D9D810915DD}">
      <dgm:prSet/>
      <dgm:spPr/>
      <dgm:t>
        <a:bodyPr/>
        <a:lstStyle/>
        <a:p>
          <a:endParaRPr lang="en-US"/>
        </a:p>
      </dgm:t>
    </dgm:pt>
    <dgm:pt modelId="{ADDC0FE6-6FE4-4358-8E83-D66CF490F578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05C092D6-FAC7-4EA2-97F9-4E1DDF470EAB}" type="parTrans" cxnId="{16A32D59-5C1C-4322-8DF2-3373B39D9603}">
      <dgm:prSet/>
      <dgm:spPr/>
      <dgm:t>
        <a:bodyPr/>
        <a:lstStyle/>
        <a:p>
          <a:endParaRPr lang="en-US"/>
        </a:p>
      </dgm:t>
    </dgm:pt>
    <dgm:pt modelId="{6C02C24B-2ABC-4B96-B973-DF176EF7F51D}" type="sibTrans" cxnId="{16A32D59-5C1C-4322-8DF2-3373B39D9603}">
      <dgm:prSet/>
      <dgm:spPr/>
      <dgm:t>
        <a:bodyPr/>
        <a:lstStyle/>
        <a:p>
          <a:endParaRPr lang="en-US"/>
        </a:p>
      </dgm:t>
    </dgm:pt>
    <dgm:pt modelId="{1C7A0800-69E5-4A7D-B5CD-777F0A5AE1BC}">
      <dgm:prSet phldrT="[Text]"/>
      <dgm:spPr/>
      <dgm:t>
        <a:bodyPr/>
        <a:lstStyle/>
        <a:p>
          <a:r>
            <a:rPr lang="en-US" dirty="0" smtClean="0"/>
            <a:t>83</a:t>
          </a:r>
          <a:endParaRPr lang="en-US" dirty="0"/>
        </a:p>
      </dgm:t>
    </dgm:pt>
    <dgm:pt modelId="{5CF144C9-04D8-406D-A108-D7634EFD0597}" type="parTrans" cxnId="{6A5B4C00-463E-4572-86C1-915596295E58}">
      <dgm:prSet/>
      <dgm:spPr/>
      <dgm:t>
        <a:bodyPr/>
        <a:lstStyle/>
        <a:p>
          <a:endParaRPr lang="en-US"/>
        </a:p>
      </dgm:t>
    </dgm:pt>
    <dgm:pt modelId="{D61BBBCA-A422-4BF3-A8E0-A547F302B1AD}" type="sibTrans" cxnId="{6A5B4C00-463E-4572-86C1-915596295E58}">
      <dgm:prSet/>
      <dgm:spPr/>
      <dgm:t>
        <a:bodyPr/>
        <a:lstStyle/>
        <a:p>
          <a:endParaRPr lang="en-US"/>
        </a:p>
      </dgm:t>
    </dgm:pt>
    <dgm:pt modelId="{2720FD08-5B09-4B92-BEB7-286D42D3CFF8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82B66EAE-99CA-45AE-8DA6-09F020E16073}" type="parTrans" cxnId="{39BDF154-D1F5-4801-8CD2-47AAEDF04BBE}">
      <dgm:prSet/>
      <dgm:spPr/>
      <dgm:t>
        <a:bodyPr/>
        <a:lstStyle/>
        <a:p>
          <a:endParaRPr lang="en-US"/>
        </a:p>
      </dgm:t>
    </dgm:pt>
    <dgm:pt modelId="{E3502ABD-3FD2-4EAA-AA1D-216AA174C597}" type="sibTrans" cxnId="{39BDF154-D1F5-4801-8CD2-47AAEDF04BBE}">
      <dgm:prSet/>
      <dgm:spPr/>
      <dgm:t>
        <a:bodyPr/>
        <a:lstStyle/>
        <a:p>
          <a:endParaRPr lang="en-US"/>
        </a:p>
      </dgm:t>
    </dgm:pt>
    <dgm:pt modelId="{DD81626E-3C99-4B28-95FD-0FF1E70B2F81}">
      <dgm:prSet phldrT="[Text]"/>
      <dgm:spPr/>
      <dgm:t>
        <a:bodyPr/>
        <a:lstStyle/>
        <a:p>
          <a:r>
            <a:rPr lang="en-US" dirty="0" smtClean="0"/>
            <a:t>26</a:t>
          </a:r>
          <a:endParaRPr lang="en-US" dirty="0"/>
        </a:p>
      </dgm:t>
    </dgm:pt>
    <dgm:pt modelId="{AD2C160A-97FC-4087-AA83-548FF3E12E9D}" type="parTrans" cxnId="{2C6E0B4C-9E2C-4C3A-AFC9-7B042263A3F4}">
      <dgm:prSet/>
      <dgm:spPr/>
      <dgm:t>
        <a:bodyPr/>
        <a:lstStyle/>
        <a:p>
          <a:endParaRPr lang="en-US"/>
        </a:p>
      </dgm:t>
    </dgm:pt>
    <dgm:pt modelId="{B7BD633A-A646-48BD-86E4-D02D18FF3138}" type="sibTrans" cxnId="{2C6E0B4C-9E2C-4C3A-AFC9-7B042263A3F4}">
      <dgm:prSet/>
      <dgm:spPr/>
      <dgm:t>
        <a:bodyPr/>
        <a:lstStyle/>
        <a:p>
          <a:endParaRPr lang="en-US"/>
        </a:p>
      </dgm:t>
    </dgm:pt>
    <dgm:pt modelId="{FC477801-7E97-4023-B3A2-D535170432F7}" type="pres">
      <dgm:prSet presAssocID="{784D63A1-4DA6-4546-B991-68CDD8D0DF6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CAF3D3-BB09-48E4-B36F-1B515441430B}" type="pres">
      <dgm:prSet presAssocID="{0E6E121F-3654-4633-8311-1D147F8247A0}" presName="vertOne" presStyleCnt="0"/>
      <dgm:spPr/>
    </dgm:pt>
    <dgm:pt modelId="{5D877CA6-B953-4E4D-8945-F426833D31BD}" type="pres">
      <dgm:prSet presAssocID="{0E6E121F-3654-4633-8311-1D147F8247A0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9C92C-19C8-4C96-A075-E76E80D42852}" type="pres">
      <dgm:prSet presAssocID="{0E6E121F-3654-4633-8311-1D147F8247A0}" presName="horzOne" presStyleCnt="0"/>
      <dgm:spPr/>
    </dgm:pt>
    <dgm:pt modelId="{661BFBB7-3EF3-4C62-A50E-FA58EC57DCB1}" type="pres">
      <dgm:prSet presAssocID="{237033D5-501E-4EAF-9E3F-469103F06DE4}" presName="sibSpaceOne" presStyleCnt="0"/>
      <dgm:spPr/>
    </dgm:pt>
    <dgm:pt modelId="{FE7C4685-8522-405F-BFDD-DB6BB2A8C06B}" type="pres">
      <dgm:prSet presAssocID="{ADDC0FE6-6FE4-4358-8E83-D66CF490F578}" presName="vertOne" presStyleCnt="0"/>
      <dgm:spPr/>
    </dgm:pt>
    <dgm:pt modelId="{3F339329-EC38-435D-B45B-C2E7AD7E92A9}" type="pres">
      <dgm:prSet presAssocID="{ADDC0FE6-6FE4-4358-8E83-D66CF490F578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0E78F-FBB6-44E0-B7B0-E3C50F29E27A}" type="pres">
      <dgm:prSet presAssocID="{ADDC0FE6-6FE4-4358-8E83-D66CF490F578}" presName="horzOne" presStyleCnt="0"/>
      <dgm:spPr/>
    </dgm:pt>
    <dgm:pt modelId="{4B408E7C-4366-49EE-9CF4-E88E2A5B0836}" type="pres">
      <dgm:prSet presAssocID="{6C02C24B-2ABC-4B96-B973-DF176EF7F51D}" presName="sibSpaceOne" presStyleCnt="0"/>
      <dgm:spPr/>
    </dgm:pt>
    <dgm:pt modelId="{083FF1E3-B5B2-4490-B52C-98D5A5A9EADB}" type="pres">
      <dgm:prSet presAssocID="{1C7A0800-69E5-4A7D-B5CD-777F0A5AE1BC}" presName="vertOne" presStyleCnt="0"/>
      <dgm:spPr/>
    </dgm:pt>
    <dgm:pt modelId="{627A25D9-EB24-4D3E-A111-37B00ECD2115}" type="pres">
      <dgm:prSet presAssocID="{1C7A0800-69E5-4A7D-B5CD-777F0A5AE1B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129C3C-C4E5-4BA3-801F-31645AFA3E33}" type="pres">
      <dgm:prSet presAssocID="{1C7A0800-69E5-4A7D-B5CD-777F0A5AE1BC}" presName="horzOne" presStyleCnt="0"/>
      <dgm:spPr/>
    </dgm:pt>
    <dgm:pt modelId="{A280C157-E585-4888-8786-030C5C9B5670}" type="pres">
      <dgm:prSet presAssocID="{D61BBBCA-A422-4BF3-A8E0-A547F302B1AD}" presName="sibSpaceOne" presStyleCnt="0"/>
      <dgm:spPr/>
    </dgm:pt>
    <dgm:pt modelId="{48EAD91A-75D2-43F7-B5F8-12DA116A9CBC}" type="pres">
      <dgm:prSet presAssocID="{2720FD08-5B09-4B92-BEB7-286D42D3CFF8}" presName="vertOne" presStyleCnt="0"/>
      <dgm:spPr/>
    </dgm:pt>
    <dgm:pt modelId="{8E4C2BCB-5FBB-475F-A259-17FB5C35EB84}" type="pres">
      <dgm:prSet presAssocID="{2720FD08-5B09-4B92-BEB7-286D42D3CFF8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24243-451D-4028-9440-B3DD58003051}" type="pres">
      <dgm:prSet presAssocID="{2720FD08-5B09-4B92-BEB7-286D42D3CFF8}" presName="horzOne" presStyleCnt="0"/>
      <dgm:spPr/>
    </dgm:pt>
    <dgm:pt modelId="{5309787F-9791-4AFB-BEC9-5F94977DEF1D}" type="pres">
      <dgm:prSet presAssocID="{E3502ABD-3FD2-4EAA-AA1D-216AA174C597}" presName="sibSpaceOne" presStyleCnt="0"/>
      <dgm:spPr/>
    </dgm:pt>
    <dgm:pt modelId="{A27F0D80-C57B-443C-ADF4-9991B4536023}" type="pres">
      <dgm:prSet presAssocID="{DD81626E-3C99-4B28-95FD-0FF1E70B2F81}" presName="vertOne" presStyleCnt="0"/>
      <dgm:spPr/>
    </dgm:pt>
    <dgm:pt modelId="{8D72F9C7-A53B-4010-970F-F7793520B503}" type="pres">
      <dgm:prSet presAssocID="{DD81626E-3C99-4B28-95FD-0FF1E70B2F81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88F1F-ACCD-4A1B-AE80-CAC0F826905E}" type="pres">
      <dgm:prSet presAssocID="{DD81626E-3C99-4B28-95FD-0FF1E70B2F81}" presName="horzOne" presStyleCnt="0"/>
      <dgm:spPr/>
    </dgm:pt>
  </dgm:ptLst>
  <dgm:cxnLst>
    <dgm:cxn modelId="{16A32D59-5C1C-4322-8DF2-3373B39D9603}" srcId="{784D63A1-4DA6-4546-B991-68CDD8D0DF67}" destId="{ADDC0FE6-6FE4-4358-8E83-D66CF490F578}" srcOrd="1" destOrd="0" parTransId="{05C092D6-FAC7-4EA2-97F9-4E1DDF470EAB}" sibTransId="{6C02C24B-2ABC-4B96-B973-DF176EF7F51D}"/>
    <dgm:cxn modelId="{E5542545-014F-455A-BB2E-522FE4C244F3}" type="presOf" srcId="{0E6E121F-3654-4633-8311-1D147F8247A0}" destId="{5D877CA6-B953-4E4D-8945-F426833D31BD}" srcOrd="0" destOrd="0" presId="urn:microsoft.com/office/officeart/2005/8/layout/architecture"/>
    <dgm:cxn modelId="{6A5B4C00-463E-4572-86C1-915596295E58}" srcId="{784D63A1-4DA6-4546-B991-68CDD8D0DF67}" destId="{1C7A0800-69E5-4A7D-B5CD-777F0A5AE1BC}" srcOrd="2" destOrd="0" parTransId="{5CF144C9-04D8-406D-A108-D7634EFD0597}" sibTransId="{D61BBBCA-A422-4BF3-A8E0-A547F302B1AD}"/>
    <dgm:cxn modelId="{2C6E0B4C-9E2C-4C3A-AFC9-7B042263A3F4}" srcId="{784D63A1-4DA6-4546-B991-68CDD8D0DF67}" destId="{DD81626E-3C99-4B28-95FD-0FF1E70B2F81}" srcOrd="4" destOrd="0" parTransId="{AD2C160A-97FC-4087-AA83-548FF3E12E9D}" sibTransId="{B7BD633A-A646-48BD-86E4-D02D18FF3138}"/>
    <dgm:cxn modelId="{6429496C-C5A4-4071-B69F-CBD694F67E78}" type="presOf" srcId="{784D63A1-4DA6-4546-B991-68CDD8D0DF67}" destId="{FC477801-7E97-4023-B3A2-D535170432F7}" srcOrd="0" destOrd="0" presId="urn:microsoft.com/office/officeart/2005/8/layout/architecture"/>
    <dgm:cxn modelId="{3CA8F710-B3BB-44BC-82C9-72A710D0165F}" type="presOf" srcId="{DD81626E-3C99-4B28-95FD-0FF1E70B2F81}" destId="{8D72F9C7-A53B-4010-970F-F7793520B503}" srcOrd="0" destOrd="0" presId="urn:microsoft.com/office/officeart/2005/8/layout/architecture"/>
    <dgm:cxn modelId="{F42F059B-4BF6-434D-B4A5-0D9D810915DD}" srcId="{784D63A1-4DA6-4546-B991-68CDD8D0DF67}" destId="{0E6E121F-3654-4633-8311-1D147F8247A0}" srcOrd="0" destOrd="0" parTransId="{7B7C67A6-AAF6-488C-AFB1-068E6F05BAB2}" sibTransId="{237033D5-501E-4EAF-9E3F-469103F06DE4}"/>
    <dgm:cxn modelId="{07DA19CC-5861-4684-8B64-91A9DB88C216}" type="presOf" srcId="{ADDC0FE6-6FE4-4358-8E83-D66CF490F578}" destId="{3F339329-EC38-435D-B45B-C2E7AD7E92A9}" srcOrd="0" destOrd="0" presId="urn:microsoft.com/office/officeart/2005/8/layout/architecture"/>
    <dgm:cxn modelId="{0B2DB9B1-B093-4611-B644-C41315348352}" type="presOf" srcId="{1C7A0800-69E5-4A7D-B5CD-777F0A5AE1BC}" destId="{627A25D9-EB24-4D3E-A111-37B00ECD2115}" srcOrd="0" destOrd="0" presId="urn:microsoft.com/office/officeart/2005/8/layout/architecture"/>
    <dgm:cxn modelId="{39BDF154-D1F5-4801-8CD2-47AAEDF04BBE}" srcId="{784D63A1-4DA6-4546-B991-68CDD8D0DF67}" destId="{2720FD08-5B09-4B92-BEB7-286D42D3CFF8}" srcOrd="3" destOrd="0" parTransId="{82B66EAE-99CA-45AE-8DA6-09F020E16073}" sibTransId="{E3502ABD-3FD2-4EAA-AA1D-216AA174C597}"/>
    <dgm:cxn modelId="{4810335F-4FBA-4524-A48E-0AFB7E27FE7A}" type="presOf" srcId="{2720FD08-5B09-4B92-BEB7-286D42D3CFF8}" destId="{8E4C2BCB-5FBB-475F-A259-17FB5C35EB84}" srcOrd="0" destOrd="0" presId="urn:microsoft.com/office/officeart/2005/8/layout/architecture"/>
    <dgm:cxn modelId="{41D76ECE-B49A-4B71-B0FE-0B7EAF941EB2}" type="presParOf" srcId="{FC477801-7E97-4023-B3A2-D535170432F7}" destId="{D4CAF3D3-BB09-48E4-B36F-1B515441430B}" srcOrd="0" destOrd="0" presId="urn:microsoft.com/office/officeart/2005/8/layout/architecture"/>
    <dgm:cxn modelId="{8DB1219A-B030-4029-A5A1-08C5E4691155}" type="presParOf" srcId="{D4CAF3D3-BB09-48E4-B36F-1B515441430B}" destId="{5D877CA6-B953-4E4D-8945-F426833D31BD}" srcOrd="0" destOrd="0" presId="urn:microsoft.com/office/officeart/2005/8/layout/architecture"/>
    <dgm:cxn modelId="{F477CD64-CA67-4988-A4BE-556EF88A590A}" type="presParOf" srcId="{D4CAF3D3-BB09-48E4-B36F-1B515441430B}" destId="{6539C92C-19C8-4C96-A075-E76E80D42852}" srcOrd="1" destOrd="0" presId="urn:microsoft.com/office/officeart/2005/8/layout/architecture"/>
    <dgm:cxn modelId="{558E9089-8B47-43A9-A51C-A99EDB9AE1FC}" type="presParOf" srcId="{FC477801-7E97-4023-B3A2-D535170432F7}" destId="{661BFBB7-3EF3-4C62-A50E-FA58EC57DCB1}" srcOrd="1" destOrd="0" presId="urn:microsoft.com/office/officeart/2005/8/layout/architecture"/>
    <dgm:cxn modelId="{1E221E07-6A13-4016-B0B9-D762FFC8F988}" type="presParOf" srcId="{FC477801-7E97-4023-B3A2-D535170432F7}" destId="{FE7C4685-8522-405F-BFDD-DB6BB2A8C06B}" srcOrd="2" destOrd="0" presId="urn:microsoft.com/office/officeart/2005/8/layout/architecture"/>
    <dgm:cxn modelId="{35F44CC8-41AE-423C-A841-82490044A900}" type="presParOf" srcId="{FE7C4685-8522-405F-BFDD-DB6BB2A8C06B}" destId="{3F339329-EC38-435D-B45B-C2E7AD7E92A9}" srcOrd="0" destOrd="0" presId="urn:microsoft.com/office/officeart/2005/8/layout/architecture"/>
    <dgm:cxn modelId="{24CF57EE-C2C9-4DE8-B526-637B4964D396}" type="presParOf" srcId="{FE7C4685-8522-405F-BFDD-DB6BB2A8C06B}" destId="{BD90E78F-FBB6-44E0-B7B0-E3C50F29E27A}" srcOrd="1" destOrd="0" presId="urn:microsoft.com/office/officeart/2005/8/layout/architecture"/>
    <dgm:cxn modelId="{59138250-290A-4902-B7FC-069A47A3575C}" type="presParOf" srcId="{FC477801-7E97-4023-B3A2-D535170432F7}" destId="{4B408E7C-4366-49EE-9CF4-E88E2A5B0836}" srcOrd="3" destOrd="0" presId="urn:microsoft.com/office/officeart/2005/8/layout/architecture"/>
    <dgm:cxn modelId="{A47E9D1E-AE55-4889-8948-C57B691C3368}" type="presParOf" srcId="{FC477801-7E97-4023-B3A2-D535170432F7}" destId="{083FF1E3-B5B2-4490-B52C-98D5A5A9EADB}" srcOrd="4" destOrd="0" presId="urn:microsoft.com/office/officeart/2005/8/layout/architecture"/>
    <dgm:cxn modelId="{989DB0C3-6546-4A9F-AC6C-650A69744ED1}" type="presParOf" srcId="{083FF1E3-B5B2-4490-B52C-98D5A5A9EADB}" destId="{627A25D9-EB24-4D3E-A111-37B00ECD2115}" srcOrd="0" destOrd="0" presId="urn:microsoft.com/office/officeart/2005/8/layout/architecture"/>
    <dgm:cxn modelId="{C868BAC0-F025-46C9-91A7-13D55ADDCB99}" type="presParOf" srcId="{083FF1E3-B5B2-4490-B52C-98D5A5A9EADB}" destId="{AD129C3C-C4E5-4BA3-801F-31645AFA3E33}" srcOrd="1" destOrd="0" presId="urn:microsoft.com/office/officeart/2005/8/layout/architecture"/>
    <dgm:cxn modelId="{D670B7A2-DCE8-407D-85E7-36F2E7E4610B}" type="presParOf" srcId="{FC477801-7E97-4023-B3A2-D535170432F7}" destId="{A280C157-E585-4888-8786-030C5C9B5670}" srcOrd="5" destOrd="0" presId="urn:microsoft.com/office/officeart/2005/8/layout/architecture"/>
    <dgm:cxn modelId="{21F01589-15E1-412E-BD33-6B84B78DD552}" type="presParOf" srcId="{FC477801-7E97-4023-B3A2-D535170432F7}" destId="{48EAD91A-75D2-43F7-B5F8-12DA116A9CBC}" srcOrd="6" destOrd="0" presId="urn:microsoft.com/office/officeart/2005/8/layout/architecture"/>
    <dgm:cxn modelId="{0C5CF110-D490-466C-8379-8C8B4278D722}" type="presParOf" srcId="{48EAD91A-75D2-43F7-B5F8-12DA116A9CBC}" destId="{8E4C2BCB-5FBB-475F-A259-17FB5C35EB84}" srcOrd="0" destOrd="0" presId="urn:microsoft.com/office/officeart/2005/8/layout/architecture"/>
    <dgm:cxn modelId="{544A0DD1-1670-49B7-9747-52F5FEB98D9A}" type="presParOf" srcId="{48EAD91A-75D2-43F7-B5F8-12DA116A9CBC}" destId="{55524243-451D-4028-9440-B3DD58003051}" srcOrd="1" destOrd="0" presId="urn:microsoft.com/office/officeart/2005/8/layout/architecture"/>
    <dgm:cxn modelId="{BB73FE8E-091F-44FC-97F8-C68164CFCC8C}" type="presParOf" srcId="{FC477801-7E97-4023-B3A2-D535170432F7}" destId="{5309787F-9791-4AFB-BEC9-5F94977DEF1D}" srcOrd="7" destOrd="0" presId="urn:microsoft.com/office/officeart/2005/8/layout/architecture"/>
    <dgm:cxn modelId="{6D0B19EC-6840-427E-9B80-961DA6176C1E}" type="presParOf" srcId="{FC477801-7E97-4023-B3A2-D535170432F7}" destId="{A27F0D80-C57B-443C-ADF4-9991B4536023}" srcOrd="8" destOrd="0" presId="urn:microsoft.com/office/officeart/2005/8/layout/architecture"/>
    <dgm:cxn modelId="{33293BBE-3185-42BC-B216-654BF2A8FD85}" type="presParOf" srcId="{A27F0D80-C57B-443C-ADF4-9991B4536023}" destId="{8D72F9C7-A53B-4010-970F-F7793520B503}" srcOrd="0" destOrd="0" presId="urn:microsoft.com/office/officeart/2005/8/layout/architecture"/>
    <dgm:cxn modelId="{0D1C0D0F-B7B0-4E56-8442-F8638DA7BE24}" type="presParOf" srcId="{A27F0D80-C57B-443C-ADF4-9991B4536023}" destId="{86D88F1F-ACCD-4A1B-AE80-CAC0F826905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8D228-CC8B-4811-8C9E-57A823D9F2CD}" type="doc">
      <dgm:prSet loTypeId="urn:microsoft.com/office/officeart/2005/8/layout/bList2" loCatId="list" qsTypeId="urn:microsoft.com/office/officeart/2005/8/quickstyle/simple3" qsCatId="simple" csTypeId="urn:microsoft.com/office/officeart/2005/8/colors/accent1_2" csCatId="accent1" phldr="1"/>
      <dgm:spPr/>
    </dgm:pt>
    <dgm:pt modelId="{DB2BE371-DFCA-43C5-BBF4-41F3170CEAF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500DA29E-2488-4D2B-BDB8-C8A6FA8F3341}" type="parTrans" cxnId="{296776B5-02D9-4D4F-8E9D-6286B481621C}">
      <dgm:prSet/>
      <dgm:spPr/>
      <dgm:t>
        <a:bodyPr/>
        <a:lstStyle/>
        <a:p>
          <a:endParaRPr lang="en-US"/>
        </a:p>
      </dgm:t>
    </dgm:pt>
    <dgm:pt modelId="{CA70F640-0821-4D02-94D9-AA988C7045B8}" type="sibTrans" cxnId="{296776B5-02D9-4D4F-8E9D-6286B481621C}">
      <dgm:prSet/>
      <dgm:spPr/>
      <dgm:t>
        <a:bodyPr/>
        <a:lstStyle/>
        <a:p>
          <a:endParaRPr lang="en-US"/>
        </a:p>
      </dgm:t>
    </dgm:pt>
    <dgm:pt modelId="{6EF8A3BC-8159-44B4-8A31-746CE054826F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7ACF5729-D1A9-49F1-9698-7A36FCAAFA17}" type="parTrans" cxnId="{686F3F3A-B34C-441C-B92F-E119E2DE1773}">
      <dgm:prSet/>
      <dgm:spPr/>
      <dgm:t>
        <a:bodyPr/>
        <a:lstStyle/>
        <a:p>
          <a:endParaRPr lang="en-US"/>
        </a:p>
      </dgm:t>
    </dgm:pt>
    <dgm:pt modelId="{4EA5D1A4-1C71-4D4C-A1C2-C516772219C1}" type="sibTrans" cxnId="{686F3F3A-B34C-441C-B92F-E119E2DE1773}">
      <dgm:prSet/>
      <dgm:spPr/>
      <dgm:t>
        <a:bodyPr/>
        <a:lstStyle/>
        <a:p>
          <a:endParaRPr lang="en-US"/>
        </a:p>
      </dgm:t>
    </dgm:pt>
    <dgm:pt modelId="{D3876113-BB5E-4704-BFE5-3EA6F6A78002}">
      <dgm:prSet/>
      <dgm:spPr/>
      <dgm:t>
        <a:bodyPr/>
        <a:lstStyle/>
        <a:p>
          <a:endParaRPr lang="en-US" dirty="0"/>
        </a:p>
      </dgm:t>
    </dgm:pt>
    <dgm:pt modelId="{C02D414C-B0A0-426E-925C-86ED1397EDA5}" type="parTrans" cxnId="{A166B06B-EE2E-4C46-AFC5-65CD14504562}">
      <dgm:prSet/>
      <dgm:spPr/>
      <dgm:t>
        <a:bodyPr/>
        <a:lstStyle/>
        <a:p>
          <a:endParaRPr lang="en-US"/>
        </a:p>
      </dgm:t>
    </dgm:pt>
    <dgm:pt modelId="{E17F18AB-5299-421D-9878-2ABD3A27A0C7}" type="sibTrans" cxnId="{A166B06B-EE2E-4C46-AFC5-65CD14504562}">
      <dgm:prSet/>
      <dgm:spPr/>
      <dgm:t>
        <a:bodyPr/>
        <a:lstStyle/>
        <a:p>
          <a:endParaRPr lang="en-US"/>
        </a:p>
      </dgm:t>
    </dgm:pt>
    <dgm:pt modelId="{E7BD4A4F-4EC3-4583-9B1B-7964AC6BF4C2}" type="pres">
      <dgm:prSet presAssocID="{BDA8D228-CC8B-4811-8C9E-57A823D9F2CD}" presName="diagram" presStyleCnt="0">
        <dgm:presLayoutVars>
          <dgm:dir/>
          <dgm:animLvl val="lvl"/>
          <dgm:resizeHandles val="exact"/>
        </dgm:presLayoutVars>
      </dgm:prSet>
      <dgm:spPr/>
    </dgm:pt>
    <dgm:pt modelId="{C697F500-421E-44A8-ABB3-ADCD227E8A22}" type="pres">
      <dgm:prSet presAssocID="{DB2BE371-DFCA-43C5-BBF4-41F3170CEAF7}" presName="compNode" presStyleCnt="0"/>
      <dgm:spPr/>
    </dgm:pt>
    <dgm:pt modelId="{489D3A17-F0EB-4F84-8799-305C4AAB87A7}" type="pres">
      <dgm:prSet presAssocID="{DB2BE371-DFCA-43C5-BBF4-41F3170CEAF7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EE520-1DAC-4963-BEB2-99702B2284B2}" type="pres">
      <dgm:prSet presAssocID="{DB2BE371-DFCA-43C5-BBF4-41F3170CEAF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F2BA7-263A-43C4-9CF8-331C5844CA66}" type="pres">
      <dgm:prSet presAssocID="{DB2BE371-DFCA-43C5-BBF4-41F3170CEAF7}" presName="parentRect" presStyleLbl="alignNode1" presStyleIdx="0" presStyleCnt="2"/>
      <dgm:spPr/>
      <dgm:t>
        <a:bodyPr/>
        <a:lstStyle/>
        <a:p>
          <a:endParaRPr lang="en-US"/>
        </a:p>
      </dgm:t>
    </dgm:pt>
    <dgm:pt modelId="{372D1A0F-CD79-42AB-B986-7BB5701D7970}" type="pres">
      <dgm:prSet presAssocID="{DB2BE371-DFCA-43C5-BBF4-41F3170CEAF7}" presName="adorn" presStyleLbl="fgAccFollowNode1" presStyleIdx="0" presStyleCnt="2"/>
      <dgm:spPr/>
    </dgm:pt>
    <dgm:pt modelId="{ABAED954-B1E3-485A-ACDE-6A1083543DD7}" type="pres">
      <dgm:prSet presAssocID="{CA70F640-0821-4D02-94D9-AA988C7045B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7D3817-8CA0-476F-96C2-7B747727CB76}" type="pres">
      <dgm:prSet presAssocID="{6EF8A3BC-8159-44B4-8A31-746CE054826F}" presName="compNode" presStyleCnt="0"/>
      <dgm:spPr/>
    </dgm:pt>
    <dgm:pt modelId="{5E759593-C1A3-4525-B270-8C166E38023B}" type="pres">
      <dgm:prSet presAssocID="{6EF8A3BC-8159-44B4-8A31-746CE054826F}" presName="childRect" presStyleLbl="bgAcc1" presStyleIdx="1" presStyleCnt="2">
        <dgm:presLayoutVars>
          <dgm:bulletEnabled val="1"/>
        </dgm:presLayoutVars>
      </dgm:prSet>
      <dgm:spPr/>
    </dgm:pt>
    <dgm:pt modelId="{441AEC32-3111-4F58-B96C-3E364052FC6B}" type="pres">
      <dgm:prSet presAssocID="{6EF8A3BC-8159-44B4-8A31-746CE054826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261E1-DFE5-4A2D-B2CD-13F947645D21}" type="pres">
      <dgm:prSet presAssocID="{6EF8A3BC-8159-44B4-8A31-746CE054826F}" presName="parentRect" presStyleLbl="alignNode1" presStyleIdx="1" presStyleCnt="2"/>
      <dgm:spPr/>
      <dgm:t>
        <a:bodyPr/>
        <a:lstStyle/>
        <a:p>
          <a:endParaRPr lang="en-US"/>
        </a:p>
      </dgm:t>
    </dgm:pt>
    <dgm:pt modelId="{5EBDB501-18B4-4890-818E-7EA3071CAFDA}" type="pres">
      <dgm:prSet presAssocID="{6EF8A3BC-8159-44B4-8A31-746CE054826F}" presName="adorn" presStyleLbl="fgAccFollowNode1" presStyleIdx="1" presStyleCnt="2"/>
      <dgm:spPr/>
    </dgm:pt>
  </dgm:ptLst>
  <dgm:cxnLst>
    <dgm:cxn modelId="{A166B06B-EE2E-4C46-AFC5-65CD14504562}" srcId="{DB2BE371-DFCA-43C5-BBF4-41F3170CEAF7}" destId="{D3876113-BB5E-4704-BFE5-3EA6F6A78002}" srcOrd="0" destOrd="0" parTransId="{C02D414C-B0A0-426E-925C-86ED1397EDA5}" sibTransId="{E17F18AB-5299-421D-9878-2ABD3A27A0C7}"/>
    <dgm:cxn modelId="{E2D8563C-60B7-4989-8473-3C3F07A4212E}" type="presOf" srcId="{DB2BE371-DFCA-43C5-BBF4-41F3170CEAF7}" destId="{6BDF2BA7-263A-43C4-9CF8-331C5844CA66}" srcOrd="1" destOrd="0" presId="urn:microsoft.com/office/officeart/2005/8/layout/bList2"/>
    <dgm:cxn modelId="{91150333-37A4-4067-B61E-167DAFA698BA}" type="presOf" srcId="{6EF8A3BC-8159-44B4-8A31-746CE054826F}" destId="{441AEC32-3111-4F58-B96C-3E364052FC6B}" srcOrd="0" destOrd="0" presId="urn:microsoft.com/office/officeart/2005/8/layout/bList2"/>
    <dgm:cxn modelId="{6F4C4ACD-2C4A-4A3B-9314-1C6CC5031479}" type="presOf" srcId="{DB2BE371-DFCA-43C5-BBF4-41F3170CEAF7}" destId="{D0CEE520-1DAC-4963-BEB2-99702B2284B2}" srcOrd="0" destOrd="0" presId="urn:microsoft.com/office/officeart/2005/8/layout/bList2"/>
    <dgm:cxn modelId="{502A8E87-9B81-4E26-9892-4AFFEB0AAD29}" type="presOf" srcId="{CA70F640-0821-4D02-94D9-AA988C7045B8}" destId="{ABAED954-B1E3-485A-ACDE-6A1083543DD7}" srcOrd="0" destOrd="0" presId="urn:microsoft.com/office/officeart/2005/8/layout/bList2"/>
    <dgm:cxn modelId="{B29895D8-DE5B-4228-A98E-ECA1CDF4D4F4}" type="presOf" srcId="{BDA8D228-CC8B-4811-8C9E-57A823D9F2CD}" destId="{E7BD4A4F-4EC3-4583-9B1B-7964AC6BF4C2}" srcOrd="0" destOrd="0" presId="urn:microsoft.com/office/officeart/2005/8/layout/bList2"/>
    <dgm:cxn modelId="{686F3F3A-B34C-441C-B92F-E119E2DE1773}" srcId="{BDA8D228-CC8B-4811-8C9E-57A823D9F2CD}" destId="{6EF8A3BC-8159-44B4-8A31-746CE054826F}" srcOrd="1" destOrd="0" parTransId="{7ACF5729-D1A9-49F1-9698-7A36FCAAFA17}" sibTransId="{4EA5D1A4-1C71-4D4C-A1C2-C516772219C1}"/>
    <dgm:cxn modelId="{FF1D3D47-EA9A-48AC-90C9-78830006C2E2}" type="presOf" srcId="{D3876113-BB5E-4704-BFE5-3EA6F6A78002}" destId="{489D3A17-F0EB-4F84-8799-305C4AAB87A7}" srcOrd="0" destOrd="0" presId="urn:microsoft.com/office/officeart/2005/8/layout/bList2"/>
    <dgm:cxn modelId="{0B918B24-58FA-4CE8-B6A7-CF3E67807EB1}" type="presOf" srcId="{6EF8A3BC-8159-44B4-8A31-746CE054826F}" destId="{8BD261E1-DFE5-4A2D-B2CD-13F947645D21}" srcOrd="1" destOrd="0" presId="urn:microsoft.com/office/officeart/2005/8/layout/bList2"/>
    <dgm:cxn modelId="{296776B5-02D9-4D4F-8E9D-6286B481621C}" srcId="{BDA8D228-CC8B-4811-8C9E-57A823D9F2CD}" destId="{DB2BE371-DFCA-43C5-BBF4-41F3170CEAF7}" srcOrd="0" destOrd="0" parTransId="{500DA29E-2488-4D2B-BDB8-C8A6FA8F3341}" sibTransId="{CA70F640-0821-4D02-94D9-AA988C7045B8}"/>
    <dgm:cxn modelId="{969B46AB-D79F-474D-B2B0-8E080365F0DA}" type="presParOf" srcId="{E7BD4A4F-4EC3-4583-9B1B-7964AC6BF4C2}" destId="{C697F500-421E-44A8-ABB3-ADCD227E8A22}" srcOrd="0" destOrd="0" presId="urn:microsoft.com/office/officeart/2005/8/layout/bList2"/>
    <dgm:cxn modelId="{D5703DEE-A957-4B7A-BC87-8F3A6D0DF91D}" type="presParOf" srcId="{C697F500-421E-44A8-ABB3-ADCD227E8A22}" destId="{489D3A17-F0EB-4F84-8799-305C4AAB87A7}" srcOrd="0" destOrd="0" presId="urn:microsoft.com/office/officeart/2005/8/layout/bList2"/>
    <dgm:cxn modelId="{08528619-7897-4071-91E8-DE1D650D0543}" type="presParOf" srcId="{C697F500-421E-44A8-ABB3-ADCD227E8A22}" destId="{D0CEE520-1DAC-4963-BEB2-99702B2284B2}" srcOrd="1" destOrd="0" presId="urn:microsoft.com/office/officeart/2005/8/layout/bList2"/>
    <dgm:cxn modelId="{855A3DDE-2FA1-4F8F-A623-8838AE5054A4}" type="presParOf" srcId="{C697F500-421E-44A8-ABB3-ADCD227E8A22}" destId="{6BDF2BA7-263A-43C4-9CF8-331C5844CA66}" srcOrd="2" destOrd="0" presId="urn:microsoft.com/office/officeart/2005/8/layout/bList2"/>
    <dgm:cxn modelId="{C34BDC67-C0B5-4966-9B05-0D15B43BF767}" type="presParOf" srcId="{C697F500-421E-44A8-ABB3-ADCD227E8A22}" destId="{372D1A0F-CD79-42AB-B986-7BB5701D7970}" srcOrd="3" destOrd="0" presId="urn:microsoft.com/office/officeart/2005/8/layout/bList2"/>
    <dgm:cxn modelId="{664F6A7C-BFF9-4653-85A2-6DA7965F6F06}" type="presParOf" srcId="{E7BD4A4F-4EC3-4583-9B1B-7964AC6BF4C2}" destId="{ABAED954-B1E3-485A-ACDE-6A1083543DD7}" srcOrd="1" destOrd="0" presId="urn:microsoft.com/office/officeart/2005/8/layout/bList2"/>
    <dgm:cxn modelId="{5C7547A4-3128-4092-8974-D9B484937B4D}" type="presParOf" srcId="{E7BD4A4F-4EC3-4583-9B1B-7964AC6BF4C2}" destId="{987D3817-8CA0-476F-96C2-7B747727CB76}" srcOrd="2" destOrd="0" presId="urn:microsoft.com/office/officeart/2005/8/layout/bList2"/>
    <dgm:cxn modelId="{2BBD5E1F-88A4-4814-96D3-2C4CD97F2050}" type="presParOf" srcId="{987D3817-8CA0-476F-96C2-7B747727CB76}" destId="{5E759593-C1A3-4525-B270-8C166E38023B}" srcOrd="0" destOrd="0" presId="urn:microsoft.com/office/officeart/2005/8/layout/bList2"/>
    <dgm:cxn modelId="{722217A5-7D49-46CE-BE05-4F4D2231208E}" type="presParOf" srcId="{987D3817-8CA0-476F-96C2-7B747727CB76}" destId="{441AEC32-3111-4F58-B96C-3E364052FC6B}" srcOrd="1" destOrd="0" presId="urn:microsoft.com/office/officeart/2005/8/layout/bList2"/>
    <dgm:cxn modelId="{48E4A581-4F8C-487B-B576-2C59661BA949}" type="presParOf" srcId="{987D3817-8CA0-476F-96C2-7B747727CB76}" destId="{8BD261E1-DFE5-4A2D-B2CD-13F947645D21}" srcOrd="2" destOrd="0" presId="urn:microsoft.com/office/officeart/2005/8/layout/bList2"/>
    <dgm:cxn modelId="{0404BBF2-A0D3-49D8-A9DF-ECA3F45C52DD}" type="presParOf" srcId="{987D3817-8CA0-476F-96C2-7B747727CB76}" destId="{5EBDB501-18B4-4890-818E-7EA3071CAFD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4D63A1-4DA6-4546-B991-68CDD8D0DF6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E121F-3654-4633-8311-1D147F8247A0}">
      <dgm:prSet phldrT="[Text]"/>
      <dgm:spPr/>
      <dgm:t>
        <a:bodyPr/>
        <a:lstStyle/>
        <a:p>
          <a:r>
            <a:rPr lang="en-US" dirty="0" smtClean="0"/>
            <a:t>63</a:t>
          </a:r>
          <a:endParaRPr lang="en-US" dirty="0"/>
        </a:p>
      </dgm:t>
    </dgm:pt>
    <dgm:pt modelId="{7B7C67A6-AAF6-488C-AFB1-068E6F05BAB2}" type="parTrans" cxnId="{F42F059B-4BF6-434D-B4A5-0D9D810915DD}">
      <dgm:prSet/>
      <dgm:spPr/>
      <dgm:t>
        <a:bodyPr/>
        <a:lstStyle/>
        <a:p>
          <a:endParaRPr lang="en-US"/>
        </a:p>
      </dgm:t>
    </dgm:pt>
    <dgm:pt modelId="{237033D5-501E-4EAF-9E3F-469103F06DE4}" type="sibTrans" cxnId="{F42F059B-4BF6-434D-B4A5-0D9D810915DD}">
      <dgm:prSet/>
      <dgm:spPr/>
      <dgm:t>
        <a:bodyPr/>
        <a:lstStyle/>
        <a:p>
          <a:endParaRPr lang="en-US"/>
        </a:p>
      </dgm:t>
    </dgm:pt>
    <dgm:pt modelId="{ADDC0FE6-6FE4-4358-8E83-D66CF490F578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05C092D6-FAC7-4EA2-97F9-4E1DDF470EAB}" type="parTrans" cxnId="{16A32D59-5C1C-4322-8DF2-3373B39D9603}">
      <dgm:prSet/>
      <dgm:spPr/>
      <dgm:t>
        <a:bodyPr/>
        <a:lstStyle/>
        <a:p>
          <a:endParaRPr lang="en-US"/>
        </a:p>
      </dgm:t>
    </dgm:pt>
    <dgm:pt modelId="{6C02C24B-2ABC-4B96-B973-DF176EF7F51D}" type="sibTrans" cxnId="{16A32D59-5C1C-4322-8DF2-3373B39D9603}">
      <dgm:prSet/>
      <dgm:spPr/>
      <dgm:t>
        <a:bodyPr/>
        <a:lstStyle/>
        <a:p>
          <a:endParaRPr lang="en-US"/>
        </a:p>
      </dgm:t>
    </dgm:pt>
    <dgm:pt modelId="{1C7A0800-69E5-4A7D-B5CD-777F0A5AE1BC}">
      <dgm:prSet phldrT="[Text]"/>
      <dgm:spPr/>
      <dgm:t>
        <a:bodyPr/>
        <a:lstStyle/>
        <a:p>
          <a:r>
            <a:rPr lang="en-US" dirty="0" smtClean="0"/>
            <a:t>83</a:t>
          </a:r>
          <a:endParaRPr lang="en-US" dirty="0"/>
        </a:p>
      </dgm:t>
    </dgm:pt>
    <dgm:pt modelId="{5CF144C9-04D8-406D-A108-D7634EFD0597}" type="parTrans" cxnId="{6A5B4C00-463E-4572-86C1-915596295E58}">
      <dgm:prSet/>
      <dgm:spPr/>
      <dgm:t>
        <a:bodyPr/>
        <a:lstStyle/>
        <a:p>
          <a:endParaRPr lang="en-US"/>
        </a:p>
      </dgm:t>
    </dgm:pt>
    <dgm:pt modelId="{D61BBBCA-A422-4BF3-A8E0-A547F302B1AD}" type="sibTrans" cxnId="{6A5B4C00-463E-4572-86C1-915596295E58}">
      <dgm:prSet/>
      <dgm:spPr/>
      <dgm:t>
        <a:bodyPr/>
        <a:lstStyle/>
        <a:p>
          <a:endParaRPr lang="en-US"/>
        </a:p>
      </dgm:t>
    </dgm:pt>
    <dgm:pt modelId="{2720FD08-5B09-4B92-BEB7-286D42D3CFF8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82B66EAE-99CA-45AE-8DA6-09F020E16073}" type="parTrans" cxnId="{39BDF154-D1F5-4801-8CD2-47AAEDF04BBE}">
      <dgm:prSet/>
      <dgm:spPr/>
      <dgm:t>
        <a:bodyPr/>
        <a:lstStyle/>
        <a:p>
          <a:endParaRPr lang="en-US"/>
        </a:p>
      </dgm:t>
    </dgm:pt>
    <dgm:pt modelId="{E3502ABD-3FD2-4EAA-AA1D-216AA174C597}" type="sibTrans" cxnId="{39BDF154-D1F5-4801-8CD2-47AAEDF04BBE}">
      <dgm:prSet/>
      <dgm:spPr/>
      <dgm:t>
        <a:bodyPr/>
        <a:lstStyle/>
        <a:p>
          <a:endParaRPr lang="en-US"/>
        </a:p>
      </dgm:t>
    </dgm:pt>
    <dgm:pt modelId="{DD81626E-3C99-4B28-95FD-0FF1E70B2F81}">
      <dgm:prSet phldrT="[Text]"/>
      <dgm:spPr/>
      <dgm:t>
        <a:bodyPr/>
        <a:lstStyle/>
        <a:p>
          <a:r>
            <a:rPr lang="en-US" dirty="0" smtClean="0"/>
            <a:t>26</a:t>
          </a:r>
          <a:endParaRPr lang="en-US" dirty="0"/>
        </a:p>
      </dgm:t>
    </dgm:pt>
    <dgm:pt modelId="{AD2C160A-97FC-4087-AA83-548FF3E12E9D}" type="parTrans" cxnId="{2C6E0B4C-9E2C-4C3A-AFC9-7B042263A3F4}">
      <dgm:prSet/>
      <dgm:spPr/>
      <dgm:t>
        <a:bodyPr/>
        <a:lstStyle/>
        <a:p>
          <a:endParaRPr lang="en-US"/>
        </a:p>
      </dgm:t>
    </dgm:pt>
    <dgm:pt modelId="{B7BD633A-A646-48BD-86E4-D02D18FF3138}" type="sibTrans" cxnId="{2C6E0B4C-9E2C-4C3A-AFC9-7B042263A3F4}">
      <dgm:prSet/>
      <dgm:spPr/>
      <dgm:t>
        <a:bodyPr/>
        <a:lstStyle/>
        <a:p>
          <a:endParaRPr lang="en-US"/>
        </a:p>
      </dgm:t>
    </dgm:pt>
    <dgm:pt modelId="{FC477801-7E97-4023-B3A2-D535170432F7}" type="pres">
      <dgm:prSet presAssocID="{784D63A1-4DA6-4546-B991-68CDD8D0DF6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CAF3D3-BB09-48E4-B36F-1B515441430B}" type="pres">
      <dgm:prSet presAssocID="{0E6E121F-3654-4633-8311-1D147F8247A0}" presName="vertOne" presStyleCnt="0"/>
      <dgm:spPr/>
    </dgm:pt>
    <dgm:pt modelId="{5D877CA6-B953-4E4D-8945-F426833D31BD}" type="pres">
      <dgm:prSet presAssocID="{0E6E121F-3654-4633-8311-1D147F8247A0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9C92C-19C8-4C96-A075-E76E80D42852}" type="pres">
      <dgm:prSet presAssocID="{0E6E121F-3654-4633-8311-1D147F8247A0}" presName="horzOne" presStyleCnt="0"/>
      <dgm:spPr/>
    </dgm:pt>
    <dgm:pt modelId="{661BFBB7-3EF3-4C62-A50E-FA58EC57DCB1}" type="pres">
      <dgm:prSet presAssocID="{237033D5-501E-4EAF-9E3F-469103F06DE4}" presName="sibSpaceOne" presStyleCnt="0"/>
      <dgm:spPr/>
    </dgm:pt>
    <dgm:pt modelId="{FE7C4685-8522-405F-BFDD-DB6BB2A8C06B}" type="pres">
      <dgm:prSet presAssocID="{ADDC0FE6-6FE4-4358-8E83-D66CF490F578}" presName="vertOne" presStyleCnt="0"/>
      <dgm:spPr/>
    </dgm:pt>
    <dgm:pt modelId="{3F339329-EC38-435D-B45B-C2E7AD7E92A9}" type="pres">
      <dgm:prSet presAssocID="{ADDC0FE6-6FE4-4358-8E83-D66CF490F578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0E78F-FBB6-44E0-B7B0-E3C50F29E27A}" type="pres">
      <dgm:prSet presAssocID="{ADDC0FE6-6FE4-4358-8E83-D66CF490F578}" presName="horzOne" presStyleCnt="0"/>
      <dgm:spPr/>
    </dgm:pt>
    <dgm:pt modelId="{4B408E7C-4366-49EE-9CF4-E88E2A5B0836}" type="pres">
      <dgm:prSet presAssocID="{6C02C24B-2ABC-4B96-B973-DF176EF7F51D}" presName="sibSpaceOne" presStyleCnt="0"/>
      <dgm:spPr/>
    </dgm:pt>
    <dgm:pt modelId="{083FF1E3-B5B2-4490-B52C-98D5A5A9EADB}" type="pres">
      <dgm:prSet presAssocID="{1C7A0800-69E5-4A7D-B5CD-777F0A5AE1BC}" presName="vertOne" presStyleCnt="0"/>
      <dgm:spPr/>
    </dgm:pt>
    <dgm:pt modelId="{627A25D9-EB24-4D3E-A111-37B00ECD2115}" type="pres">
      <dgm:prSet presAssocID="{1C7A0800-69E5-4A7D-B5CD-777F0A5AE1B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129C3C-C4E5-4BA3-801F-31645AFA3E33}" type="pres">
      <dgm:prSet presAssocID="{1C7A0800-69E5-4A7D-B5CD-777F0A5AE1BC}" presName="horzOne" presStyleCnt="0"/>
      <dgm:spPr/>
    </dgm:pt>
    <dgm:pt modelId="{A280C157-E585-4888-8786-030C5C9B5670}" type="pres">
      <dgm:prSet presAssocID="{D61BBBCA-A422-4BF3-A8E0-A547F302B1AD}" presName="sibSpaceOne" presStyleCnt="0"/>
      <dgm:spPr/>
    </dgm:pt>
    <dgm:pt modelId="{48EAD91A-75D2-43F7-B5F8-12DA116A9CBC}" type="pres">
      <dgm:prSet presAssocID="{2720FD08-5B09-4B92-BEB7-286D42D3CFF8}" presName="vertOne" presStyleCnt="0"/>
      <dgm:spPr/>
    </dgm:pt>
    <dgm:pt modelId="{8E4C2BCB-5FBB-475F-A259-17FB5C35EB84}" type="pres">
      <dgm:prSet presAssocID="{2720FD08-5B09-4B92-BEB7-286D42D3CFF8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24243-451D-4028-9440-B3DD58003051}" type="pres">
      <dgm:prSet presAssocID="{2720FD08-5B09-4B92-BEB7-286D42D3CFF8}" presName="horzOne" presStyleCnt="0"/>
      <dgm:spPr/>
    </dgm:pt>
    <dgm:pt modelId="{5309787F-9791-4AFB-BEC9-5F94977DEF1D}" type="pres">
      <dgm:prSet presAssocID="{E3502ABD-3FD2-4EAA-AA1D-216AA174C597}" presName="sibSpaceOne" presStyleCnt="0"/>
      <dgm:spPr/>
    </dgm:pt>
    <dgm:pt modelId="{A27F0D80-C57B-443C-ADF4-9991B4536023}" type="pres">
      <dgm:prSet presAssocID="{DD81626E-3C99-4B28-95FD-0FF1E70B2F81}" presName="vertOne" presStyleCnt="0"/>
      <dgm:spPr/>
    </dgm:pt>
    <dgm:pt modelId="{8D72F9C7-A53B-4010-970F-F7793520B503}" type="pres">
      <dgm:prSet presAssocID="{DD81626E-3C99-4B28-95FD-0FF1E70B2F81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88F1F-ACCD-4A1B-AE80-CAC0F826905E}" type="pres">
      <dgm:prSet presAssocID="{DD81626E-3C99-4B28-95FD-0FF1E70B2F81}" presName="horzOne" presStyleCnt="0"/>
      <dgm:spPr/>
    </dgm:pt>
  </dgm:ptLst>
  <dgm:cxnLst>
    <dgm:cxn modelId="{6A5B4C00-463E-4572-86C1-915596295E58}" srcId="{784D63A1-4DA6-4546-B991-68CDD8D0DF67}" destId="{1C7A0800-69E5-4A7D-B5CD-777F0A5AE1BC}" srcOrd="2" destOrd="0" parTransId="{5CF144C9-04D8-406D-A108-D7634EFD0597}" sibTransId="{D61BBBCA-A422-4BF3-A8E0-A547F302B1AD}"/>
    <dgm:cxn modelId="{B945CB66-E327-4844-9AA6-C529C4D32350}" type="presOf" srcId="{784D63A1-4DA6-4546-B991-68CDD8D0DF67}" destId="{FC477801-7E97-4023-B3A2-D535170432F7}" srcOrd="0" destOrd="0" presId="urn:microsoft.com/office/officeart/2005/8/layout/architecture"/>
    <dgm:cxn modelId="{C212B03C-8FBE-494C-8099-40C6DD152351}" type="presOf" srcId="{DD81626E-3C99-4B28-95FD-0FF1E70B2F81}" destId="{8D72F9C7-A53B-4010-970F-F7793520B503}" srcOrd="0" destOrd="0" presId="urn:microsoft.com/office/officeart/2005/8/layout/architecture"/>
    <dgm:cxn modelId="{272DA5DC-1CA6-4F54-BD1F-362570A8D864}" type="presOf" srcId="{1C7A0800-69E5-4A7D-B5CD-777F0A5AE1BC}" destId="{627A25D9-EB24-4D3E-A111-37B00ECD2115}" srcOrd="0" destOrd="0" presId="urn:microsoft.com/office/officeart/2005/8/layout/architecture"/>
    <dgm:cxn modelId="{2C6E0B4C-9E2C-4C3A-AFC9-7B042263A3F4}" srcId="{784D63A1-4DA6-4546-B991-68CDD8D0DF67}" destId="{DD81626E-3C99-4B28-95FD-0FF1E70B2F81}" srcOrd="4" destOrd="0" parTransId="{AD2C160A-97FC-4087-AA83-548FF3E12E9D}" sibTransId="{B7BD633A-A646-48BD-86E4-D02D18FF3138}"/>
    <dgm:cxn modelId="{39BDF154-D1F5-4801-8CD2-47AAEDF04BBE}" srcId="{784D63A1-4DA6-4546-B991-68CDD8D0DF67}" destId="{2720FD08-5B09-4B92-BEB7-286D42D3CFF8}" srcOrd="3" destOrd="0" parTransId="{82B66EAE-99CA-45AE-8DA6-09F020E16073}" sibTransId="{E3502ABD-3FD2-4EAA-AA1D-216AA174C597}"/>
    <dgm:cxn modelId="{16A32D59-5C1C-4322-8DF2-3373B39D9603}" srcId="{784D63A1-4DA6-4546-B991-68CDD8D0DF67}" destId="{ADDC0FE6-6FE4-4358-8E83-D66CF490F578}" srcOrd="1" destOrd="0" parTransId="{05C092D6-FAC7-4EA2-97F9-4E1DDF470EAB}" sibTransId="{6C02C24B-2ABC-4B96-B973-DF176EF7F51D}"/>
    <dgm:cxn modelId="{F42F059B-4BF6-434D-B4A5-0D9D810915DD}" srcId="{784D63A1-4DA6-4546-B991-68CDD8D0DF67}" destId="{0E6E121F-3654-4633-8311-1D147F8247A0}" srcOrd="0" destOrd="0" parTransId="{7B7C67A6-AAF6-488C-AFB1-068E6F05BAB2}" sibTransId="{237033D5-501E-4EAF-9E3F-469103F06DE4}"/>
    <dgm:cxn modelId="{37F72E54-2D85-4B24-BFD9-536A2E796A27}" type="presOf" srcId="{ADDC0FE6-6FE4-4358-8E83-D66CF490F578}" destId="{3F339329-EC38-435D-B45B-C2E7AD7E92A9}" srcOrd="0" destOrd="0" presId="urn:microsoft.com/office/officeart/2005/8/layout/architecture"/>
    <dgm:cxn modelId="{0A72816C-073E-45AE-ADE8-E5BD9FCE1864}" type="presOf" srcId="{0E6E121F-3654-4633-8311-1D147F8247A0}" destId="{5D877CA6-B953-4E4D-8945-F426833D31BD}" srcOrd="0" destOrd="0" presId="urn:microsoft.com/office/officeart/2005/8/layout/architecture"/>
    <dgm:cxn modelId="{2F1D50F6-8593-4565-A087-FEEA3C79E90C}" type="presOf" srcId="{2720FD08-5B09-4B92-BEB7-286D42D3CFF8}" destId="{8E4C2BCB-5FBB-475F-A259-17FB5C35EB84}" srcOrd="0" destOrd="0" presId="urn:microsoft.com/office/officeart/2005/8/layout/architecture"/>
    <dgm:cxn modelId="{E7EA7F2A-E4CF-427D-B79F-B273F8230583}" type="presParOf" srcId="{FC477801-7E97-4023-B3A2-D535170432F7}" destId="{D4CAF3D3-BB09-48E4-B36F-1B515441430B}" srcOrd="0" destOrd="0" presId="urn:microsoft.com/office/officeart/2005/8/layout/architecture"/>
    <dgm:cxn modelId="{A1E78B2D-A568-427D-BE17-28D07A4D16DA}" type="presParOf" srcId="{D4CAF3D3-BB09-48E4-B36F-1B515441430B}" destId="{5D877CA6-B953-4E4D-8945-F426833D31BD}" srcOrd="0" destOrd="0" presId="urn:microsoft.com/office/officeart/2005/8/layout/architecture"/>
    <dgm:cxn modelId="{3AEE82AB-3319-429B-A912-81ECBEEB9B20}" type="presParOf" srcId="{D4CAF3D3-BB09-48E4-B36F-1B515441430B}" destId="{6539C92C-19C8-4C96-A075-E76E80D42852}" srcOrd="1" destOrd="0" presId="urn:microsoft.com/office/officeart/2005/8/layout/architecture"/>
    <dgm:cxn modelId="{F3762D55-FE48-47F6-B139-DEA5B1AC384A}" type="presParOf" srcId="{FC477801-7E97-4023-B3A2-D535170432F7}" destId="{661BFBB7-3EF3-4C62-A50E-FA58EC57DCB1}" srcOrd="1" destOrd="0" presId="urn:microsoft.com/office/officeart/2005/8/layout/architecture"/>
    <dgm:cxn modelId="{42561C14-02E2-434C-BBEE-8D4532AF8E64}" type="presParOf" srcId="{FC477801-7E97-4023-B3A2-D535170432F7}" destId="{FE7C4685-8522-405F-BFDD-DB6BB2A8C06B}" srcOrd="2" destOrd="0" presId="urn:microsoft.com/office/officeart/2005/8/layout/architecture"/>
    <dgm:cxn modelId="{0AA6CBA0-54E5-4B2B-8D55-A7308790F6F3}" type="presParOf" srcId="{FE7C4685-8522-405F-BFDD-DB6BB2A8C06B}" destId="{3F339329-EC38-435D-B45B-C2E7AD7E92A9}" srcOrd="0" destOrd="0" presId="urn:microsoft.com/office/officeart/2005/8/layout/architecture"/>
    <dgm:cxn modelId="{030A5747-9977-4FDB-AC27-7E62C0F566F2}" type="presParOf" srcId="{FE7C4685-8522-405F-BFDD-DB6BB2A8C06B}" destId="{BD90E78F-FBB6-44E0-B7B0-E3C50F29E27A}" srcOrd="1" destOrd="0" presId="urn:microsoft.com/office/officeart/2005/8/layout/architecture"/>
    <dgm:cxn modelId="{62CCA8A8-7443-4EB0-8C5C-61BAB1A1D738}" type="presParOf" srcId="{FC477801-7E97-4023-B3A2-D535170432F7}" destId="{4B408E7C-4366-49EE-9CF4-E88E2A5B0836}" srcOrd="3" destOrd="0" presId="urn:microsoft.com/office/officeart/2005/8/layout/architecture"/>
    <dgm:cxn modelId="{A1FD65C6-C0D7-4025-8347-18E79A2EFC5D}" type="presParOf" srcId="{FC477801-7E97-4023-B3A2-D535170432F7}" destId="{083FF1E3-B5B2-4490-B52C-98D5A5A9EADB}" srcOrd="4" destOrd="0" presId="urn:microsoft.com/office/officeart/2005/8/layout/architecture"/>
    <dgm:cxn modelId="{B89591E5-08C0-4ECF-B1E2-BF3A0B6A418E}" type="presParOf" srcId="{083FF1E3-B5B2-4490-B52C-98D5A5A9EADB}" destId="{627A25D9-EB24-4D3E-A111-37B00ECD2115}" srcOrd="0" destOrd="0" presId="urn:microsoft.com/office/officeart/2005/8/layout/architecture"/>
    <dgm:cxn modelId="{01AB7B0E-CDC3-4834-8E24-23E839D8C7CB}" type="presParOf" srcId="{083FF1E3-B5B2-4490-B52C-98D5A5A9EADB}" destId="{AD129C3C-C4E5-4BA3-801F-31645AFA3E33}" srcOrd="1" destOrd="0" presId="urn:microsoft.com/office/officeart/2005/8/layout/architecture"/>
    <dgm:cxn modelId="{35732439-0D5F-4E0F-967B-F8BB30DD7E78}" type="presParOf" srcId="{FC477801-7E97-4023-B3A2-D535170432F7}" destId="{A280C157-E585-4888-8786-030C5C9B5670}" srcOrd="5" destOrd="0" presId="urn:microsoft.com/office/officeart/2005/8/layout/architecture"/>
    <dgm:cxn modelId="{7655DDE7-81E0-4F57-A245-ADC96D4F00DA}" type="presParOf" srcId="{FC477801-7E97-4023-B3A2-D535170432F7}" destId="{48EAD91A-75D2-43F7-B5F8-12DA116A9CBC}" srcOrd="6" destOrd="0" presId="urn:microsoft.com/office/officeart/2005/8/layout/architecture"/>
    <dgm:cxn modelId="{344A6BFE-1AB9-4C6B-B3AD-0B68ED14D5BA}" type="presParOf" srcId="{48EAD91A-75D2-43F7-B5F8-12DA116A9CBC}" destId="{8E4C2BCB-5FBB-475F-A259-17FB5C35EB84}" srcOrd="0" destOrd="0" presId="urn:microsoft.com/office/officeart/2005/8/layout/architecture"/>
    <dgm:cxn modelId="{FA596F99-4AFD-4A06-8AE0-0B6792333570}" type="presParOf" srcId="{48EAD91A-75D2-43F7-B5F8-12DA116A9CBC}" destId="{55524243-451D-4028-9440-B3DD58003051}" srcOrd="1" destOrd="0" presId="urn:microsoft.com/office/officeart/2005/8/layout/architecture"/>
    <dgm:cxn modelId="{E38B9A9F-8B58-4BAE-BBDD-4B2B4BF11974}" type="presParOf" srcId="{FC477801-7E97-4023-B3A2-D535170432F7}" destId="{5309787F-9791-4AFB-BEC9-5F94977DEF1D}" srcOrd="7" destOrd="0" presId="urn:microsoft.com/office/officeart/2005/8/layout/architecture"/>
    <dgm:cxn modelId="{C5CC8C44-5535-493B-AC15-639DF6B4BC93}" type="presParOf" srcId="{FC477801-7E97-4023-B3A2-D535170432F7}" destId="{A27F0D80-C57B-443C-ADF4-9991B4536023}" srcOrd="8" destOrd="0" presId="urn:microsoft.com/office/officeart/2005/8/layout/architecture"/>
    <dgm:cxn modelId="{942ADD4C-E8BF-4458-B776-74B43B6180C0}" type="presParOf" srcId="{A27F0D80-C57B-443C-ADF4-9991B4536023}" destId="{8D72F9C7-A53B-4010-970F-F7793520B503}" srcOrd="0" destOrd="0" presId="urn:microsoft.com/office/officeart/2005/8/layout/architecture"/>
    <dgm:cxn modelId="{65E43C41-BEA5-462B-872F-1B165317193C}" type="presParOf" srcId="{A27F0D80-C57B-443C-ADF4-9991B4536023}" destId="{86D88F1F-ACCD-4A1B-AE80-CAC0F826905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A8D228-CC8B-4811-8C9E-57A823D9F2CD}" type="doc">
      <dgm:prSet loTypeId="urn:microsoft.com/office/officeart/2005/8/layout/bList2" loCatId="list" qsTypeId="urn:microsoft.com/office/officeart/2005/8/quickstyle/simple3" qsCatId="simple" csTypeId="urn:microsoft.com/office/officeart/2005/8/colors/accent1_2" csCatId="accent1" phldr="1"/>
      <dgm:spPr/>
    </dgm:pt>
    <dgm:pt modelId="{DB2BE371-DFCA-43C5-BBF4-41F3170CEAF7}">
      <dgm:prSet phldrT="[Text]"/>
      <dgm:spPr/>
      <dgm:t>
        <a:bodyPr/>
        <a:lstStyle/>
        <a:p>
          <a:r>
            <a:rPr lang="en-US" smtClean="0"/>
            <a:t>a</a:t>
          </a:r>
          <a:endParaRPr lang="en-US" dirty="0"/>
        </a:p>
      </dgm:t>
    </dgm:pt>
    <dgm:pt modelId="{500DA29E-2488-4D2B-BDB8-C8A6FA8F3341}" type="parTrans" cxnId="{296776B5-02D9-4D4F-8E9D-6286B481621C}">
      <dgm:prSet/>
      <dgm:spPr/>
      <dgm:t>
        <a:bodyPr/>
        <a:lstStyle/>
        <a:p>
          <a:endParaRPr lang="en-US"/>
        </a:p>
      </dgm:t>
    </dgm:pt>
    <dgm:pt modelId="{CA70F640-0821-4D02-94D9-AA988C7045B8}" type="sibTrans" cxnId="{296776B5-02D9-4D4F-8E9D-6286B481621C}">
      <dgm:prSet/>
      <dgm:spPr/>
      <dgm:t>
        <a:bodyPr/>
        <a:lstStyle/>
        <a:p>
          <a:endParaRPr lang="en-US"/>
        </a:p>
      </dgm:t>
    </dgm:pt>
    <dgm:pt modelId="{6EF8A3BC-8159-44B4-8A31-746CE054826F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7ACF5729-D1A9-49F1-9698-7A36FCAAFA17}" type="parTrans" cxnId="{686F3F3A-B34C-441C-B92F-E119E2DE1773}">
      <dgm:prSet/>
      <dgm:spPr/>
      <dgm:t>
        <a:bodyPr/>
        <a:lstStyle/>
        <a:p>
          <a:endParaRPr lang="en-US"/>
        </a:p>
      </dgm:t>
    </dgm:pt>
    <dgm:pt modelId="{4EA5D1A4-1C71-4D4C-A1C2-C516772219C1}" type="sibTrans" cxnId="{686F3F3A-B34C-441C-B92F-E119E2DE1773}">
      <dgm:prSet/>
      <dgm:spPr/>
      <dgm:t>
        <a:bodyPr/>
        <a:lstStyle/>
        <a:p>
          <a:endParaRPr lang="en-US"/>
        </a:p>
      </dgm:t>
    </dgm:pt>
    <dgm:pt modelId="{D3876113-BB5E-4704-BFE5-3EA6F6A78002}">
      <dgm:prSet/>
      <dgm:spPr/>
      <dgm:t>
        <a:bodyPr/>
        <a:lstStyle/>
        <a:p>
          <a:endParaRPr lang="en-US" dirty="0"/>
        </a:p>
      </dgm:t>
    </dgm:pt>
    <dgm:pt modelId="{C02D414C-B0A0-426E-925C-86ED1397EDA5}" type="parTrans" cxnId="{A166B06B-EE2E-4C46-AFC5-65CD14504562}">
      <dgm:prSet/>
      <dgm:spPr/>
      <dgm:t>
        <a:bodyPr/>
        <a:lstStyle/>
        <a:p>
          <a:endParaRPr lang="en-US"/>
        </a:p>
      </dgm:t>
    </dgm:pt>
    <dgm:pt modelId="{E17F18AB-5299-421D-9878-2ABD3A27A0C7}" type="sibTrans" cxnId="{A166B06B-EE2E-4C46-AFC5-65CD14504562}">
      <dgm:prSet/>
      <dgm:spPr/>
      <dgm:t>
        <a:bodyPr/>
        <a:lstStyle/>
        <a:p>
          <a:endParaRPr lang="en-US"/>
        </a:p>
      </dgm:t>
    </dgm:pt>
    <dgm:pt modelId="{E7BD4A4F-4EC3-4583-9B1B-7964AC6BF4C2}" type="pres">
      <dgm:prSet presAssocID="{BDA8D228-CC8B-4811-8C9E-57A823D9F2CD}" presName="diagram" presStyleCnt="0">
        <dgm:presLayoutVars>
          <dgm:dir/>
          <dgm:animLvl val="lvl"/>
          <dgm:resizeHandles val="exact"/>
        </dgm:presLayoutVars>
      </dgm:prSet>
      <dgm:spPr/>
    </dgm:pt>
    <dgm:pt modelId="{C697F500-421E-44A8-ABB3-ADCD227E8A22}" type="pres">
      <dgm:prSet presAssocID="{DB2BE371-DFCA-43C5-BBF4-41F3170CEAF7}" presName="compNode" presStyleCnt="0"/>
      <dgm:spPr/>
    </dgm:pt>
    <dgm:pt modelId="{489D3A17-F0EB-4F84-8799-305C4AAB87A7}" type="pres">
      <dgm:prSet presAssocID="{DB2BE371-DFCA-43C5-BBF4-41F3170CEAF7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EE520-1DAC-4963-BEB2-99702B2284B2}" type="pres">
      <dgm:prSet presAssocID="{DB2BE371-DFCA-43C5-BBF4-41F3170CEAF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F2BA7-263A-43C4-9CF8-331C5844CA66}" type="pres">
      <dgm:prSet presAssocID="{DB2BE371-DFCA-43C5-BBF4-41F3170CEAF7}" presName="parentRect" presStyleLbl="alignNode1" presStyleIdx="0" presStyleCnt="2"/>
      <dgm:spPr/>
      <dgm:t>
        <a:bodyPr/>
        <a:lstStyle/>
        <a:p>
          <a:endParaRPr lang="en-US"/>
        </a:p>
      </dgm:t>
    </dgm:pt>
    <dgm:pt modelId="{372D1A0F-CD79-42AB-B986-7BB5701D7970}" type="pres">
      <dgm:prSet presAssocID="{DB2BE371-DFCA-43C5-BBF4-41F3170CEAF7}" presName="adorn" presStyleLbl="fgAccFollowNode1" presStyleIdx="0" presStyleCnt="2"/>
      <dgm:spPr/>
    </dgm:pt>
    <dgm:pt modelId="{ABAED954-B1E3-485A-ACDE-6A1083543DD7}" type="pres">
      <dgm:prSet presAssocID="{CA70F640-0821-4D02-94D9-AA988C7045B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7D3817-8CA0-476F-96C2-7B747727CB76}" type="pres">
      <dgm:prSet presAssocID="{6EF8A3BC-8159-44B4-8A31-746CE054826F}" presName="compNode" presStyleCnt="0"/>
      <dgm:spPr/>
    </dgm:pt>
    <dgm:pt modelId="{5E759593-C1A3-4525-B270-8C166E38023B}" type="pres">
      <dgm:prSet presAssocID="{6EF8A3BC-8159-44B4-8A31-746CE054826F}" presName="childRect" presStyleLbl="bgAcc1" presStyleIdx="1" presStyleCnt="2">
        <dgm:presLayoutVars>
          <dgm:bulletEnabled val="1"/>
        </dgm:presLayoutVars>
      </dgm:prSet>
      <dgm:spPr/>
    </dgm:pt>
    <dgm:pt modelId="{441AEC32-3111-4F58-B96C-3E364052FC6B}" type="pres">
      <dgm:prSet presAssocID="{6EF8A3BC-8159-44B4-8A31-746CE054826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261E1-DFE5-4A2D-B2CD-13F947645D21}" type="pres">
      <dgm:prSet presAssocID="{6EF8A3BC-8159-44B4-8A31-746CE054826F}" presName="parentRect" presStyleLbl="alignNode1" presStyleIdx="1" presStyleCnt="2"/>
      <dgm:spPr/>
      <dgm:t>
        <a:bodyPr/>
        <a:lstStyle/>
        <a:p>
          <a:endParaRPr lang="en-US"/>
        </a:p>
      </dgm:t>
    </dgm:pt>
    <dgm:pt modelId="{5EBDB501-18B4-4890-818E-7EA3071CAFDA}" type="pres">
      <dgm:prSet presAssocID="{6EF8A3BC-8159-44B4-8A31-746CE054826F}" presName="adorn" presStyleLbl="fgAccFollowNode1" presStyleIdx="1" presStyleCnt="2"/>
      <dgm:spPr/>
    </dgm:pt>
  </dgm:ptLst>
  <dgm:cxnLst>
    <dgm:cxn modelId="{E5A25699-7ED4-4470-BB22-F60FD4AA22DC}" type="presOf" srcId="{CA70F640-0821-4D02-94D9-AA988C7045B8}" destId="{ABAED954-B1E3-485A-ACDE-6A1083543DD7}" srcOrd="0" destOrd="0" presId="urn:microsoft.com/office/officeart/2005/8/layout/bList2"/>
    <dgm:cxn modelId="{B4FBB6D3-432C-48F8-B615-AAA1D5D65A95}" type="presOf" srcId="{6EF8A3BC-8159-44B4-8A31-746CE054826F}" destId="{441AEC32-3111-4F58-B96C-3E364052FC6B}" srcOrd="0" destOrd="0" presId="urn:microsoft.com/office/officeart/2005/8/layout/bList2"/>
    <dgm:cxn modelId="{7158A7AB-1813-4849-AF67-4FBA9EB4CC05}" type="presOf" srcId="{D3876113-BB5E-4704-BFE5-3EA6F6A78002}" destId="{489D3A17-F0EB-4F84-8799-305C4AAB87A7}" srcOrd="0" destOrd="0" presId="urn:microsoft.com/office/officeart/2005/8/layout/bList2"/>
    <dgm:cxn modelId="{686F3F3A-B34C-441C-B92F-E119E2DE1773}" srcId="{BDA8D228-CC8B-4811-8C9E-57A823D9F2CD}" destId="{6EF8A3BC-8159-44B4-8A31-746CE054826F}" srcOrd="1" destOrd="0" parTransId="{7ACF5729-D1A9-49F1-9698-7A36FCAAFA17}" sibTransId="{4EA5D1A4-1C71-4D4C-A1C2-C516772219C1}"/>
    <dgm:cxn modelId="{098B9B15-EB63-47EF-AF81-C1727A0CF655}" type="presOf" srcId="{DB2BE371-DFCA-43C5-BBF4-41F3170CEAF7}" destId="{6BDF2BA7-263A-43C4-9CF8-331C5844CA66}" srcOrd="1" destOrd="0" presId="urn:microsoft.com/office/officeart/2005/8/layout/bList2"/>
    <dgm:cxn modelId="{4158CD80-9DE1-43DA-8E70-1075182E11C3}" type="presOf" srcId="{BDA8D228-CC8B-4811-8C9E-57A823D9F2CD}" destId="{E7BD4A4F-4EC3-4583-9B1B-7964AC6BF4C2}" srcOrd="0" destOrd="0" presId="urn:microsoft.com/office/officeart/2005/8/layout/bList2"/>
    <dgm:cxn modelId="{296776B5-02D9-4D4F-8E9D-6286B481621C}" srcId="{BDA8D228-CC8B-4811-8C9E-57A823D9F2CD}" destId="{DB2BE371-DFCA-43C5-BBF4-41F3170CEAF7}" srcOrd="0" destOrd="0" parTransId="{500DA29E-2488-4D2B-BDB8-C8A6FA8F3341}" sibTransId="{CA70F640-0821-4D02-94D9-AA988C7045B8}"/>
    <dgm:cxn modelId="{5E162704-EB82-4956-B4C8-DFBB7EB2F7C7}" type="presOf" srcId="{6EF8A3BC-8159-44B4-8A31-746CE054826F}" destId="{8BD261E1-DFE5-4A2D-B2CD-13F947645D21}" srcOrd="1" destOrd="0" presId="urn:microsoft.com/office/officeart/2005/8/layout/bList2"/>
    <dgm:cxn modelId="{A166B06B-EE2E-4C46-AFC5-65CD14504562}" srcId="{DB2BE371-DFCA-43C5-BBF4-41F3170CEAF7}" destId="{D3876113-BB5E-4704-BFE5-3EA6F6A78002}" srcOrd="0" destOrd="0" parTransId="{C02D414C-B0A0-426E-925C-86ED1397EDA5}" sibTransId="{E17F18AB-5299-421D-9878-2ABD3A27A0C7}"/>
    <dgm:cxn modelId="{6B5CDA69-AFD5-4AA2-B118-B6743049A1A1}" type="presOf" srcId="{DB2BE371-DFCA-43C5-BBF4-41F3170CEAF7}" destId="{D0CEE520-1DAC-4963-BEB2-99702B2284B2}" srcOrd="0" destOrd="0" presId="urn:microsoft.com/office/officeart/2005/8/layout/bList2"/>
    <dgm:cxn modelId="{78D4CE00-6910-4F00-BDAD-1B05E7FAB41D}" type="presParOf" srcId="{E7BD4A4F-4EC3-4583-9B1B-7964AC6BF4C2}" destId="{C697F500-421E-44A8-ABB3-ADCD227E8A22}" srcOrd="0" destOrd="0" presId="urn:microsoft.com/office/officeart/2005/8/layout/bList2"/>
    <dgm:cxn modelId="{94FEB446-8B33-41F1-B3B3-5136F92B6E46}" type="presParOf" srcId="{C697F500-421E-44A8-ABB3-ADCD227E8A22}" destId="{489D3A17-F0EB-4F84-8799-305C4AAB87A7}" srcOrd="0" destOrd="0" presId="urn:microsoft.com/office/officeart/2005/8/layout/bList2"/>
    <dgm:cxn modelId="{32C470A8-0251-4BA1-BEF7-05E396D20425}" type="presParOf" srcId="{C697F500-421E-44A8-ABB3-ADCD227E8A22}" destId="{D0CEE520-1DAC-4963-BEB2-99702B2284B2}" srcOrd="1" destOrd="0" presId="urn:microsoft.com/office/officeart/2005/8/layout/bList2"/>
    <dgm:cxn modelId="{4871B3DD-A80F-4FE7-97C8-B9AE607CC725}" type="presParOf" srcId="{C697F500-421E-44A8-ABB3-ADCD227E8A22}" destId="{6BDF2BA7-263A-43C4-9CF8-331C5844CA66}" srcOrd="2" destOrd="0" presId="urn:microsoft.com/office/officeart/2005/8/layout/bList2"/>
    <dgm:cxn modelId="{DA1157BD-56EF-4449-A376-D3EBEF1BC2F6}" type="presParOf" srcId="{C697F500-421E-44A8-ABB3-ADCD227E8A22}" destId="{372D1A0F-CD79-42AB-B986-7BB5701D7970}" srcOrd="3" destOrd="0" presId="urn:microsoft.com/office/officeart/2005/8/layout/bList2"/>
    <dgm:cxn modelId="{DCBA25FB-2ABB-4B30-A353-4B4C8A55ADEB}" type="presParOf" srcId="{E7BD4A4F-4EC3-4583-9B1B-7964AC6BF4C2}" destId="{ABAED954-B1E3-485A-ACDE-6A1083543DD7}" srcOrd="1" destOrd="0" presId="urn:microsoft.com/office/officeart/2005/8/layout/bList2"/>
    <dgm:cxn modelId="{73381BB6-A069-4167-97CA-E4EDDE171F5C}" type="presParOf" srcId="{E7BD4A4F-4EC3-4583-9B1B-7964AC6BF4C2}" destId="{987D3817-8CA0-476F-96C2-7B747727CB76}" srcOrd="2" destOrd="0" presId="urn:microsoft.com/office/officeart/2005/8/layout/bList2"/>
    <dgm:cxn modelId="{CFC6A9DB-8A40-430C-992D-9FEA3C3E39BF}" type="presParOf" srcId="{987D3817-8CA0-476F-96C2-7B747727CB76}" destId="{5E759593-C1A3-4525-B270-8C166E38023B}" srcOrd="0" destOrd="0" presId="urn:microsoft.com/office/officeart/2005/8/layout/bList2"/>
    <dgm:cxn modelId="{D86AFD79-7947-4D55-A4A9-EDE8068794FE}" type="presParOf" srcId="{987D3817-8CA0-476F-96C2-7B747727CB76}" destId="{441AEC32-3111-4F58-B96C-3E364052FC6B}" srcOrd="1" destOrd="0" presId="urn:microsoft.com/office/officeart/2005/8/layout/bList2"/>
    <dgm:cxn modelId="{334944A3-0035-40C7-ABDA-30E55B65766E}" type="presParOf" srcId="{987D3817-8CA0-476F-96C2-7B747727CB76}" destId="{8BD261E1-DFE5-4A2D-B2CD-13F947645D21}" srcOrd="2" destOrd="0" presId="urn:microsoft.com/office/officeart/2005/8/layout/bList2"/>
    <dgm:cxn modelId="{F3947312-436D-4534-8988-437440A6A1D9}" type="presParOf" srcId="{987D3817-8CA0-476F-96C2-7B747727CB76}" destId="{5EBDB501-18B4-4890-818E-7EA3071CAFD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4D63A1-4DA6-4546-B991-68CDD8D0DF6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E121F-3654-4633-8311-1D147F8247A0}">
      <dgm:prSet phldrT="[Text]"/>
      <dgm:spPr/>
      <dgm:t>
        <a:bodyPr/>
        <a:lstStyle/>
        <a:p>
          <a:r>
            <a:rPr lang="en-US" dirty="0" smtClean="0"/>
            <a:t>63</a:t>
          </a:r>
          <a:endParaRPr lang="en-US" dirty="0"/>
        </a:p>
      </dgm:t>
    </dgm:pt>
    <dgm:pt modelId="{7B7C67A6-AAF6-488C-AFB1-068E6F05BAB2}" type="parTrans" cxnId="{F42F059B-4BF6-434D-B4A5-0D9D810915DD}">
      <dgm:prSet/>
      <dgm:spPr/>
      <dgm:t>
        <a:bodyPr/>
        <a:lstStyle/>
        <a:p>
          <a:endParaRPr lang="en-US"/>
        </a:p>
      </dgm:t>
    </dgm:pt>
    <dgm:pt modelId="{237033D5-501E-4EAF-9E3F-469103F06DE4}" type="sibTrans" cxnId="{F42F059B-4BF6-434D-B4A5-0D9D810915DD}">
      <dgm:prSet/>
      <dgm:spPr/>
      <dgm:t>
        <a:bodyPr/>
        <a:lstStyle/>
        <a:p>
          <a:endParaRPr lang="en-US"/>
        </a:p>
      </dgm:t>
    </dgm:pt>
    <dgm:pt modelId="{ADDC0FE6-6FE4-4358-8E83-D66CF490F578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05C092D6-FAC7-4EA2-97F9-4E1DDF470EAB}" type="parTrans" cxnId="{16A32D59-5C1C-4322-8DF2-3373B39D9603}">
      <dgm:prSet/>
      <dgm:spPr/>
      <dgm:t>
        <a:bodyPr/>
        <a:lstStyle/>
        <a:p>
          <a:endParaRPr lang="en-US"/>
        </a:p>
      </dgm:t>
    </dgm:pt>
    <dgm:pt modelId="{6C02C24B-2ABC-4B96-B973-DF176EF7F51D}" type="sibTrans" cxnId="{16A32D59-5C1C-4322-8DF2-3373B39D9603}">
      <dgm:prSet/>
      <dgm:spPr/>
      <dgm:t>
        <a:bodyPr/>
        <a:lstStyle/>
        <a:p>
          <a:endParaRPr lang="en-US"/>
        </a:p>
      </dgm:t>
    </dgm:pt>
    <dgm:pt modelId="{1C7A0800-69E5-4A7D-B5CD-777F0A5AE1BC}">
      <dgm:prSet phldrT="[Text]"/>
      <dgm:spPr/>
      <dgm:t>
        <a:bodyPr/>
        <a:lstStyle/>
        <a:p>
          <a:r>
            <a:rPr lang="en-US" dirty="0" smtClean="0"/>
            <a:t>83</a:t>
          </a:r>
          <a:endParaRPr lang="en-US" dirty="0"/>
        </a:p>
      </dgm:t>
    </dgm:pt>
    <dgm:pt modelId="{5CF144C9-04D8-406D-A108-D7634EFD0597}" type="parTrans" cxnId="{6A5B4C00-463E-4572-86C1-915596295E58}">
      <dgm:prSet/>
      <dgm:spPr/>
      <dgm:t>
        <a:bodyPr/>
        <a:lstStyle/>
        <a:p>
          <a:endParaRPr lang="en-US"/>
        </a:p>
      </dgm:t>
    </dgm:pt>
    <dgm:pt modelId="{D61BBBCA-A422-4BF3-A8E0-A547F302B1AD}" type="sibTrans" cxnId="{6A5B4C00-463E-4572-86C1-915596295E58}">
      <dgm:prSet/>
      <dgm:spPr/>
      <dgm:t>
        <a:bodyPr/>
        <a:lstStyle/>
        <a:p>
          <a:endParaRPr lang="en-US"/>
        </a:p>
      </dgm:t>
    </dgm:pt>
    <dgm:pt modelId="{2720FD08-5B09-4B92-BEB7-286D42D3CFF8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82B66EAE-99CA-45AE-8DA6-09F020E16073}" type="parTrans" cxnId="{39BDF154-D1F5-4801-8CD2-47AAEDF04BBE}">
      <dgm:prSet/>
      <dgm:spPr/>
      <dgm:t>
        <a:bodyPr/>
        <a:lstStyle/>
        <a:p>
          <a:endParaRPr lang="en-US"/>
        </a:p>
      </dgm:t>
    </dgm:pt>
    <dgm:pt modelId="{E3502ABD-3FD2-4EAA-AA1D-216AA174C597}" type="sibTrans" cxnId="{39BDF154-D1F5-4801-8CD2-47AAEDF04BBE}">
      <dgm:prSet/>
      <dgm:spPr/>
      <dgm:t>
        <a:bodyPr/>
        <a:lstStyle/>
        <a:p>
          <a:endParaRPr lang="en-US"/>
        </a:p>
      </dgm:t>
    </dgm:pt>
    <dgm:pt modelId="{DD81626E-3C99-4B28-95FD-0FF1E70B2F81}">
      <dgm:prSet phldrT="[Text]"/>
      <dgm:spPr/>
      <dgm:t>
        <a:bodyPr/>
        <a:lstStyle/>
        <a:p>
          <a:r>
            <a:rPr lang="en-US" dirty="0" smtClean="0"/>
            <a:t>26</a:t>
          </a:r>
          <a:endParaRPr lang="en-US" dirty="0"/>
        </a:p>
      </dgm:t>
    </dgm:pt>
    <dgm:pt modelId="{AD2C160A-97FC-4087-AA83-548FF3E12E9D}" type="parTrans" cxnId="{2C6E0B4C-9E2C-4C3A-AFC9-7B042263A3F4}">
      <dgm:prSet/>
      <dgm:spPr/>
      <dgm:t>
        <a:bodyPr/>
        <a:lstStyle/>
        <a:p>
          <a:endParaRPr lang="en-US"/>
        </a:p>
      </dgm:t>
    </dgm:pt>
    <dgm:pt modelId="{B7BD633A-A646-48BD-86E4-D02D18FF3138}" type="sibTrans" cxnId="{2C6E0B4C-9E2C-4C3A-AFC9-7B042263A3F4}">
      <dgm:prSet/>
      <dgm:spPr/>
      <dgm:t>
        <a:bodyPr/>
        <a:lstStyle/>
        <a:p>
          <a:endParaRPr lang="en-US"/>
        </a:p>
      </dgm:t>
    </dgm:pt>
    <dgm:pt modelId="{FC477801-7E97-4023-B3A2-D535170432F7}" type="pres">
      <dgm:prSet presAssocID="{784D63A1-4DA6-4546-B991-68CDD8D0DF6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CAF3D3-BB09-48E4-B36F-1B515441430B}" type="pres">
      <dgm:prSet presAssocID="{0E6E121F-3654-4633-8311-1D147F8247A0}" presName="vertOne" presStyleCnt="0"/>
      <dgm:spPr/>
    </dgm:pt>
    <dgm:pt modelId="{5D877CA6-B953-4E4D-8945-F426833D31BD}" type="pres">
      <dgm:prSet presAssocID="{0E6E121F-3654-4633-8311-1D147F8247A0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9C92C-19C8-4C96-A075-E76E80D42852}" type="pres">
      <dgm:prSet presAssocID="{0E6E121F-3654-4633-8311-1D147F8247A0}" presName="horzOne" presStyleCnt="0"/>
      <dgm:spPr/>
    </dgm:pt>
    <dgm:pt modelId="{661BFBB7-3EF3-4C62-A50E-FA58EC57DCB1}" type="pres">
      <dgm:prSet presAssocID="{237033D5-501E-4EAF-9E3F-469103F06DE4}" presName="sibSpaceOne" presStyleCnt="0"/>
      <dgm:spPr/>
    </dgm:pt>
    <dgm:pt modelId="{FE7C4685-8522-405F-BFDD-DB6BB2A8C06B}" type="pres">
      <dgm:prSet presAssocID="{ADDC0FE6-6FE4-4358-8E83-D66CF490F578}" presName="vertOne" presStyleCnt="0"/>
      <dgm:spPr/>
    </dgm:pt>
    <dgm:pt modelId="{3F339329-EC38-435D-B45B-C2E7AD7E92A9}" type="pres">
      <dgm:prSet presAssocID="{ADDC0FE6-6FE4-4358-8E83-D66CF490F578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0E78F-FBB6-44E0-B7B0-E3C50F29E27A}" type="pres">
      <dgm:prSet presAssocID="{ADDC0FE6-6FE4-4358-8E83-D66CF490F578}" presName="horzOne" presStyleCnt="0"/>
      <dgm:spPr/>
    </dgm:pt>
    <dgm:pt modelId="{4B408E7C-4366-49EE-9CF4-E88E2A5B0836}" type="pres">
      <dgm:prSet presAssocID="{6C02C24B-2ABC-4B96-B973-DF176EF7F51D}" presName="sibSpaceOne" presStyleCnt="0"/>
      <dgm:spPr/>
    </dgm:pt>
    <dgm:pt modelId="{083FF1E3-B5B2-4490-B52C-98D5A5A9EADB}" type="pres">
      <dgm:prSet presAssocID="{1C7A0800-69E5-4A7D-B5CD-777F0A5AE1BC}" presName="vertOne" presStyleCnt="0"/>
      <dgm:spPr/>
    </dgm:pt>
    <dgm:pt modelId="{627A25D9-EB24-4D3E-A111-37B00ECD2115}" type="pres">
      <dgm:prSet presAssocID="{1C7A0800-69E5-4A7D-B5CD-777F0A5AE1B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129C3C-C4E5-4BA3-801F-31645AFA3E33}" type="pres">
      <dgm:prSet presAssocID="{1C7A0800-69E5-4A7D-B5CD-777F0A5AE1BC}" presName="horzOne" presStyleCnt="0"/>
      <dgm:spPr/>
    </dgm:pt>
    <dgm:pt modelId="{A280C157-E585-4888-8786-030C5C9B5670}" type="pres">
      <dgm:prSet presAssocID="{D61BBBCA-A422-4BF3-A8E0-A547F302B1AD}" presName="sibSpaceOne" presStyleCnt="0"/>
      <dgm:spPr/>
    </dgm:pt>
    <dgm:pt modelId="{48EAD91A-75D2-43F7-B5F8-12DA116A9CBC}" type="pres">
      <dgm:prSet presAssocID="{2720FD08-5B09-4B92-BEB7-286D42D3CFF8}" presName="vertOne" presStyleCnt="0"/>
      <dgm:spPr/>
    </dgm:pt>
    <dgm:pt modelId="{8E4C2BCB-5FBB-475F-A259-17FB5C35EB84}" type="pres">
      <dgm:prSet presAssocID="{2720FD08-5B09-4B92-BEB7-286D42D3CFF8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24243-451D-4028-9440-B3DD58003051}" type="pres">
      <dgm:prSet presAssocID="{2720FD08-5B09-4B92-BEB7-286D42D3CFF8}" presName="horzOne" presStyleCnt="0"/>
      <dgm:spPr/>
    </dgm:pt>
    <dgm:pt modelId="{5309787F-9791-4AFB-BEC9-5F94977DEF1D}" type="pres">
      <dgm:prSet presAssocID="{E3502ABD-3FD2-4EAA-AA1D-216AA174C597}" presName="sibSpaceOne" presStyleCnt="0"/>
      <dgm:spPr/>
    </dgm:pt>
    <dgm:pt modelId="{A27F0D80-C57B-443C-ADF4-9991B4536023}" type="pres">
      <dgm:prSet presAssocID="{DD81626E-3C99-4B28-95FD-0FF1E70B2F81}" presName="vertOne" presStyleCnt="0"/>
      <dgm:spPr/>
    </dgm:pt>
    <dgm:pt modelId="{8D72F9C7-A53B-4010-970F-F7793520B503}" type="pres">
      <dgm:prSet presAssocID="{DD81626E-3C99-4B28-95FD-0FF1E70B2F81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88F1F-ACCD-4A1B-AE80-CAC0F826905E}" type="pres">
      <dgm:prSet presAssocID="{DD81626E-3C99-4B28-95FD-0FF1E70B2F81}" presName="horzOne" presStyleCnt="0"/>
      <dgm:spPr/>
    </dgm:pt>
  </dgm:ptLst>
  <dgm:cxnLst>
    <dgm:cxn modelId="{16A32D59-5C1C-4322-8DF2-3373B39D9603}" srcId="{784D63A1-4DA6-4546-B991-68CDD8D0DF67}" destId="{ADDC0FE6-6FE4-4358-8E83-D66CF490F578}" srcOrd="1" destOrd="0" parTransId="{05C092D6-FAC7-4EA2-97F9-4E1DDF470EAB}" sibTransId="{6C02C24B-2ABC-4B96-B973-DF176EF7F51D}"/>
    <dgm:cxn modelId="{6A5B4C00-463E-4572-86C1-915596295E58}" srcId="{784D63A1-4DA6-4546-B991-68CDD8D0DF67}" destId="{1C7A0800-69E5-4A7D-B5CD-777F0A5AE1BC}" srcOrd="2" destOrd="0" parTransId="{5CF144C9-04D8-406D-A108-D7634EFD0597}" sibTransId="{D61BBBCA-A422-4BF3-A8E0-A547F302B1AD}"/>
    <dgm:cxn modelId="{2C6E0B4C-9E2C-4C3A-AFC9-7B042263A3F4}" srcId="{784D63A1-4DA6-4546-B991-68CDD8D0DF67}" destId="{DD81626E-3C99-4B28-95FD-0FF1E70B2F81}" srcOrd="4" destOrd="0" parTransId="{AD2C160A-97FC-4087-AA83-548FF3E12E9D}" sibTransId="{B7BD633A-A646-48BD-86E4-D02D18FF3138}"/>
    <dgm:cxn modelId="{F42F059B-4BF6-434D-B4A5-0D9D810915DD}" srcId="{784D63A1-4DA6-4546-B991-68CDD8D0DF67}" destId="{0E6E121F-3654-4633-8311-1D147F8247A0}" srcOrd="0" destOrd="0" parTransId="{7B7C67A6-AAF6-488C-AFB1-068E6F05BAB2}" sibTransId="{237033D5-501E-4EAF-9E3F-469103F06DE4}"/>
    <dgm:cxn modelId="{5AC9A860-8F97-41FC-B03F-B9F6C2598B16}" type="presOf" srcId="{0E6E121F-3654-4633-8311-1D147F8247A0}" destId="{5D877CA6-B953-4E4D-8945-F426833D31BD}" srcOrd="0" destOrd="0" presId="urn:microsoft.com/office/officeart/2005/8/layout/architecture"/>
    <dgm:cxn modelId="{E1577B7C-E9BD-4270-A5FD-FB2191FB27E0}" type="presOf" srcId="{DD81626E-3C99-4B28-95FD-0FF1E70B2F81}" destId="{8D72F9C7-A53B-4010-970F-F7793520B503}" srcOrd="0" destOrd="0" presId="urn:microsoft.com/office/officeart/2005/8/layout/architecture"/>
    <dgm:cxn modelId="{F69CA139-4986-41AA-B263-FB8110BF5B78}" type="presOf" srcId="{1C7A0800-69E5-4A7D-B5CD-777F0A5AE1BC}" destId="{627A25D9-EB24-4D3E-A111-37B00ECD2115}" srcOrd="0" destOrd="0" presId="urn:microsoft.com/office/officeart/2005/8/layout/architecture"/>
    <dgm:cxn modelId="{54F65B9A-683F-4E41-BB4E-F400A5D5C344}" type="presOf" srcId="{ADDC0FE6-6FE4-4358-8E83-D66CF490F578}" destId="{3F339329-EC38-435D-B45B-C2E7AD7E92A9}" srcOrd="0" destOrd="0" presId="urn:microsoft.com/office/officeart/2005/8/layout/architecture"/>
    <dgm:cxn modelId="{39BDF154-D1F5-4801-8CD2-47AAEDF04BBE}" srcId="{784D63A1-4DA6-4546-B991-68CDD8D0DF67}" destId="{2720FD08-5B09-4B92-BEB7-286D42D3CFF8}" srcOrd="3" destOrd="0" parTransId="{82B66EAE-99CA-45AE-8DA6-09F020E16073}" sibTransId="{E3502ABD-3FD2-4EAA-AA1D-216AA174C597}"/>
    <dgm:cxn modelId="{4D260C61-8217-4BDC-9DA7-9C2F200D93D7}" type="presOf" srcId="{2720FD08-5B09-4B92-BEB7-286D42D3CFF8}" destId="{8E4C2BCB-5FBB-475F-A259-17FB5C35EB84}" srcOrd="0" destOrd="0" presId="urn:microsoft.com/office/officeart/2005/8/layout/architecture"/>
    <dgm:cxn modelId="{223DBA0B-840F-4DDA-A8B6-3E3488C56C23}" type="presOf" srcId="{784D63A1-4DA6-4546-B991-68CDD8D0DF67}" destId="{FC477801-7E97-4023-B3A2-D535170432F7}" srcOrd="0" destOrd="0" presId="urn:microsoft.com/office/officeart/2005/8/layout/architecture"/>
    <dgm:cxn modelId="{9DE2C121-4775-4F75-BAE1-DAD0D05EAA9C}" type="presParOf" srcId="{FC477801-7E97-4023-B3A2-D535170432F7}" destId="{D4CAF3D3-BB09-48E4-B36F-1B515441430B}" srcOrd="0" destOrd="0" presId="urn:microsoft.com/office/officeart/2005/8/layout/architecture"/>
    <dgm:cxn modelId="{6B89D086-B553-45F0-8ECB-32DF25A03914}" type="presParOf" srcId="{D4CAF3D3-BB09-48E4-B36F-1B515441430B}" destId="{5D877CA6-B953-4E4D-8945-F426833D31BD}" srcOrd="0" destOrd="0" presId="urn:microsoft.com/office/officeart/2005/8/layout/architecture"/>
    <dgm:cxn modelId="{393AAA07-31D2-4C0B-89D9-70E290D08949}" type="presParOf" srcId="{D4CAF3D3-BB09-48E4-B36F-1B515441430B}" destId="{6539C92C-19C8-4C96-A075-E76E80D42852}" srcOrd="1" destOrd="0" presId="urn:microsoft.com/office/officeart/2005/8/layout/architecture"/>
    <dgm:cxn modelId="{5A559B1D-A1E2-48AC-8FCE-950D5A822BFD}" type="presParOf" srcId="{FC477801-7E97-4023-B3A2-D535170432F7}" destId="{661BFBB7-3EF3-4C62-A50E-FA58EC57DCB1}" srcOrd="1" destOrd="0" presId="urn:microsoft.com/office/officeart/2005/8/layout/architecture"/>
    <dgm:cxn modelId="{4CCC9EA4-8696-44C8-A388-497BE5542501}" type="presParOf" srcId="{FC477801-7E97-4023-B3A2-D535170432F7}" destId="{FE7C4685-8522-405F-BFDD-DB6BB2A8C06B}" srcOrd="2" destOrd="0" presId="urn:microsoft.com/office/officeart/2005/8/layout/architecture"/>
    <dgm:cxn modelId="{04A93F40-7C93-4A77-8C0D-44889647C08D}" type="presParOf" srcId="{FE7C4685-8522-405F-BFDD-DB6BB2A8C06B}" destId="{3F339329-EC38-435D-B45B-C2E7AD7E92A9}" srcOrd="0" destOrd="0" presId="urn:microsoft.com/office/officeart/2005/8/layout/architecture"/>
    <dgm:cxn modelId="{68AE7D3D-0B5D-48A4-94D4-D9EC42B8F953}" type="presParOf" srcId="{FE7C4685-8522-405F-BFDD-DB6BB2A8C06B}" destId="{BD90E78F-FBB6-44E0-B7B0-E3C50F29E27A}" srcOrd="1" destOrd="0" presId="urn:microsoft.com/office/officeart/2005/8/layout/architecture"/>
    <dgm:cxn modelId="{FF7AEFD8-B751-4411-AD9F-21720A2F72E7}" type="presParOf" srcId="{FC477801-7E97-4023-B3A2-D535170432F7}" destId="{4B408E7C-4366-49EE-9CF4-E88E2A5B0836}" srcOrd="3" destOrd="0" presId="urn:microsoft.com/office/officeart/2005/8/layout/architecture"/>
    <dgm:cxn modelId="{72560D1D-D799-435F-A127-82820FFFAF97}" type="presParOf" srcId="{FC477801-7E97-4023-B3A2-D535170432F7}" destId="{083FF1E3-B5B2-4490-B52C-98D5A5A9EADB}" srcOrd="4" destOrd="0" presId="urn:microsoft.com/office/officeart/2005/8/layout/architecture"/>
    <dgm:cxn modelId="{F5DECC71-3FD7-46BE-840A-80E7EF5E4FA0}" type="presParOf" srcId="{083FF1E3-B5B2-4490-B52C-98D5A5A9EADB}" destId="{627A25D9-EB24-4D3E-A111-37B00ECD2115}" srcOrd="0" destOrd="0" presId="urn:microsoft.com/office/officeart/2005/8/layout/architecture"/>
    <dgm:cxn modelId="{4A8417F6-8A55-4FB5-9456-4E99A761942B}" type="presParOf" srcId="{083FF1E3-B5B2-4490-B52C-98D5A5A9EADB}" destId="{AD129C3C-C4E5-4BA3-801F-31645AFA3E33}" srcOrd="1" destOrd="0" presId="urn:microsoft.com/office/officeart/2005/8/layout/architecture"/>
    <dgm:cxn modelId="{E2C75EBE-5FCA-47BF-A5A6-E1AA9BB69E99}" type="presParOf" srcId="{FC477801-7E97-4023-B3A2-D535170432F7}" destId="{A280C157-E585-4888-8786-030C5C9B5670}" srcOrd="5" destOrd="0" presId="urn:microsoft.com/office/officeart/2005/8/layout/architecture"/>
    <dgm:cxn modelId="{25BB5F2D-7E7E-4B83-BEE9-D11F08E7B1B8}" type="presParOf" srcId="{FC477801-7E97-4023-B3A2-D535170432F7}" destId="{48EAD91A-75D2-43F7-B5F8-12DA116A9CBC}" srcOrd="6" destOrd="0" presId="urn:microsoft.com/office/officeart/2005/8/layout/architecture"/>
    <dgm:cxn modelId="{C862104E-9596-4665-AC23-6C4D7D9F63F8}" type="presParOf" srcId="{48EAD91A-75D2-43F7-B5F8-12DA116A9CBC}" destId="{8E4C2BCB-5FBB-475F-A259-17FB5C35EB84}" srcOrd="0" destOrd="0" presId="urn:microsoft.com/office/officeart/2005/8/layout/architecture"/>
    <dgm:cxn modelId="{CAF92D45-F787-4936-853E-6FAE7A8AF615}" type="presParOf" srcId="{48EAD91A-75D2-43F7-B5F8-12DA116A9CBC}" destId="{55524243-451D-4028-9440-B3DD58003051}" srcOrd="1" destOrd="0" presId="urn:microsoft.com/office/officeart/2005/8/layout/architecture"/>
    <dgm:cxn modelId="{7828C013-8D8C-4B99-A25A-A7B18BED7216}" type="presParOf" srcId="{FC477801-7E97-4023-B3A2-D535170432F7}" destId="{5309787F-9791-4AFB-BEC9-5F94977DEF1D}" srcOrd="7" destOrd="0" presId="urn:microsoft.com/office/officeart/2005/8/layout/architecture"/>
    <dgm:cxn modelId="{BBF3E11C-6DCF-44ED-9D87-F4B07CFE0F2E}" type="presParOf" srcId="{FC477801-7E97-4023-B3A2-D535170432F7}" destId="{A27F0D80-C57B-443C-ADF4-9991B4536023}" srcOrd="8" destOrd="0" presId="urn:microsoft.com/office/officeart/2005/8/layout/architecture"/>
    <dgm:cxn modelId="{73A8A0C0-122E-4BE8-9E7A-ED85CDA6861C}" type="presParOf" srcId="{A27F0D80-C57B-443C-ADF4-9991B4536023}" destId="{8D72F9C7-A53B-4010-970F-F7793520B503}" srcOrd="0" destOrd="0" presId="urn:microsoft.com/office/officeart/2005/8/layout/architecture"/>
    <dgm:cxn modelId="{F9D0584A-44DE-449E-9A74-520F7D0761B4}" type="presParOf" srcId="{A27F0D80-C57B-443C-ADF4-9991B4536023}" destId="{86D88F1F-ACCD-4A1B-AE80-CAC0F826905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4FBB6-0D79-4A28-83AC-53870D6AA132}">
      <dsp:nvSpPr>
        <dsp:cNvPr id="0" name=""/>
        <dsp:cNvSpPr/>
      </dsp:nvSpPr>
      <dsp:spPr>
        <a:xfrm>
          <a:off x="3668" y="927643"/>
          <a:ext cx="1876574" cy="113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Inherits from</a:t>
          </a:r>
          <a:endParaRPr lang="en-US" sz="3400" kern="1200" dirty="0"/>
        </a:p>
      </dsp:txBody>
      <dsp:txXfrm>
        <a:off x="3668" y="927643"/>
        <a:ext cx="1876574" cy="1136025"/>
      </dsp:txXfrm>
    </dsp:sp>
    <dsp:sp modelId="{68429FC9-133C-4A79-AACF-CE0020D66C22}">
      <dsp:nvSpPr>
        <dsp:cNvPr id="0" name=""/>
        <dsp:cNvSpPr/>
      </dsp:nvSpPr>
      <dsp:spPr>
        <a:xfrm>
          <a:off x="1880243" y="927643"/>
          <a:ext cx="375314" cy="1136025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DDC5C-1CDE-4555-9613-6869C998530F}">
      <dsp:nvSpPr>
        <dsp:cNvPr id="0" name=""/>
        <dsp:cNvSpPr/>
      </dsp:nvSpPr>
      <dsp:spPr>
        <a:xfrm>
          <a:off x="2405684" y="927643"/>
          <a:ext cx="5104283" cy="113602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Base Class</a:t>
          </a:r>
          <a:endParaRPr lang="en-US" sz="3400" kern="1200" dirty="0"/>
        </a:p>
      </dsp:txBody>
      <dsp:txXfrm>
        <a:off x="2405684" y="927643"/>
        <a:ext cx="5104283" cy="1136025"/>
      </dsp:txXfrm>
    </dsp:sp>
    <dsp:sp modelId="{EF9CE064-A96B-4D1A-93D0-00CF546E0F42}">
      <dsp:nvSpPr>
        <dsp:cNvPr id="0" name=""/>
        <dsp:cNvSpPr/>
      </dsp:nvSpPr>
      <dsp:spPr>
        <a:xfrm>
          <a:off x="3668" y="2186068"/>
          <a:ext cx="1876574" cy="113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Inherits to</a:t>
          </a:r>
          <a:endParaRPr lang="en-US" sz="3400" kern="1200" dirty="0"/>
        </a:p>
      </dsp:txBody>
      <dsp:txXfrm>
        <a:off x="3668" y="2186068"/>
        <a:ext cx="1876574" cy="1136025"/>
      </dsp:txXfrm>
    </dsp:sp>
    <dsp:sp modelId="{FED0EB3F-01C5-45A0-A4C1-8A1DC32D308F}">
      <dsp:nvSpPr>
        <dsp:cNvPr id="0" name=""/>
        <dsp:cNvSpPr/>
      </dsp:nvSpPr>
      <dsp:spPr>
        <a:xfrm>
          <a:off x="1880243" y="2186068"/>
          <a:ext cx="375314" cy="1136025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AA7CC-F838-4251-B109-27D2C1ACF08A}">
      <dsp:nvSpPr>
        <dsp:cNvPr id="0" name=""/>
        <dsp:cNvSpPr/>
      </dsp:nvSpPr>
      <dsp:spPr>
        <a:xfrm>
          <a:off x="2405684" y="2186068"/>
          <a:ext cx="5104283" cy="1136025"/>
        </a:xfrm>
        <a:prstGeom prst="rect">
          <a:avLst/>
        </a:prstGeom>
        <a:solidFill>
          <a:schemeClr val="accent1">
            <a:shade val="50000"/>
            <a:hueOff val="496474"/>
            <a:satOff val="7082"/>
            <a:lumOff val="4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>
              <a:solidFill>
                <a:schemeClr val="tx1"/>
              </a:solidFill>
            </a:rPr>
            <a:t>Derived Class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2405684" y="2186068"/>
        <a:ext cx="5104283" cy="1136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3FDB3-37B3-4DC5-8BA6-04552D4625AA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E91D-1C79-4869-9E68-6F5F52512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9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7712-A2EE-41F7-A36B-F1359CA1795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9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575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71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022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87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319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742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2039-6763-4D7A-BA9F-26B762B020A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EBBA-7333-4A1C-891B-BB6366B34F0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8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529"/>
            <a:ext cx="7514035" cy="102053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8449-7F8A-4F8D-87BB-AE1046EB8D7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16C4-DC19-4798-A819-B8790F99FDFD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5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F1D-B1CA-4762-B90E-836D60F19C56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4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319-0EB8-4C73-91C3-F322534D4161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1C4-1D07-4B56-AFAD-E51AF746A07D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0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F445-CFA9-4B2C-8FE3-B42B19409712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0CD3-3550-469C-950E-8265EA07C05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7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03EE-241B-460E-BE1D-376BC8040D42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0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1541691"/>
            <a:ext cx="7514035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5E545C-6B48-4ECA-9758-F1445790336C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comments" Target="../comments/comment2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 Properties (</a:t>
            </a:r>
            <a:r>
              <a:rPr lang="en-US" sz="2400" dirty="0" smtClean="0"/>
              <a:t>or </a:t>
            </a:r>
            <a:r>
              <a:rPr lang="en-US" sz="2400" dirty="0" err="1" smtClean="0"/>
              <a:t>accessors</a:t>
            </a:r>
            <a:r>
              <a:rPr lang="en-US" sz="2400" dirty="0" smtClean="0"/>
              <a:t> and </a:t>
            </a:r>
            <a:r>
              <a:rPr lang="en-US" sz="2400" dirty="0" err="1" smtClean="0"/>
              <a:t>mutators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4" y="1527048"/>
            <a:ext cx="7692438" cy="1901952"/>
          </a:xfrm>
        </p:spPr>
        <p:txBody>
          <a:bodyPr>
            <a:normAutofit/>
          </a:bodyPr>
          <a:lstStyle/>
          <a:p>
            <a:r>
              <a:rPr lang="en-US" dirty="0" smtClean="0"/>
              <a:t>The base class should provide either properties or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r>
              <a:rPr lang="en-US" dirty="0" smtClean="0"/>
              <a:t> to work with the base class data.  These are inherited by derived classes.</a:t>
            </a:r>
          </a:p>
          <a:p>
            <a:pPr marL="0" indent="0">
              <a:buNone/>
            </a:pPr>
            <a:r>
              <a:rPr lang="en-US" sz="1200" b="1" dirty="0" smtClean="0"/>
              <a:t>  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class should provide default and overloaded constructors to initialize instance data</a:t>
            </a:r>
          </a:p>
          <a:p>
            <a:pPr marL="3429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Person(string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bDay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bDay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Constructors are not inherited by derived 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Member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 can provide member methods that are common to all </a:t>
            </a:r>
            <a:r>
              <a:rPr lang="en-US" dirty="0" smtClean="0"/>
              <a:t>people</a:t>
            </a:r>
            <a:endParaRPr lang="en-US" dirty="0" smtClean="0"/>
          </a:p>
          <a:p>
            <a:r>
              <a:rPr lang="en-US" dirty="0" smtClean="0"/>
              <a:t>An example might be a method to send a message to an </a:t>
            </a:r>
            <a:r>
              <a:rPr lang="en-US" dirty="0" smtClean="0"/>
              <a:t>person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derived class would inherit all public member methods in the base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Derived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Employee class is a derived class of the Person base class.</a:t>
            </a:r>
          </a:p>
          <a:p>
            <a:r>
              <a:rPr lang="en-US" dirty="0" smtClean="0"/>
              <a:t>This is coded by using the ":" symbol as shown here in the derived class definition: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Employee : Person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This indicates that the Employee class will inherit public properties and methods from the Person class (not the constructors)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Class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Employees have and employee id, </a:t>
            </a:r>
            <a:r>
              <a:rPr lang="en-US" dirty="0" smtClean="0"/>
              <a:t>daily</a:t>
            </a:r>
            <a:r>
              <a:rPr lang="en-US" dirty="0" smtClean="0"/>
              <a:t> </a:t>
            </a:r>
            <a:r>
              <a:rPr lang="en-US" dirty="0" smtClean="0"/>
              <a:t>hours and an </a:t>
            </a:r>
            <a:r>
              <a:rPr lang="en-US" dirty="0" smtClean="0"/>
              <a:t>days worked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instance data for the Employee class is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IDNumber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DaysWorked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Employee class provides properties or accessors and </a:t>
            </a:r>
            <a:r>
              <a:rPr lang="en-US" dirty="0" err="1" smtClean="0"/>
              <a:t>mutators</a:t>
            </a:r>
            <a:r>
              <a:rPr lang="en-US" dirty="0" smtClean="0"/>
              <a:t> for the data in that class</a:t>
            </a:r>
          </a:p>
          <a:p>
            <a:pPr marL="274320" lvl="1" indent="0">
              <a:buNone/>
            </a:pPr>
            <a:r>
              <a:rPr lang="en-US" dirty="0" smtClean="0"/>
              <a:t>    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Member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Employee class provides a member method to calculate and return the </a:t>
            </a:r>
            <a:r>
              <a:rPr lang="en-US" dirty="0" smtClean="0"/>
              <a:t>number of hours committed each week.</a:t>
            </a:r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getWeeklyHours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DaysWorked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_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DailyHours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Constructor Executes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object of Employee class is instantiated using a default constructor, the base class default constructor is executed before the derived class constructor on Person</a:t>
            </a:r>
          </a:p>
          <a:p>
            <a:r>
              <a:rPr lang="en-US" dirty="0" smtClean="0"/>
              <a:t>If an overloaded constructor is used to instantiate a Employee object the derived class code can explicitly call the base class overloaded constructor on 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Employee(){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DaysWorked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DailyHours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 instantiation of a Employee using this constructor will cause the base class default constructor to be executed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Overloaded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541690"/>
            <a:ext cx="7514035" cy="4630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Employee(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daysWorked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dailyHours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base(</a:t>
            </a:r>
            <a:r>
              <a:rPr lang="en-US" sz="20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bDay</a:t>
            </a:r>
            <a:r>
              <a:rPr lang="en-US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DaysWorked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daysWorked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DailyHours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dailyHours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This will pass the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and </a:t>
            </a:r>
            <a:r>
              <a:rPr lang="en-US" dirty="0" err="1" smtClean="0"/>
              <a:t>bDay</a:t>
            </a:r>
            <a:r>
              <a:rPr lang="en-US" dirty="0" smtClean="0"/>
              <a:t> arguments to the Person overloaded constructor that will be executed before the code in this constructor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2325968"/>
            <a:ext cx="2332433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This calls the base class overloaded constructor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477000" y="2743200"/>
            <a:ext cx="457201" cy="1524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Class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extends functionality of an existing class</a:t>
            </a:r>
          </a:p>
          <a:p>
            <a:r>
              <a:rPr lang="en-US" dirty="0" smtClean="0"/>
              <a:t>Create a new class that derives from the existing class</a:t>
            </a:r>
          </a:p>
          <a:p>
            <a:r>
              <a:rPr lang="en-US" dirty="0" smtClean="0"/>
              <a:t>Derived class inherits properties and behavior of base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Implements an “Is-A” relationship for code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4" y="1527048"/>
            <a:ext cx="7692438" cy="4721352"/>
          </a:xfrm>
        </p:spPr>
        <p:txBody>
          <a:bodyPr>
            <a:normAutofit/>
          </a:bodyPr>
          <a:lstStyle/>
          <a:p>
            <a:r>
              <a:rPr lang="en-US" dirty="0" smtClean="0"/>
              <a:t>Students are people </a:t>
            </a:r>
            <a:r>
              <a:rPr lang="en-US" dirty="0" smtClean="0"/>
              <a:t>where </a:t>
            </a:r>
            <a:r>
              <a:rPr lang="en-US" dirty="0" smtClean="0"/>
              <a:t>their work is there classes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instance data and property for this data is:</a:t>
            </a:r>
          </a:p>
          <a:p>
            <a:pPr marL="0" indent="0">
              <a:buNone/>
            </a:pPr>
            <a:endParaRPr lang="en-US" sz="1000" dirty="0"/>
          </a:p>
          <a:p>
            <a:pPr marL="274320" lvl="1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CreditLoad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data</a:t>
            </a:r>
          </a:p>
          <a:p>
            <a:pPr marL="274320" lvl="1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CreditLoad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get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CreditLoad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set {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&gt; 0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CreditLoad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 marL="274320" lvl="1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Member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member method to calculate the weekly </a:t>
            </a:r>
            <a:r>
              <a:rPr lang="en-US" dirty="0" smtClean="0"/>
              <a:t>hours a student needs to dedicate </a:t>
            </a:r>
            <a:r>
              <a:rPr lang="en-US" dirty="0" smtClean="0"/>
              <a:t>has the same name as the Employee method.  The calculation is different</a:t>
            </a:r>
          </a:p>
          <a:p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getWeeklyHours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CreditLoad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Overloaded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the Employee overloaded constructor, this constructor passes data to the base class </a:t>
            </a:r>
            <a:r>
              <a:rPr lang="en-US" dirty="0" smtClean="0"/>
              <a:t>constructor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Student(string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credits)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:base(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fName,lName,bDay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CreditLoad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credits;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Employee Derived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0200" y="1541690"/>
            <a:ext cx="7027068" cy="51639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Derived class can use properties and methods from both the base class and the derived class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Create a Employee object using the default constructor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myEmployee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Employee(); 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Use base class properties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myEmployee.FirstName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“Sue";   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myEmployee.LastName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“Storm";  </a:t>
            </a:r>
          </a:p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myEmployee.BirthDate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(3,4,1966);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Use derived class properties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myEmployee.DailyHours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myEmployee.DaysWorked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    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Use derived class method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weeklyHours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myEmployee.getWeeklyHours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Student Derived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1" y="1541691"/>
            <a:ext cx="7636668" cy="42495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Objects of both derived classes can use the base class public properties and member methods plus their own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Create object using the overloaded constructor in derived class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data for base class is passed to the base class overloaded constructor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(“Susan", “Storms", new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(5,15,1944), 13);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Call the derived class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member method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weeklyHours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myStudent.getWeeklyHours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40671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3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Inheritance</a:t>
            </a:r>
            <a:r>
              <a:rPr lang="en-US" sz="3200" b="1" dirty="0" smtClean="0"/>
              <a:t> </a:t>
            </a:r>
          </a:p>
          <a:p>
            <a:pPr marL="0" indent="0" algn="ctr">
              <a:buNone/>
            </a:pPr>
            <a:r>
              <a:rPr lang="en-US" sz="3200" b="1" dirty="0" smtClean="0"/>
              <a:t>Leads to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Code Reusability </a:t>
            </a:r>
          </a:p>
          <a:p>
            <a:pPr marL="0" indent="0" algn="ctr">
              <a:buNone/>
            </a:pPr>
            <a:r>
              <a:rPr lang="en-US" sz="3200" b="1" dirty="0" smtClean="0"/>
              <a:t>&amp;&amp;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Less Redundant Code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Abstract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 class cannot be instantiated</a:t>
            </a:r>
          </a:p>
          <a:p>
            <a:r>
              <a:rPr lang="en-US" dirty="0"/>
              <a:t>Normally used as the base class in an inheritance </a:t>
            </a:r>
            <a:r>
              <a:rPr lang="en-US" dirty="0" smtClean="0"/>
              <a:t>hierarchy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provides a template for all derived classes</a:t>
            </a:r>
          </a:p>
          <a:p>
            <a:r>
              <a:rPr lang="en-US" dirty="0" smtClean="0"/>
              <a:t>Derived classes of an abstract class that can be instantiated are called concrete classes</a:t>
            </a:r>
          </a:p>
        </p:txBody>
      </p:sp>
    </p:spTree>
    <p:extLst>
      <p:ext uri="{BB962C8B-B14F-4D97-AF65-F5344CB8AC3E}">
        <p14:creationId xmlns:p14="http://schemas.microsoft.com/office/powerpoint/2010/main" val="22327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keyword abstract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78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keyword abstract</a:t>
            </a:r>
          </a:p>
          <a:p>
            <a:r>
              <a:rPr lang="en-US" dirty="0" smtClean="0"/>
              <a:t>Must </a:t>
            </a:r>
            <a:r>
              <a:rPr lang="en-US" dirty="0"/>
              <a:t>be overridden by derived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Must be in an abstract class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287812"/>
              </p:ext>
            </p:extLst>
          </p:nvPr>
        </p:nvGraphicFramePr>
        <p:xfrm>
          <a:off x="1112838" y="1541463"/>
          <a:ext cx="7513637" cy="4249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333500"/>
            <a:ext cx="4067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6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what operations can be performed - not how they are </a:t>
            </a:r>
            <a:r>
              <a:rPr lang="en-US" dirty="0" smtClean="0"/>
              <a:t>implemented </a:t>
            </a:r>
          </a:p>
          <a:p>
            <a:r>
              <a:rPr lang="en-US" dirty="0" smtClean="0"/>
              <a:t>Think of interfaces as a “Template”</a:t>
            </a:r>
            <a:endParaRPr lang="en-US" dirty="0" smtClean="0"/>
          </a:p>
          <a:p>
            <a:r>
              <a:rPr lang="en-US" dirty="0" smtClean="0"/>
              <a:t>Assign a common functionality to possibly unrelated classes</a:t>
            </a:r>
          </a:p>
          <a:p>
            <a:r>
              <a:rPr lang="en-US" dirty="0" smtClean="0"/>
              <a:t>Classes that implement the same interface respond to the same method calls (polymorphism)</a:t>
            </a:r>
          </a:p>
          <a:p>
            <a:r>
              <a:rPr lang="en-US" dirty="0" smtClean="0"/>
              <a:t>Similar to abstract classes but classes do not need to be related in an "is-a" relationship</a:t>
            </a:r>
          </a:p>
          <a:p>
            <a:r>
              <a:rPr lang="en-US" dirty="0" smtClean="0"/>
              <a:t>Allows </a:t>
            </a:r>
            <a:r>
              <a:rPr lang="en-US" dirty="0" smtClean="0"/>
              <a:t>“multiple inheritance”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Methods declared must be implemented by the class that implements the interface</a:t>
            </a:r>
          </a:p>
          <a:p>
            <a:r>
              <a:rPr lang="en-US" dirty="0" smtClean="0"/>
              <a:t>Cannot contain fields (class variables);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IPayable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getWeeklyWage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getBiWeeklyHours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3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Employee:Person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IPayable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_Wage;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// other code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getWeeklyWage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getWeeklyHours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* _Wage;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getBiWeeklyHours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getWeeklyHours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()*2;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67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62" y="1822182"/>
            <a:ext cx="5895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64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 Cannot Be Instantiated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Cannot instantiate objects of the Interface type</a:t>
            </a:r>
          </a:p>
          <a:p>
            <a:endParaRPr lang="en-US" dirty="0" smtClean="0"/>
          </a:p>
          <a:p>
            <a:r>
              <a:rPr lang="en-US" dirty="0" smtClean="0"/>
              <a:t>Can use Interface as a reference type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IPayable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Employee();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Shallow Copy</a:t>
            </a:r>
          </a:p>
          <a:p>
            <a:pPr lvl="1"/>
            <a:r>
              <a:rPr lang="en-US" dirty="0" smtClean="0"/>
              <a:t>Copies references to the data to the new object</a:t>
            </a:r>
          </a:p>
          <a:p>
            <a:endParaRPr lang="en-US" dirty="0"/>
          </a:p>
          <a:p>
            <a:r>
              <a:rPr lang="en-US" dirty="0" smtClean="0"/>
              <a:t>Deep Copy</a:t>
            </a:r>
          </a:p>
          <a:p>
            <a:pPr lvl="1"/>
            <a:r>
              <a:rPr lang="en-US" dirty="0" smtClean="0"/>
              <a:t>Copies values of the data to the new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381952" y="1219200"/>
            <a:ext cx="5609647" cy="358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Heap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3234" y="1219201"/>
            <a:ext cx="1553766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Stack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9485188"/>
              </p:ext>
            </p:extLst>
          </p:nvPr>
        </p:nvGraphicFramePr>
        <p:xfrm>
          <a:off x="3776978" y="1676400"/>
          <a:ext cx="4826679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332625095"/>
              </p:ext>
            </p:extLst>
          </p:nvPr>
        </p:nvGraphicFramePr>
        <p:xfrm>
          <a:off x="1295400" y="1371600"/>
          <a:ext cx="1219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57600" y="13094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9713" y="4843226"/>
            <a:ext cx="226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2448" y="167640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2490" y="320040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381952" y="1219200"/>
            <a:ext cx="5609647" cy="358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Heap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3234" y="1219201"/>
            <a:ext cx="1553766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Stack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9485188"/>
              </p:ext>
            </p:extLst>
          </p:nvPr>
        </p:nvGraphicFramePr>
        <p:xfrm>
          <a:off x="3776978" y="1676400"/>
          <a:ext cx="4826679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332625095"/>
              </p:ext>
            </p:extLst>
          </p:nvPr>
        </p:nvGraphicFramePr>
        <p:xfrm>
          <a:off x="1295400" y="1371600"/>
          <a:ext cx="1219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57600" y="13094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39203" y="2885443"/>
            <a:ext cx="4988065" cy="1025979"/>
            <a:chOff x="3639203" y="2885443"/>
            <a:chExt cx="4988065" cy="1025979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2767052518"/>
                </p:ext>
              </p:extLst>
            </p:nvPr>
          </p:nvGraphicFramePr>
          <p:xfrm>
            <a:off x="3800589" y="3225622"/>
            <a:ext cx="4826679" cy="685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639203" y="288544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#F7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82448" y="167640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7565" y="3225622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#F7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541692"/>
            <a:ext cx="7514035" cy="739760"/>
          </a:xfrm>
        </p:spPr>
        <p:txBody>
          <a:bodyPr/>
          <a:lstStyle/>
          <a:p>
            <a:r>
              <a:rPr lang="en-US" dirty="0" smtClean="0"/>
              <a:t>Base Class and Derived Class Diagram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286000"/>
            <a:ext cx="1752600" cy="1371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4267200"/>
            <a:ext cx="1752600" cy="1371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Derived Class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2324100" y="3657600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16162" y="2281451"/>
            <a:ext cx="1752600" cy="1371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SuperClass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6162" y="4262651"/>
            <a:ext cx="1752600" cy="1371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SubClass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  <a:endCxn id="8" idx="2"/>
          </p:cNvCxnSpPr>
          <p:nvPr/>
        </p:nvCxnSpPr>
        <p:spPr>
          <a:xfrm flipV="1">
            <a:off x="4792462" y="3653051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84525" y="2281451"/>
            <a:ext cx="1752600" cy="1371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84525" y="4262651"/>
            <a:ext cx="1752600" cy="1371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Child Class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V="1">
            <a:off x="7260825" y="3653051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13233" y="2057400"/>
            <a:ext cx="2468167" cy="39624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Relationship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class contains common or general information about all people.  This is the base class.</a:t>
            </a:r>
          </a:p>
          <a:p>
            <a:r>
              <a:rPr lang="en-US" dirty="0" smtClean="0"/>
              <a:t>Employee class contains more specialized information about people who are employees.  This is a derived class of the person class</a:t>
            </a:r>
          </a:p>
          <a:p>
            <a:r>
              <a:rPr lang="en-US" dirty="0" smtClean="0"/>
              <a:t>Student class contains more specialized information about people who are students.  This is a derived class of the person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"Is-a"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diagram of the base class (Person) and the two derived classes: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say that a Employee "Is a" Person and a Student "Is a" Person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52800" y="2590800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3733800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733800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00300" y="35052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4305300" y="3276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00300" y="35052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</p:cNvCxnSpPr>
          <p:nvPr/>
        </p:nvCxnSpPr>
        <p:spPr>
          <a:xfrm flipV="1">
            <a:off x="6210300" y="35052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go deeper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13634" y="2286000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8634" y="3429000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8634" y="3429000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361134" y="32004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5266134" y="2971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61134" y="32004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</p:cNvCxnSpPr>
          <p:nvPr/>
        </p:nvCxnSpPr>
        <p:spPr>
          <a:xfrm flipV="1">
            <a:off x="7171134" y="32004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13234" y="4608113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51634" y="4623633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18634" y="4597816"/>
            <a:ext cx="1905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ForeignStudent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027634" y="4369216"/>
            <a:ext cx="2504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40539" y="414061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026604" y="43743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531936" y="436921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6" idx="2"/>
          </p:cNvCxnSpPr>
          <p:nvPr/>
        </p:nvCxnSpPr>
        <p:spPr>
          <a:xfrm flipV="1">
            <a:off x="7171134" y="4114800"/>
            <a:ext cx="0" cy="483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Person class contains information that is common to all persons:</a:t>
            </a:r>
          </a:p>
          <a:p>
            <a:endParaRPr lang="en-US" dirty="0" smtClean="0"/>
          </a:p>
          <a:p>
            <a:pPr marL="3429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_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String _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 smtClean="0"/>
              <a:t>Every person has a first name, last name and birth date</a:t>
            </a:r>
          </a:p>
          <a:p>
            <a:r>
              <a:rPr lang="en-US" dirty="0" smtClean="0"/>
              <a:t>This private data </a:t>
            </a:r>
            <a:r>
              <a:rPr lang="en-US" u="sng" dirty="0" smtClean="0"/>
              <a:t>cannot</a:t>
            </a:r>
            <a:r>
              <a:rPr lang="en-US" dirty="0" smtClean="0"/>
              <a:t> be seen by derived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 with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allows Data to be available to derived classes, use the access modifier </a:t>
            </a:r>
            <a:r>
              <a:rPr lang="en-US" dirty="0" smtClean="0">
                <a:solidFill>
                  <a:srgbClr val="0070C0"/>
                </a:solidFill>
              </a:rPr>
              <a:t>protected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String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 only when you need access to local values that are hidden from the public.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7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01-C# Basics</Template>
  <TotalTime>639</TotalTime>
  <Words>1187</Words>
  <Application>Microsoft Office PowerPoint</Application>
  <PresentationFormat>On-screen Show (4:3)</PresentationFormat>
  <Paragraphs>309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Corbel</vt:lpstr>
      <vt:lpstr>Courier New</vt:lpstr>
      <vt:lpstr>JonTheme</vt:lpstr>
      <vt:lpstr>Inheritance</vt:lpstr>
      <vt:lpstr>Extend Class Functionality</vt:lpstr>
      <vt:lpstr>Terminology</vt:lpstr>
      <vt:lpstr>Inheritance Diagram</vt:lpstr>
      <vt:lpstr>Inheritance Relationship Example</vt:lpstr>
      <vt:lpstr>"Is-a" Relationship</vt:lpstr>
      <vt:lpstr>Can go deeper</vt:lpstr>
      <vt:lpstr>Base Class Data</vt:lpstr>
      <vt:lpstr>Sharing Data with Inheritance</vt:lpstr>
      <vt:lpstr>Base Class Properties (or accessors and mutators)</vt:lpstr>
      <vt:lpstr>Base Class Constructors</vt:lpstr>
      <vt:lpstr>Base Class Member Methods</vt:lpstr>
      <vt:lpstr>Employee Derived Class</vt:lpstr>
      <vt:lpstr>Employee Class Data</vt:lpstr>
      <vt:lpstr>Employee Properties</vt:lpstr>
      <vt:lpstr>Employee Member Methods</vt:lpstr>
      <vt:lpstr>Base Class Constructor Executes First</vt:lpstr>
      <vt:lpstr>Employee Default Constructor</vt:lpstr>
      <vt:lpstr>Employee Overloaded Constructor</vt:lpstr>
      <vt:lpstr>Student Data</vt:lpstr>
      <vt:lpstr>Student Member Method</vt:lpstr>
      <vt:lpstr>Student Overloaded Constructor</vt:lpstr>
      <vt:lpstr>Using Employee Derived Class</vt:lpstr>
      <vt:lpstr>Using Student Derived Class</vt:lpstr>
      <vt:lpstr>Class Diagram</vt:lpstr>
      <vt:lpstr>Code Reusability</vt:lpstr>
      <vt:lpstr>Using Abstract Classes</vt:lpstr>
      <vt:lpstr>Abstract Classes</vt:lpstr>
      <vt:lpstr>Abstract Methods</vt:lpstr>
      <vt:lpstr>Class Diagram</vt:lpstr>
      <vt:lpstr>Interfaces</vt:lpstr>
      <vt:lpstr>Implementation</vt:lpstr>
      <vt:lpstr>Using</vt:lpstr>
      <vt:lpstr>Class Diagram</vt:lpstr>
      <vt:lpstr>Interfaces Cannot Be Instantiated</vt:lpstr>
      <vt:lpstr>Copying Data</vt:lpstr>
      <vt:lpstr>Shallow Copy</vt:lpstr>
      <vt:lpstr>Deep Copy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naasp_000</dc:creator>
  <cp:lastModifiedBy>Jon Holmes</cp:lastModifiedBy>
  <cp:revision>75</cp:revision>
  <dcterms:created xsi:type="dcterms:W3CDTF">2006-08-16T00:00:00Z</dcterms:created>
  <dcterms:modified xsi:type="dcterms:W3CDTF">2016-02-09T06:50:46Z</dcterms:modified>
</cp:coreProperties>
</file>