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84" r:id="rId3"/>
    <p:sldId id="286" r:id="rId4"/>
    <p:sldId id="288" r:id="rId5"/>
    <p:sldId id="290" r:id="rId6"/>
    <p:sldId id="291" r:id="rId7"/>
    <p:sldId id="302" r:id="rId8"/>
    <p:sldId id="303" r:id="rId9"/>
    <p:sldId id="292" r:id="rId10"/>
    <p:sldId id="294" r:id="rId11"/>
    <p:sldId id="295" r:id="rId12"/>
    <p:sldId id="293" r:id="rId13"/>
    <p:sldId id="279" r:id="rId14"/>
    <p:sldId id="280" r:id="rId15"/>
    <p:sldId id="281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Holmes" initials="JH" lastIdx="1" clrIdx="0">
    <p:extLst>
      <p:ext uri="{19B8F6BF-5375-455C-9EA6-DF929625EA0E}">
        <p15:presenceInfo xmlns:p15="http://schemas.microsoft.com/office/powerpoint/2012/main" userId="3372bd7a08757f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3366"/>
    <a:srgbClr val="3366FF"/>
    <a:srgbClr val="FFCC00"/>
    <a:srgbClr val="FF9900"/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>
      <p:cViewPr varScale="1">
        <p:scale>
          <a:sx n="95" d="100"/>
          <a:sy n="95" d="100"/>
        </p:scale>
        <p:origin x="6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5T12:31:16.72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5T12:31:16.72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D63A1-4DA6-4546-B991-68CDD8D0DF6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121F-3654-4633-8311-1D147F8247A0}">
      <dgm:prSet phldrT="[Text]"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7B7C67A6-AAF6-488C-AFB1-068E6F05BAB2}" type="parTrans" cxnId="{F42F059B-4BF6-434D-B4A5-0D9D810915DD}">
      <dgm:prSet/>
      <dgm:spPr/>
      <dgm:t>
        <a:bodyPr/>
        <a:lstStyle/>
        <a:p>
          <a:endParaRPr lang="en-US"/>
        </a:p>
      </dgm:t>
    </dgm:pt>
    <dgm:pt modelId="{237033D5-501E-4EAF-9E3F-469103F06DE4}" type="sibTrans" cxnId="{F42F059B-4BF6-434D-B4A5-0D9D810915DD}">
      <dgm:prSet/>
      <dgm:spPr/>
      <dgm:t>
        <a:bodyPr/>
        <a:lstStyle/>
        <a:p>
          <a:endParaRPr lang="en-US"/>
        </a:p>
      </dgm:t>
    </dgm:pt>
    <dgm:pt modelId="{ADDC0FE6-6FE4-4358-8E83-D66CF490F578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05C092D6-FAC7-4EA2-97F9-4E1DDF470EAB}" type="parTrans" cxnId="{16A32D59-5C1C-4322-8DF2-3373B39D9603}">
      <dgm:prSet/>
      <dgm:spPr/>
      <dgm:t>
        <a:bodyPr/>
        <a:lstStyle/>
        <a:p>
          <a:endParaRPr lang="en-US"/>
        </a:p>
      </dgm:t>
    </dgm:pt>
    <dgm:pt modelId="{6C02C24B-2ABC-4B96-B973-DF176EF7F51D}" type="sibTrans" cxnId="{16A32D59-5C1C-4322-8DF2-3373B39D9603}">
      <dgm:prSet/>
      <dgm:spPr/>
      <dgm:t>
        <a:bodyPr/>
        <a:lstStyle/>
        <a:p>
          <a:endParaRPr lang="en-US"/>
        </a:p>
      </dgm:t>
    </dgm:pt>
    <dgm:pt modelId="{1C7A0800-69E5-4A7D-B5CD-777F0A5AE1BC}">
      <dgm:prSet phldrT="[Text]"/>
      <dgm:spPr/>
      <dgm:t>
        <a:bodyPr/>
        <a:lstStyle/>
        <a:p>
          <a:r>
            <a:rPr lang="en-US" dirty="0" smtClean="0"/>
            <a:t>83</a:t>
          </a:r>
          <a:endParaRPr lang="en-US" dirty="0"/>
        </a:p>
      </dgm:t>
    </dgm:pt>
    <dgm:pt modelId="{5CF144C9-04D8-406D-A108-D7634EFD0597}" type="parTrans" cxnId="{6A5B4C00-463E-4572-86C1-915596295E58}">
      <dgm:prSet/>
      <dgm:spPr/>
      <dgm:t>
        <a:bodyPr/>
        <a:lstStyle/>
        <a:p>
          <a:endParaRPr lang="en-US"/>
        </a:p>
      </dgm:t>
    </dgm:pt>
    <dgm:pt modelId="{D61BBBCA-A422-4BF3-A8E0-A547F302B1AD}" type="sibTrans" cxnId="{6A5B4C00-463E-4572-86C1-915596295E58}">
      <dgm:prSet/>
      <dgm:spPr/>
      <dgm:t>
        <a:bodyPr/>
        <a:lstStyle/>
        <a:p>
          <a:endParaRPr lang="en-US"/>
        </a:p>
      </dgm:t>
    </dgm:pt>
    <dgm:pt modelId="{2720FD08-5B09-4B92-BEB7-286D42D3CFF8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82B66EAE-99CA-45AE-8DA6-09F020E16073}" type="parTrans" cxnId="{39BDF154-D1F5-4801-8CD2-47AAEDF04BBE}">
      <dgm:prSet/>
      <dgm:spPr/>
      <dgm:t>
        <a:bodyPr/>
        <a:lstStyle/>
        <a:p>
          <a:endParaRPr lang="en-US"/>
        </a:p>
      </dgm:t>
    </dgm:pt>
    <dgm:pt modelId="{E3502ABD-3FD2-4EAA-AA1D-216AA174C597}" type="sibTrans" cxnId="{39BDF154-D1F5-4801-8CD2-47AAEDF04BBE}">
      <dgm:prSet/>
      <dgm:spPr/>
      <dgm:t>
        <a:bodyPr/>
        <a:lstStyle/>
        <a:p>
          <a:endParaRPr lang="en-US"/>
        </a:p>
      </dgm:t>
    </dgm:pt>
    <dgm:pt modelId="{DD81626E-3C99-4B28-95FD-0FF1E70B2F81}">
      <dgm:prSet phldrT="[Text]"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AD2C160A-97FC-4087-AA83-548FF3E12E9D}" type="parTrans" cxnId="{2C6E0B4C-9E2C-4C3A-AFC9-7B042263A3F4}">
      <dgm:prSet/>
      <dgm:spPr/>
      <dgm:t>
        <a:bodyPr/>
        <a:lstStyle/>
        <a:p>
          <a:endParaRPr lang="en-US"/>
        </a:p>
      </dgm:t>
    </dgm:pt>
    <dgm:pt modelId="{B7BD633A-A646-48BD-86E4-D02D18FF3138}" type="sibTrans" cxnId="{2C6E0B4C-9E2C-4C3A-AFC9-7B042263A3F4}">
      <dgm:prSet/>
      <dgm:spPr/>
      <dgm:t>
        <a:bodyPr/>
        <a:lstStyle/>
        <a:p>
          <a:endParaRPr lang="en-US"/>
        </a:p>
      </dgm:t>
    </dgm:pt>
    <dgm:pt modelId="{FC477801-7E97-4023-B3A2-D535170432F7}" type="pres">
      <dgm:prSet presAssocID="{784D63A1-4DA6-4546-B991-68CDD8D0DF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CAF3D3-BB09-48E4-B36F-1B515441430B}" type="pres">
      <dgm:prSet presAssocID="{0E6E121F-3654-4633-8311-1D147F8247A0}" presName="vertOne" presStyleCnt="0"/>
      <dgm:spPr/>
    </dgm:pt>
    <dgm:pt modelId="{5D877CA6-B953-4E4D-8945-F426833D31BD}" type="pres">
      <dgm:prSet presAssocID="{0E6E121F-3654-4633-8311-1D147F8247A0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9C92C-19C8-4C96-A075-E76E80D42852}" type="pres">
      <dgm:prSet presAssocID="{0E6E121F-3654-4633-8311-1D147F8247A0}" presName="horzOne" presStyleCnt="0"/>
      <dgm:spPr/>
    </dgm:pt>
    <dgm:pt modelId="{661BFBB7-3EF3-4C62-A50E-FA58EC57DCB1}" type="pres">
      <dgm:prSet presAssocID="{237033D5-501E-4EAF-9E3F-469103F06DE4}" presName="sibSpaceOne" presStyleCnt="0"/>
      <dgm:spPr/>
    </dgm:pt>
    <dgm:pt modelId="{FE7C4685-8522-405F-BFDD-DB6BB2A8C06B}" type="pres">
      <dgm:prSet presAssocID="{ADDC0FE6-6FE4-4358-8E83-D66CF490F578}" presName="vertOne" presStyleCnt="0"/>
      <dgm:spPr/>
    </dgm:pt>
    <dgm:pt modelId="{3F339329-EC38-435D-B45B-C2E7AD7E92A9}" type="pres">
      <dgm:prSet presAssocID="{ADDC0FE6-6FE4-4358-8E83-D66CF490F578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0E78F-FBB6-44E0-B7B0-E3C50F29E27A}" type="pres">
      <dgm:prSet presAssocID="{ADDC0FE6-6FE4-4358-8E83-D66CF490F578}" presName="horzOne" presStyleCnt="0"/>
      <dgm:spPr/>
    </dgm:pt>
    <dgm:pt modelId="{4B408E7C-4366-49EE-9CF4-E88E2A5B0836}" type="pres">
      <dgm:prSet presAssocID="{6C02C24B-2ABC-4B96-B973-DF176EF7F51D}" presName="sibSpaceOne" presStyleCnt="0"/>
      <dgm:spPr/>
    </dgm:pt>
    <dgm:pt modelId="{083FF1E3-B5B2-4490-B52C-98D5A5A9EADB}" type="pres">
      <dgm:prSet presAssocID="{1C7A0800-69E5-4A7D-B5CD-777F0A5AE1BC}" presName="vertOne" presStyleCnt="0"/>
      <dgm:spPr/>
    </dgm:pt>
    <dgm:pt modelId="{627A25D9-EB24-4D3E-A111-37B00ECD2115}" type="pres">
      <dgm:prSet presAssocID="{1C7A0800-69E5-4A7D-B5CD-777F0A5AE1B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29C3C-C4E5-4BA3-801F-31645AFA3E33}" type="pres">
      <dgm:prSet presAssocID="{1C7A0800-69E5-4A7D-B5CD-777F0A5AE1BC}" presName="horzOne" presStyleCnt="0"/>
      <dgm:spPr/>
    </dgm:pt>
    <dgm:pt modelId="{A280C157-E585-4888-8786-030C5C9B5670}" type="pres">
      <dgm:prSet presAssocID="{D61BBBCA-A422-4BF3-A8E0-A547F302B1AD}" presName="sibSpaceOne" presStyleCnt="0"/>
      <dgm:spPr/>
    </dgm:pt>
    <dgm:pt modelId="{48EAD91A-75D2-43F7-B5F8-12DA116A9CBC}" type="pres">
      <dgm:prSet presAssocID="{2720FD08-5B09-4B92-BEB7-286D42D3CFF8}" presName="vertOne" presStyleCnt="0"/>
      <dgm:spPr/>
    </dgm:pt>
    <dgm:pt modelId="{8E4C2BCB-5FBB-475F-A259-17FB5C35EB84}" type="pres">
      <dgm:prSet presAssocID="{2720FD08-5B09-4B92-BEB7-286D42D3CFF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24243-451D-4028-9440-B3DD58003051}" type="pres">
      <dgm:prSet presAssocID="{2720FD08-5B09-4B92-BEB7-286D42D3CFF8}" presName="horzOne" presStyleCnt="0"/>
      <dgm:spPr/>
    </dgm:pt>
    <dgm:pt modelId="{5309787F-9791-4AFB-BEC9-5F94977DEF1D}" type="pres">
      <dgm:prSet presAssocID="{E3502ABD-3FD2-4EAA-AA1D-216AA174C597}" presName="sibSpaceOne" presStyleCnt="0"/>
      <dgm:spPr/>
    </dgm:pt>
    <dgm:pt modelId="{A27F0D80-C57B-443C-ADF4-9991B4536023}" type="pres">
      <dgm:prSet presAssocID="{DD81626E-3C99-4B28-95FD-0FF1E70B2F81}" presName="vertOne" presStyleCnt="0"/>
      <dgm:spPr/>
    </dgm:pt>
    <dgm:pt modelId="{8D72F9C7-A53B-4010-970F-F7793520B503}" type="pres">
      <dgm:prSet presAssocID="{DD81626E-3C99-4B28-95FD-0FF1E70B2F81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88F1F-ACCD-4A1B-AE80-CAC0F826905E}" type="pres">
      <dgm:prSet presAssocID="{DD81626E-3C99-4B28-95FD-0FF1E70B2F81}" presName="horzOne" presStyleCnt="0"/>
      <dgm:spPr/>
    </dgm:pt>
  </dgm:ptLst>
  <dgm:cxnLst>
    <dgm:cxn modelId="{16A32D59-5C1C-4322-8DF2-3373B39D9603}" srcId="{784D63A1-4DA6-4546-B991-68CDD8D0DF67}" destId="{ADDC0FE6-6FE4-4358-8E83-D66CF490F578}" srcOrd="1" destOrd="0" parTransId="{05C092D6-FAC7-4EA2-97F9-4E1DDF470EAB}" sibTransId="{6C02C24B-2ABC-4B96-B973-DF176EF7F51D}"/>
    <dgm:cxn modelId="{E5542545-014F-455A-BB2E-522FE4C244F3}" type="presOf" srcId="{0E6E121F-3654-4633-8311-1D147F8247A0}" destId="{5D877CA6-B953-4E4D-8945-F426833D31BD}" srcOrd="0" destOrd="0" presId="urn:microsoft.com/office/officeart/2005/8/layout/architecture"/>
    <dgm:cxn modelId="{6A5B4C00-463E-4572-86C1-915596295E58}" srcId="{784D63A1-4DA6-4546-B991-68CDD8D0DF67}" destId="{1C7A0800-69E5-4A7D-B5CD-777F0A5AE1BC}" srcOrd="2" destOrd="0" parTransId="{5CF144C9-04D8-406D-A108-D7634EFD0597}" sibTransId="{D61BBBCA-A422-4BF3-A8E0-A547F302B1AD}"/>
    <dgm:cxn modelId="{2C6E0B4C-9E2C-4C3A-AFC9-7B042263A3F4}" srcId="{784D63A1-4DA6-4546-B991-68CDD8D0DF67}" destId="{DD81626E-3C99-4B28-95FD-0FF1E70B2F81}" srcOrd="4" destOrd="0" parTransId="{AD2C160A-97FC-4087-AA83-548FF3E12E9D}" sibTransId="{B7BD633A-A646-48BD-86E4-D02D18FF3138}"/>
    <dgm:cxn modelId="{6429496C-C5A4-4071-B69F-CBD694F67E78}" type="presOf" srcId="{784D63A1-4DA6-4546-B991-68CDD8D0DF67}" destId="{FC477801-7E97-4023-B3A2-D535170432F7}" srcOrd="0" destOrd="0" presId="urn:microsoft.com/office/officeart/2005/8/layout/architecture"/>
    <dgm:cxn modelId="{3CA8F710-B3BB-44BC-82C9-72A710D0165F}" type="presOf" srcId="{DD81626E-3C99-4B28-95FD-0FF1E70B2F81}" destId="{8D72F9C7-A53B-4010-970F-F7793520B503}" srcOrd="0" destOrd="0" presId="urn:microsoft.com/office/officeart/2005/8/layout/architecture"/>
    <dgm:cxn modelId="{F42F059B-4BF6-434D-B4A5-0D9D810915DD}" srcId="{784D63A1-4DA6-4546-B991-68CDD8D0DF67}" destId="{0E6E121F-3654-4633-8311-1D147F8247A0}" srcOrd="0" destOrd="0" parTransId="{7B7C67A6-AAF6-488C-AFB1-068E6F05BAB2}" sibTransId="{237033D5-501E-4EAF-9E3F-469103F06DE4}"/>
    <dgm:cxn modelId="{07DA19CC-5861-4684-8B64-91A9DB88C216}" type="presOf" srcId="{ADDC0FE6-6FE4-4358-8E83-D66CF490F578}" destId="{3F339329-EC38-435D-B45B-C2E7AD7E92A9}" srcOrd="0" destOrd="0" presId="urn:microsoft.com/office/officeart/2005/8/layout/architecture"/>
    <dgm:cxn modelId="{0B2DB9B1-B093-4611-B644-C41315348352}" type="presOf" srcId="{1C7A0800-69E5-4A7D-B5CD-777F0A5AE1BC}" destId="{627A25D9-EB24-4D3E-A111-37B00ECD2115}" srcOrd="0" destOrd="0" presId="urn:microsoft.com/office/officeart/2005/8/layout/architecture"/>
    <dgm:cxn modelId="{39BDF154-D1F5-4801-8CD2-47AAEDF04BBE}" srcId="{784D63A1-4DA6-4546-B991-68CDD8D0DF67}" destId="{2720FD08-5B09-4B92-BEB7-286D42D3CFF8}" srcOrd="3" destOrd="0" parTransId="{82B66EAE-99CA-45AE-8DA6-09F020E16073}" sibTransId="{E3502ABD-3FD2-4EAA-AA1D-216AA174C597}"/>
    <dgm:cxn modelId="{4810335F-4FBA-4524-A48E-0AFB7E27FE7A}" type="presOf" srcId="{2720FD08-5B09-4B92-BEB7-286D42D3CFF8}" destId="{8E4C2BCB-5FBB-475F-A259-17FB5C35EB84}" srcOrd="0" destOrd="0" presId="urn:microsoft.com/office/officeart/2005/8/layout/architecture"/>
    <dgm:cxn modelId="{41D76ECE-B49A-4B71-B0FE-0B7EAF941EB2}" type="presParOf" srcId="{FC477801-7E97-4023-B3A2-D535170432F7}" destId="{D4CAF3D3-BB09-48E4-B36F-1B515441430B}" srcOrd="0" destOrd="0" presId="urn:microsoft.com/office/officeart/2005/8/layout/architecture"/>
    <dgm:cxn modelId="{8DB1219A-B030-4029-A5A1-08C5E4691155}" type="presParOf" srcId="{D4CAF3D3-BB09-48E4-B36F-1B515441430B}" destId="{5D877CA6-B953-4E4D-8945-F426833D31BD}" srcOrd="0" destOrd="0" presId="urn:microsoft.com/office/officeart/2005/8/layout/architecture"/>
    <dgm:cxn modelId="{F477CD64-CA67-4988-A4BE-556EF88A590A}" type="presParOf" srcId="{D4CAF3D3-BB09-48E4-B36F-1B515441430B}" destId="{6539C92C-19C8-4C96-A075-E76E80D42852}" srcOrd="1" destOrd="0" presId="urn:microsoft.com/office/officeart/2005/8/layout/architecture"/>
    <dgm:cxn modelId="{558E9089-8B47-43A9-A51C-A99EDB9AE1FC}" type="presParOf" srcId="{FC477801-7E97-4023-B3A2-D535170432F7}" destId="{661BFBB7-3EF3-4C62-A50E-FA58EC57DCB1}" srcOrd="1" destOrd="0" presId="urn:microsoft.com/office/officeart/2005/8/layout/architecture"/>
    <dgm:cxn modelId="{1E221E07-6A13-4016-B0B9-D762FFC8F988}" type="presParOf" srcId="{FC477801-7E97-4023-B3A2-D535170432F7}" destId="{FE7C4685-8522-405F-BFDD-DB6BB2A8C06B}" srcOrd="2" destOrd="0" presId="urn:microsoft.com/office/officeart/2005/8/layout/architecture"/>
    <dgm:cxn modelId="{35F44CC8-41AE-423C-A841-82490044A900}" type="presParOf" srcId="{FE7C4685-8522-405F-BFDD-DB6BB2A8C06B}" destId="{3F339329-EC38-435D-B45B-C2E7AD7E92A9}" srcOrd="0" destOrd="0" presId="urn:microsoft.com/office/officeart/2005/8/layout/architecture"/>
    <dgm:cxn modelId="{24CF57EE-C2C9-4DE8-B526-637B4964D396}" type="presParOf" srcId="{FE7C4685-8522-405F-BFDD-DB6BB2A8C06B}" destId="{BD90E78F-FBB6-44E0-B7B0-E3C50F29E27A}" srcOrd="1" destOrd="0" presId="urn:microsoft.com/office/officeart/2005/8/layout/architecture"/>
    <dgm:cxn modelId="{59138250-290A-4902-B7FC-069A47A3575C}" type="presParOf" srcId="{FC477801-7E97-4023-B3A2-D535170432F7}" destId="{4B408E7C-4366-49EE-9CF4-E88E2A5B0836}" srcOrd="3" destOrd="0" presId="urn:microsoft.com/office/officeart/2005/8/layout/architecture"/>
    <dgm:cxn modelId="{A47E9D1E-AE55-4889-8948-C57B691C3368}" type="presParOf" srcId="{FC477801-7E97-4023-B3A2-D535170432F7}" destId="{083FF1E3-B5B2-4490-B52C-98D5A5A9EADB}" srcOrd="4" destOrd="0" presId="urn:microsoft.com/office/officeart/2005/8/layout/architecture"/>
    <dgm:cxn modelId="{989DB0C3-6546-4A9F-AC6C-650A69744ED1}" type="presParOf" srcId="{083FF1E3-B5B2-4490-B52C-98D5A5A9EADB}" destId="{627A25D9-EB24-4D3E-A111-37B00ECD2115}" srcOrd="0" destOrd="0" presId="urn:microsoft.com/office/officeart/2005/8/layout/architecture"/>
    <dgm:cxn modelId="{C868BAC0-F025-46C9-91A7-13D55ADDCB99}" type="presParOf" srcId="{083FF1E3-B5B2-4490-B52C-98D5A5A9EADB}" destId="{AD129C3C-C4E5-4BA3-801F-31645AFA3E33}" srcOrd="1" destOrd="0" presId="urn:microsoft.com/office/officeart/2005/8/layout/architecture"/>
    <dgm:cxn modelId="{D670B7A2-DCE8-407D-85E7-36F2E7E4610B}" type="presParOf" srcId="{FC477801-7E97-4023-B3A2-D535170432F7}" destId="{A280C157-E585-4888-8786-030C5C9B5670}" srcOrd="5" destOrd="0" presId="urn:microsoft.com/office/officeart/2005/8/layout/architecture"/>
    <dgm:cxn modelId="{21F01589-15E1-412E-BD33-6B84B78DD552}" type="presParOf" srcId="{FC477801-7E97-4023-B3A2-D535170432F7}" destId="{48EAD91A-75D2-43F7-B5F8-12DA116A9CBC}" srcOrd="6" destOrd="0" presId="urn:microsoft.com/office/officeart/2005/8/layout/architecture"/>
    <dgm:cxn modelId="{0C5CF110-D490-466C-8379-8C8B4278D722}" type="presParOf" srcId="{48EAD91A-75D2-43F7-B5F8-12DA116A9CBC}" destId="{8E4C2BCB-5FBB-475F-A259-17FB5C35EB84}" srcOrd="0" destOrd="0" presId="urn:microsoft.com/office/officeart/2005/8/layout/architecture"/>
    <dgm:cxn modelId="{544A0DD1-1670-49B7-9747-52F5FEB98D9A}" type="presParOf" srcId="{48EAD91A-75D2-43F7-B5F8-12DA116A9CBC}" destId="{55524243-451D-4028-9440-B3DD58003051}" srcOrd="1" destOrd="0" presId="urn:microsoft.com/office/officeart/2005/8/layout/architecture"/>
    <dgm:cxn modelId="{BB73FE8E-091F-44FC-97F8-C68164CFCC8C}" type="presParOf" srcId="{FC477801-7E97-4023-B3A2-D535170432F7}" destId="{5309787F-9791-4AFB-BEC9-5F94977DEF1D}" srcOrd="7" destOrd="0" presId="urn:microsoft.com/office/officeart/2005/8/layout/architecture"/>
    <dgm:cxn modelId="{6D0B19EC-6840-427E-9B80-961DA6176C1E}" type="presParOf" srcId="{FC477801-7E97-4023-B3A2-D535170432F7}" destId="{A27F0D80-C57B-443C-ADF4-9991B4536023}" srcOrd="8" destOrd="0" presId="urn:microsoft.com/office/officeart/2005/8/layout/architecture"/>
    <dgm:cxn modelId="{33293BBE-3185-42BC-B216-654BF2A8FD85}" type="presParOf" srcId="{A27F0D80-C57B-443C-ADF4-9991B4536023}" destId="{8D72F9C7-A53B-4010-970F-F7793520B503}" srcOrd="0" destOrd="0" presId="urn:microsoft.com/office/officeart/2005/8/layout/architecture"/>
    <dgm:cxn modelId="{0D1C0D0F-B7B0-4E56-8442-F8638DA7BE24}" type="presParOf" srcId="{A27F0D80-C57B-443C-ADF4-9991B4536023}" destId="{86D88F1F-ACCD-4A1B-AE80-CAC0F82690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8D228-CC8B-4811-8C9E-57A823D9F2CD}" type="doc">
      <dgm:prSet loTypeId="urn:microsoft.com/office/officeart/2005/8/layout/bList2" loCatId="list" qsTypeId="urn:microsoft.com/office/officeart/2005/8/quickstyle/simple3" qsCatId="simple" csTypeId="urn:microsoft.com/office/officeart/2005/8/colors/accent1_2" csCatId="accent1" phldr="1"/>
      <dgm:spPr/>
    </dgm:pt>
    <dgm:pt modelId="{DB2BE371-DFCA-43C5-BBF4-41F3170CEAF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00DA29E-2488-4D2B-BDB8-C8A6FA8F3341}" type="parTrans" cxnId="{296776B5-02D9-4D4F-8E9D-6286B481621C}">
      <dgm:prSet/>
      <dgm:spPr/>
      <dgm:t>
        <a:bodyPr/>
        <a:lstStyle/>
        <a:p>
          <a:endParaRPr lang="en-US"/>
        </a:p>
      </dgm:t>
    </dgm:pt>
    <dgm:pt modelId="{CA70F640-0821-4D02-94D9-AA988C7045B8}" type="sibTrans" cxnId="{296776B5-02D9-4D4F-8E9D-6286B481621C}">
      <dgm:prSet/>
      <dgm:spPr/>
      <dgm:t>
        <a:bodyPr/>
        <a:lstStyle/>
        <a:p>
          <a:endParaRPr lang="en-US"/>
        </a:p>
      </dgm:t>
    </dgm:pt>
    <dgm:pt modelId="{6EF8A3BC-8159-44B4-8A31-746CE054826F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ACF5729-D1A9-49F1-9698-7A36FCAAFA17}" type="parTrans" cxnId="{686F3F3A-B34C-441C-B92F-E119E2DE1773}">
      <dgm:prSet/>
      <dgm:spPr/>
      <dgm:t>
        <a:bodyPr/>
        <a:lstStyle/>
        <a:p>
          <a:endParaRPr lang="en-US"/>
        </a:p>
      </dgm:t>
    </dgm:pt>
    <dgm:pt modelId="{4EA5D1A4-1C71-4D4C-A1C2-C516772219C1}" type="sibTrans" cxnId="{686F3F3A-B34C-441C-B92F-E119E2DE1773}">
      <dgm:prSet/>
      <dgm:spPr/>
      <dgm:t>
        <a:bodyPr/>
        <a:lstStyle/>
        <a:p>
          <a:endParaRPr lang="en-US"/>
        </a:p>
      </dgm:t>
    </dgm:pt>
    <dgm:pt modelId="{D3876113-BB5E-4704-BFE5-3EA6F6A78002}">
      <dgm:prSet/>
      <dgm:spPr/>
      <dgm:t>
        <a:bodyPr/>
        <a:lstStyle/>
        <a:p>
          <a:endParaRPr lang="en-US" dirty="0"/>
        </a:p>
      </dgm:t>
    </dgm:pt>
    <dgm:pt modelId="{C02D414C-B0A0-426E-925C-86ED1397EDA5}" type="parTrans" cxnId="{A166B06B-EE2E-4C46-AFC5-65CD14504562}">
      <dgm:prSet/>
      <dgm:spPr/>
      <dgm:t>
        <a:bodyPr/>
        <a:lstStyle/>
        <a:p>
          <a:endParaRPr lang="en-US"/>
        </a:p>
      </dgm:t>
    </dgm:pt>
    <dgm:pt modelId="{E17F18AB-5299-421D-9878-2ABD3A27A0C7}" type="sibTrans" cxnId="{A166B06B-EE2E-4C46-AFC5-65CD14504562}">
      <dgm:prSet/>
      <dgm:spPr/>
      <dgm:t>
        <a:bodyPr/>
        <a:lstStyle/>
        <a:p>
          <a:endParaRPr lang="en-US"/>
        </a:p>
      </dgm:t>
    </dgm:pt>
    <dgm:pt modelId="{E7BD4A4F-4EC3-4583-9B1B-7964AC6BF4C2}" type="pres">
      <dgm:prSet presAssocID="{BDA8D228-CC8B-4811-8C9E-57A823D9F2CD}" presName="diagram" presStyleCnt="0">
        <dgm:presLayoutVars>
          <dgm:dir/>
          <dgm:animLvl val="lvl"/>
          <dgm:resizeHandles val="exact"/>
        </dgm:presLayoutVars>
      </dgm:prSet>
      <dgm:spPr/>
    </dgm:pt>
    <dgm:pt modelId="{C697F500-421E-44A8-ABB3-ADCD227E8A22}" type="pres">
      <dgm:prSet presAssocID="{DB2BE371-DFCA-43C5-BBF4-41F3170CEAF7}" presName="compNode" presStyleCnt="0"/>
      <dgm:spPr/>
    </dgm:pt>
    <dgm:pt modelId="{489D3A17-F0EB-4F84-8799-305C4AAB87A7}" type="pres">
      <dgm:prSet presAssocID="{DB2BE371-DFCA-43C5-BBF4-41F3170CEAF7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EE520-1DAC-4963-BEB2-99702B2284B2}" type="pres">
      <dgm:prSet presAssocID="{DB2BE371-DFCA-43C5-BBF4-41F3170CEAF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F2BA7-263A-43C4-9CF8-331C5844CA66}" type="pres">
      <dgm:prSet presAssocID="{DB2BE371-DFCA-43C5-BBF4-41F3170CEAF7}" presName="parentRect" presStyleLbl="alignNode1" presStyleIdx="0" presStyleCnt="2"/>
      <dgm:spPr/>
      <dgm:t>
        <a:bodyPr/>
        <a:lstStyle/>
        <a:p>
          <a:endParaRPr lang="en-US"/>
        </a:p>
      </dgm:t>
    </dgm:pt>
    <dgm:pt modelId="{372D1A0F-CD79-42AB-B986-7BB5701D7970}" type="pres">
      <dgm:prSet presAssocID="{DB2BE371-DFCA-43C5-BBF4-41F3170CEAF7}" presName="adorn" presStyleLbl="fgAccFollowNode1" presStyleIdx="0" presStyleCnt="2"/>
      <dgm:spPr/>
    </dgm:pt>
    <dgm:pt modelId="{ABAED954-B1E3-485A-ACDE-6A1083543DD7}" type="pres">
      <dgm:prSet presAssocID="{CA70F640-0821-4D02-94D9-AA988C7045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7D3817-8CA0-476F-96C2-7B747727CB76}" type="pres">
      <dgm:prSet presAssocID="{6EF8A3BC-8159-44B4-8A31-746CE054826F}" presName="compNode" presStyleCnt="0"/>
      <dgm:spPr/>
    </dgm:pt>
    <dgm:pt modelId="{5E759593-C1A3-4525-B270-8C166E38023B}" type="pres">
      <dgm:prSet presAssocID="{6EF8A3BC-8159-44B4-8A31-746CE054826F}" presName="childRect" presStyleLbl="bgAcc1" presStyleIdx="1" presStyleCnt="2">
        <dgm:presLayoutVars>
          <dgm:bulletEnabled val="1"/>
        </dgm:presLayoutVars>
      </dgm:prSet>
      <dgm:spPr/>
    </dgm:pt>
    <dgm:pt modelId="{441AEC32-3111-4F58-B96C-3E364052FC6B}" type="pres">
      <dgm:prSet presAssocID="{6EF8A3BC-8159-44B4-8A31-746CE054826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261E1-DFE5-4A2D-B2CD-13F947645D21}" type="pres">
      <dgm:prSet presAssocID="{6EF8A3BC-8159-44B4-8A31-746CE054826F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5EBDB501-18B4-4890-818E-7EA3071CAFDA}" type="pres">
      <dgm:prSet presAssocID="{6EF8A3BC-8159-44B4-8A31-746CE054826F}" presName="adorn" presStyleLbl="fgAccFollowNode1" presStyleIdx="1" presStyleCnt="2"/>
      <dgm:spPr/>
    </dgm:pt>
  </dgm:ptLst>
  <dgm:cxnLst>
    <dgm:cxn modelId="{A166B06B-EE2E-4C46-AFC5-65CD14504562}" srcId="{DB2BE371-DFCA-43C5-BBF4-41F3170CEAF7}" destId="{D3876113-BB5E-4704-BFE5-3EA6F6A78002}" srcOrd="0" destOrd="0" parTransId="{C02D414C-B0A0-426E-925C-86ED1397EDA5}" sibTransId="{E17F18AB-5299-421D-9878-2ABD3A27A0C7}"/>
    <dgm:cxn modelId="{E2D8563C-60B7-4989-8473-3C3F07A4212E}" type="presOf" srcId="{DB2BE371-DFCA-43C5-BBF4-41F3170CEAF7}" destId="{6BDF2BA7-263A-43C4-9CF8-331C5844CA66}" srcOrd="1" destOrd="0" presId="urn:microsoft.com/office/officeart/2005/8/layout/bList2"/>
    <dgm:cxn modelId="{91150333-37A4-4067-B61E-167DAFA698BA}" type="presOf" srcId="{6EF8A3BC-8159-44B4-8A31-746CE054826F}" destId="{441AEC32-3111-4F58-B96C-3E364052FC6B}" srcOrd="0" destOrd="0" presId="urn:microsoft.com/office/officeart/2005/8/layout/bList2"/>
    <dgm:cxn modelId="{6F4C4ACD-2C4A-4A3B-9314-1C6CC5031479}" type="presOf" srcId="{DB2BE371-DFCA-43C5-BBF4-41F3170CEAF7}" destId="{D0CEE520-1DAC-4963-BEB2-99702B2284B2}" srcOrd="0" destOrd="0" presId="urn:microsoft.com/office/officeart/2005/8/layout/bList2"/>
    <dgm:cxn modelId="{502A8E87-9B81-4E26-9892-4AFFEB0AAD29}" type="presOf" srcId="{CA70F640-0821-4D02-94D9-AA988C7045B8}" destId="{ABAED954-B1E3-485A-ACDE-6A1083543DD7}" srcOrd="0" destOrd="0" presId="urn:microsoft.com/office/officeart/2005/8/layout/bList2"/>
    <dgm:cxn modelId="{B29895D8-DE5B-4228-A98E-ECA1CDF4D4F4}" type="presOf" srcId="{BDA8D228-CC8B-4811-8C9E-57A823D9F2CD}" destId="{E7BD4A4F-4EC3-4583-9B1B-7964AC6BF4C2}" srcOrd="0" destOrd="0" presId="urn:microsoft.com/office/officeart/2005/8/layout/bList2"/>
    <dgm:cxn modelId="{686F3F3A-B34C-441C-B92F-E119E2DE1773}" srcId="{BDA8D228-CC8B-4811-8C9E-57A823D9F2CD}" destId="{6EF8A3BC-8159-44B4-8A31-746CE054826F}" srcOrd="1" destOrd="0" parTransId="{7ACF5729-D1A9-49F1-9698-7A36FCAAFA17}" sibTransId="{4EA5D1A4-1C71-4D4C-A1C2-C516772219C1}"/>
    <dgm:cxn modelId="{FF1D3D47-EA9A-48AC-90C9-78830006C2E2}" type="presOf" srcId="{D3876113-BB5E-4704-BFE5-3EA6F6A78002}" destId="{489D3A17-F0EB-4F84-8799-305C4AAB87A7}" srcOrd="0" destOrd="0" presId="urn:microsoft.com/office/officeart/2005/8/layout/bList2"/>
    <dgm:cxn modelId="{0B918B24-58FA-4CE8-B6A7-CF3E67807EB1}" type="presOf" srcId="{6EF8A3BC-8159-44B4-8A31-746CE054826F}" destId="{8BD261E1-DFE5-4A2D-B2CD-13F947645D21}" srcOrd="1" destOrd="0" presId="urn:microsoft.com/office/officeart/2005/8/layout/bList2"/>
    <dgm:cxn modelId="{296776B5-02D9-4D4F-8E9D-6286B481621C}" srcId="{BDA8D228-CC8B-4811-8C9E-57A823D9F2CD}" destId="{DB2BE371-DFCA-43C5-BBF4-41F3170CEAF7}" srcOrd="0" destOrd="0" parTransId="{500DA29E-2488-4D2B-BDB8-C8A6FA8F3341}" sibTransId="{CA70F640-0821-4D02-94D9-AA988C7045B8}"/>
    <dgm:cxn modelId="{969B46AB-D79F-474D-B2B0-8E080365F0DA}" type="presParOf" srcId="{E7BD4A4F-4EC3-4583-9B1B-7964AC6BF4C2}" destId="{C697F500-421E-44A8-ABB3-ADCD227E8A22}" srcOrd="0" destOrd="0" presId="urn:microsoft.com/office/officeart/2005/8/layout/bList2"/>
    <dgm:cxn modelId="{D5703DEE-A957-4B7A-BC87-8F3A6D0DF91D}" type="presParOf" srcId="{C697F500-421E-44A8-ABB3-ADCD227E8A22}" destId="{489D3A17-F0EB-4F84-8799-305C4AAB87A7}" srcOrd="0" destOrd="0" presId="urn:microsoft.com/office/officeart/2005/8/layout/bList2"/>
    <dgm:cxn modelId="{08528619-7897-4071-91E8-DE1D650D0543}" type="presParOf" srcId="{C697F500-421E-44A8-ABB3-ADCD227E8A22}" destId="{D0CEE520-1DAC-4963-BEB2-99702B2284B2}" srcOrd="1" destOrd="0" presId="urn:microsoft.com/office/officeart/2005/8/layout/bList2"/>
    <dgm:cxn modelId="{855A3DDE-2FA1-4F8F-A623-8838AE5054A4}" type="presParOf" srcId="{C697F500-421E-44A8-ABB3-ADCD227E8A22}" destId="{6BDF2BA7-263A-43C4-9CF8-331C5844CA66}" srcOrd="2" destOrd="0" presId="urn:microsoft.com/office/officeart/2005/8/layout/bList2"/>
    <dgm:cxn modelId="{C34BDC67-C0B5-4966-9B05-0D15B43BF767}" type="presParOf" srcId="{C697F500-421E-44A8-ABB3-ADCD227E8A22}" destId="{372D1A0F-CD79-42AB-B986-7BB5701D7970}" srcOrd="3" destOrd="0" presId="urn:microsoft.com/office/officeart/2005/8/layout/bList2"/>
    <dgm:cxn modelId="{664F6A7C-BFF9-4653-85A2-6DA7965F6F06}" type="presParOf" srcId="{E7BD4A4F-4EC3-4583-9B1B-7964AC6BF4C2}" destId="{ABAED954-B1E3-485A-ACDE-6A1083543DD7}" srcOrd="1" destOrd="0" presId="urn:microsoft.com/office/officeart/2005/8/layout/bList2"/>
    <dgm:cxn modelId="{5C7547A4-3128-4092-8974-D9B484937B4D}" type="presParOf" srcId="{E7BD4A4F-4EC3-4583-9B1B-7964AC6BF4C2}" destId="{987D3817-8CA0-476F-96C2-7B747727CB76}" srcOrd="2" destOrd="0" presId="urn:microsoft.com/office/officeart/2005/8/layout/bList2"/>
    <dgm:cxn modelId="{2BBD5E1F-88A4-4814-96D3-2C4CD97F2050}" type="presParOf" srcId="{987D3817-8CA0-476F-96C2-7B747727CB76}" destId="{5E759593-C1A3-4525-B270-8C166E38023B}" srcOrd="0" destOrd="0" presId="urn:microsoft.com/office/officeart/2005/8/layout/bList2"/>
    <dgm:cxn modelId="{722217A5-7D49-46CE-BE05-4F4D2231208E}" type="presParOf" srcId="{987D3817-8CA0-476F-96C2-7B747727CB76}" destId="{441AEC32-3111-4F58-B96C-3E364052FC6B}" srcOrd="1" destOrd="0" presId="urn:microsoft.com/office/officeart/2005/8/layout/bList2"/>
    <dgm:cxn modelId="{48E4A581-4F8C-487B-B576-2C59661BA949}" type="presParOf" srcId="{987D3817-8CA0-476F-96C2-7B747727CB76}" destId="{8BD261E1-DFE5-4A2D-B2CD-13F947645D21}" srcOrd="2" destOrd="0" presId="urn:microsoft.com/office/officeart/2005/8/layout/bList2"/>
    <dgm:cxn modelId="{0404BBF2-A0D3-49D8-A9DF-ECA3F45C52DD}" type="presParOf" srcId="{987D3817-8CA0-476F-96C2-7B747727CB76}" destId="{5EBDB501-18B4-4890-818E-7EA3071CAFD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4D63A1-4DA6-4546-B991-68CDD8D0DF6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121F-3654-4633-8311-1D147F8247A0}">
      <dgm:prSet phldrT="[Text]"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7B7C67A6-AAF6-488C-AFB1-068E6F05BAB2}" type="parTrans" cxnId="{F42F059B-4BF6-434D-B4A5-0D9D810915DD}">
      <dgm:prSet/>
      <dgm:spPr/>
      <dgm:t>
        <a:bodyPr/>
        <a:lstStyle/>
        <a:p>
          <a:endParaRPr lang="en-US"/>
        </a:p>
      </dgm:t>
    </dgm:pt>
    <dgm:pt modelId="{237033D5-501E-4EAF-9E3F-469103F06DE4}" type="sibTrans" cxnId="{F42F059B-4BF6-434D-B4A5-0D9D810915DD}">
      <dgm:prSet/>
      <dgm:spPr/>
      <dgm:t>
        <a:bodyPr/>
        <a:lstStyle/>
        <a:p>
          <a:endParaRPr lang="en-US"/>
        </a:p>
      </dgm:t>
    </dgm:pt>
    <dgm:pt modelId="{ADDC0FE6-6FE4-4358-8E83-D66CF490F578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05C092D6-FAC7-4EA2-97F9-4E1DDF470EAB}" type="parTrans" cxnId="{16A32D59-5C1C-4322-8DF2-3373B39D9603}">
      <dgm:prSet/>
      <dgm:spPr/>
      <dgm:t>
        <a:bodyPr/>
        <a:lstStyle/>
        <a:p>
          <a:endParaRPr lang="en-US"/>
        </a:p>
      </dgm:t>
    </dgm:pt>
    <dgm:pt modelId="{6C02C24B-2ABC-4B96-B973-DF176EF7F51D}" type="sibTrans" cxnId="{16A32D59-5C1C-4322-8DF2-3373B39D9603}">
      <dgm:prSet/>
      <dgm:spPr/>
      <dgm:t>
        <a:bodyPr/>
        <a:lstStyle/>
        <a:p>
          <a:endParaRPr lang="en-US"/>
        </a:p>
      </dgm:t>
    </dgm:pt>
    <dgm:pt modelId="{1C7A0800-69E5-4A7D-B5CD-777F0A5AE1BC}">
      <dgm:prSet phldrT="[Text]"/>
      <dgm:spPr/>
      <dgm:t>
        <a:bodyPr/>
        <a:lstStyle/>
        <a:p>
          <a:r>
            <a:rPr lang="en-US" dirty="0" smtClean="0"/>
            <a:t>83</a:t>
          </a:r>
          <a:endParaRPr lang="en-US" dirty="0"/>
        </a:p>
      </dgm:t>
    </dgm:pt>
    <dgm:pt modelId="{5CF144C9-04D8-406D-A108-D7634EFD0597}" type="parTrans" cxnId="{6A5B4C00-463E-4572-86C1-915596295E58}">
      <dgm:prSet/>
      <dgm:spPr/>
      <dgm:t>
        <a:bodyPr/>
        <a:lstStyle/>
        <a:p>
          <a:endParaRPr lang="en-US"/>
        </a:p>
      </dgm:t>
    </dgm:pt>
    <dgm:pt modelId="{D61BBBCA-A422-4BF3-A8E0-A547F302B1AD}" type="sibTrans" cxnId="{6A5B4C00-463E-4572-86C1-915596295E58}">
      <dgm:prSet/>
      <dgm:spPr/>
      <dgm:t>
        <a:bodyPr/>
        <a:lstStyle/>
        <a:p>
          <a:endParaRPr lang="en-US"/>
        </a:p>
      </dgm:t>
    </dgm:pt>
    <dgm:pt modelId="{2720FD08-5B09-4B92-BEB7-286D42D3CFF8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82B66EAE-99CA-45AE-8DA6-09F020E16073}" type="parTrans" cxnId="{39BDF154-D1F5-4801-8CD2-47AAEDF04BBE}">
      <dgm:prSet/>
      <dgm:spPr/>
      <dgm:t>
        <a:bodyPr/>
        <a:lstStyle/>
        <a:p>
          <a:endParaRPr lang="en-US"/>
        </a:p>
      </dgm:t>
    </dgm:pt>
    <dgm:pt modelId="{E3502ABD-3FD2-4EAA-AA1D-216AA174C597}" type="sibTrans" cxnId="{39BDF154-D1F5-4801-8CD2-47AAEDF04BBE}">
      <dgm:prSet/>
      <dgm:spPr/>
      <dgm:t>
        <a:bodyPr/>
        <a:lstStyle/>
        <a:p>
          <a:endParaRPr lang="en-US"/>
        </a:p>
      </dgm:t>
    </dgm:pt>
    <dgm:pt modelId="{DD81626E-3C99-4B28-95FD-0FF1E70B2F81}">
      <dgm:prSet phldrT="[Text]"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AD2C160A-97FC-4087-AA83-548FF3E12E9D}" type="parTrans" cxnId="{2C6E0B4C-9E2C-4C3A-AFC9-7B042263A3F4}">
      <dgm:prSet/>
      <dgm:spPr/>
      <dgm:t>
        <a:bodyPr/>
        <a:lstStyle/>
        <a:p>
          <a:endParaRPr lang="en-US"/>
        </a:p>
      </dgm:t>
    </dgm:pt>
    <dgm:pt modelId="{B7BD633A-A646-48BD-86E4-D02D18FF3138}" type="sibTrans" cxnId="{2C6E0B4C-9E2C-4C3A-AFC9-7B042263A3F4}">
      <dgm:prSet/>
      <dgm:spPr/>
      <dgm:t>
        <a:bodyPr/>
        <a:lstStyle/>
        <a:p>
          <a:endParaRPr lang="en-US"/>
        </a:p>
      </dgm:t>
    </dgm:pt>
    <dgm:pt modelId="{FC477801-7E97-4023-B3A2-D535170432F7}" type="pres">
      <dgm:prSet presAssocID="{784D63A1-4DA6-4546-B991-68CDD8D0DF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CAF3D3-BB09-48E4-B36F-1B515441430B}" type="pres">
      <dgm:prSet presAssocID="{0E6E121F-3654-4633-8311-1D147F8247A0}" presName="vertOne" presStyleCnt="0"/>
      <dgm:spPr/>
    </dgm:pt>
    <dgm:pt modelId="{5D877CA6-B953-4E4D-8945-F426833D31BD}" type="pres">
      <dgm:prSet presAssocID="{0E6E121F-3654-4633-8311-1D147F8247A0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9C92C-19C8-4C96-A075-E76E80D42852}" type="pres">
      <dgm:prSet presAssocID="{0E6E121F-3654-4633-8311-1D147F8247A0}" presName="horzOne" presStyleCnt="0"/>
      <dgm:spPr/>
    </dgm:pt>
    <dgm:pt modelId="{661BFBB7-3EF3-4C62-A50E-FA58EC57DCB1}" type="pres">
      <dgm:prSet presAssocID="{237033D5-501E-4EAF-9E3F-469103F06DE4}" presName="sibSpaceOne" presStyleCnt="0"/>
      <dgm:spPr/>
    </dgm:pt>
    <dgm:pt modelId="{FE7C4685-8522-405F-BFDD-DB6BB2A8C06B}" type="pres">
      <dgm:prSet presAssocID="{ADDC0FE6-6FE4-4358-8E83-D66CF490F578}" presName="vertOne" presStyleCnt="0"/>
      <dgm:spPr/>
    </dgm:pt>
    <dgm:pt modelId="{3F339329-EC38-435D-B45B-C2E7AD7E92A9}" type="pres">
      <dgm:prSet presAssocID="{ADDC0FE6-6FE4-4358-8E83-D66CF490F578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0E78F-FBB6-44E0-B7B0-E3C50F29E27A}" type="pres">
      <dgm:prSet presAssocID="{ADDC0FE6-6FE4-4358-8E83-D66CF490F578}" presName="horzOne" presStyleCnt="0"/>
      <dgm:spPr/>
    </dgm:pt>
    <dgm:pt modelId="{4B408E7C-4366-49EE-9CF4-E88E2A5B0836}" type="pres">
      <dgm:prSet presAssocID="{6C02C24B-2ABC-4B96-B973-DF176EF7F51D}" presName="sibSpaceOne" presStyleCnt="0"/>
      <dgm:spPr/>
    </dgm:pt>
    <dgm:pt modelId="{083FF1E3-B5B2-4490-B52C-98D5A5A9EADB}" type="pres">
      <dgm:prSet presAssocID="{1C7A0800-69E5-4A7D-B5CD-777F0A5AE1BC}" presName="vertOne" presStyleCnt="0"/>
      <dgm:spPr/>
    </dgm:pt>
    <dgm:pt modelId="{627A25D9-EB24-4D3E-A111-37B00ECD2115}" type="pres">
      <dgm:prSet presAssocID="{1C7A0800-69E5-4A7D-B5CD-777F0A5AE1B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29C3C-C4E5-4BA3-801F-31645AFA3E33}" type="pres">
      <dgm:prSet presAssocID="{1C7A0800-69E5-4A7D-B5CD-777F0A5AE1BC}" presName="horzOne" presStyleCnt="0"/>
      <dgm:spPr/>
    </dgm:pt>
    <dgm:pt modelId="{A280C157-E585-4888-8786-030C5C9B5670}" type="pres">
      <dgm:prSet presAssocID="{D61BBBCA-A422-4BF3-A8E0-A547F302B1AD}" presName="sibSpaceOne" presStyleCnt="0"/>
      <dgm:spPr/>
    </dgm:pt>
    <dgm:pt modelId="{48EAD91A-75D2-43F7-B5F8-12DA116A9CBC}" type="pres">
      <dgm:prSet presAssocID="{2720FD08-5B09-4B92-BEB7-286D42D3CFF8}" presName="vertOne" presStyleCnt="0"/>
      <dgm:spPr/>
    </dgm:pt>
    <dgm:pt modelId="{8E4C2BCB-5FBB-475F-A259-17FB5C35EB84}" type="pres">
      <dgm:prSet presAssocID="{2720FD08-5B09-4B92-BEB7-286D42D3CFF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24243-451D-4028-9440-B3DD58003051}" type="pres">
      <dgm:prSet presAssocID="{2720FD08-5B09-4B92-BEB7-286D42D3CFF8}" presName="horzOne" presStyleCnt="0"/>
      <dgm:spPr/>
    </dgm:pt>
    <dgm:pt modelId="{5309787F-9791-4AFB-BEC9-5F94977DEF1D}" type="pres">
      <dgm:prSet presAssocID="{E3502ABD-3FD2-4EAA-AA1D-216AA174C597}" presName="sibSpaceOne" presStyleCnt="0"/>
      <dgm:spPr/>
    </dgm:pt>
    <dgm:pt modelId="{A27F0D80-C57B-443C-ADF4-9991B4536023}" type="pres">
      <dgm:prSet presAssocID="{DD81626E-3C99-4B28-95FD-0FF1E70B2F81}" presName="vertOne" presStyleCnt="0"/>
      <dgm:spPr/>
    </dgm:pt>
    <dgm:pt modelId="{8D72F9C7-A53B-4010-970F-F7793520B503}" type="pres">
      <dgm:prSet presAssocID="{DD81626E-3C99-4B28-95FD-0FF1E70B2F81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88F1F-ACCD-4A1B-AE80-CAC0F826905E}" type="pres">
      <dgm:prSet presAssocID="{DD81626E-3C99-4B28-95FD-0FF1E70B2F81}" presName="horzOne" presStyleCnt="0"/>
      <dgm:spPr/>
    </dgm:pt>
  </dgm:ptLst>
  <dgm:cxnLst>
    <dgm:cxn modelId="{6A5B4C00-463E-4572-86C1-915596295E58}" srcId="{784D63A1-4DA6-4546-B991-68CDD8D0DF67}" destId="{1C7A0800-69E5-4A7D-B5CD-777F0A5AE1BC}" srcOrd="2" destOrd="0" parTransId="{5CF144C9-04D8-406D-A108-D7634EFD0597}" sibTransId="{D61BBBCA-A422-4BF3-A8E0-A547F302B1AD}"/>
    <dgm:cxn modelId="{B945CB66-E327-4844-9AA6-C529C4D32350}" type="presOf" srcId="{784D63A1-4DA6-4546-B991-68CDD8D0DF67}" destId="{FC477801-7E97-4023-B3A2-D535170432F7}" srcOrd="0" destOrd="0" presId="urn:microsoft.com/office/officeart/2005/8/layout/architecture"/>
    <dgm:cxn modelId="{C212B03C-8FBE-494C-8099-40C6DD152351}" type="presOf" srcId="{DD81626E-3C99-4B28-95FD-0FF1E70B2F81}" destId="{8D72F9C7-A53B-4010-970F-F7793520B503}" srcOrd="0" destOrd="0" presId="urn:microsoft.com/office/officeart/2005/8/layout/architecture"/>
    <dgm:cxn modelId="{272DA5DC-1CA6-4F54-BD1F-362570A8D864}" type="presOf" srcId="{1C7A0800-69E5-4A7D-B5CD-777F0A5AE1BC}" destId="{627A25D9-EB24-4D3E-A111-37B00ECD2115}" srcOrd="0" destOrd="0" presId="urn:microsoft.com/office/officeart/2005/8/layout/architecture"/>
    <dgm:cxn modelId="{2C6E0B4C-9E2C-4C3A-AFC9-7B042263A3F4}" srcId="{784D63A1-4DA6-4546-B991-68CDD8D0DF67}" destId="{DD81626E-3C99-4B28-95FD-0FF1E70B2F81}" srcOrd="4" destOrd="0" parTransId="{AD2C160A-97FC-4087-AA83-548FF3E12E9D}" sibTransId="{B7BD633A-A646-48BD-86E4-D02D18FF3138}"/>
    <dgm:cxn modelId="{39BDF154-D1F5-4801-8CD2-47AAEDF04BBE}" srcId="{784D63A1-4DA6-4546-B991-68CDD8D0DF67}" destId="{2720FD08-5B09-4B92-BEB7-286D42D3CFF8}" srcOrd="3" destOrd="0" parTransId="{82B66EAE-99CA-45AE-8DA6-09F020E16073}" sibTransId="{E3502ABD-3FD2-4EAA-AA1D-216AA174C597}"/>
    <dgm:cxn modelId="{16A32D59-5C1C-4322-8DF2-3373B39D9603}" srcId="{784D63A1-4DA6-4546-B991-68CDD8D0DF67}" destId="{ADDC0FE6-6FE4-4358-8E83-D66CF490F578}" srcOrd="1" destOrd="0" parTransId="{05C092D6-FAC7-4EA2-97F9-4E1DDF470EAB}" sibTransId="{6C02C24B-2ABC-4B96-B973-DF176EF7F51D}"/>
    <dgm:cxn modelId="{F42F059B-4BF6-434D-B4A5-0D9D810915DD}" srcId="{784D63A1-4DA6-4546-B991-68CDD8D0DF67}" destId="{0E6E121F-3654-4633-8311-1D147F8247A0}" srcOrd="0" destOrd="0" parTransId="{7B7C67A6-AAF6-488C-AFB1-068E6F05BAB2}" sibTransId="{237033D5-501E-4EAF-9E3F-469103F06DE4}"/>
    <dgm:cxn modelId="{37F72E54-2D85-4B24-BFD9-536A2E796A27}" type="presOf" srcId="{ADDC0FE6-6FE4-4358-8E83-D66CF490F578}" destId="{3F339329-EC38-435D-B45B-C2E7AD7E92A9}" srcOrd="0" destOrd="0" presId="urn:microsoft.com/office/officeart/2005/8/layout/architecture"/>
    <dgm:cxn modelId="{0A72816C-073E-45AE-ADE8-E5BD9FCE1864}" type="presOf" srcId="{0E6E121F-3654-4633-8311-1D147F8247A0}" destId="{5D877CA6-B953-4E4D-8945-F426833D31BD}" srcOrd="0" destOrd="0" presId="urn:microsoft.com/office/officeart/2005/8/layout/architecture"/>
    <dgm:cxn modelId="{2F1D50F6-8593-4565-A087-FEEA3C79E90C}" type="presOf" srcId="{2720FD08-5B09-4B92-BEB7-286D42D3CFF8}" destId="{8E4C2BCB-5FBB-475F-A259-17FB5C35EB84}" srcOrd="0" destOrd="0" presId="urn:microsoft.com/office/officeart/2005/8/layout/architecture"/>
    <dgm:cxn modelId="{E7EA7F2A-E4CF-427D-B79F-B273F8230583}" type="presParOf" srcId="{FC477801-7E97-4023-B3A2-D535170432F7}" destId="{D4CAF3D3-BB09-48E4-B36F-1B515441430B}" srcOrd="0" destOrd="0" presId="urn:microsoft.com/office/officeart/2005/8/layout/architecture"/>
    <dgm:cxn modelId="{A1E78B2D-A568-427D-BE17-28D07A4D16DA}" type="presParOf" srcId="{D4CAF3D3-BB09-48E4-B36F-1B515441430B}" destId="{5D877CA6-B953-4E4D-8945-F426833D31BD}" srcOrd="0" destOrd="0" presId="urn:microsoft.com/office/officeart/2005/8/layout/architecture"/>
    <dgm:cxn modelId="{3AEE82AB-3319-429B-A912-81ECBEEB9B20}" type="presParOf" srcId="{D4CAF3D3-BB09-48E4-B36F-1B515441430B}" destId="{6539C92C-19C8-4C96-A075-E76E80D42852}" srcOrd="1" destOrd="0" presId="urn:microsoft.com/office/officeart/2005/8/layout/architecture"/>
    <dgm:cxn modelId="{F3762D55-FE48-47F6-B139-DEA5B1AC384A}" type="presParOf" srcId="{FC477801-7E97-4023-B3A2-D535170432F7}" destId="{661BFBB7-3EF3-4C62-A50E-FA58EC57DCB1}" srcOrd="1" destOrd="0" presId="urn:microsoft.com/office/officeart/2005/8/layout/architecture"/>
    <dgm:cxn modelId="{42561C14-02E2-434C-BBEE-8D4532AF8E64}" type="presParOf" srcId="{FC477801-7E97-4023-B3A2-D535170432F7}" destId="{FE7C4685-8522-405F-BFDD-DB6BB2A8C06B}" srcOrd="2" destOrd="0" presId="urn:microsoft.com/office/officeart/2005/8/layout/architecture"/>
    <dgm:cxn modelId="{0AA6CBA0-54E5-4B2B-8D55-A7308790F6F3}" type="presParOf" srcId="{FE7C4685-8522-405F-BFDD-DB6BB2A8C06B}" destId="{3F339329-EC38-435D-B45B-C2E7AD7E92A9}" srcOrd="0" destOrd="0" presId="urn:microsoft.com/office/officeart/2005/8/layout/architecture"/>
    <dgm:cxn modelId="{030A5747-9977-4FDB-AC27-7E62C0F566F2}" type="presParOf" srcId="{FE7C4685-8522-405F-BFDD-DB6BB2A8C06B}" destId="{BD90E78F-FBB6-44E0-B7B0-E3C50F29E27A}" srcOrd="1" destOrd="0" presId="urn:microsoft.com/office/officeart/2005/8/layout/architecture"/>
    <dgm:cxn modelId="{62CCA8A8-7443-4EB0-8C5C-61BAB1A1D738}" type="presParOf" srcId="{FC477801-7E97-4023-B3A2-D535170432F7}" destId="{4B408E7C-4366-49EE-9CF4-E88E2A5B0836}" srcOrd="3" destOrd="0" presId="urn:microsoft.com/office/officeart/2005/8/layout/architecture"/>
    <dgm:cxn modelId="{A1FD65C6-C0D7-4025-8347-18E79A2EFC5D}" type="presParOf" srcId="{FC477801-7E97-4023-B3A2-D535170432F7}" destId="{083FF1E3-B5B2-4490-B52C-98D5A5A9EADB}" srcOrd="4" destOrd="0" presId="urn:microsoft.com/office/officeart/2005/8/layout/architecture"/>
    <dgm:cxn modelId="{B89591E5-08C0-4ECF-B1E2-BF3A0B6A418E}" type="presParOf" srcId="{083FF1E3-B5B2-4490-B52C-98D5A5A9EADB}" destId="{627A25D9-EB24-4D3E-A111-37B00ECD2115}" srcOrd="0" destOrd="0" presId="urn:microsoft.com/office/officeart/2005/8/layout/architecture"/>
    <dgm:cxn modelId="{01AB7B0E-CDC3-4834-8E24-23E839D8C7CB}" type="presParOf" srcId="{083FF1E3-B5B2-4490-B52C-98D5A5A9EADB}" destId="{AD129C3C-C4E5-4BA3-801F-31645AFA3E33}" srcOrd="1" destOrd="0" presId="urn:microsoft.com/office/officeart/2005/8/layout/architecture"/>
    <dgm:cxn modelId="{35732439-0D5F-4E0F-967B-F8BB30DD7E78}" type="presParOf" srcId="{FC477801-7E97-4023-B3A2-D535170432F7}" destId="{A280C157-E585-4888-8786-030C5C9B5670}" srcOrd="5" destOrd="0" presId="urn:microsoft.com/office/officeart/2005/8/layout/architecture"/>
    <dgm:cxn modelId="{7655DDE7-81E0-4F57-A245-ADC96D4F00DA}" type="presParOf" srcId="{FC477801-7E97-4023-B3A2-D535170432F7}" destId="{48EAD91A-75D2-43F7-B5F8-12DA116A9CBC}" srcOrd="6" destOrd="0" presId="urn:microsoft.com/office/officeart/2005/8/layout/architecture"/>
    <dgm:cxn modelId="{344A6BFE-1AB9-4C6B-B3AD-0B68ED14D5BA}" type="presParOf" srcId="{48EAD91A-75D2-43F7-B5F8-12DA116A9CBC}" destId="{8E4C2BCB-5FBB-475F-A259-17FB5C35EB84}" srcOrd="0" destOrd="0" presId="urn:microsoft.com/office/officeart/2005/8/layout/architecture"/>
    <dgm:cxn modelId="{FA596F99-4AFD-4A06-8AE0-0B6792333570}" type="presParOf" srcId="{48EAD91A-75D2-43F7-B5F8-12DA116A9CBC}" destId="{55524243-451D-4028-9440-B3DD58003051}" srcOrd="1" destOrd="0" presId="urn:microsoft.com/office/officeart/2005/8/layout/architecture"/>
    <dgm:cxn modelId="{E38B9A9F-8B58-4BAE-BBDD-4B2B4BF11974}" type="presParOf" srcId="{FC477801-7E97-4023-B3A2-D535170432F7}" destId="{5309787F-9791-4AFB-BEC9-5F94977DEF1D}" srcOrd="7" destOrd="0" presId="urn:microsoft.com/office/officeart/2005/8/layout/architecture"/>
    <dgm:cxn modelId="{C5CC8C44-5535-493B-AC15-639DF6B4BC93}" type="presParOf" srcId="{FC477801-7E97-4023-B3A2-D535170432F7}" destId="{A27F0D80-C57B-443C-ADF4-9991B4536023}" srcOrd="8" destOrd="0" presId="urn:microsoft.com/office/officeart/2005/8/layout/architecture"/>
    <dgm:cxn modelId="{942ADD4C-E8BF-4458-B776-74B43B6180C0}" type="presParOf" srcId="{A27F0D80-C57B-443C-ADF4-9991B4536023}" destId="{8D72F9C7-A53B-4010-970F-F7793520B503}" srcOrd="0" destOrd="0" presId="urn:microsoft.com/office/officeart/2005/8/layout/architecture"/>
    <dgm:cxn modelId="{65E43C41-BEA5-462B-872F-1B165317193C}" type="presParOf" srcId="{A27F0D80-C57B-443C-ADF4-9991B4536023}" destId="{86D88F1F-ACCD-4A1B-AE80-CAC0F82690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A8D228-CC8B-4811-8C9E-57A823D9F2CD}" type="doc">
      <dgm:prSet loTypeId="urn:microsoft.com/office/officeart/2005/8/layout/bList2" loCatId="list" qsTypeId="urn:microsoft.com/office/officeart/2005/8/quickstyle/simple3" qsCatId="simple" csTypeId="urn:microsoft.com/office/officeart/2005/8/colors/accent1_2" csCatId="accent1" phldr="1"/>
      <dgm:spPr/>
    </dgm:pt>
    <dgm:pt modelId="{DB2BE371-DFCA-43C5-BBF4-41F3170CEAF7}">
      <dgm:prSet phldrT="[Text]"/>
      <dgm:spPr/>
      <dgm:t>
        <a:bodyPr/>
        <a:lstStyle/>
        <a:p>
          <a:r>
            <a:rPr lang="en-US" smtClean="0"/>
            <a:t>a</a:t>
          </a:r>
          <a:endParaRPr lang="en-US" dirty="0"/>
        </a:p>
      </dgm:t>
    </dgm:pt>
    <dgm:pt modelId="{500DA29E-2488-4D2B-BDB8-C8A6FA8F3341}" type="parTrans" cxnId="{296776B5-02D9-4D4F-8E9D-6286B481621C}">
      <dgm:prSet/>
      <dgm:spPr/>
      <dgm:t>
        <a:bodyPr/>
        <a:lstStyle/>
        <a:p>
          <a:endParaRPr lang="en-US"/>
        </a:p>
      </dgm:t>
    </dgm:pt>
    <dgm:pt modelId="{CA70F640-0821-4D02-94D9-AA988C7045B8}" type="sibTrans" cxnId="{296776B5-02D9-4D4F-8E9D-6286B481621C}">
      <dgm:prSet/>
      <dgm:spPr/>
      <dgm:t>
        <a:bodyPr/>
        <a:lstStyle/>
        <a:p>
          <a:endParaRPr lang="en-US"/>
        </a:p>
      </dgm:t>
    </dgm:pt>
    <dgm:pt modelId="{6EF8A3BC-8159-44B4-8A31-746CE054826F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ACF5729-D1A9-49F1-9698-7A36FCAAFA17}" type="parTrans" cxnId="{686F3F3A-B34C-441C-B92F-E119E2DE1773}">
      <dgm:prSet/>
      <dgm:spPr/>
      <dgm:t>
        <a:bodyPr/>
        <a:lstStyle/>
        <a:p>
          <a:endParaRPr lang="en-US"/>
        </a:p>
      </dgm:t>
    </dgm:pt>
    <dgm:pt modelId="{4EA5D1A4-1C71-4D4C-A1C2-C516772219C1}" type="sibTrans" cxnId="{686F3F3A-B34C-441C-B92F-E119E2DE1773}">
      <dgm:prSet/>
      <dgm:spPr/>
      <dgm:t>
        <a:bodyPr/>
        <a:lstStyle/>
        <a:p>
          <a:endParaRPr lang="en-US"/>
        </a:p>
      </dgm:t>
    </dgm:pt>
    <dgm:pt modelId="{D3876113-BB5E-4704-BFE5-3EA6F6A78002}">
      <dgm:prSet/>
      <dgm:spPr/>
      <dgm:t>
        <a:bodyPr/>
        <a:lstStyle/>
        <a:p>
          <a:endParaRPr lang="en-US" dirty="0"/>
        </a:p>
      </dgm:t>
    </dgm:pt>
    <dgm:pt modelId="{C02D414C-B0A0-426E-925C-86ED1397EDA5}" type="parTrans" cxnId="{A166B06B-EE2E-4C46-AFC5-65CD14504562}">
      <dgm:prSet/>
      <dgm:spPr/>
      <dgm:t>
        <a:bodyPr/>
        <a:lstStyle/>
        <a:p>
          <a:endParaRPr lang="en-US"/>
        </a:p>
      </dgm:t>
    </dgm:pt>
    <dgm:pt modelId="{E17F18AB-5299-421D-9878-2ABD3A27A0C7}" type="sibTrans" cxnId="{A166B06B-EE2E-4C46-AFC5-65CD14504562}">
      <dgm:prSet/>
      <dgm:spPr/>
      <dgm:t>
        <a:bodyPr/>
        <a:lstStyle/>
        <a:p>
          <a:endParaRPr lang="en-US"/>
        </a:p>
      </dgm:t>
    </dgm:pt>
    <dgm:pt modelId="{E7BD4A4F-4EC3-4583-9B1B-7964AC6BF4C2}" type="pres">
      <dgm:prSet presAssocID="{BDA8D228-CC8B-4811-8C9E-57A823D9F2CD}" presName="diagram" presStyleCnt="0">
        <dgm:presLayoutVars>
          <dgm:dir/>
          <dgm:animLvl val="lvl"/>
          <dgm:resizeHandles val="exact"/>
        </dgm:presLayoutVars>
      </dgm:prSet>
      <dgm:spPr/>
    </dgm:pt>
    <dgm:pt modelId="{C697F500-421E-44A8-ABB3-ADCD227E8A22}" type="pres">
      <dgm:prSet presAssocID="{DB2BE371-DFCA-43C5-BBF4-41F3170CEAF7}" presName="compNode" presStyleCnt="0"/>
      <dgm:spPr/>
    </dgm:pt>
    <dgm:pt modelId="{489D3A17-F0EB-4F84-8799-305C4AAB87A7}" type="pres">
      <dgm:prSet presAssocID="{DB2BE371-DFCA-43C5-BBF4-41F3170CEAF7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EE520-1DAC-4963-BEB2-99702B2284B2}" type="pres">
      <dgm:prSet presAssocID="{DB2BE371-DFCA-43C5-BBF4-41F3170CEAF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F2BA7-263A-43C4-9CF8-331C5844CA66}" type="pres">
      <dgm:prSet presAssocID="{DB2BE371-DFCA-43C5-BBF4-41F3170CEAF7}" presName="parentRect" presStyleLbl="alignNode1" presStyleIdx="0" presStyleCnt="2"/>
      <dgm:spPr/>
      <dgm:t>
        <a:bodyPr/>
        <a:lstStyle/>
        <a:p>
          <a:endParaRPr lang="en-US"/>
        </a:p>
      </dgm:t>
    </dgm:pt>
    <dgm:pt modelId="{372D1A0F-CD79-42AB-B986-7BB5701D7970}" type="pres">
      <dgm:prSet presAssocID="{DB2BE371-DFCA-43C5-BBF4-41F3170CEAF7}" presName="adorn" presStyleLbl="fgAccFollowNode1" presStyleIdx="0" presStyleCnt="2"/>
      <dgm:spPr/>
    </dgm:pt>
    <dgm:pt modelId="{ABAED954-B1E3-485A-ACDE-6A1083543DD7}" type="pres">
      <dgm:prSet presAssocID="{CA70F640-0821-4D02-94D9-AA988C7045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7D3817-8CA0-476F-96C2-7B747727CB76}" type="pres">
      <dgm:prSet presAssocID="{6EF8A3BC-8159-44B4-8A31-746CE054826F}" presName="compNode" presStyleCnt="0"/>
      <dgm:spPr/>
    </dgm:pt>
    <dgm:pt modelId="{5E759593-C1A3-4525-B270-8C166E38023B}" type="pres">
      <dgm:prSet presAssocID="{6EF8A3BC-8159-44B4-8A31-746CE054826F}" presName="childRect" presStyleLbl="bgAcc1" presStyleIdx="1" presStyleCnt="2">
        <dgm:presLayoutVars>
          <dgm:bulletEnabled val="1"/>
        </dgm:presLayoutVars>
      </dgm:prSet>
      <dgm:spPr/>
    </dgm:pt>
    <dgm:pt modelId="{441AEC32-3111-4F58-B96C-3E364052FC6B}" type="pres">
      <dgm:prSet presAssocID="{6EF8A3BC-8159-44B4-8A31-746CE054826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261E1-DFE5-4A2D-B2CD-13F947645D21}" type="pres">
      <dgm:prSet presAssocID="{6EF8A3BC-8159-44B4-8A31-746CE054826F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5EBDB501-18B4-4890-818E-7EA3071CAFDA}" type="pres">
      <dgm:prSet presAssocID="{6EF8A3BC-8159-44B4-8A31-746CE054826F}" presName="adorn" presStyleLbl="fgAccFollowNode1" presStyleIdx="1" presStyleCnt="2"/>
      <dgm:spPr/>
    </dgm:pt>
  </dgm:ptLst>
  <dgm:cxnLst>
    <dgm:cxn modelId="{E5A25699-7ED4-4470-BB22-F60FD4AA22DC}" type="presOf" srcId="{CA70F640-0821-4D02-94D9-AA988C7045B8}" destId="{ABAED954-B1E3-485A-ACDE-6A1083543DD7}" srcOrd="0" destOrd="0" presId="urn:microsoft.com/office/officeart/2005/8/layout/bList2"/>
    <dgm:cxn modelId="{B4FBB6D3-432C-48F8-B615-AAA1D5D65A95}" type="presOf" srcId="{6EF8A3BC-8159-44B4-8A31-746CE054826F}" destId="{441AEC32-3111-4F58-B96C-3E364052FC6B}" srcOrd="0" destOrd="0" presId="urn:microsoft.com/office/officeart/2005/8/layout/bList2"/>
    <dgm:cxn modelId="{7158A7AB-1813-4849-AF67-4FBA9EB4CC05}" type="presOf" srcId="{D3876113-BB5E-4704-BFE5-3EA6F6A78002}" destId="{489D3A17-F0EB-4F84-8799-305C4AAB87A7}" srcOrd="0" destOrd="0" presId="urn:microsoft.com/office/officeart/2005/8/layout/bList2"/>
    <dgm:cxn modelId="{686F3F3A-B34C-441C-B92F-E119E2DE1773}" srcId="{BDA8D228-CC8B-4811-8C9E-57A823D9F2CD}" destId="{6EF8A3BC-8159-44B4-8A31-746CE054826F}" srcOrd="1" destOrd="0" parTransId="{7ACF5729-D1A9-49F1-9698-7A36FCAAFA17}" sibTransId="{4EA5D1A4-1C71-4D4C-A1C2-C516772219C1}"/>
    <dgm:cxn modelId="{098B9B15-EB63-47EF-AF81-C1727A0CF655}" type="presOf" srcId="{DB2BE371-DFCA-43C5-BBF4-41F3170CEAF7}" destId="{6BDF2BA7-263A-43C4-9CF8-331C5844CA66}" srcOrd="1" destOrd="0" presId="urn:microsoft.com/office/officeart/2005/8/layout/bList2"/>
    <dgm:cxn modelId="{4158CD80-9DE1-43DA-8E70-1075182E11C3}" type="presOf" srcId="{BDA8D228-CC8B-4811-8C9E-57A823D9F2CD}" destId="{E7BD4A4F-4EC3-4583-9B1B-7964AC6BF4C2}" srcOrd="0" destOrd="0" presId="urn:microsoft.com/office/officeart/2005/8/layout/bList2"/>
    <dgm:cxn modelId="{296776B5-02D9-4D4F-8E9D-6286B481621C}" srcId="{BDA8D228-CC8B-4811-8C9E-57A823D9F2CD}" destId="{DB2BE371-DFCA-43C5-BBF4-41F3170CEAF7}" srcOrd="0" destOrd="0" parTransId="{500DA29E-2488-4D2B-BDB8-C8A6FA8F3341}" sibTransId="{CA70F640-0821-4D02-94D9-AA988C7045B8}"/>
    <dgm:cxn modelId="{5E162704-EB82-4956-B4C8-DFBB7EB2F7C7}" type="presOf" srcId="{6EF8A3BC-8159-44B4-8A31-746CE054826F}" destId="{8BD261E1-DFE5-4A2D-B2CD-13F947645D21}" srcOrd="1" destOrd="0" presId="urn:microsoft.com/office/officeart/2005/8/layout/bList2"/>
    <dgm:cxn modelId="{A166B06B-EE2E-4C46-AFC5-65CD14504562}" srcId="{DB2BE371-DFCA-43C5-BBF4-41F3170CEAF7}" destId="{D3876113-BB5E-4704-BFE5-3EA6F6A78002}" srcOrd="0" destOrd="0" parTransId="{C02D414C-B0A0-426E-925C-86ED1397EDA5}" sibTransId="{E17F18AB-5299-421D-9878-2ABD3A27A0C7}"/>
    <dgm:cxn modelId="{6B5CDA69-AFD5-4AA2-B118-B6743049A1A1}" type="presOf" srcId="{DB2BE371-DFCA-43C5-BBF4-41F3170CEAF7}" destId="{D0CEE520-1DAC-4963-BEB2-99702B2284B2}" srcOrd="0" destOrd="0" presId="urn:microsoft.com/office/officeart/2005/8/layout/bList2"/>
    <dgm:cxn modelId="{78D4CE00-6910-4F00-BDAD-1B05E7FAB41D}" type="presParOf" srcId="{E7BD4A4F-4EC3-4583-9B1B-7964AC6BF4C2}" destId="{C697F500-421E-44A8-ABB3-ADCD227E8A22}" srcOrd="0" destOrd="0" presId="urn:microsoft.com/office/officeart/2005/8/layout/bList2"/>
    <dgm:cxn modelId="{94FEB446-8B33-41F1-B3B3-5136F92B6E46}" type="presParOf" srcId="{C697F500-421E-44A8-ABB3-ADCD227E8A22}" destId="{489D3A17-F0EB-4F84-8799-305C4AAB87A7}" srcOrd="0" destOrd="0" presId="urn:microsoft.com/office/officeart/2005/8/layout/bList2"/>
    <dgm:cxn modelId="{32C470A8-0251-4BA1-BEF7-05E396D20425}" type="presParOf" srcId="{C697F500-421E-44A8-ABB3-ADCD227E8A22}" destId="{D0CEE520-1DAC-4963-BEB2-99702B2284B2}" srcOrd="1" destOrd="0" presId="urn:microsoft.com/office/officeart/2005/8/layout/bList2"/>
    <dgm:cxn modelId="{4871B3DD-A80F-4FE7-97C8-B9AE607CC725}" type="presParOf" srcId="{C697F500-421E-44A8-ABB3-ADCD227E8A22}" destId="{6BDF2BA7-263A-43C4-9CF8-331C5844CA66}" srcOrd="2" destOrd="0" presId="urn:microsoft.com/office/officeart/2005/8/layout/bList2"/>
    <dgm:cxn modelId="{DA1157BD-56EF-4449-A376-D3EBEF1BC2F6}" type="presParOf" srcId="{C697F500-421E-44A8-ABB3-ADCD227E8A22}" destId="{372D1A0F-CD79-42AB-B986-7BB5701D7970}" srcOrd="3" destOrd="0" presId="urn:microsoft.com/office/officeart/2005/8/layout/bList2"/>
    <dgm:cxn modelId="{DCBA25FB-2ABB-4B30-A353-4B4C8A55ADEB}" type="presParOf" srcId="{E7BD4A4F-4EC3-4583-9B1B-7964AC6BF4C2}" destId="{ABAED954-B1E3-485A-ACDE-6A1083543DD7}" srcOrd="1" destOrd="0" presId="urn:microsoft.com/office/officeart/2005/8/layout/bList2"/>
    <dgm:cxn modelId="{73381BB6-A069-4167-97CA-E4EDDE171F5C}" type="presParOf" srcId="{E7BD4A4F-4EC3-4583-9B1B-7964AC6BF4C2}" destId="{987D3817-8CA0-476F-96C2-7B747727CB76}" srcOrd="2" destOrd="0" presId="urn:microsoft.com/office/officeart/2005/8/layout/bList2"/>
    <dgm:cxn modelId="{CFC6A9DB-8A40-430C-992D-9FEA3C3E39BF}" type="presParOf" srcId="{987D3817-8CA0-476F-96C2-7B747727CB76}" destId="{5E759593-C1A3-4525-B270-8C166E38023B}" srcOrd="0" destOrd="0" presId="urn:microsoft.com/office/officeart/2005/8/layout/bList2"/>
    <dgm:cxn modelId="{D86AFD79-7947-4D55-A4A9-EDE8068794FE}" type="presParOf" srcId="{987D3817-8CA0-476F-96C2-7B747727CB76}" destId="{441AEC32-3111-4F58-B96C-3E364052FC6B}" srcOrd="1" destOrd="0" presId="urn:microsoft.com/office/officeart/2005/8/layout/bList2"/>
    <dgm:cxn modelId="{334944A3-0035-40C7-ABDA-30E55B65766E}" type="presParOf" srcId="{987D3817-8CA0-476F-96C2-7B747727CB76}" destId="{8BD261E1-DFE5-4A2D-B2CD-13F947645D21}" srcOrd="2" destOrd="0" presId="urn:microsoft.com/office/officeart/2005/8/layout/bList2"/>
    <dgm:cxn modelId="{F3947312-436D-4534-8988-437440A6A1D9}" type="presParOf" srcId="{987D3817-8CA0-476F-96C2-7B747727CB76}" destId="{5EBDB501-18B4-4890-818E-7EA3071CAFD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D63A1-4DA6-4546-B991-68CDD8D0DF6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121F-3654-4633-8311-1D147F8247A0}">
      <dgm:prSet phldrT="[Text]"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7B7C67A6-AAF6-488C-AFB1-068E6F05BAB2}" type="parTrans" cxnId="{F42F059B-4BF6-434D-B4A5-0D9D810915DD}">
      <dgm:prSet/>
      <dgm:spPr/>
      <dgm:t>
        <a:bodyPr/>
        <a:lstStyle/>
        <a:p>
          <a:endParaRPr lang="en-US"/>
        </a:p>
      </dgm:t>
    </dgm:pt>
    <dgm:pt modelId="{237033D5-501E-4EAF-9E3F-469103F06DE4}" type="sibTrans" cxnId="{F42F059B-4BF6-434D-B4A5-0D9D810915DD}">
      <dgm:prSet/>
      <dgm:spPr/>
      <dgm:t>
        <a:bodyPr/>
        <a:lstStyle/>
        <a:p>
          <a:endParaRPr lang="en-US"/>
        </a:p>
      </dgm:t>
    </dgm:pt>
    <dgm:pt modelId="{ADDC0FE6-6FE4-4358-8E83-D66CF490F578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05C092D6-FAC7-4EA2-97F9-4E1DDF470EAB}" type="parTrans" cxnId="{16A32D59-5C1C-4322-8DF2-3373B39D9603}">
      <dgm:prSet/>
      <dgm:spPr/>
      <dgm:t>
        <a:bodyPr/>
        <a:lstStyle/>
        <a:p>
          <a:endParaRPr lang="en-US"/>
        </a:p>
      </dgm:t>
    </dgm:pt>
    <dgm:pt modelId="{6C02C24B-2ABC-4B96-B973-DF176EF7F51D}" type="sibTrans" cxnId="{16A32D59-5C1C-4322-8DF2-3373B39D9603}">
      <dgm:prSet/>
      <dgm:spPr/>
      <dgm:t>
        <a:bodyPr/>
        <a:lstStyle/>
        <a:p>
          <a:endParaRPr lang="en-US"/>
        </a:p>
      </dgm:t>
    </dgm:pt>
    <dgm:pt modelId="{1C7A0800-69E5-4A7D-B5CD-777F0A5AE1BC}">
      <dgm:prSet phldrT="[Text]"/>
      <dgm:spPr/>
      <dgm:t>
        <a:bodyPr/>
        <a:lstStyle/>
        <a:p>
          <a:r>
            <a:rPr lang="en-US" dirty="0" smtClean="0"/>
            <a:t>83</a:t>
          </a:r>
          <a:endParaRPr lang="en-US" dirty="0"/>
        </a:p>
      </dgm:t>
    </dgm:pt>
    <dgm:pt modelId="{5CF144C9-04D8-406D-A108-D7634EFD0597}" type="parTrans" cxnId="{6A5B4C00-463E-4572-86C1-915596295E58}">
      <dgm:prSet/>
      <dgm:spPr/>
      <dgm:t>
        <a:bodyPr/>
        <a:lstStyle/>
        <a:p>
          <a:endParaRPr lang="en-US"/>
        </a:p>
      </dgm:t>
    </dgm:pt>
    <dgm:pt modelId="{D61BBBCA-A422-4BF3-A8E0-A547F302B1AD}" type="sibTrans" cxnId="{6A5B4C00-463E-4572-86C1-915596295E58}">
      <dgm:prSet/>
      <dgm:spPr/>
      <dgm:t>
        <a:bodyPr/>
        <a:lstStyle/>
        <a:p>
          <a:endParaRPr lang="en-US"/>
        </a:p>
      </dgm:t>
    </dgm:pt>
    <dgm:pt modelId="{2720FD08-5B09-4B92-BEB7-286D42D3CFF8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82B66EAE-99CA-45AE-8DA6-09F020E16073}" type="parTrans" cxnId="{39BDF154-D1F5-4801-8CD2-47AAEDF04BBE}">
      <dgm:prSet/>
      <dgm:spPr/>
      <dgm:t>
        <a:bodyPr/>
        <a:lstStyle/>
        <a:p>
          <a:endParaRPr lang="en-US"/>
        </a:p>
      </dgm:t>
    </dgm:pt>
    <dgm:pt modelId="{E3502ABD-3FD2-4EAA-AA1D-216AA174C597}" type="sibTrans" cxnId="{39BDF154-D1F5-4801-8CD2-47AAEDF04BBE}">
      <dgm:prSet/>
      <dgm:spPr/>
      <dgm:t>
        <a:bodyPr/>
        <a:lstStyle/>
        <a:p>
          <a:endParaRPr lang="en-US"/>
        </a:p>
      </dgm:t>
    </dgm:pt>
    <dgm:pt modelId="{DD81626E-3C99-4B28-95FD-0FF1E70B2F81}">
      <dgm:prSet phldrT="[Text]"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AD2C160A-97FC-4087-AA83-548FF3E12E9D}" type="parTrans" cxnId="{2C6E0B4C-9E2C-4C3A-AFC9-7B042263A3F4}">
      <dgm:prSet/>
      <dgm:spPr/>
      <dgm:t>
        <a:bodyPr/>
        <a:lstStyle/>
        <a:p>
          <a:endParaRPr lang="en-US"/>
        </a:p>
      </dgm:t>
    </dgm:pt>
    <dgm:pt modelId="{B7BD633A-A646-48BD-86E4-D02D18FF3138}" type="sibTrans" cxnId="{2C6E0B4C-9E2C-4C3A-AFC9-7B042263A3F4}">
      <dgm:prSet/>
      <dgm:spPr/>
      <dgm:t>
        <a:bodyPr/>
        <a:lstStyle/>
        <a:p>
          <a:endParaRPr lang="en-US"/>
        </a:p>
      </dgm:t>
    </dgm:pt>
    <dgm:pt modelId="{FC477801-7E97-4023-B3A2-D535170432F7}" type="pres">
      <dgm:prSet presAssocID="{784D63A1-4DA6-4546-B991-68CDD8D0DF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CAF3D3-BB09-48E4-B36F-1B515441430B}" type="pres">
      <dgm:prSet presAssocID="{0E6E121F-3654-4633-8311-1D147F8247A0}" presName="vertOne" presStyleCnt="0"/>
      <dgm:spPr/>
    </dgm:pt>
    <dgm:pt modelId="{5D877CA6-B953-4E4D-8945-F426833D31BD}" type="pres">
      <dgm:prSet presAssocID="{0E6E121F-3654-4633-8311-1D147F8247A0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9C92C-19C8-4C96-A075-E76E80D42852}" type="pres">
      <dgm:prSet presAssocID="{0E6E121F-3654-4633-8311-1D147F8247A0}" presName="horzOne" presStyleCnt="0"/>
      <dgm:spPr/>
    </dgm:pt>
    <dgm:pt modelId="{661BFBB7-3EF3-4C62-A50E-FA58EC57DCB1}" type="pres">
      <dgm:prSet presAssocID="{237033D5-501E-4EAF-9E3F-469103F06DE4}" presName="sibSpaceOne" presStyleCnt="0"/>
      <dgm:spPr/>
    </dgm:pt>
    <dgm:pt modelId="{FE7C4685-8522-405F-BFDD-DB6BB2A8C06B}" type="pres">
      <dgm:prSet presAssocID="{ADDC0FE6-6FE4-4358-8E83-D66CF490F578}" presName="vertOne" presStyleCnt="0"/>
      <dgm:spPr/>
    </dgm:pt>
    <dgm:pt modelId="{3F339329-EC38-435D-B45B-C2E7AD7E92A9}" type="pres">
      <dgm:prSet presAssocID="{ADDC0FE6-6FE4-4358-8E83-D66CF490F578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0E78F-FBB6-44E0-B7B0-E3C50F29E27A}" type="pres">
      <dgm:prSet presAssocID="{ADDC0FE6-6FE4-4358-8E83-D66CF490F578}" presName="horzOne" presStyleCnt="0"/>
      <dgm:spPr/>
    </dgm:pt>
    <dgm:pt modelId="{4B408E7C-4366-49EE-9CF4-E88E2A5B0836}" type="pres">
      <dgm:prSet presAssocID="{6C02C24B-2ABC-4B96-B973-DF176EF7F51D}" presName="sibSpaceOne" presStyleCnt="0"/>
      <dgm:spPr/>
    </dgm:pt>
    <dgm:pt modelId="{083FF1E3-B5B2-4490-B52C-98D5A5A9EADB}" type="pres">
      <dgm:prSet presAssocID="{1C7A0800-69E5-4A7D-B5CD-777F0A5AE1BC}" presName="vertOne" presStyleCnt="0"/>
      <dgm:spPr/>
    </dgm:pt>
    <dgm:pt modelId="{627A25D9-EB24-4D3E-A111-37B00ECD2115}" type="pres">
      <dgm:prSet presAssocID="{1C7A0800-69E5-4A7D-B5CD-777F0A5AE1BC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29C3C-C4E5-4BA3-801F-31645AFA3E33}" type="pres">
      <dgm:prSet presAssocID="{1C7A0800-69E5-4A7D-B5CD-777F0A5AE1BC}" presName="horzOne" presStyleCnt="0"/>
      <dgm:spPr/>
    </dgm:pt>
    <dgm:pt modelId="{A280C157-E585-4888-8786-030C5C9B5670}" type="pres">
      <dgm:prSet presAssocID="{D61BBBCA-A422-4BF3-A8E0-A547F302B1AD}" presName="sibSpaceOne" presStyleCnt="0"/>
      <dgm:spPr/>
    </dgm:pt>
    <dgm:pt modelId="{48EAD91A-75D2-43F7-B5F8-12DA116A9CBC}" type="pres">
      <dgm:prSet presAssocID="{2720FD08-5B09-4B92-BEB7-286D42D3CFF8}" presName="vertOne" presStyleCnt="0"/>
      <dgm:spPr/>
    </dgm:pt>
    <dgm:pt modelId="{8E4C2BCB-5FBB-475F-A259-17FB5C35EB84}" type="pres">
      <dgm:prSet presAssocID="{2720FD08-5B09-4B92-BEB7-286D42D3CFF8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24243-451D-4028-9440-B3DD58003051}" type="pres">
      <dgm:prSet presAssocID="{2720FD08-5B09-4B92-BEB7-286D42D3CFF8}" presName="horzOne" presStyleCnt="0"/>
      <dgm:spPr/>
    </dgm:pt>
    <dgm:pt modelId="{5309787F-9791-4AFB-BEC9-5F94977DEF1D}" type="pres">
      <dgm:prSet presAssocID="{E3502ABD-3FD2-4EAA-AA1D-216AA174C597}" presName="sibSpaceOne" presStyleCnt="0"/>
      <dgm:spPr/>
    </dgm:pt>
    <dgm:pt modelId="{A27F0D80-C57B-443C-ADF4-9991B4536023}" type="pres">
      <dgm:prSet presAssocID="{DD81626E-3C99-4B28-95FD-0FF1E70B2F81}" presName="vertOne" presStyleCnt="0"/>
      <dgm:spPr/>
    </dgm:pt>
    <dgm:pt modelId="{8D72F9C7-A53B-4010-970F-F7793520B503}" type="pres">
      <dgm:prSet presAssocID="{DD81626E-3C99-4B28-95FD-0FF1E70B2F81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88F1F-ACCD-4A1B-AE80-CAC0F826905E}" type="pres">
      <dgm:prSet presAssocID="{DD81626E-3C99-4B28-95FD-0FF1E70B2F81}" presName="horzOne" presStyleCnt="0"/>
      <dgm:spPr/>
    </dgm:pt>
  </dgm:ptLst>
  <dgm:cxnLst>
    <dgm:cxn modelId="{16A32D59-5C1C-4322-8DF2-3373B39D9603}" srcId="{784D63A1-4DA6-4546-B991-68CDD8D0DF67}" destId="{ADDC0FE6-6FE4-4358-8E83-D66CF490F578}" srcOrd="1" destOrd="0" parTransId="{05C092D6-FAC7-4EA2-97F9-4E1DDF470EAB}" sibTransId="{6C02C24B-2ABC-4B96-B973-DF176EF7F51D}"/>
    <dgm:cxn modelId="{6A5B4C00-463E-4572-86C1-915596295E58}" srcId="{784D63A1-4DA6-4546-B991-68CDD8D0DF67}" destId="{1C7A0800-69E5-4A7D-B5CD-777F0A5AE1BC}" srcOrd="2" destOrd="0" parTransId="{5CF144C9-04D8-406D-A108-D7634EFD0597}" sibTransId="{D61BBBCA-A422-4BF3-A8E0-A547F302B1AD}"/>
    <dgm:cxn modelId="{2C6E0B4C-9E2C-4C3A-AFC9-7B042263A3F4}" srcId="{784D63A1-4DA6-4546-B991-68CDD8D0DF67}" destId="{DD81626E-3C99-4B28-95FD-0FF1E70B2F81}" srcOrd="4" destOrd="0" parTransId="{AD2C160A-97FC-4087-AA83-548FF3E12E9D}" sibTransId="{B7BD633A-A646-48BD-86E4-D02D18FF3138}"/>
    <dgm:cxn modelId="{F42F059B-4BF6-434D-B4A5-0D9D810915DD}" srcId="{784D63A1-4DA6-4546-B991-68CDD8D0DF67}" destId="{0E6E121F-3654-4633-8311-1D147F8247A0}" srcOrd="0" destOrd="0" parTransId="{7B7C67A6-AAF6-488C-AFB1-068E6F05BAB2}" sibTransId="{237033D5-501E-4EAF-9E3F-469103F06DE4}"/>
    <dgm:cxn modelId="{5AC9A860-8F97-41FC-B03F-B9F6C2598B16}" type="presOf" srcId="{0E6E121F-3654-4633-8311-1D147F8247A0}" destId="{5D877CA6-B953-4E4D-8945-F426833D31BD}" srcOrd="0" destOrd="0" presId="urn:microsoft.com/office/officeart/2005/8/layout/architecture"/>
    <dgm:cxn modelId="{E1577B7C-E9BD-4270-A5FD-FB2191FB27E0}" type="presOf" srcId="{DD81626E-3C99-4B28-95FD-0FF1E70B2F81}" destId="{8D72F9C7-A53B-4010-970F-F7793520B503}" srcOrd="0" destOrd="0" presId="urn:microsoft.com/office/officeart/2005/8/layout/architecture"/>
    <dgm:cxn modelId="{F69CA139-4986-41AA-B263-FB8110BF5B78}" type="presOf" srcId="{1C7A0800-69E5-4A7D-B5CD-777F0A5AE1BC}" destId="{627A25D9-EB24-4D3E-A111-37B00ECD2115}" srcOrd="0" destOrd="0" presId="urn:microsoft.com/office/officeart/2005/8/layout/architecture"/>
    <dgm:cxn modelId="{54F65B9A-683F-4E41-BB4E-F400A5D5C344}" type="presOf" srcId="{ADDC0FE6-6FE4-4358-8E83-D66CF490F578}" destId="{3F339329-EC38-435D-B45B-C2E7AD7E92A9}" srcOrd="0" destOrd="0" presId="urn:microsoft.com/office/officeart/2005/8/layout/architecture"/>
    <dgm:cxn modelId="{39BDF154-D1F5-4801-8CD2-47AAEDF04BBE}" srcId="{784D63A1-4DA6-4546-B991-68CDD8D0DF67}" destId="{2720FD08-5B09-4B92-BEB7-286D42D3CFF8}" srcOrd="3" destOrd="0" parTransId="{82B66EAE-99CA-45AE-8DA6-09F020E16073}" sibTransId="{E3502ABD-3FD2-4EAA-AA1D-216AA174C597}"/>
    <dgm:cxn modelId="{4D260C61-8217-4BDC-9DA7-9C2F200D93D7}" type="presOf" srcId="{2720FD08-5B09-4B92-BEB7-286D42D3CFF8}" destId="{8E4C2BCB-5FBB-475F-A259-17FB5C35EB84}" srcOrd="0" destOrd="0" presId="urn:microsoft.com/office/officeart/2005/8/layout/architecture"/>
    <dgm:cxn modelId="{223DBA0B-840F-4DDA-A8B6-3E3488C56C23}" type="presOf" srcId="{784D63A1-4DA6-4546-B991-68CDD8D0DF67}" destId="{FC477801-7E97-4023-B3A2-D535170432F7}" srcOrd="0" destOrd="0" presId="urn:microsoft.com/office/officeart/2005/8/layout/architecture"/>
    <dgm:cxn modelId="{9DE2C121-4775-4F75-BAE1-DAD0D05EAA9C}" type="presParOf" srcId="{FC477801-7E97-4023-B3A2-D535170432F7}" destId="{D4CAF3D3-BB09-48E4-B36F-1B515441430B}" srcOrd="0" destOrd="0" presId="urn:microsoft.com/office/officeart/2005/8/layout/architecture"/>
    <dgm:cxn modelId="{6B89D086-B553-45F0-8ECB-32DF25A03914}" type="presParOf" srcId="{D4CAF3D3-BB09-48E4-B36F-1B515441430B}" destId="{5D877CA6-B953-4E4D-8945-F426833D31BD}" srcOrd="0" destOrd="0" presId="urn:microsoft.com/office/officeart/2005/8/layout/architecture"/>
    <dgm:cxn modelId="{393AAA07-31D2-4C0B-89D9-70E290D08949}" type="presParOf" srcId="{D4CAF3D3-BB09-48E4-B36F-1B515441430B}" destId="{6539C92C-19C8-4C96-A075-E76E80D42852}" srcOrd="1" destOrd="0" presId="urn:microsoft.com/office/officeart/2005/8/layout/architecture"/>
    <dgm:cxn modelId="{5A559B1D-A1E2-48AC-8FCE-950D5A822BFD}" type="presParOf" srcId="{FC477801-7E97-4023-B3A2-D535170432F7}" destId="{661BFBB7-3EF3-4C62-A50E-FA58EC57DCB1}" srcOrd="1" destOrd="0" presId="urn:microsoft.com/office/officeart/2005/8/layout/architecture"/>
    <dgm:cxn modelId="{4CCC9EA4-8696-44C8-A388-497BE5542501}" type="presParOf" srcId="{FC477801-7E97-4023-B3A2-D535170432F7}" destId="{FE7C4685-8522-405F-BFDD-DB6BB2A8C06B}" srcOrd="2" destOrd="0" presId="urn:microsoft.com/office/officeart/2005/8/layout/architecture"/>
    <dgm:cxn modelId="{04A93F40-7C93-4A77-8C0D-44889647C08D}" type="presParOf" srcId="{FE7C4685-8522-405F-BFDD-DB6BB2A8C06B}" destId="{3F339329-EC38-435D-B45B-C2E7AD7E92A9}" srcOrd="0" destOrd="0" presId="urn:microsoft.com/office/officeart/2005/8/layout/architecture"/>
    <dgm:cxn modelId="{68AE7D3D-0B5D-48A4-94D4-D9EC42B8F953}" type="presParOf" srcId="{FE7C4685-8522-405F-BFDD-DB6BB2A8C06B}" destId="{BD90E78F-FBB6-44E0-B7B0-E3C50F29E27A}" srcOrd="1" destOrd="0" presId="urn:microsoft.com/office/officeart/2005/8/layout/architecture"/>
    <dgm:cxn modelId="{FF7AEFD8-B751-4411-AD9F-21720A2F72E7}" type="presParOf" srcId="{FC477801-7E97-4023-B3A2-D535170432F7}" destId="{4B408E7C-4366-49EE-9CF4-E88E2A5B0836}" srcOrd="3" destOrd="0" presId="urn:microsoft.com/office/officeart/2005/8/layout/architecture"/>
    <dgm:cxn modelId="{72560D1D-D799-435F-A127-82820FFFAF97}" type="presParOf" srcId="{FC477801-7E97-4023-B3A2-D535170432F7}" destId="{083FF1E3-B5B2-4490-B52C-98D5A5A9EADB}" srcOrd="4" destOrd="0" presId="urn:microsoft.com/office/officeart/2005/8/layout/architecture"/>
    <dgm:cxn modelId="{F5DECC71-3FD7-46BE-840A-80E7EF5E4FA0}" type="presParOf" srcId="{083FF1E3-B5B2-4490-B52C-98D5A5A9EADB}" destId="{627A25D9-EB24-4D3E-A111-37B00ECD2115}" srcOrd="0" destOrd="0" presId="urn:microsoft.com/office/officeart/2005/8/layout/architecture"/>
    <dgm:cxn modelId="{4A8417F6-8A55-4FB5-9456-4E99A761942B}" type="presParOf" srcId="{083FF1E3-B5B2-4490-B52C-98D5A5A9EADB}" destId="{AD129C3C-C4E5-4BA3-801F-31645AFA3E33}" srcOrd="1" destOrd="0" presId="urn:microsoft.com/office/officeart/2005/8/layout/architecture"/>
    <dgm:cxn modelId="{E2C75EBE-5FCA-47BF-A5A6-E1AA9BB69E99}" type="presParOf" srcId="{FC477801-7E97-4023-B3A2-D535170432F7}" destId="{A280C157-E585-4888-8786-030C5C9B5670}" srcOrd="5" destOrd="0" presId="urn:microsoft.com/office/officeart/2005/8/layout/architecture"/>
    <dgm:cxn modelId="{25BB5F2D-7E7E-4B83-BEE9-D11F08E7B1B8}" type="presParOf" srcId="{FC477801-7E97-4023-B3A2-D535170432F7}" destId="{48EAD91A-75D2-43F7-B5F8-12DA116A9CBC}" srcOrd="6" destOrd="0" presId="urn:microsoft.com/office/officeart/2005/8/layout/architecture"/>
    <dgm:cxn modelId="{C862104E-9596-4665-AC23-6C4D7D9F63F8}" type="presParOf" srcId="{48EAD91A-75D2-43F7-B5F8-12DA116A9CBC}" destId="{8E4C2BCB-5FBB-475F-A259-17FB5C35EB84}" srcOrd="0" destOrd="0" presId="urn:microsoft.com/office/officeart/2005/8/layout/architecture"/>
    <dgm:cxn modelId="{CAF92D45-F787-4936-853E-6FAE7A8AF615}" type="presParOf" srcId="{48EAD91A-75D2-43F7-B5F8-12DA116A9CBC}" destId="{55524243-451D-4028-9440-B3DD58003051}" srcOrd="1" destOrd="0" presId="urn:microsoft.com/office/officeart/2005/8/layout/architecture"/>
    <dgm:cxn modelId="{7828C013-8D8C-4B99-A25A-A7B18BED7216}" type="presParOf" srcId="{FC477801-7E97-4023-B3A2-D535170432F7}" destId="{5309787F-9791-4AFB-BEC9-5F94977DEF1D}" srcOrd="7" destOrd="0" presId="urn:microsoft.com/office/officeart/2005/8/layout/architecture"/>
    <dgm:cxn modelId="{BBF3E11C-6DCF-44ED-9D87-F4B07CFE0F2E}" type="presParOf" srcId="{FC477801-7E97-4023-B3A2-D535170432F7}" destId="{A27F0D80-C57B-443C-ADF4-9991B4536023}" srcOrd="8" destOrd="0" presId="urn:microsoft.com/office/officeart/2005/8/layout/architecture"/>
    <dgm:cxn modelId="{73A8A0C0-122E-4BE8-9E7A-ED85CDA6861C}" type="presParOf" srcId="{A27F0D80-C57B-443C-ADF4-9991B4536023}" destId="{8D72F9C7-A53B-4010-970F-F7793520B503}" srcOrd="0" destOrd="0" presId="urn:microsoft.com/office/officeart/2005/8/layout/architecture"/>
    <dgm:cxn modelId="{F9D0584A-44DE-449E-9A74-520F7D0761B4}" type="presParOf" srcId="{A27F0D80-C57B-443C-ADF4-9991B4536023}" destId="{86D88F1F-ACCD-4A1B-AE80-CAC0F82690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3FDB3-37B3-4DC5-8BA6-04552D4625AA}" type="datetimeFigureOut">
              <a:rPr lang="en-US" smtClean="0"/>
              <a:t>25-Jan-17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E91D-1C79-4869-9E68-6F5F52512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9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7712-A2EE-41F7-A36B-F1359CA1795B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9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75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71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022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87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319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42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2039-6763-4D7A-BA9F-26B762B020A3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EBBA-7333-4A1C-891B-BB6366B34F03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529"/>
            <a:ext cx="7514035" cy="102053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8449-7F8A-4F8D-87BB-AE1046EB8D7F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16C4-DC19-4798-A819-B8790F99FDFD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AF1D-B1CA-4762-B90E-836D60F19C56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319-0EB8-4C73-91C3-F322534D4161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1C4-1D07-4B56-AFAD-E51AF746A07D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F445-CFA9-4B2C-8FE3-B42B19409712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0CD3-3550-469C-950E-8265EA07C05B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03EE-241B-460E-BE1D-376BC8040D42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1541691"/>
            <a:ext cx="7514035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5E545C-6B48-4ECA-9758-F1445790336C}" type="datetime1">
              <a:rPr lang="en-US" smtClean="0"/>
              <a:t>25-Jan-17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 and Abstract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Forced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Employee:Person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IPayable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_Wage;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// other code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getWeeklyWage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getWeeklyHours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_Wage;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getBiWeeklyHours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getWeeklyHours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()*2;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6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62" y="1822182"/>
            <a:ext cx="5895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Cannot Be Instantiated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Cannot instantiate objects of the Interface type</a:t>
            </a:r>
          </a:p>
          <a:p>
            <a:endParaRPr lang="en-US" dirty="0" smtClean="0"/>
          </a:p>
          <a:p>
            <a:r>
              <a:rPr lang="en-US" dirty="0" smtClean="0"/>
              <a:t>Can use Interface as a reference type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IPayable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Employee();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</a:p>
          <a:p>
            <a:pPr lvl="1"/>
            <a:r>
              <a:rPr lang="en-US" dirty="0" smtClean="0"/>
              <a:t>Copies references to the data to the new object</a:t>
            </a:r>
          </a:p>
          <a:p>
            <a:endParaRPr lang="en-US" dirty="0"/>
          </a:p>
          <a:p>
            <a:r>
              <a:rPr lang="en-US" dirty="0" smtClean="0"/>
              <a:t>Deep Copy</a:t>
            </a:r>
          </a:p>
          <a:p>
            <a:pPr lvl="1"/>
            <a:r>
              <a:rPr lang="en-US" dirty="0" smtClean="0"/>
              <a:t>Copies values of the data to the new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81952" y="1219200"/>
            <a:ext cx="5609647" cy="358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Heap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3234" y="1219201"/>
            <a:ext cx="1553766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Stack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9485188"/>
              </p:ext>
            </p:extLst>
          </p:nvPr>
        </p:nvGraphicFramePr>
        <p:xfrm>
          <a:off x="3776978" y="1676400"/>
          <a:ext cx="4826679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32625095"/>
              </p:ext>
            </p:extLst>
          </p:nvPr>
        </p:nvGraphicFramePr>
        <p:xfrm>
          <a:off x="1295400" y="1371600"/>
          <a:ext cx="1219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57600" y="1309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9713" y="4843226"/>
            <a:ext cx="226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2448" y="16764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490" y="32004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81952" y="1219200"/>
            <a:ext cx="5609647" cy="358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Heap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3234" y="1219201"/>
            <a:ext cx="1553766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Stack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9485188"/>
              </p:ext>
            </p:extLst>
          </p:nvPr>
        </p:nvGraphicFramePr>
        <p:xfrm>
          <a:off x="3776978" y="1676400"/>
          <a:ext cx="4826679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32625095"/>
              </p:ext>
            </p:extLst>
          </p:nvPr>
        </p:nvGraphicFramePr>
        <p:xfrm>
          <a:off x="1295400" y="1371600"/>
          <a:ext cx="1219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57600" y="1309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39203" y="2885443"/>
            <a:ext cx="4988065" cy="1025979"/>
            <a:chOff x="3639203" y="2885443"/>
            <a:chExt cx="4988065" cy="102597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767052518"/>
                </p:ext>
              </p:extLst>
            </p:nvPr>
          </p:nvGraphicFramePr>
          <p:xfrm>
            <a:off x="3800589" y="3225622"/>
            <a:ext cx="4826679" cy="685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639203" y="288544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#F7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82448" y="167640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#A4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7565" y="3225622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#F7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Nicknames (Aliases)</a:t>
            </a:r>
          </a:p>
          <a:p>
            <a:pPr lvl="1"/>
            <a:r>
              <a:rPr lang="en-US" dirty="0" smtClean="0"/>
              <a:t>Shallow Copy</a:t>
            </a:r>
          </a:p>
          <a:p>
            <a:endParaRPr lang="en-US" dirty="0"/>
          </a:p>
          <a:p>
            <a:r>
              <a:rPr lang="en-US" dirty="0" smtClean="0"/>
              <a:t>Identical Twins</a:t>
            </a:r>
          </a:p>
          <a:p>
            <a:pPr lvl="1"/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2767"/>
            <a:ext cx="764730" cy="1397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876800"/>
            <a:ext cx="764730" cy="139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6965" y="4876800"/>
            <a:ext cx="764730" cy="1397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5567" y="1568946"/>
            <a:ext cx="119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Robert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61696" y="156371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783090" y="42087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8229" y="4208703"/>
            <a:ext cx="84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Tom</a:t>
            </a:r>
            <a:endParaRPr lang="en-US" sz="2800" dirty="0"/>
          </a:p>
        </p:txBody>
      </p:sp>
      <p:cxnSp>
        <p:nvCxnSpPr>
          <p:cNvPr id="13" name="Elbow Connector 12"/>
          <p:cNvCxnSpPr>
            <a:stCxn id="8" idx="2"/>
            <a:endCxn id="5" idx="1"/>
          </p:cNvCxnSpPr>
          <p:nvPr/>
        </p:nvCxnSpPr>
        <p:spPr>
          <a:xfrm rot="16200000" flipH="1">
            <a:off x="5561522" y="2294804"/>
            <a:ext cx="889517" cy="48423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5" idx="3"/>
          </p:cNvCxnSpPr>
          <p:nvPr/>
        </p:nvCxnSpPr>
        <p:spPr>
          <a:xfrm rot="5400000">
            <a:off x="6835287" y="2264781"/>
            <a:ext cx="894745" cy="53905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6" idx="1"/>
          </p:cNvCxnSpPr>
          <p:nvPr/>
        </p:nvCxnSpPr>
        <p:spPr>
          <a:xfrm rot="16200000" flipH="1">
            <a:off x="5018387" y="4879102"/>
            <a:ext cx="843793" cy="54943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7" idx="1"/>
          </p:cNvCxnSpPr>
          <p:nvPr/>
        </p:nvCxnSpPr>
        <p:spPr>
          <a:xfrm rot="5400000">
            <a:off x="7330464" y="4873154"/>
            <a:ext cx="843793" cy="5613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Abstract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 class cannot be instantiated</a:t>
            </a:r>
          </a:p>
          <a:p>
            <a:r>
              <a:rPr lang="en-US" dirty="0"/>
              <a:t>Normally used as the base class in an inheritance </a:t>
            </a:r>
            <a:r>
              <a:rPr lang="en-US" dirty="0" smtClean="0"/>
              <a:t>hierarchy</a:t>
            </a:r>
          </a:p>
          <a:p>
            <a:r>
              <a:rPr lang="en-US" dirty="0" smtClean="0"/>
              <a:t>This provides a template for all derived classes</a:t>
            </a:r>
          </a:p>
          <a:p>
            <a:r>
              <a:rPr lang="en-US" dirty="0" smtClean="0"/>
              <a:t>Derived classes of an abstract class that can be instantiated are called concrete classes</a:t>
            </a:r>
          </a:p>
        </p:txBody>
      </p:sp>
    </p:spTree>
    <p:extLst>
      <p:ext uri="{BB962C8B-B14F-4D97-AF65-F5344CB8AC3E}">
        <p14:creationId xmlns:p14="http://schemas.microsoft.com/office/powerpoint/2010/main" val="22327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keyword abstract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keyword abstract</a:t>
            </a:r>
          </a:p>
          <a:p>
            <a:r>
              <a:rPr lang="en-US" dirty="0" smtClean="0"/>
              <a:t>Must </a:t>
            </a:r>
            <a:r>
              <a:rPr lang="en-US" dirty="0"/>
              <a:t>be overridden by derived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Must be in an abstract class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333500"/>
            <a:ext cx="4067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what operations can be performed - not how they are implemented </a:t>
            </a:r>
          </a:p>
          <a:p>
            <a:r>
              <a:rPr lang="en-US" dirty="0" smtClean="0"/>
              <a:t>Think of interfaces as a “Template”</a:t>
            </a:r>
          </a:p>
          <a:p>
            <a:r>
              <a:rPr lang="en-US" dirty="0" smtClean="0"/>
              <a:t>Assign a common functionality to possibly unrelated classes</a:t>
            </a:r>
          </a:p>
          <a:p>
            <a:r>
              <a:rPr lang="en-US" dirty="0" smtClean="0"/>
              <a:t>Classes that implement the same interface respond to the same method calls (polymorphism)</a:t>
            </a:r>
          </a:p>
          <a:p>
            <a:r>
              <a:rPr lang="en-US" dirty="0" smtClean="0"/>
              <a:t>Similar to abstract classes but classes do not need to be related in an "is-a" relationship</a:t>
            </a:r>
          </a:p>
          <a:p>
            <a:r>
              <a:rPr lang="en-US" dirty="0" smtClean="0"/>
              <a:t>Allows “multiple inheritance”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81842" y="3507031"/>
            <a:ext cx="971415" cy="403458"/>
            <a:chOff x="2516776" y="2453721"/>
            <a:chExt cx="1295220" cy="537944"/>
          </a:xfrm>
        </p:grpSpPr>
        <p:sp>
          <p:nvSpPr>
            <p:cNvPr id="4" name="Oval 3"/>
            <p:cNvSpPr/>
            <p:nvPr/>
          </p:nvSpPr>
          <p:spPr>
            <a:xfrm>
              <a:off x="2516776" y="2562634"/>
              <a:ext cx="243840" cy="2438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38696" y="2806474"/>
              <a:ext cx="0" cy="185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19389" y="2453721"/>
              <a:ext cx="10926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IMagic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3966" y="3507031"/>
            <a:ext cx="971415" cy="403458"/>
            <a:chOff x="2516776" y="2453721"/>
            <a:chExt cx="1295220" cy="537944"/>
          </a:xfrm>
        </p:grpSpPr>
        <p:sp>
          <p:nvSpPr>
            <p:cNvPr id="19" name="Oval 18"/>
            <p:cNvSpPr/>
            <p:nvPr/>
          </p:nvSpPr>
          <p:spPr>
            <a:xfrm>
              <a:off x="2516776" y="2562634"/>
              <a:ext cx="243840" cy="2438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638696" y="2806474"/>
              <a:ext cx="0" cy="185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19389" y="2453721"/>
              <a:ext cx="10926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IMagic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10616" y="3507031"/>
            <a:ext cx="971415" cy="403458"/>
            <a:chOff x="2516776" y="2453721"/>
            <a:chExt cx="1295220" cy="537944"/>
          </a:xfrm>
        </p:grpSpPr>
        <p:sp>
          <p:nvSpPr>
            <p:cNvPr id="23" name="Oval 22"/>
            <p:cNvSpPr/>
            <p:nvPr/>
          </p:nvSpPr>
          <p:spPr>
            <a:xfrm>
              <a:off x="2516776" y="2562634"/>
              <a:ext cx="243840" cy="2438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638696" y="2806474"/>
              <a:ext cx="0" cy="1851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19389" y="2453721"/>
              <a:ext cx="10926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IMagic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also be done with Interfaces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02528" y="2110637"/>
            <a:ext cx="1469572" cy="10842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IMagic</a:t>
            </a:r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castSpell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3524" y="3910693"/>
            <a:ext cx="1469572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Wand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castSpell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2527" y="3910489"/>
            <a:ext cx="1469572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Wizard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castSpell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4897" y="3910693"/>
            <a:ext cx="1469572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Artifact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castSpell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Interfaces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5551" y="1676400"/>
            <a:ext cx="66294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castSpell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Wizard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Arifact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0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 declared must be implemented by the class that implements the interface</a:t>
            </a:r>
          </a:p>
          <a:p>
            <a:r>
              <a:rPr lang="en-US" dirty="0" smtClean="0"/>
              <a:t>Cannot contain fields (class variables);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IPayable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getWeeklyWage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getBiWeeklyHours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01-C# Basics</Template>
  <TotalTime>679</TotalTime>
  <Words>359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Courier New</vt:lpstr>
      <vt:lpstr>JonTheme</vt:lpstr>
      <vt:lpstr>Interfaces and Abstract Classes</vt:lpstr>
      <vt:lpstr>Using Abstract Classes</vt:lpstr>
      <vt:lpstr>Abstract Classes</vt:lpstr>
      <vt:lpstr>Abstract Methods</vt:lpstr>
      <vt:lpstr>Class Diagram</vt:lpstr>
      <vt:lpstr>Interfaces</vt:lpstr>
      <vt:lpstr>Can also be done with Interfaces</vt:lpstr>
      <vt:lpstr>Applying Interfaces</vt:lpstr>
      <vt:lpstr>Implementation</vt:lpstr>
      <vt:lpstr>Using</vt:lpstr>
      <vt:lpstr>Class Diagram</vt:lpstr>
      <vt:lpstr>Interfaces Cannot Be Instantiated</vt:lpstr>
      <vt:lpstr>Copying Data</vt:lpstr>
      <vt:lpstr>Shallow Copy</vt:lpstr>
      <vt:lpstr>Deep Copy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naasp_000</dc:creator>
  <cp:lastModifiedBy>Jon Holmes</cp:lastModifiedBy>
  <cp:revision>82</cp:revision>
  <dcterms:created xsi:type="dcterms:W3CDTF">2006-08-16T00:00:00Z</dcterms:created>
  <dcterms:modified xsi:type="dcterms:W3CDTF">2017-01-26T02:13:09Z</dcterms:modified>
</cp:coreProperties>
</file>