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2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2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5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529"/>
            <a:ext cx="7514035" cy="102053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541691"/>
            <a:ext cx="7514035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A0E40-BF51-40C0-88B3-5FA73637F3BE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can also be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set interfaces use the T again.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interface </a:t>
            </a:r>
            <a:r>
              <a:rPr lang="en-US" dirty="0" err="1" smtClean="0"/>
              <a:t>MyInterface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&gt;{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AddToList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/>
              <a:t>newValue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GetItemFromList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MyNewClass</a:t>
            </a:r>
            <a:r>
              <a:rPr lang="en-US" dirty="0" smtClean="0"/>
              <a:t>: </a:t>
            </a:r>
            <a:r>
              <a:rPr lang="en-US" dirty="0" err="1" smtClean="0"/>
              <a:t>MyInterface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AddToList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newValue</a:t>
            </a:r>
            <a:r>
              <a:rPr lang="en-US" dirty="0" smtClean="0"/>
              <a:t>) {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GetItemFromList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 {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 can be used to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Compare to Me(this)</a:t>
            </a:r>
          </a:p>
          <a:p>
            <a:pPr lvl="1"/>
            <a:r>
              <a:rPr lang="en-US" dirty="0" smtClean="0"/>
              <a:t>If I am smaller, return -1</a:t>
            </a:r>
          </a:p>
          <a:p>
            <a:pPr lvl="1"/>
            <a:r>
              <a:rPr lang="en-US" dirty="0" smtClean="0"/>
              <a:t>If same, return 0</a:t>
            </a:r>
          </a:p>
          <a:p>
            <a:pPr lvl="1"/>
            <a:r>
              <a:rPr lang="en-US" dirty="0" smtClean="0"/>
              <a:t>If I am larger, return 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www.educationquizzes.com/library/KS1-Maths/First,-Second,-Third-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83" y="3511186"/>
            <a:ext cx="6867525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design class to so that the type specification can be deferred.</a:t>
            </a:r>
          </a:p>
          <a:p>
            <a:endParaRPr lang="en-US" dirty="0" smtClean="0"/>
          </a:p>
          <a:p>
            <a:r>
              <a:rPr lang="en-US" dirty="0"/>
              <a:t>Create type-safe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/>
              <a:t>Do not have to create separate objects for each type</a:t>
            </a:r>
          </a:p>
          <a:p>
            <a:endParaRPr lang="en-US" dirty="0"/>
          </a:p>
          <a:p>
            <a:r>
              <a:rPr lang="en-US" dirty="0" smtClean="0"/>
              <a:t>Make a common class behavior that does not depend on knowing the type at the start.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GenericList</a:t>
            </a:r>
            <a:r>
              <a:rPr lang="en-US" dirty="0"/>
              <a:t>&lt;T</a:t>
            </a:r>
            <a:r>
              <a:rPr lang="en-US" dirty="0" smtClean="0"/>
              <a:t>&gt;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void Add(T input) {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 smtClean="0"/>
              <a:t>TestGenericList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private class </a:t>
            </a:r>
            <a:r>
              <a:rPr lang="en-US" dirty="0" err="1"/>
              <a:t>ExampleClass</a:t>
            </a:r>
            <a:r>
              <a:rPr lang="en-US" dirty="0"/>
              <a:t> { }</a:t>
            </a:r>
          </a:p>
          <a:p>
            <a:pPr marL="0" indent="0">
              <a:buNone/>
            </a:pPr>
            <a:r>
              <a:rPr lang="en-US" dirty="0"/>
              <a:t>    static void Main</a:t>
            </a:r>
            <a:r>
              <a:rPr lang="en-US" dirty="0" smtClean="0"/>
              <a:t>()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GenericList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/>
              <a:t>&gt; list1 = new </a:t>
            </a:r>
            <a:r>
              <a:rPr lang="en-US" dirty="0" err="1"/>
              <a:t>GenericList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GenericList</a:t>
            </a:r>
            <a:r>
              <a:rPr lang="en-US" dirty="0" smtClean="0"/>
              <a:t>&lt;string</a:t>
            </a:r>
            <a:r>
              <a:rPr lang="en-US" dirty="0"/>
              <a:t>&gt; list2 = new </a:t>
            </a:r>
            <a:r>
              <a:rPr lang="en-US" dirty="0" err="1"/>
              <a:t>GenericList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GenericList</a:t>
            </a:r>
            <a:r>
              <a:rPr lang="en-US" dirty="0" smtClean="0"/>
              <a:t>&lt;</a:t>
            </a:r>
            <a:r>
              <a:rPr lang="en-US" dirty="0" err="1" smtClean="0"/>
              <a:t>ExampleClass</a:t>
            </a:r>
            <a:r>
              <a:rPr lang="en-US" dirty="0"/>
              <a:t>&gt; list3 = new </a:t>
            </a:r>
            <a:r>
              <a:rPr lang="en-US" dirty="0" err="1"/>
              <a:t>GenericList</a:t>
            </a:r>
            <a:r>
              <a:rPr lang="en-US" dirty="0"/>
              <a:t>&lt;</a:t>
            </a:r>
            <a:r>
              <a:rPr lang="en-US" dirty="0" err="1"/>
              <a:t>ExampleClass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31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6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ArrayList</a:t>
            </a:r>
            <a:r>
              <a:rPr lang="en-US" dirty="0" smtClean="0"/>
              <a:t> to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lists allow you to add any type to the list.</a:t>
            </a:r>
          </a:p>
          <a:p>
            <a:pPr marL="342900" lvl="1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aList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pPr marL="342900" lvl="1" indent="0">
              <a:buNone/>
            </a:pPr>
            <a:r>
              <a:rPr lang="en-US" dirty="0" err="1" smtClean="0"/>
              <a:t>aList.Add</a:t>
            </a:r>
            <a:r>
              <a:rPr lang="en-US" dirty="0" smtClean="0"/>
              <a:t>(1);</a:t>
            </a:r>
          </a:p>
          <a:p>
            <a:pPr marL="342900" lvl="1" indent="0">
              <a:buNone/>
            </a:pPr>
            <a:r>
              <a:rPr lang="en-US" dirty="0" err="1" smtClean="0"/>
              <a:t>aList.Add</a:t>
            </a:r>
            <a:r>
              <a:rPr lang="en-US" dirty="0" smtClean="0"/>
              <a:t>(“this is a test”);</a:t>
            </a:r>
          </a:p>
          <a:p>
            <a:endParaRPr lang="en-US" dirty="0"/>
          </a:p>
          <a:p>
            <a:r>
              <a:rPr lang="en-US" dirty="0" smtClean="0"/>
              <a:t>List is type specific and therefore protects your data.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lst</a:t>
            </a:r>
            <a:r>
              <a:rPr lang="en-US" sz="2000" dirty="0" smtClean="0"/>
              <a:t> = new 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lst.Add</a:t>
            </a:r>
            <a:r>
              <a:rPr lang="en-US" sz="2000" dirty="0" smtClean="0"/>
              <a:t>(1);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lst.Add</a:t>
            </a:r>
            <a:r>
              <a:rPr lang="en-US" sz="2000" dirty="0" smtClean="0"/>
              <a:t>(“this is a test”); // this will not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42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lists allow you to add any type to the list.</a:t>
            </a:r>
          </a:p>
          <a:p>
            <a:endParaRPr lang="en-US" dirty="0" smtClean="0"/>
          </a:p>
          <a:p>
            <a:pPr marL="342900" lvl="1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aList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pPr marL="342900" lvl="1" indent="0">
              <a:buNone/>
            </a:pPr>
            <a:r>
              <a:rPr lang="en-US" dirty="0" err="1" smtClean="0"/>
              <a:t>aList.Add</a:t>
            </a:r>
            <a:r>
              <a:rPr lang="en-US" dirty="0" smtClean="0"/>
              <a:t>(1);</a:t>
            </a:r>
          </a:p>
          <a:p>
            <a:pPr marL="342900" lvl="1" indent="0">
              <a:buNone/>
            </a:pPr>
            <a:r>
              <a:rPr lang="en-US" dirty="0" err="1" smtClean="0"/>
              <a:t>aList.Add</a:t>
            </a:r>
            <a:r>
              <a:rPr lang="en-US" dirty="0" smtClean="0"/>
              <a:t>(“2”);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marL="3429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aList</a:t>
            </a:r>
            <a:r>
              <a:rPr lang="en-US" dirty="0" smtClean="0"/>
              <a:t>)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sum +=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79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List (type safe)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is type specific and therefore protects your data.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lst</a:t>
            </a:r>
            <a:r>
              <a:rPr lang="en-US" sz="2000" dirty="0" smtClean="0"/>
              <a:t> = new 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lst.Add</a:t>
            </a:r>
            <a:r>
              <a:rPr lang="en-US" sz="2000" dirty="0" smtClean="0"/>
              <a:t>(1);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</a:t>
            </a:r>
            <a:r>
              <a:rPr lang="en-US" sz="2000" dirty="0" err="1" smtClean="0"/>
              <a:t>lst.Add</a:t>
            </a:r>
            <a:r>
              <a:rPr lang="en-US" sz="2000" dirty="0" smtClean="0"/>
              <a:t>(“2”); // this will not work</a:t>
            </a:r>
          </a:p>
          <a:p>
            <a:pPr marL="0" indent="0">
              <a:buNone/>
            </a:pPr>
            <a:endParaRPr lang="en-US" sz="2000" dirty="0"/>
          </a:p>
          <a:p>
            <a:pPr marL="342900" lvl="1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3429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aList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/>
              <a:t>	sum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91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generic by adding &lt;T&gt; on the end of the class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MyListBuilder</a:t>
            </a:r>
            <a:r>
              <a:rPr lang="en-US" dirty="0" smtClean="0"/>
              <a:t>&lt;T&gt;{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type as T when using generic functions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MyListBuilder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&gt;{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import(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){ 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getItem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index){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MyListBuilder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mlb</a:t>
            </a:r>
            <a:r>
              <a:rPr lang="en-US" dirty="0" smtClean="0"/>
              <a:t> = new </a:t>
            </a:r>
            <a:r>
              <a:rPr lang="en-US" dirty="0" err="1" smtClean="0"/>
              <a:t>MyListBuilder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&gt;();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1426" y="2913204"/>
            <a:ext cx="23358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</a:t>
            </a:r>
            <a:r>
              <a:rPr lang="en-US" sz="3200" b="1" dirty="0" err="1" smtClean="0">
                <a:solidFill>
                  <a:srgbClr val="FF0000"/>
                </a:solidFill>
              </a:rPr>
              <a:t>T</a:t>
            </a:r>
            <a:r>
              <a:rPr lang="en-US" sz="3200" dirty="0" err="1" smtClean="0"/>
              <a:t>s</a:t>
            </a:r>
            <a:r>
              <a:rPr lang="en-US" sz="3200" dirty="0" smtClean="0"/>
              <a:t> will be forced to be the same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870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236</TotalTime>
  <Words>266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JonTheme</vt:lpstr>
      <vt:lpstr>Generics</vt:lpstr>
      <vt:lpstr>What are Generics?</vt:lpstr>
      <vt:lpstr>Example</vt:lpstr>
      <vt:lpstr>PowerPoint Presentation</vt:lpstr>
      <vt:lpstr>Compare ArrayList to List</vt:lpstr>
      <vt:lpstr>Compare ArrayList</vt:lpstr>
      <vt:lpstr>Compare List (type safe)</vt:lpstr>
      <vt:lpstr>Implementing Generics</vt:lpstr>
      <vt:lpstr>Using it on Methods</vt:lpstr>
      <vt:lpstr>Interfaces can also be Generic</vt:lpstr>
      <vt:lpstr>CompareTo can be used to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and Collections</dc:title>
  <dc:creator>Jon Holmes</dc:creator>
  <cp:lastModifiedBy>Jon Holmes</cp:lastModifiedBy>
  <cp:revision>26</cp:revision>
  <dcterms:created xsi:type="dcterms:W3CDTF">2015-09-23T22:06:37Z</dcterms:created>
  <dcterms:modified xsi:type="dcterms:W3CDTF">2016-03-08T05:39:00Z</dcterms:modified>
</cp:coreProperties>
</file>