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73" r:id="rId3"/>
    <p:sldId id="257" r:id="rId4"/>
    <p:sldId id="274" r:id="rId5"/>
    <p:sldId id="272" r:id="rId6"/>
    <p:sldId id="275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64A8-2F27-43AB-95C0-29389923EEF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17D85-585A-4786-A958-EDF06358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529"/>
            <a:ext cx="10018713" cy="102053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541691"/>
            <a:ext cx="10018713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748DF-3088-41B1-AFF5-C477D281DCBA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2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Threading and</a:t>
            </a:r>
            <a:br>
              <a:rPr lang="en-US" dirty="0" smtClean="0"/>
            </a:br>
            <a:r>
              <a:rPr lang="en-US" dirty="0" smtClean="0"/>
              <a:t>Parallel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 1182 / CS 1182</a:t>
            </a:r>
          </a:p>
          <a:p>
            <a:r>
              <a:rPr lang="en-US" dirty="0" smtClean="0"/>
              <a:t>Using C#</a:t>
            </a:r>
          </a:p>
        </p:txBody>
      </p:sp>
    </p:spTree>
    <p:extLst>
      <p:ext uri="{BB962C8B-B14F-4D97-AF65-F5344CB8AC3E}">
        <p14:creationId xmlns:p14="http://schemas.microsoft.com/office/powerpoint/2010/main" val="33384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– Instance of a running computer program.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25" y="2562227"/>
            <a:ext cx="3790950" cy="3276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88467" y="4368800"/>
            <a:ext cx="2641600" cy="143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1" y="3807922"/>
            <a:ext cx="307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32 bit Version of Firefox is running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628467" y="2438401"/>
            <a:ext cx="1193800" cy="5841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35232" y="5849709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Ctrl+Space+Esc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0"/>
            <a:ext cx="10018713" cy="4979611"/>
          </a:xfrm>
        </p:spPr>
        <p:txBody>
          <a:bodyPr>
            <a:normAutofit/>
          </a:bodyPr>
          <a:lstStyle/>
          <a:p>
            <a:r>
              <a:rPr lang="en-US" dirty="0" smtClean="0"/>
              <a:t>Threads are the smallest running parts of a process.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16" y="2286436"/>
            <a:ext cx="5650674" cy="41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4343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 Task Manager</a:t>
            </a:r>
          </a:p>
          <a:p>
            <a:pPr lvl="1"/>
            <a:r>
              <a:rPr lang="en-US" dirty="0" err="1"/>
              <a:t>Ctrl+Shift+Esc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Process Explorer </a:t>
            </a:r>
          </a:p>
          <a:p>
            <a:pPr lvl="1"/>
            <a:r>
              <a:rPr lang="en-US" dirty="0" smtClean="0"/>
              <a:t>Task Manager on Steroids</a:t>
            </a:r>
          </a:p>
          <a:p>
            <a:pPr lvl="1"/>
            <a:r>
              <a:rPr lang="en-US" sz="1800" dirty="0">
                <a:hlinkClick r:id="rId2"/>
              </a:rPr>
              <a:t>http://technet.microsoft.com/en-us/sysinternals/bb896653</a:t>
            </a:r>
            <a:r>
              <a:rPr lang="en-US" sz="18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5167" y="0"/>
            <a:ext cx="10018713" cy="1020536"/>
          </a:xfrm>
        </p:spPr>
        <p:txBody>
          <a:bodyPr/>
          <a:lstStyle/>
          <a:p>
            <a:r>
              <a:rPr lang="en-US" dirty="0" smtClean="0"/>
              <a:t>Viewing Running Processes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19500"/>
            <a:ext cx="4191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24" y="1143000"/>
            <a:ext cx="3991477" cy="244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Multi-threaded Application</a:t>
            </a:r>
          </a:p>
          <a:p>
            <a:pPr lvl="1"/>
            <a:r>
              <a:rPr lang="en-US" dirty="0"/>
              <a:t>A program written to create many threads.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00600" y="2812800"/>
            <a:ext cx="2667311" cy="3124200"/>
            <a:chOff x="4800600" y="2812800"/>
            <a:chExt cx="2667311" cy="3124200"/>
          </a:xfrm>
        </p:grpSpPr>
        <p:sp>
          <p:nvSpPr>
            <p:cNvPr id="6" name="Rectangle 5"/>
            <p:cNvSpPr/>
            <p:nvPr/>
          </p:nvSpPr>
          <p:spPr>
            <a:xfrm>
              <a:off x="4876800" y="2812800"/>
              <a:ext cx="2591111" cy="31242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2822400"/>
              <a:ext cx="2591111" cy="685800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8000" y="3508200"/>
              <a:ext cx="2589600" cy="606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29199" y="3125667"/>
              <a:ext cx="656338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Code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3800" y="3124178"/>
              <a:ext cx="609600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5800" y="3125667"/>
              <a:ext cx="609600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Files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8000" y="2822400"/>
              <a:ext cx="656338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PCB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29199" y="3599854"/>
              <a:ext cx="921664" cy="230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Registers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0800" y="3599854"/>
              <a:ext cx="921664" cy="230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Stack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6052523" y="4306200"/>
              <a:ext cx="317724" cy="799200"/>
            </a:xfrm>
            <a:custGeom>
              <a:avLst/>
              <a:gdLst>
                <a:gd name="connsiteX0" fmla="*/ 220268 w 472292"/>
                <a:gd name="connsiteY0" fmla="*/ 0 h 1188000"/>
                <a:gd name="connsiteX1" fmla="*/ 220268 w 472292"/>
                <a:gd name="connsiteY1" fmla="*/ 252000 h 1188000"/>
                <a:gd name="connsiteX2" fmla="*/ 4268 w 472292"/>
                <a:gd name="connsiteY2" fmla="*/ 381600 h 1188000"/>
                <a:gd name="connsiteX3" fmla="*/ 443468 w 472292"/>
                <a:gd name="connsiteY3" fmla="*/ 424800 h 1188000"/>
                <a:gd name="connsiteX4" fmla="*/ 40268 w 472292"/>
                <a:gd name="connsiteY4" fmla="*/ 583200 h 1188000"/>
                <a:gd name="connsiteX5" fmla="*/ 472268 w 472292"/>
                <a:gd name="connsiteY5" fmla="*/ 691200 h 1188000"/>
                <a:gd name="connsiteX6" fmla="*/ 61868 w 472292"/>
                <a:gd name="connsiteY6" fmla="*/ 864000 h 1188000"/>
                <a:gd name="connsiteX7" fmla="*/ 335468 w 472292"/>
                <a:gd name="connsiteY7" fmla="*/ 957600 h 1188000"/>
                <a:gd name="connsiteX8" fmla="*/ 342668 w 472292"/>
                <a:gd name="connsiteY8" fmla="*/ 1188000 h 1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292" h="1188000">
                  <a:moveTo>
                    <a:pt x="220268" y="0"/>
                  </a:moveTo>
                  <a:cubicBezTo>
                    <a:pt x="238268" y="94200"/>
                    <a:pt x="256268" y="188400"/>
                    <a:pt x="220268" y="252000"/>
                  </a:cubicBezTo>
                  <a:cubicBezTo>
                    <a:pt x="184268" y="315600"/>
                    <a:pt x="-32932" y="352800"/>
                    <a:pt x="4268" y="381600"/>
                  </a:cubicBezTo>
                  <a:cubicBezTo>
                    <a:pt x="41468" y="410400"/>
                    <a:pt x="437468" y="391200"/>
                    <a:pt x="443468" y="424800"/>
                  </a:cubicBezTo>
                  <a:cubicBezTo>
                    <a:pt x="449468" y="458400"/>
                    <a:pt x="35468" y="538800"/>
                    <a:pt x="40268" y="583200"/>
                  </a:cubicBezTo>
                  <a:cubicBezTo>
                    <a:pt x="45068" y="627600"/>
                    <a:pt x="468668" y="644400"/>
                    <a:pt x="472268" y="691200"/>
                  </a:cubicBezTo>
                  <a:cubicBezTo>
                    <a:pt x="475868" y="738000"/>
                    <a:pt x="84668" y="819600"/>
                    <a:pt x="61868" y="864000"/>
                  </a:cubicBezTo>
                  <a:cubicBezTo>
                    <a:pt x="39068" y="908400"/>
                    <a:pt x="288668" y="903600"/>
                    <a:pt x="335468" y="957600"/>
                  </a:cubicBezTo>
                  <a:cubicBezTo>
                    <a:pt x="382268" y="1011600"/>
                    <a:pt x="362468" y="1099800"/>
                    <a:pt x="342668" y="1188000"/>
                  </a:cubicBezTo>
                </a:path>
              </a:pathLst>
            </a:cu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00600" y="3883224"/>
              <a:ext cx="58743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TCB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43800" y="2812800"/>
            <a:ext cx="2590800" cy="3129600"/>
            <a:chOff x="7543800" y="2812800"/>
            <a:chExt cx="2590800" cy="3129600"/>
          </a:xfrm>
        </p:grpSpPr>
        <p:sp>
          <p:nvSpPr>
            <p:cNvPr id="7" name="Rectangle 6"/>
            <p:cNvSpPr/>
            <p:nvPr/>
          </p:nvSpPr>
          <p:spPr>
            <a:xfrm>
              <a:off x="7620000" y="2812800"/>
              <a:ext cx="2514600" cy="31242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0" y="2822400"/>
              <a:ext cx="2514600" cy="685800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0" y="3499800"/>
              <a:ext cx="2514600" cy="8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5999" y="3127157"/>
              <a:ext cx="656338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Code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10600" y="3125668"/>
              <a:ext cx="609600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72600" y="3127157"/>
              <a:ext cx="609600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Files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41537" y="2822401"/>
              <a:ext cx="656338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PCB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1032" y="3574102"/>
              <a:ext cx="736137" cy="230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Registers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71032" y="3834768"/>
              <a:ext cx="736137" cy="230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Stack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09232" y="3574102"/>
              <a:ext cx="736137" cy="230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Registers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09232" y="3834768"/>
              <a:ext cx="736137" cy="230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Stack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47432" y="3568234"/>
              <a:ext cx="736137" cy="230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Registers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47432" y="3828900"/>
              <a:ext cx="736137" cy="230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Stack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8433032" y="3499800"/>
              <a:ext cx="25169" cy="243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9271232" y="3505200"/>
              <a:ext cx="25169" cy="243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7911876" y="4460400"/>
              <a:ext cx="317724" cy="799200"/>
            </a:xfrm>
            <a:custGeom>
              <a:avLst/>
              <a:gdLst>
                <a:gd name="connsiteX0" fmla="*/ 220268 w 472292"/>
                <a:gd name="connsiteY0" fmla="*/ 0 h 1188000"/>
                <a:gd name="connsiteX1" fmla="*/ 220268 w 472292"/>
                <a:gd name="connsiteY1" fmla="*/ 252000 h 1188000"/>
                <a:gd name="connsiteX2" fmla="*/ 4268 w 472292"/>
                <a:gd name="connsiteY2" fmla="*/ 381600 h 1188000"/>
                <a:gd name="connsiteX3" fmla="*/ 443468 w 472292"/>
                <a:gd name="connsiteY3" fmla="*/ 424800 h 1188000"/>
                <a:gd name="connsiteX4" fmla="*/ 40268 w 472292"/>
                <a:gd name="connsiteY4" fmla="*/ 583200 h 1188000"/>
                <a:gd name="connsiteX5" fmla="*/ 472268 w 472292"/>
                <a:gd name="connsiteY5" fmla="*/ 691200 h 1188000"/>
                <a:gd name="connsiteX6" fmla="*/ 61868 w 472292"/>
                <a:gd name="connsiteY6" fmla="*/ 864000 h 1188000"/>
                <a:gd name="connsiteX7" fmla="*/ 335468 w 472292"/>
                <a:gd name="connsiteY7" fmla="*/ 957600 h 1188000"/>
                <a:gd name="connsiteX8" fmla="*/ 342668 w 472292"/>
                <a:gd name="connsiteY8" fmla="*/ 1188000 h 1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292" h="1188000">
                  <a:moveTo>
                    <a:pt x="220268" y="0"/>
                  </a:moveTo>
                  <a:cubicBezTo>
                    <a:pt x="238268" y="94200"/>
                    <a:pt x="256268" y="188400"/>
                    <a:pt x="220268" y="252000"/>
                  </a:cubicBezTo>
                  <a:cubicBezTo>
                    <a:pt x="184268" y="315600"/>
                    <a:pt x="-32932" y="352800"/>
                    <a:pt x="4268" y="381600"/>
                  </a:cubicBezTo>
                  <a:cubicBezTo>
                    <a:pt x="41468" y="410400"/>
                    <a:pt x="437468" y="391200"/>
                    <a:pt x="443468" y="424800"/>
                  </a:cubicBezTo>
                  <a:cubicBezTo>
                    <a:pt x="449468" y="458400"/>
                    <a:pt x="35468" y="538800"/>
                    <a:pt x="40268" y="583200"/>
                  </a:cubicBezTo>
                  <a:cubicBezTo>
                    <a:pt x="45068" y="627600"/>
                    <a:pt x="468668" y="644400"/>
                    <a:pt x="472268" y="691200"/>
                  </a:cubicBezTo>
                  <a:cubicBezTo>
                    <a:pt x="475868" y="738000"/>
                    <a:pt x="84668" y="819600"/>
                    <a:pt x="61868" y="864000"/>
                  </a:cubicBezTo>
                  <a:cubicBezTo>
                    <a:pt x="39068" y="908400"/>
                    <a:pt x="288668" y="903600"/>
                    <a:pt x="335468" y="957600"/>
                  </a:cubicBezTo>
                  <a:cubicBezTo>
                    <a:pt x="382268" y="1011600"/>
                    <a:pt x="362468" y="1099800"/>
                    <a:pt x="342668" y="1188000"/>
                  </a:cubicBezTo>
                </a:path>
              </a:pathLst>
            </a:cu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8720723" y="4458600"/>
              <a:ext cx="317724" cy="799200"/>
            </a:xfrm>
            <a:custGeom>
              <a:avLst/>
              <a:gdLst>
                <a:gd name="connsiteX0" fmla="*/ 220268 w 472292"/>
                <a:gd name="connsiteY0" fmla="*/ 0 h 1188000"/>
                <a:gd name="connsiteX1" fmla="*/ 220268 w 472292"/>
                <a:gd name="connsiteY1" fmla="*/ 252000 h 1188000"/>
                <a:gd name="connsiteX2" fmla="*/ 4268 w 472292"/>
                <a:gd name="connsiteY2" fmla="*/ 381600 h 1188000"/>
                <a:gd name="connsiteX3" fmla="*/ 443468 w 472292"/>
                <a:gd name="connsiteY3" fmla="*/ 424800 h 1188000"/>
                <a:gd name="connsiteX4" fmla="*/ 40268 w 472292"/>
                <a:gd name="connsiteY4" fmla="*/ 583200 h 1188000"/>
                <a:gd name="connsiteX5" fmla="*/ 472268 w 472292"/>
                <a:gd name="connsiteY5" fmla="*/ 691200 h 1188000"/>
                <a:gd name="connsiteX6" fmla="*/ 61868 w 472292"/>
                <a:gd name="connsiteY6" fmla="*/ 864000 h 1188000"/>
                <a:gd name="connsiteX7" fmla="*/ 335468 w 472292"/>
                <a:gd name="connsiteY7" fmla="*/ 957600 h 1188000"/>
                <a:gd name="connsiteX8" fmla="*/ 342668 w 472292"/>
                <a:gd name="connsiteY8" fmla="*/ 1188000 h 1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292" h="1188000">
                  <a:moveTo>
                    <a:pt x="220268" y="0"/>
                  </a:moveTo>
                  <a:cubicBezTo>
                    <a:pt x="238268" y="94200"/>
                    <a:pt x="256268" y="188400"/>
                    <a:pt x="220268" y="252000"/>
                  </a:cubicBezTo>
                  <a:cubicBezTo>
                    <a:pt x="184268" y="315600"/>
                    <a:pt x="-32932" y="352800"/>
                    <a:pt x="4268" y="381600"/>
                  </a:cubicBezTo>
                  <a:cubicBezTo>
                    <a:pt x="41468" y="410400"/>
                    <a:pt x="437468" y="391200"/>
                    <a:pt x="443468" y="424800"/>
                  </a:cubicBezTo>
                  <a:cubicBezTo>
                    <a:pt x="449468" y="458400"/>
                    <a:pt x="35468" y="538800"/>
                    <a:pt x="40268" y="583200"/>
                  </a:cubicBezTo>
                  <a:cubicBezTo>
                    <a:pt x="45068" y="627600"/>
                    <a:pt x="468668" y="644400"/>
                    <a:pt x="472268" y="691200"/>
                  </a:cubicBezTo>
                  <a:cubicBezTo>
                    <a:pt x="475868" y="738000"/>
                    <a:pt x="84668" y="819600"/>
                    <a:pt x="61868" y="864000"/>
                  </a:cubicBezTo>
                  <a:cubicBezTo>
                    <a:pt x="39068" y="908400"/>
                    <a:pt x="288668" y="903600"/>
                    <a:pt x="335468" y="957600"/>
                  </a:cubicBezTo>
                  <a:cubicBezTo>
                    <a:pt x="382268" y="1011600"/>
                    <a:pt x="362468" y="1099800"/>
                    <a:pt x="342668" y="1188000"/>
                  </a:cubicBezTo>
                </a:path>
              </a:pathLst>
            </a:cu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588276" y="4462200"/>
              <a:ext cx="317724" cy="799200"/>
            </a:xfrm>
            <a:custGeom>
              <a:avLst/>
              <a:gdLst>
                <a:gd name="connsiteX0" fmla="*/ 220268 w 472292"/>
                <a:gd name="connsiteY0" fmla="*/ 0 h 1188000"/>
                <a:gd name="connsiteX1" fmla="*/ 220268 w 472292"/>
                <a:gd name="connsiteY1" fmla="*/ 252000 h 1188000"/>
                <a:gd name="connsiteX2" fmla="*/ 4268 w 472292"/>
                <a:gd name="connsiteY2" fmla="*/ 381600 h 1188000"/>
                <a:gd name="connsiteX3" fmla="*/ 443468 w 472292"/>
                <a:gd name="connsiteY3" fmla="*/ 424800 h 1188000"/>
                <a:gd name="connsiteX4" fmla="*/ 40268 w 472292"/>
                <a:gd name="connsiteY4" fmla="*/ 583200 h 1188000"/>
                <a:gd name="connsiteX5" fmla="*/ 472268 w 472292"/>
                <a:gd name="connsiteY5" fmla="*/ 691200 h 1188000"/>
                <a:gd name="connsiteX6" fmla="*/ 61868 w 472292"/>
                <a:gd name="connsiteY6" fmla="*/ 864000 h 1188000"/>
                <a:gd name="connsiteX7" fmla="*/ 335468 w 472292"/>
                <a:gd name="connsiteY7" fmla="*/ 957600 h 1188000"/>
                <a:gd name="connsiteX8" fmla="*/ 342668 w 472292"/>
                <a:gd name="connsiteY8" fmla="*/ 1188000 h 1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292" h="1188000">
                  <a:moveTo>
                    <a:pt x="220268" y="0"/>
                  </a:moveTo>
                  <a:cubicBezTo>
                    <a:pt x="238268" y="94200"/>
                    <a:pt x="256268" y="188400"/>
                    <a:pt x="220268" y="252000"/>
                  </a:cubicBezTo>
                  <a:cubicBezTo>
                    <a:pt x="184268" y="315600"/>
                    <a:pt x="-32932" y="352800"/>
                    <a:pt x="4268" y="381600"/>
                  </a:cubicBezTo>
                  <a:cubicBezTo>
                    <a:pt x="41468" y="410400"/>
                    <a:pt x="437468" y="391200"/>
                    <a:pt x="443468" y="424800"/>
                  </a:cubicBezTo>
                  <a:cubicBezTo>
                    <a:pt x="449468" y="458400"/>
                    <a:pt x="35468" y="538800"/>
                    <a:pt x="40268" y="583200"/>
                  </a:cubicBezTo>
                  <a:cubicBezTo>
                    <a:pt x="45068" y="627600"/>
                    <a:pt x="468668" y="644400"/>
                    <a:pt x="472268" y="691200"/>
                  </a:cubicBezTo>
                  <a:cubicBezTo>
                    <a:pt x="475868" y="738000"/>
                    <a:pt x="84668" y="819600"/>
                    <a:pt x="61868" y="864000"/>
                  </a:cubicBezTo>
                  <a:cubicBezTo>
                    <a:pt x="39068" y="908400"/>
                    <a:pt x="288668" y="903600"/>
                    <a:pt x="335468" y="957600"/>
                  </a:cubicBezTo>
                  <a:cubicBezTo>
                    <a:pt x="382268" y="1011600"/>
                    <a:pt x="362468" y="1099800"/>
                    <a:pt x="342668" y="1188000"/>
                  </a:cubicBezTo>
                </a:path>
              </a:pathLst>
            </a:cu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43800" y="4072201"/>
              <a:ext cx="58743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TCB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82000" y="4069224"/>
              <a:ext cx="58743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TCB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20200" y="4069224"/>
              <a:ext cx="58743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TCB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02000" y="5195400"/>
            <a:ext cx="2422240" cy="1251154"/>
            <a:chOff x="6402000" y="5195400"/>
            <a:chExt cx="2422240" cy="1251154"/>
          </a:xfrm>
        </p:grpSpPr>
        <p:cxnSp>
          <p:nvCxnSpPr>
            <p:cNvPr id="47" name="Straight Arrow Connector 46"/>
            <p:cNvCxnSpPr>
              <a:stCxn id="58" idx="0"/>
            </p:cNvCxnSpPr>
            <p:nvPr/>
          </p:nvCxnSpPr>
          <p:spPr>
            <a:xfrm flipH="1" flipV="1">
              <a:off x="6402000" y="5195400"/>
              <a:ext cx="972032" cy="91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8" idx="0"/>
            </p:cNvCxnSpPr>
            <p:nvPr/>
          </p:nvCxnSpPr>
          <p:spPr>
            <a:xfrm flipV="1">
              <a:off x="7374032" y="5273400"/>
              <a:ext cx="1450208" cy="834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913200" y="6108000"/>
              <a:ext cx="921664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8186" cy="2078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Race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Threads finish in unexpected order.</a:t>
            </a:r>
            <a:endParaRPr lang="en-US" dirty="0" smtClean="0"/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Threads lock resources they need to complete.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img3.wikia.nocookie.net/__cb20121213140848/scratchpad/images/thumb/5/5a/NorthGoingZax%26SouthGoingZax.png/300px-NorthGoingZax%26SouthGoingZ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059" y="4058076"/>
            <a:ext cx="2317750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4" y="4058076"/>
            <a:ext cx="2862900" cy="3541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15" y="405862"/>
            <a:ext cx="2828094" cy="27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84" y="4107988"/>
            <a:ext cx="6584594" cy="2966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resource.</a:t>
            </a:r>
          </a:p>
          <a:p>
            <a:r>
              <a:rPr lang="en-US" dirty="0" smtClean="0"/>
              <a:t>Wanted by many users.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69" y="2761807"/>
            <a:ext cx="285750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18" y="4107988"/>
            <a:ext cx="1373372" cy="1373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8" y="3234000"/>
            <a:ext cx="1000296" cy="10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9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84" y="4107988"/>
            <a:ext cx="6584594" cy="2966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(Simplified)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/>
              <a:t>resource – several seats.</a:t>
            </a:r>
            <a:endParaRPr lang="en-US" dirty="0" smtClean="0"/>
          </a:p>
          <a:p>
            <a:r>
              <a:rPr lang="en-US" dirty="0" smtClean="0"/>
              <a:t>Wanted by many users.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18" y="4107988"/>
            <a:ext cx="1373372" cy="137337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593669" y="2761807"/>
            <a:ext cx="2857500" cy="3886200"/>
            <a:chOff x="9593669" y="2761807"/>
            <a:chExt cx="2857500" cy="3886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3669" y="2761807"/>
              <a:ext cx="2857500" cy="3886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58" y="3234000"/>
              <a:ext cx="1000296" cy="100029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38" y="4465455"/>
            <a:ext cx="1373372" cy="1373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56" y="4846231"/>
            <a:ext cx="1373373" cy="13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40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JonTheme</Template>
  <TotalTime>1080</TotalTime>
  <Words>138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JonTheme</vt:lpstr>
      <vt:lpstr>Threading and Parallel Processing</vt:lpstr>
      <vt:lpstr>What is a process?</vt:lpstr>
      <vt:lpstr>What is a Thread?</vt:lpstr>
      <vt:lpstr>Viewing Running Processes</vt:lpstr>
      <vt:lpstr>Multi-threading</vt:lpstr>
      <vt:lpstr>Concerns</vt:lpstr>
      <vt:lpstr>Mutex</vt:lpstr>
      <vt:lpstr>Semaphore (Simplified)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/ Informatics And Programming II</dc:title>
  <dc:creator>Jon Holmes</dc:creator>
  <cp:lastModifiedBy>Jon Holmes</cp:lastModifiedBy>
  <cp:revision>72</cp:revision>
  <dcterms:created xsi:type="dcterms:W3CDTF">2015-08-07T02:50:19Z</dcterms:created>
  <dcterms:modified xsi:type="dcterms:W3CDTF">2016-04-07T16:21:56Z</dcterms:modified>
</cp:coreProperties>
</file>