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61" r:id="rId2"/>
    <p:sldId id="538" r:id="rId3"/>
    <p:sldId id="569" r:id="rId4"/>
    <p:sldId id="571" r:id="rId5"/>
    <p:sldId id="574" r:id="rId6"/>
    <p:sldId id="579" r:id="rId7"/>
    <p:sldId id="576" r:id="rId8"/>
    <p:sldId id="577" r:id="rId9"/>
    <p:sldId id="578" r:id="rId10"/>
    <p:sldId id="585" r:id="rId11"/>
    <p:sldId id="581" r:id="rId12"/>
    <p:sldId id="582" r:id="rId13"/>
    <p:sldId id="584" r:id="rId14"/>
    <p:sldId id="586" r:id="rId15"/>
    <p:sldId id="587" r:id="rId16"/>
    <p:sldId id="588" r:id="rId17"/>
    <p:sldId id="589" r:id="rId18"/>
    <p:sldId id="596" r:id="rId19"/>
    <p:sldId id="590" r:id="rId20"/>
    <p:sldId id="591" r:id="rId21"/>
    <p:sldId id="592" r:id="rId22"/>
    <p:sldId id="593" r:id="rId23"/>
    <p:sldId id="594" r:id="rId24"/>
    <p:sldId id="595" r:id="rId25"/>
    <p:sldId id="5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445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7T02:37:53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2488 4405 511 0,'0'-1'-9'0,"4"-1"16"16,2 2 0-16,-3 0 19 0,8-3-19 15,-4 2 18-15,1 1-18 16,1 0 16-16,1 0-10 16,0 0 21-16,1 0-13 15,-1 0 8-15,3 4-13 16,-2-2 4-16,3 1-1 0,-2-1 2 15,5 0-8-15,0 1 2 16,4-3-3-16,1 0-1 16,1 0-7-16,1 0-2 15,2 0 3-15,2-2-3 16,1-1 5-16,4-2-5 16,0 3 8-16,1-4-2 0,1 3 5 15,4 1-4-15,-1-2 4 16,0 2-6-16,-2 1-1 15,4 1-4-15,-2 0 1 16,-2 0-1-16,4 0-2 16,1 0 6-16,1 0-3 0,2 3 4 15,1 1 1-15,-1 0 4 16,6 0 1-16,-3 1-3 16,6 1 0-16,1-2-1 15,2 3-1-15,1-3 1 0,0 2-3 16,1-2 0-16,2 2-1 15,-2-2 1-15,3 0 1 16,-1 2 2-16,0-3-3 16,3 1 1-16,-1-2 0 15,4 2 1-15,0-4 0 16,2 1-4-16,1-1 3 0,2 0-2 16,2 0-2-16,0-1 1 15,0-3 0-15,4 1 1 16,-2 0-1-16,4 0-3 15,-5 0 4-15,2-1-1 16,-2 1 4-16,4 0 0 0,-5 0 0 16,-1 0-4-16,2 2 2 15,-1-3-5-15,-1 2 1 16,2-2-3-16,1 0 1 16,-2 1 1-16,4-1-2 15,-1 0 2-15,0 1 0 0,-2-2-1 16,2 1 1-16,-5 1 1 15,2 1 3-15,0 0-3 16,0 1 2-16,-2-2 0 16,0 3-2-16,2-2 3 0,-3 1-2 15,1-2 1-15,-4 2 0 16,2-1-3-16,-4 1 3 16,1-2-1-16,-1 3-2 15,-2-3 3-15,1 2 0 16,1-2 0-16,1 3-2 15,-3-3 1-15,2 0-2 0,1 2 2 16,-3-3-2-16,4 1 1 16,-2 0 1-16,0 1-2 15,-1 0 1-15,2-1-2 16,0 3 1-16,1-3 0 16,-3 3 0-16,4-3-1 0,-2 2 3 15,0 1-3-15,0 0 2 16,0-2 1-16,0 2-1 15,0 0 1-15,2 0 0 16,-1-3 0-16,2 3 1 16,-1 0 0-16,2 0 0 0,-1 0-2 15,1 0 1-15,1 0-2 16,3 0 3-16,0-1-2 16,4 1 0-16,-2-2-1 15,4 1 2-15,-1 0 0 16,1-1 0-16,-1 1 2 0,-3 1 0 15,-2 0 1-15,1 0 0 16,-2 0-1-16,0 0 0 16,-3 0 2-16,2 0-1 15,-2 0 2-15,1 0 1 16,-3 0-2-16,1 0 3 0,0 0-3 16,1 1 4-16,-3-1-3 15,-1 0-1-15,-1 2 0 16,-2-1 0-16,-1-1 2 15,-4 1 0-15,-5 1 4 16,-6-1 0-16,-5 2-2 0,-7-3-1 16,-8 2-3-16,-9-2 1 15,-5 1-2-15,-7-1-1 16,-3 2 0-16,-3-2 4 16,0 0-3-16,0 0-17 0,-3 0-35 0,-4 0-59 15,-5-3-86-15,-3 1-122 16,-5-2-255-16</inkml:trace>
  <inkml:trace contextRef="#ctx0" brushRef="#br0" timeOffset="24390.7074">5757 7754 253 0,'-2'3'75'16,"2"-1"-69"-16,0 0 2 15,0 1 50-15,0 1-3 16,0 2-17-16,0-3 3 0,0 1 0 16,2 0-1-16,0 1 6 15,0 0-3-15,3-2-16 16,-1 2-11-16,4-1-6 15,1-3-3-15,1 2 0 16,4 0 1-16,1-3 3 0,0 1-3 16,3 1 8-16,5 0-2 15,0-1 0-15,4 1-7 16,-1 0 1-16,5 1 0 16,2-1-3-16,2 1 4 15,-3 1-4-15,3 2 5 16,-1-2 0-16,3 2-2 0,-1 0-1 15,3 2-4-15,2 0 4 16,0 0-5-16,3-1 1 16,1 2 2-16,0-3 0 15,-2 2 3-15,2-1 0 16,3-1-1-16,-1 1 6 0,2-3-3 16,1 0 0-16,0-1 0 15,2 0-1-15,-1-2-3 16,0-1-2-16,2 0-1 15,2 0-2-15,0 0 0 16,-2 0 2-16,2-1-2 0,-1 0 4 16,0-1-1-16,1 1-2 15,1-1 2-15,0 2-3 16,1-1 3-16,1 1-2 16,2 0 1-16,-1 0 0 0,0 0-1 15,2 0 1-15,0 0 0 16,1 0 0-16,1 0 0 15,1 0 3-15,3 0 1 16,-2 0-3-16,3 0 1 16,1 0-3-16,4 0 2 15,-2 1 0-15,1-1 1 0,0 0 3 16,3 0 2-16,0 0-1 16,2 0-4-16,-2 0 1 15,2 0-2-15,2 0 0 16,-1 0 0-16,1 2 3 15,0-2-3-15,1 1 0 0,4-1 0 16,1 0-2-16,2 0 2 16,3 0-1-16,0-3 1 15,3-1 5-15,-1 3 0 16,-1-2 1-16,1-3 1 0,0 2 0 16,0-1 0-16,0 0-2 15,2-1-5-15,-1 2-2 16,0-3 0-16,0 1-1 15,0-1 1-15,3 0-3 16,-2 1 3-16,1 0-2 16,3 0 1-16,0 0 1 0,-2-1-2 15,-2 1 1-15,2-1 2 16,1 1-1-16,-2 1 1 16,0-1 0-16,3 0 0 15,-2 1 0-15,-1-1 2 16,0 1-4-16,2-1 1 0,-2 1 2 15,0 1-1-15,0-2 0 16,2 1 2 0,-3-2 0-16,-2 1 1 15,-1 0 0-15,0 2-2 0,-3-3-2 0,-1 4 1 16,-2 0 0-16,0 2 1 16,-3-1 1-16,-2 2-2 15,-3 0 0-15,-1 0-2 0,-2 0 0 16,-5 0-1-16,1 0 1 15,-3 2-1-15,-3-2 1 16,-4 1-1-16,-3-1 1 16,-4 1 0-16,-4 1 2 15,-3 1 1-15,-5-1 1 0,-4 2 2 16,-4-1 0-16,-4 2-2 16,-3-1 5-16,-3 0 4 15,-4 1-4-15,1-1-3 16,-2 0-3-16,-4 0 1 15,0-1-2-15,1 2-2 0,-3-2 0 16,2 1 0-16,-1-1 1 16,-1 1-2-16,1-2 4 15,-3 1 5-15,0-1 4 16,-3-2 9-16,-2 3 7 16,0-2-4-16,-4-1-4 0,1 0-8 15,-2 0-7-15,0 2-1 16,0-2-2-16,0 0-24 15,0 0-34-15,-1 1-42 16,-3 3-76-16,-2 2-144 16,-1 0-348-16</inkml:trace>
  <inkml:trace contextRef="#ctx0" brushRef="#br0" timeOffset="30259.6287">5645 8647 489 0,'8'0'0'16,"5"-5"15"-16,5 0 42 15,-1-1-14-15,4 1-6 0,0 1 18 16,2 3-24-16,-2-1 0 15,5 2 8-15,-1 0-5 16,3 0-3-16,7 0-5 16,2 1-10-16,4 0 4 15,3-1-7-15,3 0 1 16,1 0 0-16,2 0 7 0,6 0-7 16,-2 0 3-16,5 0-2 15,1 0 4-15,3 0-3 16,3 0-2-16,-1 0-3 15,4 0 1-15,3 0 0 16,-1 1-4-16,4 3-2 0,2 0 0 16,1 1-2-16,-1-2-2 15,1 2-2-15,4 1 2 16,1-2-1-16,0 1-1 16,2 0 1-16,6 1 0 15,-1-3 2-15,1 1 2 0,-1-1 2 16,0 1 4-16,0 0 3 15,-1-1 5-15,-4 1 1 16,1 0 0-16,1 1-3 16,-2-2-4-16,-2 1-3 0,-3-3-4 15,-1 2 0-15,-4-1 0 16,-3 0-2-16,-4 1 6 16,-3 0 2-16,-6 0 0 15,-5 1 4-15,-5 2 7 16,-6 0 1-16,-5-2-2 15,-4 1-1-15,-5 1-2 0,-4-1-4 16,-5 0 0-16,-1-1-3 16,-6 0 3-16,-1-2 0 15,-3 1-4-15,0-1-5 16,-1 0-2-16,0-2-1 16,-2 2-2-16,-1-1 1 0,-3-1-3 15,0 0-1-15,0 0-20 16,-2 0-20-16,0 0-15 15,0 0-34-15,0 0-59 16,-1 0-86-16,-8 0-193 16</inkml:trace>
  <inkml:trace contextRef="#ctx0" brushRef="#br0" timeOffset="75219.6847">8109 13377 531 0,'0'-4'71'0,"-3"4"-41"16,-1 0 42-16,-1 5 15 0,-2 7-28 15,-1 6 14-15,0 4-8 16,0 9 0-16,-2 3-20 16,-2 4-7-16,2 6-9 15,0 4-4-15,-2 6-10 16,-1 2 1-16,0 7-5 0,2 4-2 15,-1 4 6-15,0 6-2 16,0 5 2-16,0 6 6 16,-1 6 0-16,2 8-6 15,-3 6-4-15,2 6-5 16,0 4-3-16,0 7 2 0,0 3-3 16,-3 7-1-16,1 2 3 15,-2 3-5-15,0 4 3 16,0 1 0-16,-4-2 2 15,5-1 8-15,0-3 4 16,2-6-2-16,3-1-2 16,1-7-2-16,6-4 0 0,0-3 7 15,3-4-5 1,5-9-4 0,3-6 1-16,1-7 2 15,3-8 6-15,0-9 6 0,-1-5-6 0,0-9 1 16,2-7-1-16,-3-7 1 15,1-7-2-15,-4-9-5 0,1-9-4 16,-5-4-6-16,1-8 1 16,-3-5-4-16,-1-4-8 15,0-8-51-15,-3-12-66 16,-7-11-44-16,-6-12-163 16,-4-13-424-16</inkml:trace>
  <inkml:trace contextRef="#ctx0" brushRef="#br0" timeOffset="76736.4475">6291 15715 707 0,'-7'0'87'0,"3"3"-26"16,0 5 49-16,0 2-39 15,4 8-3-15,0-2 13 0,8 3-37 16,1-2-30-16,4-1 17 15,3-4-11-15,2-2 0 16,-2-5 1-16,4-4-16 16,-5-2-3-16,1-3 10 15,-5-7-16 1,-5 0 8-16,-1-5 5 16,-5 0-10-16,-3-2 9 0,-7-1-5 0,-3 1-35 15,-4 2-5-15,1 2-10 16,-1 7-3-16,4 1 23 15,0 5 9-15,4-2 15 0,4 7 4 16,3-4-6-16,0 2 9 16,2-2-5-16,4 1-1 15,2-3 13-15,4-8-5 16,2-2 9-16,2-8 2 16,3-6-1-16,2-8 4 15,2-4-2-15,3-9 3 0,-3-3 5 16,-1-3-4-16,1 3-4 15,-5 3-6-15,-2 8-9 16,-6 9 0-16,-3 11 1 16,-3 9-2-16,-2 10 5 15,0 13 1-15,-6 12-10 0,-1 10 1 16,0 8 1-16,3 9 0 16,-1 3 2-16,1 0-2 15,3-1-1-15,1-7 4 16,1-6-3-16,5-9-1 15,1-10-1-15,2-6-1 0,2-9-3 16,3-6 3-16,-1-3-5 16,1-4 4-16,-3-7 6 15,0 0-5-15,0-2 4 16,-2 2 2-16,-4 2-4 16,-2 4 4-16,0 4 0 0,-3 1 3 15,0 5 2-15,0 6-6 16,0 5-6-16,0 1 4 15,5 3 0-15,-2 0 0 16,3-1 0-16,1-4 2 16,1-2 1-16,2-2 0 0,1-6-1 15,0-1-2-15,2-4 0 16,-2-5 3-16,1-5 3 16,-3-2 2-16,-1-3 6 15,-6-2-5-15,-1-1-4 16,-1 0 1-16,-5 2-1 0,-3 1 0 15,-5 4-3-15,2 5-15 16,1 3-5-16,0 4 3 16,1 4-1-16,5 8 0 15,2 5 7-15,2 1 7 16,0 1 0-16,3-2 2 0,5-3-1 16,-1-5-2-16,5-3 0 15,0-4-1-15,2-6 0 16,-1-6 4-16,4-7 1 15,0-8 2-15,3-6-2 16,-2-7 1-16,4-5 0 0,-1-5-1 16,1-3 0-16,-3-3 2 15,2 1 3-15,-5 4 13 16,-1 5-6-16,-4 11-11 16,-3 9 0-16,-2 15 0 15,-4 11-3-15,-2 19 3 0,-2 15 16 16,-7 12-1-16,2 11 9 15,-1 9 17-15,0 2 11 16,0 1-8-16,3-7-26 16,1-6-17-16,3-11-1 15,0-13-1-15,1-10-3 16,0-12-14-16,0-11-28 0,0-6-50 16,-1-12 31-16,-3-6 6 15,-4-9-24-15,-6-4-14 16,-2-3 2-16,-2 1-44 15,-2 1-20-15,5 5 114 16,3 7 48-16,7 7 38 0,3 7 70 16,2 6 22-16,6 6-45 15,5 0-24-15,1 2-3 16,5 3-22-16,1 1-21 16,3 0-14-16,0-2-4 15,0 0 0-15,4-1-18 0,0-3-71 16,-1 2-57-16,0-4-117 15,-1 1-147-15</inkml:trace>
  <inkml:trace contextRef="#ctx0" brushRef="#br0" timeOffset="77279.4241">7132 15502 435 0,'-7'5'42'16,"1"1"-23"-16,3 3 94 15,-3 2-2-15,4 4 10 16,1 2-19-16,1 1-16 15,0 3-6-15,0-3-15 0,3-4-17 16,3-1-4-16,-2-4-13 16,2-4-19-16,3-3-1 15,1-4-3-15,-1-4-4 16,1-5 5-16,-2-4-3 0,-2-4-4 16,-2-1 4-1,-1 1-2-15,-3 0-2 0,-3-1 3 16,-3 6-10-16,0 3-19 15,-1 2 2-15,0 6 15 16,-1 2 2-16,5 5 0 16,-1 7-4-16,3 4 7 0,1 2 12 15,3 3 2-15,3-1 11 16,7 1 8-16,0-3 12 16,4-3 12-16,1-3 4 15,3-3-1-15,3-5-10 16,-4-2-13-16,4-2-7 0,1-3-9 15,0-7-11-15,-4-3-5 16,3-5-14-16,2-4-91 16,-7-7-132-16,-2-8-234 15</inkml:trace>
  <inkml:trace contextRef="#ctx0" brushRef="#br0" timeOffset="82128.0131">8151 18708 427 0,'-2'-5'31'0,"-2"0"103"16,3 1 25-16,1-2-35 16,0 3-31-16,0 0-34 0,5 0-12 15,0 3 7-15,3 0-6 16,-1-2-6-16,5 1-1 16,1 1-6-16,5-3-11 15,1-1 0-15,4 1-3 16,3-3 1-16,1 1 3 0,0-1-1 15,1-5 0-15,-2 4-6 16,1-2-8-16,-1-2 3 16,0 1 2-16,1-3-6 15,2 1 0-15,-1 0-2 16,0-1-2-16,0 3 2 0,1-2-2 16,-1 3 0-16,1-1 5 15,-1 1-3-15,2 0 1 16,1 2-3-16,0 1-1 15,0 1 0-15,2 1 1 16,-1 0 1-16,2 1 3 0,-1 2 1 16,2-1-2-16,0 1 7 15,-3 1-6-15,-1-1-3 16,-1-1-1-16,-1 1-2 16,-1 1 1-16,-2 0-3 15,2 1 3-15,0-1 1 0,-1 2 0 16,0-1-1-16,1 1-1 15,-1-1 1-15,-2 2-2 16,1-1 0-16,1 2 0 16,2-1-2-16,2 0 1 15,1 0-1-15,3 1 1 0,0-1 1 16,2 0-2-16,4 1 1 16,-1-1 0-16,3 0 0 15,-1 1-1-15,0-2 1 16,-1 2 0-16,-1-1 1 15,-1 0 0-15,0 0 1 16,-1 0 3-16,0 1 1 0,-1 0 0 16,0 0 0-16,1 3 4 15,-1-1 0-15,2 1 0 16,-1-1 4-16,3 1 0 16,-1 0 3-16,1-2 3 15,-2 1-3-15,-1 0-4 16,-3 1 0-1,-4-3 0-15,-2 2 1 0,-4-3-4 16,-4 2-1-16,-3-1-1 16,-1-2 1-16,-3 2 0 15,-1-1-1-15,-6-2-4 0,0 1-2 16,-4-1 0-16,-2 0-2 16,-1 0 1-16,0-2-10 15,0 0-23-15,0-1-27 16,-1-1-71-16,-6-8-92 15,-3-8-274-15</inkml:trace>
  <inkml:trace contextRef="#ctx0" brushRef="#br0" timeOffset="84326.556">10712 12950 267 0,'-3'5'237'0,"0"1"-186"16,1 1 3-16,1 3 25 16,1 0 15-16,0 0-38 0,0 3-4 15,1-1-9-15,2 4-8 16,0-2-1-16,0 2-9 16,0-1-12-16,-1 2 0 15,0 0 0-15,0 0 3 16,-1 2-3-16,0 0-5 15,-1 1-3-15,0-1 6 0,0 2-7 16,-2 0 3-16,-1 0 4 16,-1-3-1-16,0 1 17 15,-1-1 5-15,-1-2 0 16,1-1-11-16,0-1-7 0,-1 0-1 16,1-2-4-16,-1 1-2 15,-1-2 0-15,0 1 0 16,0-2 8-16,-1 1 10 15,-4 0-4-15,1-1 5 16,-3 2 1-16,0-1 1 0,-3-1 5 16,1 2-11-16,-2-1 3 15,-1 0 1-15,0-3-3 16,2 0-5-16,0-1-3 16,0-1 5-16,5-2-4 15,2 0-3-15,0-2-4 0,3 0 2 16,2-2-2-16,1 1-5 15,1 1-2-15,0-2-1 16,2 0-1-16,0 1-1 16,0-2 0-16,1 1-5 15,0 1-8-15,0-1-11 0,0 0-8 16,0 2-7 0,0 0-17-16,0 0-19 15,0 1-7-15,3 0 15 16,0 2 4-16,0 0-10 15,-1 0-2-15,0-2 24 0,-2 1 35 16,1 0 16-16,-1-1 4 16,0 1-2-16,0-2 9 15,0 0 14-15,0-1 13 0,-1-1 9 0,0 1 2 16,0 2-1-16,0-3-1 0,-1 0-8 16,-1 0-7-1,0 0-8 1,-2 0-7-16,-1 0-5 0,-1-2-6 15,-1 1-4-15,-4-1 1 0,1 2-2 16,-2-5 2-16,-2 0-2 16,0 1 3-16,-1-1-3 15,3 0 0-15,1 2 1 16,3-1-1-16,3 2 1 16,1-1-1-1,2 0-1-15,0 2-3 16,3-4 1-16,0 3 3 0,0-2-2 0,5 0 1 15,1 1-1-15,1 0-4 16,0 0-4-16,3 1 0 16,0 0-3-16,0-1-8 15,1 2-11-15,-2-2-7 0,0 0 1 16,-1 2-1-16,-1-1 2 16,-1 2 9-16,-2 0 14 15,-2-2 11-15,-1 3 0 16,-1 1 2-16,0 0 24 15,0 2 24-15,0 1 2 0,0 2 1 16,-1 0-3-16,1 1-9 16,0-1-18-16,0-3-15 15,0 0-2-15,1-2-18 16,3-3-55-16,5-4-96 16,-2-8-90-16,3-7-257 0</inkml:trace>
  <inkml:trace contextRef="#ctx0" brushRef="#br0" timeOffset="84964.2469">10521 12633 625 0,'-7'-10'119'0,"2"5"-34"15,-1 3 98-15,3 2-41 16,-2 5-79-16,2 7-12 16,1 5-9-16,2 1-10 15,0 5 4-15,0 2-14 0,2 0-12 16,2-1 2-16,0-2-15 16,-3-4 7-16,0-6-5 15,0-2-25-15,0-7-8 16,0-3-28-16,-1-5-19 15,0-9 25-15,-4-4 1 0,-4-7-15 16,-3-3 5-16,-2-1 23 16,1 0 12-16,-3 2 1 15,5 4 29-15,1 5 26 16,4 4 39-16,1 3 24 16,3 2 4-16,1 3-16 15,4 1-12-15,3 0-17 0,6 1-1 16,2-1-3-16,6 0-20 15,0-1-10-15,1 3-8 16,2 2-5-16,-3 1 1 16,1 2-26-16,-5 6-58 15,-1 2-51-15,-2 2-62 0,-3 2-169 16,-4 3-212-16</inkml:trace>
  <inkml:trace contextRef="#ctx0" brushRef="#br0" timeOffset="85260.4849">10638 12755 763 0,'0'-1'57'15,"6"-5"1"-15,4-1 62 16,1-4 7-16,1 0-52 16,-2 0-44-16,-1 1-14 15,-2 0-11-15,-4 2-7 16,-2 0 11-16,-1 3-5 0,-3 0-1 0,-4 3 6 15,-2 1-6-15,1 1-5 16,-2 3 3-16,2 7-5 0,1 2 5 16,2 4 3-16,1 0-5 15,4 0 3-15,0 0 3 16,2-3-7-16,5-1 3 16,3-2-2-16,1-4-7 15,3-3-39-15,3-3-41 0,2-3-52 16,3-9-77-1,-2-3-81 1,0-1 19-16</inkml:trace>
  <inkml:trace contextRef="#ctx0" brushRef="#br0" timeOffset="85555.4268">10851 12625 252 0,'-11'3'464'15,"-2"3"-377"-15,3 0 19 16,2 1-31-16,5-1-4 15,3 0-37-15,1 1-19 16,6 1-8-16,3 0 0 16,2 4 0-16,-2-1 1 15,1 1 0-15,-3 3 8 16,-2-1 7-16,-3 0 6 0,-3 1 11 16,0 0-6-16,0-2-9 15,-3-4-10-15,-3 1-12 16,2-4 0-16,-3-2-4 15,2-3-21-15,1-1-28 0,3-3-37 16,1-6-48-16,0-5-62 16,2-2-86-16,4-4-105 15</inkml:trace>
  <inkml:trace contextRef="#ctx0" brushRef="#br0" timeOffset="85990.6833">11006 12519 578 0,'0'-2'187'16,"-2"3"-97"-16,-3 3 16 16,1 6-30-16,-1 2 8 15,1 6-33-15,2 0-4 0,0 2-1 16,1 0-23 0,1 0-3-16,0 0 6 0,0-2-17 15,0 0-4-15,1-3-5 16,0-2 2-16,0-2 1 15,0-3-7-15,0-1-4 16,0-4-16-16,0-1-11 0,-1-1-3 16,0-2-17-16,0-4-9 15,-2-4-14-15,-2-4-31 16,-2-3-23-16,0-3-29 16,-1-2 21-16,1 1-10 0,0 1 29 15,0 4 109-15,2 4 86 16,-1 2 54-16,2 3 34 15,1 1 25-15,1 1-27 16,1 1-48-16,2 0-45 16,5-1-14-16,5 0 17 0,2 1-7 15,3-1-25-15,0 2-11 16,3-1-14-16,-2 3-10 16,4-2 0-16,0 2-23 15,0 1-89-15,-3 0-120 16,-3 2-285-16</inkml:trace>
  <inkml:trace contextRef="#ctx0" brushRef="#br0" timeOffset="87623.5186">10505 13811 451 0,'-2'-1'88'16,"0"1"-66"-16,2-1 63 0,0 1 22 15,0 0-18-15,3 1-43 16,2 2-4-16,4-3-8 16,-2 3-18-16,2 1 2 15,0 1-5-15,1 0-4 0,-3 1 0 0,-1-1 1 16,0 1 9-16,-2 0 5 16,3 1-15-16,-4 1-5 15,0-1 3-15,1 2 1 16,-1 1-2-16,0 0-3 15,-1 1-3-15,-1 3 1 0,0 1 2 16,0 0-4-16,-1 2 2 16,0 2 1-16,0 0-2 15,0 1 8-15,-2 1 0 16,-1 1-5-16,0 2 0 16,-1 0-1-16,1 2 1 15,0 1 4-15,1 0 4 0,1 4-7 16,1-1 1-16,-2 0-5 15,2 2 6-15,0 2 3 16,0-1 1-16,0 3 3 16,0 1-8-16,0 0 0 15,2 0-1-15,-1 2 0 0,1 0 0 16,0 0 1-16,2 3-3 16,-2-2-2-16,2 1 2 15,-1 2-2-15,0 0 1 16,0 0 0-16,1 0-2 15,-1 0 2-15,0 3-1 0,0-1 0 16,-1 1 1-16,0 2-1 16,0 2 0-16,-1-1 1 15,0 1-1-15,0 1 0 16,0 0 4-16,1 2-3 16,-1-1 0-16,0 1 0 0,-1 1-1 15,0 1 1-15,0-1-1 16,0 0 0-16,0 1 2 15,0-1-2-15,0-2 0 16,1 1 0-16,2-3-2 16,-2 0 4-16,2 0-2 0,-2-3-3 15,0-1 1-15,1-1 2 16,-1 0-1-16,0 1 1 16,-1-2 1-16,0 1-1 15,1-1 0-15,0 1 0 16,-1-2-1-16,2 2 2 0,-2-2-1 15,0-1-1-15,0-1 2 16,0-3-2-16,0-1 3 16,0-3-2-16,0-1 1 15,0-4 0-15,1 0 1 16,2-4 0 0,-1 0-2-16,1-1 0 15,1-1 0-15,-3-1 1 0,1 1-2 16,0 0 2-16,1 1-1 15,-2 0-3-15,0 1 3 16,0 0 0-16,0 2-3 0,-1-2 2 16,0 2 1-16,0-1-1 15,0-2 1-15,0-1-2 16,0-2 0-16,0-3 0 0,0 1 2 16,0-4-1-16,0-3 0 15,0 3 0-15,0-3 1 16,0 1-1-16,-1-2 1 15,0 1 1-15,0-1-1 16,0-1 1-16,-2-2 0 0,2 0 4 16,0 0 8-16,0-5 8 15,0 1 11-15,1-1 3 16,-1 0-9-16,1 1-2 16,-3 0-1-16,2 0-7 15,-1 2-1-15,0 0 3 0,-1 1 3 16,1 1 0-16,-3 1 5 15,1-2-2-15,-1 3 2 16,-1-1-1 0,0 2-2-16,-1-1-10 0,1-2-5 15,-2-1-3-15,3 2-4 0,-1-4 0 16,2-1-2-16,2-3-4 16,-1 3-22-16,1-6-21 15,2-10-44-15,0-8-56 16,0-12-94-16,0-13-324 0</inkml:trace>
  <inkml:trace contextRef="#ctx0" brushRef="#br0" timeOffset="88284.3827">10850 15187 379 0,'-4'-10'75'0,"0"3"62"0,0 2 44 15,-1 2-11-15,3 2-53 16,-5 5-35-16,4 6-10 15,0 3-7-15,0 6-16 16,2 4-11-16,0 3-9 0,1 2-5 16,0 1-8-16,4-1-14 15,-1-3 3-15,1-4-5 16,0-6-4-16,0-2-11 16,-1-8-25-16,0-3-37 15,0-8-18-15,-2-6-4 16,-1-6-20-16,0-6-18 0,-6-4-8 15,-6-2 48-15,-1-1 4 16,0 2 19-16,-2 4 43 16,3 4 33-16,2 5 64 15,1 3 86-15,5 5 16 16,2 3-38-16,2 1-19 0,3 2-31 16,5 1-42-16,4 0 14 15,2 0-9-15,4-1-23 16,-1 2-13-16,2 5-4 15,-1-1-14-15,2 1-59 0,1 1-64 16,-3 0-124-16,-1-1-136 16</inkml:trace>
  <inkml:trace contextRef="#ctx0" brushRef="#br0" timeOffset="89075.1992">10969 15293 380 0,'-4'0'355'15,"-1"1"-265"-15,1-1 27 16,3-1-38-16,1-1-57 15,0 0-27-15,0 0 8 16,0 2-4-16,0-3 5 16,0 0 0-16,0-1-1 0,0 0 16 15,1 1-4-15,1-1-12 16,0 0 4-16,2 1 0 16,-1 2-8-16,-1 0 6 15,0-1-3-15,-1 3-4 16,0 0 10-16,-1 1 5 0,0 0 9 15,0-1 1-15,0 3 1 16,0 0 8-16,0 2-4 31,0 1-8-31,0 1-4 16,0 5 2-16,0-1 1 0,0 3 0 0,0 1-2 0,0 1-6 16,0 0 1-16,0-2-3 15,0 0 2-15,0-4 7 16,0-2 1-16,0-3-3 15,0-2-4-15,0-3-6 16,0 0-5-16,0-3-4 16,0-3-3-16,0-2 4 0,0-3 3 15,0 0-3 1,1-2-3 0,1 1 0-16,3 0 4 15,-2 0 0-15,2 1 1 0,0-1 0 16,0 2 0-16,0 4 0 15,0 0-1-15,0 2-3 16,-1 3-26-16,1-1-10 0,-2 2-2 16,3 2-5-16,1-2-50 15,1 1-36-15,0 0-44 0,0-1-112 16,-1 0-158-16</inkml:trace>
  <inkml:trace contextRef="#ctx0" brushRef="#br0" timeOffset="89481.5898">11130 15442 1106 0,'-3'-1'145'16,"0"-1"-30"-16,3 2 8 16,0 0-51-16,0 0-39 0,0 2-30 15,0 0-2-15,1-1-51 16,3 0-137-16,1-2-144 15,-1 0-462-15</inkml:trace>
  <inkml:trace contextRef="#ctx0" brushRef="#br0" timeOffset="107232.2589">8292 12387 561 0,'-3'7'59'0,"1"1"54"0,2-3-12 15,0-3-10-15,1-4-53 16,5-5-24-16,2-5 18 0,0-3-4 16,1-4-20-16,1-2 0 15,-3-1 4-15,1 0 5 16,-2 1-5-16,0 4-4 15,-4 4-4-15,2 4-2 16,-2 6 4-16,0 3 1 0,0 6-6 16,1 5 30-16,0 4-14 15,1 2-10-15,1-2 0 16,-2 0-2 0,1-1-4-16,1-5 0 15,-3-4-2-15,-2-1-12 16,0-2-7-16,-2-2 8 0,-5 0-17 15,-2-6 8-15,0 1 18 16,-5-2 2-16,4 1 1 16,0 0-2-16,3 2 2 15,2 1 0-15,4 1 2 16,1 1 0-16,6 1-17 16,6-1 14-16,1 0 2 0,4-3-4 0,1 0-78 15,3-2-155-15,-1-2-200 16</inkml:trace>
  <inkml:trace contextRef="#ctx0" brushRef="#br0" timeOffset="107427.1979">8663 12126 787 0,'-17'11'27'0,"-2"1"36"16,3 0 16-16,3 2-22 0,5-2-7 15,5 1-38 1,3-1-17-16,2 2 5 16,7-1-12-16,4-1-36 15,1-1-50-15,4 0-48 16,0-1-54-16,3-4-64 0</inkml:trace>
  <inkml:trace contextRef="#ctx0" brushRef="#br0" timeOffset="107680.8979">8821 12211 465 0,'-8'-2'109'15,"-3"1"-67"-15,-1 0 97 16,0 1-42-16,2 5 15 16,-4 4-36-16,5 0-25 15,3 4-5-15,2 2 0 16,4 0-2-16,0 2-11 0,4 2-8 15,3-2 2-15,4-2-9 16,4-1-12-16,1-2-3 0,4-2-3 16,-1-4 0-16,4-2-24 15,-2-3-57-15,1-1-61 16,-4-1-95-16,-2-2-138 16</inkml:trace>
  <inkml:trace contextRef="#ctx0" brushRef="#br0" timeOffset="107821.505">9018 12375 923 0,'0'2'85'15,"0"-2"-40"-15,0 1 21 0,2-1-9 16,1-1-54-16,1-3-89 16,-1-3-134-1,2-2-294-15</inkml:trace>
  <inkml:trace contextRef="#ctx0" brushRef="#br0" timeOffset="108839.4153">9384 12290 475 0,'-9'-3'95'0,"-1"-5"16"0,3-5 3 15,-5-1-11-15,5-3-50 16,2-2-17-16,3-3-4 15,2 1-7-15,2-2-6 16,4 3-11-16,2 2-1 0,4 4-8 16,-3 5 0-16,2 6-17 15,-1 2-16-15,0 5 10 16,-3 6-14-16,0 3 10 16,-6 5 8-16,-1 0 16 15,-1 5 7-15,-7-1 1 0,-1 2 11 16,-1 0-1-1,-3 0-2 1,1 0-6-16,1-1-4 16,0-3-2-16,5-2 2 0,3-2 3 0,3-2-6 15,0-4 1-15,5-3-4 16,3-3 0-16,3-3 1 16,0-1 2-16,0-2-1 15,2-7 2-15,-3 1 7 16,-5-4 13-16,0 0 7 0,-5-3 10 15,0 1 3-15,-6 0 1 16,-4 1 0-16,-3 2-7 16,-1 2 4-16,1 3-2 15,-1 1-9-15,5 2-11 16,1 1-7-16,4 1-9 0,4 0-4 16,0 1-51-16,9 1-78 15,7 1-20-15,3-2-85 16,5-2-189-16</inkml:trace>
  <inkml:trace contextRef="#ctx0" brushRef="#br0" timeOffset="109068.1765">9653 12094 874 0,'-8'3'43'0,"4"-1"111"15,3 0-67-15,1-3 1 16,4-1-78-16,4 1-1 16,3 0 5-16,2-1-14 15,1 2 2-15,-1 0-14 16,2 2-33-16,-6 0-53 16,0 0-46-16,-3 1-55 15,-4-2-9-15,-2-1-96 16</inkml:trace>
  <inkml:trace contextRef="#ctx0" brushRef="#br0" timeOffset="109435.0921">9665 12101 612 0,'-7'2'51'0,"0"1"41"0,2 0-14 16,0 0-10-16,0 2-19 15,1 2-37-15,1 1 11 16,1-1 2-16,1 1-3 15,1 2-11-15,0-2-3 16,4 2-6-16,4-2-5 16,2 0 2-16,-1 1-1 0,1 0 3 15,0 0-5-15,0 2 3 16,-5 1 2-16,-1 0 0 16,-4 3 5-16,-1 0 31 15,-7 1 29-15,-4 0 2 16,-1-1-12-16,-4-1 1 0,1 1-18 15,0-4-10-15,2-3-17 16,3-1-9-16,4-4-10 16,5-3-8-16,2 1-62 15,4-3-111-15,7-2-19 16,2-1-82-16,5 1-163 0</inkml:trace>
  <inkml:trace contextRef="#ctx0" brushRef="#br0" timeOffset="109602.5251">9867 12442 778 0,'4'-2'15'15,"0"-6"72"-15,3-6 62 16,2-4-14-16,3-3-57 16,2-4-41-1,2-2-23-15,1-2-12 0,2 0-6 16,-2 0-71-16,0 0-78 15,-1 2-129-15,-6 2-186 16</inkml:trace>
  <inkml:trace contextRef="#ctx0" brushRef="#br0" timeOffset="109914.2901">9900 12106 492 0,'-16'11'137'15,"3"2"-100"-15,0-3 86 0,6 0 7 0,3 0-12 16,3-4-75 0,1 0-16-16,4-3-19 15,3-1 6-15,3-1-8 16,2-2 0-16,-1-1-6 0,1-2 0 16,-4-2 2-16,-2 2-3 15,-3 0 1-15,-3 1-5 16,-1 0 14-16,-6 1 6 15,-1 1-10-15,-3 0-6 16,1 2-3-16,0 1 3 0,1 3-13 16,3 1-17-16,4 2-43 15,2 1-63-15,0 0-65 16,8 2-86-16</inkml:trace>
  <inkml:trace contextRef="#ctx0" brushRef="#br0" timeOffset="110210.9891">10065 12429 607 0,'4'4'75'0,"1"-2"17"16,1-2 31 0,3-2-17-16,-3-4-47 0,2-5-17 15,-2-1-30-15,1-1-2 16,-3 1-1-16,-4 0 8 15,0 2 6-15,-9 1-3 16,0 4 8-16,-4 3 0 0,-1 1 5 16,2 4-12-16,-1 5-9 15,5 3-11-15,2 3-2 16,4 1-25-16,2 2-108 16,0-1-179-16,1 1-416 0</inkml:trace>
  <inkml:trace contextRef="#ctx0" brushRef="#br0" timeOffset="115920.9925">12007 18656 212 0,'-14'-1'16'0,"3"1"13"16,-2 0 18-16,3-1-15 16,1 1 17-16,1 0 15 0,2 0 15 15,2 0-4-15,1 1-9 16,3-1-16-16,0 1-18 15,3-1-27-15,5 3 12 16,3-3 4-16,6 4-5 16,2 0-5-16,4 2 2 0,1-2 4 15,0 1-3-15,1-2 3 16,-1 2-1-16,1-1-1 16,0-2-1-16,1 0 14 15,1 0-4-15,6-2-8 16,1 1 0-16,2 1 3 0,2-4-1 0,4 1-5 15,6-2 0-15,3 0 1 16,3-4 1-16,6 3 2 16,4-2 0-16,-1 2 1 15,2-2-4-15,-2 2-3 16,-2 0 2-16,-3 1 1 0,1 0 4 16,1-1-3-16,1 1 1 15,5 2-1-15,2-2-5 16,1 1 0-16,0 0-2 15,-4 2 2-15,0 2 2 16,-6-1-1-16,-2 3-2 0,-5 0 14 16,-3 2-1-16,-2-1-1 15,0 1-1-15,0 1 1 16,-2-1 3-16,-1-1 0 16,-1-1-1-16,-2 2-2 15,-1-4-6-15,-6-1-7 16,-1-1 1-16,-4 2-2 0,-2-2-3 15,-5-1-3-15,-5 0 2 16,-3 1-2-16,-5 0 0 16,-2-2-2-16,-3 1-43 15,-2 1-52-15,-2-6-79 0,-2-3-207 16,-6-4-389-16</inkml:trace>
  <inkml:trace contextRef="#ctx0" brushRef="#br0" timeOffset="123076.7887">11998 12410 20 0,'0'2'364'0,"0"-2"-306"16,0 4-4-16,0 0 40 16,-1-1 21-16,0 1 10 0,-2-3-49 15,2 1-29-15,0 0 6 16,1-2 6-16,0 1-12 16,0-1-22-16,2-5-18 15,3-6 2-15,1-3 17 16,1-5-8-16,2-4-9 0,2-6-1 15,-2-1 0-15,0-1-5 16,1 1 0-16,-1 4 2 16,-4 3-2-16,0 6-1 15,-2 6-1-15,0 3 1 16,-2 5 1-16,3 4-6 16,-1 7-5-16,2 8 14 0,1 6-2 15,3 6 0-15,1 2 4 16,0 1 1-16,-1-1-7 15,0-3 1-15,-4-6-2 16,-1-3 1-16,-3-6 0 16,-1-5 0-16,0-2-2 15,-6-3-5 1,-5-4-14-16,-1-6 11 16,-4-2 6-16,0-3 1 0,-3 1 3 15,4-2 1-15,-2 3 1 16,5 3 14-16,4 1 5 15,0 3 5-15,5 0-9 16,3 1-13-16,3 0-7 16,6 3 1-16,3-2-4 15,3 4 0-15,6 0-43 0,3-2-63 0,3 1-69 16,2-2-111-16,1-1-64 16</inkml:trace>
  <inkml:trace contextRef="#ctx0" brushRef="#br0" timeOffset="123320.4367">12385 12240 468 0,'0'-5'107'0,"-7"-1"-5"15,-1 1 38-15,-3 0-25 16,0 3-26-16,0 0-19 0,0 1-11 16,1 3-16-1,2 4-10-15,0 4-20 16,3 1-10-16,4 4 0 0,1 2-2 15,1 1-1-15,6 0 0 16,4-2-25-16,3-4-35 16,4-5-36-16,1-3-27 15,2-4-12-15,2-4-59 16,-1-5-22-16,-1-3-25 16</inkml:trace>
  <inkml:trace contextRef="#ctx0" brushRef="#br0" timeOffset="123515.3443">12525 12248 161 0,'-1'-2'256'0,"-7"0"-156"16,0 2 4-16,-1 2-32 16,1 3 17-16,-2 3-2 15,3 4 0-15,2 2 1 0,1 1-23 16,3 3-13-16,1 0-9 16,0-2-20-16,6-1-16 15,2-2-6-15,4-3-1 16,1-3-2-16,1-1-9 0,2-3-27 15,0-2-43-15,1 0-91 0,0-2-103 16,-3-2-41-16</inkml:trace>
  <inkml:trace contextRef="#ctx0" brushRef="#br0" timeOffset="124450.5327">13020 12289 635 0,'-12'-4'133'16,"0"-2"-19"-16,0-2 13 0,3-2-39 15,2-2-27-15,3 1-24 16,3-2-14-16,1-2-9 15,3 1-13-15,5-2 1 16,3 1 6-16,1 4-6 16,-1 1-1-16,0 4 2 0,-3 4-7 15,-1 2 2-15,-2 3 6 16,-2 5-9-16,-1 2 1 16,-2 3 0-16,-5 0 2 15,-1 1 6-15,-3 1-4 16,-1 2 2-16,0 0 0 15,-1-1-2-15,2 4 0 0,0-3 2 16,4 1-3-16,1-1 2 16,4-1 0-16,0-4-2 15,2-1 3-15,7-4-1 16,0-2-4-16,2-5 4 16,-1 0 2-16,0-2 2 0,-3-5 8 15,-3-3 12-15,-4-3 14 16,0-1 11-16,0-3-2 15,-6-2-9-15,-2 1-23 16,-2-2-15-16,0 1-2 0,0 5-8 16,1 3-8-16,2 2-14 15,4 6-23-15,3 1-27 16,0 3-37-16,6 3-98 16,5 3-38-16,3 1-35 15</inkml:trace>
  <inkml:trace contextRef="#ctx0" brushRef="#br0" timeOffset="124807.1363">13186 12314 439 0,'-8'11'129'0,"0"0"-15"16,1-3 42-1,5 0-35-15,2-3-35 16,3-1-41-16,8-4-9 15,0 0-3-15,4-2-13 0,-2-7-1 0,1-1-1 16,-3-3 2-16,-1-2-1 16,-3-3-10-16,-4 3-2 15,-3-3 3-15,-2 1-7 0,-6 2 3 16,-2 3-4-16,-4 0-8 16,1 5 0-16,-1 3 0 15,1 1-2-15,1 6-2 16,1 4-3-16,5 6-3 15,3 2-22-15,3 2-38 0,3 3-27 16,5 0-63-16,4 0-122 16,-1-1-184-1</inkml:trace>
  <inkml:trace contextRef="#ctx0" brushRef="#br0" timeOffset="124953.7888">13316 12391 577 0,'1'2'184'0,"0"-4"-116"16,4-4 81-16,2-5-14 16,3-3-35-16,5-3-54 15,2-3-19-15,3 0-9 0,2-1-16 16,0 0-2 0,1 0-25-16,-2 0-91 15,-5-1-77-15,-1 0-173 0,-6 0-195 0</inkml:trace>
  <inkml:trace contextRef="#ctx0" brushRef="#br0" timeOffset="125238.93">13359 12108 617 0,'-7'11'51'15,"0"0"-30"1,4-2 49-16,1-1 16 0,2-1-34 0,0-2-39 15,1-2-2-15,4 0-5 0,2 0 5 16,-1-1-1-16,0-1-1 16,-1-1 8-16,1 2-5 15,0-4-1-15,-3 1-5 16,0-1-5-16,0-1 1 0,-1 3-2 16,-1-1-6-16,0-2-27 15,-1 1-54-15,2 1-83 16,-1 0 4-16,1 1-5 15,2 4-89-15</inkml:trace>
  <inkml:trace contextRef="#ctx0" brushRef="#br0" timeOffset="125515.4588">13504 12320 519 0,'0'5'97'0,"3"-2"-68"0,1-2 81 15,2 2 7-15,1-6-43 16,0 1-33 0,5-3 0-1,-3-2-14-15,0 1-9 16,-1-2-15-16,-4 1-2 0,-3 2 4 0,-1-1-1 16,-3 2 16-16,-6 1 1 15,1 2 1-15,-4 1 12 16,0 2-18-16,1 6-14 15,1 3 0-15,-1 2 0 0,4 1-4 16,5-1-40-16,1-1-107 16,1-3-229-16</inkml:trace>
  <inkml:trace contextRef="#ctx0" brushRef="#br0" timeOffset="126828.0634">15881 12492 293 0,'-10'2'379'0,"3"0"-283"16,1-2 52-16,4-3-23 15,2-5-40-15,0-4-53 16,6-4-2-16,3-6-1 0,5-1-21 16,0-4-2-16,2 1-2 15,-1-1-7-15,0 4 8 16,-4 4-5-16,-2 5-13 16,-2 4 6-16,-4 5 0 0,-2 4 2 15,-1 5-3-15,0 8 3 16,0 4 7-16,0 4 4 15,0 5-5-15,1 2 4 16,3-1-2-16,0-1-3 16,0-5 0-16,-1-1-10 0,0-6-22 15,-1-2 12-15,-1-6-2 16,-1-3-9-16,0 1-5 16,-4-3-5-16,-2-5 3 15,-2-3 17-15,-1-1 15 16,-1-2 5-16,1 0-2 15,4-1 8-15,1 2 7 0,3 0 12 16,1 2 8-16,4 2-21 16,6 2-7-16,7 3-2 15,2-1-6-15,5 2-58 16,2-1-95-16,3 0-152 16</inkml:trace>
  <inkml:trace contextRef="#ctx0" brushRef="#br0" timeOffset="127021.81">16267 12246 564 0,'-23'13'137'16,"4"1"-72"-16,1 3 33 15,7 2 1 1,4 0-14-16,5 0-22 15,2 1-30-15,6-2-22 16,7-3-16-16,8-1 3 0,2-6-42 16,5-2-66-16,4-4-54 15,1 0-64-15,2-6-48 16</inkml:trace>
  <inkml:trace contextRef="#ctx0" brushRef="#br0" timeOffset="127243.9074">16531 12340 381 0,'-14'-6'214'0,"-1"2"-103"16,-3 3 0-16,2-1-4 0,-1 4-12 16,4 4 7-16,3 3-20 15,6 3-3-15,3 3-17 16,1-1-26-16,10 2-10 16,3-1-14-16,5-1-7 0,2-4-4 0,4-2-2 15,1-5-27-15,2-2-57 16,0-5-84-16,-3-6-132 15,-2-5-221-15</inkml:trace>
  <inkml:trace contextRef="#ctx0" brushRef="#br0" timeOffset="127842.3879">16775 12444 1047 0,'-5'2'98'0,"-3"-1"-56"16,7 0-3-16,1 1 11 16,0-2-36-16,4 1-20 15,6-2-61-15,1-5-64 16,1 0-182-16,4-4-310 15</inkml:trace>
  <inkml:trace contextRef="#ctx0" brushRef="#br0" timeOffset="128403.3505">17033 12265 907 0,'-6'5'47'15,"0"1"-24"-15,5 0 47 16,3-2 9-16,1-1-41 16,4-2-27-16,3-1 0 0,4-1 1 15,-1-5-12-15,1-1 14 16,-1-3-10-16,-2-1-1 15,-2 0 4-15,-4 2-11 16,-4-1 7-16,-2 2 6 16,-1 0-27-16,-7 3-7 15,0 1 1-15,0 2-8 0,0 1 0 16,1-2-1-16,2 6-5 16,3-3 11-16,2 4 2 0,1 0 11 15,1 2-2-15,4 0 0 16,2 0 18-16,-1 1-7 15,-1 2 7-15,0 1 18 16,-1 3 23-16,-2 7 23 16,0-2-2-16,-1 6-2 15,1 2 10-15,-3 2-11 0,-1 0-10 16,1-4-8-16,-1-3-12 16,1-3-18-16,-1-4-8 15,3-6-6-15,0-3-29 16,4-5-71-16,4-6-69 15,-1-6-32-15,0-6-124 0,0-4-155 16</inkml:trace>
  <inkml:trace contextRef="#ctx0" brushRef="#br0" timeOffset="128862.6362">17265 12225 620 0,'4'0'317'16,"2"0"-270"-1,0-1 24-15,3 1 44 0,2-2-53 0,-1 3-46 0,-1 1-7 16,0-1-4-16,-3 1-10 16,-2 0-10-16,-2 0-33 15,-1-1 3-15,-3 0 20 16,-6 0-23-16,-2-1-22 15,-1 1 51-15,-2 1 12 0,-1-1 14 16,2-1 2-16,-1 2 16 16,2-2 3-16,2 3-11 15,0 2 5-15,2 1-1 16,4 0-2-16,2 2-1 16,2 0-8-16,2 0 5 0,4 1 16 15,4 1 3-15,-2 2-7 16,1-1-1-16,1 1-2 15,-4-1 4-15,0 0 5 16,-4-1-1-16,-1 2 3 16,-1-2-5-16,-3 0 4 0,-3 1 9 15,-4-2-7-15,-2 0-6 16,-2-2-18-16,0-2-9 16,0-1-5-16,3 2-22 15,3-3-18-15,3-1-34 16,3 0-59-16,3-2-79 15,4 3-160-15,4-5-110 0</inkml:trace>
  <inkml:trace contextRef="#ctx0" brushRef="#br0" timeOffset="129244.1754">17490 12210 912 0,'-5'-3'330'0,"-1"1"-299"15,-1 0-22-15,6 3 67 0,1-1-29 16,0 5-34-16,2 1-42 15,6 2-71-15,1 1-134 16,-1 2-294-16</inkml:trace>
  <inkml:trace contextRef="#ctx0" brushRef="#br0" timeOffset="129387.7996">17569 12398 901 0,'-6'10'272'16,"-1"-4"-219"-16,3-1 39 15,2-2 31-15,1-2-35 16,0 3-82-16,1-3-10 0,2-1-72 16,-1 0-137-16,-1 1-204 15</inkml:trace>
  <inkml:trace contextRef="#ctx0" brushRef="#br0" timeOffset="129726.2162">17342 12515 827 0,'1'-15'142'0,"4"-3"-142"16,9-9 55-16,6-6 58 16,8-5-58-16,7-3 5 15,8-2-8-15,3-3-39 0,1 1-118 16,-3 0-162-16,-2 2-349 15</inkml:trace>
  <inkml:trace contextRef="#ctx0" brushRef="#br0" timeOffset="156878.5769">17248 11980 200 0,'2'2'229'0,"-3"-2"-148"15,-2 0 10-15,-2-3-24 16,0 2-6-16,-2 1 13 16,0-5-2-16,2 1-6 15,-2-1 8-15,1-1-3 16,-2 0-4-16,3 1-15 16,-1-1-9-16,0 2-8 0,-1 1-9 15,0 1-2-15,0 0 0 16,-1 0-3-16,-1 4-4 15,-3 4-3-15,-1 2-6 16,-3 5-1-16,-1 2-1 16,-1 2-2-16,-3 1 0 0,2 3-3 15,-2-2-1-15,-1 2 1 16,2 1-1-16,-3 2-1 16,1-1 3-16,0 1-3 15,-1 2 1-15,1-1 1 16,5 2-3-16,1-2 2 0,3-1 0 15,6 0-3-15,4-1-1 16,3-1 2-16,7 3-4 16,6-3 6-16,3 2-5 15,4-2 2-15,3 1-1 16,1-2 1-16,1 0 0 0,1-3 3 16,2 2-1-16,0-3 2 15,0 0-2-15,2 0 0 16,0-3 1-16,1 1-2 15,3-4-1-15,-1 0 1 16,1-4-1-16,1-2 2 0,1-2-1 16,-2-3 1-16,1 1 0 15,1-3 0-15,1-3 0 16,1-4 2-16,2 1-2 16,1-6 1-16,0 0 2 15,0-4-2-15,-2-3 0 16,-3-2 1-16,-1-4 0 0,-3-2 0 15,-3-3 0-15,-2-2-2 16,-1 0 2-16,-3-1 1 16,-3-2 1-16,-2-1 4 15,-4-1 8-15,-3 1 1 0,-5-2 1 16,-4 1-3-16,-4 0 0 16,-6-1-2-16,-8 0 6 15,-7 3-6-15,-4-1-3 16,-4 1-1-16,-6 2-2 15,1 2 1-15,-5 3 1 0,-4 3 1 16,-1 4 0-16,-3 3 4 16,0 6-3-16,-4 6-3 15,0 6 8-15,1 4 5 16,-1 9-4-16,-1 8-4 16,3 7-5-16,0 6-6 0,4 5-1 15,5 2-5-15,6 5-44 16,10 3-53-16,6 0-84 15,8 2-180-15,8-3-484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00:1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6302 3414 363 0,'7'-3'15'0,"-5"-1"27"16,-1 1 0-16,0-1-25 16,-1-2 7-16,0 2 19 0,-4-2 7 15,-3-1 5-15,-2 0 6 16,-3 1-2-16,-3 3-24 16,-2-1 2-16,-8 4-3 15,-4 0 4-15,-6 6 9 16,-5 2-3-16,-2 6-17 0,-2 2-3 15,-1 4-15-15,1 1-4 16,4 4-2-16,-1 1-4 16,3 6 3-16,3 2 1 15,1 7 6-15,1 1 1 16,0 8-6-16,-1 4-5 0,-1 4 3 16,0 5-2-16,0 5-5 15,1 3 3-15,0 3 3 16,3 1 0-16,2 2 0 15,4 4-1-15,5-3 4 16,4 3 5-16,8 0-2 0,2 0-2 16,5-1-3-16,1 3-3 15,7-3 4-15,1-2-2 16,7-3-2-16,4-2 3 16,6-4-3-16,4-3 2 15,7-4-3-15,6-3 4 0,5-2-3 16,3-3 6-16,1-4 4 15,4-3 2-15,0-5 2 16,0-3 4-16,2-8 1 16,-2-1-4-16,5-7-5 15,0-5-6-15,-1-5-1 0,3-4 0 16,-1-5 3-16,3-4-3 16,-2-2-1-16,2-5 2 15,2-5 0-15,0-3-2 16,-1-3 1-16,1-2 0 15,1-4-2-15,-2-2 0 0,-1-5 0 16,-1-2 0-16,-1-2 2 16,0-8 3-16,-1-1 4 15,0-4 3-15,-4-5 5 16,1-3-2-16,-4-4-5 16,-2-1-8-16,-2-3-2 0,-3 0 3 15,-7 0-1-15,-2 0-2 16,-4 0 1-16,-3 0-1 15,-3-1 0-15,-2-3 4 0,-1-1 16 16,-1-4-1-16,-6-1-9 16,-1-4-5-16,-4-3-4 0,-5 6-1 15,-3-1 1-15,-5 4 2 16,-8 1-1-16,-8 3 1 16,-5 2 2-16,-7 4 6 15,-6 1 16-15,-5 1-3 16,-8 5-7-16,-2 0-4 0,-8 5-6 15,-2 1 0-15,-2 5-2 16,-6 4-2-16,-5 4 0 16,-1 4-1-16,-3 4-1 15,-5 5-1-15,-4 5 0 16,-2 6 1-16,1 7 0 16,0 5 8-16,-1 5 10 0,-2 8 5 15,4 9-8-15,4 3-11 16,3 6-6-16,5 5-2 15,8 5-1-15,5 3-18 16,8 7-43-16,8 5-78 16,3 2-152-16,7 3-389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00:38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19840 8604 199 0,'3'-7'58'16,"-1"-2"-2"-16,3-2-6 16,0-2-16-16,0-1 4 0,0-1 12 15,2 1 8-15,-1-1-2 16,2 1 8-16,-3 1 4 16,0 4-20-16,-1 3 10 15,-2 2-19-15,-1 4-14 16,1 0 8-16,-3 10 18 0,0 5-3 15,-1 10-27-15,-3 4 0 16,0 9-11-16,-2 4 9 16,-1 2-1-16,0 0-4 15,1-4-1-15,-2-2-5 0,2-4 15 16,1-8 4-16,1-3-11 16,1-6-2-16,0-5-8 15,1-3-1-15,1-3-4 16,-2-5 2-16,-1-1 0 15,0 0-10-15,-2-3-8 0,-1-4 10 16,-2-1 7-16,2 1-2 16,-1-2 1-16,2 5 5 15,0 0-5-15,2 2 4 16,0 2-9-16,2 3 4 0,1 10-2 16,0-3 2-16,2 5 7 15,0 0 0-15,0 0 4 16,5-2-8-16,2 0 0 15,0-3 4-15,3-2-1 16,-2-2 0-16,0 0-1 0,-2-2 0 16,0-3-6-16,-4 1 3 15,-1-2 1-15,-1 0-2 16,0-3-7-16,-6-7-6 0,-1 0-13 16,0-3 3-16,-2 0 0 15,-1 3-1-15,1 3 10 16,1 4 9-16,-1 3-8 15,-1 6 3-15,1 5 6 16,1 5-2-16,0 2 10 0,2 1 3 16,2 1 14-16,1-2 5 15,2-3-2-15,1-4-3 16,2-1-2-16,-2-3-6 16,6-3-4-16,0-1 2 15,2-3 3-15,1 0 1 0,2-8 8 16,3-2 0-16,1-3-6 15,0 2-11-15,-1-2-6 16,0 1 2-16,-1 1-13 16,0 1-61-16,-6 0-92 15,-2 3-182-15</inkml:trace>
  <inkml:trace contextRef="#ctx0" brushRef="#br0" timeOffset="1298.4335">16937 13041 523 0,'-7'2'280'0,"-2"-2"-267"16,5 0 62-16,2 0 22 16,2 0-51-16,0 0-27 0,4 2-25 15,6-1 31-15,1 3 12 16,1 2-11-16,3 2-14 15,-3 3-1-15,0 0 2 16,-3 0 7-16,-3 0 6 16,-2 2-14-16,-3-1-4 0,-2 0-2 0,-4 2 2 15,-5 2 3-15,-5 0-6 16,-3 1 6-16,-1 2 8 16,0-1-3-16,-2 1 0 15,0-1-5-15,5 1 7 0,1-1 6 16,3-1 0-16,6-1-8 15,3 0-6-15,3-4-4 32,5-1-5-32,6-2-1 0,2-1-2 15,3-2 0-15,4-5 0 16,0 2-6-16,1-3-32 16,1-7-32-16,-1-3-46 15,1-3-69-15,0-2-81 0,-1-2-88 16</inkml:trace>
  <inkml:trace contextRef="#ctx0" brushRef="#br0" timeOffset="1743.3543">17277 13143 279 0,'2'-1'338'15,"0"-1"-306"-15,-2 3 77 16,2 1 5-16,-4 0-1 0,2 5-27 16,-4 3-45-16,-2 4 5 15,-1 3-1-15,-2 2-13 16,0 2-18-16,-2 1 1 16,-1 1 2-16,1-1-4 15,2-1-5-15,0-2-6 0,3-4-2 16,1-2 0-16,3-4-1 15,2-2 0-15,-1-4-7 16,2-2-9-16,5 1-2 16,1-5 0-16,1 2 2 15,2-5 14-15,0 0 5 0,2 0 1 16,-2-1 0-16,-2 0 0 16,-1 4 0-16,-2 0 1 15,-3 2 0-15,-1 1 11 16,0 3 12-16,-3 2-2 15,2 4-5-15,-2 0-13 0,-2 2-3 16,2 1-2-16,0-1-2 16,0 0-3-16,4-4-28 15,-1 0-28-15,3-2-30 16,3-2-46-16,2-2-59 16,0-4-38-16,4-6-5 0</inkml:trace>
  <inkml:trace contextRef="#ctx0" brushRef="#br0" timeOffset="2010.8158">17546 13140 775 0,'-1'2'134'0,"0"1"-37"0,1-1-2 16,5-1-24-16,1 2-21 15,2-1-25-15,2-1-16 16,0 0 0-16,-1 1-5 16,-2-2-3-16,1 1 1 15,-3-1-32-15,-1 0-40 0,-2 0-58 16,-1-1-73-16,-3-1-109 16,1 1-191-16</inkml:trace>
  <inkml:trace contextRef="#ctx0" brushRef="#br0" timeOffset="2481.3387">17548 13135 584 0,'-4'2'36'0,"-2"2"46"16,0 3-39-16,-1 2-7 0,2 0 2 15,-1 1-29-15,2-1-6 16,0 0 0-16,3-2 2 16,-1 0-7-16,1-3 3 15,1 3-1-15,0-2-2 0,4-1-3 16,2-2 3-16,1 1 0 15,-1 0 0-15,3 0 1 16,0-1 0-16,-1 2 2 16,0-3 1-16,0 3-1 15,-1-1 0-15,-1 0 1 0,0 2 1 16,-2 2 4-16,-1-2 7 16,0 2 4-16,-1 2 7 15,-1-1 16-15,-1 1 2 16,-2 1-2-16,-4 1 1 15,-3 0-3-15,-4 1 1 0,1-1-9 16,-2-1-19-16,0-3-11 16,3-1-14-16,-1-1-45 15,2-3-76-15,1-1-139 16,0 0-283-16</inkml:trace>
  <inkml:trace contextRef="#ctx0" brushRef="#br0" timeOffset="3344.9385">15989 13623 476 0,'-4'2'142'0,"-1"-2"-17"16,2 1-12-16,-1-3-53 15,1 1 21-15,0-1 1 0,2-1-20 16,1 3-19-16,1-4-15 15,8 0-8-15,2 0-3 16,8-1-3-16,4 1-5 16,7 1-2-16,6 2-3 15,5-1 0-15,5 4 3 16,8 2 9-16,8 0 4 0,5 1 0 16,10-1 2-16,8 0 3 15,6 0-3-15,7-3-5 16,4 1-1-16,4 1 1 15,3 0 1-15,4 0-1 16,-4 1-4-16,3 2-3 0,-3 1-1 16,-4-1-3-16,-5 0 5 15,-4 0 12-15,-5 0-5 16,-9 0 3-16,-7-1-4 16,-6-2 1-16,-12 1 0 15,-10 1-12-15,-9-3-3 0,-9 2-2 16,-9-3-10-16,-8 0-36 15,-6-1-22-15,-4 2-27 16,-4-4-30-16,-12 1-54 16,-8 0-320-16</inkml:trace>
  <inkml:trace contextRef="#ctx0" brushRef="#br0" timeOffset="4161.5354">16125 13907 548 0,'-9'0'245'0,"1"-2"-261"15,2 1 100-15,4 0 27 16,0-2-1-16,2-2-47 31,2 0-41-31,6-1 23 0,3 0-13 0,4 3-5 0,0 2-19 16,2 0-8-16,-2 3 2 31,-1 6 3-31,-2 3 0 16,-1 0-1-16,-4 5 2 15,-3 0 1-15,-4 2 2 0,0 0 6 16,-8 1 4-16,-2-2-1 16,-3 1-7-16,-3-2-6 15,-1 0-2-15,-2-1-2 16,2-2 1-16,-3 1-3 0,5-2 2 15,1-1-2-15,6-1 0 16,3-2 1-16,4 0-4 16,1-2 0-16,5 1-3 15,5-2 2-15,4-1 1 0,2-1-5 16,3-3-45-16,-1 0-36 16,3-4-52-16,-2-6-70 15,-1-1-119-15,0-3-177 16</inkml:trace>
  <inkml:trace contextRef="#ctx0" brushRef="#br0" timeOffset="4578.4215">16423 13948 516 0,'0'8'110'0,"-4"2"-55"0,-1 3 38 16,-1 1-24-16,-2 1 31 16,-1 3-24-16,1 0-25 15,-1 1-10-15,0 1-5 16,3-3-6-16,1-2-22 16,3 0-4-16,1-5-1 0,1-2-6 15,3-4 2-15,4-3-6 16,2 1 1-16,1-3-12 15,2-5 0-15,1 1 8 16,-2-1 5-16,-2-1 8 16,0 3-4-16,-4 1 5 15,-2 3 1-15,-2 0-4 0,-1 3 9 16,0 5 28 0,-4 2-15-16,0 0 7 0,1 0-5 0,-1 1-19 15,3-3-7-15,1-2-8 16,0 0-32-16,4-3-42 15,3-1-33-15,1-1-75 0,1-4-82 16,4-4-56-16</inkml:trace>
  <inkml:trace contextRef="#ctx0" brushRef="#br0" timeOffset="5070.1122">16693 13975 491 0,'1'0'189'16,"-1"1"-101"-16,1-1 43 16,1 4-41-16,0-1-21 0,3 0-35 15,1-2-7-15,-1 1-10 16,2-2-9-16,-2 2-5 16,-1-3-6-16,-1 0-5 15,0 1-37-15,-1-2-32 31,-2 1-27-31,0 1 8 0,-5-4 16 16,-2 1-33-16,-3-1 50 16,1 0 50-16,-1 3 16 15,1 0 8-15,-1 2 9 16,2 1 10-16,2 4 4 0,1 0 9 16,3 0 3-16,2 2-4 15,0 0-2-15,4 1-7 16,3 1-10-16,3 1 2 15,-2-1-9-15,-1 0-5 16,-1 0 9-16,-2 1 19 0,-3 1 18 16,-1-1 10-16,-5 2-1 15,-2 0-7-15,-3-1 0 16,-2-2-7-16,1 0-22 16,0-3-17-16,0-3-10 15,2-1-3-15,4-3-24 0,2 1-38 16,3-3-58-16,4-4-85 15,4 1-97-15,6-3-83 0</inkml:trace>
  <inkml:trace contextRef="#ctx0" brushRef="#br0" timeOffset="5276.4565">17026 14032 446 0,'-5'14'192'0,"-5"3"-150"16,0 2 97-16,1 0-27 0,1 1-19 16,3 0-23-16,1-1-39 15,2-1-16-15,0-1-11 16,4-3-6-16,-2 0-27 16,3-1-52-16,0-4-58 0,-2-4-48 15,0-3-9-15,0-3 6 16,-3-2-72-16</inkml:trace>
  <inkml:trace contextRef="#ctx0" brushRef="#br0" timeOffset="5426.5634">16951 14209 497 0,'-3'-3'223'0,"0"0"-70"0,3 0-71 15,-1 0-19 1,3-1 2-16,5 0-18 16,3 1-21-16,2-1-21 15,4 2-10-15,0 1-64 0,4-1-75 16,0 2-143-16,3 0-190 15</inkml:trace>
  <inkml:trace contextRef="#ctx0" brushRef="#br0" timeOffset="5897.4567">17429 14016 623 0,'-6'-2'297'0,"-2"1"-245"16,6 1 43-16,0-1 5 15,2 0-49-15,6-1-42 16,2 5-10-16,1-2 7 16,2 5 3-16,1 4-10 0,-3 2 5 15,-4 3-7-15,-2 2 2 16,-1 0 0-16,-4 0-6 15,-5-1 4-15,0-2-10 16,-1-4 3-16,0-4-15 0,1-1-19 16,2-3 7-16,2-1-4 15,0 0 11-15,3-1 8 16,-1-1 14-16,2 2 3 16,2 1 15-16,2-1 15 15,-1 5 7-15,0 3 16 0,-4 5 1 16,1 1 2-16,-3 3-1 15,-5 1 12-15,-2 1-8 16,-1 0-22-16,-1-6-1 16,1 0-22-16,0-3-13 15,4-6-22-15,1-2-26 0,1-3-40 16,3-5-102-16,2-5-153 16,7-8-48-16</inkml:trace>
  <inkml:trace contextRef="#ctx0" brushRef="#br0" timeOffset="6275.669">17734 13990 627 0,'4'-1'-39'0,"-5"3"47"16,-6 10 41-16,-6 8-6 16,-4 5 17-16,-6 7-30 15,0 3 52-15,-3 3 13 16,3 3-35-16,1-2-26 15,4-1-2-15,5-4-3 0,7-3-11 16,3-8-9-16,4-5-8 16,5-5-2-16,7-6-3 15,3-4-6-15,-1-5 2 16,3-1 6-16,-2-6 4 16,-1-5-1-16,-3 0 2 15,-6-1 0-15,-1 0 4 0,-5 2 0 16,-5 1 1-16,-6 3 6 15,-1 2-2-15,-3 3-6 16,2 1-8-16,-1 3-18 16,3-1-20-16,3 1-45 0,5 4-32 15,2 0-51-15,1 2-89 16,3-2-88-16</inkml:trace>
  <inkml:trace contextRef="#ctx0" brushRef="#br0" timeOffset="6718.2812">17889 14132 810 0,'-6'-2'123'0,"2"1"-117"15,0-1 64-15,2 0 13 0,4 1-28 16,0 0-28-16,6-1-24 16,1 2 7-16,3 6 7 15,1 1-5-15,0 4-7 16,-1 1-3-16,-2 4 5 16,-5 1 6-16,-4 2-5 0,-2 2-3 15,-6 1-1-15,-5 0 1 16,-5 1-1-16,-3-1-4 15,0-1-5-15,-3-1 5 0,3-3-5 16,-1 0 4-16,1-1 2 16,2-1 0-16,4-1 4 15,0-1 7-15,5 1 12 16,3-1 10-16,3-1-2 16,3 0-5-16,4-1-11 0,3 0-3 15,5 0 0-15,1-2-5 16,2 0-1-16,0 0-6 15,2-3 1-15,-1 1-1 16,0-2-24-16,-3-2-46 16,-1 1-70-16,-2-2-164 0,-3-1-258 15</inkml:trace>
  <inkml:trace contextRef="#ctx0" brushRef="#br0" timeOffset="32437.3465">18177 9787 688 0,'-2'2'157'16,"4"-4"-196"-16,5-3 45 16,6-3 9-16,2-5 17 15,4 3 4-15,2-1 5 16,2 4-26-16,4-1-9 0,3 2 2 16,1 3-11-16,2-1 7 15,4 2-6-15,2 0 6 16,2 1 0-16,2-1 8 15,3 1 26-15,5 0-7 16,1 2 4-16,4 1-10 0,2 4 1 16,5 2-5-16,2 2-6 15,3 0 0-15,4 1-10 16,0 1 1-16,5 0-5 16,1 0 4-16,2 0 3 0,0 1 2 15,5 0 8-15,2 1-3 16,-2 0 7-16,-1-1-1 15,0 1 0-15,1-1 1 16,-2 0 0-16,-4 0 2 16,-1 0-4-16,-4-2-1 0,-3 1-5 15,-7-2-4-15,-1-1-2 16,-8 0-3-16,-8-2-1 16,-4 0-1-16,-8-3 0 15,-7 2-3-15,-8-5 1 16,-7 1 1-16,-4-1-1 0,-4 0 2 15,-3 0 4-15,-6-2 8 16,-6 1 17-16,-3-4-22 16,-7 0-10-16,-5-3 0 15,-6 0-2 1,-4-3-7-16,-5-1-4 16,-3 0-3-16,-6 1 4 15,-3 0 0-15,-1 2-1 16,-5 2 7-16,-2 1 2 15,-2 3 3-15,-1 0 2 16,-1 0-1-16,-1 0 3 0,-2-2 0 0,-2 0-1 16,-1-3 0-16,-1-2 0 15,-2 1 4-15,0-2 3 16,-1 2-5-16,2 1-4 16,2 1 0-16,-1 0-1 15,1 0 4-15,5 2-3 16,2 0 1-16,4 0 0 0,4-2-2 15,4 2 2-15,4 1-1 16,7-1-1-16,3 2 2 16,5-2-1-16,5 3 0 15,7 0 0-15,5 0 0 16,5-2-2-16,6 3 3 0,3 1-5 16,7 2-11-16,9-3 1 15,5 4 12-15,8 1-1 16,6 1 3-16,5 1-2 15,5 0 0-15,6 0 0 16,3-2 3-16,4 3-1 0,2-2 0 16,3 2 1-16,1 1 1 15,2 2-4-15,-1-1 2 16,0 1 1-16,-1-1-1 16,-1 1 0-16,-3-2 0 15,-5 0 0-15,-4-1 1 0,-4-2 0 16,-5-1-1-16,-6 1 0 15,-5-2 1-15,-8 0-1 16,-6 0-1-16,-4-2 0 16,-7 0-1-16,-3-1 2 15,-5 0 7-15,-11 0 13 0,-7-2-14 16,-9-1-6-16,-8 0 3 16,-6 2-2-16,-8-3 0 15,-4-1 0-15,-5 1 1 16,-4-3 4-16,-6 1 5 15,-2-2 4-15,-5-1 1 0,-4 1 3 16,0 1 4 0,-3 0-9-16,-2 1-6 15,-1 4 3-15,-1 0-5 0,3 1-5 16,4 2 0-16,5 3-4 16,3 2-21-16,11 0-21 15,8 0-48-15,10-1-76 0,9-3-154 0,10-2-380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03:4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13681 11980 551 0,'-13'-4'276'0,"0"0"-261"0,4 0 48 16,2-2 20-16,1 2-17 15,3 0-4-15,0 1-18 16,3 0-10-16,0 2-26 16,5 0 3-16,3-1-3 0,3 5 6 15,2-2 0-15,2 5-6 16,-1 1 10-16,0 3-9 15,-2 1 0-15,-1-1-3 16,-2 1-4-16,-3 1 4 16,-3-1-5-16,-3 1 10 0,0-1 3 15,-5 2 6-15,-5 2-3 16,-4-2-10-16,-2 2 1 16,-2 1-3-16,0-1 6 15,-2 0 0-15,3 0-1 16,2 1-2-16,2-1 1 0,2-1 4 15,4-1-2-15,4-1-5 16,3-2 0-16,0-1-7 16,5-2-2-16,5 0 2 15,0-3-1-15,2 0 2 16,2-2-1-16,-1-2-1 0,3 0-27 16,2-1-36-16,0-5-33 15,0-5-53-15,2-2-65 16,-1-1-125-16,-1-4-112 15</inkml:trace>
  <inkml:trace contextRef="#ctx0" brushRef="#br0" timeOffset="456.9002">13985 11969 516 0,'0'-2'47'15,"0"3"66"-15,0 6 20 16,-2 4-30-16,-3 5-40 0,-2 4 3 16,-1 5-19-16,0 2-11 15,-1 2-10-15,1 0-9 16,0-4-5-16,1-2-3 15,3-4-7-15,1-4 0 16,3-5-2-16,0-2-2 0,1-6-8 16,5-1-19-16,3-2 6 15,2-5 14-15,0-3 8 16,2-2 0-16,-1-1 3 16,-1 1 0-16,-2 3 1 0,-2 2-1 15,-3 3 5-15,-2 3 0 16,-2 7 35-16,0 5 24 15,-7 6-28-15,1 5 2 16,0 0 3-16,0 1-19 16,1-2-12-16,2-2-10 15,2-3-1-15,1-4-3 16,0-3-45-16,7-5-52 0,2-3-45 16,1-5-54-16,3-8-108 0,1-6-152 15</inkml:trace>
  <inkml:trace contextRef="#ctx0" brushRef="#br0" timeOffset="769.4713">14338 11972 803 0,'0'3'76'0,"0"-3"-61"16,2 1 72-16,5-2 16 16,3-1 0-16,1 0-49 15,0 0-20-15,-1 0-12 16,2 0-8-16,-3 2-9 0,-1 0-4 16,-2 0-2-16,0 2-23 15,-2-2-49-15,-3 4-58 16,-1-2-57-16,0 1-136 15,-4-1-169-15</inkml:trace>
  <inkml:trace contextRef="#ctx0" brushRef="#br0" timeOffset="1192.9598">14343 11924 487 0,'-6'1'87'16,"-2"6"11"-16,1 1-4 16,-1 3-18-16,-2 3 3 15,3 3-18-15,0-1-28 16,1 2-18-16,0-1-5 0,4 0-9 16,-1-2 5-16,3-3-8 15,0-3 1-15,6-3 1 16,2-2-8-16,2-3 3 15,2 1-1-15,1-3 8 16,0-1 2-16,0 0-1 0,-2 1 6 16,-1 2 2-16,-3 1-5 15,-2 3 11-15,-1 4 11 16,-1 2 4-16,-2 3 3 16,-1 0 1-16,0 4-2 15,-1 0 2 1,-4 1-1-16,-2 0 2 15,-3-1-11-15,-1 1-10 0,-2-2-11 0,-1-4-4 16,0 0-25-16,-2-4-50 16,2-4-68-16,-1-3-76 0,0 1-208 15</inkml:trace>
  <inkml:trace contextRef="#ctx0" brushRef="#br0" timeOffset="2130.5581">11920 12550 625 0,'-2'3'49'0,"1"-2"60"15,1 0-58-15,1-1-12 0,4-2 79 16,4 1-17-16,4-1-34 15,4 2-23-15,5-3-13 16,3 2-12-16,4-1-4 16,5 2 0-16,4 2 7 15,7-2 1-15,2 1 0 0,10-1-3 16,6 3 0-16,6-2-2 16,9-1 0-16,9-1-1 15,8 1 0-15,8-3-6 16,11-1 2-16,4-3-2 15,7 1 0-15,5-2 5 0,4 1-1 16,5-2 3-16,0 1 2 16,5 1 1-16,2 1 4 15,-3 1-2-15,2 2-8 16,-2 1-2-16,-3 2 0 16,-1-2-2-16,-6 4-5 0,-5-2-3 15,-2 4 4-15,-8-1 0 16,-6 0 10-16,-8 2 2 15,-7-1 0-15,-8 2-2 16,-9-1 3-16,-10 2 2 16,-9-2 3-16,-7 1-14 15,-12 0-1-15,-8-2-2 0,-8 1-2 16,-7-3 0-16,-5 1-4 16,-7-2 1-16,-2-1 1 15,-5 2 0-15,0-1 1 16,-5-1-20-16,-6 0-29 15,0-1-53-15,-7-1-54 0,-6 4-93 16,-2-1-274-16</inkml:trace>
  <inkml:trace contextRef="#ctx0" brushRef="#br0" timeOffset="6274.2915">12144 13008 556 0,'-3'-6'77'0,"1"1"-69"32,2 1 86-32,0 1-29 15,4 2-5-15,4-1-6 16,1 0-18-16,2 4-5 16,2 0-17-16,-2 4 4 0,1 0-11 0,-2 2-1 0,-1 0 7 15,-4 1-5-15,-1 0 10 31,-3 2-7-31,-1 0 9 16,-5 3 8-16,-4 2-10 0,-3 1-1 0,-3 2-10 0,1 1 11 16,-2-1 4-16,2-1-4 15,2 0 2-15,4-1 0 32,4-3-7-32,3 0 6 15,1-3-13-15,8 0-4 16,4-3 1-16,7-2-7 0,2-3 4 15,2-2-3-15,3-2-48 16,1-8-35-16,-1-5-54 16,-2-2-71-16,-3-3-91 15,-1-4-171-15</inkml:trace>
  <inkml:trace contextRef="#ctx0" brushRef="#br0" timeOffset="6633.5173">12391 13009 544 0,'2'2'40'0,"9"-1"-34"15,3 1 49-15,4 1-16 16,2 1-3-16,1 1-19 16,1-1-9-16,-3 1-4 15,-2 0-7-15,-1 0 6 16,-6 0 0-16,-2 1 18 0,-2 0-10 15,-2 1 2-15,-4 2 1 16,0-1 11-16,0 2 13 16,-3 2 5-16,-4 3 9 15,0 2 4-15,-1 0 3 0,-2 3-4 16,0 0-16-16,2-1-9 16,0 0-11-16,2-1-14 15,1-3-4-15,3-3-2 16,2-2-28-16,0-3-60 15,3-1-65-15,3-5-104 16,4-1-118-16</inkml:trace>
  <inkml:trace contextRef="#ctx0" brushRef="#br0" timeOffset="7039.9353">12805 13192 589 0,'-8'29'24'0,"3"-3"87"0,5-3-37 16,3-3-12-16,8-6-37 16,4-4-16-16,6-5 38 15,2-3-29-15,4-5 18 16,-1-10-3-16,2-5 0 15,0-3 8-15,-3-5-16 16,-2-3-9-16,-6 0-7 0,-4-1-3 16,-6 3-3-16,-7 0-3 15,-2 5 6-15,-8 2-8 16,-7 6 10-16,-4 5-4 16,-2 5 20-16,-2 4 19 15,1 3 1-15,0 6-21 0,3 3-16 16,3 1-3-16,6 1-4 15,5 1-23-15,7-2-62 16,1-2-65-16,12 0-65 16,3-2-82-16,6-1-174 15</inkml:trace>
  <inkml:trace contextRef="#ctx0" brushRef="#br0" timeOffset="7411.8129">13663 13057 400 0,'0'12'309'0,"0"3"-248"16,-2 1 56-16,-1 2-12 16,1 2-5-16,-1 1-14 15,1-1-45-15,1 1-28 16,-1-3-10-16,1-2-2 15,1-2-2-15,0-3-40 0,0-1-39 16,0-4-68-16,0-5-118 16,-2-2-120-16</inkml:trace>
  <inkml:trace contextRef="#ctx0" brushRef="#br0" timeOffset="7568.0786">13585 13179 961 0,'-5'0'48'15,"4"0"-28"-15,1-1 39 16,8 0-4-16,5-1-11 16,2 0-11-16,7 0-33 15,3 1-16-15,5 0-45 0,2 0-134 16,1 1-129-16,3-3-40 16</inkml:trace>
  <inkml:trace contextRef="#ctx0" brushRef="#br0" timeOffset="8068.5609">14158 13032 756 0,'3'-2'109'0,"0"1"-117"16,3 0 62-16,2 1 14 15,3-2 13-15,-1 4-46 16,1-1 3-16,1 2-11 16,-4 3 3-16,-2-1-8 15,-3 2-11-15,-2 0 8 16,-1 0 13-16,-4 2-6 0,-4 0-17 15,-1 0-5-15,-4 1-1 16,0 0-1-16,-2 2-1 16,1-1 1-16,0 2 9 15,2 0 4-15,2 0-4 16,1 1-1-16,4-3 5 0,3 0 3 16,2 1-7-16,2-1-7 15,8-2-4-15,3 0-3 16,3-2 2-16,1 0 0 15,4-3-12-15,-2-3-29 16,4 0-42-16,0-3-33 0,1-8-23 16,-1-3-55-16,1-4-148 15,2-4-131-15</inkml:trace>
  <inkml:trace contextRef="#ctx0" brushRef="#br0" timeOffset="8463.6484">14537 13015 399 0,'-8'-3'410'16,"-3"5"-411"-16,1 0 17 16,2 4 1-16,1 0 89 15,-1 1-1-15,3 3-69 0,1 2-20 16,-1 4 1-16,0 1 8 31,0 4-18-31,-1 1 3 16,1 0-8-16,-1 1 2 0,1-4-2 15,1-4-4-15,1-1 5 16,3-6-8-16,0-3 4 16,5-4-19-16,1-1-21 15,5-4 16-15,2-3 12 0,1-3 0 16,1 0-2-16,-3 1 14 16,0 1 4-16,-3 3 5 15,-4 2 27-15,-4 1 16 16,-1 4 4-16,0 5 10 15,-5 5-7-15,-1 3-24 0,-4 2-1 16,4 3-5-16,-1 2-16 16,3-3-6-16,1-1-7 15,2-3 0-15,1-4-31 16,1-1-37-16,4-7-33 16,4 0-62-16,1-6-93 15,5-4-136-15</inkml:trace>
  <inkml:trace contextRef="#ctx0" brushRef="#br0" timeOffset="8698.1281">14858 13047 773 0,'-2'7'76'0,"2"-2"33"0,0 1 3 15,10-2-39-15,-1 0-3 16,3 1-32-16,4-3-20 16,0 1-5-16,0-3-9 15,-1 1-3-15,-1-1-28 16,-6 2-54-16,-3-2-61 0,-5 0-115 16,0-1-147-16</inkml:trace>
  <inkml:trace contextRef="#ctx0" brushRef="#br0" timeOffset="9135.8456">14809 13104 600 0,'-6'7'57'0,"-1"0"-56"16,0 3 59-16,0 0 27 0,-1 2 17 15,-1-1-51-15,2 0-28 16,2-1 9-16,0-1-19 16,2 0-14-16,3-4 0 15,0 1-6-15,7-2-1 0,3-1-7 16,5-2 3 0,1 1 5-16,3-1 4 0,0 1 5 15,-1 1 1-15,0 0-1 16,-4 4-2-16,-2 1 6 15,-5 0 15-15,-1 4 10 16,-5 0 15-16,-1 1 8 0,-3 0 2 16,-6 4 1-16,-3 0-7 15,-3-1-4-15,-3 2-4 16,-1-2 9-16,-1-2-25 16,-2 1-19-16,3-4-9 15,-1-1-22-15,3-2-56 0,2-3-67 16,0-5-105-16,4 0-328 15</inkml:trace>
  <inkml:trace contextRef="#ctx0" brushRef="#br0" timeOffset="13611.173">5243 2753 812 0,'-5'5'7'0,"3"-5"8"16,2 0-18-16,4-9 1 16,5-5 23-16,5-9 39 15,0-8-13-15,8-9 4 16,1-12 6-16,4-10-11 16,4-10 0-16,4-10-5 0,1-9-15 15,8-6-4-15,3-5-4 16,6-3-16-16,1-3 7 15,1 1-7-15,1 4 1 16,-2 6 5-16,-8 6-15 16,-5 15 9-16,-6 13 1 15,-10 15-4-15,-8 14 6 0,-8 11 17 16,-3 10 7-16,-4 5-4 16,-2 3-19-16,0 4-2 15,0-2-8-15,1 2-45 16,2 1-81-16,-1 0-172 15,0 0-234-15</inkml:trace>
  <inkml:trace contextRef="#ctx0" brushRef="#br0" timeOffset="14332.3037">6577 1539 724 0,'-11'-13'203'15,"-4"4"-220"-15,-2 4 54 16,0 1-8-16,-3 4-30 0,-4 4 29 16,-1 7-24-16,1 7 19 15,1 6-2-15,1 3 15 16,6 1-30-16,5 3-7 15,8-1 6-15,3-2-12 16,6-2 12-16,11 1-10 0,0-1 7 16,8-4-2-16,2 1-1 15,-2-2 3-15,0 1-4 16,-4-2 5-16,-4-2-4 16,-5 1 2-16,-5 1-1 15,-7 2 39-15,-2 2 40 16,-10 3-17-16,-4 0-14 0,-5 0-4 15,-4-1-26-15,-2-5-10 16,0-2-7-16,1-5-6 16,2-3-43-16,6-4-14 15,8-3 2-15,6-4-30 16,4-5-98-16,11-8-213 0,5-7 148 16</inkml:trace>
  <inkml:trace contextRef="#ctx0" brushRef="#br0" timeOffset="14847.909">6768 1820 536 0,'13'3'50'0,"-9"11"2"15,-4 12 124-15,0 5-87 16,-6 6 32-16,1 7-19 16,-4 0-35-16,5 0-7 15,-2-4-1-15,6-6-24 0,0-7-16 16,7-4-13-16,5-8-6 15,1-5 0-15,4-5-2 16,2-4 0-16,-1-1 1 16,0-6-2-16,-5-4-9 15,-4-1-29-15,-2-2-24 0,-6-2-18 16,-3 0 25-16,-10-2 6 16,-3-1-19-16,-2 1-10 15,0 4 20-15,-1 2 43 16,9 2 26-16,-1 5 27 15,8 1 37-15,2 3-24 0,0 0-32 16,0-3-12-16,0 2 0 16,3-3 5-16,1-2-3 15,1-1-1-15,-5-2-5 16,0-4 2-16,0-2-1 16,0-6 0-16,0-2-17 0,-4-1-23 15,4-1 14-15,0 3 26 16,4 2 1-16,4 5 7 15,5 0 27-15,4 2 4 16,3 2 2-16,4-2 15 16,5 0-1-16,0 1-19 0,1 1-29 15,0 3-9-15,-3 2-41 16,-2 5-60-16,-5 1-64 16,-4 13-143-16,-9 5-197 15</inkml:trace>
  <inkml:trace contextRef="#ctx0" brushRef="#br0" timeOffset="15247.4181">7158 2271 1019 0,'4'1'25'16,"2"-7"-126"-16,2-11 175 0,4-7-4 15,2-10 30 1,1-6-47-16,2-4-19 15,1-1 8-15,-2 2-23 16,-1 4-16-16,-3 7-2 0,-3 11-9 16,-2 8-15-16,-1 9-11 15,-1 8-14-15,-3 16 16 16,0 8 45-16,1 8-12 16,3 4 8-16,0-2 23 15,6-7 7-15,1-5-12 16,4-9-20-16,4-10-3 0,0-4 3 15,3-5 17-15,-1-8 22 16,0-8 4-16,1-8-11 16,0-2-5-16,-4-6 6 15,0 0-18-15,-4-3-11 16,-5 0-8-16,-2 3-41 0,0 3-91 16,-5 6-47-16,-1 7-87 15,1 7-215-15</inkml:trace>
  <inkml:trace contextRef="#ctx0" brushRef="#br0" timeOffset="15595.1274">8093 1688 601 0,'-27'10'251'15,"-5"2"-188"-15,-1 6 27 16,-2 2-59-16,5 0-9 16,4 1 46-16,6 0-35 15,8-1-28-15,10 2 2 0,2-3 1 16,13 2-1-16,5-1-1 16,6 2-3-16,1-1 2 0,2-1 2 15,-4 3-6-15,-2 1 11 16,-4 3 14-16,-5 4 17 15,-6-1 19-15,-6 8 2 16,0-3-2-16,-10 1-14 16,-2-3-12-16,-1-2-13 0,-2-4-10 15,0-7-11-15,3-4-4 16,0-6-40-16,3-6-26 16,2-1-59-16,6-3-68 15,1-10-49-15,0-3-150 16,10-4-113-16</inkml:trace>
  <inkml:trace contextRef="#ctx0" brushRef="#br0" timeOffset="15845.7359">8458 1830 836 0,'-5'12'79'0,"-6"6"10"16,-1 9 78-16,-3 0-58 0,1 7-20 0,0 3-9 16,2-3-23-16,3 0-27 15,1-1-6-15,4-4-21 16,4-3-7-16,0-2-19 16,3-1-41-16,8-3-43 15,-2 0-52-15,2-4-36 0,1-3-105 16,-1-5-75-16</inkml:trace>
  <inkml:trace contextRef="#ctx0" brushRef="#br0" timeOffset="16313.341">8830 1815 525 0,'1'0'371'15,"-1"5"-350"-15,0 8 83 16,0 7 35-16,-1 4-60 16,-2 6-9-16,0 1-12 15,-3 2-16-15,2-1-10 0,1 0-19 16,0-7-9-16,3-2-4 15,-4-4-5-15,4-8-12 16,0-4-18-16,-2-7-13 16,0-3-63-16,-1-11-70 15,-4-7 22-15,-1-8-27 16,-1-2-36-16,-3-3 48 0,0 1 46 16,2 2 73-16,0 6 90 15,3 6 101-15,3 2 72 16,4 7-8-16,0 3-54 15,9 1-36-15,3 1 7 16,5 0-6-16,8-2-34 0,4-1-15 16,3 2-21-16,4 0-21 15,1 2-16-15,2 0-31 16,-3 1-66-16,-1 0-27 16,-4 3-181-16,-4 0-99 15</inkml:trace>
  <inkml:trace contextRef="#ctx0" brushRef="#br0" timeOffset="16563.3611">9250 1781 1041 0,'-6'17'46'16,"-1"5"59"-16,-3 8 38 15,-2 7-61-15,-1 3-14 16,1 4-30-16,1 0-23 0,5-3-12 15,4-5-6-15,2-3-56 16,8-5-67-16,5-7-27 16,6-7-52-16,3-8-109 15,1-6-46-15</inkml:trace>
  <inkml:trace contextRef="#ctx0" brushRef="#br0" timeOffset="16907.2907">9554 1905 657 0,'-8'15'215'0,"2"3"-188"16,3 3 103-16,3 5-67 0,0 1 20 15,3 3-4-15,4 0-24 16,2-4 26-16,2-4-40 16,2-3-15-16,1-7-7 15,3-5-14-15,1-5 11 16,2-2 8-16,3-9-5 0,2-6 3 16,1-8-1-16,0-3-13 15,-2-4-3-15,1-2-4 16,-3-5 0-16,-1 1-16 15,-5 1-70-15,1 5-44 16,-2 3-13-16,1 6-22 0,-1 7-68 16,2 5-40-16,-2 8-287 15</inkml:trace>
  <inkml:trace contextRef="#ctx0" brushRef="#br0" timeOffset="17163.1055">10225 1805 195 0,'7'0'435'15,"-1"1"-422"1,-1 8 123-16,-2 6-20 0,-1 8 29 16,-2 7-23-16,0 4-2 0,-5 4-17 0,0-1-16 15,1-1-29-15,2-5-44 16,2-5-15-16,2-5-29 15,7-4-52-15,2-7-33 16,3-5-52-16,4-5-9 0,4-2-69 16,-3-11-20-1,5-7-160-15</inkml:trace>
  <inkml:trace contextRef="#ctx0" brushRef="#br0" timeOffset="17553.285">10638 1859 375 0,'14'0'629'0,"-9"4"-602"16,-1 13-6-16,0 6 40 16,-4 7 26-16,0 5 17 31,-8 5-26-31,0-2-18 0,0-2-22 16,0-5-22-16,3-7-16 0,1-7-11 0,3-7-12 15,1-4-2-15,0-6-41 16,0-10-62-16,2-6 35 15,-2-8 21-15,0-7-89 16,-5-5-65-16,-4-2 16 0,-1 1-7 16,-1 7 69-16,1 3 214 15,1 7 136-15,3 7 32 16,3 6 27-16,2 3-91 16,1 2-99-16,2 0-32 15,8-1-1-15,5-3 48 0,6 0-18 16,5-1-21-16,4-2-18 15,0 3-14-15,2-3-12 16,2 2-8-16,-4 0-63 16,3 3-18-16,0 0-31 15,-5 1-107-15,-4 3-169 0</inkml:trace>
  <inkml:trace contextRef="#ctx0" brushRef="#br0" timeOffset="17790.0444">10940 2130 1044 0,'-4'9'74'0,"2"-4"-62"15,2-5 62 1,7-5-29 0,5-7 13-16,5-8 4 0,6-4-24 15,7-7 0-15,1-5-19 16,3 1-10-16,1-1-7 15,1 1-3-15,-3 5-30 16,-3 3-37-16,-3 4-84 16,-7 6-39-16,-9 6-78 0,-5 8-144 15</inkml:trace>
  <inkml:trace contextRef="#ctx0" brushRef="#br0" timeOffset="17952.4518">11108 1941 1037 0,'-15'0'94'0,"0"-3"-38"16,1-10 28-16,1-4-9 15,-1-2-10-15,1-5-47 16,2-1-17-16,1-2-7 0,6-1-68 16,2 2-67-16,2 1-153 15,0 3-295-15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05:41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3283 788 613 0,'0'-3'64'0,"0"-4"-130"0,-5-3 90 16,1-3 24-16,-1-1-17 15,-4-3 3-15,-6 0 3 16,-1-3-7-16,-10 3-25 15,-4 1 0-15,-9 2-8 16,-5 0 10-16,-4 1 29 16,-6 2 4-16,0-2 16 0,-4 0-10 15,1 2-12-15,0-1-10 16,-3 3-14-16,-3 1 0 16,-1 6-7-16,-6 2 11 15,-6 5 2-15,-3 8-3 16,-5 3 8-16,-1 5-8 0,-2 3 0 15,2 3-2-15,0 6-5 16,5 2-8-16,1 5 5 16,1 7-4-16,-3 5 0 15,-2 8 4-15,1 2 8 16,2 8 9-16,4-3 8 0,6 4 4 16,9 3-16-16,11 1-16 15,7-4 13-15,5 3-12 16,11 0-2-16,3-4 0 15,6-1 1-15,7 1-2 16,2-5 2-16,9-1-1 16,2 1 0-16,10-5 0 0,7-1-1 15,6-1 2-15,4-2 0 16,6-2 0-16,6-4 0 16,8 1-1-16,7-3 1 15,7-1 1-15,8 0-2 0,5-4 2 16,4-4-1-16,5 0 4 15,1-7 1-15,5-1 2 16,5-5-2-16,4-2-2 16,6-4-2-16,3 0-1 15,3 0 1-15,0-3 0 0,-1 1 1 16,4 0-1-16,-3 0 3 16,3-1 0-16,2 0 2 15,1-1 0-15,1-2 2 16,0-3-1-16,2-1-1 15,3 0-2-15,0-3-4 0,2-1 3 16,2-2-3-16,-1 0 2 16,0 1-1-16,-4-3 0 15,2 0-2-15,1-1 2 16,-1-1 0-16,2 0-1 16,-1-1 2-16,1-5-2 15,-1 1 0-15,0-1 1 0,-1 0 0 16,-2 0 0-16,-3 1 0 15,0-2 0-15,-4 0-1 16,0 0 2-16,-2-2-2 16,-2-1 2-16,-2-1-1 15,0-1 0-15,-1 1 0 0,-2-1-1 16,-4 1 1-16,1-1-1 16,-3 0 0-16,-2 0 2 15,-3-1-3-15,-2-3 3 16,-2 0-3-16,-5-2 2 15,-2-1 0-15,-5-2-1 0,-2-2 0 16,-6-4-2-16,-6 2 1 16,-6-4 1-16,-5 1-1 15,-6-3 2-15,-9 1-3 16,-6-3 3-16,-6-1 0 16,-5-3 1-16,-7-4 3 0,-4-4-2 15,-6-5-1-15,-2-3-1 16,-4-2 1-16,-8 0-6 15,-6-2-5-15,-2 1 3 16,-10 1 4-16,-3 1 2 16,-7 1-1-16,-5 1 4 0,-2-3-1 15,-4-1-1-15,-5 1 0 16,-2-4 0-16,-2 0 1 16,-3-1 0-16,-7 2 0 15,-2 0 0-15,-3 1 0 16,-9 4 0-16,-4 2 1 0,-3 4 0 15,-3 2-1-15,-3 0 0 16,-7 2 3-16,-1 4-2 16,-5 1 0-16,-2 1 2 15,-3 0-1-15,2 2-2 16,-2-1-2-16,1 2 0 16,-6 0-1-16,-2 3 1 0,1-2-1 15,-4 3 2-15,1 2-1 16,-2-2-1-16,-1 3 1 15,-3 3 0-15,2 1-1 16,-1 1 2-16,-2 3 7 16,-2 1-15-16,1 3 10 0,-1 3 0 15,1 2-5-15,-2 0 1 16,1 4-3-16,0 2-3 16,1 2 1-16,1 2 2 15,-3 2 1-15,4 5 4 0,1 0-2 16,2 4 1-16,0 1 1 15,1 3-2-15,4 4 5 16,-3-1-6-16,7 5 1 16,-1 1 0-16,4 4-1 15,1 2 2-15,4 3-2 0,0 3 2 16,8-1-1-16,4 4 1 16,5 2-3-16,7 1 1 15,5 2 0-15,2 3 1 16,2 1 0-16,6 2 0 15,2 1 0-15,7 3-2 16,5 0 2-16,10 0-1 0,6 3 1 16,7 2 1-16,6 0 0 15,5 3-8-15,2 1 7 16,5-1 0-16,8 1-3 16,4-1 2-16,0-3 0 15,9 0 0-15,7-1 0 0,4-2 1 16,4 2 1-16,3-3-1 15,4 1 1-15,7-1-1 16,7-2 0-16,5 2 1 16,5-4 0-16,7-1-2 15,3-3 2-15,5-3 0 0,-1 0 0 16,2-6 0-16,2 1 0 16,4-1 0-16,4-5-1 15,6-1 2-15,5-1-3 16,0-2 3-16,4-2-1 0,0 0-1 15,2-3 2-15,0 1-1 16,0-2 2-16,6 3-1 16,-2-2-3-16,1 2 4 15,2-2-1-15,-2 0 0 16,2 1 1-16,-4-2 1 16,4 0-2-16,4 0 1 0,-2-3-2 15,1-1 1-15,1-2-1 16,1-1 1-16,-3-3 3 15,2-2-1-15,0-1 3 16,1-3-3-16,-1-1 0 16,2-3-1-16,-1-3-2 0,-2 0 2 15,2 0-2-15,-5 0 0 16,1-3 1-16,-2-1 0 16,-2 0 0-16,0 2-1 15,-4-1 2-15,0-3-3 16,-2 1 1-16,-2-2 0 0,-4-2 0 15,1 1 0-15,-3-2 1 16,-1 1 0-16,-5-3-1 16,1 0 0-16,-6-1 2 15,0 2-2-15,-4-3 0 16,0 1-1-16,-2-1 1 0,0-2 0 16,-3-2-1-16,-1-1 0 15,-2-1 1-15,0 0 0 16,-3-1-1-16,-3 0 1 15,-1 1 0-15,-4 0-1 16,-2 0 2-16,0-1-1 0,-7 1-2 16,2-4-1-16,-5-2-1 15,-1-1-1-15,-5-1-1 16,-1-3 0-16,-6-2 2 16,-2 0 1-16,-4-1 0 15,-4-3 1-15,-5 0 2 0,-4-2-1 16,-3-3-1-16,-6-2 2 15,-1-2-2-15,-7-3-4 16,-4-2-7-16,-7 0-5 16,-3-2-6-16,-3 1-1 15,-5-2 5-15,-7 3 1 16,-2 0 5-16,-4 1 7 0,-7-4 5 16,-7 1 3-16,0-1 0 15,-11-1-1-15,-3 1 1 16,-4-4-2-16,-4 1 2 15,-4 3-4-15,-3-2 1 16,-7 3 0-16,-4 0 1 0,-5 2 0 16,-4 1 2-16,-2 1 0 15,-2 0 3-15,-3 1 2 16,-2 3 2-16,-7 2-4 16,-2 0-2-16,-2 4-2 15,-5 0 1-15,-2 5-3 0,-5 1 4 16,1 2 7-16,-1 4 13 15,-2 0-4-15,-2 6-8 16,0 0-3-16,-1 4 6 16,2 1 3-16,-1 5-6 0,1 5-1 15,1 2-1-15,1 4 1 16,4 0 1-16,2 5 4 16,7 3-1-16,6 3 4 15,5 0-7-15,7 3-6 16,7-1-2-16,6 1-8 15,6 2-36-15,7-3-50 0,3 1-101 16,7 0-219-16</inkml:trace>
  <inkml:trace contextRef="#ctx0" brushRef="#br0" timeOffset="10453.8484">3230 4419 516 0,'8'5'502'16,"1"-2"-519"-16,5-2 57 15,8-1 33-15,7 0-18 16,7-6-9-16,8-5-21 16,6-2-9-16,4-3-7 0,1-2-6 15,1 2-1-15,0 2-1 16,-5 3 0-16,-4 4-24 16,-4 2-72-16,-7 1-116 15,-7 3-244-15</inkml:trace>
  <inkml:trace contextRef="#ctx0" brushRef="#br0" timeOffset="10781.9489">5205 4402 1353 0,'13'16'213'0,"1"-10"-266"16,4-2 67-16,13-1-15 15,7-2 2-15,5-1-73 0,8-1-95 16,3-6-173-16,3-3-183 16</inkml:trace>
  <inkml:trace contextRef="#ctx0" brushRef="#br0" timeOffset="11308.0349">8791 4368 1153 0,'11'9'258'0,"0"-6"-258"15,5 1 78-15,8-1-45 0,7 0-5 16,6-2-24-16,5-1-15 16,7 0-70-16,4 0-15 15,2 1 4-15,1 1-74 16,-1 2-35-16,-4 0-110 16,-5-1-189-16</inkml:trace>
  <inkml:trace contextRef="#ctx0" brushRef="#br0" timeOffset="13761.8297">14047 4435 744 0,'0'0'72'0,"0"0"-63"16,0-1 9-16,2-2-22 16,5 1 8-16,4-3 1 15,2-1-11-15,4 0 10 16,3-1-14-16,3 0 1 0,2 1-1 16,1 1-8-16,1 2 0 15,1 3 5-15,-1 0 11 16,1 0 0-16,2 3 0 15,4 2 5-15,2 1-4 16,4 1 9-16,4 2-3 0,6-4 0 16,2 1 3-16,3 0-7 15,3 0 3-15,2-1-4 16,4 1 1-16,3-2 1 16,0 2-3-16,2 0 4 15,3-1 0-15,3 1 13 0,-1-1-1 16,4 0-6-16,2 0-3 15,2 0 1-15,3 2 1 16,0-3-5-16,3 2 2 16,1 1 0-16,2 0-4 15,-1 1 1-15,1-2-1 0,2 3 2 16,-1-2 1-16,2 0-4 16,0 0 3-16,1 0-3 15,2 0 2-15,-1-1-1 16,3 1 3-16,0-2 3 15,2 1 4-15,0 0 6 0,2 0 8 16,2 1 1-16,0 0 3 16,0 0 2-16,-2 0-8 15,4-3-8-15,-3 3-8 16,2-2-4-16,1-1-2 16,1 2 1-16,-2-2-1 0,2 0 0 15,1 1-1-15,1 0 1 16,0-1-1-16,3-1 0 15,0 3 2-15,0-3 5 16,1 0 5-16,0 0 3 16,0 1 0-16,0-2 2 15,1 1-3-15,1-1-6 0,-2 0-4 16,2 0-3-16,2 1-1 16,-2-3-1-16,3 3 1 15,-3-2-3-15,0 3 2 16,1-2 3-16,-1 1-3 0,0-1 2 15,0 0 4-15,2 1 6 16,0-3 8-16,-1 1 2 16,-1-1 0-16,2 0 0 15,-1 0-3-15,1 0-9 16,-1-1-5-16,-1-4-1 0,2 0-3 16,1-1 0-16,-1 2 0 15,2-3 3-15,1 2-3 16,1-1 1-16,0 1 3 15,3-2 2-15,-1 0-1 16,2-1-3-16,0 0-1 0,0 1 0 16,0-1 1-16,1 0-3 15,0 0 3-15,2 1 12 16,-2-3 8-16,0 3 4 16,-1-3 4-16,-1 3-7 15,-6 0 0-15,-3 0 1 16,-11-1 1-16,-5 3-6 0,-9-2-4 15,-8 3-5-15,-6-2-7 16,-4 0-1-16,-6 2-2 16,-2-2-27-16,-3 1-14 15,-5-1-4-15,-5 4 8 16,-8-2 15-16,-4 1 15 0,-6 3 6 16,-7 0 2-16,-6 0-1 15,-8 2-2-15,-2 1-4 16,-5 4-44-16,-6-2-70 15,-8 4-93-15,-11-2-228 16</inkml:trace>
  <inkml:trace contextRef="#ctx0" brushRef="#br0" timeOffset="27976.2557">11097 6438 433 0,'11'4'253'16,"1"-1"-259"-16,5-2 25 15,2 2-1-15,5-3-15 0,2 0 3 16,4 0-5-16,3 0-4 16,1 0 5-16,2 0-1 15,1 0-2-15,4 0 3 16,1 0 7-16,3 0 18 16,1 0 4-16,2 3-3 0,1 1-8 15,1 2 3-15,0-1 3 16,1 1 0-16,4 0-1 15,3-1-8-15,3 0-10 16,3-4-3-16,3 1-1 16,1-1-1-16,2-1 3 0,0 0 9 15,0 0 6-15,1 1-4 16,1-1-2-16,1 0-7 16,0 0 2-16,3 0-2 15,0-2-4-15,5-1 0 16,2-3-2-16,-1-2 0 0,3 1-1 15,1-1 2-15,-1 0-3 16,-1-2 2-16,1 3 0 16,0-3 0-16,0 3 2 15,-1-2 5-15,-1 0 5 16,1 1-4-16,-2 0-4 0,1 1-3 16,0-2-2-16,-2 2 2 15,1-2-1-15,-2 1 0 16,0 2-1-16,-2-2 1 15,-2 1-1-15,0 1 0 16,-2 2-2-16,-1-2 1 16,-4 3 2-16,1 2 0 0,0-2 1 15,0 1-1-15,-1 1 0 16,-3 0-2-16,2 1 1 16,-1-1 0-16,1 1 1 15,0-1-1-15,-1 1-2 0,0 0 3 16,2 0-1-16,0 0 0 15,-1 0 1-15,-1 1 5 16,0 1 4-16,-1 1 7 16,-1-3 1-16,1 4 2 15,-2-1-4-15,-1 0-7 0,0 0-5 16,0 1-2-16,-1-3-2 16,-2 2 1-16,2-1 0 15,-2 0 0-15,0 0 0 16,0-1 0-16,-2 1 0 15,-1 0 4-15,2 0 5 0,-2-1 3 16,-1 2-3-16,1-1 2 16,-1-1-6-16,-2 1-3 15,1-1 0-15,0 2-2 16,0-3 0-16,1 1-1 16,-2 0 1-16,2 0-1 15,0-1 2-15,0 0-1 0,0 0-1 16,0 0 2-16,0 0 5 15,2-1-1-15,0 0 2 16,-1 0-1-16,2 1-3 16,1-2-3-16,0 0 1 15,-1 0-1-15,1 1-1 0,0-1 1 16,1-2-1-16,3 1-1 16,0 0 2-16,1 2-1 15,0-3 0-15,1 2 1 16,0-1-1-16,0 0 2 15,-1 1-2-15,-1 0 1 0,1-1 0 16,-1 2 1-16,-1-2-1 16,1 2-2-16,-1-2 1 15,2 3 1-15,0-3-1 16,-1 1 1-16,1 0-2 0,0 0 3 16,-2 1-3-16,-1-1 2 15,0 0-2-15,0 2 4 16,0 0-4-16,-1 0-1 15,1-2 3-15,0 2-1 16,0 0 0-16,-1 0 0 16,-2 0 1-16,0 0 0 0,-1 2 0 15,-2 2 0-15,1-3 1 16,-3 1-1-16,0 1-1 16,-1-1 1-16,0 0-2 15,0 1 1-15,1-3 0 16,1 1 0-16,0-1 1 0,1 2-2 15,-1-1 2-15,2-1 0 16,-2 0-2-16,1 0 2 16,-2 0-1-16,-1 1 0 15,1 1 2-15,1-1-2 16,1-1 1-16,1 2-1 0,-2-2 0 16,2 2 1-16,0-2-1 15,0 2 1-15,-1-2-1 16,-1 1-1-16,1 1 2 15,-2-1-1-15,-1 1 2 16,-2-2-3-16,1 2 1 0,-2 0 2 16,0-1-1-16,2 1-1 15,-2-1 1-15,-1-1-1 16,2 3 0-16,-2-3 1 16,-2 1-1-16,1-1 0 15,-2 3 0-15,-1-3 0 0,-2 0 1 16,-2 2 0-16,0-1-2 15,-3-1 2-15,-1 0-1 16,-1 1 0-16,2-1 0 16,1 0 1-16,-2 0-1 15,1 1 2-15,0-1-2 0,0 0 0 16,-2 0 0-16,0 0-1 16,-1 0 2-16,-1 0-1 15,2 1 1-15,-2-1-1 16,4 0 1-16,-3 0 4 15,2 0 1-15,0 0-1 16,0 0 1-16,0 0-5 0,1 0 2 16,0 0-2-16,1 0-2 15,3 0 2-15,-1 0-1 16,2 0 0-16,-2-1 0 16,2 1 1-16,-1-2-1 15,0 2 1-15,0-1 0 0,2-1 0 16,-2-1 1-16,1 0 3 15,0 1-3-15,-1-1 1 16,2 0-3-16,-2 0 1 16,0 0 1-16,3 0 1 15,-1-1-1-15,4 0 0 0,-1-3 0 16,2 4 0-16,2-1 0 16,0-1 0-16,2 1 0 15,1-1-1-15,1 2-1 16,0-3 1-16,2 2-2 15,0-2 2-15,2 2-1 0,2 1 1 16,0-1-2-16,5 1 1 16,2 0 0-16,4 0 0 15,2 1 0-15,1 0 1 16,2-1-2-16,4-1 2 16,1 2 0-16,5 0-1 0,0-1-2 15,3-1 3-15,2 2-1 16,3-1 1-16,-3 0-2 15,2 2 2-15,2-2-1 16,1 2 1-16,1 1-2 16,3-2 2-16,3 2-1 0,-3 0 0 15,6 0 0-15,0 0-1 16,4 2 1-16,-2 2 0 16,2-1-3-16,2 1 0 15,-3 0 0-15,0 1 3 0,-2 2-1 16,0-3 2-16,-4 2-1 15,1 1 0-15,-2 0 0 16,-3 0 1-16,-6 0-1 16,-3 1 0-16,-5 0 1 15,-5 0-3-15,-10 1 3 0,-2-2-2 16,-9 0 1-16,-5 1-1 16,-9-1-12-16,-5 1-22 15,-6-3-23-15,-6 2-45 16,-11-1-66-16,-5-3-110 15,-12-3-148-15</inkml:trace>
  <inkml:trace contextRef="#ctx0" brushRef="#br0" timeOffset="29182.5523">23430 6638 1160 0,'27'10'-26'0,"9"-4"25"15,8 0 24-15,11-2-2 16,7-3-21-16,9-1 6 16,9 0-11-16,6 0 7 15,7-4-8-15,4-1-7 16,4-1 12-16,0 2 2 0,1-1 1 15,2 0 10-15,-3 1 20 16,2 0 12-16,-4 0-5 16,-4 1-4-16,-10 0-16 15,-9 0-11-15,-14 2-5 16,-14-2-4-16,-15 3-4 0,-18-1-29 16,-13 0-7-16,-11-1 5 15,-23 1 37-15,-12 1-45 16,-17-2-1-16,-14 2 38 15,-9-2 8-15,-10 2-10 16,-5-2-5-16,-3-1 6 0,-3-3 3 16,-3 3 5-16,4-5 0 15,2 1 4-15,6-2 0 16,6-1 9-16,12 0 3 16,11 0-5-16,12-1-6 15,11 1 4-15,15-1 3 0,13-1-3 16,11 5-5-16,8-4-25 15,18 5-7-15,13-4 5 16,10 3 12-16,14 0-4 16,9 3 7-16,11-1 9 15,6 3 0-15,6-1 1 0,3 3 1 16,5-1-1-16,0 1 1 16,-2 0-3-16,-3 0 1 15,-6 0 0-15,-6 0-1 16,-10 1 1-16,-12 0 0 15,-16 2 0-15,-12 0-1 0,-17 0-1 16,-14 0-9-16,-19 1-42 16,-19 3 55-16,-18 0-15 15,-20 1 1-15,-12 2 10 16,-12 2 2-16,-7 1 8 16,-7-1-5-16,0 1 14 0,2 0 12 15,2-1 1-15,10-1-6 16,9-3-3-16,12-1 4 15,16-1 2-15,15-2-1 16,17-4 8-16,13 0-5 16,15 0-5-16,10 0-23 0,19-4-33 15,17-3 39-15,12-3-2 16,16-1 1-16,11-4-5 16,13 2 0-16,7 0-1 15,5 1 0-15,7-1 0 16,2 2 0-16,0 4-1 15,-3 1-41-15,-2 2-58 0,-6 1 9 16,-9 3 17-16,-6 0 8 16,-8 1-44-16,-9 4-94 15,-12-2-38-15,-9-1-142 16</inkml:trace>
  <inkml:trace contextRef="#ctx0" brushRef="#br0" timeOffset="31183.19">1569 7271 171 0,'37'12'377'0,"3"0"-377"16,5 0 72-16,5-1-51 16,3 2-2-16,5-2 3 15,5 1-14-15,4-1-3 16,9-1-4-16,7-4-2 0,1-1 1 15,6-3-3-15,4-1-2 16,2-1 2-16,5 0 4 16,-3 0-1-16,9-1 1 15,1-2 9-15,1 1 9 16,3 0 16-16,2 0 8 0,2-2-9 16,4 0-9-16,4-2-13 15,6-2-8-15,1-2 0 16,3-1-3-16,5 0 4 15,-3-1-4-15,3-1-2 16,1-1 2-16,2 2 0 16,0-3-1-16,4 3 1 0,1 1 0 15,-1-1-2-15,1 0 4 16,1 1 1-16,1 1-1 16,-3 1-2-16,1-1 0 15,-2 1 0-15,-1 2 0 16,3 0 0-16,-6 1 0 0,6 1-1 15,-5 0 1-15,-1 0-1 16,1 1 2-16,-4 1 4 16,1 0 0-16,-3 2-1 15,-2 1-1-15,0 0-1 16,-2 0 2-16,0 4 2 0,-2 0-2 16,-2 2 5-16,-1 1-2 15,0-2-1-15,-4 1-1 16,0 1-3-16,-2 0-2 15,0 1 0-15,-2-1 0 16,1 0 0-16,-2 1 2 0,2-1 3 16,-1 0 5-16,0 1-1 15,2-1-1-15,-3 0-2 16,-1 0 1-16,1 3 2 16,-2-3-2-16,-2 3-3 15,3-2-2-15,-3 0 0 0,0 1-2 16,1-2-1-16,0 1 2 15,-2-3-1-15,2 4 8 16,1-4 0-16,-2 1 0 16,-1 0 1-16,0 0 2 15,1 0-2-15,-4 0-1 0,2 0-5 16,-2 0-1-16,2-2 0 16,0 2 2-16,0-2-1 15,0 0-4-15,0-1 3 16,1-3-2-16,-1 1 1 15,0-1 0-15,0 0 1 16,0 0 0-16,1-1 1 0,-2-2 0 16,2 2 0-16,-2-2 0 15,1 3 2-15,0-3 0 16,-3 2-2-16,1-1 1 16,-1 2 0-16,0-1 0 0,-3 1-2 15,-2-3-1-15,2 3 0 16,-4 0-2-16,0 0 0 15,-2 0 1-15,1 0 0 16,-1 0-1-16,-2 0 1 16,1 0 1-16,0 0 4 0,-1 0 1 15,3 0 0-15,0 0-3 16,-2 3 2-16,1-2-3 16,0 1-4-16,1-1 1 15,-1 2 0-15,0 1-2 16,1-1 4-16,-1 3-3 0,1-2 2 15,0 0 1-15,1 1-2 16,1 0 3-16,-1 1 9 16,1-3 2-16,0-1-2 15,-3 2-3-15,-5-3 0 16,-2 2 1-16,-3 1-3 16,-3-1 8-16,-6 1-2 0,-2 0-1 15,-2-1-4-15,-3 2-2 16,-4-2-2-16,-6 0 1 15,-3-1-5-15,-7 1 0 16,-6 0-5-16,-8 0-31 16,-8 3-34-16,-8-1-57 0,-8 4-56 15,-11-1-117-15,-7 2-134 16</inkml:trace>
  <inkml:trace contextRef="#ctx0" brushRef="#br0" timeOffset="72994.6567">24190 9336 508 0,'0'0'68'0,"3"0"-53"16,-3 2-3-16,1 5 61 15,0 6 7-15,1 4-11 16,-1 3-17-16,0 9 9 0,1 7-10 15,1 7 4-15,1 8 6 16,-1 8-12-16,0 11-15 16,-1 9-1-16,-1 9 4 15,1 7 0-15,-2 9 3 16,0 4 3-16,2 7 5 0,0 3-2 16,0 6-11-16,1 3 6 15,0 1-5-15,1 4-18 16,-1 2 0-16,0 2-1 15,-1 2-8-15,-1-1-1 16,1 0 5-16,-4 0-3 0,0-3 3 16,1-4 0-16,-3-7 2 15,-2-7 1-15,2-10-13 16,0-10-1-16,-2-15 0 16,4-15-4-16,-1-17-17 15,2-17-30-15,3-20-52 0,4-15-95 16,2-25-146-16,1-21-117 15</inkml:trace>
  <inkml:trace contextRef="#ctx0" brushRef="#br0" timeOffset="73877.4595">24143 9460 626 0,'2'9'417'15,"7"0"-386"-15,7-3-46 16,8 0 35-16,7-2 3 16,8-3-23-16,3-1 3 15,5-1-2-15,2-5-2 16,4-1 1-16,-2-3-4 0,3 2 9 15,-1 0 3-15,-3-1 30 16,-3 3-2-16,-3 3-5 16,-6 3-12-16,-7 1-17 15,-5 11 1-15,-7 7-6 16,-6 9 7-16,-7 12 1 0,-5 8-1 16,-2 12 1-16,-3 9-1 15,-6 9 1-15,-3 6-5 16,0 9 5-16,-1 5-2 15,1 5 18-15,-1 5 8 16,2 4-1-16,-1 8 3 0,1 0-5 16,2 1 12-16,0 0 13 15,1-5-11-15,2-2-11 16,3-4-16-16,1-1-10 16,0-5-1-16,2-1-2 15,-1-6 3-15,0-5-3 0,0-4 1 16,-1-6 0-16,0-4-3 15,1-3 3-15,-1-5-3 16,1-5-4-16,-1-5 3 16,1-5 4-16,2-5-1 15,-1-5-1-15,2-5 0 0,-1-5-2 16,2-6 0-16,0-3 1 16,-1-6-6-16,-1-5 6 15,-1-3 3-15,-1-4 1 16,-3-4 1-16,-5-3-7 15,-4-2-1-15,-3-3 8 16,-7-6 25-16,-4-6 15 0,-3 0-5 16,-1-2-4-16,-4-1-4 15,2 3-1-15,-2 3-1 16,-1 2-17-16,2 3-7 16,0 2-5-16,4 2-20 15,4-1-37-15,3-2-56 0,10-5-109 16,4-6-160-16,9-8-363 15</inkml:trace>
  <inkml:trace contextRef="#ctx0" brushRef="#br0" timeOffset="74258.5808">24158 10048 762 0,'21'13'12'0,"4"-5"13"15,9-1 120-15,9-5 12 16,7-5-37-16,6-4-37 16,3-6-68-16,0-2 0 15,-4 0-12-15,-2 0-44 16,-6 2-25-16,-7 3 36 15,-6 4-18-15,-6 3-71 0,-7-1-78 16,-10 8-66-16,-9 5-96 16</inkml:trace>
  <inkml:trace contextRef="#ctx0" brushRef="#br0" timeOffset="74443.2292">24341 10493 1242 0,'17'18'54'16,"7"-6"-42"-1,7-3 10-15,6-2 11 16,1 0-19-16,-2-1-13 0,-3 0-43 0,-4 3-56 16,-5 0-73-16,-8 6-169 15,-8 2-191-15</inkml:trace>
  <inkml:trace contextRef="#ctx0" brushRef="#br0" timeOffset="74627.2873">24405 11085 1006 0,'-2'19'222'0,"3"-6"-174"15,9-6-66-15,9-5 26 16,5 1 15-1,2-4 18-15,3-1-24 16,-2-1-38-16,-2 1-123 0,-7 1-55 0,-3 2-95 16,-10 3-113-16</inkml:trace>
  <inkml:trace contextRef="#ctx0" brushRef="#br0" timeOffset="74825.7844">24420 11629 725 0,'25'20'446'16,"3"-5"-399"-16,4-3-22 16,5-2 19-16,2-2-34 15,-1-2-21-15,-5-3-52 16,-3-2-212-16,-6-5-400 0</inkml:trace>
  <inkml:trace contextRef="#ctx0" brushRef="#br0" timeOffset="76123.8718">23566 8429 334 0,'7'-2'-16'16,"0"0"16"-16,-4 2-4 15,-1 0 1-15,0 6-4 16,-4 6 38-16,1 4-11 15,-3 4 12-15,0 7 12 16,-3 2 28-16,2 5 16 0,-1 5-5 16,2 2-20-16,1 3-32 15,0-2-10-15,2 3-13 16,-1-7-5-16,0-5 1 16,2-9 2-16,0-6 1 15,2-8 6-15,-2-6-6 0,0-4-7 16,0-10-15-16,0-9 19 15,0-8 19-15,0-10-10 16,0-6-8-16,2-6-10 16,-2 1 18-16,5 3-7 15,0 4 17-15,1 7-5 0,1 6-8 16,2 6-8-16,-1 7-1 16,0 5-3-16,0 7 1 15,3 3-10-15,-1 1 2 16,1 11 2-16,2 3 14 15,-1 3-5-15,0 3 0 0,-3 3-3 16,-1-3-11-16,-3 1-3 16,-2-1 7-16,0-2 0 15,-3-2-8-15,-6-3-2 16,0 0 11-16,-2-3-9 16,-2-1-27-16,-3-2 5 0,1-1 32 15,-1 1 10-15,3-1 19 16,0-2 7-16,3 4 2 15,5-2-2-15,2 2-13 16,4 3-7-16,5 1 7 16,1 1 8-16,3 3 6 0,0 0 6 15,0-2-9-15,0-1-16 16,-2-2-7-16,1-3 4 16,-1-5 1-16,-1-4 1 15,2-4-2-15,1-9 4 16,1-9-4-16,1-6-6 0,1-6 2 15,0-4-6-15,0-2 7 16,-1 1-6-16,-3 5-13 16,-1 8-30-16,-4 5-9 15,-3 9 25-15,0 5 28 16,-3 7 8-16,0 4-13 0,2 9 12 16,1 5-4-16,1 4 2 15,0 6 3-15,1-1-3 16,0 2-3-16,-1-2 0 15,1-3-2-15,-3-1-1 16,-1-6-39-16,-2-3-59 16,1-7-70-16,-4-3-99 0</inkml:trace>
  <inkml:trace contextRef="#ctx0" brushRef="#br0" timeOffset="76245.4076">23845 8735 523 0,'9'0'20'0,"2"2"-15"16,3 5-55 0,1 1-74-16,-1 3-43 0</inkml:trace>
  <inkml:trace contextRef="#ctx0" brushRef="#br0" timeOffset="76557.9495">24016 8812 480 0,'0'0'80'0,"0"0"2"16,5-55-15-16,-1 29 16 16,4-1-11-16,0-1-22 15,1 5-43-15,-1 5-5 0,-1 5-1 16,0 9-3-16,-2 4-5 16,-2 12-16-16,0 10 45 15,-1 5-3-15,1 4-1 16,0-1 15-16,0-3-4 15,4-5-10-15,-1-7-11 0,1-5-1 16,-1-9-7-16,1-1 2 16,1-7 11-16,-2-7 13 15,-2-4-5-15,-1-5-16 16,1-3-6-16,-2-1-68 16,2-1-93-16,1 3-116 15,1 3-25-15</inkml:trace>
  <inkml:trace contextRef="#ctx0" brushRef="#br0" timeOffset="77009.9593">24333 8554 413 0,'2'10'231'0,"-3"7"-177"16,-4 3 30-16,-1 5 11 15,0 2-13-15,-2 3-26 16,2 0-26-16,1-4-14 15,3-4 1-15,1-3-14 16,0-6-4-16,2-6 1 0,3-6-4 16,3-1-4-16,3-8-7 15,0-4 17-15,4-5 0 16,0-1-2-16,0-2-1 16,0 4 2-16,-3-1 1 15,-1 3-27-15,-3 5-24 0,-1 2 5 16,-4 4 19-16,0 3 1 15,-4 0 9-15,0 3-13 16,-2 6-4-16,-2 0 25 16,3 6 7-16,0 2 10 0,3-1 10 15,-2 3-2-15,4 0-10 16,4-4-7-16,3 0 0 16,3-4-6-16,2-2-11 15,1-5-19-15,3-4-47 16,2-3-37-16,1-7 20 0,1-3 0 15,-3-2-12-15,-1 0-58 16</inkml:trace>
  <inkml:trace contextRef="#ctx0" brushRef="#br0" timeOffset="77312.3368">24606 8733 187 0,'-5'10'151'16,"-3"1"-2"-16,-1 4-39 16,2 0-24-16,3 2-18 0,2-1-9 15,1-2-15-15,3-3-22 16,5-2-14-16,1-4-7 15,4-3-1-15,-2-2-3 16,0 0-4-16,-1-7-10 16,0-2-29-16,-4-2-6 0,-3-2-18 15,1-1-14-15,-4-1 6 16,-5 0-6-16,-3 2 3 16,-1 2 33-16,-2 1 41 0,0 4 45 15,0 3 44-15,2 3 32 16,4 0 9-16,1 0-13 15,3 4-48-15,-1 0-21 16,4 0-1-16,5-1 5 0,0-1-12 16,3 0-12-16,-2-2-3 15,5 0 3-15,-4-5 4 16,-1-3-20-16,2 0-21 16,-4-3-55-16,1 0-54 0,-2 0-76 15,0-1-70-15</inkml:trace>
  <inkml:trace contextRef="#ctx0" brushRef="#br0" timeOffset="77696.4605">24761 8789 600 0,'1'8'115'15,"1"-5"-48"-15,-2-3 10 16,1-3-30-16,1-9-2 0,0-3 13 0,2-5-32 15,-2-3-10-15,1-1-18 16,-2-3 7-16,0 4-20 16,-1 2-18-16,1 5-10 15,-1 4 10-15,2 7 15 0,0 4-4 16,-2 1 6-16,4 10-24 16,1 2 47-16,3 4 0 15,4 2-1-15,-1 3 3 16,0 0-7-16,3-1 5 15,-3-1 15-15,-1 0 5 16,-4-1 8-16,-2-2-1 0,-2-3 16 16,-4 0-4-16,-6-5 19 15,-5-1-26-15,-2-2-23 16,-2-1-9-16,-2-4-7 16,-1 0-11-16,-2 0-81 15,2-3-99-15,0-1-261 0</inkml:trace>
  <inkml:trace contextRef="#ctx0" brushRef="#br0" timeOffset="80946.1015">22648 9533 255 0,'-1'4'54'0,"1"1"29"16,0-3 14-16,0 0 4 15,0-1-14-15,1 2-7 16,1-4-20-16,1-3-5 16,-2-4 10-16,2-5 4 15,1-4-27-15,1-7-18 0,-1-5-6 16,-1-4 4-16,0-1-3 16,-2-3-11-16,-1 2-6 15,3 3-1-15,-6 2-1 16,2 6-2-16,-1 6-5 15,1 4-2-15,0 6 6 0,0 4 5 16,0 2-4-16,3 2-7 16,-1 2-16-16,5 5 9 15,2 2 16-15,2 3 3 16,2-1 1-16,3-1-1 16,0 0-2-16,0-3-4 0,1-3-8 15,0-2-1-15,0-2-13 16,1 0-2-16,-3-1-1 15,-1-4 3-15,-5 1-2 16,-2 1-13-16,-3 3 0 16,-2 0 32-16,-3 3 11 0,-5 5 5 15,-1 5 9-15,-6 2 31 16,1 3 15-16,-3 3-5 16,3 0-5-16,2-1-19 15,1-1-19-15,6-4-11 16,3-2-3-16,2-4-3 0,9-3-23 15,3-5-39-15,5-1-41 16,4-7-10-16,0-5-29 16,1-3-14-16,-4-1 40 15,0 3 18-15,-6 0 43 16,-5 7 41-16,-5 4 15 0,-1 2 2 16,-5 9 61-16,-5 6 14 15,1 2 20-15,-1 2-8 16,3 0-22-16,1 0-13 15,3-1-5-15,2-4-13 16,3-3-11-16,5-4-10 0,5-3 1 16,2-4 3-16,2-2-9 15,0-7 2-15,1-5 0 16,-3-2-5-16,-1-4 0 16,-5 2-1-16,-5-1-3 15,-4 2 1-15,-2 3 1 0,-7 2 10 16,-5 3 2-16,-3 4-5 15,-2 4 7-15,0 1 9 16,4 1 0-16,1 5-16 16,5 4-10-16,4-2-5 15,2 1-31-15,5 0-53 0,5-2-15 16,5-2-37-16,4-3-23 16,4-2-37-16</inkml:trace>
  <inkml:trace contextRef="#ctx0" brushRef="#br0" timeOffset="81226.845">23141 9318 220 0,'-6'0'8'15,"-2"3"-4"-15,1 1 6 16,2 3 61-16,1 1-6 31,3 3-16-31,1 1-19 0,4 1 4 16,4 0-5-16,1 1-1 0,1 2-4 0,0-2-14 15,-1 2 4-15,-3-2-5 16,-3-2 26-16,-2 0 20 16,-1-2 5-16,-5 0 4 15,-2-4-25-15,-1-2-30 0,-1-3-6 16,1-1-26-16,3-1-37 16,2-6-59-16,1-3 3 15,4-1-4-15,6 0-12 16,5-1-44-16</inkml:trace>
  <inkml:trace contextRef="#ctx0" brushRef="#br0" timeOffset="81570.9089">23273 9443 270 0,'2'17'127'16,"0"-2"-23"-16,-3 0-32 16,1 2-5-16,-2-3 4 0,2-3-25 15,-2-3-35-15,2-3-7 16,0-5-5-16,-1 0-11 15,0-5-44-15,-1-7 56 16,-5-4 2-16,-1-3-10 16,-1-2-4-16,-3 2-4 0,2 1-22 15,2 3 10-15,2 5 28 16,1 2 26-16,4 5 54 16,-1 1 22-16,6 2-45 15,5 0-31-15,3 0 55 16,3 2-8-16,2 1-38 15,0 2-20-15,0 0-7 0,1-1-6 16,-2-1 1-16,0 0-29 16,-5-1-93-16,-2-2-121 15,-4 0-196-15</inkml:trace>
  <inkml:trace contextRef="#ctx0" brushRef="#br0" timeOffset="83297.4791">21328 9716 121 0,'-2'0'259'0,"2"0"-170"16,-1 0-3-16,1 0-2 0,-2 0-2 16,2 0-7-16,0 0-10 15,0 1-4-15,-1 1-5 16,0 3-7-16,0 4-13 15,-3 3-11-15,-2 4-2 16,-1 2 1-16,-5 4-8 16,0 0-9-16,-1 0-2 0,-2 0-1 15,1 0 0-15,-1-4-2 0,2 0 0 16,0-3 1-16,4 0-1 16,3-5-1-16,2-1 1 15,2-2-2-15,2-2-1 16,2-1-6-16,5-1 1 15,2-1-1-15,4 0 6 16,1-1-1-16,0 1-10 0,3-4-11 16,-1 1-10-16,1-4-14 15,3-2-46-15,-2-4-30 16,1-2-84-16,-1-1-60 16</inkml:trace>
  <inkml:trace contextRef="#ctx0" brushRef="#br0" timeOffset="83875.8006">21484 9790 13 0,'2'-3'369'16,"0"-1"-347"-16,-2 3 27 16,1 0-5-16,-1-1 13 15,1 4 1-15,-1 1-19 16,1 5 22-16,0 3 18 15,1 4-24-15,-3 4-11 0,-1 4-4 16,1 1 5-16,-2 2 4 16,0 0-24-16,-1-1-18 15,2-2-4-15,1-5-3 16,-1-3 0-16,3-4-3 16,1-6-16-16,-2-4-20 0,5-3-5 15,-1-2 28-15,1-9 14 16,2-1 2-16,0-4-3 15,3-3-8-15,0-1-5 16,1-1 3-16,3 0 12 16,-4 3 2-16,1 3-1 0,-1 4 3 15,-4 5-5-15,-2 3-4 16,-3 3-15-16,1 5-10 16,-3 4 23-16,1 2 4 15,-4-1-4-15,0 3 6 16,1 0 3-16,-2 0 3 0,-1-1-6 15,2 1 4-15,2 2 0 16,0 0 9-16,0-2 0 16,1 3-4-16,3-1 1 15,3 0-3-15,4-1-4 16,0-3 0-16,2 0-1 0,3-4-5 16,0-3-42-16,3-4-24 15,-1-2-55-15,1-6-8 16,-2-3 11-16,0 0 2 15,-5-1-29-15</inkml:trace>
  <inkml:trace contextRef="#ctx0" brushRef="#br0" timeOffset="84284.4837">21733 9940 212 0,'-1'5'121'15,"-5"5"-51"-15,2 2 11 16,1 2-11-16,0 2 9 16,2 1-3-16,0 1-25 15,2-4-20-15,4-2-10 0,0-2-11 16,4-3-11-1,0-4-3-15,-1-2-9 16,1-2 9-16,-1-8 1 0,0-2-10 0,-4 1-12 16,0-3 6-16,-3-1 7 15,-1 1-20-15,-1 2-3 16,-3 2 28-16,-2 2 11 16,0 1-1-16,1 2 4 15,-1 2 11-15,2 0 16 16,2 2-9-16,0 0-9 0,2-2-14 15,-2 2-5-15,3-2-9 16,-1 0 0-16,0-1 2 16,-1-1-1-16,0 0 13 15,0-2 6-15,-1 2 4 16,0 0 27-16,1 1-3 0,0-2 1 16,1 2 2-16,1-1-9 15,1-1-15-15,1-1-4 16,3 2-7-16,3 0-2 15,1 1-5-15,0 3-38 16,2 0-64-16,-3 1-98 0,-1 7-88 16</inkml:trace>
  <inkml:trace contextRef="#ctx0" brushRef="#br0" timeOffset="84441.3371">21876 10099 258 0,'6'0'276'0,"0"-5"-260"16,3-4 83-16,2-6-14 16,3 0-20-16,0-1-32 15,2-2-20-15,0 2-11 16,0 3-4-16,-4 2-71 16,-4 4-69-16,-4 4-88 15</inkml:trace>
  <inkml:trace contextRef="#ctx0" brushRef="#br0" timeOffset="84619.2325">21894 9964 672 0,'-16'-8'92'0,"4"-3"-5"15,3 0-21-15,4 0-19 16,2 1-20 0,3 3-24-16,6 0-7 15,3 2-67-15,3 4-50 16,4 1-52-16,-1 1-53 0,1 5-119 15</inkml:trace>
  <inkml:trace contextRef="#ctx0" brushRef="#br0" timeOffset="85619.3435">21905 9832 605 0,'-2'-10'113'16,"1"1"-7"-16,0 3 7 16,1 2-11-16,0 3-34 0,0 4 3 15,0 3-43-15,1 8-16 16,-2 5-3-16,0 3-4 16,0 5 0-16,1-1 1 15,-4-1-3-15,0-2 6 16,-1-4 2-16,-1-2 0 0,2-5 13 15,0 1-8-15,2-8-8 16,2-1-4-16,-2 1-4 16,4-3 0-16,-2 0-4 15,4 0 1-15,1 1 4 16,3 1-1-16,0-1 0 16,1 1 2-16,3 0-2 0,0-1-3 15,1 1-50-15,2-2-35 16,1-1-59-16,1 1-91 15,-2-1-79-15,1 2-39 16</inkml:trace>
  <inkml:trace contextRef="#ctx0" brushRef="#br0" timeOffset="85770.7272">22064 10106 476 0,'-1'1'134'16,"0"0"22"-16,3-2-62 15,2-6-69-15,4-1 22 0,4-5 18 16,3-4-40-16,2-1-15 15,3-5-7-15,0 0 1 16,-2 0-2-16,1 2-4 0,-4 3-112 0,-4 5-158 16,-4 5 22-16</inkml:trace>
  <inkml:trace contextRef="#ctx0" brushRef="#br0" timeOffset="85938.5174">22123 9944 910 0,'-14'-13'97'16,"0"-5"-16"-16,3-3-21 16,3-2-6-1,1 2-46-15,3-2 1 16,3 5-14-16,0 0-28 0,5 4-42 16,1 3-60-16,3 5-72 15,-1 6-113-15</inkml:trace>
  <inkml:trace contextRef="#ctx0" brushRef="#br0" timeOffset="86606.8133">22688 9856 617 0,'0'17'42'16,"1"6"33"-16,-2 2 60 0,-1 3-12 15,-1-2-4-15,-3-2-47 16,4-5-49-16,-1-4 4 15,1-4-6-15,1-7-3 16,0-3-1-16,-1-4-15 16,2-10-2-16,0-4 3 0,2-4-3 15,0-3-2-15,-1-2-17 16,4 1-10-16,3 4 2 16,1 2 15-16,2 6 10 15,2 3-9-15,-1 7-7 16,0 2 9-16,-2 5 5 0,-3 6-3 15,-3 2 3-15,-3 2 11 16,-2 0-2-16,-2-2 0 16,-3 0 3-16,-4-5 5 15,3-2-7-15,-2-4-10 16,3 1-39-16,2-4-47 0,2-4-66 16,2 0-26-16,3-3-54 15,6 1-15-15</inkml:trace>
  <inkml:trace contextRef="#ctx0" brushRef="#br0" timeOffset="86852.6222">22847 9924 297 0,'9'14'119'0,"-1"1"-38"0,0-3 17 15,-2 1 8-15,-1-4-10 16,1-2-34-16,1-3-30 16,3-2-7-16,0-4 6 15,1-6 0-15,1-1-18 16,0-7-10-16,-2 1-2 0,-2-3-1 15,-3-2-1 1,-5 2 2-16,-1 0 3 16,-4 4 6-16,-5 1 6 0,-3 3 18 0,0 3 0 0,-1 3-24 15,4 4-11-15,1 0-9 16,3 1-28-16,5 7-49 16,3 0-25-16,6 2-60 15,6 0-18-15,5-4-74 0</inkml:trace>
  <inkml:trace contextRef="#ctx0" brushRef="#br0" timeOffset="87153.8124">23199 9853 663 0,'3'-1'87'0,"-3"-1"-66"16,-5 2 11-16,-2 3 8 16,-3-3-10-16,-3 5-19 15,1 3-17-15,0 2-2 16,4 3 3-16,1 0 20 15,3 2-12 1,2 2-3-16,1 0 9 16,2 1-2-16,1 0 8 15,0 0-3-15,0-1 3 16,-2 0 15-16,0-3 24 0,-1-1 3 16,-3-1-22-16,-2-5-23 15,0-3-8-15,-1-1-27 16,2-2-21-16,3-4-35 15,0-4-57-15,5-3-86 16,6-5-5-16,6 1-131 0</inkml:trace>
  <inkml:trace contextRef="#ctx0" brushRef="#br0" timeOffset="87287.6526">23353 9943 444 0,'3'11'72'16,"-1"4"-19"-16,-4 4-3 15,-2 1 34-15,-3 3 29 16,0-3-25-16,0-2-46 16,1-2-25-16,1-5-13 15,4-7-6-15,0-3-63 16,3-2-116-16,3-7-53 0,2-6-2 0</inkml:trace>
  <inkml:trace contextRef="#ctx0" brushRef="#br0" timeOffset="87443.8146">23395 9908 248 0,'4'0'99'16,"0"4"-72"-16,3 1-23 0,-1-1-20 16,3 0-16-16,-1-1-33 15,0 1-85-15</inkml:trace>
  <inkml:trace contextRef="#ctx0" brushRef="#br0" timeOffset="87709.6462">23474 9940 374 0,'0'0'94'0,"0"0"-25"16,0 0 11-16,0 0 34 16,0 0 13-16,0 0-28 15,0 0-30-15,-20 35 6 0,16-23 5 16,-1 0-17-16,3 1-21 15,-2 3-22-15,2-2-12 16,-1 0-4-16,1 1-3 16,0 0-1-16,2-2-3 0,0-2-21 15,-2 0-17-15,3-3-10 16,1-4-19-16,0-1-32 16,-1-3-50-16,2-6-34 15,-1-5-23-15,1-4 64 16,-2-3-89-16</inkml:trace>
  <inkml:trace contextRef="#ctx0" brushRef="#br0" timeOffset="87881.774">23385 9950 599 0,'-2'-2'97'0,"1"2"-15"16,1-1-12-16,3 1-9 0,8-1-45 15,1-1 9-15,6 1-19 16,1-2-3-16,3 3-6 15,0-4-32-15,0 0-92 16,-1-2-49-16,-2-1-15 16,-4-1-80-16</inkml:trace>
  <inkml:trace contextRef="#ctx0" brushRef="#br0" timeOffset="88136.5571">23604 9878 204 0,'0'-2'242'0,"3"4"-177"16,-3 5-13-16,0 1 61 0,0 5 20 15,-3 2-43-15,1 4 0 16,0-1-9-16,2 3-26 16,-2-1-15-1,1-3-18-15,0-1-15 16,2-4-2-16,0-5-5 16,4-1-5-16,1-5-24 15,-1-1-18-15,0 0 9 0,0-7 2 16,-2 0-18-16,1-3-43 15,-2 0-24-15,0-2-42 16,-1 2-29-16,1 0-73 16</inkml:trace>
  <inkml:trace contextRef="#ctx0" brushRef="#br0" timeOffset="89027.5548">23618 9982 367 0,'-4'5'90'0,"0"0"-94"15,2-3-3-15,2 1 1 16,-3-2 5-16,5 0-12 16,-2-1-15-16,0 2 31 15,1-2 8-15,-2 2 46 16,1 0 22-16,-2 0 25 16,1 1 20-16,-1-1-18 0,1 3-43 15,0 2-21-15,1 0 0 16,0 1 0-16,0 1 0 15,0 1-4-15,2 1-11 16,-1 1-13-16,0-3-3 16,2 1 0-16,-1-3-4 0,-1 1-3 15,0-5 0-15,0 1 6 16,-1-2 5-16,0-2 1 16,0 2-7-16,1-2-7 15,-2 0-2-15,1 0 0 16,0 0 0-16,0 0 0 0,-1 0 4 15,1 0 1-15,-1 0 4 16,1 0-4-16,-1 0-5 16,1 0-2-16,0 0-29 15,1 2-40-15,0-2-48 16,2 0-142-16,-2-2-142 0</inkml:trace>
  <inkml:trace contextRef="#ctx0" brushRef="#br0" timeOffset="89455.5063">23741 9887 673 0,'0'-2'118'0,"1"0"-47"15,-2 3 3-15,0 1 44 16,0 5-53-16,1 3-23 16,-2 6-14-16,1 1 8 15,0 4-8-15,1 2 1 16,-1-2-7-16,1-1-5 0,0-3 7 16,0-4-8-16,0-3 2 15,1-7-1-15,0-2-15 16,0-2-7-16,3-5 2 15,0-4-2-15,1-5 9 16,2-3-1-16,2-3-3 16,-2-2 2-16,1 1-2 0,0 1-18 15,0 3-27-15,0 2-47 16,-1 5-46-16,-1 2-70 16,0 5-116-16</inkml:trace>
  <inkml:trace contextRef="#ctx0" brushRef="#br0" timeOffset="89923.3713">23884 9960 499 0,'-6'15'251'0,"0"3"-145"16,2-1 6-16,1 1-14 16,2-6-12-16,-1 1-40 15,3-2-18-15,3-2-21 16,1-3 3-1,1-2-3-15,0-2-11 16,0-1 6-16,-1-2-7 0,0-2 1 0,-1-4-4 16,-2-1 1-16,-2-2-18 15,2 0-12-15,-3 0 8 16,-1 1-3-16,2-1 6 16,-3 4 9-16,1 2 9 15,0 1 12-15,1 1-1 16,1 1 1-16,-2 0-4 0,3 1-9 15,0 0-3-15,1-1 1 16,0 0 6-16,1-1-9 16,-1-2 8-16,-1-1 1 15,-1-1-5-15,-1-2 6 16,0-2 4-16,0 2 11 0,-1-1 18 16,1 2 3-16,-1 1 8 15,1 0-11-15,-1 4-5 16,3-1-12-16,1 1-5 15,-1 0-2-15,4 0-3 16,2 0 0-16,3 0-2 0,0-1-24 16,2 0-100-16,-1-1-204 15</inkml:trace>
  <inkml:trace contextRef="#ctx0" brushRef="#br0" timeOffset="90785.9285">23378 10485 544 0,'-1'-9'177'16,"0"1"-161"-16,2 3 15 16,-1 2 53-16,0 0 11 15,0 3-3-15,-1 3-41 16,1 6-1-16,0 7 0 16,0 9-8-16,-1 7 8 0,1 7 3 15,-1 9-8-15,1 6 3 16,-2 7-15-16,2 5-5 15,-3 6-1-15,-2 3-8 16,-1 4 1-16,-1 2 5 16,0-1-3-16,1 1 6 0,0-4-5 15,0-1-9-15,0-3-2 16,3-6-4-16,0-5-6 16,1-6 4-16,0-8-6 15,1-7 0-15,1-9 0 16,-2-7-8-16,3-9-21 0,1-7-30 15,-2-7-34-15,3-3-44 16,-1-11-16-16,-1-8 4 16,0-8-68-16,-2-8-169 15</inkml:trace>
  <inkml:trace contextRef="#ctx0" brushRef="#br0" timeOffset="91344.3068">23207 10479 536 0,'-7'1'103'16,"4"-1"3"-16,0 0-12 16,2-2-22-16,1 2-30 15,4-6-14-15,3-2 23 16,3-2-10-16,0-4-14 0,3-2-5 15,0-1-4-15,-1-3 0 16,1 2-10-16,-2-1-9 16,-2 4 5-16,1 2-3 15,-1 5-8-15,-1 5 2 0,3 3-5 16,0 7 7-16,1 6 3 16,4 5 2-16,-1 2 2 15,1 1 10-15,-2 2 5 16,-2-2 18-16,-3-1 2 15,-4 0 7-15,-3-5 17 0,-2 1 4 16,-3-3-9-16,-4-3-14 16,-5-3-19-16,-3-1-16 15,-1-4-11-15,-2-1-1 16,0 2-13-16,1-4-29 16,-2-1-50-16,4 1-53 15,-1 1-93-15,4 0-318 0</inkml:trace>
  <inkml:trace contextRef="#ctx0" brushRef="#br0" timeOffset="93474.8719">24508 9633 369 0,'2'-1'248'0,"-1"2"-156"0,0 3-31 16,0 4 66-16,0 3-6 15,1 3-43-15,-1 2-8 16,0 3-10-16,-1-2-13 16,1 1-14-16,-2-3-23 15,0-2-8-15,1-2-2 16,0-2-54-16,0-3-92 0,-1-1-191 15,0-3-238-15</inkml:trace>
  <inkml:trace contextRef="#ctx0" brushRef="#br0" timeOffset="93975.3713">24457 10186 226 0,'1'-5'187'16,"-1"0"-71"-16,1 0 12 15,0 1-8-15,0 0-27 0,0 1-21 16,0 1-6-16,0 1-11 16,-1 1-3-16,1 6 7 15,-1 5 4-15,0 2-1 16,0 5-8-16,4 3-23 16,-6 3-18-16,-1 1-10 15,2-1 3-15,0-1-13 0,0-5-35 16,1-1-38-16,0-4-76 15,0-3-123-15,0-1-215 16</inkml:trace>
  <inkml:trace contextRef="#ctx0" brushRef="#br0" timeOffset="94485.5685">24420 10781 410 0,'0'-2'135'15,"-1"-2"-40"-15,1 0 14 16,0 0 12-16,0 1-23 16,0 2-2-16,0 1-13 15,0 3 6-15,0 6-6 0,-1 5-33 16,1 4-15-16,0 3 13 16,0 3-5-16,-1-2-20 15,1 0-14-15,0-4-5 16,1-2-5-16,1-3-15 15,-1-5-64-15,3-2-101 0,-1-3-143 16,-2-2-263-16</inkml:trace>
  <inkml:trace contextRef="#ctx0" brushRef="#br0" timeOffset="95099.8465">24406 11328 630 0,'-6'-2'136'0,"1"5"-17"15,-1 4-4-15,-1 4-13 16,2 3-35-16,1 1-8 16,2 2-24-16,0 1-6 15,4-3-11-15,5 1-11 0,1-3 1 16,2-4-3-16,4-2-2 16,-1-4 2-16,3-1-4 15,-1-4-1-15,-2-5-1 16,-1-3-1-16,-3-4 2 15,-2-1 2-15,-4-1-2 16,-1-2 5-16,-4 0-4 0,-2 3 4 16,-5 0 1-16,-2 2-1 15,-4 6 2-15,1 4-1 16,-3 5 1-16,2 3-2 16,0 8-5-16,2 3-4 0,1 3-6 15,5 2-57-15,3 3-58 16,3 0-34-16,2 5-82 15,3 4-123-15</inkml:trace>
  <inkml:trace contextRef="#ctx0" brushRef="#br0" timeOffset="95642.0404">24371 12057 504 0,'-4'8'113'0,"1"3"-17"15,-1-1-17-15,2 3-5 16,0 2 0-16,1 1-8 16,1-2-24-16,5 3-8 0,0-1-2 15,2-5 0-15,3-1-7 16,1-1-7-16,2-5-4 15,2-3-3-15,1-3-10 16,2-7-3-16,-1-7-4 16,-2-4 3-16,-2-2 0 15,-3-5-1-15,-4 1 0 0,-6-2 0 16,-1 3 3-16,-6 0 4 16,-5 4 12-16,-3 2 2 15,-4 4 7-15,1 6 10 16,-3 5-1-16,2 2-14 0,0 7-11 15,2 7-10-15,5 4-7 16,4 5-11-16,2 1-59 16,6 2-71-16,6 0-127 15,2-1-242-15</inkml:trace>
  <inkml:trace contextRef="#ctx0" brushRef="#br0" timeOffset="96705.2198">24235 12346 392 0,'-5'-2'145'0,"-1"6"8"16,1 5-32-16,-1 3-16 16,1 4-3-16,0 3-27 15,-1 9-20-15,-1 2-5 16,0 8-5-16,-1 4-2 16,-3 8 1-16,0 6-14 15,-1 5-4-15,0 6-7 0,-1 4 0 16,2 3-8-16,-1 1-7 15,2-1-2-15,2-3 4 16,-1-4-4-16,4-6 1 16,1-6 0-16,1-5-2 15,1-5-3-15,1-5-15 0,1-4 6 16,0-5-3-16,1-4-2 16,-1-4 1-16,2-5 3 15,-2-2 8-15,0-3 5 16,0-2 0-16,0-2 1 0,0 1-1 15,0-2-2-15,0 0 1 16,2 0-3-16,-2-1-2 16,4 3 0-16,2-3-1 15,4 0 0-15,1 0-1 16,3 0-3-16,-1-1-1 16,1 0 9-16,1 0-1 0,0 1 3 15,3 1-3-15,-1 0 3 16,-1 2-2-16,3 1-3 15,-3 2 3-15,4-1 1 16,-4 1 0-16,1 1 3 16,-1-4-2-16,0 0 0 0,-1-2-1 15,-1-2-1-15,-3-3 2 16,0-1-3-16,-2-1-3 16,-2 0 2-16,0-2 2 15,2-4-2-15,-3-2-3 16,3-4 2-16,-1-4 0 0,1-4 4 15,-1-6 0-15,2-6 2 16,0-7-1-16,-1-5-1 16,-1-5 2-16,1-6-2 15,-1-2 2-15,0-3-1 16,-1-3 0-16,3 0 1 0,-2 0 2 16,1-1 1-16,1-1-1 15,2 1-2-15,-1 1 1 16,-2 0 6-16,3 4-2 15,-4 5-4-15,-1 6-3 16,0 9 3-16,-4 7-2 16,-1 9-1-16,-1 8-3 0,0 6-3 15,-1 3-16-15,-1 5 1 16,0 2-36-16,-1 5-85 16,1 3-132-16,-1 3-93 15</inkml:trace>
  <inkml:trace contextRef="#ctx0" brushRef="#br0" timeOffset="97102.642">24137 12961 841 0,'-6'8'121'0,"2"1"7"16,5-3-21-16,8 1-36 16,8 0-26-16,6 1 24 15,8 1-1-15,4-2-9 0,4 0-8 16,-1-1-19-16,-2-1-22 16,-1 0-4-16,-5 0-4 15,-3-1-4-15,-3 1-18 16,-4 1-75-16,-2 3-83 15,-9 0-143-15,-3 1-268 0</inkml:trace>
  <inkml:trace contextRef="#ctx0" brushRef="#br0" timeOffset="97627.3883">24161 13420 940 0,'-6'12'10'16,"3"2"-4"-16,1-1 32 15,0 0 29-15,2 1 5 16,0 1-27-16,5-2 5 16,3-2 13-16,0-1-34 0,3-2-5 15,2-4-23-15,2-1 2 16,1-6 3-16,1-7-9 15,1-4 7-15,-2-4-6 16,-2-4 3-16,-4 0 4 16,-3-1-8-16,-5 0 7 0,-1 3-3 15,-4 2 3-15,-6 2 1 16,-2 3-1-16,-5 5 9 16,-2 5-7-16,0 2 2 15,-2 5-10-15,3 6-1 0,1 1-10 16,5 0-19-16,4-3-29 15,5-1-43-15,2-4-68 16,5-4-182-16,8-6-78 16</inkml:trace>
  <inkml:trace contextRef="#ctx0" brushRef="#br0" timeOffset="98076.0542">24322 12648 556 0,'-6'2'118'0,"-1"0"-7"15,1 7 5 1,2 2-21-16,0 4-17 0,3 4-7 16,0 1-28-16,2 0-3 15,5-1-12-15,3-4-13 16,3-2-3-16,1-4-7 16,2-5 5-16,0-3 6 15,0-2-2-15,-2-5 0 0,-2-5 0 16,-1-7-5-16,-3-3-1 15,-4-1-3-15,-1-2-5 16,-2 0 5-16,-5 4-2 16,-5 3 2-16,-2 4 11 15,-4 7 10-15,-3 5-9 0,0 4-19 16,0 7-14-16,2 7-25 16,3 3-46-16,2 5-89 15,5 0-181-15,3 2-360 16</inkml:trace>
  <inkml:trace contextRef="#ctx0" brushRef="#br0" timeOffset="99537.5832">24590 10914 223 0,'16'0'4'0,"-2"0"30"16,3 3 2-16,0 6-9 15,-1 0 10-15,-1 2 13 16,0-2-13-16,1 3 4 15,-2-3 14-15,-1 2 10 0,1-1 10 16,0-1-32-16,0 1-20 16,1 2-3-16,1-2-7 15,-1 0-5-15,4 0-4 16,1-3-3-16,0 1-1 16,4-5-2-16,2-3 2 0,1 0 0 15,1-3-4-15,4-5-6 16,-3-1-12-16,2 2 13 15,-4 0 11-15,-3 3 0 16,-2 3 2-16,-7 3-3 16,-1 2 3-16,-5 7 26 0,-3 3 27 15,0 2-9-15,-2 1-12 16,-1 0-9-16,0 0 0 16,2-3-4-16,0-2-12 15,4-2-10-15,0-5-3 16,5-3-14-16,5 0-24 0,3-3 7 15,2-5-18-15,3-1 10 16,4-1 27-16,-3 3 17 16,1 1-1-16,-3 2 14 15,-2 3 15-15,-3 6 27 16,0 2 10-16,-3 3-14 0,3 1-4 16,0-1-7-16,4 2-14 15,-1-3-16-15,1 0-4 16,3-2-2-16,-1-4-6 15,0-2-6-15,0-3-88 16,-4-4-134-16,-2-7-289 0</inkml:trace>
  <inkml:trace contextRef="#ctx0" brushRef="#br0" timeOffset="100752.2925">26063 11123 238 0,'0'-5'231'0,"0"4"-169"15,0 4 34-15,-2 7 30 16,0 7-7-16,1 6-46 16,1 5 6-16,-4 3-15 15,0 4-5-15,-2-3-6 0,2-2-14 16,-2-6-16-16,3-5-16 15,0-8-2-15,2-5 1 16,1-6-2-16,-2-7-11 16,4-8 1-16,-2-8 5 15,4-4 5-15,3-7-10 0,3 0-26 16,3-1-1-16,3 4 13 16,2 4 12-16,1 7 6 15,1 7 1-15,-4 7 1 16,0 4-5-16,-5 7-3 15,-4 9-1-15,-3 3 13 0,-3 3-29 16,-2 0-37-16,-3 0 16 16,-3-2 15-16,-3-2 21 15,-3-4 10-15,1-2 6 16,0-3 8-16,1-3-2 16,1-1 9-16,1-2-9 0,4 1 1 15,2 0 12-15,1 1 0 16,2 3-14-16,3 2-11 15,4 3 17-15,2 3 11 16,3-2-7-16,3 2-11 16,0-1-8-16,2-6-3 0,-1-3-9 15,6-3-50-15,-3-6-28 16,1-4-25-16,0-6-32 16,-3 1 0-16,1 0 80 15,-5 2 66-15,-3 4 2 16,-4 5 8-16,-6 0 11 15,0 6 39-15,-3 9 49 0,-5 5-37 16,-3 4 27-16,3 2 6 16,1 2-17-16,1-1-15 15,2-1-20-15,2-5-22 16,6-5-12-16,5-3-15 16,0-4-7-16,2-3 0 0,3-2-3 15,-3-2 3-15,1-6-6 16,-3-2-21-16,-3-1-7 15,-2-1 5-15,-2-1-6 16,-2 1-3-16,-1 3-3 16,-4 1 19-16,1 2 27 0,0 2 1 15,-1 2 1-15,1 0 0 16,1-1 4-16,2 2 3 16,-1 0-8-16,3-3-11 15,1 1-3-15,-1 0 0 16,1-2-27-16,0 0-11 0,-4-2 21 15,2-1 17-15,-3-2 5 16,-2-4 6-16,-1 2 3 16,1-1-3-16,-1 3 10 15,3 1 22-15,1 1 5 16,1 2-4-16,2 1-2 0,1 0-17 16,6 2-6-16,0-1-6 15,4 0-4-15,1 2-6 16,2 1-49-16,-1 4-42 15,-1 3-31-15,0 4-94 16,-3 3-66-16</inkml:trace>
  <inkml:trace contextRef="#ctx0" brushRef="#br0" timeOffset="101183.5214">26477 11479 417 0,'2'10'164'0,"0"-5"-26"15,1-2-15-15,-1-2-8 0,5-3-41 16,-1-7-9-16,4-5-5 15,1-4-18-15,2-4-27 16,1-1-10-16,0-3-4 16,1 3 2-1,-3 3-2-15,0 5-8 16,-4 5-3-16,-3 5 1 0,-1 3-6 0,-2 7 2 16,0 7 15-16,-1 4 4 15,-1 2-2-15,3 2 0 16,-1 0-2-16,-2 1-1 15,2-5-2-15,-2-1-9 16,-2-3-2-16,0-4-5 16,-1-4-19-16,2-2 7 0,-4-1 5 15,-2-4 1-15,-1-2 10 16,-3-2 24-16,2 0 10 16,2-2 7-16,1 4 8 15,2 0 1-15,1 2 8 16,3 1-5-16,3 0-19 0,4 1-21 15,3 1 1-15,4 1 1 16,0 1-7-16,4 2-71 16,-1 1-44-1,-1 0 0-15,-1 2-78 0,-1 0-77 16,-2-1-81-16</inkml:trace>
  <inkml:trace contextRef="#ctx0" brushRef="#br0" timeOffset="101496.2913">26774 11366 252 0,'2'-6'163'0,"3"0"-103"16,-3 5 53-16,0-2-31 0,-1 5 13 16,1 5 5-16,-2 1-19 15,2 4-21-15,-4 2 2 16,1 4-4-16,-5 1-20 15,-3 0-14-15,0 3 3 16,0-2-1-16,0-1 6 0,2-3-6 16,1-3-14-16,3-2 2 15,1-2 3-15,2-4-4 16,1-3-13-16,5-1-3 16,2 1 0-16,4-3-1 15,1 0-28-15,3-4-57 0,2-1-55 16,2-3-76-16,0 1-104 15,0-2-200-15</inkml:trace>
  <inkml:trace contextRef="#ctx0" brushRef="#br0" timeOffset="102235.4611">27127 11433 412 0,'3'-12'156'0,"-1"5"-120"0,-4-3 43 16,-1 5 43-16,-3 2 6 15,-2 1-37-15,-3 4-31 16,-1 1-24-16,0 8 2 15,3 4-21-15,-1 2-5 0,2 3-5 16,3 2 5-16,3-1 9 16,1-3-14-16,3-1-2 15,4-2-1-15,5-4-4 16,0-2 2-16,5-5-5 16,-1-1-11-16,4-2-50 0,-1-2-34 15,-1 1 7-15,-3-3-57 16,0 0-30-16,-3 2 52 15,-3 2 21-15,-3 2 56 16,-3 2 36-16,-2 1 22 16,2 0 36-16,-3-3 59 0,0 1-13 15,2-3-19-15,1-2-37 16,0-6 9-16,4-4 30 16,1-3-13-16,4-3-32 15,2-5-3-15,1-1 15 0,4-2-1 16,2 0-15-16,-4 2-10 15,0 3-11-15,-3 4-4 16,0 7-7-16,-5 5-7 16,-3 6-3-16,-3 5 9 15,-2 8 9-15,1 4 0 16,-2 3 4-16,-4 2 1 0,0 1 3 16,-2-2-5-16,0-3-3 15,2 0-4-15,-1-6-24 16,0-5-28-16,1-2-7 15,-2-5 8-15,4-4 10 16,-1-1-35-16,0-5 57 0,2-2 23 16,0 1 9-16,2 0 3 15,-1 0 5-15,2 4 15 16,-1 0 11-16,6 2-24 16,1 2-20-16,2-1 1 15,2 2-2-15,2 1-16 0,3 1-61 16,3 0-31-16,2-2-55 15,0-3-119-15</inkml:trace>
  <inkml:trace contextRef="#ctx0" brushRef="#br0" timeOffset="102533.2732">27592 11435 551 0,'-9'-5'64'0,"-5"3"-65"15,1-1 7-15,-1 1 37 16,2 3 3-16,1 5 3 15,3 4-18-15,2 1-5 0,3 6-12 16,1 2-3 0,4 4 16-16,-1 0 1 15,3 4 7-15,0-1 18 0,-1-1 7 16,-2-2-10-16,-1-2-19 16,1-3-14-16,-2-5-6 0,-2-2-10 15,-2-4-13-15,3-3-33 16,-1-2-15-16,2-4-38 15,1-7-81-15,2-2-2 16,7-2-3-16,4-3-120 16</inkml:trace>
  <inkml:trace contextRef="#ctx0" brushRef="#br0" timeOffset="102770.1735">27785 11465 570 0,'4'-8'14'0,"-3"2"-13"0,-3 2 2 15,-4 1 29-15,-3 3 7 16,-3 3 24-16,-2 5-35 16,2 5 20-16,-2 2-9 15,2 5-15 1,4 2 38-16,0 1 4 0,1 2 26 16,2 0-7-16,1-1-23 0,-3-2-17 15,5-2-31-15,-1-2-8 16,0-3 2-16,-2-3-8 0,0-4-5 15,-3-1-32-15,-2-3-69 16,-1-4-84-16,0 0-76 16,-2-3-42-16</inkml:trace>
  <inkml:trace contextRef="#ctx0" brushRef="#br0" timeOffset="103502.2775">27152 11376 238 0,'-5'-1'133'0,"3"0"-55"15,2 0-31-15,0 1 15 0,0-2 15 16,2 2-7-16,-2 2-20 16,3 0-9-16,-1 3 3 15,0 4-12-15,-2 2 3 16,-1 6 1-16,0 1 8 16,-6 4-8-16,1 0-16 0,-3 3-8 15,0-1 8-15,1-2 9 16,0-1 2-16,3-3-18 15,-1-3-8-15,2-4-2 16,2-2 1-16,-2-3-1 16,4 0-3-16,0-1-1 0,3 1-2 15,2 0 5-15,5 0 6 16,0 2 0-16,3-2-4 16,1 1-4-16,-1-2-1 15,-2-3-28-15,0-1-33 16,1 0-25-16,-6-3-72 15,-3 0-118-15</inkml:trace>
  <inkml:trace contextRef="#ctx0" brushRef="#br0" timeOffset="104112.8654">27098 11329 231 0,'-2'-7'127'15,"-4"-1"-14"-15,-2 1 29 16,-3 1-6-16,0 3 17 15,-4 3-54-15,1 1-25 16,-3 6-16-16,1 7-27 16,0 5-12-16,1 6-4 0,3 3 3 15,5 3 3-15,3-2 4 16,4 0-6-16,0-4-13 16,4-3-5-16,5-7-1 15,7-3-56-15,-3-8-110 16,1-3-141-16,0-3-197 0</inkml:trace>
  <inkml:trace contextRef="#ctx0" brushRef="#br0" timeOffset="113117.3775">23826 11201 558 0,'-18'0'33'0,"3"-2"-28"16,-1 1 6-16,5 1 8 15,-2-1 17-15,2 0 4 16,2-1-6-16,2 0-4 16,1 1 11-16,3 0-4 15,0-1 2-15,3 0-19 0,-1 1-10 16,3 0-13-16,4-2-1 16,5 0 5-16,3-2-3 15,6 0 6-15,3 1-7 16,4 0 6-16,5-1-5 15,1 1-1-15,4 2 1 0,0 0-16 16,0 1-9-16,1-1-2 16,-2 1 4-16,1 2 10 15,-3 1 6-15,2-2-5 16,-1 2 7-16,1 1 7 16,1 0-2-16,0-3 3 0,0 2-5 15,-1-4 3-15,0 1 0 16,1-3 3-16,0-1 2 15,3 2 0-15,0-1-4 0,4 1 1 0,-3 0 0 16,1 1 0-16,-1-1-2 16,0 0 2-16,-2-2-1 15,-1 1 1-15,-1-2 5 16,-2 3 6-16,-2 1-10 0,-3 1 4 16,-3-2-4-16,-1 4-2 15,-5 3 1-15,-1 2 1 16,-2 1 7-16,-1 2 13 15,-1-2 10-15,-2 2-7 16,0-2-4-16,2-1-8 0,-2 0-10 16,1 0 1-16,-1-1 0 15,-1-2-1-15,-1 1 0 16,0 0 2-16,-2-2 2 16,-1 2 7-16,0-2 4 15,0 1-13-15,-4 0-6 0,-3-2-53 16,-3-1-117-16,-5 1-202 15</inkml:trace>
  <inkml:trace contextRef="#ctx0" brushRef="#br0" timeOffset="114487.8664">25225 9517 403 0,'-2'0'56'0,"2"1"-7"16,2 2-47-16,2 1 6 15,3 2 4-15,4 0 7 0,-1 2-12 16,3 4-4-16,1-1 1 16,-1 3-4-16,-1 2 1 15,-2 1-2-15,0 2 1 16,-1 3 1-16,-1 1 0 16,-2 3 0-16,4 2-1 15,-4 1 3-15,1 3-3 0,-2 2 0 16,-1-1 0-16,-2 3-1 15,-2 1-2-15,2-1 1 16,-4 2 2-16,-3 1-2 16,-3 1-5-16,1 1-2 15,-4 0-4-15,2-5-2 0,1-1 14 16,-1-2 2-16,2-3 0 16,-1-1-2-16,-2-3 1 15,0 1 0-15,-1-1 1 16,0-1 0-16,-1 0 3 0,2 0 0 15,1-1 2-15,1-1-5 16,1-1-1-16,1-3 0 16,2-1 5-16,1-3 19 15,0-2 5-15,-1-2 2 16,2-1 24-16,2-1 7 0,-2-3-19 16,1-2-11-16,1-1 1 15,-1-1-12-15,0-1-21 16,1 1-39-16,1-3-78 15,-2 0-54-15,0-4-187 16</inkml:trace>
  <inkml:trace contextRef="#ctx0" brushRef="#br0" timeOffset="115414.4569">25014 11471 520 0,'0'2'22'0,"1"0"-22"15,-1-1-6-15,5 1 32 16,1 1 4-16,-1 0 19 15,4 0-23-15,1 2-4 16,2 1 2-16,-1 1 3 16,3 3-20-16,-3 1-3 0,2 3-6 15,0 4 1-15,-2 0 1 16,-1 7-2-16,1 0 6 16,-2 5-3-16,4 1 0 15,-1 3 4-15,0 1 4 16,0 3 2-16,0 4-7 0,1 0-1 15,-4 5 1-15,2 2-2 16,-3 2 0-16,-1 2-2 16,-4 1 1-16,-3-1 0 15,0 1 4-15,-2 0 8 16,-5 1 1-16,1 1-3 16,-2 2-8-16,-1-1-1 0,-2 3-1 15,0 1-2-15,2 1 3 16,-5 1-2-16,3 1 1 15,-3 0-2-15,2-2 3 16,0-1-2-16,-1 0-1 16,0-3 2-16,4-1 0 0,-3-1 0 15,0-1-2-15,1-3 2 16,1 0 0-16,2-3 5 16,0-2 20-16,0-3 19 15,1-1 3-15,1-5-14 0,-1-2 3 16,-1-4-8-16,-1-3-2 15,0-2-4-15,-2-5-10 16,2-1-12-16,-3-6-26 16,-1-4-101-16,-2-5-180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24:32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3004 2313 1038 0,'-7'33'41'0,"4"-4"-32"15,3-13 68-15,0-9-24 16,3-7-43-16,6-20-9 16,2-14 28-16,2-14 19 15,5-20-14-15,5-14-14 16,4-15-5-16,8-12-7 15,7-12-5-15,6-3 1 0,3 0-3 16,3 7-1-16,2 9 1 16,-4 17-1-16,-4 23 0 15,-5 21-1-15,-9 24-1 16,-5 23-7-16,-4 34 6 16,-2 32 50-16,-5 30-14 0,-3 25-12 15,0 21-1-15,-4 3-8 16,1-1-9-16,-4-13-1 15,-2-17 0-15,-2-23 0 16,-1-19 1-16,-3-19-1 0,-2-20-2 16,-5-18-13-16,-7-15-8 15,-7-18-65-15,-8-18 4 16,-5-14 49-16,-16-13 0 16,-6-8-35-16,-6-3-5 15,-1 4 11-15,3 9 10 16,9 13 50-16,6 14 43 0,12 13 36 15,14 12 26-15,6 5 12 16,11 4-21-16,2 11-44 16,20 2-44-16,6 1 0 15,13 3 8-15,12-1-5 16,9-3-1-16,5-5-7 0,3-1 0 16,1-4-16-16,-2-3-81 15,2 0-38-15,-7 0-69 16,-5-7-107-16,-4 0-205 15</inkml:trace>
  <inkml:trace contextRef="#ctx0" brushRef="#br0" timeOffset="406.3477">4461 1448 691 0,'-8'27'366'0,"-7"15"-409"16,-2 14 59-16,-3 15 63 16,1 13 28-16,4 14-15 15,3 9-29-15,10 2-29 16,4-2-6-16,15-11-14 0,10-11-9 16,8-17-2-16,9-18-1 15,4-17 3-15,6-19-2 16,4-13 4-16,-3-12 12 15,3-19 8-15,-4-15 1 0,-5-15-2 16,-4-14-3-16,-9-8-7 16,-5-8-5-16,-8 1-5 15,-8 5-2-15,-4 12-3 16,-8 15-1-16,-3 15-13 16,-3 14 0-16,-5 14 0 0,-2 10-50 15,3 4-51-15,3 14-86 16,4 9-188-16,2 8-197 15</inkml:trace>
  <inkml:trace contextRef="#ctx0" brushRef="#br0" timeOffset="812.7634">6352 1610 538 0,'0'-34'-16'16,"-7"4"33"-16,-18 10 189 15,-8 9-16-15,-9 11-18 16,-10 11-34-16,-8 18-31 16,-3 8-28-16,-2 15-9 0,0 9-16 15,7 7-16-15,9 5-11 16,13 4-9-16,11-1-10 15,13 2-2-15,12-4 3 16,12-4 5-16,15-8 12 16,12-6 7-16,9-6-3 0,13-9-2 15,8-9-2-15,10-12-9 16,6-7-3-16,5-10-1 16,1-6-6-16,-1-10-5 15,1-5 1-15,-4-6-31 16,-8-2-70-16,-10-1-88 0,-14 3-163 15,-14 2-641-15</inkml:trace>
  <inkml:trace contextRef="#ctx0" brushRef="#br0" timeOffset="6560.881">8377 5391 559 0,'0'-4'109'16,"0"1"-111"-16,0-2 8 0,0 3 57 15,0 0 24-15,0 1-2 16,0 1-3-16,0 0-11 15,0 1-14-15,0 8-15 16,0-1-17-16,-1 7-14 16,0 3 0-16,0 3 1 0,0 5 3 15,1 2 3-15,0 4 2 16,0 6-2-16,0 0 0 16,0 4 7-16,0 6 3 15,0 1 4-15,0 7-4 16,0 2-8-16,0 6-3 0,0 3-3 15,-2 6-1-15,2 7-8 16,-1 2 2-16,-1 8-2 16,-1 2 1-16,2 5 1 15,-1 4 0-15,2 4 6 16,-2 4-4-16,1 5 4 0,1 4 3 16,-1 4 1-16,0 4-7 15,0 2-5-15,-1 4-1 16,0 2-1-16,-1 2 0 15,1 0-1-15,-1 3-1 16,0 2-1-16,-1 4 0 0,0 0 1 16,0 3-1-16,2 2 0 15,-2-2 1-15,0 1-1 16,2-2 3-16,1 2-5 16,-1-3 3-16,2 0 0 15,-2 1-1-15,2-1 1 16,-4 1-1-16,2-2 0 0,-1 1 0 15,1-3-1-15,-1-2 1 16,-2-3 0-16,2-3 1 16,1-3-1-16,1-4 0 15,-1-3 1-15,-2-4-2 0,2-3 2 16,0-6-2-16,-1-2 2 16,3-5-2-16,-2-5 3 15,-3-6-1-15,4-6 3 16,0-5 0-16,0-6 1 15,0-4 1-15,1-7 4 0,0-5-3 16,0-7-3-16,0-4 0 16,0-7 2-16,0-6-1 15,0-5-1-15,0-5 0 16,0-6 1-16,0-6-2 16,0-2-1-16,0-5-2 15,0-2 2-15,0-4-2 0,0 0-3 16,0-2-3-16,0 1-43 15,0-1-19-15,1-5-46 16,0-5-72-16,0-2-89 16,0-2-220-16</inkml:trace>
  <inkml:trace contextRef="#ctx0" brushRef="#br0" timeOffset="7802.4101">8258 12944 160 0,'-4'4'425'16,"0"1"-410"-16,2-2 26 16,1-1 1-16,1-1 15 15,-2 1 13-15,2-2-3 16,0 1-26-16,0-1-25 0,0 0 8 16,0 0 0-16,2 0 15 15,2 0 3-15,3 0-10 16,-1 2-10-16,4 0-1 15,3-2-2-15,1 3 1 16,1 0-8-16,4 0 4 16,4 0-7-16,3-1-1 0,3 1 9 15,4-1-7-15,3-1-3 16,5 1 2-16,4-1 0 31,5-1-1-31,-1 1-1 0,5 0 1 16,6-1 1-16,-1 2 0 15,7-2 3-15,3-2-1 0,3 0-1 16,4 2 2-16,3-4-2 16,1-1 0-16,3 0-2 15,3-1 0-15,5 2-1 16,2-2-3-16,1 0 5 16,4 0 25-16,1 0-31 0,2 2 0 15,-1-3 1-15,1 1 4 16,4 0-2-16,-2 0-4 15,3-1 0-15,0 2 2 16,1-2 1-16,1 0-2 16,1 0 2-16,3 1-1 0,0 0-3 15,0 0-1-15,3 2 3 16,0-2-2-16,0 1 1 16,1 0 0-16,1-1-2 15,2 0 2-15,-1 1 1 16,3 0-2-16,-1-2-1 0,3 2 3 15,2-2 0-15,0-1 3 16,3-1 0-16,0-1-3 16,-1-1-2-16,1 1 0 15,1-1-2-15,1 0 2 16,-4 2-1-16,2-1 1 0,-1 0 0 16,0 2 1-16,-1-1-1 15,-1 2-1-15,0 0 2 16,-4 1 1-16,-1-1 0 15,-3 1 0-15,-1 2-2 16,-5-2 2-16,-2 2 2 0,-2 0 0 16,-3 1 0-16,-5 1 5 15,0 0 4-15,-3 0-2 16,-2 0 4-16,-2 1 5 16,-3-1-14-16,-2 0-1 15,-6 0 5-15,-4-1-2 0,-5 2-2 16,-1-1 2-16,-5 0-4 15,-3-1 3-15,-4 2 4 16,-3-1-1-16,-5 1 1 16,-4-1-1-16,-6 1-1 15,-5 1 0-15,-5-3 0 16,-3 5-1-16,-7 0-1 0,-3 0 0 16,-5-1 1-16,-4 2-2 15,-2-1 1-15,-2 0-7 16,-3-2 1-16,-2 3-12 15,-4-2-30-15,-8 1-38 16,-11-5-99-16,-8-8-194 0,-13-12-523 16</inkml:trace>
  <inkml:trace contextRef="#ctx0" brushRef="#br0" timeOffset="8928.3402">9756 3667 717 0,'0'0'24'0,"0"7"-23"16,0 10 21-16,0 8 36 15,0 7 20-15,0 9-10 16,0 9-10-16,-4 5-6 15,0 3 0-15,-2 0-17 0,1-5-25 16,0-5-6-16,2-11-2 16,1-11 0-16,0-11 19 15,-1-9 2-15,2-6-14 16,-2-10-27-16,-2-13 13 16,2-8 9-16,0-13-2 0,3-6-1 15,0-7-1-15,6-2 1 16,7 1 0-16,5 5 0 15,3 5-1-15,2 8 1 16,3 10-1-16,-4 8-2 16,0 9 1-16,1 7-6 0,-7 6 3 15,0 10 8-15,-3 4-2 16,-2 9 1-16,-6 0-3 16,-3 5-15-16,-2 0-4 15,-2-1-5-15,-7-1-10 16,-1-2 18-16,-3-4 9 0,-5-2-4 15,2-3 2-15,-3-2 5 16,3-4 4-16,0 0-1 16,5-5 2-16,-1 0 9 15,6-1 17-15,2 0 5 16,4 0 6-16,0 4-17 0,8 3-11 16,4 6 22-16,1 2 16 15,4 6 0-15,1 2-9 16,3 0-16-16,-4-1-12 15,2-1-7-15,2-2-4 16,2-4-25-16,0-4-57 16,2-7-57-16,1-7-70 0,-1-1-89 15,-5-12-68-15</inkml:trace>
  <inkml:trace contextRef="#ctx0" brushRef="#br0" timeOffset="9275.4073">10259 3948 777 0,'-9'31'65'16,"2"0"-29"-16,2 2 115 15,1 1-58-15,4-4-19 16,4-3-36-16,6-4-26 16,3-6-3-16,5-5 2 0,2-3-2 15,2-6-4-15,1-3-1 16,2-7-1-16,-1-7-1 0,-2-6 3 15,-1-6-3-15,-6-5 5 16,-4-5-3-16,-8-3 3 16,-3-2 9-16,-13-2 8 15,-5 2 2-15,-6 5 1 0,-4 6 6 16,-3 8 2-16,1 6 4 16,-2 11-13-16,2 5-15 15,4 1-8-15,5 10-7 16,4 0-5-16,9 5-33 15,7 4-33-15,5 3-59 16,11 2-74-16,7 2-117 0,6 3-131 16</inkml:trace>
  <inkml:trace contextRef="#ctx0" brushRef="#br0" timeOffset="9627.2463">10993 3785 677 0,'-3'-8'37'0,"-15"6"95"15,-7 0 32-15,-2 2-70 16,-7 2 16-16,-2 9-24 0,0 6-24 16,2 3-1-16,3 7-5 15,5 4-19-15,6 5-4 16,7 2 1-16,9 2-6 15,4 0-10-15,10-2-6 16,11-3 5-16,6-3-14 0,6-8 2 16,7-3-1-16,3-8-8 15,4-6 6-15,3-7-16 16,2 0-31-16,0-7-40 16,2-9-47-16,-3-2-70 15,-5-6-147-15,-5-9-303 0</inkml:trace>
  <inkml:trace contextRef="#ctx0" brushRef="#br0" timeOffset="10164.4744">12243 3935 260 0,'-6'-19'561'15,"-6"4"-544"-15,-5 6 29 0,-1 4 116 16,-2 2-59-16,-4 3-29 16,2 3-15-16,-1 9-8 15,3 5-5-15,4 5 3 16,2 2-14-16,8 3-21 16,4 0-12-16,2 3-2 0,8-2 1 15,6-2-1-15,3 1 0 16,4-6-1-16,3-5-28 15,4-1-28-15,1-7-48 16,3-4-55-16,1-4-32 16,-2-9-56-16,0-2-73 0</inkml:trace>
  <inkml:trace contextRef="#ctx0" brushRef="#br0" timeOffset="10509.6326">12543 3907 898 0,'-16'24'16'0,"2"3"8"16,4 1 66-16,4-1-6 15,3-1-6-15,3-2-34 16,3-3-36-16,5-2-6 15,5-5 6-15,3-3-4 0,3-4 3 16,-2-2-3-16,4-4 1 16,-4-1 6-16,-1-4 1 15,-2-6-3-15,-1-5 4 16,-2-2 1-16,-2-4-8 16,0-3-4-16,-4 1-2 15,0-2 0-15,-2 2-80 0,0 3-66 16,-2 3-22-16,1 4-33 15,0 5-51-15,-1 4-55 16</inkml:trace>
  <inkml:trace contextRef="#ctx0" brushRef="#br0" timeOffset="11108.2998">13018 3819 452 0,'2'18'64'0,"-2"5"-20"16,-5 4 122-16,-2 4-7 0,-2 4-25 15,-1 1-27-15,0-5-38 16,2-2-22-16,3-5-3 16,0-10-17-16,2-5-17 15,2-2-6-15,0-7-9 0,1 0-3 16,0-5-3-16,0-6 7 15,0-6 5-15,1-3 1 16,2-1-3-16,3-6-5 16,2 3-2-16,6-2 3 0,2 5 3 15,4 1 2-15,3 3 2 16,0 4-3-16,1 6-1 16,-2 2 0-16,-2 5-5 15,-3 1-9-15,-2 7 11 16,-5 5-8-16,-2-1-17 0,-3-1-4 15,-3 3 8-15,-2-4 7 16,0-3 13-16,-2 0 2 16,-5-4 2-16,-2-3 2 15,-2 1-5-15,1-1 8 16,2 0 12-16,1 0-7 0,2 0 1 0,2 0 13 16,2 0 18-16,1 3 4 15,0 6-9-15,0 2-20 0,2 1-8 16,4 3-2-16,1 2-3 15,0 0 0-15,1-1-2 16,4 1-3-16,-3-3-48 16,1-2-32-16,3-4-35 15,-2-1-115-15,2-7-138 0</inkml:trace>
  <inkml:trace contextRef="#ctx0" brushRef="#br0" timeOffset="11382.4818">13504 3850 815 0,'0'6'-169'16,"0"5"2"-16,-2 7 281 16,-2 4 17-16,0 2 1 15,0 1-13 1,1-1-12-16,2-4-20 15,1-4-18-15,0-5-16 16,1-4-35-16,5-5-8 16,0-2-7-16,2 0 7 0,1-4 9 15,-2-3 2-15,1-1 5 16,0 0-5-16,-1-5-11 0,1-1 0 16,1-2-11-16,2-1 3 15,0-1 0-15,3-1-47 16,1 1-77-16,2-1-63 15,0 5-84-15,1 2-137 0</inkml:trace>
  <inkml:trace contextRef="#ctx0" brushRef="#br0" timeOffset="11915.851">13796 3992 790 0,'-12'27'7'16,"-1"0"3"-16,3 0 119 15,1-5-14 1,2-3-40-16,3 1-53 0,4-6-3 16,2-3-9-16,8-2 7 0,4-2-11 15,3-4-10-15,2-3 8 16,1 0-9-16,2-4 10 16,-5-4-17-16,1-1-18 15,-5 0-34-15,-4-2-19 0,-3-2-2 16,-6 3-8-16,0-1 42 15,-9 2 19-15,-3 2 37 16,-3 0 10-16,1 1 10 16,-2-1-12-16,3 3 0 15,3-2 12-15,1 2 5 0,4 0-13 16,3 1-19-16,2-2 4 16,0 0 2-16,5 1 5 15,3-1 2-15,1 1-7 16,-1 0 0-16,3 1-3 15,-4-1-27-15,0-2-37 0,-4-1-19 16,-2 0-35-16,-1-3 80 16,0-3 31-16,-4 2 10 15,-1 1 42-15,1 0 40 16,2 0 29-16,0 0 4 16,2 3-28-16,0 0-39 0,5-3-9 15,4 0-2-15,3 0-17 16,4 0-11-16,4 2-11 15,1 1-4-15,3 1-48 16,0 4-105-16,1 2-171 16</inkml:trace>
  <inkml:trace contextRef="#ctx0" brushRef="#br0" timeOffset="13362.5381">11018 13530 792 0,'0'-1'58'0,"0"0"-23"16,1 5 38-16,1 5 40 15,0 7 8-15,-1 7-48 16,0 6-20-16,-1 5 2 0,0 3 2 16,0 3-13-16,-4-1-15 15,0-2 3-15,0-4-11 16,0-4-16-16,4-5-2 16,0-5-4-16,0-6-40 15,0-5-49-15,6-5-71 0,2-3-73 16,-1-4-99-16,2-9-157 15</inkml:trace>
  <inkml:trace contextRef="#ctx0" brushRef="#br0" timeOffset="13587.5292">11307 13714 1059 0,'5'8'75'15,"-1"-1"-36"-15,5 0 82 16,2 0-15-16,4-2-22 0,1 0-27 0,1-1-28 16,3-1-15-16,0-1-10 15,2-1-3-15,0-1-24 16,3-6-79-16,-2-1-89 16,1-3-201-16,1-3-355 15</inkml:trace>
  <inkml:trace contextRef="#ctx0" brushRef="#br0" timeOffset="14181.6236">12182 13632 755 0,'-3'-3'123'0,"-10"2"-32"16,-5 0 46-16,-3 2-62 16,-3 1-17-16,-3 2-16 15,1 3-24-15,4 0-7 16,3 2-8-16,6 2-1 15,4-2-2-15,7 2-4 0,2 2-2 16,12 1 2-16,3 1 3 16,5 3 0-16,1 2 1 15,1 1 1-15,-3 0-2 16,-4 2 10-16,-6 1 29 16,-3 2 20-16,-6 1 4 0,-3 1-10 15,-8-1-26-15,-5-1-9 16,-6-1-10-16,-2-5-3 15,-1-4-15-15,3-8-41 16,2-5-51-16,6-3-64 16,6-13-97-16,8-8-255 0</inkml:trace>
  <inkml:trace contextRef="#ctx0" brushRef="#br0" timeOffset="14874.8472">12337 13666 941 0,'7'28'0'16,"-6"8"-36"-16,-1 14 83 16,-3 11 42-16,-8 7 70 15,-3 9-27 1,-4 1-65-16,3 2-24 16,-3-6-16-16,4-12-12 0,0-9-6 0,3-17 11 0,3-14 11 15,2-16-18-15,1-9-25 16,2-16-9-16,2-13 13 15,1-11-2-15,0-10-37 16,6-8-24-16,8-2-7 16,5-3 17-16,4 4 41 0,6 6 20 15,2 8 1-15,0 13 2 16,-4 9-2-16,-4 14 0 16,-8 10 3-16,-4 5 25 15,-6 11 21-15,-5 6-9 16,-3 4-20-16,-8 1-3 0,-4-1 3 15,-6-2-6-15,-1-2-4 16,-2-4-8-16,-2-5-11 16,3-5-37-16,2-5-14 15,6-1-28-15,6-6-36 16,7-4-59-16,3-5-47 0,12-2 62 16,8 0 104-16,7-1 45 15,5 1 16-15,3 2 13 16,3-1 24-16,2 2 35 15,-1 0 16-15,-3-3 2 16,-2 2-1-16,-4 0-19 0,-6-1-16 16,-7 4-12-16,-7 1 3 15,-6 2-3-15,-7 1 22 16,-9 0 23-16,-6 2-27 16,-4 2-19-16,-1 0-19 15,-2 2-12-15,3 4-6 16,3 2-5-16,2 7-1 0,4 3 9 15,6 3-6-15,3 1-1 16,5 2 0-16,9-1 0 16,5 0-7-16,9-5-58 15,4-3-49-15,4-3-32 16,3-5-54-16,3-2-78 0,-4-3 57 16</inkml:trace>
  <inkml:trace contextRef="#ctx0" brushRef="#br0" timeOffset="15215.1841">12884 13765 16 0,'-5'-8'626'0,"-6"3"-539"16,-5 3 12-16,1 0-58 15,-2 4 0-15,2 5 4 16,1 5-13-16,5 2 13 16,3 3-12-16,5 1-17 0,1 1-12 15,9-1-4 1,5-2 5-1,3-1-4-15,4-4 0 16,2-4 1-16,0-3-5 0,2-2 4 0,-1-3-4 16,-1-5 1-16,-3 0 4 15,-2-2-1-15,-3-1-2 16,-4 3 2-16,-4 2 1 16,-4 2 2-16,-2-1 13 0,-1 3 52 15,-1 7-5-15,-2 1-43 16,-1 2-1-16,1 0-1 15,0 0-14-15,2-2-9 16,1-2-37-16,0-4-42 16,4-3-37-16,2-5-82 0,1-10-80 15,2-7-139-15</inkml:trace>
  <inkml:trace contextRef="#ctx0" brushRef="#br0" timeOffset="15314.9716">13131 13600 841 0,'1'-16'239'0,"-1"6"-268"0,0 4-34 16,0 2-78-16,-3 2-53 16,0 6-55-16</inkml:trace>
  <inkml:trace contextRef="#ctx0" brushRef="#br0" timeOffset="15806.014">13253 13736 560 0,'13'-11'21'0,"1"-6"-43"16,5-7 77-16,0-7 52 15,4-6 6-15,-2-3-20 16,-1-2-39-16,-5 3 9 0,-3 2-20 0,-6 4-27 16,-4 9-5-16,-2 8-6 15,-9 10 6-15,-1 7-10 16,-4 14-26-16,-2 15 8 15,-2 14 8-15,-2 12 13 16,0 13 18-16,0 10 10 0,-2 7-7 16,1 5-2-16,4 0-22 15,-1-5-3-15,0-7-9 16,4-11-7-16,2-13 14 16,0-14 0-16,3-13 9 15,2-10-6-15,5-11-2 0,1-7-8 16,1-10-48-16,4-12 36 15,5-6 11-15,3-9-12 16,4-3-44-16,2-1-15 16,4-1-12-16,0 4 33 15,1 6 50-15,-2 4 15 0,0 9 32 16,-2 3 10-16,-1 9 8 16,-3 3 2-16,-2 6 18 15,-3 3-18-15,-1 8-7 16,-3 3-3-16,-2-2-7 15,-2 3-11-15,1-4-11 0,-3-2-11 16,0-4-15-16,1-6-81 16,-1-3-120-16,1-8-253 15</inkml:trace>
  <inkml:trace contextRef="#ctx0" brushRef="#br0" timeOffset="15915.5129">13540 13683 1157 0,'3'-5'-149'0,"-1"4"-449"16</inkml:trace>
  <inkml:trace contextRef="#ctx0" brushRef="#br0" timeOffset="16313.6522">13630 13819 332 0,'-10'17'514'16,"3"-1"-485"-16,1 3 27 16,1-3 17-16,4-1-13 0,1 1-7 15,1-6-30-15,5 0-22 16,2-4 1-16,5-4-3 15,-1-1-2-15,3-2-7 16,2-2-14-16,0-7-13 16,1-2-18-16,0-2-13 0,-1-2-12 15,-1 0 23-15,-4 5 52 16,-2 1 13-16,-3 4 56 16,-4 4 28-16,-1 2 19 15,-2 4-3-15,0 4-56 16,-4 2-33-16,-1 2 16 0,0 3 1 15,0-3-24-15,0-1-11 16,2-3-13-16,1-2-28 16,2-4-32-16,0-2-93 15,0-4-105-15,3-7-55 16,1-3-33-16</inkml:trace>
  <inkml:trace contextRef="#ctx0" brushRef="#br0" timeOffset="16448.3239">13811 13753 660 0,'5'-11'234'0,"-3"1"-235"16,1 1 5-16,0-1-16 0,1 2-128 16,0 1-71-16</inkml:trace>
  <inkml:trace contextRef="#ctx0" brushRef="#br0" timeOffset="16643.4061">14033 13500 933 0,'0'7'39'0,"-4"5"-79"16,-4 6 55-16,0 7 25 0,-2 8 78 15,-4 4-37 1,3 3-62-16,1 1 0 16,-1 1-4-16,3-3-9 15,2-4-7-15,1-5-22 16,2-6-12-16,3-9-43 15,0-6-50-15,0-8-78 0,0-5-24 16,0-9-29-16</inkml:trace>
  <inkml:trace contextRef="#ctx0" brushRef="#br0" timeOffset="16779.5792">13935 13728 820 0,'4'-2'20'0,"0"0"-67"16,2 3 29-16,3-1 2 15,2 4 7-15,1 0-111 16,2 1-105-16,3 2-17 16</inkml:trace>
  <inkml:trace contextRef="#ctx0" brushRef="#br0" timeOffset="17264.114">14114 13818 561 0,'0'0'132'0,"0"0"-128"0,8 47 30 15,-6-37 8-15,1-5 30 16,0-1-33-16,1-2-46 15,1-8 4-15,2-2 9 16,0-3 9-16,-2-3-9 0,0 0-3 16,0 0 4-16,-2 1 1 15,-1 4-3-15,-1 1-6 16,0 4 5-16,-1 2 7 16,0 3 37-16,0 5-12 15,0 4-28-15,1 4 12 0,1 4 7 16,1 7 1-16,0 2 5 15,0 4 0-15,-1 5-5 16,-2 2-12-16,0 3-7 16,0 2 0-16,-5-1-7 15,-1 4 1-15,-2-2-3 16,0-1-1-16,-4-2-7 0,0-3 0 16,-2-2 7-16,-3-7-4 15,-1-3-3-15,2-8-6 16,0-7 5-16,1-6 9 15,3-2-17-15,0-8-5 16,4-6 8-16,4-3 9 0,4-1 6 16,1-4-2-16,9 1 2 15,7-2-4-15,3 0 7 16,7 0 26-16,6-4 12 16,3 1-15-16,5 0-24 0,-1 0-29 15,1 1-52-15,-3 3-37 16,-4 0-189-16,-4 4-195 15</inkml:trace>
  <inkml:trace contextRef="#ctx0" brushRef="#br0" timeOffset="18689.4622">5241 7720 512 0,'-11'0'253'15,"-1"1"-246"-15,-1 2 17 16,2 0-8-16,1 0 30 0,4 1 7 16,0 1 10-16,4 1-18 15,2 0-14-15,0 3-20 16,6 2-10-16,2 4 7 15,3 3 0-15,3 2 0 16,0 1-1-16,-3-1-3 0,2 0 8 16,-1-2-4-16,-4-1 0 15,-1-2 17-15,-4-3 13 16,-2-2 13-16,-1 2 1 16,-4-2 3-16,-7-1-9 15,-3-1-10-15,-1 0-5 0,-5-2 2 16,0-2-11-16,2-1-12 15,-1-2-6-15,4-1-6 16,3 0-1-16,4-3-20 16,2-2-40-16,6-2-32 15,2-1-57-15,10-1-52 0,1-3-55 16,5-1-58-16</inkml:trace>
  <inkml:trace contextRef="#ctx0" brushRef="#br0" timeOffset="19252.0207">5380 7846 591 0,'4'5'63'16,"-2"-4"-62"-16,4-1 32 16,3 0 5-16,1-4 18 15,-3-4-24-15,3-3 4 16,0-1-7-16,-5-2 1 16,0-1-1-16,-2 1 1 0,-3-2-9 15,0 4-7-15,-6 2 1 16,-4 3 0-16,1 4 3 15,-2 3-4-15,-3 3-6 16,4 10-4-16,3 4 12 16,0 7-1-16,3 3 2 0,4 2 8 15,4 0 4-15,5-2-16 16,4-6-13-16,1-2 0 16,3-5-21-16,4-7-56 15,-1-4-51-15,-2-3-64 16,0-6-108-16</inkml:trace>
  <inkml:trace contextRef="#ctx0" brushRef="#br0" timeOffset="19615.2062">5618 7734 555 0,'-6'33'65'0,"1"-1"30"16,3 0 13-16,2-7-24 16,0-5-6-16,0-4-42 0,2-9-26 15,3-4-20-15,1-3 11 16,2-4-17-16,1-6 12 0,-1-6 4 16,1 1-3-16,0-2-8 15,0-1-21-15,0 3 2 16,2 0 17-16,-2 4 11 15,0 4 5-15,2 3-3 16,-2 2 29-16,-2 2-1 16,-1 6 22-16,0 4 15 0,0 5-12 15,-4 1-1-15,2 1-24 16,-3 2-18-16,2-5-8 16,2-2-3-16,-1-3-38 15,0-6-108-15,2-3-113 0,-1-1-150 16</inkml:trace>
  <inkml:trace contextRef="#ctx0" brushRef="#br0" timeOffset="20046.5454">6001 7611 1031 0,'-20'25'2'0,"0"1"-121"0,4-2 108 0,3 2 17 15,1-2 66-15,4-2-23 16,5-3-22-16,3-2-2 16,2-4-14-16,5-2-7 15,2-1-1-15,2 0-6 16,-2-2 6-16,1-1-2 0,-1 1 0 16,-1-1 2-16,-4-3-6 15,-1-1-5-15,-1-1-13 16,0-2-24-16,2 0-54 15,0-3-39-15,2-5 43 16,2-1 15-16,3-1-16 0,1-1 34 16,3 0 50-16,1 4 12 15,-3 3 10-15,-1 2 43 16,-3 2 23-16,-1 8 39 16,-1 4 39-16,-5 3-39 0,1 3-14 15,-2 2-18-15,-1-3-34 16,0-2-32-16,0-3-14 15,0-5-5-15,0-3-45 16,0-4-96-16,0-8-216 16,0-9-298-16</inkml:trace>
  <inkml:trace contextRef="#ctx0" brushRef="#br0" timeOffset="20209.2688">6180 7611 1310 0,'0'0'-1'16,"-3"3"-157"0,2-2 59-16,1-1 21 15,0 0 60-15,0 0-384 0,4-6-152 16</inkml:trace>
  <inkml:trace contextRef="#ctx0" brushRef="#br0" timeOffset="20554.4899">6385 7267 1225 0,'0'0'-26'0,"0"7"-18"16,0 5 23-16,0 9 56 16,-4 8-5-1,1 10-23-15,1 4 13 16,-2 6 22-16,4 1 1 0,0 0-33 0,2-1-10 15,3-4-7-15,3-5-39 16,1-9-25-16,0-10-14 16,-4-8-23-16,1-11-20 15,-4-4 9-15,-2-11 0 16,0-8 60-16,-4-2 41 16,-4-4 18-16,-1-2 2 0,-1 0 16 15,2 2 32-15,3 2 19 16,0 4-2-16,4 3 6 15,1 6-2-15,0 4-21 16,8 4-33-16,1 4-23 16,3 1-49-16,5 6-53 0,-1 3-138 15,1 3-58-15</inkml:trace>
  <inkml:trace contextRef="#ctx0" brushRef="#br0" timeOffset="20809.2666">6595 7699 612 0,'0'17'141'0,"0"0"-118"16,0-3 105-1,0-2-24-15,0-4-18 0,2-4-59 16,2-1-29-16,4-3 3 0,-1-4-5 16,2-3 4-16,1-3 4 15,2 0-3-15,-6-4 3 0,1 4-4 16,-3 0 2-16,-2 2-8 15,-2 3-17-15,0 1-7 16,-2 3-25-16,-2 1-106 16,0 0-103-16,0 5 30 0,1 2-120 15</inkml:trace>
  <inkml:trace contextRef="#ctx0" brushRef="#br0" timeOffset="22140.93">6614 7621 165 0,'0'-6'357'0,"0"3"-245"0,0 2 33 16,0 1-36-16,0 0-1 31,0 4-34-31,2 9-26 16,2 4 3-16,0 5-16 0,-2 6 16 0,1 1 3 0,1 1-11 15,-2-3-9-15,1-4-23 16,-1-5-7-16,-1-4-3 31,2-6-7-31,2-5-57 16,-3-3-67-16,0-7-45 0,-1-6-37 0,-1-3-66 15,0-2-121-15</inkml:trace>
  <inkml:trace contextRef="#ctx0" brushRef="#br0" timeOffset="22375.3279">6647 7468 950 0,'0'-2'120'0,"0"0"-26"15,-4 0 33-15,2-1-38 16,2 2-58-16,0-1-31 31,0 0-10-31,2-1-53 16,6 1-84-16,-1-1-89 0,2 3-164 0</inkml:trace>
  <inkml:trace contextRef="#ctx0" brushRef="#br0" timeOffset="22698.634">6810 7645 457 0,'2'7'133'16,"-2"0"-66"-16,4 6 49 0,-3 1-22 15,3 3 11-15,1 2-16 16,-1-2-30-16,1-2-5 0,-2-1-10 16,2-4-3-16,-4-2-18 15,2-4-11-15,-1-2-1 16,-1-2-3-16,4 0-5 15,-3-4-4-15,1-3 2 16,1-3 2-16,0-3-6 0,2-2-48 16,1-4-89-16,1 1-71 15,3-2-107-15,-1 4-43 16</inkml:trace>
  <inkml:trace contextRef="#ctx0" brushRef="#br0" timeOffset="22882.2318">7043 7699 320 0,'2'21'662'0,"-2"2"-655"16,0-2 23-16,0-4 30 15,0-3 31-15,0-5-62 16,0-2-27 0,0-7-29-16,0 0-40 15,2-10-63-15,0-5-17 0,0-1-69 16,-1-7-40-16</inkml:trace>
  <inkml:trace contextRef="#ctx0" brushRef="#br0" timeOffset="22989.8222">7051 7570 948 0,'-2'-1'43'0,"0"1"-56"16,2-2-26-16,0-1 23 15,2-1-98-15,3-2-173 16</inkml:trace>
  <inkml:trace contextRef="#ctx0" brushRef="#br0" timeOffset="23328.9282">7260 7344 961 0,'0'0'159'0,"-1"37"-201"16,-3-12 50-16,-5 5 4 15,4 6 63-15,-3 1-1 16,3 4-20-16,0-5-26 16,1 0-24-16,4-5-4 15,0-4-1-15,0-5-27 0,2-7-12 16,3-6-22-16,-1-8-23 16,-3-2-42-16,1-10-4 15,-2-4 65-15,0-5 4 16,0-2 2-16,-1-1 23 15,-3 2 32-15,0 1 4 0,-1 1 13 16,2 6 21-16,1 3 21 16,2 2 8-16,0 4-35 15,0 4-32-15,2 0-82 16,6 0-21-16,1 1-32 16,2 6-25-16,2 2-6 0</inkml:trace>
  <inkml:trace contextRef="#ctx0" brushRef="#br0" timeOffset="23797.1855">7276 7579 15 0,'10'15'181'16,"-1"2"-30"-16,-4 1-37 15,1 1-58-15,-1-1-34 16,1-1-5-16,1-1-11 16,-2-5-4-16,3-2-2 0,-3-4 1 15,4-3 18-15,-2-2 4 16,2-4 15-16,2-4 1 16,-4-3-7-16,2-2 3 0,-3 1-5 0,0 0 0 31,-2 2 7-31,-2 3 0 0,0 3 12 0,-2 0 3 0,0 2 11 31,0 2-2-31,0 0-18 16,1 6-30-16,2 2-3 0,-1 4-6 0,0 3-1 31,1 5 7-31,3 2 7 0,-2 5-3 0,1 2-5 0,0 3 3 16,0 2 2-16,-1 1 3 15,-1 2-2-15,0 0-6 16,-1-1-6-16,-2-1-1 15,0-2-2-15,-2-4-7 0,-2-3-3 16,-1-3 8-16,1-5 2 16,-3-6-4-16,2-3-12 15,-2-6-6-15,2-3 0 16,0-3 4-16,0-8 4 31,2-4 6-31,2-4-4 0,1-2-10 0,4-2 7 0,7-4 9 16,4 2 5-16,4-2 5 15,3-2 20-15,4-1-15 32,1 0-36-32,-2 1-136 15,-3-1-175-15</inkml:trace>
  <inkml:trace contextRef="#ctx0" brushRef="#br0" timeOffset="28721.7315">12591 13319 40 0,'0'1'329'0,"0"-2"-321"15,-1 0 13-15,-3-1 33 16,-3 0-1-16,-2 0 10 15,-2-1-5-15,-3 1 1 16,-1 1-12-16,-3-1-9 16,-2 1-16-16,-4 0-17 15,-1 0-2-15,-4 0-3 0,-2 1 1 16,-1 0-4-16,-3 1 1 16,1 5 3-16,-1 5-7 15,0 1 5-15,-1 8-1 16,1 5 1-16,-1 5-1 15,1 7 1-15,-3 5-1 0,2 4 0 16,1 4-5-16,4 2 0 16,6 1 5-16,4 2-3 15,5 2 4-15,8 2-2 16,6 0 0-16,2 5 4 16,8 0-2-16,9 0 2 0,7-1-2 15,8-1 2-15,7-1-3 16,7-3 2-16,10-1 0 15,5-6-1-15,10-3 0 16,3-4-7-16,4-5 2 16,7-4 3-16,7-4 3 0,2-5-1 15,2-4 0-15,7-6 0 16,2-3 1-16,0-3 0 16,0-5 0-16,3-1-1 15,1-4 0-15,-2-4 0 16,-1-5 1-16,1-5 1 0,-3-5 0 15,-7-5 1-15,-2-6 5 16,-5-3-1-16,-7-4 8 16,-7-4 4-16,-6-3-11 15,-5-2 5-15,-7-4 1 16,-5-3-9-16,-4-2-1 0,-7-4 2 16,-4-2-9-16,-8-3-7 15,-6-1-8-15,-7-1 5 16,-9-1 0-16,-6-1 8 15,-4 1 7-15,-13 2 2 16,-7 0 5-16,-9 1 14 0,-9 1 0 16,-5 2-5-16,-8 0-10 15,-6 5-5-15,-5 2-3 16,-7 6-6-16,-6 4-2 16,-5 4 4-16,-8 10 3 15,-6 5 0-15,-7 5 3 16,-3 6 22-16,-6 7 8 0,-3 7 4 15,-1 2-7-15,0 10-8 16,0 8 1-16,4 5-1 16,3 7-8-16,4 7-6 15,6 4-6-15,9 2-2 0,10 4-12 16,12-1-42-16,9 0-59 16,10-5-154-16</inkml:trace>
  <inkml:trace contextRef="#ctx0" brushRef="#br0" timeOffset="29405.358">14064 14559 534 0,'-7'2'43'15,"4"5"-39"-15,1 6 6 16,2 4-5-16,0 6 4 0,6 6 24 16,4 3-15-16,1 1-2 15,5 0 10-15,2-1-7 16,4-3 4-16,5-2-6 15,5-5-3-15,3-5-6 0,5-3-3 16,4-5 1-16,1-6 1 16,2-2 8-16,1-5 2 15,-2-4-2-15,-2-5-7 16,-4 0 2-16,-5-1 0 16,-7 1-6-16,-7-3-1 15,-5 4-24-15,-5 0-76 0,-5-1-41 16,-6 2-44-16,0 3-95 15</inkml:trace>
  <inkml:trace contextRef="#ctx0" brushRef="#br0" timeOffset="29681.198">14642 14780 439 0,'-5'6'62'0,"3"-2"-64"16,2-1 2-16,7-3-14 16,7 1 7-16,1-2 10 15,6-1-2-15,1 2 5 16,1-2-2-16,0 0-1 15,0-1 13 1,-3 6 2-16,-4-1 7 16,-3 5 39-16,-5 2-20 0,-5 2 34 15,-3 2-11-15,-6 2 0 16,-7-1 20-16,-2-1-20 0,-3 0-6 16,-1-3-29-16,0-3-24 15,4-3-12-15,2-2-9 16,5-3-29-16,4-4-30 15,4-5-100-15,0-4-79 16,7-1-115-16</inkml:trace>
  <inkml:trace contextRef="#ctx0" brushRef="#br0" timeOffset="30249.2531">15036 14954 129 0,'10'-13'322'0,"-3"-6"-275"0,3-3 70 15,1-7-39-15,2-4-8 16,0-4 19-16,3-3-26 16,-1 0-26-16,0 1-26 15,-1 5-8-15,-2 6-1 16,-3 9-2-16,-1 6 3 0,-3 8-5 15,1 6-12-15,-2 13-11 16,0 8 36-16,1 6-2 16,1 5-5-16,0 1 2 15,1 2-2-15,-2-4-1 16,-2-2-2-16,-2-6 2 0,0-4 0 16,-1-6 1-16,-1-2 2 15,-5-7-1-15,-3-3 2 16,-1-2-9-16,-4-3 0 15,-3-7 29-15,-2-1 1 16,2-3 0-16,0 0-5 0,3-1-9 16,3 5-5-16,3 1 16 15,4 2 7-15,3 3-22 16,1 3-12-16,7 1-8 16,8-2-22-16,3 3-12 15,8-2-32-15,5 1-44 0,3-1-93 16,3 0-110-16</inkml:trace>
  <inkml:trace contextRef="#ctx0" brushRef="#br0" timeOffset="30549.5268">15554 14686 502 0,'-11'-3'230'15,"-5"1"-194"-15,-1 2 69 16,-2-2-23-1,0 2-9-15,2 7-14 16,-1 0-20-16,5 1-2 16,2 1 7-16,5 2-12 15,4 1-12-15,2 2-12 16,2 1-10-16,7 0 2 0,3 1 0 16,1 0 0-16,3-1-5 15,0-1-15-15,2-2-18 16,1-5-40-16,0-3-16 15,2-2-42-15,-2-4-57 16,-1-5-11-16,1-3-26 0</inkml:trace>
  <inkml:trace contextRef="#ctx0" brushRef="#br0" timeOffset="30803.5647">15678 14737 420 0,'-2'-4'61'0,"-3"1"32"16,0 1 5-16,1 1 3 15,-2 0-10-15,1 4-25 16,0 4-11-16,0 2 9 16,1 4-4-16,0 1-8 15,2 2-14-15,0 0-12 16,2 0-14-16,0 0-5 0,7-2 0 16,0-3-1-16,1-2-3 0,3-2-3 15,1-3-4-15,2-3-18 16,2-1-27-16,1-2-21 15,1-6-47-15,2 0-34 16,-2-2 24-16,-1-2-145 16,-3 1 21-16</inkml:trace>
  <inkml:trace contextRef="#ctx0" brushRef="#br0" timeOffset="31245.5235">15921 14686 523 0,'-5'1'75'16,"-1"5"-22"-16,0 6 5 0,2 4-21 15,0 6 23-15,2 1 12 16,1 2-17-16,1-2-9 16,3-1 0-16,3-4-4 15,6-7-9-15,0-2-19 0,3-4 5 16,1-3 1-16,2-4-12 15,-1-6 20-15,1-4-11 16,-2-3 10-16,-1-4-13 16,-1-2-10-16,-1-4-2 15,-1 0-15-15,-1-3-70 16,1 0-46-16,-1 2-24 0,1 2-44 16,0 6-24-16,-1 3-51 15</inkml:trace>
  <inkml:trace contextRef="#ctx0" brushRef="#br0" timeOffset="31904.9877">16199 14664 249 0,'0'18'119'0,"0"4"-30"15,0-1 49-15,-1 1 12 16,-2-5-16-16,-1-2-24 0,2-4-36 16,1-4-15-16,0-4-18 15,0-2-18-15,1-5-26 16,0-4-10-16,0-5 13 15,1-2 1-15,2-2-19 16,1-1-27-16,2 1-12 0,0 3-4 16,4 3 19-16,0 2 27 15,0 4 5-15,2 4 2 16,-1 0 4-16,-1 4-8 16,-1 5 3-16,-3 2 1 15,-1 2-11-15,-3 0-1 0,-2-2 5 16,0 3 9-16,-2-2 5 15,-2 1 2-15,-2 0 0 16,-1 1-3-16,2 1-11 16,0 1 6-16,2-3 4 15,1-1-1-15,2-2 0 0,0-3-2 16,1-3 4-16,4-3-2 16,2 0-4-16,2-6-13 15,1-4 27-15,1-4 1 16,1-1-2-16,-1-3 0 15,-1-1-1-15,0 1 3 0,-1 0 23 16,-1 3 26-16,0 2 0 16,-1 3-38-16,-3 3-14 15,1 4 0-15,-2 2-9 16,-2 5-9-16,0 6 27 16,-1 2-5-16,0 3-9 0,0 2-13 15,0-1-5-15,-2-1-20 16,-2-3-15-16,1-2 32 15,0-4 14-15,-1-1 0 0,1-3-2 0,-3 0-1 16,2-2-10-16,-1-5 27 16,1-1-10-16,0 1 1 15,2-2-1-15,0 1 0 16,2 1 2-16,0 2-3 0,6 0-28 16,1 0 8-16,3-1-12 15,4 2-84-15,2-1-63 16,0-1 17-16</inkml:trace>
  <inkml:trace contextRef="#ctx0" brushRef="#br0" timeOffset="32095.6915">16607 14669 512 0,'-9'1'141'15,"-3"4"-60"-15,-1 1 1 0,0-1-23 16,-1 3-4-16,5 0-10 15,1 1-16-15,4 1-8 32,3 0-8-32,1 1-13 15,4-1-10-15,3 2-20 0,4-2-14 16,0 2-36-16,-1-1-26 16,0 1-1-16,1 0-17 15,-3 0-74-15</inkml:trace>
  <inkml:trace contextRef="#ctx0" brushRef="#br0" timeOffset="32275.865">16654 14881 414 0,'2'0'143'15,"1"-6"-154"-15,2 0 13 16,0-3 9-16,2-3 20 16,2-3 14-16,3-2-11 0,3-1 27 15,2-3 7-15,3-1-32 16,1 0-10-16,0 1-4 0,1 2-18 15,-1 1-9-15,-4 6-56 16,-2 4-30-16,-6 5-72 0,-3 5-95 16</inkml:trace>
  <inkml:trace contextRef="#ctx0" brushRef="#br0" timeOffset="32460.8102">16792 14710 726 0,'-9'-14'93'16,"1"-1"-64"-16,1-2 40 16,3 0-4-1,2-2-13-15,1 2-37 16,1 0-14-16,0 4-11 0,4 0-41 16,2 5-117-16,-2 3-157 0</inkml:trace>
  <inkml:trace contextRef="#ctx0" brushRef="#br0" timeOffset="32974.0352">17378 14737 570 0,'-7'18'44'16,"2"2"41"-16,2 3 3 16,2-1-30-16,4-1-13 15,5-3-30-15,2-5-8 0,4-4-2 16,1-7 9-16,0-4-2 16,-2-4 14-16,1-8 12 15,-3-4 8-15,-3-5 2 16,-5 0-9-16,-1-3-13 15,-5 1-2-15,-3 0 1 16,-5 4-8-16,-3 2-11 0,1 6-2 16,0 3-6-16,1 6-20 15,3 2-20-15,4 5-46 16,4 7-43-16,2 4-91 16,4 5-59-16,6 2-173 0</inkml:trace>
  <inkml:trace contextRef="#ctx0" brushRef="#br0" timeOffset="33270.4662">17548 14858 545 0,'6'0'317'0,"0"-4"-350"0,-1-9 55 15,3-2 56-15,-2-4 26 16,-1-4-26-16,0 2-55 16,0-1-20-16,-1 3 1 15,-2 6-3-15,0 2 0 16,-1 8-10-16,1 3 0 15,-2 7-15-15,1 7-28 0,-1 6 15 16,4 1 31-16,2 2 9 16,2-3-2-16,5-4 0 15,0-6-3-15,3-5 1 16,0-3-1-16,3-6 8 16,0-6 16-16,2-5-1 0,0-3 2 15,0-4-7-15,0 1 0 16,-2-3-9-16,-3 2-4 15,-3 0-10-15,-5 1-74 16,-3 3-129-16,-4 3-153 16</inkml:trace>
  <inkml:trace contextRef="#ctx0" brushRef="#br0" timeOffset="33960.0542">18317 14866 808 0,'-1'-11'34'15,"3"-5"-38"-15,1-5 53 16,6-4 7-16,2-4 6 16,0 1-18-16,1 0-23 15,0 4-19-15,-4 6 0 16,-2 7-10-16,-2 7-5 15,-2 5-10-15,1 9-21 0,0 6 49 16,0 4 0-16,1 3-2 16,2-1 1-16,-1-4 2 15,2-6-2-15,1-5 3 16,1-5-1-16,-2-3 12 16,1-3 16-16,0-7 11 0,-2-1 10 15,0-3-8-15,-2-3-7 16,0 1-14-16,-1-3-20 15,4 1-6-15,0-1-49 16,1 2-49-16,2 1-70 16,2 1-84-16,0 3-68 15</inkml:trace>
  <inkml:trace contextRef="#ctx0" brushRef="#br0" timeOffset="34419.3046">18684 14628 157 0,'-4'20'384'15,"-7"6"-380"-15,-2 2 42 16,-1 2 61-16,4 1-4 16,1-1-7-16,1-5-43 15,8-2-35-15,0-6-1 16,7-5 5-16,3-4-11 16,4-5-9-16,2-3-8 15,3-3 10-15,-3-5-4 0,0-4-1 0,-3 1 2 16,-3-4-16-16,-2 1-27 15,-6 1-23-15,-2 1 9 16,-3 2 8-16,-6 2 2 16,0 3 11-16,1 3 29 0,-1 0 13 15,2 2 10-15,3 0 22 16,2 0-1-16,0 0-11 16,3 0-22-16,3-2-6 15,1 1 20-15,2-3 2 16,0 0 5-16,0-3 7 0,-2 1 5 15,-1-3 7-15,-2 1-1 16,-1-3 0-16,-2-1-3 16,-4-1-22-16,-4-1-10 15,0-2 0-15,-2 2 6 16,2 0-9-16,2 1-2 0,3 4 3 16,2 2 3-16,0 5 1 15,4 0-9-15,4-1-5 16,5 5 1-16,3-1-2 15,1 1-50-15,4 2-60 16,0 1-80-16,0 1-94 0,-1 0-137 16</inkml:trace>
  <inkml:trace contextRef="#ctx0" brushRef="#br0" timeOffset="34814.4736">19019 14644 501 0,'-9'-3'55'16,"-1"1"56"-16,1 1 22 16,-4 3-39-1,2 6-20-15,-1 8-19 16,3 2-27-16,0 4-5 16,3 2-9-16,3 2 0 15,2-1-2-15,1 0-10 0,2-4 1 16,3-2-3-16,1-3 1 15,-1-5 0-15,0-1 0 16,0-5-5-16,-1-4-12 16,0 0-14-16,-2-2-6 15,0-5 3-15,0 0 13 0,-3-1 10 16,0 0 8-16,1 0 3 16,0 1 4-16,0 0 37 15,2 1 7-15,0-1-22 16,5 0-15-16,2-1-3 15,1 2-2-15,2-2-5 0,1 1-4 16,-1 2-49-16,-1 2-46 16,-1 0-50-16,-2 3-48 15,-4 4-121-15</inkml:trace>
  <inkml:trace contextRef="#ctx0" brushRef="#br0" timeOffset="35401.8898">19112 14909 661 0,'3'-9'41'0,"0"-5"-80"16,3-6 72-16,2-1 29 15,2-4 6-15,0 1-12 0,2-3-19 16,1 3 2-16,-1 2 24 16,-2 4-26-16,1 5-21 0,-4 5-16 15,-1 8 0-15,-2 2-4 0,-3 10-3 16,0 6 24-16,0 2-12 15,-2 5 1-15,0-2-9 16,-2 1-9-16,-1-4-9 16,-1-1-3-16,0-4-7 15,0-3-15-15,-1-4 17 0,0-3 11 16,1-4-19-16,-1-2-24 16,0-8 29-16,-1-1 12 15,1-4 9-15,2 0-2 16,2 0 7-16,2 2 7 15,0 0 18-15,3 3 16 16,3 0-13-16,4 1-1 0,1 2-14 16,4 0-3-16,1 1-4 15,3 0-52-15,1-1 9 16,3 2-56-16,0-1 0 16,-1 2 44-16,-1-1-1 15,-1 1 21-15,-5 0 25 0,-1 2 11 16,-5 1 4-16,-3-2 42 15,-3 4 52-15,-1-2 17 16,1 5-13-16,-5 1-41 16,1 3-10-16,-2 2 6 15,1 2-13-15,1 2-22 0,0 2-10 16,0 0 0-16,0 2-8 16,-2-2-3-16,2-5-5 15,-2-1-23-15,3-2-37 16,-2-6-69-16,0-2-57 15,2-5-24-15,-1-8-15 0</inkml:trace>
  <inkml:trace contextRef="#ctx0" brushRef="#br0" timeOffset="35564.8962">19367 14736 252 0,'-2'-14'303'0,"2"5"-245"16,-1 1 34-16,2 3 15 0,5 0-23 15,1 3-29-15,4 1-39 16,0-1-9-16,3 3-5 15,3 1-24-15,-3 0-101 16,2 1-53 0,-3-1-102-16</inkml:trace>
  <inkml:trace contextRef="#ctx0" brushRef="#br0" timeOffset="35760.2992">19594 14668 725 0,'-1'2'66'0,"-2"4"-3"16,1 4 48-16,0 2-40 15,0 3-21-15,2 1-23 16,-1 0-17-16,1-1-12 16,1-2-21-16,3-3-86 0,1-1-104 0,0-4-62 15</inkml:trace>
  <inkml:trace contextRef="#ctx0" brushRef="#br0" timeOffset="36004.7976">19708 14745 285 0,'-4'15'128'15,"1"1"-18"-15,1 1 18 16,1-5-22-16,1-2-31 15,1-4-20 1,4-4-15-16,4-2-15 0,0-4 5 16,4-5-13-16,1-4-12 15,2-3 1-15,3-2-5 0,0-2 2 16,3-2 0-16,0-1-5 16,1 3-34-16,-1 0-59 15,-1 1-52-15,-2 4-51 16,-3 3-40-16</inkml:trace>
  <inkml:trace contextRef="#ctx0" brushRef="#br0" timeOffset="36481.6124">19962 14658 253 0,'-10'18'262'0,"0"3"-195"16,0 0 13-16,4-1 21 16,1-1-10-16,3-3-52 0,1 0-14 15,3-3-18-15,1-2-3 16,6-3-2-16,2-1-6 15,1-2 2-15,1-1 2 16,1-4 4-16,-1 0-6 16,-1-1 4-16,0-6-9 0,-3-1-15 0,-1 0-1 15,-3-1 6-15,-4-2-12 16,0 0-7-16,-4 2 26 16,-5 0 13-16,1 2 2 15,-3 0 12-15,1 0 5 16,1 1 2-16,2 0-11 0,2 0-18 15,2 0-4-15,0 0 4 16,3-1-2-16,3 2-4 16,2 2-7-16,-1-1 2 15,1 2 10-15,-1 0 7 16,-2 1-1-16,-2-2 1 0,-1 1-1 16,1-3 9-16,-3-1 15 15,1-2-7-15,-1-1 1 16,0 0 5-16,2-1-9 15,-2 0-9-15,4 1 1 16,0 2 3-16,3 0 8 0,3 1 4 16,1 1-6-16,2 2-13 15,2 0-19-15,3 3-59 16,-1-1-29-16,2 1-72 16,-1 2-142-16</inkml:trace>
  <inkml:trace contextRef="#ctx0" brushRef="#br0" timeOffset="36772.2757">20319 14623 645 0,'-9'4'128'16,"0"0"-105"-16,0-1 33 16,1-1 1-1,1-1-5 1,2-1-41-16,3 2-6 0,2-1-15 15,2 3 3-15,4 2-20 0,4 2 15 16,-1 3-16-16,1 4 8 16,-1 3 2-16,-2 2 6 15,-2 2-2-15,-3 0 7 16,-2-1 9-16,-3 1 2 16,-5-4 36-16,-4 1 35 0,1-4 3 15,-3-3-8-15,-1-1-12 16,2-4-50-16,-1-2-45 15,1-3-91-15,-1-2-75 16,2-1-259-16</inkml:trace>
  <inkml:trace contextRef="#ctx0" brushRef="#br0" timeOffset="38283.6269">5516 8315 658 0,'-5'-11'2'0,"-1"1"-19"0,-1 1 34 16,-4-1 50-16,2 3 15 16,-2 0 48-16,-5 4-64 15,3 2-17-15,-7 1 11 16,-1 10-32-16,-3 6-4 15,-1 9-29-15,-3 9 5 16,-4 9 1-16,0 5-5 0,0 4 7 16,2 1 2-16,1-3-1 15,2-6 9-15,2-4-5 16,1-2-3-16,4-6-2 16,-3-4-1-16,3-1 1 15,-2-2-4-15,4-1 5 0,-4-1 2 16,2 1-27-16,-3 0 26 15,1 1 0-15,-3-3 2 16,-2 2-3-16,1-2-3 16,-3-1 0-16,0-2-1 15,-6-2 6-15,0-2 8 0,-3-4-4 16,0-3-4-16,-4-4-7 16,-1-4-4-16,1 0-7 15,-3-4-12-15,-1-2-12 16,2-1-82-16,0 0-132 0,-4 0-80 15</inkml:trace>
  <inkml:trace contextRef="#ctx0" brushRef="#br0" timeOffset="39099.6554">2543 9460 207 0,'-9'11'218'16,"0"-1"-114"-16,-1-1 10 15,2-2-11-15,3-1-11 16,3-4-14-16,0 0-19 0,2-2-28 16,0-4-32-16,2-7-14 15,3-3 23-15,4-7-2 16,0-4-5-16,0-3 3 16,2-1-3-16,-2 0 2 15,-2 4-2-15,1 2 0 0,-5 7 2 16,4 5-6-16,-5 7-12 15,2 4-2-15,-3 11-8 16,3 5 32-16,2 8-4 16,1 3 1-16,2 3-2 15,-2-3 0-15,1-3-3 0,-3-4-22 16,0-5-16-16,-3-6 14 16,-2-4 23-16,0-2 1 15,-5-3-6-15,-4 0-39 16,-3-6 37-16,-1 1 8 15,3-4 10-15,-3 2-7 0,3 1-4 16,4 0 4-16,3 2 6 16,3 1 3-16,0 1-2 15,9 1-12-15,7 1-14 16,4-3-61-16,4 2-76 16,4-2-59-16</inkml:trace>
  <inkml:trace contextRef="#ctx0" brushRef="#br0" timeOffset="39347.6792">3010 9237 330 0,'-22'7'319'16,"-3"2"-343"-16,2 2 44 15,2 0 8-15,0 2 56 16,6 1 34-16,1 0-18 15,8-2-20-15,2-1-15 0,4-1-37 16,6-1-31-16,5-2 3 16,5 0-11-16,4-1-12 15,4-2-31-15,3 0-30 16,2-2-64-16,0-1-71 16,0-1-70-16</inkml:trace>
  <inkml:trace contextRef="#ctx0" brushRef="#br0" timeOffset="39627.2985">3281 9217 673 0,'-16'0'-212'16,"-4"0"200"-16,2 4 40 15,0 4 55-15,3 3 45 16,1 4-34-16,3 2-10 15,3 1-4-15,5 0-12 16,3 2-26-16,2-3-17 16,5 1-3-16,6-2-7 0,5-2-2 15,0-4-4-15,6-1-9 16,1-5 0-16,0-3-3 16,0-1-23-16,-2-2-57 15,0-5-67-15,-3-1-122 0,-7 1-155 16</inkml:trace>
  <inkml:trace contextRef="#ctx0" brushRef="#br0" timeOffset="40094.6951">2378 9995 440 0,'-16'8'74'0,"0"8"35"16,1 5 53-16,1 5-89 16,5 1 23-16,7 0 0 15,2-1-35-15,7-3-26 0,7-6-19 16,3-7-5-16,3-3-10 16,2-6-1-16,1-2 3 15,-1-9-5-15,-3-5 4 16,-4-6 1-16,-2-1-3 15,-4-3 9-15,-7 1 8 16,-2 0 2-16,-4 2 13 0,-10 3-4 16,-3 3-16-16,-1 3-3 15,-3 3-15-15,2 6-31 16,3 1-14-16,5 6-14 16,4 4-70-16,5 6-131 15,2 4-100-15</inkml:trace>
  <inkml:trace contextRef="#ctx0" brushRef="#br0" timeOffset="40454.8012">2559 10208 742 0,'8'0'25'16,"0"-1"-14"-16,0-6 75 16,-1-3-15-16,-1-2 34 15,2-5-47-15,-2-1-17 16,1-1-5-16,-1-1-13 15,-3 2-13-15,3 5-8 0,-3 4 1 16,-1 3-1-16,0 4-2 16,-1 4-9-16,5 8-6 15,0 3 21-15,1 0-4 16,1-1 3-16,2 0 0 16,1-5 7-16,-1-3-3 0,0-4-4 15,1-1 2-15,-1-9 11 16,-3-1 10-16,1-4 5 15,-3-2-8-15,1-2-9 16,-1-1-11-16,-3-1-2 16,0 3-14-16,3 0-61 0,-1 3-53 15,0 4-76-15,1 3-201 16,2 3-81-16</inkml:trace>
  <inkml:trace contextRef="#ctx0" brushRef="#br0" timeOffset="41521.0625">3200 9924 324 0,'0'-5'100'0,"0"5"4"16,0-2 27-16,2 4-30 15,-1 5-15-15,3 7-1 0,0 3-22 16,-2 7-11-16,0 2 5 15,0 0 7-15,2-1-10 16,-4-1-13-16,0-6-23 16,0-3-18-16,2-6 3 15,-2-5-29-15,0-3-27 0,0-4-42 16,-4-8-25-16,-2-3 49 16,-3-2-3-16,-1-5-18 15,0 1-11-15,-3 1 33 16,4 2 25-16,2 3 43 15,3 3 20-15,3 2 0 0,1 0-18 16,5 4-3-16,3 0-5 16,5 0 9-16,5 0 1 15,-1 0-1-15,6 1 0 16,-1 0 1-16,3-2-1 16,-3 0 2-16,0 1-2 15,-1 0 18-15,-4 2 14 0,-5 1 14 16,-1 1-2-16,-3 0-3 15,-3 3-14-15,-3-1-16 16,-2 3 17-16,0 3 12 16,0 2-20-16,-2 4-13 0,-3 4-7 15,-1 1-9-15,0 3-12 16,3 1 2-16,-1 0 6 16,-2-4 4-16,5-2 5 15,0-6-15-15,1-3-23 16,0-4-9-16,6-2 7 0,-2-3 8 15,1-5 26-15,3-3 7 16,-1-3 3-16,2-3 3 16,0 1 3-16,-2-4-6 15,3 2 2-15,0 0-3 16,-1 0 4-16,-1 1-1 16,2 3-3-16,-2-2 1 0,-1 5 2 15,-3 2 8-15,0 1 8 16,0 4 7-16,-2 1 7 15,-2 1-6-15,0 2-8 16,0 5-1-16,0 3 7 16,0 4 0-16,2 4 15 0,-2 4 2 15,0 1 4-15,0 3 20 16,0-1-11-16,0-2-18 16,2-2-15-16,1-4-17 15,1-4-12-15,2-4-55 16,3-7-68-16,-1-1-75 0,2-4-43 15,-1-6-76-15</inkml:trace>
  <inkml:trace contextRef="#ctx0" brushRef="#br0" timeOffset="41980.8009">3632 9986 231 0,'2'0'429'0,"0"4"-371"16,-2 6 31-16,0 2-49 15,2 4 37-15,-2-2 28 16,2 0-26-16,0-3-22 15,1 0-25-15,4-7-19 16,-2 0-9-16,3-3-5 0,1 1-2 16,1-4 2-16,-2 0-1 0,-2-2 1 15,1-2 1-15,-3 0 1 16,0 1-3-16,-3-1-2 16,-1 3 0-16,0-1 0 15,-4 1 3-15,-1 1-3 16,-3 0-5-16,1-2-14 0,-2 4 0 15,-1-2-21-15,4 1-16 16,2 0 33-16,1 1 21 16,1-1 7-16,2 0-3 15,-2-1-3-15,2-1 5 16,-2-2 4-16,2-1-4 0,-2 0 5 16,2 1 9-16,0-1 17 15,0 0-2-15,0 1 7 16,2 0 8-16,3-2-3 15,7-2-6-15,0-3-6 16,6-1-9-16,2-1-6 0,-1-1-8 16,2-1-7-16,-1 2-58 15,-7 2-86-15,-9 4-170 16,-4 4-304-16</inkml:trace>
  <inkml:trace contextRef="#ctx0" brushRef="#br0" timeOffset="42483.7855">2666 10751 794 0,'-13'10'146'0,"4"1"-147"0,2 0 46 16,2 5 30-16,3 0-4 16,2 4 20-16,-2 1-41 15,2-1-9-15,0-2-28 0,0-4 0 16,0-4-10-16,0-2-2 16,0-6 16-16,-1 1 0 15,-3-4-5-15,-2-8-19 16,0-4-5-16,-1-4 10 15,1-7-10-15,4-3-9 16,2-3 6-16,5 0 12 0,7 1 2 16,3 4-5-16,5 3-6 15,3 5-12-15,-2 5 13 16,2 4 0-16,-3 4 3 16,-6 2-11-16,-1 4-6 0,-6 4 15 15,-7 5 9-15,0 2 26 16,-9-1 19-16,-7 2 5 15,-4-1-17-15,0-1-20 16,-4-3-8-16,1-4-6 16,3-1-6-16,4-2-32 0,6-3-19 15,7-7-28-15,3-3-56 16,7-3-74-16,8-2 1 16,7-1 16-16</inkml:trace>
  <inkml:trace contextRef="#ctx0" brushRef="#br0" timeOffset="42771.7567">2907 10650 674 0,'7'23'38'15,"-2"0"-37"-15,3-2 3 16,-3-2 4-16,-1-2 95 16,0-5-26-16,2-4-31 0,2-5-30 31,-1-1-8-31,2-7-5 15,2-5 1-15,0-4 17 16,-4-6 10-16,2-2 0 0,-6-2 4 16,-3 1-8-16,0 2 1 15,-3 1-8-15,-7 4-7 0,2 4 4 16,-3 4-9-16,0 4 4 16,2 3-1-16,0-1-11 15,5 4 1-15,0-1-41 16,4 5-40-16,2 0-51 15,6 0-105-15,5 1-70 0</inkml:trace>
  <inkml:trace contextRef="#ctx0" brushRef="#br0" timeOffset="43061.1724">3167 10515 599 0,'0'-1'234'0,"-7"0"-331"16,0 2 90-16,0 3-10 15,-1 3 14 1,3 3 10-16,5 2 1 0,0 1-2 16,1 1 2-16,7 0-2 0,1 1-1 0,3-3 2 15,0 2 9-15,-3-1 9 16,1 2 7-16,-4 1 33 16,-4-2 12-16,-2 2 9 15,0-2-19-15,-2-1-13 0,-4-2-13 16,-4-4-32-16,2-2-12 15,1-4-16-15,1 0-38 16,3-5-34-16,3-5-75 16,0-3-28-16,1-3-65 15</inkml:trace>
  <inkml:trace contextRef="#ctx0" brushRef="#br0" timeOffset="43251.4179">3377 10528 844 0,'5'9'-17'0,"-1"6"-33"0,-2 3 113 31,0 4 16-31,-2 4 40 16,0-1-37-16,0-1-37 16,2-1-28-16,1-3-16 0,3-6-36 15,2-5-63-15,0-5-59 16,1-2-65-16,2-6-71 15</inkml:trace>
  <inkml:trace contextRef="#ctx0" brushRef="#br0" timeOffset="43570.2635">3567 10586 761 0,'4'11'-9'15,"-2"5"-2"-15,-1 4 51 16,-1 1 42-16,0-1 35 0,0-1-31 15,0-5-42-15,0-6-37 16,0-2-6-16,0-5-36 16,0-5-87-16,-1-7-50 0,-3-6 110 15,0-3-23-15,-3-3-23 16,0 0 31-16,0 1 53 16,-1 3 27-16,3 4 31 0,1 4 56 15,1 3-17-15,3 1-19 16,0 3-14-16,5 1-20 15,0 0 6-15,5 2-12 16,1 0-11-16,5 1 1 16,-1-2-15-16,4-1-70 0,1 1-64 15,-5-3-37-15,1 1-106 16</inkml:trace>
  <inkml:trace contextRef="#ctx0" brushRef="#br0" timeOffset="43737.7207">3724 10490 550 0,'0'0'217'15,"1"6"-209"-15,0 1 30 16,1 2 6-16,0 4 34 16,0 1-11-16,0 5-3 15,2-1-22 1,-2 2-33-16,4-2-7 0,-2-2-49 16,0-2-40-16,3-5-40 15,-3-6-74-15,1-2-92 16</inkml:trace>
  <inkml:trace contextRef="#ctx0" brushRef="#br0" timeOffset="43990.0269">3846 10518 505 0,'2'16'97'0,"-1"4"-88"16,0 2 85-16,4 2 34 15,-3-1 25-15,2-4-34 16,2-3-53-16,0-6-47 15,-1-4-13-15,3-4 2 16,-3-3-2-16,4-3 2 0,-4-6 3 16,1-3-1-16,0-4-6 15,1-1-4-15,0-3 1 16,2-2-30-16,-1 0-51 16,3 0-46-16,1-1-80 0,-3 4-35 15,3 4 28-15,-3 4-38 16</inkml:trace>
  <inkml:trace contextRef="#ctx0" brushRef="#br0" timeOffset="44415.08">4021 10469 368 0,'0'20'112'16,"0"4"-61"-16,0 3 14 0,0 3 43 15,0 1 5-15,2-3-9 16,2-2-13-16,0-5-27 16,3-4-30-16,0-7-22 15,3-3-9-15,0-5-4 16,1-1-3-16,-1-4 0 15,0-6-4-15,-1-2-17 16,-4-3-15-16,-2 2-1 0,-3 1-7 16,0-1 11-16,-6 3 2 0,-3 1 9 15,1 3 21-15,-2 2 16 16,1 0 19-16,3 2 45 16,2-1-9-16,1 3-34 15,1-1-20-15,2 0-9 16,0 0-4-16,0-1-2 0,5 1-1 15,-3-2 7-15,3 0-1 16,1 1-1-16,-2-3-1 16,-2-1-3-16,0-2-2 15,-2-2-5-15,0 0 6 16,-6-2 7-16,-1 0 3 0,1-1-4 16,-2 3 6-16,2 0 20 15,1 1 17-15,3 1-18 16,2 0-24-16,1-1-9 15,8-1-5-15,4-2-42 16,2 0-46-16,6-3-103 16,1 1-149-16</inkml:trace>
  <inkml:trace contextRef="#ctx0" brushRef="#br0" timeOffset="44721.3341">4361 10329 875 0,'-12'11'232'16,"1"3"-321"-16,-3 1 50 16,3-1-13-1,0 2 54-15,4 2 4 16,3 1-8-16,4 1 4 0,7-2-10 16,4-2 24-16,4 2-15 15,3-1 12-15,3-3 36 16,-2 0 1-16,-1 0 9 15,-3-1-9-15,-4 1 20 0,-3 3 6 16,-8 1 6-16,-2 1-10 16,-9 1-18-16,-9-1-11 15,-5 1-34-15,-6-6-31 16,-5-4-67-16,-6-3-145 16,-5-4-344-16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28:4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8291 12934 346 0,'-4'6'161'0,"-3"0"-113"16,2 2 70-16,-3-1 4 15,3-1-23-15,1-1-17 16,-3-2-14-16,3 0-15 16,-2-2-8-16,0-2-12 0,2-5-16 15,-1-1-7-15,1-3-3 16,1 0 1-16,2-2-7 15,1-1 0-15,0 0-1 16,0 0 0-16,5 1 0 16,1 2 0-16,1 3 0 0,2 3-1 15,-2 2 1-15,1 4 2 16,-1 5 1-16,0 3-2 16,-4 2 1-16,-3 0 1 15,0 1 0-15,0 2 1 16,-5-3 1-16,-4 0 1 0,-2-4 5 15,-1-1 8-15,-2-2-3 16,0-4-7-16,0-1-7 16,2-4-2-16,4-5-3 15,-1-5-2-15,6-1 0 16,3-4 2-16,4-1 1 0,7-1 2 16,4 1-1-16,5 3 0 15,-2 3 1-15,6 4-1 16,-4 7 0-16,-2 5 3 15,-2 6-2-15,-6 7 2 16,-3 7 0-16,-7 4 2 0,0 1 1 16,-8 2 0-16,-4-2 8 15,-3-3 13-15,-1-3-1 16,-2-4-7-16,-1-5-1 16,1-5-6-16,3-6-6 15,0-2-6-15,3-5-3 0,4-7-5 16,3-6 2-16,5-3 1 15,3-3 0-15,8-1 1 16,4-1 2-16,4 3 2 16,2 2 0-16,2 7 0 15,-2 7 1-15,-1 6-2 16,-7 5 4-16,-4 11 1 0,-3 8 3 16,-5 3-1-16,-1 4-2 15,-6-1 1-15,-4-2 0 16,-2-2 0-16,-2-5 6 15,0-5 2-15,0-4-1 0,-1-5 0 16,1-3-5-16,1-6-7 16,0-7-1-16,4-6-4 15,2-6 1-15,5-2-1 16,2-5 1-16,4-1 1 16,7 1 3-16,5 3-1 15,0 4 1-15,4 5 0 0,0 8-1 16,-3 8-1-16,-1 4 5 15,-4 12 0-15,-4 9 0 16,-3 4 0-16,-5 4-3 16,-3 2-2-16,-6-3 4 0,-2 0-1 15,-4-5 2-15,0-4 0 16,-1-6 1-16,1-6-2 16,1-6-1-16,1-4-4 15,0-6-6-15,1-8-7 16,5-5-5-16,2-7-8 15,5-2 0-15,1-3 10 0,10 0 17 16,4 1 2-16,5 5 1 16,1 3 6-16,3 8 7 15,-2 8 0-15,-3 8-7 16,-1 9-2-16,-7 13 1 16,-1 4-1-16,-9 7 1 0,-1 0-5 15,0-1 2-15,-6-2-1 16,-2-6 2-16,-3-4 1 15,-1-6 0-15,-1-7 1 16,-2-6-2-16,1-4-2 16,-2-6-1-16,1-10-2 0,-1-8-2 15,3-5 0-15,1-7-4 16,8-1-21-16,2-2 20 16,4 4 6-16,8 5 3 15,4 5 0-15,5 9 3 16,-1 7 4-16,4 10-3 0,-3 3-5 15,-2 13 4-15,1 7-1 16,-3 5-1-16,-6 4-10 16,-2-1 3-16,-6 0 5 15,-1-3 3-15,-5-4 1 16,-7-5 5-16,-1-3 10 0,-9-6 7 16,4-3-4-16,-6-5-3 15,2-4-15-15,1-8-6 16,6-9-29-16,1-2-69 15,6-7-130-15,3-5-274 16</inkml:trace>
  <inkml:trace contextRef="#ctx0" brushRef="#br0" timeOffset="2173.3622">8155 6300 605 0,'0'0'88'15,"0"0"-56"-15,0 0 69 16,0 0-21-16,0 0-22 16,0 0 3-16,0 0 3 15,-32-14 4-15,44 9-30 16,9 2-12-16,12 1 23 0,6-2-7 15,10 2-14-15,1 2-12 16,0 0-1-16,-3 0-9 16,-9 0-2-16,-7 3-2 15,-11 3 3-15,-4-2 14 16,-9 1 5-16,-6-2 6 0,-3 1 21 16,-11-2-1-16,-9-2-32 15,-5 0-13-15,-7-1-4 16,-10-9-1-16,-3-3-1 15,-3-4-3-15,1 0-12 0,5-4 4 16,6 5 5-16,11 0 6 16,9 6 2-16,8 2 0 15,10 6 16-15,6 2-9 16,12 0-21-16,12 9 21 16,9 1 21-16,7 7-5 15,6-1-5-15,-1 5-8 0,-2-3-5 16,-4 1-2-16,-5-6-19 15,-4-5-58-15,-4-8-39 16,-7-3-69-16,-8-13-133 16,-9-9-220-16</inkml:trace>
  <inkml:trace contextRef="#ctx0" brushRef="#br0" timeOffset="2546.2401">6734 5814 742 0,'1'-4'128'16,"-1"9"-64"-16,-9 18 42 15,-1 13-42-15,-1 10-26 16,-5 12-4-16,-3 7 2 15,1 2-14-15,-1 2-8 16,3-4-9-16,6-6-4 0,0-6-57 16,6-11-88-16,4-12-114 15,0-10-75-15</inkml:trace>
  <inkml:trace contextRef="#ctx0" brushRef="#br0" timeOffset="3046.0606">6873 6300 654 0,'-5'27'19'16,"-3"-2"0"-16,7 4 59 16,1 1-39-16,3-6 22 0,7 0-13 15,5-10-7-15,2-3-8 16,5-9-2-16,-2-2 3 15,2-13-3-15,-3-4 1 16,1-11 11-16,-7-5 6 16,-4-5-6-16,-2-2-15 0,-7-1-14 15,-1 1-2-15,-12 3-5 16,-6 8 0-16,-4 6 1 16,-4 10-5-16,-2 7-6 15,0 7 3-15,2 14-5 16,3 6-1-16,8 9 3 15,4 2-1-15,10 4-11 0,4-2-27 16,14-1-24-16,7-6-51 16,6-6-51-16,5-10-16 15,1-8-6-15,1-3 0 16,-2-9-44-16</inkml:trace>
  <inkml:trace contextRef="#ctx0" brushRef="#br0" timeOffset="3983.938">6691 6354 891 0,'-35'7'50'15,"1"-8"-27"-15,5-14 57 0,4-10-65 16,4-7 9-16,3-10 1 16,7-9-14-16,9-3 3 15,4-6-9-15,15 1 12 16,8 9-8-16,8 10 11 16,2 17-18-16,6 21-5 15,-1 16 1-15,-2 27 4 0,-4 19 10 16,-5 13 1-16,-6 7 4 15,-10-3 18-15,-2-8 40 16,-7-15 3-16,-1-13-22 16,-1-17-38-16,2-12-17 15,-2-11-5-15,1-8-5 0,-1-13 7 16,-1-9 11-16,0-10 4 16,-1-9-6-16,0-5-4 15,0 1-2-15,2 5 0 16,1 10-2-16,1 11-1 0,-1 15-1 15,-1 11-3-15,0 23 15 16,-2 12 24-16,0 15-11 16,-4 5 1-16,3 4 13 15,1-5-10-15,5-10-17 16,8-10-14-16,7-15-8 16,7-13-50-16,9-10-32 0,2-19-43 15,9-14-91-15,-2-12-164 16</inkml:trace>
  <inkml:trace contextRef="#ctx0" brushRef="#br0" timeOffset="4399.6345">7833 6020 931 0,'3'6'105'0,"-3"18"-37"16,0 14 67-16,0 12-46 15,0 11 16-15,-2 7-19 0,-3-1-33 16,2-7-30-16,3-11-22 16,7-11-46-16,5-13-163 0,-1-14-253 15</inkml:trace>
  <inkml:trace contextRef="#ctx0" brushRef="#br0" timeOffset="5337.8933">15941 12755 946 0,'-1'5'53'0,"1"-3"-35"15,0-3 3-15,5-9 49 16,4-9-17-16,2-6 4 15,2-9-22-15,1-6 1 0,1-4 3 16,-1-2-16-16,-1 4-14 16,-2 6-10-16,-4 9-5 15,-5 10 1-15,-2 10 2 16,-3 8 4-16,-8 13-13 16,-4 12 16-16,-2 8-4 15,-1 4 16-15,2 0 14 0,3-5 5 16,4-8-6-16,5-11-19 15,4-11-9-15,3-5-24 16,7-13 16-16,3-8 8 16,2-10-4-16,2-4-25 15,-2 0-49-15,-1 3-69 0,-4 5-124 16,-7 11-113-16</inkml:trace>
  <inkml:trace contextRef="#ctx0" brushRef="#br0" timeOffset="5590.8809">16051 13145 1050 0,'0'19'66'16,"-2"11"-60"-16,-7 9 95 16,1 7 18-16,-2 4-42 15,0 5-11-15,-1-1-44 16,2-5-10-16,2-7-13 16,1-12-61-16,1-13-93 0,1-13-170 15,-1-11-333-15</inkml:trace>
  <inkml:trace contextRef="#ctx0" brushRef="#br0" timeOffset="5997.1513">16001 12410 913 0,'-7'2'52'0,"4"0"39"16,2-4-17-16,1-2-75 16,1-10 5-16,3-2-36 15,2-7-42-15,0-5-85 0,0-5-54 16,-1-2-54-16,0-3-121 15</inkml:trace>
  <inkml:trace contextRef="#ctx0" brushRef="#br0" timeOffset="6120.0145">16075 11930 53 0,'0'0'367'0,"4"-69"-351"0,-3 32 47 16,0-1-40-16,-1-2-21 31,0-3-4-31,1-2 1 0,-1-2-64 0,0-3-59 15,0-2-38-15</inkml:trace>
  <inkml:trace contextRef="#ctx0" brushRef="#br0" timeOffset="6276.1974">16095 10575 575 0,'-5'-52'-144'0,"-1"-3"-204"16</inkml:trace>
  <inkml:trace contextRef="#ctx0" brushRef="#br0" timeOffset="6555.9746">16196 8268 516 0,'3'-46'14'15,"0"0"-15"1,0 1-4-16,0-2-120 16,-2-1-99-16</inkml:trace>
  <inkml:trace contextRef="#ctx0" brushRef="#br0" timeOffset="6728.0969">16129 7551 1015 0,'0'0'75'0,"-27"-55"-107"16,16 22 8-16,2-6-124 16,0-4-19-16,0-3-94 15</inkml:trace>
  <inkml:trace contextRef="#ctx0" brushRef="#br0" timeOffset="6853.242">16008 6770 1057 0,'0'0'145'0,"-18"-61"-125"0,11 27-7 16,5-3-57-16,-1-2-50 15,0-3-51-15,0 0-149 16,1-3-186-16</inkml:trace>
  <inkml:trace contextRef="#ctx0" brushRef="#br0" timeOffset="7354.4462">8549 6141 1279 0,'-22'4'-12'16,"4"-1"17"-16,12-2 1 16,10-1-26-16,16 0-16 15,8 0-8-15,10-2-40 16,6 0-76-16,6 2-140 0,4 0-161 15</inkml:trace>
  <inkml:trace contextRef="#ctx0" brushRef="#br0" timeOffset="7495.1024">9518 6222 461 0,'91'14'475'16,"-2"-4"-458"-16,4 1 44 15,8-2-43-15,7-3-33 16,-1-1-107-16,1-1-120 15,0-1-63-15</inkml:trace>
  <inkml:trace contextRef="#ctx0" brushRef="#br0" timeOffset="7635.9025">11724 6295 359 0,'112'12'551'0,"-3"-2"-548"0,0-3 19 16,5-3-15-16,2-1-40 15,1-2-39-15,-2-1-43 16,2-1-51-16,-1-3-50 16</inkml:trace>
  <inkml:trace contextRef="#ctx0" brushRef="#br0" timeOffset="7793.9113">13663 6307 564 0,'105'4'150'15,"-3"-1"-44"-15,0-2-49 16,-1-1-51-16,-4 0-1 15,-2 2-28-15,-2-2-62 0,-1 0-39 32,-5 0-36-32,-3 0-127 15</inkml:trace>
  <inkml:trace contextRef="#ctx0" brushRef="#br0" timeOffset="7919.0712">15406 6332 958 0,'59'9'112'16,"-3"-2"7"-16,0 1-81 15,-1-4-37-15,-3-2-14 16,-1-2-52-16,-7 0-79 16,0-5-134-16,-3-7-211 0</inkml:trace>
  <inkml:trace contextRef="#ctx0" brushRef="#br0" timeOffset="8984.2736">15981 6510 632 0,'-8'-7'212'0,"-3"-3"-141"16,-1-3 16-16,-1-1-48 0,1-7-24 15,2-2 5-15,3-1-17 16,1-2-2-16,6 1-2 16,0 1-2-16,6 4 3 15,4 6-4-15,1 6-3 16,3 8-17-16,1 3 6 0,1 10 20 15,-3 10-2-15,-2 4 1 16,-2 7-2-16,-6 3 5 16,-3 1 2-16,-3-5 8 15,-6 0 32-15,-2-7 9 16,1-6-20-16,-1-7-28 0,1-6-4 16,4-7-2-16,1-7-9 15,1-7-10-15,2-7 10 16,2-4 0-16,5-4-23 15,6 0-14-15,5 1 16 16,3 2 12-16,1 6 7 0,-1 6-23 16,0 10-30-16,-3 4 40 15,-5 4 17-15,-4 12 5 16,-4 4 16-16,-3 2 31 16,-5 1 18-16,-5-4 4 15,-3-2 0-15,-3-3-18 0,-2-5-27 16,1-7-20-16,-2-2-5 15,-1-4-3-15,0-6-6 16,1-7-14-16,1-3-7 16,3-8-6-16,5-2-12 15,6-6-29-15,4 2 8 0,6 0 53 16,9 6 15-16,6 5 4 16,3 10-2-16,1 9-2 15,-1 4-9-15,-1 13 9 16,-2 8 7-16,-4 5 16 15,-4 3 9-15,-7 3 6 16,-5-1 18-16,-2-1 9 0,-9 0-22 16,-6-6-5-16,-5-3 0 15,-1-5-2-15,-3-8-11 16,-3-5-15-16,2-3-6 16,0-9 0-16,4-6-6 15,1-6-5-15,6-5-18 0,9-2-24 16,5-2 10-16,3 3 18 15,12 1 19-15,4 5 8 16,4 4-3-16,1 10-1 16,-3 7-4-16,-2 0 2 15,-2 11 4-15,-7 6 12 0,-5 3 22 16,-4 3-4-16,0-2-1 16,-8 0-7-16,-2-2-12 15,-1-5-7-15,0-4-21 16,1-6-73-16,2-4-98 15,1-8-203-15</inkml:trace>
  <inkml:trace contextRef="#ctx0" brushRef="#br0" timeOffset="9376.4706">17002 5760 879 0,'2'20'145'0,"-2"10"-96"16,-2 7 67-16,-3 8-51 0,-3 8 11 16,-5 5 13-16,-1 4-52 15,-2 1-10-15,1-3-8 16,-1-2-15-16,2-4-10 15,0-7-57-15,2-6-90 16,-1-8-170-16,-3-11-337 16</inkml:trace>
  <inkml:trace contextRef="#ctx0" brushRef="#br0" timeOffset="11432.6391">6913 13990 640 0,'2'2'70'15,"-1"-1"-45"-15,-1 1 81 0,0-5 20 16,2 1-32-16,0-4-68 16,2-3-7-16,1-4 1 15,3-3-2-15,3-5-8 16,3-3-11-16,6-4 7 16,5-2-8-16,1-3 3 15,6-3 2-15,8 1-6 0,0-2 7 16,3 0-8-16,0-1 7 15,-1 2-3-15,1 2-1 16,-3-1 3-16,-2 4-4 16,1 2 6-16,-6 5-5 15,2 4 4-15,-10 2 0 0,-1 5-2 16,-4 3 2-16,-4 3-3 16,-3 1 2-16,-6 3-3 15,1-1 3-15,-2 1-5 16,2 0-16-16,-2 2-18 15,2-3-16-15,2-1-52 0,-3 0-59 16,0-1-50-16,-2-1-15 16</inkml:trace>
  <inkml:trace contextRef="#ctx0" brushRef="#br0" timeOffset="11861.4828">7535 13219 517 0,'-3'-1'34'0,"3"-5"-54"16,5 3 32-16,6-2 57 0,6-1 15 15,4 0-20 1,3 1-25 0,1-2-12-16,2 2-6 0,-2 1-11 15,-2 1 6-15,-5 0-11 16,-3 0 2-16,-2 6-6 15,-4 0-5-15,-1 4-2 0,-1 3-14 16,-5 5 8-16,0 1-6 16,-1 1-8-16,1 3 4 15,-2 0 12-15,0 1 12 16,0-1-4-16,0-2 5 16,-3 0-1-16,0-4 22 15,0-3 37-15,-5-1 3 0,2-3 16 16,-6-3 8-16,0-3 5 15,-2-2-18-15,-1-4-6 16,-1-6-12-16,-2-1-15 16,0-6-10-16,1-2-20 15,-1 2-6-15,0-1-3 0,0 3-3 16,0 0-6-16,0 5-31 16,1 3-24-16,0 6-51 15,2 2-81-15,1 5-197 16</inkml:trace>
  <inkml:trace contextRef="#ctx0" brushRef="#br0" timeOffset="18067.9292">2583 13975 667 0,'0'-17'-60'0,"0"0"-42"15,0 1 151-15,1 2-22 16,-1 1 13-16,0 5 81 0,0 2-6 15,0 4-16-15,0 0-5 16,0 6-43-16,-1 8-18 16,-3 7-7-16,0 9-1 15,-1 8 4-15,2 6 2 16,-3 7-1-16,2 2-5 16,1-1-8-16,1-2-11 0,2-8-3 15,-2-6-2-15,2-9-1 16,0-9-7-16,2-7-20 15,0-7-40-15,-2-7-26 16,2-11 14-16,-2-7 1 16,0-7-12-16,-6-5-11 0,-1-6 12 15,-4-3 54-15,0 1-11 16,-3 3-31-16,-1 4 22 16,1 6 50-16,3 6 37 15,0 7 70-15,5 6 46 16,-2 5-18-16,8 3-46 0,0 1-30 15,4 0-43-15,8 1-9 16,3 1 11-16,6-2-7 16,6 1-6-16,2 0 1 15,4-1-39-15,1 0-41 16,1-1-19-16,1-1-16 0,-1-2-17 16,2-1-5-16,-7 1 16 15,-3 1 57-15,-4-1 53 16,-7 3 27-16,-5 2 49 15,-6 1 12-15,-1 4 19 16,-4 6 17-16,0 4-17 0,-4 5-31 16,1 5 0-16,-3 4-13 15,1 1-3-15,1 3-4 16,2 3-10-16,0-1-24 16,2-2-8-16,0 0-4 15,0-5-6-15,0-5-26 0,0-8-17 16,2-4-9-16,-2-5 16 15,0-5-1-15,0-1 0 16,-5-3 31-16,0-2 0 16,1-2 13-16,-3-1-1 15,5 1 5-15,0 1 17 0,2 0-6 16,0-1-11-16,4-1-6 16,5 0 3-16,5-4-3 15,-1-1 2-15,5-1-3 16,-2-2-1-16,6-3-12 15,-5 0-1-15,2 0 13 16,-3-1 3-16,-3 0 0 0,-3 1 5 16,2 1 15-16,-7 1 8 15,-1 2 1-15,0 2-7 16,-4 1 1-16,0 5 2 16,0 2 0-16,0 3 16 0,0 2 6 15,-4 6-18-15,2 9-9 16,-2 6 12-16,1 6 7 15,1 4 0-15,-2 5-12 16,4 1-12-16,0-1-6 16,0-2-8-16,4-5-12 0,3-4-46 15,1-7-51-15,4-7-55 16,-1-8-38-16,2-6-16 16,1-12-132-16</inkml:trace>
  <inkml:trace contextRef="#ctx0" brushRef="#br0" timeOffset="18617.7732">3230 13936 668 0,'-3'27'39'0,"-8"6"-8"16,2 5 61-16,0 4 0 15,-3 0 16-15,3-2-18 16,3-4-46-16,2-9-31 0,2-8-12 15,2-9-4-15,2-8-2 0,2-6-12 16,1-11 17-16,3-8 2 16,-1-3 0-16,2-7-8 15,-2 0-9-15,2-1-9 16,4 2 12-16,-2 3-1 16,5 4 3-16,-1 6 8 0,-1 3 1 15,0 8 4-15,0 4 10 16,-2 3-7-16,-3 3-5 15,-3 8-3-15,0 0-5 16,-4 4-34-16,-2-3-18 0,0 0 13 16,-6-1 14-16,0-5 0 15,-2 1-7-15,1-5 23 16,-2 1 9-16,-2-1 19 16,2-2 5-16,2 1-3 15,0 1 0-15,0-1 6 16,5 6 7-16,0 3 13 0,2 6 18 15,0 1 10-15,2 3-5 16,5 1-5-16,3 2-10 16,0-3-15-16,-1 1-17 15,3-2-11-15,-4-1-3 16,-1-1-3-16,-1-1-39 0,2-2-38 16,-4-1-81-16,-1-2-100 15,0-3-160-15</inkml:trace>
  <inkml:trace contextRef="#ctx0" brushRef="#br0" timeOffset="19458.7612">3542 14256 831 0,'0'-1'125'0,"0"-1"-92"15,0 2 28-15,0-1-41 16,0-1-10-16,4 2-16 16,1-6-109-16,4-4-133 15,0-3-273-15</inkml:trace>
  <inkml:trace contextRef="#ctx0" brushRef="#br0" timeOffset="20063.4232">4025 13946 563 0,'0'-5'110'0,"0"2"-91"15,0 2 97-15,0 5-51 16,-2 9-5-16,-3 6-11 15,0 6-12 1,1 6 2-16,0 1-7 16,0 3-13-16,2-1-17 15,2-2-18-15,0-1-52 0,6-3-60 16,-2-4-82-16,1-3-48 16,2-7-165-16</inkml:trace>
  <inkml:trace contextRef="#ctx0" brushRef="#br0" timeOffset="20738.5907">4407 13936 697 0,'-20'-2'116'0,"0"4"10"16,-2 0-28-16,3 3-72 15,4 0 0-15,2 2-17 16,4 2-12-16,6 0-1 16,3 2-5-16,3 0-10 0,10 1 8 15,3 0-1-15,4 1 5 16,1 0 2-16,0 0 3 16,-2 2 0-16,-4 1-2 15,-3 1-1-15,-6 1 2 16,-4 0 22-16,-4 1 35 0,-7-1 11 15,-5-1 7-15,-5-1-18 16,-2-1-21-16,-1-2-9 16,1-3-12-16,2-2-10 15,3-2-1-15,7-2-28 16,3-4-35-16,6 1-57 0,2-2-115 16,8-3-120-16,4-1-26 15</inkml:trace>
  <inkml:trace contextRef="#ctx0" brushRef="#br0" timeOffset="21345.9994">4965 13905 792 0,'-3'2'104'0,"-2"3"-54"16,-3 8-20-16,3 6-12 0,-2 2 44 15,4 6-2-15,-1 1-6 16,4 2-24-16,0 0-20 16,-2-1-6-16,2 0-5 0,0-2 0 15,0-4-23-15,0-5-25 16,-2-3-12-16,2-7-20 15,-2-5-13-15,0-3 5 16,-1-3-57-16,1-7 17 16,-4-1 70-16,3-2 34 0,1-2-14 15,2 3-37-15,0-1 29 16,7 2 41-16,1 1 14 16,5 3 24-16,1-2 0 15,1 2-6-15,4-1-2 0,-2 0-18 16,1-3-4-16,1 0-3 15,0-2-33-15,-3-1-15 16,-2-2 43-16,-1 1 6 16,-2 0 0-16,-6 1 39 15,1-1 60-15,-4 3 18 16,0 1-25-16,-2 4-23 0,0 0-23 16,0 3-6-16,0 3 10 15,0 2 16-15,0 6-14 16,-2 8-27-16,-4 8 3 15,3 4 19-15,-3 8 6 16,-2 4-12-16,4 1-12 0,-2 2-20 16,4-2-8-16,2-2-6 15,2-5-63-15,8-8-30 16,2-6-83-16,1-9-62 16,1-8-44-16</inkml:trace>
  <inkml:trace contextRef="#ctx0" brushRef="#br0" timeOffset="21508.6455">5315 14005 477 0,'0'-2'415'16,"0"2"-384"-16,-8 13 52 16,0 7-32-16,-3 1 10 15,0 6-6-15,2 2-21 16,2-1-21-16,5-1-13 15,2-4-15-15,0-4-81 16,5-3-70-16,3-4-56 0,3-6-71 0</inkml:trace>
  <inkml:trace contextRef="#ctx0" brushRef="#br0" timeOffset="21903.8408">5612 13969 507 0,'0'-3'126'0,"-13"5"-88"16,-5 10 62-16,0 5-78 0,-7 5 49 0,2 5 7 31,3 2-11-31,3 1-12 0,3 2-19 0,5-4-32 16,5 0-1-16,2-3-3 0,2-6-5 15,6-4 0-15,3-4-19 16,2-5-1-16,0-5-1 31,1 0-2-31,-3-3 2 16,-4-4 1-16,-1-4 19 15,-2 2 7-15,0-3 3 0,-2 0 2 16,0-2-6-16,0 3 5 16,2 1-4-16,-2 2 3 15,3 1 13-15,1 3 10 16,3 1-11-16,-2 1-8 15,5 0-10-15,0 3 2 0,0 0-26 16,3-2-65-16,1-1-70 16,0 0-52-16,4-6 0 15</inkml:trace>
  <inkml:trace contextRef="#ctx0" brushRef="#br0" timeOffset="22483.7694">5751 14039 464 0,'2'-3'57'0,"-2"3"42"16,0 4 30-16,0 8-10 16,-5 4-62-16,0 4-20 15,1 3 10-15,-2 2-22 0,3-1-12 16,-1 0-9-16,-2-2-3 16,3-1-1-16,-2-3-20 15,1-4-23-15,0-2-46 16,1-4 20-16,1-3-61 0,-2-3-8 15,0-1 47-15,3-2-25 16,-1-1 76-16,0-2 49 16,0 0 56-16,2 1 34 15,0-1-25-15,0-1-9 16,4 0 3-16,1-1-11 0,5 1-29 16,-1-3-25-16,2 1-21 15,1-3-62-15,2 0-45 16,-2-1-9-16,0 0 43 15,1-1-22-15,-2-2 37 0,1 1 66 16,-3-1 19-16,-1-1 32 16,-2-1-17-16,2 2-8 15,-4-1 18-15,1 3 12 16,-1 1 21-16,-1 2 15 16,-1 3 11-16,-1 2-11 15,2 2-3-15,-3 1-1 0,0 1-9 16,0 3-23-16,2 3 5 15,-2 2-5-15,0 5-8 16,0 1-10-16,0 4-9 16,0 2 4-16,-2 2-5 15,-3 2 1-15,-1 1-4 0,-1 1 5 16,1-2-8-16,-2-1-9 16,4-2-24-16,0-3-76 15,1-2-93-15,0-6-95 16,1-2-94-16</inkml:trace>
  <inkml:trace contextRef="#ctx0" brushRef="#br0" timeOffset="28401.4044">6841 12528 258 0,'7'2'34'15,"0"-3"3"-15,-3 1 30 16,-1 0-15-16,-3 0 42 15,0 0 78-15,-2 0-12 16,-5 1-71-16,-3-1-5 16,-5 0-15-16,-3 2-21 0,0 1-8 15,-2-3-11-15,-2 4-15 16,4 0-8-16,-3 3-3 16,5-2-2-16,4 2-4 15,5 3 2-15,1 0-4 0,3 1 1 16,3 3-10-16,3-1 0 15,3 1 5-15,1 0 4 16,1 0 3-16,-3-1 2 16,2-3 1-16,-3 3 0 15,-3-3 5-15,-1 0 21 0,-1 0 4 16,-7 0 4-16,0 0-2 16,-3-2-12-1,-2-2-8 1,2 0-8-16,2-3-4 0,0-2-10 0,4 0-38 15,2-3-50-15,3 1-41 16,5-2-91-16,2 1-46 16,3-1 20-16</inkml:trace>
  <inkml:trace contextRef="#ctx0" brushRef="#br0" timeOffset="28824.2879">6778 12782 263 0,'3'8'119'15,"1"-1"-114"1,-2-1 48 0,1-2 2-16,2-1 19 0,3-2-25 0,-2-1-16 15,3-3 4-15,3-5-5 0,-1-3 5 16,-2-5 5-16,4-1-10 16,-1-3-9-16,0 0-5 15,0 1 1-15,-1 0-1 16,-3 3-6-16,-2 5-9 15,-3 4-2-15,-1 4 0 16,-2 5-13-16,0 5-16 0,0 4 38 16,0 5-8-16,0-1-1 15,2 1 2-15,1-1 1 16,2-3 3-16,0-3 13 16,2-3 10-16,-2-4 2 15,3-1-2-15,-1-1 3 0,2-5 2 16,-4-2 6-16,3-2-4 15,-3-2-14-15,1-2-9 16,1-1-10-16,-2 0-3 16,2 1-9-16,-1 1-62 0,0 3-74 15,1 1-107-15,0 3-86 16</inkml:trace>
  <inkml:trace contextRef="#ctx0" brushRef="#br0" timeOffset="28997.3075">7118 12697 666 0,'4'1'-3'0,"3"-1"12"31,1-1 72-31,3 0 20 0,3-2-45 16,-2-1-45-16,1 3-11 0,-1 0-40 0,-4 1-54 15,-1 1-96-15,-6 4 2 16,-1 0-136-16</inkml:trace>
  <inkml:trace contextRef="#ctx0" brushRef="#br0" timeOffset="29106.7669">7158 12759 390 0,'-2'3'117'16,"2"0"-104"-16,0-1-9 16,5 0 8-16,4-1 0 15,2 1-12-15,3-2-46 0,3 1-119 16</inkml:trace>
  <inkml:trace contextRef="#ctx0" brushRef="#br0" timeOffset="29495.6606">7435 12744 459 0,'-2'12'72'0,"2"-1"-28"16,2-1 52-16,4 0-27 0,3-3 6 15,3 1-12-15,2-3-27 16,0-3-9-16,2-1 0 16,0-2 8-16,0-2-9 15,-2-5 4-15,0-3 2 16,-5-3-16-16,-1 0-3 0,-4-2-3 15,-4 0-2-15,0-2 6 16,-2 3-2-16,-6-1 1 16,-3 3 8-16,-1 3 12 15,1 3 6-15,-5 3-22 16,3 3 1-16,0 2-13 0,-1 8-7 16,4 3-9-16,2 3-60 15,1 3-70-15,1 1-146 16,1-1-370-16</inkml:trace>
  <inkml:trace contextRef="#ctx0" brushRef="#br0" timeOffset="32012.0051">8252 12956 113 0,'2'2'224'0,"-2"-1"-195"16,0 4 30-16,-4 0 51 15,-3 2 17-15,-2 1 4 16,-2-2-24-16,0 0-22 15,-3-1-5-15,5-1-22 16,-2-2-28-16,-1-1-13 0,4-1-9 16,2-7-2-16,3-2-1 15,-2-3 2-15,5-3-9 16,0 0 3-16,7-3-2 16,0 1 2-16,2 3-1 15,3 0-2-15,0 4 1 0,-4 2-1 16,3 5 1-16,-2 2 0 15,-1 2-3-15,-1 5 0 16,-1 6-1-16,-3 4 4 16,-3 3 0-16,0 2 4 15,-8 0 0-15,-1-2 0 0,-1-2 1 16,-4-5 1-16,3-4 11 16,-1-6 3-16,0-2-6 15,3-5-4-15,2-7-8 16,-1-5-2-16,5-3-2 15,3-1-1-15,0-3 0 16,5 1 3-16,6-1 1 0,3 4 0 16,2 2-4-16,2 4 1 15,0 3 2-15,2 6-2 16,-2 4 1-16,-1 2-1 16,-3 6 1-16,-2 7-1 15,-6 6 3-15,-3 0 0 0,-3 7 0 16,-7-2 2-16,-5 0 2 15,-2-4-2-15,0-3 1 16,1-8 2-16,1-6 0 16,-1-3-6-16,4-5 0 15,1-5 1-15,0-6-2 0,0 0-4 16,3-2-4-16,1-3-11 16,4 1-2-16,0 0-4 15,6 4 2-15,5 2 17 16,3 5 8-16,1 4-2 0,3 2 2 15,0 4 12-15,2 6 4 16,-4 4 1-16,-2 1 9 16,-4 4-2-16,-4 1-9 15,-6 1-1-15,0 1 5 16,-6 0-3-16,-3-1-9 16,-2-1-3-16,-2-4-1 0,4-2-30 15,-2-5-90-15,-2-4-109 16,2-3-254-16</inkml:trace>
  <inkml:trace contextRef="#ctx0" brushRef="#br0" timeOffset="42794.296">15885 6531 703 0,'-6'5'121'15,"-2"-5"-115"-15,3-5 29 16,1-10 14-16,2-9-18 16,2-5 10-16,0-7 4 15,7-3-12-15,5-1-1 0,3 3 0 16,5 4-16-16,0 7 0 15,3 7-2-15,0 9-8 16,-2 9-3-16,-3 4-5 16,-4 11 6-16,-6 8-2 15,-3 5 1-15,-5 2 4 16,-6 1-2-16,-5-3 12 0,-3-5 18 16,0-3 6-16,-3-11-8 15,2-4-1-15,-2-4-8 16,2-9-17-16,3-7-5 15,3-4-3-15,5-3-1 16,4-2-1-16,0-1 2 0,10 4-1 16,4 3-1-1,3 5 3-15,3 7-3 0,-2 5-2 0,-1 4 1 16,-4 11 1-16,-5 5 3 0,-4 8 7 16,-4 1-3-16,-6 1 2 15,-5-2 1-15,-1-2 0 16,-1-7 11-16,1-7-3 15,-1-6-1-15,1-4-7 16,2-6-10-16,-1-6 4 0,3-7-3 16,2-2 1-16,4-3-1 15,2-1-1-15,4 0 2 16,6 2 0-16,6 5-2 16,2 1 1-16,3 7-2 15,3 6 2-15,-1 4-2 16,0 1 3-16,0 10-2 0,-4 3 5 15,-3 3-2-15,-3-1 5 16,-4 0-4-16,-3-3 2 16,-4-2-1-16,-2-4 2 15,-1-3 6-15,-7-2 1 16,-3-2 9-16,-5 0-4 0,-2-6-5 16,1-3 4-16,-3 0-3 15,2-1-2-15,4 0-6 16,3 4-1-16,5 2-3 15,0 1 1-15,6 3-3 16,0 0-10-16,6 0-85 0,0 0-194 16,2-7-386-16</inkml:trace>
  <inkml:trace contextRef="#ctx0" brushRef="#br0" timeOffset="44060.2167">16732 5067 585 0,'0'-7'52'15,"0"1"-8"-15,0 6 98 16,0 0-33-16,0 12-30 0,0 3-30 16,0 8 0-16,0 4 9 31,0 5 3-31,0 3-20 16,2-1-22-16,0-3-12 15,1-4-3-15,0-4-13 0,-1-7-33 0,-1-7-30 0,0-4-17 16,-1-5-11-16,-2-6-7 31,-6-8-35-31,-1-7-6 16,-4-5 26-16,-3-3-16 15,1-2-72-15</inkml:trace>
  <inkml:trace contextRef="#ctx0" brushRef="#br0" timeOffset="44168.7789">16649 5090 378 0,'2'-4'247'0,"3"2"-220"15,3 2 46-15,3 0-7 16,4 0-30-16,3 0-12 31,1 2-14-31,5-1-8 0,0-1-55 0,2 0-80 0,-2-6-61 31,1-2-26-31</inkml:trace>
  <inkml:trace contextRef="#ctx0" brushRef="#br0" timeOffset="44684.1763">17038 4982 629 0,'-1'24'42'0,"-3"4"-1"16,2 5 52-16,-1 2-33 16,0 0-3-16,1 0-39 15,1-2-17-15,-1-3-1 0,3-5-9 16,1-4-33-16,0-5-28 16,-1-7-38-16,1-2 7 15,-1-7-8-15,-2 0 3 16,-1-6 79-16,-3-1 29 15,0-1-4-15,-1 0 46 0,1 0 38 16,2 2 11-16,2 0-9 16,-1-1-29-16,3 2-22 15,5-2-26-15,2 0-6 16,4-2-2-16,2 0-1 16,3-2-46-16,1-1-43 0,0-3-16 15,0-1 3-15,-3-1-8 16,0-1 28-16,-2-3 61 15,-3 2 23-15,-2 1 0 16,-3 1 0-16,-3 4 30 16,0 4 74-16,-4 4-4 0,2 3 35 15,-3 2 34-15,-1 2-48 16,-1 8-39-16,1 1-9 16,3 7-1-16,-1 4-10 15,1 2-25-15,0 3-24 16,2-4-9-16,4 2-3 0,3-4-46 15,3-5-79-15,0-7-67 16,3-6-67-16,-1-5-47 16</inkml:trace>
  <inkml:trace contextRef="#ctx0" brushRef="#br0" timeOffset="45143.3363">17356 5032 698 0,'-7'32'54'0,"1"4"-34"0,0 1 99 31,1-3-7-31,2-7-1 16,-1-7-60-16,1-8-36 16,2-7-22-16,2-5-1 0,1-9-3 15,1-8 11-15,1-4 20 16,0-6-17-16,2 0 3 15,1-5-6-15,3 3-3 16,1 3-6-16,1 5 2 0,1 5 12 16,-1 8-14-16,-1 5 1 15,-1 3-10-15,-2 7-3 16,-2 7-4-16,-1-2-33 16,-1 3-6-16,-2 1 1 0,-1-2 5 15,-1-3 24-15,-4 1 13 16,-1-5-5-16,-1 0 9 15,1 0 17-15,-1-4 6 16,2 0 23-16,-1 1 11 16,2-1 8-16,2 2 18 15,0 4-13-15,1-2-18 0,2 6 6 16,5 0 1-16,0-2-7 16,3 2-27-16,3-2-7 15,0-1-58-15,2-2-90 16,-1-3-137-16,2-2-116 15</inkml:trace>
  <inkml:trace contextRef="#ctx0" brushRef="#br0" timeOffset="45205.619">17686 5192 425 0,'2'0'600'0,"0"3"-604"16,-2-1-14-16,-1-2 21 15,0 0-100-15,0 0-249 16</inkml:trace>
  <inkml:trace contextRef="#ctx0" brushRef="#br0" timeOffset="45945.6716">18285 4902 479 0,'2'-4'213'16,"-5"4"-153"-16,-5 9 97 15,-2 5-112-15,-1 4 2 16,-3 5 23-16,2 4-30 16,1 0-5-16,0-1 18 15,2-1-10-15,5-5-17 0,0 0-16 16,3-5-13-16,3-3 1 16,6-5-32-16,5-3-38 15,4-2-31-15,6-2-36 16,1-6-10-16,2-3-9 0,2-2 16 15,-1-1 40-15,-4 1 69 16,-4 1 30-16,-3 3 8 16,-8 3 20-16,-3 4 8 15,-5 0 38-15,0 7 68 16,-2 4-81-16,-2 2-17 0,1 3 37 16,1 1-14-16,1 1-19 15,1-1-7-15,3-1 2 16,5-4-11-16,3-3-16 15,1-2-1-15,4-6-8 16,0-1 16-16,4-10-15 16,-3-3-6-16,2-4 6 0,-3-6 1 15,0-1 3-15,-6-3 17 16,-2 1 4-16,-7 1-3 16,-3 1-9-16,-6 1 10 15,-5 3 3-15,-4 4-24 16,-2 3-2-16,0 6 1 0,-1 7-4 15,4 2-11-15,0 11 10 16,6 5-11-16,3 2-14 16,5 3-48-16,4-2-24 15,4-1-40-15,7-4-93 0,3-4-69 16</inkml:trace>
  <inkml:trace contextRef="#ctx0" brushRef="#br0" timeOffset="46364.7362">18683 5032 488 0,'6'-3'51'0,"-3"1"-47"0,-3 2 50 16,1 2 12-16,0 5 84 15,-3 5-81-15,0 3-59 16,0 2 37-16,2 3-1 16,0 1 7-1,2-3-30-15,1-2-9 16,3 0-3-16,5-8-7 0,0-3-7 15,3-5-3-15,3-3-1 16,-1-7 1-16,1-7 11 16,-1 0-5-16,-1-2 1 15,-3 1 2-15,0 2-2 16,-4 2 5-16,-1 4-1 0,-5 4-2 16,0 6 2-16,0 0 23 0,-4 10 25 15,1 5-32-15,0 1-13 16,3 3 22-16,-1 1 13 15,7-4-15-15,2-4-6 16,5-3-20-16,5-5-3 16,3-4 4-16,1-2 17 15,3-9 11-15,-2-2-4 0,0-2-8 16,-1-2-5-16,-3 0-6 16,-2-1-5-16,-3 0-3 15,-5 1-4-15,-3-3-41 16,-6 2-108-16,-2-2-167 0,-4 1-456 15</inkml:trace>
  <inkml:trace contextRef="#ctx0" brushRef="#br0" timeOffset="51060.2113">20292 4834 595 0,'-5'0'45'0,"-4"9"18"16,0 6 26-16,-2 7-12 15,-2 7 30-15,2 4-7 16,1 5-28-16,2 2-14 16,5-6-20-16,1-1-18 15,4-6-11-15,6-4-8 0,3-8 2 16,0-6-7-16,3-2 1 16,-1-7 0-16,1 0-4 15,-4-7 0-15,-2-2-13 31,-3-6-13-31,-5-1-1 0,0-2-1 0,-4-1-2 16,-5 2-14-16,-1 0 2 0,-3 3 24 16,3 4 27-16,2 1 2 31,2 5 15-31,3 1 20 0,3 2-5 0,1 1-18 16,2-2-24-16,5 0 8 0,1-1 9 15,1 0 0-15,3-3 4 16,-4-1 1-16,-2 0-5 15,-2-4-10-15,0-2 4 32,-4-3-1-32,-2-5 1 15,-3-2-2-15,-2-2-1 0,0-2 4 0,-1 4-2 0,2 2 0 16,0 4 19-16,2 8 21 16,1 2-1-16,2 4-8 31,-1 3-13-31,3 0-21 15,5 3-12-15,2 4 12 0,3 2-12 0,4 3-43 0,1 1-34 16,2 0-26-16,-1 1-58 16,-3-1-120-16,-1-3-60 15</inkml:trace>
  <inkml:trace contextRef="#ctx0" brushRef="#br0" timeOffset="51810.469">20170 5229 599 0,'-10'17'207'0,"-1"-4"-163"0,6-6 82 16,3-6 0-16,1-1-47 31,4-12-43-31,6-7 13 0,3-8 10 0,5-8-13 31,4-8-19-31,1-4 4 0,1-5 3 0,2 2-5 0,0 3-8 31,-3 4-14-31,-5 8-4 0,-2 8-2 0,-5 10 0 32,-4 7 1-32,-4 10-4 0,1 11-3 0,-1 14 11 31,0 10-1-31,1 9 0 16,1 6-2-16,0 5 0 0,0-4-1 15,-1-3-1-15,1-8 0 16,-2-7-4-16,1-6-23 15,-2-10-18-15,0-7-11 16,-2-7-9-16,-3-3 2 16,-7-10-3-16,-3-6 0 0,-7-5 53 15,-2-2 12-15,-2-2 3 16,3 2-3-16,0 3 1 16,6 3 15-16,5 6 27 15,4 5 28-15,5 3 1 0,5 3-34 16,4 0-39-16,8 4 5 15,5 1 3-15,6 2-3 16,3 0-9-16,2-2-63 16,1-2-35-16,0-3-20 15,-3 0-95-15,-4-6-101 16,-4-5 4-16</inkml:trace>
  <inkml:trace contextRef="#ctx0" brushRef="#br0" timeOffset="52111.2328">20603 4914 260 0,'6'-9'397'0,"1"6"-363"16,-2 0 105-16,-3 3-63 15,0 8-24-15,-2 8 55 16,-2 6-29-16,-8 5-31 16,0 4-12-16,-3 3 9 0,-3 2 5 15,3-4-8-15,1 0 2 16,4-8-21-16,2 0-17 15,3-7-4-15,0-6 2 16,6-1-5-16,3-3-2 0,3-2-1 16,5-4-9-16,3-1-8 15,3-2-20-15,3-7-28 16,-1-5-37-16,1-5-32 16,0-2-30-16,-2-2-139 0,-1-4-108 15</inkml:trace>
  <inkml:trace contextRef="#ctx0" brushRef="#br0" timeOffset="52320.7919">20880 4931 425 0,'2'-3'188'0,"0"3"-163"0,-2 4 125 16,-5 7-1-16,-3 6-78 16,-4 5-5-16,1 5-18 15,-4 3 10-15,1-1 2 16,0 3 9-16,2-2-7 0,1-5-33 15,5-1-11 1,2-1-5-16,2-7 1 16,6-2-5-16,4-3-3 0,5-2-5 0,3-1 3 15,2-2-7-15,6-2 3 16,2-4-4-16,2 0-53 16,2 0-82-16,0-7-123 0,-3-3-296 15</inkml:trace>
  <inkml:trace contextRef="#ctx0" brushRef="#br0" timeOffset="52878.035">21475 5367 793 0,'0'-2'136'0,"3"-13"-163"0,7-5 43 16,5-8 63-16,6-7-29 15,4-5-17-15,4-3-16 16,0-2-12-16,0 3 11 15,-5 5-18-15,-4 6 8 0,-5 9-6 16,-7 10-2-16,-5 9 7 16,-2 6-13-16,-3 15 25 15,-2 9-2-15,-4 10-4 16,4 3-7-16,1 4 4 16,1 0-4-16,1-7-14 0,0-6-19 15,-1-8-21-15,2-9 23 16,-2-7 2-16,1-7 18 15,-5-2-10-15,-3-10-11 16,0-4 21-16,-1-1 12 16,0-7 14-16,2 3-14 15,3-1-5-15,3 4 1 0,1 6 4 16,5 3-2-16,6 6-12 16,5 3 0-16,3 3-27 15,4 9-65-15,1 1-81 16,2 3-16-16,-3 2-21 0</inkml:trace>
  <inkml:trace contextRef="#ctx0" brushRef="#br0" timeOffset="53242.5845">21819 5304 363 0,'3'10'235'0,"-2"-6"-74"15,-1-4-39-15,-1-5-20 16,1-11-49-16,1-8-11 0,-1-6-17 16,5-8-19-16,4-5-4 15,7-2-4-15,1 1-2 16,6 1-5-16,1 6 5 15,0 8 3-15,-2 8-9 16,-3 10-13-16,-6 10 10 16,-4 5 3-16,-5 9-3 15,-4 7 18-15,-4 4-19 0,-4 0-5 0,-4 0 17 16,0-4 2-16,-2-1 5 16,2-5-2-16,-2-5 20 15,4-2-6-15,1-2-12 16,1-2-1-16,3 1 2 15,1-1 6-15,3 3 11 16,0 1-6-16,3 3-1 0,5 1 3 16,3 3-7-16,3 0-5 15,3 2-8-15,4-6-26 16,4 0-84-16,1-5-83 16,5-5 21-16,2-1-12 0,-2-8 51 15,1-4-128-15</inkml:trace>
  <inkml:trace contextRef="#ctx0" brushRef="#br0" timeOffset="53675.9195">22223 5154 257 0,'1'0'124'0,"-3"7"57"16,-5 7 19-16,-3 3-90 0,0 4 16 15,0 2 0-15,3 0-35 16,3-3-25-16,2-2-18 16,4-5-35-16,7-3-13 15,3-6-3-15,3-1-2 16,4-3 4-16,-1 0-3 15,1-7 2 1,-4-2 0-16,-2 1-6 16,-6-2-17-16,-2-1-1 0,-3 2-14 15,-4 0 26-15,-5-2 9 0,-1 4 8 16,-2 0-4-16,2 0 4 16,1 4 1-16,2 1 8 15,2 1 4-15,2 0-9 16,-1 1-8-16,3 0-11 15,3 0-4-15,1 0 11 0,0 0-16 16,-1 0-29-16,-2 0 10 16,0-2 21-16,-1-3 5 15,-3-4-7-15,-4-2 17 16,-1-2 8-16,0 0 2 16,-1-1 15-16,2 3 44 0,3 1 29 15,1 0-14-15,3 0-35 16,7 0-28-16,5-4-8 15,4 1 1-15,6-1-10 16,7 1 1-16,3-1-44 16,3 1-168-16,-2 0-245 0</inkml:trace>
  <inkml:trace contextRef="#ctx0" brushRef="#br0" timeOffset="54259.7408">23200 4999 573 0,'2'-6'168'16,"-4"6"-88"-16,2 9 22 16,-2 11-2-16,0 8-10 15,-3 10 12-15,-1 8-23 16,0 2-10-16,-3-1-4 15,3-6-29-15,-1-12-26 0,3-8-1 16,2-12-9-16,1-9 2 16,3-6-11-16,-1-14 4 15,4-8 9-15,1-8-5 16,2-8 1-16,2-3-13 0,3-1-15 16,5 5 10-16,0 6 6 15,3 6 8-15,-1 10-18 16,-3 11-30-16,-2 7 34 15,-7 7 8-15,-4 9-1 16,-3 7 8-16,-5 4 13 16,-8 0 18-16,-2 0 17 0,-1-2 11 15,-1-6-24-15,3-7-20 16,0-3-7-16,6-6-29 16,5-3-39-16,2-7-46 15,5-3-95-15,7-4-163 16,6-1-205-16</inkml:trace>
  <inkml:trace contextRef="#ctx0" brushRef="#br0" timeOffset="55112.6671">23567 5073 948 0,'-2'37'37'16,"-10"5"-36"-16,-3-2 110 15,1-5 2-15,-2-5-32 16,3-6-38-16,0-9-21 15,5-11 16 1,4-4-11-16,3-13-29 16,0-7 0-16,3-7 3 15,5-4 1-15,5-4-4 0,5-2-20 16,4 0-10-16,4 4 9 16,3 5 11-16,0 3 9 15,-3 10 0-15,-2 8 1 0,-3 5-2 16,-6 4-8-16,-4 9-4 15,-6 6 15-15,-3 2-6 16,-3-1-27-16,-8 2 3 16,-2-2 18-16,-5-2 11 15,-2 0 7-15,-1-2 18 0,0-5 17 16,3 0 4-16,0 0-14 16,6-2-18-16,4 3 6 15,7-2-1-15,1 3-14 16,11-2-6-16,6 3 0 15,3-5-6-15,4-1-32 0,3-5-24 16,1-1-31-16,-1-7-44 16,0-2-67-16,0-5-75 15,-2-3 174-15,-4 0 41 16,0 1-46-16,-6 4 81 16,-5 2 72-16,-4 4-2 15,-5 6 21-15,-2 0 82 0,-2 10 8 16,-3 7-29-16,-2 6-25 15,0 1 19-15,1 3 20 16,4-4-24-16,-1-1-36 16,4-6-39-16,8-5-20 0,2-2-13 15,3-6-5-15,3-3-1 16,2-3 2-16,-1-7 2 16,-1-1-11-16,-4-2-19 15,-4 1-29-15,-4 0-16 16,-5-1 19-16,-4 3 16 0,-5 1 11 15,-2 1 28-15,-2 2 5 16,1-1 11-16,4 4 16 16,-1 1 9-16,3 1 6 15,4 0-4-15,0 1-25 16,1 0-14-16,4 0-4 0,-3 0-2 16,3-3 0-16,0-1-1 15,2 1 0-15,-2-4 4 16,-3-3-1-16,0-1 4 15,-2-2 0-15,-3-1 3 16,1-2 0-16,2 2-2 16,-1 1 4-16,2 3 10 0,1 3 2 15,5 0 2-15,2 4-6 16,4 2-13-16,2 1-5 16,5 0 1-16,2 4-50 15,2 4-108-15,1 5-55 16,0 1-223-16</inkml:trace>
  <inkml:trace contextRef="#ctx0" brushRef="#br0" timeOffset="55494.2764">24190 5304 101 0,'-1'2'935'0,"-3"-5"-909"16,0-9-22-16,0-6 40 15,3-8 29-15,-1-5-34 16,2-3-34-16,-2-3-3 15,3 2-2-15,0 3-1 16,1 4 5-16,-1 7-7 16,1 5 4-16,-1 6-1 0,2 10-7 0,2 2-2 15,2 13-15-15,1 4 29 16,3 5-4-16,1 3-2 16,0 3 5-16,-2 0-2 15,1-1 15-15,-4-2 16 0,-5-1 8 16,0-1 18-16,-3-3 16 15,-5-5 25-15,-3-6-38 16,-2-1-13-16,1-4-14 16,-2-6-18-16,1 0-16 15,0-3-9-15,1-2-42 16,3-3-37-16,2 4-52 0,5 0-64 16,-1 4-104-16,4 0-218 15</inkml:trace>
  <inkml:trace contextRef="#ctx0" brushRef="#br0" timeOffset="55588.0646">24490 5402 1126 0,'11'0'136'0,"-6"0"-103"16,1 0-24-16,-2 0-21 15,-4 0-51-15,0-2-181 0,-1 0-497 16</inkml:trace>
  <inkml:trace contextRef="#ctx0" brushRef="#br0" timeOffset="56257.567">25257 5141 707 0,'4'-13'119'0,"0"5"-66"0,1 2 47 16,1 6-7-16,-2 13-1 15,-1 8 15-15,-1 7-29 16,-1 8-6-16,-2 4-9 15,-3 1 5-15,-1-7-15 16,-1-6-26-16,1-8-19 0,2-8-5 16,3-7 1-16,-2-5-10 15,3-8-4-15,1-9 4 16,3-9 8-16,3-5-4 16,1-5-26-16,3 0-26 15,3 0-13-15,0 8 19 16,2 6 17-16,1 7 13 0,-1 8-4 15,-3 7-1-15,-3 1 7 16,-5 10 5-16,-4 5 8 16,-1 1 10-16,-5 3 24 15,-6-4 12-15,-3-1 6 16,-1-3 3-16,-2-5-17 0,2-3-21 16,0-4-17-16,3 0-16 15,5-7-35-15,4-3-29 16,3-1-66-16,5-1-99 15,8 2-132-15,6 3-111 0</inkml:trace>
  <inkml:trace contextRef="#ctx0" brushRef="#br0" timeOffset="56519.8633">25567 5259 476 0,'8'18'533'0,"-4"-2"-527"15,0 1-3-15,0-3 76 0,1-1 57 16,1-3-79-16,1-5-43 15,5 0-11-15,-1-5 7 16,2 0 7 0,-2-7-5-16,0-2 5 15,0-3 6-15,-4-4 11 0,-5-4-2 16,-2 0-9-16,-6-3-7 16,-6 2-1-16,-5 1-7 15,0 2-5-15,0 5-5 0,-1 3-13 16,6 3-17-16,3 7-41 15,6 1-56-15,4 9-64 16,7 3-138-16,7 4-12 16</inkml:trace>
  <inkml:trace contextRef="#ctx0" brushRef="#br0" timeOffset="56801.0912">25955 5222 730 0,'3'-14'50'0,"-3"1"-27"0,-6-1 25 15,-4 4-47-15,-1 0 7 16,-1 4-3-16,0 6-11 16,3 2 15-1,2 7-3-15,4 4-4 16,2 5 10-16,2 1 17 0,5 1 19 16,2 3-13-16,-2-3-7 0,1 1-1 15,-3-1 12-15,-3-3 33 16,-1-4 8-16,-5 1 0 15,-2-6-10-15,-2-3-36 16,-1-4-19-16,-1-1-15 16,2-3-19-16,4-5-50 0,3-4-81 15,2 0-52-15,5-2-141 16,7 0-135-16</inkml:trace>
  <inkml:trace contextRef="#ctx0" brushRef="#br0" timeOffset="57008.3489">26280 5176 861 0,'18'0'-40'0,"-10"3"8"15,-5 10 69-15,-5 4 79 16,-4 3 27-16,-8 6-46 16,-2 1-38-16,-2 1 7 15,7-4-16-15,2-4-39 0,5-3-12 0,2-4-43 16,7-8-56-16,6-3-52 15,6-2-92-15,2-7-96 16,5-5-48-16</inkml:trace>
  <inkml:trace contextRef="#ctx0" brushRef="#br0" timeOffset="57395.1269">26505 5267 606 0,'8'-1'104'0,"-2"1"-8"15,-6 9 45-15,0 3-31 16,-6 5-5-16,-2 3-19 15,-3 3-15-15,2-3-14 16,1-3-30 0,0-3-24-16,4-3-17 0,2-5-36 15,0-6-24-15,0-4-61 16,2-9-64-16,2-4 35 0,-2-6 76 16,-2-4-4-16,1-1 22 15,1-1 42-15,-4 2 30 16,2 5 58-16,0 2 90 15,2 8-5-15,-2 4-46 16,4 4-8-16,4 4-19 0,3 1-43 16,3 5-26-16,3 2-1 15,5 1-25-15,1 3-36 16,1-2-22-16,2-1-24 16,-2-2 37-16,-3-1-55 15,-1-3 44-15,-3-2 46 0,-3-1-60 16,0 0-50-16</inkml:trace>
  <inkml:trace contextRef="#ctx0" brushRef="#br0" timeOffset="57525.0254">26754 5223 709 0,'0'11'223'16,"-4"4"-83"-16,-2 6-9 16,-2-1-22-16,1 3-16 15,1 1-18-15,1-1-28 16,2-2-39-16,1-3-24 15,4-1-71-15,6-5-37 0,1-4-21 16,5-5-29 0,3-3-124-16,3-7-120 15</inkml:trace>
  <inkml:trace contextRef="#ctx0" brushRef="#br0" timeOffset="57745.2012">26961 5336 619 0,'-6'14'133'16,"-3"4"-36"-16,-2 3 41 15,1-1 35-15,4-3-52 16,0-2-48-16,6-6-41 0,2-3-8 16,4-6-22-1,3 0-2 1,5-6 0-16,-1-5 0 16,5-3 3-16,-1 0-13 0,0-6-22 0,5 1 14 31,0 0-44-31,1 0-29 0,3 2-43 15,-2 3-92-15,-3 3-99 0,1 5 2 0</inkml:trace>
  <inkml:trace contextRef="#ctx0" brushRef="#br0" timeOffset="58162.536">27183 5347 207 0,'-15'27'340'0,"-1"-1"-162"16,-2 2-27-16,7-6-2 0,1-2-12 16,6-6-28-16,2-3-65 15,4-4-23-15,5-4-13 16,6-2-2-16,2-1-4 15,2 0-1-15,1-6-2 16,-4-2-1-16,-2-2-13 16,-2 0-1-1,-4-3 3-15,-6 0-3 16,0-1-4-16,-4 3-21 0,-2-1-2 16,-2 1 15-16,2 2 8 15,2 2 17-15,-1 3 3 0,3 1 5 16,2 2 1-16,0 1-9 15,4 0-9-15,2 0 9 16,-1 0-6-16,2-3-29 16,-1-1-15-16,-3-3 14 0,1-3 11 15,-4 0 14-15,1-2 18 16,0 1 8-16,1 0 50 16,1 4 25-16,3 1 13 15,4 0-15-15,1 3-15 16,4-1-16-16,4 1-26 0,3 1-25 15,1-3-38-15,-2 1-97 16,3-3-166-16,-1 0-465 16</inkml:trace>
  <inkml:trace contextRef="#ctx0" brushRef="#br0" timeOffset="61022.6818">17369 6276 586 0,'-19'0'84'0,"-1"4"4"16,-2 4 39-16,4-2-86 15,3 3 31-15,3 2-18 16,5 0-34-16,5 2-12 15,3 1-10-15,5 2 2 16,6 0 5-16,3 0-8 0,1 2 9 16,0 0-5-16,-1 2 3 15,-5-4 6-15,-3 1 5 16,-6 1 24-16,-1-2 12 16,-6 2 1-16,-6 1-8 15,-5-4-18-15,-2-2-11 0,-2-1-5 16,0-3-8-16,3-6-4 15,1-1-52-15,7-2-65 16,4-4-44-16,4-4-151 16,4 3-126-16</inkml:trace>
  <inkml:trace contextRef="#ctx0" brushRef="#br0" timeOffset="61414.7713">17414 6635 922 0,'6'0'91'0,"-1"-3"-114"32,2-7 72-32,2-1 16 0,3-7 8 15,-1-2-28-15,1-3-34 0,2-1-1 16,-4 1 4-16,0 3-7 16,-3 3-4-16,-3 4 0 0,-1 6-2 15,-2 7 0-15,0 4-6 16,-3 12-3-16,1 4 14 15,1 4 0-15,2 1 13 16,1 0 17-16,6-5-12 16,5-6-16-16,2-6-6 0,3-4-1 15,2-4 0-15,0-4 1 16,-1-7 4-16,1-3 4 16,-4-6-5-16,0-3-2 15,-3 0-1-15,0 0-1 16,-3 1-1-16,-2 1-70 0,-1 5-124 15,-4 7-31-15,0 4-72 16,-2 5-204-16</inkml:trace>
  <inkml:trace contextRef="#ctx0" brushRef="#br0" timeOffset="61565.0238">17905 6516 872 0,'9'4'69'15,"-2"-2"-72"-15,2-1 93 16,-1 2-6-16,1-3-26 16,-3 1-51-1,0 1-17-15,-2 0-29 16,-3 0-41-16,0 1-75 0,-4 1-93 16,-6 1-18-16,-2 0-36 0</inkml:trace>
  <inkml:trace contextRef="#ctx0" brushRef="#br0" timeOffset="61682.7478">17886 6577 254 0,'0'0'208'15,"0"0"-33"-15,0 0-45 16,0 0-37-16,0 0-16 16,2 38-23-16,12-32-39 0,3-3-12 15,1 1-7 1,2-1-58-16,0 0-120 16,-1-3-144-16</inkml:trace>
  <inkml:trace contextRef="#ctx0" brushRef="#br0" timeOffset="61900.9737">18286 6439 11 0,'2'10'1050'0,"-4"7"-977"15,-4 2 3-15,-2 5 68 0,1 1-25 0,0 4-52 16,0-4-50-16,2 1-14 15,3-2-25-15,0-3-59 16,4-4-89-16,0-4-211 0,0-3-464 16</inkml:trace>
  <inkml:trace contextRef="#ctx0" brushRef="#br0" timeOffset="72830.2366">8348 12791 276 0,'0'5'84'0,"0"-1"-85"15,0-2-20-15,0 0 4 0,1-1-25 16,0 0 7-16,3 0 1 16,-2-1 0-16,-1-1-5 15,1 0 27-15,1 0-68 16</inkml:trace>
  <inkml:trace contextRef="#ctx0" brushRef="#br0" timeOffset="73017.6545">8348 12791 652 0,'29'0'-28'0,"-29"0"-72"0,0 0 69 15,0 0-1-15,0 0-4 16,0 0 31-16,0 0-8 15,25-40-46-15,-22 33-37 16,2-2-123-16</inkml:trace>
  <inkml:trace contextRef="#ctx0" brushRef="#br0" timeOffset="73153.218">8452 12610 791 0,'0'-4'8'15,"0"-2"-105"-15,0-2 8 16,0 0-17-16,0 1 1 16,0-1 56-16,4 1-87 15</inkml:trace>
  <inkml:trace contextRef="#ctx0" brushRef="#br0" timeOffset="73349.3861">8501 12462 748 0,'0'0'63'0,"0"0"-98"16,0 0 33-16,0 0-24 16,3-43-15-16,-1 31-12 15,1-1 3-15,1 2-11 0,3-3-21 16,-3 2-30-16,1-1-65 16</inkml:trace>
  <inkml:trace contextRef="#ctx0" brushRef="#br0" timeOffset="73442.9382">8582 12273 423 0,'0'-1'62'16,"0"-1"-59"-16,0-1 5 15,0 1 3-15,0-2-8 16,1 0-7-16,-1-2-39 16,1 1-52-16,-1-2-77 15</inkml:trace>
  <inkml:trace contextRef="#ctx0" brushRef="#br0" timeOffset="74440.7272">8694 11972 191 0,'0'-5'576'0,"0"-1"-632"16,0 0-56-16,0-2 63 16,0-1 7-16,0-3-29 15,0 2 39-15,4-2 2 16,-1 1-30-16,0-3-26 16,-1 2-134-16</inkml:trace>
  <inkml:trace contextRef="#ctx0" brushRef="#br0" timeOffset="74628.2596">8735 11799 343 0,'1'-6'96'0,"0"-1"-73"16,1-1 32-16,-2-1-25 0,2 0-20 15,-1-3-8-15,1 0-1 16,2-2-4-16,2-1-39 16,0-4-25-16,3 0-17 15,0-1-35-15,1-3-57 16</inkml:trace>
  <inkml:trace contextRef="#ctx0" brushRef="#br0" timeOffset="74734.102">8833 11521 337 0,'0'0'133'16,"0"0"-8"-16,0 0-11 15,2-46-52-15,-2 35-46 16,-3-4-12-16,3 1-4 0,0-2-25 16,0-2-48-16,3 0-28 15,3-3-39-15,3-2-52 16</inkml:trace>
  <inkml:trace contextRef="#ctx0" brushRef="#br0" timeOffset="74862.2681">8987 11116 691 0,'6'-12'44'0,"1"1"-42"16,-2-1-3-16,2-2-11 0,1 1-74 15,-1-2 21-15,0-1-4 16,2-3-50-1,0-1-84-15</inkml:trace>
  <inkml:trace contextRef="#ctx0" brushRef="#br0" timeOffset="75010.0197">9188 10722 424 0,'10'-18'332'15,"-3"-1"-337"-15,1 0-5 16,1-3-53-16,1 0-33 15,-2-1-29-15,0 0 39 16,1 2-44-16,-2-2-50 16</inkml:trace>
  <inkml:trace contextRef="#ctx0" brushRef="#br0" timeOffset="75153.8772">9350 10373 448 0,'0'0'99'0,"0"0"-85"0,0 0 12 16,15-48-9-16,-11 34-12 15,1-3-15-15,0 1-29 16,3-4-40 0,-3-1-48-16,3-3-93 15</inkml:trace>
  <inkml:trace contextRef="#ctx0" brushRef="#br0" timeOffset="75294.2005">9487 10028 697 0,'0'0'68'15,"0"0"-66"-15,15-46-6 16,-6 27-17-16,-1 1-33 0,2-2-24 16,1 0-39-1,-1-2-18-15,1 0-33 0</inkml:trace>
  <inkml:trace contextRef="#ctx0" brushRef="#br0" timeOffset="75443.3055">9670 9684 570 0,'0'0'58'15,"0"0"-44"-15,0 0-1 0,26-47-13 16,-17 32 0-16,4-1-16 16,0-3-33-1,0 0-44 1,2-3-14-16,2 0-35 16,1 1-99-16</inkml:trace>
  <inkml:trace contextRef="#ctx0" brushRef="#br0" timeOffset="75590.9062">9919 9355 393 0,'0'0'106'0,"0"0"-34"16,0 0-41-16,26-38-22 15,-18 26-3-15,3-3-9 0,-3 0-65 16,2-3-104-16,1-2-201 16</inkml:trace>
  <inkml:trace contextRef="#ctx0" brushRef="#br0" timeOffset="75740.7244">10256 8967 764 0,'17'-21'17'15,"0"-1"17"-15,4-1-19 16,1 0-14-16,-1-1-43 16,3-2-56-16,2-1-50 0,-1-2-94 31</inkml:trace>
  <inkml:trace contextRef="#ctx0" brushRef="#br0" timeOffset="75893.7168">10732 8515 584 0,'0'0'106'0,"46"-35"-31"16,-24 18-25-16,0 0-43 16,0-3-4-16,0 2-33 15,1-4-33-15,-3 0-72 16,3-4-56-16,0 0-58 0</inkml:trace>
  <inkml:trace contextRef="#ctx0" brushRef="#br0" timeOffset="76001.8404">11251 8075 510 0,'27'-18'58'16,"-2"1"-5"-16,0-2-35 15,0 1-13-15,-2-2-7 0,1 0-2 16,1 0-41-16,1-1-30 15,3-2-92-15,-1-1-132 16</inkml:trace>
  <inkml:trace contextRef="#ctx0" brushRef="#br0" timeOffset="76123.2671">11829 7678 382 0,'0'0'136'0,"55"-26"-56"15,-28 10-43-15,0 2-32 16,2 0-12-1,-2-2-21-15,1 1-32 16,0-1-88-16,1-2-195 16</inkml:trace>
  <inkml:trace contextRef="#ctx0" brushRef="#br0" timeOffset="76312.923">12456 7383 321 0,'34'-11'171'15,"0"0"-155"-15,1-2 21 16,4 0-48-16,2 0-38 0,2-2-35 16,0-1-40-16</inkml:trace>
  <inkml:trace contextRef="#ctx0" brushRef="#br0" timeOffset="76463.9781">13292 7135 431 0,'0'0'83'0,"63"-13"-53"0,-32 8-13 16,1-1-55-16,1-1-31 15,-4 0-5-15,2 1 2 16,-3 0-40-16,0 1-63 16</inkml:trace>
  <inkml:trace contextRef="#ctx0" brushRef="#br0" timeOffset="76585.0253">13824 7027 293 0,'24'-6'148'0,"-1"1"-74"16,0-1-23-16,1-1-40 0,2 0-11 15,-2 0-22-15,0-3-23 16,2-1 4 0,1 2-16-16,1-4 5 15,2 2-19-15,2-2-33 16</inkml:trace>
  <inkml:trace contextRef="#ctx0" brushRef="#br0" timeOffset="76748.2777">14539 6781 262 0,'34'-9'98'16,"-1"0"-18"-16,-1-1-5 16,-2 3-33-16,-1-3-24 15,-1 3-17 1,-1 0-1-16,0-1-17 0,-1 1-39 15,-1 0-48-15,-1 0-22 16,2 0-23-16</inkml:trace>
  <inkml:trace contextRef="#ctx0" brushRef="#br0" timeOffset="76869.5751">15058 6654 289 0,'20'-2'57'0,"0"-2"3"15,2 1-49-15,1-3-9 16,-1 2-28-16,3 0-28 15,1-2-8-15,0-1-26 16</inkml:trace>
  <inkml:trace contextRef="#ctx0" brushRef="#br0" timeOffset="77035.7048">15569 6554 272 0,'16'0'340'0,"0"0"-293"16,-3-1 29-16,1 1-55 15,1 0-21-15,-3 0 4 16,0 0-14 0,-1-1-24-16,-1-1-66 15,1 2-25-15,-3-2-94 16</inkml:trace>
  <inkml:trace contextRef="#ctx0" brushRef="#br0" timeOffset="80954.2508">8329 12792 269 0,'0'1'78'0,"0"0"-46"16,-2 1 18-16,0-1-5 16,0 0 15-16,0 1 20 0,1-2-37 15,1 1-24-15,0 0-14 16,0-3-4-16,3 2 19 15,3-6 9-15,-2-1-2 16,4-1-11-16,-4-2-2 0,2 1-1 16,0 0-4-16,1 0-4 15,-1-1-1-15,-2 0-2 16,3-1 2-16,-4-2 2 16,3-3 0-16,1-1-2 15,0-2 2-15,1-4 1 16,0 0-2-16,4-2-3 0,-2-3 2 15,1 1-1-15,2-2 6 16,-2 0 0-16,2-1-2 16,-1-4 0-16,2 3-2 15,-1-1 3-15,0-1 3 16,1-1 3-16,-2 0 6 0,0-2-7 16,-2-1-8-16,2 1-3 15,-2-2 1-15,-1 0-2 16,1 0 1-16,2-1-2 15,-3 3 2-15,2-2-2 16,2 0 0-16,-1-1 0 16,2 0 0-16,-1-1-1 0,0-1 2 15,3-1-1-15,-2-2 1 16,4 1-1-16,1 0-2 16,-2-1 3-16,4 0-1 15,2-1 0-15,-1 0-1 0,4-1 3 16,-2-1-2-16,2 1-1 15,1 1 1-15,-2-1 0 16,1 1 1-16,-1-1-1 16,-2 1 1-16,1 0-1 15,-2-1 0-15,0 1 0 0,0-1 1 16,3-1-1-16,-5 1 1 16,3-3-1-16,1 0 0 15,1 1-1-15,-3-2-9 16,3 1 21-16,1 3-10 15,-3-2 0-15,0 2 1 0,1-1-1 16,2 0 0-16,-3 0-2 16,2-1 2-16,0 1-1 15,1 0 0-15,0-1-1 16,2 1 1-16,1 2 1 16,1-2-2-16,4 0 1 15,-2 1-1-15,1 0 1 0,2 1-2 16,-1 0 1-16,3 0 0 15,-4 1-3-15,2-3 3 16,0 2 0-16,0 0 2 16,1 1-1-16,-1 1 0 15,3 1-1-15,-2 0 1 0,0-1 0 16,0-1 0-16,0 1 0 16,0-1 0-16,0 0 1 15,1 0-2-15,1 2 1 16,2-1 1-16,1 3-3 15,-1-5 0-15,3 2 3 0,0-1-2 16,0 0 4-16,2 0-4 16,1-1 1-16,2 3-2 15,-1 0 2-15,2-2 0 16,-1 2-1-16,2-1 0 16,0 0 0-16,2-1 3 0,3 1-1 15,0-1-1-15,3 2 0 16,0-2 1-16,2 1-1 15,-2-1 1-15,3-1 0 16,0 2-2-16,-1-1 0 16,2 3 2-16,-1-2-4 0,0 2 5 15,1 2-3-15,1 0 2 16,-1-2-1-16,4 2 0 16,0-2 1-16,0 1-1 15,1 0 0-15,-1 0-1 16,1 1 4-16,3 1-5 0,-1 1 3 15,2 0-2-15,2 0 1 16,-1 2 1-16,0 2-2 16,2 1-1-16,1 1 3 15,-2-1-1-15,2 2 0 16,-2-1 1-16,3-1-1 0,-1 2 0 16,1-1 0-16,-1 1 1 15,2 2-1-15,-1 1 0 16,0-1-2-16,-2 6-2 15,0 0 3-15,1 3-1 16,0 5-7-16,2 1-9 0,-1 2-3 16,4-1 0-16,1 2 5 15,2-1 9-15,0 0 5 16,-2-2 2-16,1 2 0 16,1-2 0-16,-3 3-1 15,1 0 1-15,-3-1 0 0,2 1 1 16,0 0-1-16,-3 1 0 15,-2 1 1-15,-4-2-1 16,-2 1 0-16,-4-1-1 16,-6 2 2-16,-4 1-8 15,-6 2-60-15,-10 2-88 0,-10 3-70 16</inkml:trace>
  <inkml:trace contextRef="#ctx0" brushRef="#br0" timeOffset="84374.3719">8321 12772 289 0,'-1'0'46'0,"-1"3"-10"0,1-5-14 16,-1 2-3-16,1-1 11 15,-1 0 7-15,-1 0 4 16,1 0 14-16,1 0-3 16,-1-1-21-16,2 2-19 0,-1-4-11 15,1-1-2-15,0-2 1 16,0-2-1-16,0 0 1 15,1-4 0-15,2 2 0 16,-1-1 0-16,1-1 4 16,-1 1 5-16,-1-1-4 15,2-1-2-15,-1 0-2 0,0 0-1 16,-1-1 0-16,1 0 1 16,0 0-1-16,-2-1 5 15,0 0 8-15,0-1 2 16,0 0-4-16,-2-2-3 15,0 1-3-15,0-2-4 0,0 0 0 16,0 0-2-16,1-3 2 16,0 2-1-16,0-3 0 15,1 1 1-15,0-1 2 16,-2 0 0-16,0-1-1 16,0 0-2-16,1 0 2 0,0-2-2 15,1 1 0-15,0-3 1 16,0 0-1-16,0-1-1 15,0-1 1-15,4 0 0 16,1-1 0-16,-1-2 0 16,2 2 0-16,-1-1 0 0,2 1 1 15,-1 0-1-15,1-2-1 16,0 0 2-16,0 0-3 16,1 1 1-16,1-2-1 15,0 2 0-15,1 0 1 16,0-1 1-16,-3 1-2 0,4 1 1 15,-2 1 1-15,-2 0-1 16,1 2 1-16,0 0 0 16,-2 0-1-16,-1 0 2 15,1 1-2-15,0 1 2 16,0-1-2-16,-1 1 1 0,1 0 1 16,0-1-2-16,-1 2 2 15,1-1-1-15,0 2-1 16,-2-1 2-16,2 1-1 15,-3 1 0-15,1 0 0 16,3 0 0-16,-5 0 0 16,1-1 0-16,1 0 1 0,0 0-2 15,-2 0 2-15,1-1-1 16,1 0 0-16,0-1 0 16,-1-1 0-16,2 0 0 15,-2-1 0-15,2 0 0 16,-1-3 0-16,1 0 0 0,-1 1 0 15,1-1-1-15,0-1 1 16,1 0 0-16,0-1-2 16,1-2-5-16,2-1-2 15,0-1 2-15,1-1-3 0,4-3-5 16,-1 0 0-16,3-1 2 16,-3-1 3-16,2 0 0 15,1 1-1-15,-1-1 6 16,1-1 2-16,2 0 1 15,-2-1-4-15,2 1-7 0,1 0-3 16,0 1-3-16,-2 1 3 16,3-1 11-16,-3 4 4 15,2-3 1-15,1 2 0 16,-2 1-1-16,0 1 1 16,2 0 0-16,-4 1-5 15,2 1-12-15,-3 1-2 0,3 1 11 16,-3 1 3-16,1 0 2 15,-2 0 0-15,3 2 1 16,-2-2 0-16,2 2 2 16,1 0-1-16,-3 0 2 15,2 0-2-15,0 1 2 0,3 1-1 16,-3-1 0-16,2 0 0 16,0 1 1-16,0 1-1 15,1 1 1-15,-3 0 0 16,2 0 2-16,-1 2 1 15,-1-1 0-15,1 1 0 0,-2 1-2 16,0-2 2-16,1 3-3 16,-1-2-1-16,0 1 1 15,1-1-1-15,-1 3 0 16,2 0 0-16,-3 1 0 0,0 0 0 16,1 1 1-16,-1 0 4 15,2 0 1-15,-1-1-5 16,1 1-1-16,2-2 0 15,0 2 0-15,2-3 0 16,1 1 0-16,-1-1-2 16,2 0-1-16,-2 1 0 0,2-3 0 15,0 2-1-15,0 2-2 16,-1 0 3-16,2-1 2 16,0 2 0-16,1-1 1 15,0 0 0-15,1 1 1 16,-1 1-1-16,1 0-1 0,1 2 5 15,-4 0 13-15,1 2-5 16,0-1-11-16,1 0-2 16,-2 0-6-16,-1 0 0 15,2 1 5-15,-2-1 2 16,2-2 4-16,0 1 6 16,-1 1-7-16,1 0 0 0,0 1-2 15,1 0 11-15,-5 0-2 16,3 1-6-16,-2 1-1 15,0 0-2-15,-1 0 0 16,1-2-2-16,-2 4-2 0,2-3-4 16,0 1-3-16,-1-2 4 15,1 2 4-15,1 0 2 16,-2-2 0-16,3 2 0 16,-1 0 1-16,2-2-1 15,-1 2 0-15,2-4 1 0,0 2 0 16,3 0-2-16,-1-2 0 15,-2 2-10-15,3-1 0 16,-1 0 5-16,0 0 5 16,1 0 1-16,2 1 0 15,-1-1 1-15,2 2 0 0,-1-2 1 16,1 3 1-16,0-1-1 16,-1 0 1-16,1 2-2 15,-2-1-1-15,0 2 1 16,1-2-2-16,-1 2 2 15,0 0-1-15,2-2 0 16,0 2 0-16,0 0 2 0,1-1-2 16,0-1 0-16,-1 2 0 15,1 1 1-15,-2-2-2 16,1 2 2-16,-2-1 4 16,0 1 5-16,1 0-2 0,1 1-7 15,-1-2 0-15,2 1-1 16,-1 1 1-16,1 0 0 15,0-1 2-15,-1 2-1 16,0-1-2-16,0 2 1 16,-1-3-1-16,0 2 0 15,2-2 0-15,-1 1 2 0,2 1-4 16,1-2 2-16,0 1 2 16,-1 0-2-16,2 1 0 15,0 1 0-15,-2 1 1 16,1-2-4-16,-1 2 5 15,2-1-2-15,0 2 0 0,1-1 0 16,1-3 0-16,1 3-2 16,-1 0 2-16,-1 0 2 15,-2 1-2-15,2 1-2 16,-3 1 2-16,0 0-1 16,2 0-1-16,-1 1-5 0,1-3 1 15,1 3 3-15,2-1 1 16,-2 0 0-16,2-1 2 15,-1 1-1-15,-1 0 1 16,0 1-1-16,-1 1 2 16,1 1-2-16,1 0 1 0,1 1 0 15,0 0 0-15,0 0-2 16,2 0-3-16,-3-1-2 16,2-1 1-16,-1 1 2 15,2-1 3-15,-1 2 3 16,1-1 2-16,0 1-1 0,0 0 0 15,-1 0-3-15,-1 0 0 16,0 0 0-16,-2 0-1 16,1 0-1-16,0 0-1 15,0 0-1-15,2 0-4 16,-1 0-15-16,0 0-12 0,2-2 15 16,0 1 15-16,-1-3 4 15,0 1 2-15,2-1 1 16,-1 0 4-16,0-1 0 15,1 2-4-15,1-3-1 16,-1 0-2-16,-2 0-1 0,2 0-1 16,-1-1-4-16,-1 0 1 15,1 1-3-15,-1-1 0 16,1 0 3-16,1 0-14 16,-3 3-8-16,0-2 7 15,-1 0 10-15,-1 1-2 0,1 2 9 16,-2 0 4-16,0 0 0 15,-1 0 3-15,-2 2 11 16,1 1 20-16,-3 0 2 16,0 0-18-16,-3 0-15 15,-1 0-2-15,-1 4-1 16,-2-1-6-16,-2 0-4 0,-1 2-5 16,-1 0-8-16,-1 2-20 15,-2-3-25-15,-3-1-143 16</inkml:trace>
  <inkml:trace contextRef="#ctx0" brushRef="#br0" timeOffset="87700.2556">8321 11624 449 0,'0'-6'2'15,"0"-2"-12"-15,0-1 15 16,-4-2 0-16,1 0 15 0,-1-2-1 16,-1 0-3-16,1-2 14 15,1-1 6-15,-1-1-22 16,1-2-12-16,2 0-2 16,1-4-1-16,0 1 0 15,0-2-1-15,0 0 2 0,2-1-1 16,1-1 1-16,3-1 0 15,-4-1 0-15,2-1 1 16,1-2-2-16,-3 3 2 16,1-3-1-16,0 1 0 15,0-1 0-15,1 0 0 0,-2 0 1 16,1-1 0-16,0 2 0 16,-1-3 0-16,2 1 7 15,-2 0-4-15,-2 0-3 16,1-2-2-16,1 2-3 15,-2-1-9-15,1 1-4 16,-1 1 10-16,1-3 6 0,-1 2 2 16,0 0 1-16,2-2 2 15,-1 0 1-15,2 0-6 16,-3 0 0-16,3-1-7 16,-1 1-5-16,1 0-1 0,0 1 11 15,0 1 2-15,-1-2 2 16,1 4-1-16,-1-1 3 15,0 2 8-15,2 0-6 16,-1 0-5-16,1 1 0 16,-1-2-1-16,3 0 0 0,-1 0-1 15,0-1 2-15,1 1 0 16,1-2 1-16,2 2 1 16,-1-3 6-1,-2 3-4 1,1 0-2-16,1-1 0 15,-2 3-2-15,-1-1 0 0,1 1 2 16,0 1 3-16,0 0 6 16,0 0-2-16,-2 0-4 0,-1 1-3 15,1-1-1-15,-1 4-1 16,-1 0 0-16,-2 1 1 16,0 2-2-16,0 2-1 15,0 2 1-15,-1 0 2 16,-1 1-1-16,0 1 2 0,1-2 3 15,0 2-3-15,1 0-4 16,0-3 0-16,0 0-7 16,0 1 4-16,1 0 4 15,2 0 1-15,0 0 0 16,1 0 1-16,0 1 2 0,1-2 2 16,-2-1-3-16,2 0-1 15,0-2-2-15,0 0 1 16,4 0-1-16,-3-2 0 15,2-1 0-15,0-1 1 16,2-1 0-16,-1 0 0 0,3 1 2 16,-2-4-3-16,1 2 2 15,1-1-2-15,0 0 2 16,0-1-2-16,1-1 2 16,0 1-2-16,-2-1 2 15,1 0-1-15,-1 1 0 0,2-1 1 16,-1 0-2-16,-1 1 4 15,4-4-4-15,-3 3 2 16,3-2-2-16,-1 0 2 16,1 2-2-16,0-1 1 15,2-1 0-15,-2 2-1 16,3 0 1-16,-2 0-2 0,1 1-3 16,0-1 3-16,2 4 3 15,-3-3-1-15,1 3 1 16,0 0 1-16,-2 1 1 15,3 0-3-15,-5 1 1 16,3-2 1-16,-3 3-3 0,2-2 2 16,-1 1-1-16,-1 0 0 15,2 0 0-15,-1 1 0 16,0-1 1-16,0 0-2 16,2 1 2-16,-3-1-2 15,2 3 2-15,-2-2-1 0,2 0-1 16,-1 2 1-16,0-1 0 15,1 0 0-15,-1-1 0 16,2 1 0-16,-1 0-1 16,1 2 1-16,-3-2 0 15,1 1 2-15,-1 2-2 0,1-1 0 16,-1 2 3-16,1-1 1 16,-2 0 0-16,0 3-3 15,1-2 1-15,-1-2-2 16,2 4 0-16,-3-4 0 15,3 2 0-15,1 0 0 0,-2-3 1 16,2 2-2-16,-1-1 2 16,1 1-1-16,3-2-1 15,-2 2 1-15,-2 2-2 16,4-1 1-16,-1-2-4 16,2 2-2-16,1 0-1 0,-1 0 4 15,1 2 2-15,1-2 2 16,-2 0-1-16,2 0 1 15,-1 0 0-15,0 2 0 16,-1 0-2-16,1 0-1 16,-2 0 2-16,2 2-3 0,-3-1 0 15,3 1 3-15,-1 0-2 16,-1 0 0-16,2 2 0 16,-1-3 3-16,2 3-1 15,-2-2 2-15,1 1-1 16,1-3 1-16,0 5-1 15,-1-4-1-15,1 3 1 0,0-2-2 16,0 3-14-16,-2 1-2 16,1-4 9-16,2 3 2 15,0 2 3-15,-1-2 2 16,2 1 2-16,-2 0-1 0,2 0 2 16,1 2-1-16,0-2-3 15,-2 2-1-15,2 1-1 16,-2 1 4-16,2-2 0 15,-1 0 1-15,-1 2 5 16,1 0 3-16,2-2-6 16,-2 2-1-16,0 0 3 0,0-1 3 15,2-1-6-15,-2 0 2 16,1 0-2-16,2 0 2 16,-1 1-2-16,1-1 2 15,-1 1-5-15,-1-1 2 16,0 1 0-16,0 1 0 0,-1-1 0 15,-2 3 2-15,2-3-2 16,0 1 0-16,0 1 0 16,0 1 0-16,1-2 1 15,1 2-2-15,0-1 1 16,-1 1 1-16,1-1 0 0,0 1 2 16,1-1-1-1,-1 1-1-15,2-1 0 16,-2-2-1-16,1 1 1 0,2-1-1 0,0-1 0 0,0-1-2 15,2 2 2-15,0-2 0 16,1 3 0-16,0-2 0 16,0 0 1-16,1 1-4 15,1-1-9-15,-2 0-11 16,1 1 8-16,-1 0 7 16,0 1 8-16,1-2 2 0,1 1 11 15,0 0 1-15,0-1-10 16,1 3-2-16,2-2-1 15,-2 2-1-15,-1 0 0 16,-1 1 0-16,-1 0 0 16,1 1 0-16,-1 0-1 0,1 0-2 15,0 1 4-15,-1-1-2 16,1 1 3-16,0-1-3 16,0 0 2-16,0 0 1 15,1 1-1-15,-2-2-1 0,1 2 0 16,0 1 0-16,1 0 0 15,0 0 0-15,0 0 0 16,4 0 0-16,-3 1 0 16,1 3 0-16,0-1 0 15,-2 0 2-15,1 0-1 0,-2 1 0 16,1-1 0-16,-2 1 4 16,2 0 1-16,0-1-1 15,1 1-1-15,0 1-3 16,1-2 0-16,-2 0 1 15,1-2-2-15,1 2 0 16,-1-2 0-16,1-1 2 0,2 0-2 16,-1 0 2-16,1 0-1 15,2 0 1-15,-1 0 0 16,1-1-1-16,-1-2-1 16,0-1 1-16,0 1-1 15,0-2 0-15,-1 1 2 0,0 2-2 16,1 1 0-16,-2-1 0 15,1 2-2-15,-2 0-3 16,0 2-15-16,-1 0 0 16,-2 1 15-16,1 0 2 15,0-1 2-15,0 0-1 0,0 1-27 16,0 0-80-16,1-1-38 16</inkml:trace>
  <inkml:trace contextRef="#ctx0" brushRef="#br0" timeOffset="89440.1427">8151 12987 315 0,'3'2'3'15,"1"-2"3"-15,0 1 10 0,-1-1 35 16,1 0 26-16,2-1 21 16,-1-1-21-16,2 1-33 15,0-3-33-15,4-3-8 16,0-1-74-16,-1-2-98 16,3-1-77-16</inkml:trace>
  <inkml:trace contextRef="#ctx0" brushRef="#br0" timeOffset="89862.0731">8366 12830 426 0,'7'-13'64'16,"-3"1"-45"-16,3-2-6 0,-1-2-11 15,2-1-3-15,0 0-19 16,2-3-13-16,4 0 3 16,-1-1-22-16,4-1-48 15,0-1-53-15,2 2 58 16,1-2 94-16,-1 2 84 0,1 1 34 15,0-3-9-15,-1 1-23 16,-1 1-8-16,1-1-9 16,-2-1-5-16,0 0-20 15,3 0-20-15,-3-3-12 16,2-1-7-16,2-1-4 0,3-1-35 16,-1-1-90-16,5-1-16 15,3-1 30-15,1-2-4 16,6 1-29-16,-3-1 100 15,2 2 151-15,-2 1-1 16,-1 3-12-16,-4 3-2 16,-2 3-7-16,-4 5-14 0,-5 0-30 15,0 6-9-15,-2-1 1 16,-3 4-17-16,1-2-10 16,-1 1-4-16,1 2-1 15,2-4-34-15,1 3-88 16,0-3-42-16,2 1 0 0,1 0-49 15</inkml:trace>
  <inkml:trace contextRef="#ctx0" brushRef="#br0" timeOffset="89994.0818">9414 11780 202 0,'20'-9'149'16,"2"0"-38"-16,-3 0 2 15,-1 0-36-15,1 0-42 16,0-1-26-16,2-1-9 0,-2-1-42 16,2-2-44-16,2 0-59 15,0-1-95 1</inkml:trace>
  <inkml:trace contextRef="#ctx0" brushRef="#br0" timeOffset="90100.1337">9831 11531 364 0,'0'0'151'0,"42"-33"-18"16,-25 16-16-16,0 1-55 15,-1-2-31-15,0-1-25 16,0 0-6-16,2-4-36 16,1 1-89-16,1-5-73 15,4 1-103-15</inkml:trace>
  <inkml:trace contextRef="#ctx0" brushRef="#br0" timeOffset="90229.0081">10334 11032 554 0,'27'-22'90'0,"0"-1"-10"16,0 0-52-16,2 0-24 16,0 0-19-16,-1 1-41 15,0-2-34-15,2 1-17 16,-1-3-22-16,2 0-21 15</inkml:trace>
  <inkml:trace contextRef="#ctx0" brushRef="#br0" timeOffset="90353.3557">10824 10636 342 0,'0'0'146'0,"64"-47"-9"15,-37 25-46-15,-1 1-51 16,0 0-29-16,-2 1-6 16,0-1-7-16,-1-1-39 0,3 0-89 15,0-1-83-15,1-1-103 16</inkml:trace>
  <inkml:trace contextRef="#ctx0" brushRef="#br0" timeOffset="90479.3058">11389 10193 415 0,'30'-24'192'0,"-2"-1"-86"16,0 0-39-16,2 0-60 16,-2-1-1-16,2 0-9 15,0-1-66-15,-1 2-100 16,2-5-81-16</inkml:trace>
  <inkml:trace contextRef="#ctx0" brushRef="#br0" timeOffset="90624.7308">12029 9634 788 0,'20'-18'48'0,"1"-1"14"16,-1 0-61-16,0-2-2 15,0-1-72 1,2 1-77-16,0-3-84 15,3 0-136-15</inkml:trace>
  <inkml:trace contextRef="#ctx0" brushRef="#br0" timeOffset="90778.1394">12493 9234 545 0,'0'0'122'16,"54"-42"-62"-16,-27 21-34 15,0-1-19-15,0-1-6 16,2 2-1-16,-1-5-27 15,3 1-92-15,1-4-80 16,2 0-72-16</inkml:trace>
  <inkml:trace contextRef="#ctx0" brushRef="#br0" timeOffset="90912.7742">13109 8745 262 0,'39'-31'301'0,"-1"0"-226"16,-3 1 4-16,3-1-63 15,-3 2-14-15,0 0-7 16,2-2-47-16,1 4-11 0,3-3-37 15,-3 1-46 1,2 1-20 0,0-1 16-16</inkml:trace>
  <inkml:trace contextRef="#ctx0" brushRef="#br0" timeOffset="91201.5913">13682 8307 102 0,'39'-26'130'0,"-2"2"0"16,-2 0-20-16,-1 2 3 16,-1 1-14-16,-4 3-22 15,-2-2-31-15,0 3-28 16,-2-2-14-16,-2 2-2 15,2 0-3-15,-1-1-14 16,2-1-29-16,1-1-5 0,2-2 1 16,1-1 0-1,2-1 17-15,2 0 4 16,1-2-2-16,-1 2 19 16,-1 0 11-16,0 2 2 15,-3 1 18-15,-2 1 18 0,-2 2 19 16,-2 1-5-16,-3 2-21 15,-1-1-13-15,1 2 3 16,-3-1-11-16,0 0-10 16,0 2-34-16,0-3-66 15,3 1-38-15,-3-1-15 16,3 0 3-16,1-1-61 0</inkml:trace>
  <inkml:trace contextRef="#ctx0" brushRef="#br0" timeOffset="91320.4176">14859 7477 320 0,'25'-14'181'0,"-1"0"-86"0,0 0-34 16,0-1-43-16,-2 3 5 16,0-3 6-16,-2 1-22 15,0 2-7-15,0-3-33 16,0 1-33-16,0 0-52 16,0-3-67-16,1 1-110 15</inkml:trace>
  <inkml:trace contextRef="#ctx0" brushRef="#br0" timeOffset="91470.7868">15259 7197 339 0,'16'-13'194'16,"-1"0"-73"-16,-1-2-12 0,-2 2-73 16,0-1-30-16,-1 0-5 15,0 1-12-15,0-1-46 16,0 0-50-16,-1-1-60 16,3 1-70-16</inkml:trace>
  <inkml:trace contextRef="#ctx0" brushRef="#br0" timeOffset="91632.1343">15570 6904 303 0,'17'-13'116'0,"-1"3"-106"0,0-3-2 15,2 2-6-15,-3-2 4 16,3-1 6-16,0 1-11 16,2 0-8-16,-1-1-22 15,0 1-47-15,1 0-149 16</inkml:trace>
  <inkml:trace contextRef="#ctx0" brushRef="#br0" timeOffset="91679.2558">15900 6691 113 0,'0'0'190'16,"0"0"-183"-16,49-23-50 15,-33 16-116-15</inkml:trace>
  <inkml:trace contextRef="#ctx0" brushRef="#br0" timeOffset="93004.2449">12588 9507 443 0,'1'-6'189'15,"0"2"-168"-15,0 0 35 16,1 1-13-16,0 3-6 16,1 0-4-16,0 0-7 15,-1 10-6-15,1 3 15 16,-2 6 13-16,-1 6-30 0,0 1 18 15,-3 6 20-15,-2-4 5 16,1-2-23-16,0-7-18 16,0-3-6-16,2-7 4 15,1-6-1-15,-1-3-10 16,2-11-19-16,0-8 13 0,0-5 2 16,4-8-1-16,4-6-7 15,4-2-16-15,5-1-5 16,3 4 15-16,2 5 6 15,0 8-18-15,-2 6-12 16,-4 10 7-16,-1 8 16 16,-4 0 1-16,-2 7 7 0,-4 4 0 15,-1 1 3-15,-3 2 1 16,-1-3 3-16,0 2 1 16,-6-4-1-16,0-2 1 15,-2 0-3-15,-2-1-32 0,-2-1-26 16,0-1-10-16,0 1-29 15,1-1-6-15,3-3 77 16,3 2 26-16,1 0-2 16,4 1 7-16,0 3 9 15,2 1 13-15,3 3 15 0,3 3-13 16,1 2-5-16,2 0-6 16,0 4-4-16,1-2 9 15,1-1 3-15,-1-2-7 16,1-1 1-16,-3-2 8 15,1-4 7-15,2-2-10 16,-2-3-14-16,2-3-5 0,-1 0-3 16,1-4 0-16,2-5-5 15,-2-2 1-15,1-3 1 16,-1-2 1-16,1-1 0 16,-4 1 1-16,-2 0-1 15,-1 1-1-15,0 2-3 0,-3 3-3 16,-1 3-10-16,-1 3-5 15,-1 2 1-15,2 2-11 16,-1 2 3-16,2 4 22 16,1 2 0-16,2 5 4 15,1-2 3-15,0 3-1 0,-1 1 0 16,2 0 0-16,-2 1-1 16,-2-2 0-16,-1-1-38 15,0 0-36-15,-2-2-20 16,-2-3-35-16,0 0 37 0,-2-4 30 15,-3-3-23-15,-4 0 15 16,-3-3 36-16,0-5 34 16,0-2 11-16,1-2-25 15,2 0-2-15,3 1 19 16,4 3 15-16,1 2 1 16,1 2-5-16,2 3 4 0,4-1-2 15,2 1-17-15,4 4-1 16,1-1-44-16,3 1-50 15</inkml:trace>
  <inkml:trace contextRef="#ctx0" brushRef="#br0" timeOffset="93381.4832">13157 9731 189 0,'5'2'375'16,"-2"-1"-305"-16,0-2 3 15,-1-4 0-15,1-4 11 0,0-4-5 16,1-5-23-16,2-1-19 15,1-7-15 1,4-1-9-16,-1-2-9 16,1 0-2-16,1 3 0 0,-2 5-4 0,2 4-15 15,-5 6-7-15,0 8-11 16,-2 3-16-16,-1 10 12 16,-1 7 37-16,2 4 2 15,0 0 4-15,1 2 2 16,1-2 14-16,1-3 20 15,4-4 26-15,0-6-25 0,2-2-14 16,1-5 13-16,1-2-4 16,0-6 4-16,2-6-14 15,-4-1-6-15,0-2-1 16,-3 1-7-16,-3-2-4 16,-3 2-10-16,0 2-50 0,-3 4-32 15,0 2-36-15,-1 5-43 16,-1 2-59-16,0 9-82 15</inkml:trace>
  <inkml:trace contextRef="#ctx0" brushRef="#br0" timeOffset="93780.5435">13481 9674 285 0,'3'13'258'0,"-1"-3"-132"16,1-8-3-16,1-2-36 16,1-12 0-16,3-1-9 15,-1-7-35-15,0-2-22 16,0-4-10-16,2-2-1 0,-2 2-6 15,-2 0-3 1,-2 3-1-16,2 3-10 16,-2 4-23-16,0 4-14 15,-1 4 6-15,4 7 14 16,-2 1-14-16,2 10 32 0,2 3 13 16,3 5-1-16,0 2-1 15,0 1 1-15,2 1 3 16,0-1 5-16,-2 0 14 15,-1-2 6-15,0-4 13 16,-4-1-1-16,-3 1-12 0,-2-4-2 16,-1-2 2-16,-5-1-1 15,-5-3 2-15,-5 0 3 16,-1-4-8-16,-3-1-7 16,-1-2-12-16,0-4-10 15,1-1-3-15,5-3-13 16,5 3-11-16,2-2-4 0,7 1-25 15,4-3-46-15,9 3-57 16,7-1-43-16,2 2-45 16,5-2-34-16</inkml:trace>
  <inkml:trace contextRef="#ctx0" brushRef="#br0" timeOffset="94071.4224">13816 9576 88 0,'11'2'367'15,"-5"5"-338"-15,-4 2 8 16,-2 2 58-16,-1 0 7 15,-4 2 18-15,1-2-55 0,1 1-27 16,2-4-1-16,1-2-3 16,1-3-3-16,6-3-12 15,2 0-1-15,4-4 3 16,0-4 4-16,1-4-5 0,0-3-8 0,-2-2 3 16,-1-1 11-16,-4-1 4 15,0 0-8-15,-5-1-6 16,-2 0-8-16,-2 0-6 15,-5 1-2-15,-1 4-12 16,-4-1-1-16,0 7 6 16,0 3-2-16,-2 5-19 0,3 1-6 15,0 9-19-15,3 5-4 16,4 2-41-16,2 3-38 16,2 2-60-16,3 1-87 15</inkml:trace>
  <inkml:trace contextRef="#ctx0" brushRef="#br0" timeOffset="94676.5954">14084 9647 647 0,'-3'2'189'0,"1"-2"-116"15,2-4-4-15,0-4-19 0,6-3 10 16,3-4-1-16,2-4-26 16,1-2-7-16,2-6-6 15,-1 3-7-15,-1-4-8 16,-4 3-2-16,-3 1-2 16,-4 3-10-16,-1 5-8 15,0 5-9-15,-4 3 2 0,0 3 8 16,1 5-2-16,-1 0 9 15,2 6 4 1,2 1 4-16,0 1 4 0,2 2 5 16,4-2-1-16,3 0-2 15,2-1-3-15,3-3-1 16,0 0 2-16,1-2-2 16,0-2 1-16,2 0-1 15,-2 0 0-15,-1-3-1 0,-1-3-2 16,0-1-1-16,-3 1-4 15,-2-1-9-15,0 2-11 16,-2-1-1-16,-4 2 16 16,0 2 5-16,-2 2 0 15,0 0-1-15,0 3 1 0,0 7 11 16,0-1 10-16,-2 6 14 16,0 3 8-16,-1 1 8 15,-2 2 10-15,1 4 3 16,1-1 9-16,-1 0-11 15,0-3-17-15,2 1-22 16,0-4-11-16,2 0-4 0,0-3-20 16,0-1-23-16,0-3-37 15,0-1-70-15,-5-2-135 16,-4-6-248-16</inkml:trace>
  <inkml:trace contextRef="#ctx0" brushRef="#br0" timeOffset="95916.0547">13627 9157 574 0,'3'1'49'16,"-1"1"54"-16,3-2 12 16,0 0-23-16,0 0-23 15,2-4-11-15,2-5-6 16,-2-3-2-16,-1-5-4 16,-2-3-6-16,-3-4 4 0,-1-6-2 15,-3-1-6-15,-7-5-2 16,-5-2-14-16,-2-2-14 15,-4 1-5-15,-1 1 0 16,1 4-3-16,0 6-1 16,2 6 3-16,4 6 3 0,0 5 4 15,4 6 0-15,2 0 9 16,3 3-4-16,1 2-2 16,2 0-10-16,2 0-5 15,1 2 0-15,0 4 1 16,0-2-2-16,0 1-20 0,0-1-9 15,0-2-11-15,0 0-22 16,1 0-22-16,-1-2-22 16,1 1-48-16,-1-1-52 15,0 2-55-15,0 0-60 16</inkml:trace>
  <inkml:trace contextRef="#ctx0" brushRef="#br0" timeOffset="96400.4564">13432 8801 475 0,'-4'1'118'16,"2"1"-18"-16,0-2 0 15,0 0-8-15,0-6-36 16,-1 0-30-16,0-5-4 16,-3 0 3-16,1-5 0 15,-3-1-8-15,-1 0-6 0,-1 0-3 16,1 0-4-16,1 3 8 15,2 4 17-15,1 1-18 16,5 3-11-16,0 2 2 16,0 3-4-16,6-1-4 15,1 2-1-15,3 0 4 0,2 4 5 16,0-1 0-16,1 1 2 16,2-1-3-16,-3 1 1 15,-2-2-2-15,-4 0 1 16,-1-1 1-16,-2-1-4 15,-2 1 0-15,-1 2-3 16,-1 0 6-16,-4 2-7 0,-2 3-7 16,-3 2 3-16,-1 3 7 15,-2 1 4-15,1-1 0 16,2 2 2-16,-1-3 3 16,4-2 7-16,2-4 3 15,3-1-6-15,2-3-8 0,0-2-8 16,3 0-33-16,5 0-40 15,1-6-77-15,1-1-174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2:03:52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4776 3032 842 0,'6'-12'-59'16,"2"-3"-52"-16,1-9 102 15,4-6 4-15,3-4 2 16,3 0 7-16,-1-3 39 16,5-2 14-16,-3 3-38 15,2 0-56-15,-4 3-291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1:46:28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10751 6864 321 0,'0'0'85'16,"3"0"-20"-16,4-2 10 0,2-2-31 16,3 0-11-16,4 4 2 15,1 0 11-15,4 0-33 16,2 0 2-16,3 4-17 16,2 2 12-16,2 1-16 0,4 0 17 15,5 0 0-15,5-1 4 16,6-1 4-16,6 1 11 15,5-2 13-15,4 1-5 16,4 2 7-16,7-3-11 16,4 3-1-16,4 0-9 15,5-2-10-15,6 1-2 0,4-1-9 16,6-1 8-16,5-1-7 16,4-3-1-16,5 1 4 15,3 1-4-15,7-1 4 16,-1 1-5-1,4 1 6-15,-2 1 2 16,3 3 4-16,-3 0 3 16,2-1-4-16,0 2 0 0,2 1-9 15,1-2-2-15,0 3 2 16,4-3-4-16,-1 0 1 16,3 1-2-16,1 0 4 15,-2-3-4-15,3 1 3 16,-2 1-2-16,2-3 4 0,-3 0 6 15,1 0 3-15,0 0 4 16,-5-2-5-16,1 1-1 16,-5-1 1-16,-5 0 3 15,-4 0 4-15,-7-2-2 0,-8 0-2 16,-6 0 3-16,-10 1 7 16,-8-1 1-16,-9 0-4 15,-9 0-3-15,-9 0-8 16,-11 0-6-16,-7 0-3 0,-13 0-2 15,-5 0-10-15,-10-1-61 16,-6 1-75 0,-8 0-109-16,-15-3-210 0</inkml:trace>
  <inkml:trace contextRef="#ctx0" brushRef="#br0" timeOffset="4047.5547">9443 8811 493 0,'-2'3'23'16,"-1"-3"24"-16,3 1-7 15,3-1 16-15,2 0 20 16,6 0-27-16,5-1 3 16,4-3-23-16,10-4-4 0,5-2-21 15,9-1 1-15,10-1-6 16,8-3 3-16,8 4-3 0,9-3 3 16,9 1 18-16,7 0 7 15,8 0 9-15,7 2-2 16,7 1-5-16,5 1-10 15,4 1 0-15,3 2-16 16,7 2 4-16,2 0-7 0,7 1 1 16,4 0-1-16,3 0 0 15,7-1 6-15,2 0 0 16,5-2 4-16,3 1 3 16,1 1 6-16,5-1 5 0,1 1-2 15,2 0 12-15,-2 0-20 16,3 3 1-16,-1-3-1 15,-1 1-3-15,-4 0-4 16,2 2-3-16,-3 1-3 16,-2 0-1-16,-7 0 3 0,-3 0 2 15,-3 1 10-15,-7 2 8 16,-7-3 4-16,-4 0-1 16,-7 0 2-16,-4 0-5 15,-8 0-8-15,-6-4 1 16,-11 1 3-16,-8 0-1 0,-9 1-4 15,-14-2-4-15,-13 3-2 16,-13-2-6-16,-13 3 0 16,-12-1-1-1,-8 1-1-15,-7 0 1 16,-4 0-14-16,-2 0-38 16,-4 0-61-16,-8 0-108 0,-8 1-220 15</inkml:trace>
  <inkml:trace contextRef="#ctx0" brushRef="#br0" timeOffset="8763.7151">3707 8939 375 0,'2'-20'61'15,"-2"1"74"-15,-2-1-13 16,-5 3-27-16,-1 1 10 16,-1 3-9-16,-3 1-21 0,4 5-16 15,-1 2-24-15,2 2-8 16,0 3-15-16,1 3-4 15,1 11-6-15,1 10-10 16,0 10 5-16,-3 9 13 16,4 9 5-16,1 8-1 0,0-2-4 15,-1 2-8-15,2-5 0 16,1-7 1-16,0-4-3 16,-1-8 2-16,0-8-1 15,1-8-1-15,0-7 2 16,-1-4 0-16,1-5 1 0,0-4 0 15,-4-2-1-15,0-12 2 16,-2-4-1-16,2-8-3 16,-2-8 1-16,3-6 0 15,-1-8-1-15,4-3-1 16,0-3 2-16,0 0-2 16,2-2 1-16,2 4 1 0,3 1-1 15,-3 5 0-15,2 4 0 16,-2 6 0-16,-2 5 0 15,0 7 2-15,-2 8-2 16,0 5 2-16,0 5 1 16,0 6 4-16,0 10-4 0,0 9-17 15,0 9 13-15,-4 9 1 16,4 8 1-16,-2 4 0 16,2 0-4-16,0-5-17 15,2-5 1-15,2-8 7 16,-1-6 6-16,1-9 6 0,-2-6-1 15,0-6-1-15,0-4-7 16,-1-12 4-16,1-8 12 16,-2-10 3-16,1-11-7 15,-1-9-1-15,0-4 1 0,0-3 0 16,0 3-4-16,4 3 0 16,-2 8 1-16,2 9-1 0,0 6 0 15,3 10 1-15,-3 5 6 16,6 4 0-16,3 5-7 15,6 4 1-15,6 1-1 16,6 7 1-16,8 3 2 16,3 0-2-16,4 0 1 0,0 1 0 15,2-4-1-15,-2 0 0 16,-1-2 1-16,-7-1-2 16,-5-2 2-16,-8-1-1 15,-10 0 0-15,-6-2 5 0,-9 0 5 16,-5 0 29-16,-11-2 19 15,-7-3-50-15,-9-2-4 16,-7-3-3-16,-7 0-4 16,-2 3-10-16,-4-2-10 15,-2 5 1-15,1 1 7 16,1 3 1-16,9 0 8 0,4 2 6 16,11 2-2-16,11 0 4 15,3 0 4-15,8 1-1 16,4 2-2-16,2 1-6 15,6 2-3-15,6 2 3 16,1 3-3-16,7 1-59 0,2-5-81 16,5 3-137-16,-4-1-135 15</inkml:trace>
  <inkml:trace contextRef="#ctx0" brushRef="#br0" timeOffset="9292.2177">3375 9533 726 0,'0'2'110'15,"4"-2"-95"-15,11-3 25 16,8 2 67-16,6-1-30 16,7 1 4-16,3 1-3 15,5 0-31-15,0 0-22 16,-3 1-2-16,-3 1-24 0,-5-1 4 16,-8 2 5-16,-8-1-13 15,-5-2 9-15,-8 0 2 16,-4 0-5-16,-13-2 36 15,-7-4 9-15,-9-3-46 0,-12-3 7 16,-5-2-9-16,-6-2-20 16,-2 1 10-16,3-1-22 15,6 5-3-15,7 1 24 16,13 5 12-16,10 5 14 0,13 0 22 16,6 8-24-16,19 3-9 15,10 4 36-15,10-1 21 16,13 1 8-16,10-2 0 15,3 0-17-15,-2-6-2 16,-1 0-27-16,-11-3-12 16,-7-3-3-16,-9 1-18 0,-7-1-51 15,-9-2-71-15,-8-5-110 16,-6-1-213-16</inkml:trace>
  <inkml:trace contextRef="#ctx0" brushRef="#br0" timeOffset="19719.8885">26410 18088 302 0,'2'-8'95'16,"0"-4"3"-16,-1 2-2 16,1-5-26-16,-2 2-2 15,2-1-14-15,0 2 4 16,-2-1 17-16,0 2 17 16,-4 0-10-16,-2 0-17 15,-4 1-15-15,-2-1-6 0,-2 1-12 16,-1 2-12-16,-2 4-1 15,1-2 2-15,0 6-4 16,-1 0-4-16,0 4-5 16,0 6-7-16,-3 3-3 0,1 5 2 15,-4 6 0-15,0 4-3 16,1 4 1-16,2 6 0 16,-1 1 2-16,4 4-1 15,5 0-1-15,2 2 1 16,5 0 0-16,4-1-2 0,3-1-1 15,7-2-1-15,6-1 3 16,7-4 1-16,10-2-2 31,3-2 1-31,5-5 2 0,5 0-3 16,5-6 3-16,2-3-3 16,6-6 3-16,3-5-1 15,6-4 2-15,5-6-3 16,3-4 3-16,2-6-2 15,0-9 1-15,-3-4 0 0,-1-5 0 16,-7-5 2-16,-7-5-1 16,-6-3 2-16,-9-3 2 15,-7-4 8-15,-7 1 3 16,-9-3 7-16,-8 0-1 16,-4 0-7-16,-9 1-6 0,-7 2-4 15,-10 4-3-15,-10 4 0 16,-6 5 3-16,-8 6-1 15,-8 5-3-15,-5 6 0 16,-5 6 0-16,-5 6 1 16,-3 7 1-16,-6 6-1 15,3 8 1-15,0 5-5 0,4 3-4 16,7 2-18-16,6 4-21 16,9 0-16-16,6 1-39 15,8 1-35-15,8-1-52 16,6-2-78-16,9-4-29 15</inkml:trace>
  <inkml:trace contextRef="#ctx0" brushRef="#br0" timeOffset="20466.7804">27282 17169 631 0,'8'-17'154'15,"-2"3"-12"-15,2 1-32 16,-1 1-39-16,-3 3-8 15,1 1-7-15,-2 3 4 16,-2 4-7-16,-1 1-2 0,2-2-20 16,-2 7-21-16,-5 6-11 15,-3 7 3-15,-1 5 0 16,-5 7-1-16,1 6 2 31,-3 3-6-31,1 1-6 16,-1 1-11-16,1-2-6 0,3-1 8 15,1-4 5-15,0-3 4 16,1-3 6-16,4-6 3 16,0-7 2-16,4-5-1 15,1-4-2-15,1-5-3 0,2-2-9 16,3-6 8-16,4-8 15 16,5-4 7-16,1-7-3 15,5-2-6-15,1-4-5 16,4 0-2-16,2 1 0 15,2 2 0-15,3 0 1 16,1 3-1-16,1 2 5 0,-1 1 3 16,0 3-2-16,-6 3-3 15,-4 2-3-15,-7 4 1 16,-5 4-2-16,-5 3 2 16,-5 3-2-16,-1-2-5 0,-1 6-12 15,-5-3-28-15,-7 5-52 0,-3 2-22 16,-5 3-42-1,-4 3-71-15,-4 2-28 0,0 0-71 0</inkml:trace>
  <inkml:trace contextRef="#ctx0" brushRef="#br0" timeOffset="20792.7645">27147 17348 382 0,'11'0'101'0,"0"0"15"16,1 1 13-16,-5 2-17 16,3 0-2-16,-5 3-25 15,2 0-2-15,-3 3 2 16,1 3-3-16,2 3-21 16,1 6-10-1,0 2-7-15,4 3-14 16,0 4-6-16,2-3-3 15,0 1-12-15,1-5-4 16,-3-1-3-16,1-6-3 16,-5-3 0-16,0-5-22 0,-5-3-53 15,1-5-70-15,-2-7-92 16,-4-4-189-16</inkml:trace>
  <inkml:trace contextRef="#ctx0" brushRef="#br0" timeOffset="35548.3418">8307 12553 356 0,'-3'-3'230'0,"0"-1"-178"0,0 2 48 16,0 0 8-16,2 0-9 16,1 2-21-16,0-1-28 15,0 1-23-15,4-2-4 16,3 2 12-16,2 0-7 16,0 1 3-16,3-2-9 0,2 0-1 15,1 0 1-15,2-1-1 16,-1 2-2-16,1-3-2 15,3 1-1-15,-1 0-7 16,3-1-2-16,-1 2 2 16,3-1 0-16,-4 2 2 0,4 1 2 15,1 0-1-15,-3-1-1 16,1 1-1-16,1-1 5 16,-2 0 1-16,0 0-3 0,-3 0-2 15,1 2-4-15,-2-2 0 16,1 2-2-16,0-1-3 15,-2 0 0-15,4 0-1 16,-1 2 1 0,2-1 0-16,-2 1-1 15,3-1 1-15,-1-1 3 16,1 0 0-16,1 0 0 16,-2 0-1-16,1 1 1 15,-1-2 0-15,-1 1 3 16,0 2 1-16,0-3-3 0,0 1 1 15,-1 1 1-15,1-1 0 16,0 0 0-16,-1 1 1 16,0 0-2-16,2-1 0 0,-3 1 0 15,2-2 1-15,0 2-2 16,-2-1 0-16,1 0 3 16,-2-1 4-16,-2 1 3 15,0 1-2-15,-2-2-2 16,2 2 2-16,-2 0-1 0,1-1-3 15,0 2-6-15,0-1 1 16,0-1 2-16,1 1 2 16,-1 0 3-16,2-1 0 0,-4 1 0 15,2 1 3-15,0-1-2 16,-2 0-3-16,3 1-3 16,-2 0-1-16,1 1 0 15,-1-1-1-15,1 0-1 16,-2 1-1-16,1-1-2 0,-5 0 1 15,1 0-1 1,-3-1 1-16,-3 0 0 16,1-1 1-16,-4 1-3 0,-1 0-13 15,1-2-16-15,0 1-21 16,1-1-45-16,0 2-79 16,-2-3-84-16,0 0-225 15</inkml:trace>
  <inkml:trace contextRef="#ctx0" brushRef="#br0" timeOffset="46052.2718">27033 12324 334 0,'3'5'398'0,"-3"-1"-369"16,-8 2-5-16,-11 1 39 0,-8 3-20 16,-7 1-19-16,-6 2 20 15,-7 1-6-15,-1 0-5 0,-2-2 19 16,0-2-22-16,-1-1-2 15,-2-2-22-15,3-2-6 16,0 0 6-16,4-2-1 16,4-1 9-16,7-2-9 15,7 1 4 1,8-2-4-16,7 1-7 0,3-2 7 16,4 1-9-16,4 0 4 15,2 1-24-15,5-2-18 16,4 1 0-16,4-1 6 0,3 0-11 15,4 0-22-15,0-2 26 16,5 1 26-16,-3-1 18 16,0 0 1-16,2 1-2 15,-5 1 2 1,-2-1 3-16,-3 0 10 0,-5 2 10 0,-3 0 17 16,-6-3 22-16,0 0 18 15,-11 1-18-15,-5-5-49 0,-6 1-5 16,-2 0 1-16,-5-1-5 15,-1 0-3-15,-3 2-4 16,0 1 2-16,1 0-1 16,1 4-1-16,0 0 0 15,5 2-6 1,2 6 2-16,2 0 1 16,7 3 2-16,3 2-1 15,8 2-3-15,2 3-1 16,5 0-8-16,6 2 5 15,1 0 0-15,1-1 1 0,3 0 6 16,-2-1 3-16,-3-3 0 16,-3 0 0-16,1-4 0 15,-4-1 1-15,-1-3-1 16,-2-3 2-16,1-1-1 16,1-2 6-16,-4-2 5 0,4-6-2 15,0-3-4-15,-2-5-5 16,2-6 0-16,2-3-1 15,-1 0 1-15,4-2 0 16,-3 5-2-16,-2 3-10 16,-1 2 8-16,-1 7 4 0,2 1 0 15,-2 2-4-15,2 1-83 16,2-1-150-16,0 0-208 0</inkml:trace>
  <inkml:trace contextRef="#ctx0" brushRef="#br0" timeOffset="47583.0097">27152 12407 183 0,'-5'14'375'0,"3"-3"-276"16,4-8-13-16,3-3-14 0,4 0-1 15,2-10-7-15,3-5 4 16,1-6-29-16,-1-6-17 15,1-3 0-15,-3-8 1 0,-2-2 0 32,-5-2-5-32,3 3-3 15,-5 3-12-15,-1 6-4 16,1 10 3-16,-3 8 0 16,2 7 5-16,-4 4 8 0,-4 8 6 15,-4 6-18-15,3 2-9 16,-2 5-2-16,2 0-1 15,3 0-12-15,4-2-10 16,5-6-6-16,4 1 6 16,4-6 10-16,3 0 4 0,1-5-4 15,1 0 8-15,-2-2 8 16,4-6 2-16,-3-2 0 16,1-2-1-16,1-1 3 15,-4 0 3-15,1 0-2 16,-3 3 2-16,-4 2 8 0,0 2 7 15,-4 4 5-15,-1 1-2 16,-4 5 11-16,0 5 6 16,-2 3-12-16,-4 4-6 15,-2 3 1-15,-2-1-6 16,0 1-10-16,-3 0-4 0,4-1 0 16,1 0-27-16,1-3-51 0,2-1-23 0,3-3-17 15,1-2-5-15,3-5 49 16,4-2 10-16,4-3 23 15,-1-1 21-15,3-4 3 16,-3-1 10-16,-1-2 5 16,-3 2 2-16,0 1 4 0,-5 3 36 15,0 0 68-15,-5 3-9 16,-1 6-29-16,-3 3-17 16,-1 4 3-16,3 1-13 15,1 1-21-15,4 0-12 16,0-3-9-16,6-2-4 0,4-3-3 31,3-2 0-31,1-3-3 16,0-3 2-16,1-1-8 0,-2-3 1 15,-1-3 4-15,-2-4-2 16,-4-3-5-16,-2-4-19 16,-1 1-31-16,-2 1-15 15,-3-1 17-15,-2 5 38 16,1 3 27-16,-4 3 13 0,6 3 34 15,-1 1 3-15,2 0-19 16,0 1-29-16,3 2-5 16,1-2 0-16,3 0-4 15,2-2 6-15,0 1-7 16,0-3-7-16,-2-2-12 0,-1-1-16 16,0-1 27-16,-2-2 15 15,-2-2-1-15,2-2 8 16,-4-1 11-16,0 1 22 15,0 1 21-15,0 3-5 16,2 4 3-16,2 4 2 0,1 0-16 16,3 5 2-16,3-2-15 15,3 2-9-15,3 1-4 16,3 0-4-16,0-1-9 16,2 0-3-16,-2 0-4 0,2-1-19 15,-7 2-64-15,-2 0-36 16,-3 3-41-16,-5 3-23 15,-2 5-80-15</inkml:trace>
  <inkml:trace contextRef="#ctx0" brushRef="#br0" timeOffset="47916.6354">27585 12579 544 0,'13'-2'103'0,"4"-6"-21"15,4-8-6-15,4-7-29 16,3-2-1-16,0-3-11 16,-1-3 14-16,-2 0-18 0,-4 1-29 15,-4 5 4-15,-4 2-5 16,-4 8 4-16,-6 5-2 0,-1 7 41 16,-4 6 20-16,-6 6-29 15,-3 9-38-15,-2 5-11 16,-3 8-2-16,1 3 12 15,1 0-2-15,3-2 2 0,2-2 3 16,-2-2-12-16,6-6-44 16,-3-3-33-16,4-4-27 15,-2-6-58-15,0-8-78 16,5-1-5-16</inkml:trace>
  <inkml:trace contextRef="#ctx0" brushRef="#br0" timeOffset="48037.5077">27673 12505 333 0,'-3'-20'203'15,"0"7"-72"-15,2 3-6 0,0 5-1 16,3 3-42-16,4 2-60 16,2 3-23-16,3 3 1 15,1 3 0-15,-1 2-32 16,-2 2-145-16,1 2-117 16,-6 2-25-16</inkml:trace>
  <inkml:trace contextRef="#ctx0" brushRef="#br0" timeOffset="48415.8031">27777 12627 282 0,'14'-15'109'15,"6"-3"-15"-15,3-4-24 16,4-4 12-16,2-2 11 16,0-1-10-16,-1 1-24 15,-3 0-21-15,-1 6-28 0,-7 4-3 16,-6 7 4-16,-7 7-12 15,-2 4-6-15,-6 15 3 16,-9 7 9-16,-3 7-17 16,1 5 8-16,-2 0 7 15,6 0 17-15,2-3 23 0,9-5-24 16,6-6-4-16,6-4-2 16,5-5 18-1,2-6 3-15,6-3 14 0,1-5 2 16,1-8 11-16,0-5-4 0,1-4-7 15,0-7-30-15,-2-1-14 16,-1-5-1-16,0 1-6 16,-2 2-72-16,-1 2-60 15,-2 7-93-15,-5 4-166 0</inkml:trace>
  <inkml:trace contextRef="#ctx0" brushRef="#br0" timeOffset="49021.8419">28753 12354 711 0,'0'12'170'0,"-3"2"-139"16,-9 7-13-16,-3 8 14 15,-5 2 20-15,-3 2-7 16,-2 2-19-16,2-3-7 0,2-4-14 16,3-8-3-16,7-6-17 15,4-7-6-15,7-5 8 16,1-6-36-16,6-10 51 16,6-9 17-16,3-8 2 15,2-11-3-15,3-8-8 0,6-4 16 16,2-1 8-16,2 2-8 15,1 9-12-15,2 10-16 16,-3 11-20-16,-3 12-8 16,-7 11 9-16,-4 4 8 15,-3 12 4-15,-7 5 3 0,-1 3-6 16,-5 2 17-16,-4 0 13 16,-6-2 17-16,-3-4 8 15,-3-3 5-15,-2-6-13 16,-3-6-21-16,2-3-22 15,-2-7-9-15,0-7-14 0,4-4-35 16,3-4-25-16,4-1-69 16,7 2-105-16,2 4-72 15</inkml:trace>
  <inkml:trace contextRef="#ctx0" brushRef="#br0" timeOffset="49532.5152">29043 12390 684 0,'-4'14'43'0,"-8"2"-22"15,-4-1 15 1,-2 4-1-16,1-2-5 16,1 0 23-16,3-1-9 0,6-2-11 0,3-2-22 15,4-2-6-15,5 0-4 16,7-4 13-16,4-1-2 0,4-4-9 15,3 1 1-15,-1-4-6 16,-1-3-3-16,-4-5-35 16,-2 0-74-16,-6-2-43 15,-8-3 25-15,-2-1 24 16,-10 1 11-16,-4 3 65 0,0 0 27 31,-1 4 43-31,0 4 68 16,4 3 44-16,4-1-29 15,3 4-56-15,0 0-23 0,5 1-27 16,5-2-17-16,0 1 0 16,5-4 8-16,1 1 4 15,-1-2 1-15,1-3-8 16,-3-3-5-16,0-3 1 16,-2-2 5-16,-4-4 8 15,-1-3-3-15,1-2 2 0,-4 1 9 16,1 1 17-16,1 5-8 15,-2 3 9-15,2 5 10 16,-1 5 0-16,0 1-12 16,2 1-27-16,1 1-13 0,4 6-13 15,5-1-46-15,3 1-70 16,-1 1-84-16,5-1-129 16</inkml:trace>
  <inkml:trace contextRef="#ctx0" brushRef="#br0" timeOffset="50095.6216">29302 12412 784 0,'-9'23'79'0,"0"1"-26"0,-5 1 8 16,-1-1-12-16,-1-3-31 15,1-4-2-15,1-2-11 0,7-5-16 16,1-5 8-16,4-4 2 16,6-5-20-16,5-9 15 15,4-9 13-15,3-7 7 16,5-8-1-16,1-5-12 16,3-3 6-16,3 3 1 0,1 4-10 15,0 10 5-15,0 8 0 16,-4 10-8-16,-4 7 7 15,-7 10 3-15,-7 8-2 16,-4 6 0-16,-6 4-8 16,-7 3-12-1,-4-1-5-15,-6-1 3 16,2-3 9-16,-2-4 12 0,2-6-7 0,2-3 3 16,0-7-4-16,3 0-20 15,-1-6 3-15,2-6 15 16,1 0 16-16,3 1 5 15,2 1 10-15,3 1 11 16,2 6-1-16,1 2-3 16,1 4-6-16,2 5 0 15,1 6-4-15,-1 1-9 16,0 2-5-16,-2 2-5 16,4-2-34-16,0-3-50 15,0-2-71-15,2-3-117 0,2-5-93 16</inkml:trace>
  <inkml:trace contextRef="#ctx0" brushRef="#br0" timeOffset="50498.9127">29684 12439 711 0,'-6'13'346'0,"-8"4"-359"15,-3 5 21-15,-2 2-17 0,-5 2-3 16,-1 3 19-16,1-2-9 16,4-2 7-16,3-4-3 0,6-4-12 0,5-6 4 15,4-5-15-15,6-5 19 16,7-8 1-16,1-7-2 16,1-10 17-16,1-8-13 15,-1-8 2-15,-3-9-9 0,-2-4-4 16,0-2 18-16,-3 3 4 15,1 6 6-15,-1 12 17 16,4 9-10-16,-4 10 15 16,3 11 15-16,-1 3-3 15,3 6-6-15,3 3-23 0,5 5-9 16,2 2-1-16,4 2-10 16,1-2 6-16,4 1 11 15,0-2-9-15,-2-2-10 16,-5-1-15-16,-2-3-10 15,-7-2 14 1,-5 0-37-16,-8-2-76 0,-10-2-83 16,-8-2-118-16,-11 0-231 0</inkml:trace>
  <inkml:trace contextRef="#ctx0" brushRef="#br0" timeOffset="50656.4776">29617 12516 1015 0,'27'14'89'15,"-3"-5"-82"-15,5-2 15 16,-4-3-20-16,-2-4-159 0,-1 0-73 0,-6 0-126 16</inkml:trace>
  <inkml:trace contextRef="#ctx0" brushRef="#br0" timeOffset="50812.8568">29934 12667 203 0,'5'8'742'0,"-1"-6"-853"16,0-4-70-16,0-3-235 15</inkml:trace>
  <inkml:trace contextRef="#ctx0" brushRef="#br0" timeOffset="54901.1432">25887 11952 433 0,'6'22'216'0,"-1"1"-175"0,1 3-11 15,1 3 5-15,1 1-23 16,-2 2-8-16,0 0-3 16,-1 2 30-16,1-2 15 0,0 2 0 15,-2 0-10-15,1 0-15 16,-2-1-12-16,-2 2-2 15,0-1-9 1,-2 1 4-16,-4 1-3 16,-7 0-3-16,1 0 2 15,-3-4-2-15,-3 0-6 16,-1-1 6-16,-1-3 2 16,-4-4 0-16,1-2-1 15,-1-3 1-15,-4-4-1 0,0-2 1 16,-1-4-1-16,-2 1 3 15,0 1 4-15,-2-2-3 16,-2 2 3-16,-3 1 2 16,-2 1 4-16,-3-2-2 15,-2 1-7-15,1-1 2 0,0-4 2 16,3-1 2-16,-1-5-2 16,6 1-3-16,-2-6 0 15,-2-5 0-15,-4-3-3 0,-3-2-3 16,-5 0 5-16,-4-3-1 15,-5 3 7-15,-2 1 4 16,-3 3-4-16,0 0-4 16,-4 4 2-16,-2 1-3 15,-2 1-4-15,-2 1 0 0,-2 0 2 16,-1-1-1-16,-2 1-3 16,-5-1-1-16,1-1 6 15,-2 0-7-15,-2-1 0 16,-4 3 6-16,-3 0 2 15,-1 3 1-15,-1-1-1 0,-4 2 3 16,-1-1 3-16,2 3-3 16,0 0-7-16,-2-2 4 15,2 2 1-15,0-3 4 16,-4-5 7-16,0-3-3 16,-1-2-7-16,-3-1-4 0,-4 0 0 15,-1 4-8-15,-4 2 0 16,-2 3 1-16,-3 2 4 15,-1 4 5-15,-2 5 5 16,-2 0 1-16,1 1-1 16,-1-1-5-16,2-1 1 0,0-2-1 15,1 0 5-15,2-3-7 16,-1 0 2-16,3-2-15 16,0 1 12-16,1-1 1 15,2 2 1-15,-2 2 5 16,2 2 5-16,-2 3-4 15,-2 3-1-15,2 1-2 0,-1 3-4 16,1 2 3-16,0 0 4 16,3 0 1-16,3-1 2 15,1-3-3-15,6-1 3 16,0-1-5-16,3 0-4 16,1-1 0-16,0 1-1 0,0 2-1 15,0-1 2 1,3 0 0-16,0 0-1 0,1-5 0 15,2 0-1-15,0-2-2 0,0-3 4 16,-2-1-2-16,0-1 0 0,2 1 4 16,-3-1-5-16,0 1 0 15,-1 0-2-15,-2 0-9 16,-4 0-7-16,0 1 4 16,1-1 4-16,-4 3 9 15,-1-2 6-15,1 1-3 0,-1 1 2 16,-4-1 0-16,2 0-1 15,1-1-1-15,-2 0 0 16,-1 0-2-16,1-2 4 16,-3 2-12-16,-1-2 4 15,1 2 2-15,-4-1 3 0,1 1 1 16,-3 1 3-16,1-1-5 16,-1-1 4-16,0 2-2 15,0-1 0-15,-1 1 2 16,2 0-1-16,-3 0 0 15,0 1 2-15,0 0-4 0,0 0 2 16,0 0 0-16,2 1-3 16,-1-1 2-16,3-2-1 15,2-1 1-15,2-3 1 16,3 0-1-16,2-2-1 16,3-3 2-16,1-2-3 0,2-2 3 15,1 2-2-15,1 0-8 16,0 1-9-16,-2 0-4 15,3 2 11-15,1 2 4 16,-4 0 0-16,5 0-3 16,2 3 6-16,0 0 3 0,-1 0 2 15,2 1 1-15,1-2 0 16,-2 2-2-16,1 2-1 16,0 0 1-16,1 1-1 15,-3 0-1-15,0 1 1 16,3 1 3-16,0-2-3 0,0 0 1 15,1-3 2-15,4 0-1 16,3-4 2-16,1-6 1 16,1-3-5-16,4-2 3 15,-2 0-4-15,0-5 0 16,-1 1-6-16,3-1-2 0,-2-2 5 16,1 1 2-16,1-2-1 15,-3 1 4-15,2-4 0 16,3 0 0-16,-1-2 0 15,2 0 1-15,4-4-2 16,6 0 0-16,3-1 2 16,4-1-2-16,5-1 1 0,7-4-1 15,6-3-5-15,7-2-5 16,4-5-19-16,9-3-6 16,4-1-16-16,5-2-11 15,7 1 0-15,5 1 21 0,3 1 35 16,9 4 7-16,6 1 0 15,7 2-1-15,3 2 0 16,9 3 1-16,3 0-1 16,7 2 1-16,3 3 0 15,7-1 0-15,6 4 0 16,4 2 0-16,7 0 2 0,4 2-1 16,6 2 2-16,2 0 2 15,4 1 7-15,6 3 4 16,4-1 5-16,2 3-3 15,3 0-7-15,3 1 4 0,5 2 0 16,2-1-8-16,3 0-1 16,4 1-3-16,2 2-1 15,4-1 0-15,2 1 0 16,4 3 0-16,0 1 2 16,2 0 17-16,5 1-12 15,-2 0-4-15,5 0-3 0,3 1-1 16,0 0 0-16,2 1-1 15,3 1 1-15,-2 2 0 16,3-2 0-16,-1 3-1 16,0-2 1-16,1 1-2 15,0-1 2-15,1 0-1 0,0-1 1 16,2 1-2-16,1 0 1 16,1 0 0-16,1-1 0 15,-1 0 0-15,0-1 1 16,-2 2-1-16,1 1 0 15,1-2 2-15,0 0-2 0,0 2 0 16,-1-2 0-16,0 0-1 16,1 1 3-16,-3 1-2 15,-1 0 0-15,-2-1 0 16,3 1-1-16,0 1 1 16,0 0 1-16,-1-2 0 0,-1 2-3 15,2 0 4-15,-3 1-2 16,-1-1 0-16,-2 2 4 15,0 2 9-15,0-1-3 16,-1 2-2-16,0 1-4 16,-2-1-3-16,-2 2 1 0,0 2-2 15,-3 0 2-15,-2 1-2 16,-2 3 1-16,-3-1-1 16,1 2 1-16,-3-2 7 15,1 0 21-15,-2 0 2 16,2-1-5-16,-1 0-3 0,-3-1-7 15,0-1-3-15,-2 0-4 16,-2 0-4-16,-1 1-1 16,-5 1-4-16,-1-2 1 15,-1 0 0-15,-3 1-1 16,0-3-5-16,-2 1-3 0,-1-1 4 16,2 1 4-16,-4-2-1 31,0-1 1-31,-3 1 1 0,0 0-2 15,-1-1 0 1,-5 2 3-16,0 0-2 0,-1 0-1 16,-4 2 0-16,-1 0 3 15,-1-1-4-15,0 1 2 0,-3 0 1 0,1-3-2 16,-1 1 2 0,1-2-1-16,-1 3 0 15,-3-3 1-15,-1 1-2 16,-3 1 2-16,1-2-1 15,-4 1-1-15,2 0 2 16,-2 0-2-16,0-1 1 0,-1 0 1 16,0 1-1-16,-3-2 1 15,0 1-1-15,-2-1-1 16,-2 0 1-16,-1-1 0 16,-2 0 0-16,-1 1-7 15,-3-1 4-15,-3 1 0 0,-1-1 5 16,-3 0-2-16,-1 3 1 15,0-3 4-15,-4 0 0 16,1 0-2-16,-2 1-2 16,-2 0 0-16,1-1-1 0,-3 2 0 15,1-1 0-15,-3 1-1 16,0 0 1-16,-2-1-1 16,-1 1 2-16,0-1-1 15,0 1 1-15,1-1-1 16,-2 2 0-16,4-1 0 15,-5 1 2-15,2 2-2 0,0-2-1 16,1 1 1-16,-3-1 1 16,2 1-3-16,2-1 4 15,0 0-4-15,-2 0 2 16,2 0 0-16,-4-1-1 16,-1 3 2-16,-1 1-1 0,-2 0-1 15,0 0 2-15,0 0-2 16,0 2 2-16,0-2-1 15,-2 3 1-15,3-2-1 16,-1-1 0-16,0 1 0 16,-2-2 0-16,-2 2 0 0,1-1-2 15,-2 0-2-15,0 0 2 16,1 0 3-16,-2 1-1 16,1-2 0-16,0 1 1 15,-1 0-1-15,-1-1 1 0,1-1-1 16,-2-1-1-16,1 0 0 15,-1-1 1-15,0 0 0 16,-1-1-1-16,1 1 1 16,-3 0 0-16,1 0 0 15,-1-1 0-15,-2 1 1 16,-1 0-1-16,-1 2 1 0,-3-1-1 16,2 0 1-16,-1-1-2 15,-2 1 3-15,0 1 3 16,0-1 0-16,-2-1-2 15,1 1-2-15,-1-1-1 16,-1 1 1-16,-1-1-1 0,-2 1 1 16,1 0 0-16,-2 1-1 15,-4-2 0-15,-3-1-4 16,-2 0-55-16,-7-1-163 16,-6-2-245-16</inkml:trace>
  <inkml:trace contextRef="#ctx0" brushRef="#br0" timeOffset="55594.8451">20270 12315 655 0,'16'7'136'15,"-1"-3"-197"-15,2-2-60 16,1-1-72-16</inkml:trace>
  <inkml:trace contextRef="#ctx0" brushRef="#br0" timeOffset="55758.8585">20716 12439 1141 0,'0'0'19'0,"0"0"-12"16,37 32-25-16,-21-29-59 15,1-2-93-15,-1-5-100 0,-1-6-246 16</inkml:trace>
  <inkml:trace contextRef="#ctx0" brushRef="#br0" timeOffset="55924.4717">21128 12482 859 0,'19'11'342'15,"-4"-4"-324"-15,3-2-11 16,1-3-29-16,5-1-86 16,-1-6-94-16,0-6-220 15</inkml:trace>
  <inkml:trace contextRef="#ctx0" brushRef="#br0" timeOffset="56100.6059">22172 12447 833 0,'32'7'88'0,"-3"-5"-172"15,-1-6-185 1</inkml:trace>
  <inkml:trace contextRef="#ctx0" brushRef="#br0" timeOffset="56519.8162">24626 12527 1170 0,'1'8'85'0,"0"-4"-137"0,-1-2-75 15,7 0-94-15,-1-4-57 16,2-1-205-16</inkml:trace>
  <inkml:trace contextRef="#ctx0" brushRef="#br0" timeOffset="56678.0606">24937 12562 968 0,'0'0'181'15,"0"0"-190"1,0 0 26 0,40 18-69-16,-32-18-62 0,1-6-58 15,-2-2-97-15,-1-3-217 0</inkml:trace>
  <inkml:trace contextRef="#ctx0" brushRef="#br0" timeOffset="56817.3618">25124 12552 1023 0,'0'0'93'0,"0"0"-130"0,0 0-222 16,0 0-545-16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7T02:43:3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5502 420 0,'5'0'-3'0,"4"0"29"0,0 0 47 16,0 0-40-16,4 1 10 15,0 1-12-15,2 2-8 16,2-1 3-16,1 1 6 16,2-3-8-16,4 2 1 15,3 0 3-15,2 0-3 0,2-2 5 16,5 1 0-16,2-2 3 16,3 0-9-16,1 0-4 15,2 0-2-15,4 0-4 16,4 0-4-16,0-2 1 15,4 2-1-15,0 0 11 0,2 0 3 16,1 0-4-16,-1 0 0 16,0 0-2-16,-3 3-5 15,2 1 0-15,3 1-1 16,-2 3-3-16,2-2-2 16,1 2-3-16,1 1 3 0,1-2-3 15,0 1 4-15,3-1-1 16,1 1 6-16,1-1 1 15,-1 0 2-15,2 0-1 16,2-1 2-16,1 1-6 16,-1 0 6-16,3 0 1 0,-2-1-5 15,1 1 0-15,2 0-7 16,0 0 1-16,1 0-2 16,-2 0-1-16,2 2-2 15,0-4 1-15,2 2-1 16,-2-1-1-16,2 0 6 15,-2 1-4-15,1 0 2 0,1 0 1 16,-3 0 1-16,0 0-1 16,-2 0-1-16,0 0 3 15,-1-1-2-15,0-1 1 16,-1 2 0-16,0-3 2 16,0 2-4-16,0-2 0 0,-1 0 1 15,1-1-2-15,-2 1 2 16,0 0-3-16,1-1 0 15,-1 0 1-15,0 0 1 16,0-2-1-16,3-1-1 0,-2 0 2 16,0 0-1-16,2 0 2 15,-2-1-4-15,1-3 4 16,0 1-3-16,1 0-1 16,0-3 2-16,2 2 0 15,-3-3 0-15,1 4-2 16,2-5-2-16,-1 1 4 0,-1 1-1 15,-1 0-1-15,-1-1 0 16,-3 0 0-16,0 1 3 16,-1 2-2-16,-4-1 0 15,-1 0-3-15,-2 3 1 16,-1 0 0-16,-3 0 1 0,0 1-2 16,-3 1 3-16,0 0-1 15,-2 0 1-15,-3 0 0 16,2 0 1-16,-3 0 1 15,0 0 0-15,-1 0 0 16,3 0-3-16,-4 0 3 0,1 0-3 16,-2 0 0-16,2 0-1 15,-3 0 1-15,0-2 0 16,1 0-1-16,-1-1 3 16,0 1-3-16,-1-2 1 15,-1 1-1-15,-1 1 0 0,-1-1-1 16,-3 0 1-16,-3 0 0 15,1-1-1-15,-6 1 1 16,-7 3 0-16,0-3-1 16,-9 3-1-16,0-3 5 15,-4 3 3-15,-3 0 2 0,-2 0 0 16,0 0 0-16,-1 0 1 16,-1 0 4-16,0 0 3 15,0 0 7-15,0 0 2 16,0 0 2-16,0 0 2 15,0 0-3-15,0-1-5 0,0 1-6 16,0 0-11-16,0 0-1 16,0 0-2-16,0-2 0 15,0 1-2-15,-2-2-25 16,1 0-45-16,-2-2-71 16,0-3-134-16,-5-1-354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7T02:55:59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8829 5358 163 0,'-14'-10'368'0,"-4"-3"-360"15,-6-1 24-15,-3-1 12 16,-5-1-6-16,-6 1 19 15,-4-1 9-15,-3 2-4 0,-7 1-27 16,-3 3 3-16,-1 1-2 16,-10 5-17-16,-2 4-3 15,-5 1-12-15,-5 10 6 16,-4 4-8-16,-3 9 6 16,0 6-2-16,0 7 12 0,3 4-7 15,3 6 5-15,9 3-16 16,8 2 6-16,8 4-9 15,11 2 8-15,9 3-10 16,10-1 5-16,9 4-2 16,11 1 0-16,4 0 0 15,14 0 0-15,8 1-4 0,14-2 5 16,8-2-4-16,10-1 6 16,9-4-3-16,8-3 7 15,8-4-5-15,5-3 7 16,6-6 4-16,7-4 3 15,7-6 1-15,3-6 1 0,3-6 4 16,5-6-2-16,5-3-3 16,-3-8-5-16,6-2-3 15,0-3-5-15,1-9 2 16,-1-5-3-16,0-4 0 16,-2-5-1-16,1-5 1 0,-4-6 0 15,-1-3 7-15,-2-5 4 16,-5-2 2-16,-4-4-2 15,-8 1-1-15,-6-4-4 16,-7-1 0-16,-13 1-1 16,-10 1 0-16,-10-1-2 0,-12 3 3 15,-12-1 3-15,-11 2 12 16,-11 0 12-16,-6-1-1 16,-17 0-8-16,-11 0-5 15,-11 0-4-15,-13 1 3 0,-10 3-4 16,-10 0-1-16,-11 2 1 15,-11 5-6-15,-4 3 9 16,-12 4-19-16,-4 9 12 16,-8 4-1-16,-6 12-4 15,-6 5-2-15,-6 6-2 16,0 10-4-16,-5 8 4 0,2 6-1 16,0 7-1-16,4 6-1 15,7 8-2-15,3 6-10 16,6 8-38-16,7 7-40 15,6 6-52-15,4 4-143 16,9 4-272-16</inkml:trace>
  <inkml:trace contextRef="#ctx0" brushRef="#br0" timeOffset="7282.8323">9415 7029 483 0,'-10'-11'51'0,"-4"0"26"16,-4 0 16-16,-2-2-41 15,-4-3-5-15,-4 2 16 0,-3 0-8 16,-3 1-8-16,-4 2-12 15,-5 0 1-15,-3 2-16 16,-6 3 4-16,-3 5-4 16,-6 1-4-16,-3 3-6 15,-5 5-4-15,-4 6 3 16,-2 5-7-16,-4 5 5 0,-2 3-9 16,-1 3 4-16,1 8-2 15,4 2-1-15,2 5 2 16,6 3-3-16,5 1 3 15,5 1-3-15,7 2 10 16,6 1-16-16,9-2 6 0,5 0 1 16,10 0-1-16,9-1-1 15,7-2 0-15,6-1 0 16,8 0-2-16,7-3 3 16,8-1-1-16,7-2 2 15,5 0 1-15,10-4-2 16,2-2 1-16,9-3-1 15,8-2 2-15,6-2 1 0,2-4-1 0,11-3 1 16,8-2-3-16,2-2 4 16,4-4-2-16,4-1 0 15,5 0 0-15,2-1 0 16,1 0 1-16,2 1-2 16,2-1 2-16,-1 2-2 0,2 0 2 15,0 1-1-15,4 0 1 16,-2-1 0-16,5 0 1 15,-1 1-1-15,1 0 1 16,-1 0-1-16,0 1-2 16,1-2 4-16,0 2-2 0,1 0-1 15,-1-2 1-15,2 0 0 16,1 0-1-16,-2 0 4 16,1-2 1-16,-2-1 2 15,-4 0 1-15,0-2 4 16,-3 0 1-16,-1-4-2 15,-3-1-2-15,0-3 0 0,-1 0-3 16,-1-3 2-16,-2-7-1 16,-1-3-2-16,-3-2 2 15,-3-3-2-15,-2-4-1 16,-5-2 2-16,-7-3-2 16,-1-3 0-16,-5 0 0 0,-3-6-3 15,-4 0 2-15,-5-3 0 16,-3 1-1-16,-6-3 1 15,-4-1 2-15,-9-2 0 16,-5 0 4-16,-7-1 2 16,-7-3 3-16,-7 1-2 15,-5 0-2-15,-9 0 0 0,-5-1-2 16,-4-1-3-16,-11 0-2 16,-6 0 1-16,-6 1 3 15,-7-2 2-15,-7 3 0 16,-3-1-4-16,-10 2 1 0,-4 1-4 15,-7 0 0-15,-3 1 0 16,-7 1-1-16,-7-1 0 16,-4 4 0-16,-5 1-2 15,-5 2 2-15,-7 0-1 16,-3 3 0-16,-2 0 1 0,-5 4-1 16,-4-1 0-16,-1 4 0 15,-5 0-1-15,-1 4 2 16,-6 0-2-16,0 5 1 15,-3-1 0-15,-4 4 7 16,1 2-15-16,-3 4 9 0,-1 0-1 16,-2 1 0-16,-3 7 4 15,0 1 1-15,-2 0 9 16,-4 10-2-16,0 4 4 16,-2 6-1-16,3 4-9 15,3 5-2-15,2 6-3 16,6 2-1-16,6 7-1 0,7 1-28 15,8 4-26-15,7 3-57 16,12 2-68-16,7 2-140 16,7-1-249-16</inkml:trace>
  <inkml:trace contextRef="#ctx0" brushRef="#br0" timeOffset="13643.7134">15067 9284 372 0,'6'4'182'16,"1"-2"-175"-16,2 1 6 0,4-1 16 15,3 0 2-15,2 1-3 16,4 1-1-16,4-1-15 16,6 1-6-16,4 0 8 15,7 0-4-15,3-1 10 16,9 0-8-16,6-2-4 16,7 1 8-16,7-2-3 0,5 0 14 15,7 0 5-15,6 0 7 16,3 0 3-16,4 0-10 15,6 0-10-15,3 0 5 16,6 0-7-16,6-2-5 0,5-2 3 16,8-2-12-16,9-2-2 15,5 0 5-15,7 0-9 16,4-1 2-16,4 1 3 16,5 1-1-16,2-1 1 15,3 3 10-15,4 0-3 0,4-1 7 16,5 2 6-16,2 1-8 15,3-1 0-15,3 2 5 16,6 0-12-16,-1 2-2 16,4 0-6-16,5 0 4 15,-1 4-10-15,5 0 9 0,-1 1-5 16,6 1 2-16,-2 1-2 16,5-1-1-16,3 1 5 15,3 0-7-15,2-1 11 16,2 1-6-16,0 0 9 15,2-1-8-15,0 1 7 0,3-1 8 16,-1-1 4-16,2-2 8 16,4 0-8-16,2-2-9 15,2-1-9-15,4 0 1 16,2-1-6-16,2-3 2 16,-2-2 3-16,1-1-4 0,-3 1-1 15,-2 0 2-15,-3 2-2 16,-6 2 2-16,-4 0 1 15,-9 2-2-15,-9 0 5 16,-13 4-9-16,-12 1 4 16,-15 2 1-1,-15 0 14-15,-18 1 12 16,-13-1-1-16,-16 0-16 0,-15 0-7 16,-13-1-2-16,-14 0-9 15,-13 0-46-15,-16 0-56 16,-12 0-84-16,-16 0-172 0,-13 0-245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7T02:56:3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15411 6696 539 0,'-5'4'80'0,"1"-2"42"0,4-1-30 16,1-1-57-16,7-1-27 16,5-5 43-16,2 1-5 15,6-1 5-15,6 3-15 16,4 0 6-16,7 3 0 16,4 0 0-16,8 6 4 0,2 1-29 15,3 1 6-15,0 1-10 16,-1-1 1-16,-1 1-5 15,-3 0-3-15,-1-1 6 16,-1-1-12-16,-5-1 5 16,-2-3-5-16,-4 1 1 0,-4-4 0 15,-7 0-2-15,-4 0 5 16,-5 0-27-16,-7 0-43 16,-5-4-57-16,-5-1-58 0,-9 2-56 0,-8 1-140 15</inkml:trace>
  <inkml:trace contextRef="#ctx0" brushRef="#br0" timeOffset="734.9698">15379 6945 511 0,'-1'8'115'0,"-1"-2"18"16,1-5-69-16,1-1-8 16,0 0-1-16,-1-1-2 0,-1-6 4 15,-1-4 13-15,-3-4 0 16,0-3-28-16,-5-5-15 15,-2-3 2-15,-2-2-23 16,-2 0 7-16,-4-2-9 0,-1 3-5 16,1-1 8-16,0 2-11 15,0 5 8 1,5 2-2 0,-1 5-4-16,5 4 8 15,3 3-10-15,1 1 9 0,3 3-3 16,2 2-3-16,3 1 5 15,1 0-21-15,6 0-9 16,4 0 14-16,2 0 4 16,3 0 3-16,0-2-4 0,3-1 10 15,-3-1-2-15,0 0-1 16,-3 0 4-16,-1 1-5 16,-5 1 8-16,-1 1-7 15,-2 1 4-15,-2 0 10 16,-1 1 19-16,-1 8 14 0,0 4-7 15,0 7 3-15,0 5 7 16,-1 4-4-16,-3 4 5 16,1-1-5-16,1-3-20 15,-1-2-17-15,1-6-4 16,2-4-16-16,0-4-47 0,0-2-54 0,0-1-65 16,3 0-148-16,2-3-261 0</inkml:trace>
  <inkml:trace contextRef="#ctx0" brushRef="#br0" timeOffset="4844.5304">23335 9062 156 0,'11'0'70'16,"0"-5"-35"-16,4-3 6 15,0-4-9-15,4-4-29 0,2-4-3 16,0-1-3-16,1-5-7 16,0 2 8-16,1-3 2 15,-3-1-1-15,1 2 2 16,-1-1 14-16,-2 3 32 0,-1 1 28 16,-6 4 27-16,-1 3 4 15,-4 5-2-15,-3 4 5 16,-4 2 8-16,-4 5 12 15,-4 0-46-15,-3 1-41 16,-5 7-21-16,-3 3-5 16,-2 5-7-16,-1 6-6 0,-3 7-1 15,-2 5 2-15,-2 7-2 16,-1 6 0-16,-3 6 0 16,0 5-3-16,-2 0 3 15,-1 5-4-15,1-1 5 16,-1 0-3-16,1-4 1 0,2-1 0 15,0-4 3-15,3-6-5 16,3-4 2-16,2-5 1 16,4-5-1-16,-1-4 2 15,3-4-2-15,2-3-2 0,0-2 2 16,-2-1 1-16,3 0 1 16,-3 0-2-16,2-1 1 15,-2 1 0-15,-1-2-1 16,2 0 0-16,1-2-1 15,3 0 0-15,0-1 1 16,2-3 0-16,1 2 1 16,2-3 1-16,2 0-1 0,0-1 0 15,2-3-1-15,2 0-2 16,1 0-1-16,3-1-1 16,0 0-1-16,2 2 4 15,4 1 1-15,4 3 7 0,3-2 1 16,2 3 7-16,3-1-4 15,4 0 3-15,-2 0-2 16,2-1-1-16,0 1-1 16,-1-3 0-16,-3 2-4 15,-2-2-4-15,-3 1 1 0,-3-5-3 16,-1 1 0-16,-5-3 0 16,-2-1 2-16,-2 1-2 15,0-2-6-15,-4-2-6 16,-8 2-12-16,-2-3 0 15,-6-2 10-15,-5-1 4 0,-2-2 3 16,-2 0-11-16,-1-2 7 16,-1 0 4-16,2 3-11 15,2 0 0-15,0-1 13 16,5 3 2-16,2 2-5 16,2-4 2-16,2 3 2 0,4 0 2 15,3 2 2-15,3-1-2 16,1 2 3-16,3 1 2 15,0-2 5-15,0 1 1 16,2 2 1-16,1 1 0 16,0-2 0-16,1 4 2 0,-2 2 3 15,1 5 2-15,-2 0 2 16,1 3-4-16,-2 2-5 16,2 3-2-16,-4 0-3 15,0 4-3-15,-1 0 0 16,-1 0-1-16,1 1-1 0,-2 1-1 15,2-2 0-15,1 0-1 16,1-2 0-16,0-1 0 16,3-3-7-16,-2-3-6 15,3-2 0-15,1-2 2 16,-1-2 0-16,3-3 3 16,0-2 0-16,1-1 2 0,0 0-1 15,4-4 0-15,-1-1 2 16,2-3 8-16,3-3 0 15,1-5 1-15,6-1 1 16,-1-3 6-16,3-1 4 16,3-1 3-16,3-1-2 0,1 0-2 15,0-1-3-15,2 1-2 16,-1 1-1-16,0-1-1 16,-2 3-2-16,-5 1-2 15,-4 4-2-15,-6 4 1 16,-2 0 0-16,-6 5 1 0,-2 2 1 15,-2 0 3-15,-1 2 2 16,2 0-3-16,-4-1-14 16,1-1-14-16,0 2-18 15,-1 0-21-15,-2 0-25 0,0-1-34 16,1-1-31-16,-2 0-66 16,2-3-54-16,1 0-18 15</inkml:trace>
  <inkml:trace contextRef="#ctx0" brushRef="#br0" timeOffset="5579.1684">22728 9949 301 0,'-20'-6'49'0,"1"0"-24"15,0 0-22-15,3-1 15 0,1 2 30 16,3-1 11-16,1 4 12 15,4-1 2-15,1 2-20 16,2 0 2-16,1-1 24 16,0 2 2-16,2 1-11 0,0 0-10 15,-1 0-8-15,2-1-2 16,-2 5-8-16,0 3-10 16,0 4-10-16,-1 1-5 15,-1 5-2-15,-1 4-4 16,-1 1-3-16,1 4-2 15,-1 0-5-15,0 0 0 0,1-1-1 16,2-1-1-16,-1-3-13 16,2-3-2-16,1-1 7 15,1-6-4-15,-1 0 8 16,0-4 3-16,1-3 1 16,1-1 2-16,-1-4-3 0,2 0-10 15,-2 0-8-15,4-7 9 16,2-2 6-16,1-5 10 15,0-2 1-15,3 0 1 16,-2-2 10-16,0 2-4 16,-1 4-10-16,-1 1 0 15,-3 3-1-15,-1 2 1 0,-1 4 0 16,-1 1 16-16,1 0 13 16,0 1-3-16,-3 5-17 15,1 5-13-15,-2 4-5 16,-2 0 5-16,0 1 2 15,1 0 0-15,2-2-1 0,2-5 1 16,-2-2-7-16,4-3-1 16,4-2 5-16,2-1-3 15,2-4 1-15,4-5 0 16,0-2 5-16,4-1-1 0,-2-2 3 16,-1 1-2-16,-2 2 1 15,-4 4-1-15,-3 2 1 16,-2 2 1-16,-3 1-1 15,1 4 3-15,-4 6 2 16,0 2-3-16,-5 3-10 0,2-1-24 16,-1 3-40-16,-1-4-60 15,1-1-108-15,-2-4-192 16</inkml:trace>
  <inkml:trace contextRef="#ctx0" brushRef="#br0" timeOffset="21763.1099">25960 12178 341 0,'2'-1'74'16,"-2"-1"-33"-16,1 0 11 16,-1 0 28-16,2 1-11 0,0-1-10 15,-2 1-22-15,0 1 10 16,1 0 7-16,-1 0 2 16,2 1 5-16,-1 0-9 15,-1 0 4-15,1 1-9 16,0-1 7-16,0 3 4 0,0 1-5 15,0 1-7-15,2 0-6 16,-1 4 0-16,-2 1 0 16,2 2-5-16,-1 0-1 15,0 5 2-15,1 0-2 16,-2 4-4-16,2 3-1 0,-2 2-4 16,0 4-1-16,0-1 3 15,0 2-6-15,0 0-1 16,0-2-1-16,0-3-3 15,0 0-2-15,1-5-5 16,-1-1-2-16,0-4-2 16,0-2-2-16,0 0 1 0,0-5-3 15,0-3 0-15,0 0 0 16,0-3-6-16,0-2-21 16,0-2-20-16,-1 2-26 15,2-2-21-15,-1-3-42 16,2 1-62-16,-2-4-85 15,2-1-146 1</inkml:trace>
  <inkml:trace contextRef="#ctx0" brushRef="#br0" timeOffset="22959.9565">26358 12286 787 0,'-1'-3'49'0,"0"-3"-6"15,1 0 43-15,2-3-6 16,5 0-31-16,3 2-18 0,3 1 1 16,1 2 8-16,1 2-19 15,0 1 8-15,3 3-12 16,-4 4-4-16,-1 4 2 16,-2 1-15-16,-3 4 8 15,-5 1-5-15,0 3-1 16,-6 1 7-16,1-1-9 0,-9 2 5 15,-2 0-1-15,-2 0-6 16,-2-3 8-16,-2 0-6 16,0-1 4-16,3-2 7 15,0-3 3-15,3 1 5 16,3-3-1-16,3 0-2 0,2 0 9 16,3 0-12-16,2 3-5 15,4-1 0-15,3-1-1 16,4 2-1-16,0-2-7 15,5-1 1-15,-2-1 0 16,3-2-3-16,-2-3-20 0,0-1-28 16,2-2-24-16,1-2-38 15,-1-2-78-15,-1-6-108 16,0-3-135-16</inkml:trace>
  <inkml:trace contextRef="#ctx0" brushRef="#br0" timeOffset="23565.1044">26783 12289 445 0,'-9'-1'109'0,"4"0"-5"16,-1 0 25-16,2 1-24 16,1 0-10-16,1-3-7 0,0 3-29 15,4 2-14-15,0-1-27 16,7 3-11-16,2 2 4 16,3 0-4-16,7 3 1 15,-2-1-8-15,2 2 1 0,-1-2 1 16,-1-1-3-16,0 2 3 15,-4-2-2-15,-1-1 0 16,-4-1 1-16,-5 1-2 16,1-1 3-16,-6 0 1 15,2 2 5-15,-6 0 8 16,-1 2 13-16,-3 2 4 0,-3 1-3 16,-3 3 3-16,-1 2 4 15,-3 3-3-15,3 3-8 16,-2-2-3-16,0 3-6 15,4-4-4-15,2-1-10 16,1-3-5-16,6-3-11 0,1-2-34 16,1-5-30-1,3-1-31-15,5-4-47 16,4-1-59-16,1-5-83 0,-1-6-41 16</inkml:trace>
  <inkml:trace contextRef="#ctx0" brushRef="#br0" timeOffset="24212.7133">27141 12316 482 0,'-1'0'149'15,"-1"2"-87"-15,-5 0 33 16,3 4-16-16,-2 1-4 0,3 0-12 16,-1 3-2-1,2-3-12-15,3 0-23 0,5-2-14 16,4-1-10-16,1-4 8 16,5 1 5-16,2-4 2 15,2-6 5-15,1-2-6 16,-1-3 2-16,-2 0-5 15,-5-3-10-15,-2 1 3 16,-6 1-7-16,-3-1 6 0,-5 1-4 16,-5 3-6-16,-3 1 4 15,-3 2 1-15,-4 4-5 16,3 3-4-16,-1 1 0 16,2 4-11-16,0 4-23 15,2 1-9-15,7 0-19 0,1 0-3 16,1-2 2-16,3 1-30 15,8-2 17-15,0 0 37 16,3 0 30-16,3 1 12 16,-1-1 6-16,3 0 0 0,-3 2 2 0,-1 1 9 0,-1 1 16 15,-3 4 13-15,-2 1 10 16,-3 4 14-16,-3 4-6 16,5 3 7-16,-7 5 9 15,-1 3 14-15,-1 0 2 16,-1 3-12-16,-1 0-6 15,1-2-10-15,1-6-29 16,2-2-22 0,2-7-9-16,0-3-5 15,2-5-16-15,4-6-39 16,1-3-37-16,2-6-61 0,5-10-119 16,0-7-181-16</inkml:trace>
  <inkml:trace contextRef="#ctx0" brushRef="#br0" timeOffset="25359.2694">28001 12194 74 0,'2'0'530'0,"0"-1"-366"16,0 0-71-16,-2 3 9 16,-1 5-11-16,0 6-29 15,-3 7-16-15,-1 6-5 16,-5 7 10-16,0 4-15 0,-1 4-1 16,2-2-4-16,-2-2-27 15,4-6-1-15,1-5-2 16,4-8-8-16,2-5 5 15,0-8-16-15,8-3-11 16,-1-6 11-16,7-7 10 0,-1-6 8 16,5-6 0-16,0-3 1 15,0-3 2-15,6 1-4 16,-6 2 6-16,2 2-7 16,-4 6 5-16,-5 4 0 15,-4 6-4-15,-3 3 6 0,-4 5-2 16,2 5 25-16,-2 8-11 15,-6 4-14-15,2 6 2 16,-3 3-2 0,2 1 5-16,-2-3 2 15,3-1-10-15,4-5 0 0,-2-3-3 16,6-4-4-16,4-4-14 16,2-3-4-16,3-4 10 0,3-1 2 15,1-4 8-15,2-3 4 16,4-4-3-16,-1 0-2 15,0-1 1-15,-2 2 7 16,-5 1-3-16,-3 2 0 0,-5 3 2 16,-3 2 2-1,-2 2 18-15,-2 1 23 16,-2 4 0-16,-3 5-31 0,-1 3-11 0,-3 2-1 16,4 2 3-1,1-1 4-15,2-1 1 16,2-2-4-16,0-1-6 0,2-1-1 0,6-1 0 15,2-3 0-15,-1-1-1 16,4-3-2-16,3-1 2 16,0-2 0-16,2-6 3 15,-2-3 1-15,1-4-3 0,1-1 12 16,-4-3 5-16,-3-4-9 16,-2 1 2-16,-5-3-4 15,-2 2 1-15,0 1 0 16,-6 3-1-16,-1 2 0 15,-6 5 1-15,0 2 8 0,-4 5-1 16,-2 4-9-16,2 0-5 16,-1 3-21-16,3 4-18 15,2 0-26-15,5 1-40 16,5-1-50-16,3 0-101 16,2-1-67-16,8 0-7 0</inkml:trace>
  <inkml:trace contextRef="#ctx0" brushRef="#br0" timeOffset="25819.3177">28640 12239 750 0,'1'2'232'16,"-3"5"-97"-16,-5 6-53 0,-1 5-30 15,-2 4-5-15,-2 6 4 16,-1 3-24-16,0-1 4 16,2 1-4-16,3-2-12 15,2-3-8-15,2-5-6 16,4-3-7-16,2-5-5 0,2-4-2 16,5-5-2-16,3-2-2 15,1-4 7-15,2-6 3 16,-1-4 4-16,2-3 3 15,-1-2 1-15,3-1-1 16,-3-2 3-16,1 3-2 0,-1 0 1 16,-1 3 3-16,-1 4 10 15,0 3 16-15,-3 4-3 16,-3 3-5-16,0 4 8 16,-1 9 13-16,-5 4 1 15,1 6-7-15,-2 4 1 16,-2 0-8-16,-2 1-11 0,0-6-9 15,-2-4-9-15,5-3-18 16,0-6-56-16,0-4-21 16,3-3-51-16,3-5-68 15,5-5-103-15,2-7-121 16</inkml:trace>
  <inkml:trace contextRef="#ctx0" brushRef="#br0" timeOffset="26010.3551">29063 12473 773 0,'7'11'437'16,"-3"-4"-393"-16,5-1 41 0,1-3 14 16,0 0-44-16,1-2-16 15,3 0-22-15,-1 1-27 16,3-4-4-16,1 0-50 15,1-3-48-15,0-2-48 16,4 1-112-16,-1-2-153 16</inkml:trace>
  <inkml:trace contextRef="#ctx0" brushRef="#br0" timeOffset="27562.6442">29501 12391 187 0,'-14'-1'624'0,"-3"2"-566"0,1 6 25 15,1 4-9-15,0 1-12 0,4 0 2 0,3 1-24 16,6-1-30-16,4-3-19 15,6-4 8-15,11-4-9 16,5-5 9-16,11-8 20 16,2-8 10-16,7-7 1 15,6-9-7-15,4-5-12 0,-2-6 3 16,-2-2-15-16,-3-3 5 16,-4 0-3-16,-10 1-1 15,-6 5 5-15,-8 8-5 16,-6 12 5-16,-10 12 0 15,-5 11 6-15,-12 19 114 0,-9 16-78 16,-7 13-42-16,-10 14 5 16,0 11 6-16,2 4-2 15,4-2-11-15,8-6-11 16,11-11-21-16,11-13-10 16,5-12-4-16,15-14-2 0,6-9 17 15,6-7 21-15,5-6 1 16,2-8 0-16,1-3 5 15,1-3 1-15,-5 0 0 16,-3 4 1-16,-6 4-1 16,-8 5-2-16,-1 5-1 0,-8 2-1 15,-2 10 11-15,-3 6 13 16,0 4 2-16,-2 0-9 16,0 0 7-16,2-3 5 15,0-3-13-15,4-3-13 16,5-5-4-16,2-4 2 0,3-3-3 15,2-3 7-15,7-8 3 16,1-3 5-16,-1-4-5 16,3-6-2-16,-4 1-2 15,-1-2-7-15,-6 1-19 16,-7 0 3-16,-4 2 2 0,-5 4 4 16,-5 5 14-16,-5 6 4 15,-4 6 8-15,-5 5-2 16,2 12-5-16,-2 9-2 15,-1 4 2-15,5 4 7 16,3 1 3-16,6-3 4 16,5-4-11-16,4-4-6 0,11-4-4 15,1-6-3-15,7-2 0 16,1-4 6-16,4-4 1 16,-1 0 0-16,5-5 2 15,-2-6 1-15,-2-1-1 0,-2-4 1 16,-4 1-2-16,-4 2-1 15,-1 1-2-15,-7 1 0 16,0 4 2-16,-5 3 1 16,-4 3 1-16,-3 5 9 15,-5 5-3-15,-1 4-7 0,0 2 3 16,0 3 0-16,4-1 5 16,3-1 2-16,-2-4-9 15,8-3-3-15,3-5-2 16,4-3-2-16,2-2 1 15,2-4 2-15,0-5-3 16,-2-5 0-16,-1-3-4 0,-1-4 1 16,-7-3-8-16,-4-2-14 15,0 0 0-15,-7-1-2 16,-2 3 8-16,-4 4 8 16,0 6 8-16,0 6 8 0,-1 5 4 15,5 7-1-15,0 5 9 16,2 4-5-16,5 1 2 15,2-2 4-15,4-3-3 16,8-2-8-16,3-5 2 16,6-2 5-16,1-2 5 0,4-7 7 15,9-6 6-15,0-6 0 16,5-4 2-16,4-9 0 16,6-1-12-16,0-9-6 15,-2-3-1-15,1-4-8 16,-7 0-1-16,-8 2-6 0,-7 5-22 15,-6 9-3-15,-9 8 30 16,-7 14 2-16,-5 11 3 16,-9 9 21-16,-8 18-1 15,-10 13-23-15,-5 14-9 16,-8 11 3-16,0 7 7 16,2 2-2-16,4-2-3 0,5-7-4 15,5-10-22-15,11-12-35 16,3-14-31-16,8-11 18 15,2-11 35-15,6-8-1 16,4-9-8-16,1-12 41 16,3-5 19-16,-1-12 2 0,-2-4 0 15,3-4 12-15,3-1 13 16,3 4-8-16,3 3 13 16,6 7 25-16,4 7 13 15,3 4-9-15,0 5-27 16,-1 5-25-16,-1 1-15 0,-5 3-10 15,-6 5-59-15,-9 2-42 16,-4 2-47-16,-8 3-72 16,-4 7-156-16</inkml:trace>
  <inkml:trace contextRef="#ctx0" brushRef="#br0" timeOffset="27945.0951">31010 12390 690 0,'11'3'137'0,"3"-8"-108"16,-1-3 71-16,0-5-24 0,-2-2 16 16,-2-1-32-16,-3-2-52 15,-2 0 2-15,-4 3 1 32,2 2-7-32,-4 5 5 15,-1 5-6-15,-4 4 2 0,-2 9 8 16,-2 10-11-16,-3 7-6 0,1 4 5 15,0 1-11-15,4-2 1 16,4-3 7-16,3-5-2 16,4-7 5-16,1-6-3 15,7-3-8-15,3-4 15 16,1-2-1-16,1 0-4 0,-1-4 4 16,-1 0 0-16,0-2 1 15,-3 2 0-15,-3 0-7 16,-2 2 6-16,-3 1 6 15,-2 1 4-15,2 4 7 16,-4 3 1-16,0 5-20 16,0 0 1-16,2 1-11 0,2-2-23 15,-2-3-34-15,7-5-69 16,5-2-71-16,2-5-113 16,6-6-31-16</inkml:trace>
  <inkml:trace contextRef="#ctx0" brushRef="#br0" timeOffset="28248.1058">31427 12336 340 0,'8'-14'130'16,"-9"4"19"-16,-8 3 59 15,-6 6-48-15,-4 2-44 0,-2 6-47 16,-2 4-16-16,3 3-38 16,3 3-10-16,5 5 3 15,8 0-4-15,1 4 2 16,5 1-3-16,5 2 3 15,3 1 8-15,0-2-11 16,-3 0-3-16,1-1 3 0,-4-2 6 16,-4 0 6-16,0-2 3 15,-8-4-8 1,-3-1-7-16,-7-7-20 0,-1-6-48 16,-4-5-62-16,0-4-172 0,2-10-540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7T02:58:4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5386 12896 597 0,'7'-1'-10'16,"1"1"10"-16,6 1 15 0,-1 0 6 15,4 0-4-15,5 4 20 16,4-1-21-16,6-2 2 16,13 0-17-16,8-5 9 15,10-4-14-15,10-4 13 16,13-1 4-16,7 0 28 0,7 1 15 15,11 2 5-15,4 2-1 16,6 1-14-16,4 2-5 16,3 1-12-16,2-1-3 15,2 1-6-15,1 0-3 16,-2-1 5-16,-4 2 7 16,0 0 5-16,-7 0-5 0,-6 1 7 15,-7 2 4-15,-12 0-5 16,-12 4-7-16,-14 2-8 15,-15 1-7-15,-13 1-5 16,-14 0-5-16,-8-3 2 16,-10-1-2-16,-7-3-9 0,-2-1-51 15,-13-4-51-15,-5-3-152 16,-8-3-131-16</inkml:trace>
  <inkml:trace contextRef="#ctx0" brushRef="#br0" timeOffset="507.4358">5090 14097 691 0,'11'-4'19'0,"1"-6"-13"16,7-2 73-16,3-2-6 15,9-3-14-15,10-2-14 0,7-4-25 16,11-2 6-16,15-3-17 15,10-4 4-15,10-1-3 16,11-1-2-16,8 1 22 16,9-1-1-16,6 1 27 15,3 0-2-15,3 3-7 16,-2 2 2-16,2 3 0 0,-9 4 7 0,-4 5-2 16,-9 5 14-16,-7 4-18 15,-16 5-14-15,-11 1-6 16,-11 3-7-16,-13 4-12 15,-14 4-1-15,-6 0-4 0,-10-2-3 16,-7 0 2-16,-4-1-8 16,-4-2-53-16,-2 0-61 15,-1-3-64-15,-2 0-108 16,-3-2-231-16</inkml:trace>
  <inkml:trace contextRef="#ctx0" brushRef="#br0" timeOffset="5245.5041">25990 12543 815 0,'-11'3'39'0,"2"-3"32"15,2 1 40-15,6-1-46 16,2-4-40-16,4-6 10 16,10-7-10-16,6-5 8 15,13-5-25-15,9-6 1 0,10-4 3 16,5-3-16-16,6 3 13 16,1 0-13-16,0 5 5 15,-7 6 3-15,-6 5-9 16,-9 7 11-16,-11 7-7 0,-15 9-3 15,-15 9 7-15,-13 16-1 16,-22 12 12-16,-19 15-7 16,-12 9-8-16,-11 8 9 15,-3 1-9-15,5-4 10 16,8-6 20-16,14-13-18 16,17-11-6-16,17-11-7 0,16-10 0 15,11-10-16-15,19-6 7 16,15-9 12-16,14-10-2 15,13-7 27-15,13-9 16 16,6-3-2-16,0-2-6 16,0 3-10-16,-10 4-5 0,-9 5-14 15,-14 4-3-15,-15 7-1 16,-13 6 2-16,-11 4-5 16,-9 5 4-16,-7 2-7 15,-8 10 3-15,-8 4-9 16,-5 4-22-16,3 0 12 0,0 1 20 15,5-5 1-15,8-5-1 16,5-6-6-16,9-1-22 16,8-6 15-16,10-5 6 15,4-4 6-15,3-2 2 16,2-5 0-16,4-1 1 16,-2 1-1-16,-3 0 4 0,-4 2 14 15,-6 3 4-15,-5 3 2 16,-8 4-5-16,-7 3-2 15,-5 3 5-15,0 0 3 16,-6 2-1-16,-4 6-15 0,-1 5-9 16,-1 2-2-16,2 3 1 15,0-1 1-15,7 1-2 16,1-3 0-16,5-2-3 16,7-3-1-16,3 0 0 15,5-4 3-15,-1-3 0 0,0 2 1 16,-1-3 1-16,-5 0 2 15,0 0 0-15,-7 0 0 16,-2 0 2-16,-1 0-2 16,-2 0 1-16,-1 0 0 15,1 0-11-15,-2 1-44 0,-1-1-50 16,0-3-33-16,2-8-134 16,0-4-450-16</inkml:trace>
  <inkml:trace contextRef="#ctx0" brushRef="#br0" timeOffset="6854.195">25994 11339 280 0,'0'-5'197'0,"3"1"-137"0,-4 0-14 15,1 1 36-15,0 2 12 16,0-1-15-16,1 1-10 15,-1 0 3-15,1 2-13 16,1 3-1-16,-2 6 4 16,2 4 12-16,1 7 0 15,-1 5-15 1,2 6 0-16,-3 3-5 16,0 0-2-16,1 2-9 0,-3-3-15 0,0-2-19 0,1-5-7 15,-1 0 0-15,2-7-4 16,0-1-19-16,-1-4-28 15,0-4-21-15,1-3-20 32,0-5-38-32,0-2-74 15,1-5-145-15,-2-7-73 0</inkml:trace>
  <inkml:trace contextRef="#ctx0" brushRef="#br0" timeOffset="7645.3184">26359 11429 696 0,'-3'-3'104'15,"-1"2"-45"-15,2-1 47 16,2 0 7-16,0 0-49 0,0 0-1 31,5 1-29-31,1 0 13 16,4 0-6-16,4 2-14 15,-1 5 0-15,1 3-6 0,-2 3-2 0,-4 4-9 16,1-1-8-16,-6 3 5 16,-3-1-3-16,-1-1 0 15,-6-1 4-15,-2-2-8 0,-1-3 3 16,0-2-6-16,0-2-5 16,1-4 0-16,0-1-5 15,-1-1-1-15,2 0-1 16,5-3 4-1,-1 0 3-15,2 2 2 16,0 0 3-16,2-1-3 16,2 3-6-16,4 5 2 15,1 2 11-15,2 4 8 0,2 3 1 16,-2 3 7-16,-3 1 12 16,-1 1-1-16,0 0 0 15,-4 1 4-15,-4-1 9 16,-3-1 5-16,-4-2-2 15,1-3-6-15,-4-1-16 0,3-6-10 0,0-2-11 16,-1-4-1-16,1-2-16 16,0-4-32-16,-2-5-24 15,3-4-40-15,1-2-31 16,0-2-57-16,5-1-71 0,1 2-128 16</inkml:trace>
  <inkml:trace contextRef="#ctx0" brushRef="#br0" timeOffset="9005.1229">26658 11418 45 0,'0'-1'108'15,"0"0"-85"-15,0-1-7 16,0-1 14-16,0 2-3 16,0-2-7-16,0 2-1 0,-1-1 19 15,0 2 1-15,1-1-1 16,0 1-4-16,0-2-6 15,0 2 8-15,0 0 9 16,0-1 14-16,1 0 18 16,-1 1 5-16,0 0 0 15,-1 1-13-15,1 2-12 0,-3-3-10 16,1 5-10-16,1 1-2 16,-1 2-2-1,1 1 4-15,0 2-6 16,1 1 0-16,2 1-10 0,-1-2-5 0,3 0 0 15,4-1-1-15,1 2-4 0,1-4-1 16,2-2-3-16,1-2 2 16,3-1-4-16,-3-2 2 15,3-1 3-15,-1-5 0 16,-4-2-2-16,3-3-1 16,-3-2-2-16,-2 0 2 15,-4 0-3-15,-3-1-2 0,-2-2 6 16,0 1-2-16,-3 0 0 15,-4 1 0-15,-1 1-2 32,-1 3 0-32,2 2-1 15,-2 2 0-15,2 3-2 0,0 0-3 0,1 4-2 16,-2 0-9-16,2 4-15 16,0 1-10-16,3 0-8 15,0 1-19-15,1 2-30 0,2-1-17 16,-1-3-2-16,2 2-26 15,3-1 14-15,0-2 27 16,4-1 12-16,0 0 6 16,2-1 20-16,-1-1-8 15,1 0-8-15,-1-2-23 0,1 1 23 16</inkml:trace>
  <inkml:trace contextRef="#ctx0" brushRef="#br0" timeOffset="9274.1649">26823 11465 21 0,'2'2'102'0,"1"-1"-21"16,-1 2 0-16,0-2 6 15,1 2-9-15,0-2 9 16,0 2-1-16,-1 2 12 0,-1 2-7 16,3 0 1-16,-3 5 0 15,0 3-10-15,-1 3-17 16,2 6-1-16,-2 2-7 16,-1 4 0-16,-1 3 3 15,1 1-3-15,-1 0-9 0,0 0-5 16,2-1-9-16,0-5-11 15,-1 0-14 1,1-4-8-16,1-4 2 16,-1-2-3-16,0-5-2 15,2-3-10-15,0-2-36 16,-2-5-25-16,2-2-42 0,0-3-45 16,2-8-58-16,1-5-86 15,-1-4-96-15</inkml:trace>
  <inkml:trace contextRef="#ctx0" brushRef="#br0" timeOffset="9771.0736">27142 11406 652 0,'3'0'251'16,"2"-2"-209"-16,2 2 16 15,1 3 62-15,3 0-9 16,3 1-27-16,-1 0-14 15,3-1-13-15,-3 0-24 16,-1-1-21-16,-4 0-6 0,-5-1-6 16,3-1 1-16,-5 1-28 15,0 0-25-15,-1-1-31 16,-1 0-20-16,-6 0-39 16,-2 0-127-16,-2 0-155 15</inkml:trace>
  <inkml:trace contextRef="#ctx0" brushRef="#br0" timeOffset="10192.8314">27132 11387 424 0,'0'0'293'15,"-1"5"-243"-15,-4 0-25 16,-3 5 49-16,-1 1-24 15,-2 2 1-15,1 2-8 16,-2 1-23-16,5 0 4 0,0-2-23 16,3 0 2-16,3-1 3 15,0-3-12-15,3 0 10 16,5 0 1-16,3 0 5 16,4-2 5-16,0 0-3 15,2 0 9-15,-1 0-3 0,4-1-2 16,-5 1 12-16,1 0-5 15,-3 1 2-15,-1 0-2 16,-1 0 5-16,-2 1 9 16,-3 0 0-16,-1-1 1 15,-2 0 8-15,-1 1-2 0,-4 0 2 16,-4 1 9-16,-4 0-5 16,-5 0-13-16,-2-1-3 15,-4-1-19-15,0-2-8 16,-1-1-4-16,0-2-25 15,0 0-48-15,0 0-43 0,0 2-60 16,2 1-101-16,0-2-299 16</inkml:trace>
  <inkml:trace contextRef="#ctx0" brushRef="#br0" timeOffset="12209.729">25992 13279 915 0,'5'1'136'0,"0"-1"-91"16,5 3 19-16,3-3 61 15,6 0-8-15,4 1-30 16,5 0-8-16,4 0-8 16,-2 0-25-16,1 2-1 15,-2-3-18-15,-3 4-24 0,-4-1 5 16,-5 1-5-16,1-1-5 16,-5 1 8-16,-1 0-25 15,-4-2-28-15,-2 0-18 16,-3 0-44-16,-3-1-30 15,0 1-21-15,-6-4-19 16,-3 1-96-16,-5-3-121 0</inkml:trace>
  <inkml:trace contextRef="#ctx0" brushRef="#br0" timeOffset="12585.3426">26045 13347 638 0,'-15'11'117'15,"4"-1"-38"-15,5 0 38 16,3-1-21-16,3 1-28 0,2 0-33 16,5 1 5-16,5-2 8 15,3 3-16-15,3 0 9 16,1-1-10-16,0 2-13 16,2 1 6-16,-2 0-6 15,-1 1-5-15,-1 1 5 16,-5 2-2-16,-3 1 1 0,-1 1 6 15,-6 3-3-15,-1-2 9 16,-6 2 7-16,-7-2-11 16,-1 1 5-16,-5-3 2 15,-1-2-10-15,-1-2-9 16,0-3-9-16,1-3-7 0,3-3-15 16,3-2-22-16,4-2-17 15,2 0-26-15,5-4-46 16,3-4-74-16,5-7-120 15,6-2-105-15</inkml:trace>
  <inkml:trace contextRef="#ctx0" brushRef="#br0" timeOffset="12835.506">26575 13403 710 0,'4'12'439'16,"-5"3"-349"-16,-4 7 18 16,-7 5-22-16,-1 4-36 0,-7 5 19 15,2 0-9-15,1 0-34 16,3-6-8-16,3-2-21 16,6-4-20-16,3-6-55 15,5-4-71-15,6-1-49 16,4-8-72-16,3-5-170 15</inkml:trace>
  <inkml:trace contextRef="#ctx0" brushRef="#br0" timeOffset="13156.1503">26920 13422 798 0,'6'-4'167'0,"6"1"-114"15,2 2 79-15,5-2-22 16,1-1-21-16,0 0 5 15,0 2-13-15,-3 1-36 16,-2 1-29-16,-5-3-14 16,-5 4 0-16,0-1-4 0,-3 2-41 15,-2-1-46-15,2 0-63 16,-4-1-58-16,-5-1-67 16,0 1-172-16</inkml:trace>
  <inkml:trace contextRef="#ctx0" brushRef="#br0" timeOffset="13632.5399">26865 13380 849 0,'-2'7'132'16,"-4"3"-100"-16,-3 4 55 16,-2 2-26-16,-1 5-8 15,-3 3-5-15,0 1-15 16,3 0 5-16,0-1-11 0,2-4-7 16,5-2-7-16,2-4-11 15,2-4-6-15,1-2 6 16,2-3-10-16,5-3-2 15,4 0 10-15,4-1-4 16,-1 1 5-16,4-3 3 0,1 1 1 16,-1-1 6-1,1 1 6-15,-1 1 0 16,-1-1-4-16,-2 3-8 0,0 4 0 16,-2 1 5-16,1 1 0 0,-2 2 3 15,-3 3 9-15,-1 3 0 0,-4 0 9 16,-2 2 14-16,-4 4-6 15,-8-1-4-15,-3 2 11 16,-7-2-2-16,1 0-5 16,-4-4-18-16,0-5-14 15,0-2-6-15,2-7-23 0,2-3-47 16,3-2-28-16,2-6-79 16,5-6-135-16,7-5-310 15</inkml:trace>
  <inkml:trace contextRef="#ctx0" brushRef="#br0" timeOffset="15433.959">27969 13535 618 0,'-2'-7'281'0,"-6"1"-200"16,-1 2-17-16,-5 2 2 15,-6 1-22-15,1 5-4 16,-6 9-9-16,-2 6-17 15,-1 6 4-15,1 7 1 0,4 5 6 16,4-2 7-16,6 0-11 16,7-5-11-16,5-5-8 15,9-5-5-15,7-9 0 16,9-6-3-16,6-6-1 16,9-8 5-16,5-14 1 0,8-9 0 15,2-8 5-15,2-7-2 16,-1-6-1-16,-3-2 2 15,-6-1-1-15,-5 0-1 16,-9 6 2-16,-7 9-4 16,-5 7-1-16,-11 12 6 0,-5 11-4 15,-8 8 31-15,-10 13 49 16,-4 12-57-16,-8 12-22 16,-2 10 6-16,-3 6 3 15,2 4-4-15,4-1-6 16,4-5-1-16,9-9-9 0,5-8-19 15,6-9 0-15,2-6-4 16,4-7-8-16,6-5 14 16,2-4 13-16,1 0-1 15,2-1-5-15,-1-4-13 16,-3 2-14-16,0 0 17 0,-5 3 12 16,0 0 5-16,0 4 7 15,-3 3 4-15,1 1 5 16,2 2 1-16,0 0 2 15,3 0 1-15,3-3-2 16,2-2 0-16,2-2-1 0,7-1 7 16,1-5 10-16,2-4 3 15,2-3 7-15,1-4-14 16,-1-1-8-16,-2-2-2 16,-4-1-2-16,-6 0-3 15,-2 2-1-15,-6-2 0 0,-5 2 2 16,-4 2 3-16,-4 0 4 15,-5 3-3-15,-4 4 0 16,2 4 10-16,-5 3-9 16,1 8-2-16,0 6-1 15,-1 7-4-15,3 3-1 0,3 2 2 16,4-1-2-16,3 0 0 16,3-5-2-16,4 0 0 15,3-6-2-15,4-1 0 16,3-3 3-16,-1-3-3 15,3-2 3-15,-1-2 0 0,1-2-2 16,0-1 2-16,-1-4 0 16,-1-3 0-16,-1 0 0 15,-4 0 2-15,0 2-2 16,-5 0 1-16,0 2-1 16,-1 2-4-16,-3 0 5 0,2 2-2 15,-4 5 1-15,0 1 2 16,1 3 0-16,1 0-1 15,0 0 1-15,1-1 0 16,4-1-1-16,1-1 1 16,3-3 1-16,5 0 0 0,-1-2 3 15,5-2 3-15,0-3-3 16,0-4 0-16,1-1 2 16,0-6-2-16,-2 0-4 15,-4-2-1-15,-3-1 1 16,-6 0-8-16,-2-1-3 0,-2 2-2 15,-3 1-2-15,-7 3 4 16,-3 4 0-16,-1 5 8 16,-1 3-1-16,-1 4-8 15,2 9 4-15,-1 5 3 16,3 2-1-16,4 0-7 16,3 0-4-16,4-5 12 0,2-3 0 15,10-5-5-15,2-4 2 16,4-3 1-16,5-4 3 15,4-9 8-15,1-5 9 16,6-7 8-16,1-4-11 16,3-5-4-16,2-3-1 0,-3-3 3 15,0-1 5-15,-2-3 9 16,-4 1-1-16,-4 1-11 16,-6 6-6-16,-7 7-2 15,-2 9-7-15,-9 9 2 16,-3 10 9-16,-9 12 28 0,-3 14-23 15,-8 10-16-15,-3 12 1 16,-3 7 4-16,1 5-4 16,-1 0-5-16,6-3-10 15,3-6-25-15,5-7-23 16,5-8-6-16,1-9-4 0,4-8 4 16,3-8 28-16,0-10 4 15,3-3-40-15,1-14 14 16,1-5 37-16,-3-7 3 15,0-6-24-15,-2-2 34 16,0-1 19-16,2 5 14 0,1 2 20 16,2 5 46-16,0 8 42 15,7 5 8-15,-1 5-22 16,7 0-28-16,2 4-27 16,2-2-17-16,3 0-22 15,2 1-15-15,-2 1-20 0,1 0-38 16,-6 2-35-16,2 2-88 15,-8 4-47-15,0 3-57 16,-6 4-20-16</inkml:trace>
  <inkml:trace contextRef="#ctx0" brushRef="#br0" timeOffset="15965.2922">29109 13700 17 0,'7'0'941'16,"3"-2"-911"-16,3-2-9 16,3-6 66-16,1-1-22 15,-1-1-5-15,-2-2-25 16,-3-1-28-16,-2 4 5 16,-5-2-2-16,-4 5-5 0,0-2 7 15,-2 4 0-15,-5 2-10 16,-5 4 5-16,-1 4-12 15,-3 9-1-15,-3 6 4 16,1 6 0-16,2 5-2 16,0 1 5-16,3 0-9 15,2-2-7-15,6-4 6 0,3-6 5 16,4-5 1-16,3-4 2 16,6-4-2-16,1-5 8 15,4 0 5-15,0-3-5 16,3-7-1-16,1 0-3 15,0-3-4-15,1 0 5 0,-4-2 0 16,1 4-3-16,-7 1 2 16,1 3-9-16,-6 3-2 15,-1 1 7-15,-4 4 3 16,0 6-1-16,-2 3 10 0,-2 2 0 16,-2 3-7-16,0-1 7 15,0-1 0-15,1-2-5 16,4-1-3-16,0-2-2 15,2-2-4-15,6-4-15 16,2 0-12-16,1-2-4 16,3 0-22-16,1-2-27 0,3-3-70 15,-4-2-131-15,2-3-27 16</inkml:trace>
  <inkml:trace contextRef="#ctx0" brushRef="#br0" timeOffset="16374.9849">29633 13639 797 0,'-9'-5'100'15,"0"1"-32"-15,-3 4 4 0,1-1-32 16,-4-1-24-16,2 4-1 15,4 3-10-15,0 2-5 16,4 3-5-16,3 2 3 16,4 1 2-16,2 1-1 15,4 2 1-15,2 0 0 0,1 0 4 16,-1-1 3-16,1 1 4 16,-5 0 8-16,-2-1 16 15,-3-1 17-15,-2 0 5 16,-7 1-2-16,-5-3 4 15,-3-1-10-15,-1-1-25 0,-2-2-21 16,-1-2-13-16,1-3-29 16,0 0-51-16,4-2-81 15,1 0-101-15,1-1-207 16</inkml:trace>
  <inkml:trace contextRef="#ctx0" brushRef="#br0" timeOffset="24647.2666">11258 11610 236 0,'11'-4'2'16,"1"0"10"-16,4 0 20 16,2 0-4-16,2 1 1 0,2 2 8 15,0 0 1-15,4-1 3 16,3 1 9-16,1 2-12 16,5 1-10-16,2 0-7 15,3 1-4-15,0 2-12 16,5 0-1-16,-1 1-2 15,4-2-1-15,2 1 2 0,4-1 0 16,2-1 1-16,5 1 4 16,1 0 8-16,2 0 4 15,2 2 1-15,1 1-3 16,0 1 0-16,2 1-1 16,1 2-11-16,2 2-3 15,5-1-2-15,-1 1 0 0,6 2-1 0,3-3 2 16,2-1-3-16,5-1 2 0,0 0 0 15,2-2 8-15,5 1 3 16,-2-2 2-16,0 1 5 16,1 1-4-16,0-1 4 15,-2 1 9-15,-1 1 9 16,-1 0-1-16,0-2-13 0,-5 0 0 16,-3-1-2-16,-2 3 0 15,-4-5 4-15,-7 2 3 16,-6 0-6-16,-6-1 4 15,-7 0-4-15,-7 0-3 16,-5 1-6 0,-6-1-5-16,-5-1-5 15,-4 1-2-15,-1-1-5 0,-2-2-71 0,-3-3-102 16,-1-1-114-16,-2-4-136 16</inkml:trace>
  <inkml:trace contextRef="#ctx0" brushRef="#br0" timeOffset="25520.2259">18485 11598 817 0,'15'12'61'16,"-1"-2"-79"-16,7 0 30 16,4 2 21-16,6 0-28 15,4-2-8-15,5 1 8 16,6 0-12-16,5 0 13 15,6-3-11-15,6 1 9 16,7-2-8-16,3 0 9 0,5-1-4 16,6-1 34-16,5 0 10 15,4-1 4-15,3-1-7 16,6-1-9-16,3 0-16 16,3-4-1-16,1 1-7 15,6-3-6-15,1-2-1 0,3-1-4 16,4 0 6-16,1 0-6 15,2-2 3-15,1 2 4 16,1 0-9-16,0 2 8 16,0 0-3-16,-2 2 7 15,0 0 10-15,-2 1 1 0,-4 0 5 16,-3 3-1-16,-5 0 7 16,-4 2 3-16,-8 1 0 15,-7 3 0-15,-7-2-11 16,-6 3 1-16,-12-1-7 15,-7 0 10-15,-8 0 0 0,-10 1-6 16,-8 0-5-16,-9-1-8 16,-7-2-5-16,-8 0-4 15,-4-1-24-15,-7 0-23 16,-1-1-41-16,-13 0-66 16,-8-2-138-16,-9 1-364 0</inkml:trace>
  <inkml:trace contextRef="#ctx0" brushRef="#br0" timeOffset="42023.987">11504 11805 429 0,'3'-6'19'0,"-2"3"2"15,0 0 55-15,-1 1-19 16,0-1-28-16,0 0 11 16,0 0-1-16,-2-1 1 15,-4 1-11-15,2 0 15 16,-1-1-3-16,-1 1-5 0,-2 0 0 16,-1 0-3-16,1 1-6 15,-2-1-2-15,-1 1-1 16,0-1-8-16,-1 2-2 15,-1 0 2-15,-1 0-4 16,-1 1-4-16,0-2-2 16,-2 2-1-16,0 0-1 0,-2 2 1 15,-3 0 3-15,0-2-2 16,-2 4 7-16,-2 0 4 16,-1 2-10-16,-1 1-4 15,-2 2 2-15,1 2-1 16,-2-1-4-16,0 5 0 0,-1 0-1 15,1 0 2-15,-2 3 2 16,-1 0-2-16,1 3 0 16,-1-1-1-16,2 3 0 15,-1 0 1-15,3 1-1 0,2 1 0 16,1 1 1-16,2-1-2 16,4 2 2-16,1-1-1 15,3-2 0-15,3 2-1 16,4-3 1-16,1 1-2 15,4-2 1-15,1 1-1 16,4 1 1-16,0 0-1 0,6 0 2 16,3 1-2-16,2-1 0 15,1 1 3-15,3-1-2 16,1 2 2-16,2-2 0 16,0 1-2-16,1-2 5 15,3 2 0-15,-3-1-1 0,4 0-1 16,-1-1 2-16,2 1-2 15,-1-3 0-15,2 2 2 16,2-2 0-16,1-1 0 16,0 0-2-16,0-2 0 15,1 0 1-15,0-2-1 0,1-2 1 16,1-1 0-16,1 0-2 16,1-3-2-16,1 0 3 15,1 0-1-15,0-2-1 16,-1 0 2-16,0 0 0 15,-1 0 0-15,2-1-1 16,-2-1-1-16,0 0 0 0,1-1 0 16,-1-1 1-16,0-2 0 15,0 0-1-15,0 0 2 16,-1 0-1-16,-2-3 1 16,-1-2-2-16,-2 3 1 0,0-4 1 15,-3-1 0-15,-1-2-2 16,1 0 3-16,0 0-2 15,-1-2 0-15,-1 0 0 16,1-1 0-16,0-2-2 16,-2-1 2-16,-1 1 0 0,0-4 0 15,-2 2 1-15,1-1-1 16,-3-1 0-16,-1 0 0 16,1 0 0-16,-3-2-1 15,-1 1 1-15,0-1 0 16,-2-2 0-16,0 1-1 15,-1-1 1-15,-3 0 2 0,-1 0 1 16,-2-2 1-16,-1 2 1 16,-1-4-1-16,-1 1 2 15,0 1 0-15,0-1-1 16,-2-1-1-16,-2 1-2 16,-1-3 0-16,-2 3-3 0,-2-2 0 15,1 1 1-15,-1-1 0 16,-2 1 1-16,0-1 3 15,-2 2-1-15,-1-1 2 16,-1 2 0-16,-3-2 3 16,1 2-1-16,-1-1-2 0,-3 0 4 15,2 1 3-15,-2 0-4 16,0 1 4-16,-1 0-4 16,-2 2 1-16,0-2-3 15,0 1-2-15,0 2-5 0,-3 0 4 16,1 0-2-16,0 1-1 15,-2 0 1-15,-1 0 0 16,-1 0-1-16,-1 1 0 16,0 0 0-16,-1-1 1 15,2 2-1-15,-1 2 1 16,-1 0-2-16,2 2 1 0,-1 2 0 16,0 2-1-16,-3 3 2 15,0 0-2-15,1 4 2 16,-1 0-3-16,1 2 2 15,3 3-1-15,-1 2-2 16,2 0-16-16,2 4-19 0,2 0-42 16,0 4-7-16,2 1-37 15,2 1-71-15,-2 3-76 16,-1-2-99-16</inkml:trace>
  <inkml:trace contextRef="#ctx0" brushRef="#br0" timeOffset="43530.6305">5650 12754 606 0,'-7'1'26'0,"0"-1"39"15,3 0-9-15,-1 2-27 16,2-1-2-16,2-1 0 15,0 2-22-15,1 0-5 16,0 0-4-16,2-1 1 16,6 3 2-16,-1 0 0 0,3 2 0 15,4 0 2-15,1 3-1 16,4-1 0-16,2 1 0 16,0-1 2-16,4 2 0 15,2-3 9-15,6 0 0 16,0-2 4-16,6-2 5 0,4 0 1 15,3-1-3-15,3-1-8 16,1 1-8-16,-2 0 4 16,5-1-4-16,2 1 5 15,1 0 2-15,4-3 0 16,3 0-3-16,4-3-1 0,0-2-3 16,4-1 5-16,0 0 0 15,2-1 4-15,2 2 1 16,-3 0 0-16,0 2-4 15,-2 0 2-15,-1 3 3 16,0-1-3-16,-3 1 3 16,-1 0 1-16,-6 1-4 0,-1-2 0 15,-4 3 7-15,-4 0 6 16,-4 2-1-16,-6 2-2 16,-3 2 4-16,-7-2-5 15,-2 1-4-15,-3 0-2 0,-5-2 2 16,-2 0-1-16,-5-1 0 15,-2 0 0-15,-3-1 0 16,-4 0 0-16,2-2 1 16,-6 1 2-16,1-1 5 15,-1 2 1-15,0-3 2 0,-1 1-6 16,-4 0-12-16,0-2-8 16,-2 2-45-16,-3-4-66 15,-2-4-107-15,-1-4-266 16</inkml:trace>
  <inkml:trace contextRef="#ctx0" brushRef="#br0" timeOffset="44702.704">11330 11650 232 0,'0'3'413'15,"0"-5"-400"-15,-1 0 56 16,1 0-13-16,0 2-19 15,1-5-19-15,3 0-12 16,3 0-3-16,2-1-7 16,2 1 9-16,1 1-6 0,3 1 11 15,0 1 1-15,4 1 11 16,1 0-2-16,2 0-8 16,3 2 7-16,3-1-5 15,2 1 4-15,3 0-5 0,2 1 1 16,2 0 0-16,1 0 8 15,3-1-4-15,-1 1-9 16,3-1 5-16,0 1-5 16,4 0 1-16,0 2-1 15,4 0 2-15,-1-1-5 16,4 1 2-16,1-1-2 0,0 2-3 16,1-1 0-16,2-1-2 15,-1 1 3-15,1 0 1 16,0 0 7-16,-2 1 7 15,2 1 0-15,-1 0-4 16,0 2-4-16,0 0 1 0,0 1-6 16,1-1-1-16,0 2-4 15,-1 0 0 1,1 0 0-16,-1 1-1 16,2-1 0-16,1 0 0 15,-2 0 1-15,4-1 0 0,1 2 2 16,-1-1 1-16,3 0 0 15,0 2-2-15,3-1-1 16,-1 1 0-16,0-2-2 0,3 1 3 16,3-2-2-16,0 0 1 15,4-2-2-15,-2-2 3 16,4 1 0-16,-1-2 2 16,1-1 2-16,-2 1-2 0,-2 0 3 15,-2-1 1-15,-1 1 0 16,-1 0-1-16,-1 0 1 15,-4 0-1-15,0 0-3 16,-2 1 2-16,-2-2 1 16,-3 1 5-16,-2-2-3 15,-3 0-1-15,-4 1 1 16,-2-2 0-16,-6-1 0 0,-4 1 4 16,-6 1-3-16,-5-2 1 15,-6 1-3-15,-4 1-4 16,-6-2-1-16,-5 1-2 15,-2 0 0-15,-3 1-22 0,-1-2-40 16,-5 1-33-16,-8 0-71 16,-8 1-249-16</inkml:trace>
  <inkml:trace contextRef="#ctx0" brushRef="#br0" timeOffset="48439.4612">19000 12869 761 0,'8'2'32'0,"-4"-2"74"0,-2-3-33 16,-1 2-59-16,-3-1 13 16,-6-2 5-16,-3 0-24 31,-5 1-10-31,-4 0 7 0,-5 2-7 15,-2-1 10-15,-3 4 0 16,-2 1-6-16,-4 3 1 16,0 0 12-16,-4 1 19 15,0 0-16-15,-1 2-2 16,-3 0-5-16,0 2-1 0,-1 2-2 16,-2 1 2-16,-2 5 11 15,-1 0-5-15,-1 5-5 16,0 1-12-16,2 3 5 15,2 0-4-15,5 1 0 16,2 1 0-16,5 1-2 0,3 1 1 16,6 1-9-16,3 2 5 15,4 1 3-15,8 3 0 16,3 2 0-16,8 0-2 16,3 3 1-16,9 1 1 0,8 0-1 15,6 2-1-15,5 0 1 16,7 1-2-16,4 2-2 15,6-1-3-15,4 2 3 16,6-2 2-16,4-2-2 16,4-2 6-16,7-4 0 15,2-3 2-15,5-4 3 0,3-5 10 16,4-5-2-16,3-5 7 0,1-6 1 16,-1-6-3-16,0-7-6 15,-1-2-5-15,-1-9-3 16,-4-8-4-16,-2-3 1 15,-4-6 0-15,-6-4-1 16,-5-4 2-16,-8-5 1 0,-7-2-3 16,-8-5 1-16,-7-3 4 15,-8-3 6-15,-6-3-3 16,-7-3-3-16,-7-4-3 16,-6-3 2-16,-4 0-1 15,-7-2 0-15,-9 0 2 16,-6 2 2-16,-10 4 13 0,-5 0 5 15,-8 3-3-15,-5 3-14 16,-6 2-6-16,-5 4 1 16,-1 3-1-16,-3 5 3 15,-2 4 1-15,-4 7 3 0,-1 7 9 16,-4 7 1-16,0 10-7 16,-2 6-10-16,1 5 0 15,-3 14 1-15,4 6-8 16,0 8-29-16,6 6-47 15,3 5-79-15,4 3-146 0,5 2-253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1:53:19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11781 10273 505 0,'-11'-5'147'16,"0"0"-62"-16,-1 2 72 16,1 0-31-16,-1 3-17 0,0-2-37 15,1 4-28-15,-1 1-7 0,0 2-2 16,2 3-9-16,2 2-4 15,0 3-2-15,2-1-7 16,5 5-5-16,1 1-6 16,2-1 3-16,5 1-5 15,6-3 0-15,1-1 2 0,4-2-6 16,3-3-8-16,1-6-45 16,1 0-46-16,1-3-13 15,2-3-39-15,-3-3-50 16,0-2-22-16,-2-2 34 15,-4 1 11-15</inkml:trace>
  <inkml:trace contextRef="#ctx0" brushRef="#br0" timeOffset="846.9568">11938 10379 119 0,'0'-1'179'15,"1"-1"-45"-15,-1 1-9 16,1-1-30-16,0 0-14 16,3-1-5-16,-1 2-10 0,1-1-21 15,0 5-2-15,0-3 5 16,0 5-21-16,0 1-5 15,-2 2 10-15,0 2-4 16,0 1-13-16,0 4-7 0,0-4-2 16,0 1-1-16,0 0-4 15,2-2 0-15,-1 0 0 16,0-2-1-16,1-1 0 16,1-1-2-16,-1-1-5 15,1-1-2-15,2-2-1 16,0-2 8-16,4 1 1 0,0-4 1 15,1 3-2-15,1-4 2 16,0-3 0-16,2-2-1 16,0-1 2-16,3-1 0 15,1-5 4-15,-1 0 5 0,1-2 2 16,-1-2-5-16,-1 2-1 16,-1 0-5-16,-2 1 2 15,-3 4-3-15,-3 4 0 16,-1 3-4-16,-3 5 0 0,-1 2-4 15,-2 6-2-15,0 5 13 16,-1 3-1-16,0 3 0 16,0 0 1-16,0-1 2 15,-2-1-1-15,1-5-2 16,0-2 1-16,-1-4 0 0,-1-1-3 16,0-2 2-16,-3-1-1 15,0-3-5-15,-1 0 6 16,-2-3-1-16,-1-2 0 15,2 0-4 1,2-1 2-16,2 1 1 16,4 4-2-16,0 0 0 0,2 0-7 15,6 4-19-15,6 1-42 0,0-2-26 16,5-2-32-16,2 0-39 16,4-4 82-16,1-4 31 15,-1 1-13-15,-1-4 42 16,-2 0 24-16,-4 0 1 15,-5 2 5-15,-4-2 20 0,-4 1 37 16,-4 5 38-16,-1-1 43 16,-3 2-29-16,-2 3-50 15,-1 2-21-15,1 2 2 16,3 5-10-16,1 3-21 16,1 2-7-16,2 2-4 0,4 2-1 15,3 1 1-15,-2 0-1 16,1-1 4-16,-2-1 3 15,-1 2 17-15,-2-3 20 0,-3-3 4 16,0 0 0-16,0-2-10 16,-5-2-16-16,0-2-16 15,-2-3-8-15,1 0-16 16,-1-1-37-16,1-3-45 16,3-5-43-16,1 0-81 15,2-2-141-15</inkml:trace>
  <inkml:trace contextRef="#ctx0" brushRef="#br0" timeOffset="1144.4889">12641 10286 241 0,'-3'0'377'16,"-5"0"-363"-16,1 4-12 15,1 2-2-15,2 0 58 16,1 3 7-16,3-1-34 0,3 1-26 15,3 1 17-15,1 1 8 16,1 0-1-16,-1-1 15 16,0 0-1-16,-3 2 19 15,-3-1 11-15,-1 2-3 16,-2-1 9-16,-4-1-1 0,-4-1-16 16,-1 1-8-16,-1-6-20 15,-2 0-25-15,2-2-11 16,1-2-38-16,4-1-47 15,3-2-70-15,4-2-138 16,2-3-258-16</inkml:trace>
  <inkml:trace contextRef="#ctx0" brushRef="#br0" timeOffset="1598.9029">13328 10244 814 0,'-12'11'34'0,"4"-1"-2"15,1 4 82-15,5-1 0 16,2 0-9-16,0 2-44 0,7-2-31 0,5 0 2 16,5-3-3-16,1-1-17 15,3-5 3-15,2-4-13 16,2-1 4-16,-2-5 6 0,-3-7-13 15,-2-3 9-15,-6-2-9 16,-3-5 3-16,-7 0 4 31,-4 0-1-31,-9 0 10 0,-4 1 1 16,-5 4 3-16,-5 5-1 16,-2 4-8-16,0 5-8 15,3 5-6-15,1 5-10 16,7 8-32-16,5 1-63 15,5 2-138-15,6 1-402 0</inkml:trace>
  <inkml:trace contextRef="#ctx0" brushRef="#br0" timeOffset="2372.9998">19298 10315 765 0,'-5'-8'129'0,"-6"1"-82"16,-2 1 20-16,-2 2 5 16,-1 2-42-16,-1 1 2 15,2 4-10-15,-1 6 4 16,1 6 15-16,1 2-9 15,3 2-4-15,4 3 6 16,1 0-3-16,4 1 1 0,3-4-5 16,9-1-23-16,1-4 1 15,2-2-7-15,5-2 3 16,2-3-5-16,0-5-37 16,3-2-47-16,2-3-54 15,-1-8-68-15,-2-3-122 0,1-6-55 16</inkml:trace>
  <inkml:trace contextRef="#ctx0" brushRef="#br0" timeOffset="2967.4535">19467 10340 99 0,'0'2'502'16,"2"-2"-421"-16,-3 4 18 16,-2 2 32-16,1 2-38 15,0 1-24-15,0 2-25 16,-1 2-14-16,1 0 6 0,1 0-4 15,0-1-7-15,-1 0-7 16,2 1-13-16,-3-2-3 16,3 0-1-16,3 0-5 15,-3 1-25-15,5-1-25 16,1-1-24-16,2-2-27 0,0-1-31 16,2-1 4-16,-1-2 76 15,0 0 45-15,2-4 11 16,-2 0 35-16,2 0 50 15,2-5 17-15,0-3-8 0,4-1-14 16,1-2-16-16,4-3-4 16,1-4-13-16,2-1-7 15,-1-2-7-15,0-2-15 16,-1 0-12-16,-4 1-3 16,-2 1-3-16,-6 4-1 15,-2 5-9-15,-3 3-5 0,-3 6-1 16,-3 5 3-16,2 6-18 15,-3 8 25-15,-2 7 9 16,0 2-2-16,-1 4 1 16,0-1 0-16,-2 1-2 15,2-6-14-15,0-4-12 0,2-5 11 16,-3-5 8-16,0-7 2 16,0-2-1-16,-3-6-32 15,1-6 27-15,-2-2 12 16,-1-4 1-16,2-1-3 15,1 2-13-15,3 0 5 0,2 5 9 16,2 3 1-16,1 1 1 16,5 5 8-16,3 3-4 15,2 2-3-15,3 5-6 16,5 2-13-16,3-1-51 16,4-2-78-16,2 0-82 0,3-5 2 15,-1-2-44-15</inkml:trace>
  <inkml:trace contextRef="#ctx0" brushRef="#br0" timeOffset="3267.5536">20038 10336 291 0,'-9'-7'229'15,"-1"2"-190"-15,-1 2-17 16,0 3 15-16,2 1 21 16,2 3-2-16,3 6-1 15,3 3-30-15,2 4-4 16,4 0-3-16,3 3-13 0,1 0-2 15,2-3-1-15,-2 3 22 16,0-2 26-16,-2-3 14 16,-4 0 1-16,-2-2 4 0,-1-2 3 15,-3-1 1-15,-6-2-25 16,-2-3-32-16,-1-3-12 16,-2-1-14-16,1-1-26 15,-1-1-21-15,5-5-31 16,3-3-60-16,4-1-86 0,3 0-99 15</inkml:trace>
  <inkml:trace contextRef="#ctx0" brushRef="#br0" timeOffset="3542.3879">20236 10316 412 0,'-6'-4'7'0,"-3"4"-10"0,-3-1 26 16,1 2 45-16,-2 5-2 16,4 2-11-16,0 2-10 15,4 3 8-15,1-1 27 16,4 1-16-16,-2-1-29 16,5 2-9-16,1 0-5 0,1 0-14 15,0-2-3-15,-2 2 5 16,0-1 2-16,-2-2 15 15,1-1 1-15,-3-1-9 16,-1-2-5-16,1-1-1 16,-2-2-9-16,-2-1-13 0,1-3-36 15,0 0-62-15,0-2-120 16,1-5-76-16</inkml:trace>
  <inkml:trace contextRef="#ctx0" brushRef="#br0" timeOffset="3730.1738">20558 10305 808 0,'4'13'80'0,"-5"5"-69"16,-8 8-18-16,-3 2 56 0,-5 5 20 15,-1 4 10-15,-1-1-53 16,0 0-21-16,0-1-120 15,-1-1-285-15</inkml:trace>
  <inkml:trace contextRef="#ctx0" brushRef="#br0" timeOffset="6175.3531">2338 11978 857 0,'-19'4'-5'0,"-3"5"-20"0,2 10 21 15,0 3-5-15,0 10 26 16,0 8 22-16,-1 10 24 0,4 11-12 16,1 10-12-16,3 10 16 15,1 13 2-15,4 7 4 16,3 14 9-16,3 4-34 16,0 2-15-16,2-1 10 15,0-6 11-15,0-10 12 0,0-9-20 16,4-12-12-16,0-10-14 15,3-11-7-15,0-12 4 16,0-10-11-16,4-12-20 16,0-10-67-16,-2-13-57 15,0-5-108-15,-5-15-152 0</inkml:trace>
  <inkml:trace contextRef="#ctx0" brushRef="#br0" timeOffset="6837.3436">493 13080 668 0,'3'-1'136'0,"-3"-5"-89"16,2-2 22-16,2-7 15 0,0-5-22 16,4-3-8-16,-2-6-9 15,-1-3-9-15,1-2-4 16,-2 0-17-16,2 4-9 16,-2 4-2-16,-2 5-2 15,0 5 0-15,1 8 2 0,-1 6-6 16,2 2-3-16,0 13-3 15,1 6 13-15,2 6-2 16,2 4 1-16,-2 4-2 16,1-2 1-16,0-2-1 15,-2-5-2-15,0-6-2 0,-3-6-9 16,-3-4 1-16,0-5-3 16,-3-3 7-16,-7-4-10 15,-2-4 5-15,-1-4 9 0,-3-3 2 16,3 0 0-16,-3 0-1 15,7 2 0-15,3 0-1 16,5 4 2-16,1 2 0 16,3 3-2-16,10 2-4 15,7 1-39-15,3 0-36 0,6 1-77 16,4-2-84-16,1 2 17 16,1-5 51-16</inkml:trace>
  <inkml:trace contextRef="#ctx0" brushRef="#br0" timeOffset="7041.1921">933 12783 727 0,'-10'-4'105'15,"-7"3"13"-15,0 0-11 16,-3 1-49-16,3 3 12 16,0 5-12-16,2 1-7 15,5 3-11-15,2 1-13 0,6 2-16 16,2 1-10-16,6-1 3 15,3 1-6-15,5 0 2 16,3-2-11-16,1-4-19 16,3-2-15-16,1-3-17 0,2-4-27 15,-1-4-38-15,-1-4-94 16,0-5-112-16</inkml:trace>
  <inkml:trace contextRef="#ctx0" brushRef="#br0" timeOffset="7264.7629">1137 12733 855 0,'0'4'12'15,"-4"7"18"-15,2 5 32 16,0 2-6-16,2 5 41 0,0 1-42 16,0-2-8-16,0 1-23 15,4-3-23-15,2-3 3 16,1-5-5-16,-1-2-18 0,0-6-28 15,-2-3-62-15,0-6-33 16,-4-7-51-16,0-5-30 16,-6-4-8-16</inkml:trace>
  <inkml:trace contextRef="#ctx0" brushRef="#br0" timeOffset="7421.2916">1064 12723 532 0,'-6'-4'139'0,"6"2"-112"16,0 1 5-16,8 0-13 15,5 1 14-15,3 3-19 0,4 1-10 16,2 0-5-16,3-1-11 16,0-2-60-16,-1 1-70 15,1-5-2-15,-1 2-46 16,-1-5-14-16</inkml:trace>
  <inkml:trace contextRef="#ctx0" brushRef="#br0" timeOffset="7710.8081">1345 12678 262 0,'0'-5'119'0,"0"2"28"15,-7 0 16-15,1 3-45 16,3 0-20-16,-1 3-43 16,-1 5-14-16,3 6-6 15,2 2-8 1,0 3 9-16,1 2 5 0,5-1 2 16,0 0-1-16,4-3-5 15,-1-3-16-15,1-3-8 16,2-4-4-16,-1-2-5 15,2-4-2-15,-1 1-2 0,-4-4 4 16,1-4-1-16,-1-2 0 16,0-2 0-16,-3-1-2 15,1-1-36-15,-1-1-66 16,2 2-72-16,-1 4-112 0,-3 1-44 16</inkml:trace>
  <inkml:trace contextRef="#ctx0" brushRef="#br0" timeOffset="8106.3322">1560 12959 791 0,'0'0'8'15,"2"-5"18"-15,3-8 83 16,1-6-2-16,0-5-42 16,2-3-41-16,1-4-15 0,1 0-2 15,2-1-2 1,-1 6 0-16,-2 3-2 15,-3 7-3-15,4 9 0 0,-4 6-3 16,-3 5-8-16,1 10 15 16,0 7 1-16,-2 3-1 0,0 5 0 15,2-1 1-15,-2 1 2 16,0-2-3-16,-2-3-2 16,0-4-1-16,0-3 0 15,0-6 1-15,-2-4-2 0,-4-4 0 16,2 0-19-16,-3-6-18 15,1-2 10-15,0-2-2 16,-2-2-5-16,2 0 20 16,3-1 13-16,1 3 6 15,0 1 7-15,2 1 0 16,2 1-5-16,3 0-3 0,3 1-6 16,4 0 2-16,1 0-14 15,3-1-74-15,-1-2-135 16,4-3-42-16,-2-1-24 15</inkml:trace>
  <inkml:trace contextRef="#ctx0" brushRef="#br0" timeOffset="8399.7388">1875 12721 713 0,'-7'6'199'15,"0"1"-214"-15,1 2 24 16,3 1-14-16,-1 1 39 15,-1 0 7 1,3 2-7-16,0-1-9 16,2-1-28-16,-2 0 12 0,0 1-5 15,0 0-6-15,-1 0 32 16,0 0-10-16,3 0-17 16,-2-1 20-16,0-2 17 0,2 0 11 15,0 0-1-15,0-2-13 16,4-1 0-16,4-2-16 15,3 0-17-15,0-2 0 16,5 0-9-16,1-3-2 16,1-6-75-16,0-4-150 0,0-4-391 15</inkml:trace>
  <inkml:trace contextRef="#ctx0" brushRef="#br0" timeOffset="9875.1009">11212 10221 48 0,'0'3'610'0,"0"-3"-566"16,1 0-63-16,8-1 24 16,6-7 2-16,2 0-10 15,5-5 15-15,5-1 1 16,4-3-9-16,5-2-8 15,2 0-24-15,5-1-3 0,3 0 12 16,6 1 9-16,3 2 11 16,4 1-1-16,4 1 1 15,2 1 3-15,6 0 7 0,3 2-2 16,2-3-7-16,5 2 1 16,1-1-1-16,3-1-4 15,0 2 1-15,2 2 4 16,3 1-4-16,1 1-1 15,1 2 3-15,3 3 1 0,3 0 2 16,1 2 1-16,1-2-1 16,2 2-1-16,0-1-4 15,2 0 1-15,1-2 1 16,1 1 1-16,1 0-5 16,0 0 6-16,3 1-2 0,0 2-2 15,2-2 2-15,1 1 3 16,0-1 1-16,1 1-4 15,0 0 0-15,-1 0 2 16,0 0-5-16,2 1 2 16,-3 1 2-16,3-1-2 15,1 1 0-15,1-3 1 0,1 4 0 16,0 1-2-16,2-1 3 16,2-1 6-16,-1 4 1 15,2 0-4-15,0 2 2 16,1 0 2-16,1 2 3 15,2-1-4-15,0 3-6 0,3-1-1 16,0 0-1-16,-1 1 0 16,1 0 2-16,0 0-1 15,-2-1 12-15,-1-1 20 16,-2 1 1-16,0-2-6 0,-2-1-10 16,0 0-11-16,-2 0-2 15,-1 0-6-15,-1 0 2 16,-4 2-1-16,0 0 0 15,-2-1 1-15,-4 2-1 16,-1-1 1-16,-3 0-1 16,-2 1 10-16,0-1 2 0,-6 0-3 15,0-1 37-15,-3 1-16 16,-6-1-14-16,-6 1-15 16,-7 1 1-16,-5 0 1 15,-8-1 1-15,-7 1-5 16,-7 1-10-16,-9-2-39 0,-10-2-63 15,-13 0-126-15,-9-4-151 16</inkml:trace>
  <inkml:trace contextRef="#ctx0" brushRef="#br0" timeOffset="10841.5118">15629 9724 527 0,'-1'1'128'16,"0"2"-65"-16,0 5 19 0,0 3 31 15,0 4-9-15,0 5-13 16,0 4-12-16,0-2-14 15,0-1-10-15,1-5-12 16,0-6-14-16,0-3 4 16,0-5 4-16,0-3-8 0,0-4-4 15,0-8-10-15,0-7-2 16,0-6-6-16,0-4-5 16,0-6 0-16,2-1-3 15,4-1 2-15,4 2-1 16,0 5-2-16,4 6 2 0,-3 7-9 15,1 6 4-15,2 7 2 16,-1 4 0-16,1 6 3 16,0 8-3-16,1 2 3 15,1 7 0-15,-2-1 0 0,-4 2 1 16,-3-3-1-16,-5-2 1 16,-2 0 0-16,-4-6 9 15,-7-1 25-15,-5-5 4 16,-2 0-4-16,-4-6-9 15,-1 0-12-15,-3-3-11 16,1-3-2-16,3-1-3 0,4 0-18 16,5 1-12-16,3 0-16 15,10 2-45-15,2 0-62 16,12 1-37-16,6 2-18 16,2 0-82-16,4-1-33 15</inkml:trace>
  <inkml:trace contextRef="#ctx0" brushRef="#br0" timeOffset="11317.563">15841 9775 727 0,'0'19'87'0,"-1"1"-37"15,-2 4 30-15,-2 0 20 0,-1 3 7 16,-2-3-19-16,1-1-28 16,2-6-19-16,1-6 1 15,1-4-2-15,2-5-3 16,1-7-1-1,0-8-31-15,2-6 5 16,2-9-9-16,3-4-1 0,2-4 2 16,2-1-21-16,6 0 2 0,2 4 0 15,5 3 13-15,1 3 3 16,1 7-10-16,-3 4 9 16,-1 9-2-16,-5 4-7 15,-6 3 6-15,-3 3-2 0,-4 4 3 16,-4 5 3-16,-1-1-3 15,-5 0 6-15,-3-1 0 16,-2 0-3-16,-2-1 3 16,0-4-1-16,-1 0-2 15,1 1-7-15,0 0-11 0,3 2 12 16,1-1 3-16,2 6 0 16,1 1 5-16,4 4-3 15,2 4 5-15,0 0 10 16,2 5 1-16,6-4 4 0,2 1 0 15,2-4-7-15,3-3-7 16,2-4-4-16,4-8-3 16,4-3-41-16,2-4-43 15,5-9-76 1,1-8-90-16,1-4-153 16</inkml:trace>
  <inkml:trace contextRef="#ctx0" brushRef="#br0" timeOffset="11800.8901">16282 9762 706 0,'-15'14'122'16,"-2"5"-83"-16,0 2 55 0,4 3-1 0,-1 1 19 15,4 0-40-15,5-4-31 16,5 0-23-16,0-6-12 16,7-2 5-16,4-4-8 0,6-4 1 15,0-4 1-15,3 2-8 16,0-3 7-16,-1-7-9 15,-3 0-22-15,-5-1-16 16,-3-2-11-16,-6 0-7 16,-2-3-18-16,-5 1-13 0,-4 1 5 15,-2 1 34-15,-1 3 51 16,1 0 4-16,1 4 9 16,2-1-1-16,4 2 7 15,1 0 6-15,2 2-1 16,1 0-7-16,0-3-16 0,4 3 9 15,0 1-4-15,1-2-2 16,-1 0 2-16,-3 0-5 16,-1-7 5-16,0-5 15 0,-6-6 8 15,-3-3-9-15,0-2-1 16,0-3-5-16,0 4-11 16,3 2 2-16,1 4 4 15,2 5 7-15,2 5 9 16,1 2-1-16,0 3-5 0,6 2-8 15,4 5-13-15,6 4 3 16,1 3-32-16,6 5-76 16,0-2-78-16,1 3-87 15,-2 3-80-15</inkml:trace>
  <inkml:trace contextRef="#ctx0" brushRef="#br0" timeOffset="12137.7729">16487 9906 637 0,'3'9'223'0,"-2"-5"-213"15,-1-3-3-15,0-4-2 16,0-7 87-16,-1-7 0 0,-2-4-63 16,-1-3-16-16,1-5-14 15,-1-2 1 1,0 1-4 0,2 0-35-16,0 5-6 15,1 4 0-15,1 7 6 16,1 6 10-16,6 8 8 0,2 3-4 15,4 11 14-15,0 6 20 16,4 5 6-16,-1 4 12 16,2 1 25-16,-3 3 0 15,0-2 6-15,-5-3 3 0,-2-1-6 16,-1-4 1-16,-7-3-12 16,0-3-5-16,-3-4 7 15,-4-4-11-15,-3-4-16 0,-3-3-7 16,1-2-9-16,-1-3-2 15,-2-2-18-15,3-5-20 16,1 0-36-16,4 0-50 0,3-1-42 16,4 0-126-16,1-3-122 15</inkml:trace>
  <inkml:trace contextRef="#ctx0" brushRef="#br0" timeOffset="12355.15">16816 9722 866 0,'2'4'102'0,"-2"7"-129"15,-6 7 20-15,-3 2 15 0,-4 5 60 0,-3 3 78 16,-1 0-68-16,3 0-46 16,0-2 4-16,3-4-30 15,6-4-11-15,5-6-13 16,1-4-94-16,11-5-95 15,5-5-126-15,3-6-149 16</inkml:trace>
  <inkml:trace contextRef="#ctx0" brushRef="#br0" timeOffset="13080.0725">17076 9779 1076 0,'3'-4'16'0,"-10"3"-106"16,-2-2 49-16,-4 6 11 15,-4 1 95 1,-2 6 3-16,1 4-26 16,-1 3-11-16,2 4-22 0,5 0 2 0,4-2-6 15,8 0-2-15,0-6 2 16,11-1-26-16,9-5-14 16,4-5-14-16,4-1-19 15,3-4 2-15,3-5-7 0,-2-3 2 16,-2 1 43-16,-3-2 30 15,-6 5 4-15,-5-1 19 16,-7 3-5-16,-5 4 5 16,-2 1-2-16,-7 4 38 0,-3 5-11 15,-2 2-23-15,-2 3 5 16,1 2 22-16,1 1 4 16,2-1-17-16,5-3-15 15,2 0-1-15,2-3-14 16,3-2-5-16,7-1-1 15,1-4-2-15,3-1-2 0,-2-2-2 16,2 0-3-16,-3 0-9 16,-3-5-19-16,-3-2-5 15,-1-3 5-15,-3 1-1 16,-4-5-13-16,-6 0-30 16,-2 1-19-16,-2-1 26 0,-3 4 35 15,1 2 24-15,-1 3 11 16,3 4 16-16,1-1 20 15,3 4 3-15,3 0-8 16,2 0 3-16,2-1-7 16,3-1-15-16,3-1-7 0,3-1 10 15,2-3 3-15,0-2-11 16,1-2-6-16,-1-2 0 16,-1-1-5-16,-3-3-19 15,1 2-14-15,-1 0-17 16,-1 2-18-16,-2 2 2 0,0 4 24 15,0 1 14-15,0 3 22 16,2-1-4-16,2 4 8 16,1-1-16-16,2 1-36 15,4 0 5-15,0 0 30 0,4 0 3 16,0-1-89-16,1 0-71 16,1 0 11-16</inkml:trace>
  <inkml:trace contextRef="#ctx0" brushRef="#br0" timeOffset="13411.7942">17507 9805 369 0,'9'5'139'16,"-3"-1"-34"-16,-4 4-18 0,-1 2-22 15,-1 2 7-15,-2 1 14 16,-2 4-18-16,-3-1-15 0,0 2-7 16,0 0-14-16,-1-1-12 15,2-3-14 1,0-2-5-16,1-6 2 15,3 0-6-15,2-5-6 0,0-2-33 0,0-9-44 16,5-3 0-16,-1-3-3 16,0-5-52-16,0-4-16 15,-1 1 45-15,0 0 57 16,-1 1 29 0,0 6 20-16,0 4 13 0,0 5 40 15,-2 3 0-15,2 5-8 16,0-1 1-16,2 2-12 15,0 4-8-15,3 2-17 16,2-2-3-16,2 1 0 16,2 0-1-16,2-2-30 15,0-1-34-15,-1-2-12 0,1 0-145 16</inkml:trace>
  <inkml:trace contextRef="#ctx0" brushRef="#br0" timeOffset="14386.4193">17147 9794 809 0,'1'-2'117'15,"-1"2"-108"-15,2 2 7 16,-2 7 53-16,-2 5 56 16,0 5-17-16,-3 2-29 15,-1 4-13-15,0-1 10 16,2-2-6-16,0-3-30 0,2-3-18 15,0-4-22-15,0-2 3 16,3-5-5-16,0-2-1 16,1-2-14-16,-1-2-26 15,1-6-8-15,0-6 3 0,-1-4 7 16,-1-6-11-16,1-3 15 16,-2-3 26-16,-1 0 4 15,0 2 8-15,0 3-1 0,1 4-2 16,1 6 9-16,-1 5-1 15,3 1 7-15,0 4 2 16,4 3-9-16,3-1-1 16,5 4 4-16,1 3-4 15,6 1 1-15,3 1-6 0,3-1 1 16,3 0-17-16,1-2-27 16,4-1-7-16,-1-3 9 15,-1 3 10-15,-2-3 18 16,-4 0 8-16,-3 2 4 15,-7-1-1-15,-4 4 0 0,-6 3 1 16,-5 2-1-16,-2 1 11 16,-4 6 15-16,-6 0 13 15,0 3 8-15,-1 0-1 16,-2-2-9-16,5 2-2 0,1-5-3 16,5-1-12-16,1-3-6 15,0-1-6-15,5-3-3 16,2-2-1-16,3-1-3 15,2-2-2-15,-1-2 2 16,0 0-9-16,-2 0-27 16,-2-5-11-16,-3-2-1 0,-3 0 12 15,-1-4 7-15,-3-1 10 16,-6-1 14-16,-1 0 0 16,-1 1-3-16,-1 0 4 15,4 4 1-15,2 2 9 0,1 2 4 16,2 1 3-16,2 2 0 15,0-1-4-15,4 1-11 16,1 1 3-16,4-3 2 16,1 0-1-16,1-1 1 15,3-1 1-15,-2-1 3 16,-1-2 6-16,2-1-1 0,-3 0-7 16,-2-3-1-16,0 0-4 15,-2-1-10-15,-1 2-26 16,1 2-17-16,-2-1 3 15,2 5-14-15,-1 3-52 0,3 1-70 16,2 2-30-16,4 1-2 16</inkml:trace>
  <inkml:trace contextRef="#ctx0" brushRef="#br0" timeOffset="14778.5073">17694 9964 922 0,'1'9'137'0,"-1"-4"-133"15,3-4-16 1,0-2 16-16,0-4 20 16,0-7 5-16,0-3-15 0,0-5-18 15,-1-3 2-15,0-4-7 0,-2 0-19 16,2-3-7-16,-2 5-5 16,0 1-7-16,2 5-30 15,-2 5 16-15,6 6 43 16,0 7 18-16,2 1 0 0,2 7 20 15,4 7 21-15,1 2-12 16,3 6-15-16,1 2 18 16,0 1 5-16,-1 1 0 15,-4 1-8-15,-2-3 9 0,-6 0-12 16,-5-4 19-16,-2-3 20 16,-12-3 11-16,-4-5-12 15,-7-4 1-15,-4-4-10 16,-2 0-39-16,-1-5-19 15,-1-6-51-15,1-1-85 16,3-3-147-16,2 0-279 0</inkml:trace>
  <inkml:trace contextRef="#ctx0" brushRef="#br0" timeOffset="20626.3803">11050 11815 89 0,'0'0'180'15,"0"-1"-179"-15,0 1-1 16,0 0 19-16,0 0 34 16,0-3 6-16,0 2 14 15,0 0 12-15,0 1 13 16,0-3-5-16,-1 3-3 0,-2-3-4 15,1-1-18-15,-3 3-22 16,1-3-14-16,-1 3-13 16,0 0 7-16,0 0-7 15,0-1 0 1,-1 2-2-16,-1 1-5 0,1 0 5 0,-2 2-5 16,-2 5-8-16,0 0-2 15,-3 4-1-15,-2 2 2 31,0 2 0-31,-3 1-2 0,0 1 5 16,-2 2 3-16,1-1 3 16,1 3 1-16,-2-1-4 15,3 1-2-15,-1 1-2 16,2-1-1-16,-1-1 3 16,3 1-1-16,2-2-6 0,1 1 2 15,0-3-1-15,2-1 1 16,2 1 1-16,-3-4 1 15,5 2-1-15,-1-2 0 16,0 1 4-16,1-3 2 16,1 2-5-16,-1 0-3 0,0 2-1 15,2-1 1-15,0 3-1 16,0 0 2-16,-1 0-2 16,3 2 4-16,0-3-1 15,1 3 0-15,0-2 0 16,0-2 0-16,3 1-1 0,3 0 1 15,-2-2 2-15,3 0-1 16,0 0-2-16,1-2 0 16,1 2 1-16,1-4 2 15,1 2-2-15,0-1 2 16,1 1 0-16,2-2 2 0,0 1 1 16,0-2-3-16,-1 0-3 15,3 0 1-15,1-1 1 0,-1 0 4 16,1 0 1-16,0 1-2 15,1 0-1-15,1 0 1 16,0-2-2-16,-1 2 2 16,-1-1-1-16,0 1-2 15,0-2 2-15,0 1-1 0,-1 1 0 16,1 0-3-16,0-1 0 16,2 0-1-16,0-1-1 15,-1 0 1-15,2-1 0 0,1-1 1 16,-1 0 1-16,0 0 1 15,-1-2 2-15,1 2 3 16,2-2 0-16,0 1-4 16,-3 0-1-16,4 0 1 15,0-1-3-15,-1 1 0 0,1 0-1 16,0-1 0-16,1-1-1 16,0 1 0-16,1-1 1 15,0 0-1-15,0-1 1 0,0 0-1 16,0-1 0-16,0 1 1 15,1-2 0-15,-2 1-1 16,3-1 1-16,-2 2-1 16,-2-3 1-16,2 0-1 15,-1 0 0-15,0-1 3 0,0 1-4 16,1-2 3-16,0-1 0 16,1-2-2-16,0 2 2 15,-1-2-2-15,-2 0 1 16,2-1-1-16,-4-1 1 15,0 0-1-15,-3-1 0 0,0-1 1 32,-2-1 1-32,-1-2 1 0,-2 1 2 0,1-2-2 15,-3 1 0-15,-2-2 1 0,1 3 1 16,-2-4 3-16,-2 3 3 16,-1-3-1-16,-2 0 0 15,0-1 0-15,-3 0-3 16,0-2 1-16,0-1 0 15,-2 0 1-15,-2-1-1 0,0 0-3 16,-1-1-2-16,1 0-2 16,-1 0-1-16,-1 0 0 15,2 0 1-15,0 1-1 16,-2-1 2-16,0 3-1 16,-2-2 1-16,-1 0 2 0,-1 0 0 15,-4 0 3-15,2 1-1 16,-2-1 1-16,0 2-2 31,1 0-1-31,1 1-1 0,0 2-1 16,2 0 0-16,-2 1-1 15,0-1-1-15,0 1 0 16,0-1 1-16,-1 1-1 16,-2 0 0-16,2-2 1 15,-3 1 0-15,2 0-1 0,-1 0 1 16,0 0 0-16,-1 0 0 15,2 0 1-15,-2 0-1 16,1 0 0-16,-1-1-1 16,1 0 0-16,-3-1 0 15,0 2-1-15,-2-1-1 16,-1 2 1-16,-1 1-1 0,-4 3 0 0,1 2 1 16,-2 1-3-16,-2 3 4 15,1 2 1-15,-2 0-2 16,-2 3 1-16,0-1 0 15,0 2 0-15,-4 2 0 0,1-3 0 16,-2 3 1-16,-1 1-1 16,1 0 0-16,0 2-2 15,1 2 0-15,2 2-1 16,0 2-5-16,5 2-25 16,3 2-34-16,5-3-78 0,6-1-126 15,5-7-346-15</inkml:trace>
  <inkml:trace contextRef="#ctx0" brushRef="#br0" timeOffset="27707.2665">18573 12851 393 0,'3'2'91'0,"-1"-2"-12"15,-1 1-3-15,0-1-8 0,0 2 22 16,0-1-2-16,1-2-15 0,-2 1-2 16,0 0-14-16,0 1-13 15,0-1-15-15,0 0-9 16,-2 0-2-16,2 2 2 16,-4 0 3-16,-3 3-9 15,-2 3-8-15,-4 2 7 16,-2 2 10-16,-2 0 8 0,-1 2 0 31,-3-1-6-31,1 2 2 0,-1-3-5 16,-1 0-6-16,-1 0 1 15,0 0 3-15,1-2 2 16,0 1-4-16,1-1-2 16,2 0-4-16,1 1-3 15,2-2-3-15,-1 1-1 0,4-1-3 0,-1-1-1 16,3 0 2-1,2-2-2-15,0 1-3 16,1-2 4-16,0 2-6 16,-1 1 4-16,2-1 3 15,0 0-6-15,-1 2 5 16,-1 0-1-16,2 1-2 16,0 0 2-16,0 1-2 0,1 0-1 0,-1 0 4 15,1 2-4-15,2-1 2 16,0 1-1-16,1-1 0 15,2 1-1-15,-1-1-2 16,3 1 2-16,1 1 3 0,-2 1-1 16,3-1 1-16,0 0 0 15,-1 0 0-15,1 0-1 16,-1 1 1-16,1 0-1 16,0 0 3-16,2 2-1 15,-1 0 1-15,0-1 2 0,1 1-2 16,0 1 3-16,2-1-2 15,1 1 0-15,0-2-1 16,0 2-1-16,2 1-1 16,3-1 1-16,-2 1 0 15,1 0 0-15,0 0 3 0,1 1-2 16,2 1 1-16,0 0-2 16,2 0 0-16,0 1-1 15,2 0 2-15,2 0 1 16,1-1 0-16,1 1 0 15,1-2 0-15,1 0-2 0,0-1 0 16,1 0 1-16,-2-1-1 16,3 0 1-16,2-1-1 15,0-2 2-15,3 1 1 16,1-2-1-16,2-1 0 0,0 1 0 16,1-1 1-16,-1-2-2 15,-1-1 0-15,0 1-1 16,-1-2 0-16,-2 0-2 15,0-3 0-15,0 0 1 16,-1 1-1-16,1-1 1 0,0-2 1 16,0 0-4-16,-1-1 3 15,0 0-1-15,0-2 2 16,-3 0-2-16,0 1 1 16,2-3-1-16,-2 0-1 15,1 0 2-15,1-4-1 0,0-1 1 16,1-1 0-16,1-3-1 15,-1 2 1-15,0-3-1 16,-1 0-1-16,0 0 1 16,-2-1 1-16,1 0-1 15,-2 0 0-15,-1-1 1 0,-2 0-1 16,-1-2 1-16,-3 0-1 16,-2-2-1-16,-1 1 1 15,-2-3 0-15,0 2 2 16,-3-2-3-16,2 0 1 15,-1 1 0-15,0-1 1 0,2 0 0 16,-3 0 0-16,0 0-1 16,-1 0 0-16,-2-1 2 15,-3 2-1-15,-1-1 1 16,-1 2-1-16,-2-1 2 16,0 0 0-16,-1 1 0 0,3-1 1 15,-5-2 0-15,2 1-1 31,-2-2-1-31,0 2-1 0,2-1-1 16,-4-1 2-16,0 2-1 16,-1-1 0-16,0 0 0 15,-1 0 0-15,-1 1 1 16,0-1-1-16,1 1 0 16,-1 1-1-16,0 0 1 0,0 0 0 15,1 0 0-15,-1 0-1 16,-1-2 1-16,0 2-1 15,-1-2 0-15,0 0 0 0,-2 0 1 16,2 2 0-16,-3-1 1 16,2 1 0-16,-1 0-1 15,1-2 2-15,-2 4 0 16,1-1-1-16,1 0 0 16,-3 1 2-16,0-1 1 0,-1 0 1 15,0 3-1-15,-2 0-1 16,1-2 0-16,-4 2 0 15,2 0 0-15,-2-1-1 16,-1 1-3-16,0 1 2 16,-3 0-1-16,-2 0 1 15,0 2-1-15,-3 0 0 0,0 1-1 0,-2 2 1 16,-2 0 0 0,-1 3-1-16,-2 0 0 15,-1 3 0-15,0 0-1 16,-4 1 1-16,-1 1 0 15,-1 1 1-15,0 1-1 16,-2 0 1-16,3 0-1 16,1 1-1-16,1-3 1 0,1 2 1 15,2 0-2-15,0 1 2 16,2 0-1-16,2 2 0 16,0 1 0-16,2 0 0 0,3 2 2 0,0 0 0 31,1 3-1-31,2 2-1 0,-1 1-1 15,4 2 1-15,0 2-1 0,0 2 1 0,1-1-2 32,1 1-2-32,2-1-33 15,2-1-31-15,3-1-45 0,1-3-104 0,2-2-164 16,2-3-451-16</inkml:trace>
  <inkml:trace contextRef="#ctx0" brushRef="#br0" timeOffset="31403.8393">11830 13547 730 0,'-4'3'280'16,"1"-3"-214"-16,2 2-82 15,1-3 85-15,1 0 60 16,2-2-30-16,3 2-30 15,4 0-27-15,1-4 18 0,4-2-4 16,4-4-30-16,7-2 12 16,3-6-6-16,6-3-9 15,5-6 5-15,4-2-8 16,2-3-6-16,3-1 0 16,-3 0-12-16,1 2 2 0,-6 1-1 15,-2 1-5-15,-7 5 3 16,-5 2-39-16,-7 3-28 15,-8 6-21-15,-9 5-62 16,-4 5-32-16,-14 4-93 16,-9 0-191-16</inkml:trace>
  <inkml:trace contextRef="#ctx0" brushRef="#br0" timeOffset="31646.6141">12009 13162 738 0,'-6'-2'67'0,"3"0"-51"16,3 2 107-16,3 3 37 16,6 1-54-16,6 7 3 15,3 6-2 1,5 5-26-16,3 6-1 16,3 4-16-16,1 0-14 0,1 2 1 0,0 0-9 0,1-2-18 15,-3-2-9-15,-3-1-10 16,0-2-7-16,-3-2 8 31,0-3-31-31,-3 0-32 0,2-1-26 16,0-4-69-16,-1-5-81 15,-1-3-312-15</inkml:trace>
  <inkml:trace contextRef="#ctx0" brushRef="#br0" timeOffset="32517.0232">19495 12437 960 0,'-11'11'50'16,"2"0"-69"-16,6-3 55 15,3-2 76-15,3-3-26 0,9-1-1 16,4-5-34-16,9-6 23 15,4-3 13-15,7-7-35 16,6 0 0-16,1-4-8 16,2 0-25-16,1 0 10 15,-5 1-9-15,-4 2-23 0,-3 1 12 16,-8 2-7-16,-3-1-21 16,-5 3-19-16,-7 1-27 15,-3-1-33-15,-4 1-52 16,-2 0-76-16,-8 0-136 15,-5 2-293-15</inkml:trace>
  <inkml:trace contextRef="#ctx0" brushRef="#br0" timeOffset="32760.6068">19638 12079 764 0,'3'8'143'16,"4"4"-75"-16,6 9 63 16,4 3 28-1,5 10-24-15,5 3-48 0,1 5-2 16,6 2-18-16,0 2-18 16,-2 1-8-16,-1-2-23 15,-2-1-18-15,-2-4 9 0,-4-1-8 16,-1-4-12-16,-1-4-34 15,-2-2-66-15,0-6-55 16,-5-5-88-16,-1-7-244 16</inkml:trace>
  <inkml:trace contextRef="#ctx0" brushRef="#br0" timeOffset="37947.9849">10822 13672 322 0,'-4'0'67'0,"3"-1"-16"0,-3 1 38 16,4-3-4-16,0 3-12 15,0 0-32-15,0 0-19 0,5 0 27 16,1 0 16-16,4 0-29 15,2 0-11-15,3 1-4 16,4 0-9-16,4 3-7 16,4 1-1-16,2-1-2 15,6 0 1-15,1-1 2 0,4-2-3 16,1 1 0-16,0-2 2 31,-1-5 13-31,0 1-4 0,-5-1-5 16,-5 1-4-16,-3 1-2 15,-8 2 8-15,-3 0 2 16,-5-1-2-16,-4 3 10 16,-1 1 6-16,-3-2-12 15,-1 3-9-15,0 0-1 16,-2 0-3-16,0 1-25 0,0 0-61 16,-3 1-100-16,-6-1-183 0</inkml:trace>
  <inkml:trace contextRef="#ctx0" brushRef="#br0" timeOffset="48908.0933">5462 12954 720 0,'0'-3'1'0,"8"-3"-11"15,4-2 62-15,5-1-6 0,0 2 6 16,6-2-10-16,3 4 2 15,1-2-6-15,2 2 3 16,0 0-23-16,2 3 5 16,0 1 0-16,2-1-2 15,-1 4 1-15,2-1-9 16,0 4 8-16,3 0 1 0,3 1-3 16,3 1 5-16,-1 0-8 15,5 1 9-15,1 0-1 16,5-1-8-16,1-2-1 15,3 0-9-15,4-2-2 16,5-2 2-16,1 0-4 0,3 1 6 16,2-3 0-16,4 0 4 15,-4 0 6-15,4 1-1 16,-3 0-2-16,0 0-2 16,2 1 1-16,-4-1-5 0,-2 0-5 15,1 0 0-15,-3 0-1 16,-3-1-2-16,0 1 0 15,0 0 1-15,-3 2-1 16,-3-1 0-16,0-1 0 16,-2 3 1-16,-5 1 4 0,0-2-2 15,-4 0 1-15,-2 1-3 16,-5-3 0-16,-5 1 1 16,-3 1 5-16,-8-4 4 15,-2 1 2-15,-7 0-4 16,-2-1 2-16,-4 2 8 15,-4-1-4-15,-1 1-9 0,-2-1-3 16,-1 1 0-16,1 0 1 16,-2 0 0-16,2-2 1 15,-2 2 11-15,0-4 2 16,2-1-5-16,-1 0-4 16,0 0 2-16,0-1 3 0,1 0-6 15,0 2-4-15,0-1-3 16,0 2-1-16,-2 0 0 15,0 1 0-15,2 1-1 16,-2 0-14-16,0 1-19 16,0-1-20-16,0 2-41 0,1-1-61 15,2-1-134-15,2-1-277 16</inkml:trace>
  <inkml:trace contextRef="#ctx0" brushRef="#br0" timeOffset="50218.651">19507 12482 261 0,'0'2'149'0,"1"-1"-78"16,-1-1-45-16,1 1 43 15,3 0 29-15,-2-2-7 16,0 1-16-16,2-1-10 16,4-1 10-1,1-4-7-15,6-4-15 16,2-2-14-16,4-4 3 0,5-1-4 16,2-4-9-16,3 2 0 15,2-2 0-15,2 0-11 16,1 1-7-16,1 1-4 15,0 1 0-15,-3 1-4 0,-1 0-2 16,-2 2 1-16,-4 2-1 16,-4-1-1-16,-1 3-2 15,-6 2-8-15,-5 1-14 16,-3 1-12-16,-5-1-26 16,-2 3-21-16,-5-1-34 15,-6 0-63-15,-3-1-124 0,-6-1-156 16</inkml:trace>
  <inkml:trace contextRef="#ctx0" brushRef="#br0" timeOffset="50540.6671">19673 11967 106 0,'-2'8'421'15,"0"2"-407"-15,3 6 33 16,5 4 89-16,6 8-12 0,2 5-17 16,3 4-37-16,4 5-6 0,4 2-6 15,4 2-13-15,0 1 0 16,0-1 3-16,2 1-2 16,-2-1-9-16,-2-3 0 15,-3-3 3-15,-3-4-20 16,-3-5 6-16,-1-2-9 15,-4-5-8-15,-3-3-1 0,-2-5-4 16,-3-4-4-16,-3-3 5 16,0-3-26-16,-2-5-35 15,2 1-38-15,-4-5-63 16,2-4-127-16,-3-5-343 16</inkml:trace>
  <inkml:trace contextRef="#ctx0" brushRef="#br0" timeOffset="64124.7928">10809 13711 392 0,'-3'2'270'0,"2"-1"-202"16,0 0-27-16,1-1 34 15,3-1 51-15,4 0-25 0,3-1-27 16,3-3-2-16,2 0-19 16,3 0-12-16,3 1-7 15,1 0-11-15,0 1 1 16,4 3 12-16,1-2-9 16,2 3-8-16,0-1 7 15,2 1-6-15,-1 1 2 0,-2 0 8 16,-4 0 0-16,-3 1-3 15,-5-3-9-15,-5 2-5 16,-2 2 1-16,-4-1 1 16,-2 0-7-16,-2-1 1 0,1 1-2 15,-2-1-6-15,0-1 3 16,1 0-6-16,0 0-27 16,0-1-12-16,1 2-33 15,0-1-35-15,3 2-26 16,0-4-44-16,0 0-54 0,-1-3-111 15</inkml:trace>
  <inkml:trace contextRef="#ctx0" brushRef="#br0" timeOffset="67058.0619">19464 12475 129 0,'-5'5'373'16,"-1"0"-214"-16,2-3-68 15,0 0-11 1,4-2 2-16,-3 2 2 0,6-2-26 0,-1-2-28 15,6 0 7-15,4-3 32 16,4-5 5-16,5-3-4 16,6-5-15-16,3-1-4 0,5-3-7 31,1 0-10-31,3 1-3 0,-1 0-13 0,-1 2-1 16,-1 2-6-16,-4 3-5 15,-1 1-5-15,-4 1 1 16,-1 2-1-16,-3 2 0 0,-2 0 0 15,-4 1-1-15,-1 1 0 16,-5 2-16-16,-3 0-10 31,-4 2-20-31,-3 0-1 16,-2 0 9-16,-3-1 10 0,-6-1-44 0,-3-1-12 16,-2-2 25-1,-3-2 6-15,-3-3 1 16,-3-2 2-16,-2 0 16 0,0 0 10 15,-2-2 20-15,4 3 5 16,-1 2 0-16,4 2 0 16,5 2 11-16,0 3 23 0,5 2 4 15,3 0 1-15,3 0 1 16,3 4 3-16,1 1-14 16,3 2-19-16,5 4 7 15,5 4 18-15,3 3 1 16,4 4-8-16,4 3-12 0,4 6-1 15,0 2 1-15,3 2 0 16,0 5 0-16,-1-1 0 16,0-1-3-16,-1 0 0 15,-2 0 2-15,-1-4-2 16,-2-5-4-16,-2-2 0 0,-2-4 1 16,-4-3-1-16,-3-6-3 15,-4-2-4-15,-2-5-1 16,-5-2 0-16,0-1 1 15,-4-4-8-15,-5 1-17 16,-3-5-21-16,-4-1-2 16,-2-2-8-16,-3-2-21 0,-1 1-25 15,-2 1-31-15,-1-2-38 16,-5 2-71-16,-4 0-37 16</inkml:trace>
  <inkml:trace contextRef="#ctx0" brushRef="#br0" timeOffset="67339.4277">19436 12523 246 0,'1'0'550'0,"7"-4"-524"0,8-5 20 16,7-5 51-16,5-3-25 15,3-1 12-15,3-4-44 16,3 0-12-16,0-1-7 15,2 0-6-15,2-1 4 16,-1 2-15-16,0 0-6 16,-4 2 8-16,-2 2-8 0,-6 1 1 15,-4 3 6-15,-5 1-22 16,-8-1-24-16,-6 1-21 16,-3 1-14-16,-7-1 22 15,-5-3-70-15,-6-4-83 0,-4-3 18 16,-4-2 33-16,-4-3-66 15</inkml:trace>
  <inkml:trace contextRef="#ctx0" brushRef="#br0" timeOffset="67598.3094">19699 11933 94 0,'-19'-7'283'0,"6"5"-158"0,4 2 17 16,6 1 3-16,3 4-52 16,6 7-68-16,8 8 53 15,3 7 7-15,4 7-12 16,6 9-1-16,4 3-9 15,1 2 4-15,1 0 0 16,2-1-15-16,-4-3-15 0,-2-3-15 0,-3-4-20 16,-5-4-1-16,-4-5-5 15,-2-4-52-15,-4-3-45 16,-4-4-72-16,-5-5-186 16,0-3-320-16</inkml:trace>
  <inkml:trace contextRef="#ctx0" brushRef="#br0" timeOffset="68893.4547">11861 13514 605 0,'-1'1'73'16,"1"-1"-42"-16,2-1 9 15,6-5 34-15,6-2-4 16,3-4-5-16,4-2 20 16,6-3-17-16,6-3 1 0,1-1-12 15,2-1-29-15,4 0 3 16,-2 0 1-16,0 2-17 15,-3-1-3-15,2 3-7 16,-2 0-5-16,-4 3 7 16,-1 0-7-16,-5 1-1 0,-4 4 7 15,-3 0-8-15,-6 3 3 16,-4 1 4-16,-6 1-8 16,-2 1 10-16,-1 1-15 15,-5-2-42-15,-4 0-27 16,-2-1-62-16,-3 0-69 0,-3 2-94 15,-2-1-107-15</inkml:trace>
  <inkml:trace contextRef="#ctx0" brushRef="#br0" timeOffset="69193.1888">11962 13148 709 0,'-4'7'99'16,"4"-1"-27"-16,2 3-8 16,9 0-3-1,3 4 7-15,3 4-16 16,3 6-21-16,5 1 11 16,4 5 6-16,2 2-18 15,2 3 4-15,2 0 2 0,0 0-11 16,2-1 1-16,-2-2-7 15,-2-2-14-15,-2-3 10 16,-4-1-9-16,-5-3-7 16,-3-3 8-16,-4-3-8 15,-6-3-14-15,-4-4-26 0,-3-4-28 16,-2-4-21-16,-7-6-40 16,-6-7-118-16,-6-6-110 15,-5-6-129-15</inkml:trace>
  <inkml:trace contextRef="#ctx0" brushRef="#br0" timeOffset="69502.5236">11813 13519 649 0,'17'-11'48'0,"6"-6"75"16,6-2 1-16,8-3-61 15,4-4 10-15,4-1-8 0,2-1-15 0,0 2-12 16,-3 1-30-16,-4 2-2 16,-6 3 0-16,-4 1-10 15,-7 4-11-15,-2 2-22 16,-6 1-15-16,-5 1-30 15,-4 2-61-15,-6 0-74 0,-4 1-56 16</inkml:trace>
  <inkml:trace contextRef="#ctx0" brushRef="#br0" timeOffset="69753.0134">11957 13144 874 0,'24'25'114'0,"2"4"11"0,2 5-31 0,3 4-35 16,-1 1 11-16,-4 3-55 16,-3 1-4-16,0 0-6 15,-2-3-75-15,-2 1-56 16,-2-3-120-16,-3-4-170 0</inkml:trace>
  <inkml:trace contextRef="#ctx0" brushRef="#br0" timeOffset="84068.2227">1223 16293 756 0,'-3'-2'35'0,"-2"-5"2"15,3 0 90-15,0-1-34 16,-1 0-20-16,1 4 4 0,0 1-16 16,0 1-18-16,2 1-1 15,0 2-19-15,0-1-18 16,4 2 3-16,8 0-9 16,3 1 3-16,8-1 15 15,2 0-3-15,6 0 18 16,2 0 3-16,5-1-6 0,0 1 0 15,2 0-15-15,5 1 10 16,-3-1-11-16,4 1 1 16,2 0-3-16,4 0-3 15,4-1 5-15,2 1-6 0,2 0 12 16,1 2-9-16,4-2 3 16,1 2-1-16,1 1 3 15,2-1 4-15,-2-1-5 0,-1 0 8 16,-4 0-7-16,-3-1 0 15,-6 1-1-15,-2-1 1 16,-4-1 0-16,0 1-5 16,-3 0 1-16,-1-1 1 15,-1-1 1-15,2 0-7 0,2 1 2 16,1-2-1-16,0-3-4 0,2 3 5 16,-2-4-3-16,-2 1 3 15,-3-1 2-15,-2 1 0 16,-3 0-1-16,-2 0-2 15,-3 1 1-15,1 0-6 16,-4 0 1-16,-6-1-2 0,-4 1 0 31,-3-1-13-31,-5 3-27 0,-4-2-51 16,2-4-54-16,-6-3-100 16,5-4-200-16</inkml:trace>
  <inkml:trace contextRef="#ctx0" brushRef="#br0" timeOffset="85192.5956">5017 16291 581 0,'-4'-4'87'0,"2"0"44"15,2 0 3-15,0 0-44 16,0 1-34-16,0-1-16 0,4 2 5 16,1-2-9-16,5 1-3 15,0 1 1-15,3 2-6 16,1-1 5-16,-1 2-2 16,5 1-11-16,0 3 0 0,4 1 0 15,1 0 0-15,1 1-7 16,4 0-2-16,2 0 2 15,3 0 1-15,0-1 4 16,4 1 5-16,-1-2 0 16,-2 1-5-16,3 0 1 15,-1 0 3-15,1-1-8 0,2 1-5 16,1 0-2-16,0 0 1 16,1 0 0-16,1-1 0 15,2 0 1-15,0-1-3 16,4 0 3-16,0 0-1 15,3-1 2-15,0 2 0 0,2-2-4 16,1 3 1-16,1-2-2 16,2 1 0-16,1 0-1 15,1-4 0-15,2 1-2 16,1-2 2-16,2 3 0 16,1-4 0-16,0-1 2 0,3 2-2 15,-2-2 0-15,1 1 0 16,-2 1 0-16,2-2 2 15,-3 1-1-15,-1-1 0 16,0 0 0-16,-5 1 0 16,-2-1 5-16,-2 1-6 0,-2 0 4 15,-5 0 5-15,1 2 2 16,-7 0 0-16,-1 0 0 16,0 1-5-16,-6-1-3 15,-1 2 0 1,-2-2 0-16,-3 2-4 0,-2-3 0 0,-5 1-1 15,-2 1 0-15,-4-2 1 32,-7 0-3-32,-2 2 1 0,-4-2-2 0,-2 1-28 0,0 0-58 15,-4-1-67-15,-6-4-136 16,-3 4-405-16</inkml:trace>
  <inkml:trace contextRef="#ctx0" brushRef="#br0" timeOffset="95067.6853">11470 17152 361 0,'5'3'14'0,"-1"-2"30"16,2-2 9-16,1 0-29 15,2-1 4-15,1 0-8 16,1 1-5-16,3 0-1 0,-1 0-1 16,3-1 11-16,1 2 3 15,3 0-6-15,1-1 8 16,5 1-18-16,0-1 6 16,4 1-13-16,1-2 9 15,3 2-9-15,1-1 15 16,3-1-8-16,0 2 14 0,1 0-3 15,0 0 9-15,1 0-13 16,-1 0 0-16,1 2-10 16,0-2 4-16,3-2-12 15,-1 2 6-15,2 0-2 16,1-1 2-16,1-1-4 0,-2 0 3 16,4 1-4-16,-4 0 5 15,3-1 1-15,-1 0 7 16,3 0-4-16,1 1 1 15,0-1-3 1,0 2 4-16,0-3-4 16,0-1-2-16,0 2-2 15,0-2-1-15,1 1-2 0,-1-1 2 16,1 0-3-16,-1 1 1 16,-2-1 0-16,2 1-1 15,-3 0 0-15,1-1 1 16,-1 1 0-16,3-1 2 0,-2 2-1 15,-2-2 0-15,1 1 0 16,-3-1 0-16,0 2 0 16,2 1 0-16,-1-2 0 15,0 0-2-15,0 2 2 16,1-1 1-16,-2 1 0 16,0-1 4-16,0-1 1 0,1 2 1 15,0-1-2-15,0 0 0 16,1 1 0-16,-1-1 0 15,0 1-1-15,-1-2-2 16,0 2-2-16,1 0 0 16,0 0 0-16,1 0-2 0,0 0 1 15,-1 0 0-15,1 0 1 16,0 0-1-16,0 1 3 16,0 0 2-16,4-3 2 0,-3 3 4 15,2 0 2-15,-1 2 0 16,2-1-5-16,-1-1 0 0,-1 0-1 15,2 0-3-15,-1 0 1 16,1 0-3-16,-1 1 2 16,0 0-3-16,1 0-2 15,-4 0 2-15,1 1 2 16,0 0 0-16,2 0 0 0,-2-2 1 16,2 2-1-16,-2-2-1 15,0 0 1-15,0 0 1 16,-2 0 2-16,3-1-4 15,0 1 0-15,1-1-1 16,-2 2-1-16,3 0 0 0,0-1-1 16,-2 2 0-16,1-2 1 15,0 3 1-15,1-1 2 16,0-1 2-16,-1 2 4 0,0-1 3 16,-3 1-3-16,1 0-1 15,-3-1-3-15,2 1-1 16,-2-1-1-16,1 1-3 15,-3 0 1-15,1 0-1 16,0 1 0-16,-1-1 3 16,-1-1 3-16,3 1 2 0,-2 0 1 15,3-1-2-15,-2 1-2 16,0-2-2-16,1-1-1 16,-1 2-1-16,0 0-1 15,1-1 0-15,0 1-1 16,-1 0 1-16,2-1 0 0,-2 2-1 15,1 1 1-15,-2-3-2 16,0 2 3-16,0-1-2 16,1-1 3-16,-1 1 1 0,5-1-3 15,-3-1 1-15,3 2-1 16,-2-2 1-16,1 0-1 16,-2 0-1-16,0 0 1 0,0-1 1 15,1 1-2-15,1 0 0 16,-3 0 1-16,1-1-1 15,-2 1-1-15,0-3 2 16,1 3-1-16,-3-1 1 16,2-1-1-16,2 1 0 0,-2-1 0 15,1 1 2-15,-1 1-1 16,-2-2 0-16,2 1 0 31,-4 0 1-31,2-1-2 0,0 1 1 0,1 0 1 16,-1-1-1-16,-2 2 0 0,1-2 1 15,0 1-2-15,-2-1 0 16,0 2 1-16,1-2 0 16,1 1-1-16,1-1 0 15,-1 1 1-15,1 1-1 16,-1-2 0-16,-1 2 1 0,-1 0-1 16,-1-1 0-16,-1 1 1 15,0-1 1-15,-1 1 1 16,0 0-1-16,1-1 0 15,-1 0-1-15,1 1 0 32,-2 0 0-32,0 0-1 0,2-1 0 0,-1 0 0 0,0 1 0 15,2 0 0-15,1-1 1 16,2 1 0-16,0 0-2 16,1 0 1-16,-1 0 0 31,0 0 0-31,0 1 1 0,-1 0-1 0,1 0 0 0,2 0 0 15,-1 1-1-15,0-1 3 16,1 1-3-16,-3-1 2 16,0 1-2-16,-2-1 1 31,0 1 1-31,-3 0-2 0,-1 1 1 0,0-1 1 0,-3-1-1 16,0 0 2-16,0 2 1 15,-3 0-2-15,-3-2 0 16,-1 1 0-16,-6-1 0 31,-2 2-1-31,-4-3 0 0,-3 3 2 0,-1-2-2 0,-3-1-2 16,2 1-4-16,-3 1-17 15,-1-2-18-15,1 2-32 16,-1-2-41-16,0 1-63 31,-3-2-193-31</inkml:trace>
  <inkml:trace contextRef="#ctx0" brushRef="#br0" timeOffset="131491.8257">6211 17838 202 0,'0'0'419'0,"-2"0"-307"0,0-2-12 16,-4 1-28-16,3-1-24 15,2 0-2-15,-1 2 11 16,0 0 0-16,0 2 2 16,2 0-28-16,0 0-16 0,4-1-14 15,2 3 0-15,6 2 5 16,2 0-2-16,3-1 9 16,5 2 0-16,3-1 2 15,6-2-3-15,2-1 0 16,8-3 1-16,6 1-7 0,3-2 0 15,8-2-6-15,2-1 8 16,3 1 0-16,3-1 5 16,0 3 1-16,1-2-5 15,-1 3-1-15,2 0-5 16,1 0-1-16,-2 0-1 16,4-2 0-16,4 2 1 0,2-4 0 15,1 1 9-15,-3-2 8 16,-4-1-4-16,-5 1 0 15,-9 0-7-15,-8 1 3 16,-11 3-3-16,-7-1 4 0,-10 2 4 16,-8 2 3-1,-4-2-5-15,-5 1-6 0,-3 0-2 16,0-1-1-16,-1 0-2 16,1 0 1-16,-1-1-2 15,0 1-6-15,0 0-12 16,0-1-21-16,2-1-19 15,2 1-49-15,-2-7-63 0,-1-6-147 16,1-6-288-16</inkml:trace>
  <inkml:trace contextRef="#ctx0" brushRef="#br0" timeOffset="139669.3173">11772 14169 343 0,'0'-5'64'0,"0"-1"-10"0,0-1 56 15,0 1-14-15,0 2-15 16,0 0-9-16,0 3-7 16,0 1-11-16,0 4-9 15,-2 7-10-15,2 7-11 16,0 4 10-16,-1 8 10 0,1 2-12 15,0 4-8-15,0 0-10 16,0-1-3-16,3-4-4 16,-1-4-6-16,-1-6 3 15,0-5-4-15,1-7 3 16,-2-4 2-16,0-5-3 0,0-1-6 16,0-5 3-16,-1-9 5 15,-4-4 2-15,-2-7-1 16,-3-5-4-16,0 0-4 15,1-2 0-15,1 5-6 16,1 2 3-16,5 6 2 16,0 5 3-16,2 1 0 0,2 2 0 15,5 2-1-15,0 0 2 16,3 0 3-16,3-1 6 16,0 1 1-16,2-1 6 15,0 2-2-15,0 1-1 16,-2 1-5-16,-3 2-4 0,-1 2-2 15,-3 2-1-15,-3 2-17 16,-3 4-47-16,0 5-24 16,-4 2-54-16,-7 0-145 15,-2-1-39-15</inkml:trace>
  <inkml:trace contextRef="#ctx0" brushRef="#br0" timeOffset="139807.7954">11772 14169 712 0,'-48'31'117'15,"48"-31"-68"-15,0 0-4 0,0 0 21 16,0 0 11-16,0 0-13 16,0 0-23-16,46 1-27 15,-30 0-10-15,-1 3-7 16,1 1-76 0,-1 2-133-16,-1 1-199 15</inkml:trace>
  <inkml:trace contextRef="#ctx0" brushRef="#br0" timeOffset="140475.8834">12008 14462 586 0,'-1'1'89'0,"1"-1"-74"0,0-2 27 16,2-7 16-16,5 0 35 15,-1-2-23-15,3-3-24 16,0-2 5-16,-1-2-6 16,0-1-10-16,3-2-5 15,-4 1-5-15,-1-1-8 0,1 4-5 16,-2 0-5-16,-1 3-3 15,-1 5-3-15,-2 3 1 16,0 5-2-16,1 2-9 16,0 4-9-16,2 7 4 15,1 4 5-15,2 1 2 16,2 2 2-16,0 0 2 0,3-3 3 16,-1-1-1-16,0-4 0 15,0-4 1-15,-2-3 1 16,0-3 8-16,-1 0 13 15,-1-2 10-15,-2-6 13 16,0-3 7-16,-1-3-2 0,0-2-6 16,0-2-3-16,0-3-17 15,-2 0-16-15,0 4-5 16,0 2-2-16,-1 5-4 16,-1 7-31-16,0 2-51 15,0 6-60-15,0 4-137 0,-1 3-221 16</inkml:trace>
  <inkml:trace contextRef="#ctx0" brushRef="#br0" timeOffset="141087.7631">13048 14274 545 0,'-11'-1'72'15,"2"1"-48"-15,0 1 54 16,1 1 9-16,3-2 20 15,1 4-29-15,3 2-29 16,1 1-4-16,3 1-11 16,3-2-4-16,6 1-6 0,1-3-10 15,3-4 4 1,0 2-2-16,2-4-9 0,-1-5 2 16,-1-2-4-16,-4-2-1 15,-1-1 5-15,-5-3 0 16,-2-2-2-16,-4 0-1 15,0-1-3-15,-6 1-2 16,-3 1-10-16,-4 5-6 16,-1 3-1-16,-2 5 6 0,0 4-7 15,1 7 5-15,4 8 3 16,1 4-6-16,6 3-17 16,2-1-44-16,2-1-75 15,9-6-124-15,3-5-90 0</inkml:trace>
  <inkml:trace contextRef="#ctx0" brushRef="#br0" timeOffset="141585.5331">13388 14114 618 0,'0'1'3'16,"-3"11"25"-16,-7 6 57 15,1 3-12-15,-3 4 39 16,0 3-49-16,2-3-21 15,4-1 8-15,-1-8-15 16,4-5-1-16,1-4-5 16,2-7-26-16,0-1-8 0,0-9 4 15,3-4-1-15,3-5 12 16,1-3-18-16,2-4-24 16,1 0-11-16,4 1 10 15,1 2 28-15,3 1 8 16,0 5-6-16,-1 6 5 0,-1 2 0 15,-5 6-7-15,-3 3 5 16,-3 3-9-16,-5 6-15 16,0 3 10-16,-1 3 1 15,-5 2 8-15,-1-2-3 0,-1-2-10 16,-2-1 5-16,2-3 7 16,-2-2 8-16,2-5-4 15,2 0 4-15,2 1 12 16,3 0 22-16,1 2 14 15,4 3-2-15,5 2 8 16,2 3-2-16,2 0-2 0,1 1-6 16,1 0-18-16,1-1-20 15,-1-1-7-15,0-1-1 16,-2 0-37-16,-1-5-72 16,-4-2-85-16,-2-4-202 0</inkml:trace>
  <inkml:trace contextRef="#ctx0" brushRef="#br0" timeOffset="142155.9008">14045 14126 543 0,'0'8'58'0,"0"5"-11"15,0 3 81-15,0 3 18 16,0 1-13-16,0 3-40 15,0-3-33-15,0-2-20 16,0-5-19-16,2-2-4 16,0-5-6-16,1-5-9 0,-1-2 1 15,2-6-1-15,1-6 2 16,-1-7 6-16,-1-1-7 16,-1-6-1-16,-2 0 3 15,0-1-8-15,0 1-3 16,0 2-3-16,0 5-4 0,0 3 9 15,0 4 3-15,0 4-2 16,3 3 5-16,3 2-2 16,0 1 5-16,6 3 12 15,0-1 3-15,3-2 0 16,2 4-3-16,2-1-6 0,-2 2 0 16,1-1-5-16,-3 0-6 15,-3-1-1-15,-5 5-29 16,-3 2-46-16,-4 0-49 15,-3 0-56-15,-9 1-129 16,-5 0-158-16</inkml:trace>
  <inkml:trace contextRef="#ctx0" brushRef="#br0" timeOffset="142311.9644">14034 14145 696 0,'-3'2'52'15,"3"-1"-62"-15,2-1 59 16,8 0 43-16,3-3-7 15,5-2-37-15,3 4-43 16,2-1-1-16,0-1 4 16,2 2-70-16,-2 0-77 15,-2-1-79 1,-2-2-80-16</inkml:trace>
  <inkml:trace contextRef="#ctx0" brushRef="#br0" timeOffset="142739.1896">14333 14070 551 0,'0'7'39'0,"2"0"-6"15,2 4 92-15,0 1-4 16,0 4-22 0,1 2-30-16,-1 1-15 15,1 0-1-15,-1-2-11 0,0-4-10 0,-1-2-6 16,-2-5-3-16,0-3-5 0,-1-2-10 15,0-2-9-15,0-7-3 16,0-4 14-16,0-4-8 16,0-6-7-16,0-2-10 15,0-5-1-15,7-1-3 16,3 1 5-16,4 2 12 0,2 2 2 16,2 5-1-16,0 4 0 15,0 6 0-15,0 4-1 16,-3 4 1-16,2 1-2 15,-5 2 3-15,-4 5-2 16,-3 1 2-16,-5 0 1 0,0 2 6 16,-7-1 26-16,-5-1 12 15,-5-1-8-15,-2-1-7 16,-4-2-9-16,1-2-21 16,-1 0-11-16,6-4-22 15,2 1-22-15,5 1-28 0,6-3-31 16,4 1-60-16,3-2-118 15,9-1-26-15</inkml:trace>
  <inkml:trace contextRef="#ctx0" brushRef="#br0" timeOffset="143221.1196">15023 13890 587 0,'-4'-11'335'0,"-2"-3"-306"0,1 0-57 16,3-1 34-16,2-3-4 16,1-2 12-16,5 4 8 15,5 0-9-15,0 2 26 16,3 2-7-16,-2 2-22 16,-1 6-3-16,0 2 9 0,-2 3 3 15,-3 4-14-15,-2 10-3 16,-2 2 6-16,-2 6 10 15,-4 6 2-15,-4 3 16 16,-2 2 11-16,-4 4 2 0,-1-1-14 16,-3 3-14-16,0-3-15 15,-1 0-2-15,-1 2-3 16,2-2-11-16,-2 2-31 16,4-3-51-16,1-1-72 15,1-1-132-15,3-5-169 16</inkml:trace>
  <inkml:trace contextRef="#ctx0" brushRef="#br0" timeOffset="143336.4827">14897 14489 1085 0,'4'2'146'16,"-1"-2"-203"-16,2 4 38 15,0-3 29-15,-2 0-11 0,-3-1-54 16,0 1-237-16,-5-2-414 15</inkml:trace>
  <inkml:trace contextRef="#ctx0" brushRef="#br0" timeOffset="157196.5932">11807 13808 469 0,'-7'-6'53'0,"-3"0"-30"16,-2 0 74-16,1-1-14 16,-2 3 4-16,-1 1-16 0,0 2-23 15,0 1-18-15,-1 2-16 16,-2 6-7-16,0 4-4 16,-3 2 3-16,-3 2 8 15,1 4 6-15,-2-1 4 16,-1 2-2-1,-1 0-4-15,2 1 2 16,0-1-5-16,1-1-5 0,2 1 0 16,2-1-3-16,1 0-4 15,0-1 1-15,5 0-2 16,0 1-1-16,-1 1 5 16,4 0-1-16,-1 0 0 0,1 2 4 15,1-1-6-15,3 1-2 16,0 0 4-16,1 1-1 15,1-2 0-15,2 2 1 16,0-1 3-16,1 0 3 16,1-1 4-16,0 0-7 0,0 1 1 15,4 0-5-15,2 0-2 16,2 1 2-16,0 0-3 16,2 0-1-16,1 0 1 15,1-2 0-15,1 1-1 16,1-3 3-16,0 0-1 0,3-2-1 15,-1 1 2-15,1-2-2 16,0 0 1-16,1-2 2 16,3 0-3-16,-1-2 2 15,2 0 0-15,0-1 0 16,3 1-1-16,-1-1-1 16,1 0 2-16,1 1 1 0,1-1 2 15,0-1 6-15,0 0 0 16,2-1-5-16,-3-2 2 15,1-2-1-15,1-2 5 16,0 0-1-16,0 0-2 0,0-2-1 16,-1-2 3-16,0 3 5 15,0-3-2-15,-3-2-2 16,0 0 3-16,0 1 1 16,0-3-1-16,-2 0-5 15,1-1 1-15,1-1-3 0,-1-1 1 16,-2-2-3-16,1 1 2 15,0-1 2-15,-3-1 1 16,0-1-1-16,0-1-5 16,-1 0-2-16,0 0 1 15,-2-3 3-15,1-1 4 0,-1 0 1 16,1-3-4-16,-2-1-2 16,1-2 1-16,0-1 0 15,-1 1-5-15,0-2-2 16,-1 2 0-16,-1-2 0 15,-1 2 1-15,-2-1 0 0,-1 0 0 16,-1-1 0-16,-2 1 1 16,-3 0-1-16,0 1 1 15,-2-1 0-15,-1 2 2 16,0-3 2-16,0 1 0 16,-3 0-3-16,0-1-2 0,0-2-2 15,-3 2 1-15,0-1 0 16,0 1 0-16,-3 0 1 15,-2 1-1-15,0-1 2 16,-1 1-1-16,-3 1-1 16,1 0 1-16,-1 1-2 0,0-1-1 15,-2 2 2-15,0 0-2 16,-2 2 1-16,-2-1-1 16,0 1 0-16,-3 2 1 15,1 1-1-15,-1 1 1 16,1 1 0-16,-2 2 0 0,1-1 2 15,1 3-1-15,0 0 1 16,-2 0-1-16,1 2 0 16,0-1-1-16,0 1 1 0,2 0 1 15,-2 1 1-15,1-1 0 16,0 0 1-16,2 1-1 16,-2-2-2-16,1 1-1 15,-1 2 5-15,-1-1-3 16,-2 3 2-16,-2 1-2 15,-2 1-1-15,-2 3 0 0,-4 5 1 16,0 3 1-16,-3 5-2 16,2 4-1-16,-1 4 1 15,3 4-3-15,2 5 1 16,1 7-1-16,4 1-18 0,3 5-65 16,1 1-86-16,4-3-157 15,1-4-389-15</inkml:trace>
  <inkml:trace contextRef="#ctx0" brushRef="#br0" timeOffset="164228.0759">20605 12198 135 0,'-2'-4'413'0,"0"-1"-388"16,2-2 7-16,-1-1 74 0,2-1-10 15,-1 2-23-15,0 2-9 16,1 1-17-16,0 3 5 15,-1 4-14-15,0 5-2 16,-2 10-3-16,-1 6-16 16,2 8-1-16,-3 6-9 0,0 3 1 15,0-1-1-15,2-3-5 16,1-5 3-16,0-9-8 16,2-3 10-16,1-9-7 15,3-6-2-15,-1-3-7 16,0-8 8-16,0-8 2 0,-2-8 3 15,0-6 10-15,-2-7 4 16,2-3-4-16,-4-2-4 16,2 2 2-16,-2 3-2 15,0 5-7-15,1 6 1 16,-1 5-1-16,0 4 4 0,1 5 6 16,0 2 1-16,1 2-1 15,1 1-4-15,0 0-6 16,5 1-3-16,3 1 4 15,5 0 3-15,1 0 6 16,3 1-1-16,0 0-1 0,1 0-4 16,1 0-2-16,-4-1-2 15,1 1-2-15,-4 0 0 16,-2 0-2-16,-1 1-41 16,-4 0-43-16,-6 3-55 15,0 1-110-15,-11 4-91 0</inkml:trace>
  <inkml:trace contextRef="#ctx0" brushRef="#br0" timeOffset="164413.1535">20520 12257 710 0,'0'1'139'0,"5"-2"-113"16,8-3 50-16,3-1 27 15,4 1-27-15,3 1-20 16,1 1-39-16,-1-1-6 16,0 3-16-16,-2-1-5 0,-2 1-75 15,-1 0-117-15,-4-2-117 16,1 1-184-16</inkml:trace>
  <inkml:trace contextRef="#ctx0" brushRef="#br0" timeOffset="165117.244">20961 12044 595 0,'-1'4'58'0,"0"5"0"15,1 6 9-15,0 5-7 16,0 4 0-16,2 4-2 15,-2 5-14-15,2 1 10 16,0-1-11-16,1 3-20 0,0-4-5 16,-2-3 6-16,1-5 13 15,-2-6-4-15,0-7-15 16,1-4-9-16,1-5-4 16,-3-3 3-16,-1-10-4 15,2-3 5-15,-5-8-3 0,1-3-3 31,0-3-2-31,2-2-1 16,2 0 2-16,1 0-3 0,4 3 3 16,3 0-1-16,4 4 2 15,2 2-3-15,0 4-2 16,2 4 2-16,0 6-3 16,2 3 1-16,1 2-7 0,-2 5-9 15,1 5 8-15,-2 2 4 16,-1 2 3-16,-3 0 4 15,-4 2 1-15,-4-1 3 16,-2-2 21-16,-5-1 35 16,-4 0 2-16,-6-2 20 0,-4-2-20 15,-4-1-16-15,-2-1-17 16,-1-3-18-16,1 0-7 16,3 0-5-16,2 0-22 15,5-1-53-15,3 0-76 16,4-1-103-16,4-5-420 0</inkml:trace>
  <inkml:trace contextRef="#ctx0" brushRef="#br0" timeOffset="166623.495">14001 13847 877 0,'-14'0'30'0,"4"-2"62"16,5 2-17-16,3-2-44 0,2 4-2 16,2 1 1-16,8 8-25 15,8 7-4-15,7 9 26 16,11 9-12-1,9 8 5-15,6 8-10 16,3 1-1-16,2 3-4 16,-1-4-1-16,-3-3 4 0,-9-6 1 15,-5-7 3-15,-8-8-13 16,-6-5 5-16,-7-8-13 16,-10-4-25-16,-7-1-31 15,-8-4-36-15,-14-1-49 16,-11 0-120-16,-14 1 9 0,-7 0 21 15</inkml:trace>
  <inkml:trace contextRef="#ctx0" brushRef="#br0" timeOffset="166831.2576">13972 14541 491 0,'-34'9'43'0,"8"-7"49"16,9-3 1-16,9-6-25 16,8-10 18-16,9-8-18 15,15-9 12-15,10-10 3 0,13-11-10 16,13-9-13-16,8-4-17 15,7-5-21-15,5-1-12 16,0-1 0 0,1 3-7-16,-7 2 1 15,-4 6-15-15,-10 3-63 0,-11 9-155 0,-12 4-357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1:56:47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 2638 984 0,'-8'-3'7'15,"6"-1"-11"-15,2 0 17 16,12 0-7-16,-1-2-17 31,5-1 26-31,5 0-3 0,2 0-10 16,6 0 38-16,5 1-21 15,1-1 7-15,6 3-15 16,1-2-10-16,5 3 18 16,4-1-23-16,3 1 26 15,5 0-8-15,5 1-2 16,3 0 5-16,4-1-15 0,4 3 10 16,2-1-1-16,2 0-9 0,1 1 8 15,7 0-8-15,0 0-4 16,5 0 10-16,2 0-5 15,2 0 1-15,5 0 8 16,-4 0-6-16,5 2 10 16,0 1 1-16,6 0-10 0,-1 1 9 15,1 2-5-15,1 1-10 16,1 0 3-16,-3 0-1 16,0-1-5-16,0 1 8 15,-1 0-7-15,-2 0 11 16,-3-3 11-16,2 2-10 0,-5 1 1 15,-2 0-2-15,0 0-4 16,-2 3 6-16,-6-1 9 16,1-2 4-16,-6 1 8 15,-1-1 6-15,-7-1 0 16,-8-3 1-16,-6 0-8 0,-8-2-2 16,-10 2-5-16,-9-3-9 15,-11 3-9-15,-6 0-3 16,-5 2-4-16,-5 5-38 15,-7 3-84-15,-7 4-125 16,-9 3-558-16</inkml:trace>
  <inkml:trace contextRef="#ctx0" brushRef="#br0" timeOffset="4192.1254">7374 3725 397 0,'0'-1'22'0,"-3"-1"-15"0,0 1 15 16,1-2-9-16,-2 1 2 0,-1-1 10 15,1 2 17-15,-2-2-12 16,-1 2-4-16,0 0 13 16,0 0-3-16,-1 0-7 15,0-2-2-15,0 2-2 0,1-1-1 16,0 1 1-16,0-2-8 16,-1 0-8-16,3 2 2 15,-4-2 4-15,2 0 11 16,-4 0 1-16,0-1-3 0,-4 4-1 31,2-3-2-31,-2 2-6 0,0 1-6 0,-4-2-1 16,2 2-6-16,-1 0 0 15,-2 0-1-15,1 0-2 0,-2 2 1 16,1-1 5-16,-2 2 3 16,2 3 5-16,-2-2-3 15,3 3-3-15,-3 3-6 16,2-2 0-16,0 4-1 15,0 0-2-15,2 3 3 0,-3 2-3 16,1 3 3-16,-1-2-1 16,0 4 0-16,-1 2 1 15,-1 0-2-15,1 3 4 16,0 1 2-16,-1 2 1 16,2 1-1-16,0 1-1 0,1 0-1 15,2 4 0-15,1-2 1 16,1 3 2-16,0 1-1 15,3-1 2-15,-1 0 9 16,3 0 4-16,2 0-8 16,-1 0-4-16,4-1-1 0,1 0-4 15,2 1 0-15,0 1-2 16,3 1 2-16,0-1-2 16,0 1 4-16,0-1 4 15,4 0 2-15,3 0-1 16,-1 0-3-16,6-3 0 0,-5 2 3 15,2-2 7-15,1 1 2 16,2-2 1-16,1 3-6 16,-1-3-3-16,2 3-2 15,3 0-4-15,0-2-2 16,2 1 3-16,3-1 0 0,2 1 0 16,-2-3 1-16,4-1 4 15,2 1 0-15,0-3-2 16,0 1 0-16,4-1-1 15,-3 0 1-15,2 1-4 16,3-4-1-16,1 3-1 0,1-3 3 16,2 0 0-16,3-2 0 15,1-2 1-15,2 0 0 16,-1-3-2-16,1-2 3 16,0-1-1-16,-1-3-1 15,0-1 0-15,4-2-2 16,-3-2 1-16,2-2 5 0,0 0 1 15,0-1-5-15,-2-3 0 16,3 2-1-16,-3-2 1 16,2-2-2-16,0 1 5 15,2-2 1-15,-1 0 1 16,1 0-4-16,-2-3-2 0,2-3-1 16,-1 1 0-16,2-4 1 15,-1-2 0-15,2 1 1 16,-4-3-1-16,2-1-1 15,-4 0 0-15,0-3 1 16,-2-2-2-16,3 1 2 0,-1-5 1 16,1 0-1-16,-2-3-1 15,1-2 1-15,-1-1 0 16,4-3-2-16,-4 0 1 16,0-2 2-16,3-2 2 15,2-2-1-15,-2-2 4 0,-1-1-1 31,3-2-1-31,-1-2-5 16,0-2 0-16,-1-3-2 16,2 1 0-16,-4 0-1 0,0 1 1 15,-4 1 0-15,-1-1-2 16,-4 2 0-16,-2 1 2 16,-4-4-1-16,-1 1 1 15,-3 1 0-15,-4-2 2 16,-1 0-1-16,-5 1 0 0,-3 1 0 15,-4 2 1-15,-5-2-1 16,-3 1 1-16,0 1 2 16,-6-1 5-16,-3 1-1 15,-2 0-4-15,1-2-3 16,-6 3 0-16,-1-3 0 0,-2 3-2 16,-3-2 1-16,0 3 1 15,-5 0-2-15,-1 1 3 16,-3 0-2-16,-1 1 1 15,-4 1 3-15,-2 0-3 0,-2 3-3 16,-2-4 2-16,-2 4-1 16,-1 2 1-16,-3 1-2 15,-1 2 0-15,-1 1-1 16,-6 3 2-16,2 2-3 16,-5 2 5-16,-1 4-4 0,-3 2 2 15,-3 1-1-15,-1 1 0 16,-2 3-1-16,0 2 2 0,-4 4-1 15,3 0-1-15,1 4 0 16,1 3-1-16,2 0 2 16,0 4-2-16,0 6 0 15,1 4 1-15,4 2-1 16,-3 5 0-16,3 2 1 0,1 1 1 16,1 4-2-16,2 1 4 15,2 2-2-15,-1 1 0 16,4 1 0-16,0 3-1 15,6 4 0-15,0 1 1 0,0 3-1 16,5 1 0-16,3 2-27 16,0 3-27-16,7 2-38 15,0 2-46-15,4 2-70 16,5-4-229-16</inkml:trace>
  <inkml:trace contextRef="#ctx0" brushRef="#br0" timeOffset="8181.6733">11211 11866 181 0</inkml:trace>
  <inkml:trace contextRef="#ctx0" brushRef="#br0" timeOffset="8482.5719">11211 11866 94 0,'9'-44'116'16,"-9"44"-85"-16,0 0-7 16,0 0-15-16,0 0-4 0,2-37 1 15,-2 30 8-15,0 0 21 16,0 0 23-16,0-2 24 16,0 2 27-16,0 1 3 15,0 0-7-15,0 2-27 16,0 2-13-16,0 1 11 0,0 1-5 15,0 5-12-15,0 5-9 32,0 5 0-32,-1 4 3 15,1 4-11-15,-1 1-11 0,0 1-5 16,0-2-9-16,1-2-9 16,0-1-5-16,0-2-2 15,0-6-5-15,0 1-43 16,4-5-74-16,1-4-67 15,0-4-91-15,1-1-88 0</inkml:trace>
  <inkml:trace contextRef="#ctx0" brushRef="#br0" timeOffset="8865.4047">11357 11890 541 0,'0'8'40'15,"1"1"-2"-15,0 3 53 16,2 1-10-16,2-1-8 16,0 1-19-16,5-4-11 0,0-1-2 15,3-2-18-15,4-2 3 16,0-3-9-16,1-2-2 16,3-1 12-16,-2-8-8 0,1-2 7 15,-4-4-3-15,0-2-11 0,-4 0 3 16,-3-3 5-16,-5 0-9 15,-2 1-1-15,-2-1 3 16,-5 2 3-16,-6 3 6 16,0 1-3-16,-2 4 5 15,-3 4 1-15,1 5-7 0,-4 4-7 16,-1 6 3-16,2 6-3 16,-2 7-7-16,4 2 0 15,2 4-5-15,5-1 0 16,4 1-19-16,5-5-58 15,4-3-42-15,7-6-73 16,3-8-223-16</inkml:trace>
  <inkml:trace contextRef="#ctx0" brushRef="#br0" timeOffset="9478.5727">11808 11712 508 0,'0'-3'201'16,"0"-1"-134"-16,0 2 83 15,2 0-29-15,3-1-28 0,2 2-45 16,1-2-11-16,6 3 0 16,0-1-2-16,3 0-14 15,-2 3-5-15,1 0-5 16,-4 3-14-16,-3 3 4 16,-4 3 3-16,-5 1-3 0,0 2 7 15,-8 1 0-15,-5-1-5 16,-3 0 4-16,-1-3-2 15,-2-2 2-15,2-2 6 16,2-3-13-16,4-1 0 16,2-1 4-16,5-1-7 0,4 1 0 15,0 0-4-15,10 1-6 16,1 1 13-16,2 2-1 16,3 3-3-16,1 0 9 15,-2 3-6-15,-1 2 5 16,-3 3 6-16,-4 0 1 0,-4 0 17 15,-3 0 15-15,0 0 3 16,-8 0 12-16,-2-4-8 16,-1-3-15-16,-2 0-16 15,1-3-13-15,-1-3-2 16,2 0-6-16,1-2-24 16,3-2-24-16,2 0-38 0,4 1-35 31,1-2-52-31,5-6-85 0,3-4-93 0,5-2-78 0</inkml:trace>
  <inkml:trace contextRef="#ctx0" brushRef="#br0" timeOffset="9966.5595">12120 11732 719 0,'-8'-3'147'16,"3"0"-54"-16,3 2 31 0,2 1-24 16,0-1-40-16,8-1-41 15,5 5 16-15,2-2-3 16,3 5-9-16,1 1-8 16,0 3-18-16,-3 2 8 0,-4 0 0 15,-3 3-8-15,-6 0 11 16,-3-1-1-16,-1 1-5 15,-8-3 14-15,-1-1 7 16,-3-4-16-16,2-3 7 16,0-3-10-16,0 2-6 0,3-4 6 15,3-2-18-15,2 2 4 16,3 0-3-16,0 1-15 16,5 2 16-16,5-1 5 15,2 5 1-15,1 1 9 16,2 4-5-16,0-1 1 0,-2 3 7 15,-1 1-1-15,-4 1 11 16,-2 1 13-16,-5-1 8 16,-1 1 16-16,-3-1 19 15,-6-1-9-15,-3-1-7 16,-3-2-26-16,-1-3-9 0,0-2-6 16,0-3-12-16,1-2-6 15,3-3-42-15,2 2-44 16,8-5-72-16,2 0-90 15,4 2-234-15</inkml:trace>
  <inkml:trace contextRef="#ctx0" brushRef="#br0" timeOffset="10526.2374">12812 11782 824 0,'0'-3'86'16,"0"2"-20"-16,-2 2 56 16,-1 6-8-16,2 5-40 15,0 2-19-15,1 4 3 16,0 3-7-16,0 1 2 16,0-1-20-16,0 1-26 0,2-1 2 15,0-3-8-15,-1 0-1 16,1 0-34-16,-2-4-49 15,0-2-49-15,0-3-77 0,-3-6-174 16,-3-3-228-16</inkml:trace>
  <inkml:trace contextRef="#ctx0" brushRef="#br0" timeOffset="10649.4227">12723 11928 304 0,'6'-3'841'0,"5"-1"-841"0,7-1 33 15,9 1 110-15,1-1 10 16,3 1-38-16,1-1-67 16,-1 1-41-16,0 4 0 15,-1 2-38-15,-3-1-103 16,-3 1-156-16,-4-1-455 0</inkml:trace>
  <inkml:trace contextRef="#ctx0" brushRef="#br0" timeOffset="12036.5883">13453 11752 700 0,'-4'-8'267'16,"0"0"-201"-16,-2-2-19 0,4 3 28 16,2-2-1-16,0 0-26 15,2 2-12-15,5-1-10 16,2 2-14-16,2 4 7 15,3 0-10-15,-1 4 2 16,3 7 17-16,-4 2-7 16,-1 5 0-16,-1-1 8 0,-4 2-12 15,-3-1-1-15,-1 0 4 16,-2-1-7-16,0-3 6 16,-5 0-1-16,-1-3-10 15,-3 2 6-15,-1-2-8 16,-1-2-2-16,-3 0 5 0,2-1-7 15,-1 2 2-15,2 1-2 16,2-1-5-16,3 1 4 16,0 1-2-16,4 1-1 15,2 2 3-15,0 0-3 16,8-1 7-16,1 1 2 16,3 0-2-16,2-4 3 0,3 1 0 15,2-4-1-15,-1-2-2 16,0-4-5-16,0 0 2 15,-1-2-11-15,1-4-49 16,-2-2-45-16,1-2-71 0,-1-2-115 16,1-2-210-16</inkml:trace>
  <inkml:trace contextRef="#ctx0" brushRef="#br0" timeOffset="12382.6018">13887 11736 812 0,'1'-1'120'0,"-1"-1"-71"0,-1 5 58 0,-3 5 14 16,-2 3-51-16,-3 3-40 0,0 5 12 15,-1 0 1-15,-2 3-17 16,3 0 9-16,1-2-10 16,0 0-9-16,4-1 5 15,1-5-9-15,2-1-7 16,1-3 1-16,0-3-9 0,6-1 2 16,4-4-3-16,0 0 0 15,1-2 7-15,3-2-9 16,-1-5-14-16,1 0-20 15,-1-4-53-15,1-1-32 0,-2-2-70 16,0 0-84-16,-2-3-70 16</inkml:trace>
  <inkml:trace contextRef="#ctx0" brushRef="#br0" timeOffset="12592.4185">13972 11815 181 0,'0'0'411'0,"0"1"-294"0,-1 5 38 16,-2 4 0-16,-1 5-24 31,0 3-17-31,0 3-31 16,0 1-7-16,0 0-14 0,1 0-11 15,0-2-18-15,1 0-21 16,0-3-9-16,2-4-1 16,0-2-12-16,0-1-39 0,1-5-60 15,3-4-85-15,1-2-129 16,3-5-184-16</inkml:trace>
  <inkml:trace contextRef="#ctx0" brushRef="#br0" timeOffset="12856.7289">14247 11697 614 0,'-2'-1'409'0,"2"-1"-306"15,0 1-52-15,4 0 54 16,5-1 6-16,2 1-38 16,4-1-30-16,-1 1-12 0,1 0-24 15,-2 0 0-15,-1 2-1 16,-4-1-19-16,-2 7-24 15,-2-1-55-15,-4 1-58 16,-1 2-81-16,-6-3-173 16</inkml:trace>
  <inkml:trace contextRef="#ctx0" brushRef="#br0" timeOffset="13364.3847">14248 11707 639 0,'-1'-4'148'0,"-1"2"-113"15,-1 1 74-15,-1 0 7 16,-1 3-38-16,-2 6-32 16,0 0-3-16,-3 4-8 15,0 3-6-15,2-2-9 0,-2 0-5 16,1-1 9-16,3-1-7 15,2-2-5-15,1-2-2 16,1-1-6-16,2-2-8 16,3-1 3-16,3 1-4 15,3-1 3-15,2 0 5 0,0 1-3 16,1 1 0-16,1 0 3 16,-1 2-2-16,1 0 0 15,-3 0 3-15,0 2-4 16,-1 2 1-16,-2 0 8 15,-2 1 19-15,-2-1 13 16,-3 3 4-16,0-2 5 0,-2 2 1 16,-5-2-7-16,-3 1 1 15,-2-3-6-15,1 1-20 16,-3-3-14-16,1-2-4 16,1-1-10-16,1 1-37 0,1-5-65 15,1-1-107-15,4 2-185 16</inkml:trace>
  <inkml:trace contextRef="#ctx0" brushRef="#br0" timeOffset="14125.2125">10838 12249 822 0,'2'-1'456'0,"11"-3"-487"0,10-1 8 16,14 2 18-16,10 2 8 15,11-2 7-15,10 6 37 16,11-3 8-16,11 3-18 16,14 0 14-16,8-2 1 15,10 0-17-15,9 0 7 0,7-1-7 16,9 0-20-16,5 3-2 16,6-2 4-16,6 4 2 15,4 1 4-15,2-1-2 16,2-1 0-16,0-1 7 15,-1-2-4-15,-4-1 2 0,-4 0 7 16,-6-5-4-16,-4-1 5 16,-7 0-7-16,-10-1-4 15,-9 0-1-15,-11 1-7 16,-13 0-2-16,-13 0 2 16,-14 0-8-16,-16 0 0 0,-15 2-3 15,-15 1-4-15,-13 2-12 16,-17 0-48-16,-14 3-60 15,-19 3-55-15,-19 3-215 16,-15 0-430-16</inkml:trace>
  <inkml:trace contextRef="#ctx0" brushRef="#br0" timeOffset="14604.5083">11957 12559 842 0,'0'-2'73'15,"-5"4"-61"-15,2 5 60 0,-3 7 32 16,1 9 0-16,-3 4-38 16,1 4-22-16,1 4-13 15,0-2-8-15,1 0-3 16,0-3-17-16,3-3-6 16,2-6-14-16,2-7-86 15,5-7-81-15,2-6-132 16,2-9-132-16</inkml:trace>
  <inkml:trace contextRef="#ctx0" brushRef="#br0" timeOffset="15112.4096">12209 12568 345 0,'-13'17'135'16,"0"4"-12"-16,0 0 71 15,6-1-35-15,3-1-52 16,4-2-35-16,2-3-35 16,8-4-23-16,4-5 9 0,2-2 9 15,0-3-9-15,2-3 4 16,-2-6-7-16,-3-4-17 0,-2-2 5 16,-4-1-3-16,-5-3-2 15,-2 2 4-15,-2-1-12 16,-9 0-21-16,-2 4 0 15,-1 3-3-15,-1 3-7 16,3 4-7-16,3 1 7 0,2 6-12 16,5 2-30-16,2 2-2 15,0 3 13-15,4 0 28 16,3-1 32-16,2 1 3 16,0 0-2-16,1-1 6 15,1-1 2-15,-1-2 3 0,0 3 7 16,1-1 10-16,-2 2 26 15,-1 1 13-15,1 4 5 16,-3 2 1-16,-1 4 9 16,-2 2 8-16,-1 1-18 15,-1 4 0-15,-1-3-8 0,0 1-10 16,0-1-22-16,0-3-13 16,-1-1-5-16,0-3-7 15,1-4-1-15,0-3-22 0,0 0-53 16,4-4-45-16,0-3-51 15,0-3-115-15,3-3-198 16</inkml:trace>
  <inkml:trace contextRef="#ctx0" brushRef="#br0" timeOffset="15389.3798">12586 12682 793 0,'0'12'152'15,"0"5"-73"-15,0 6 61 0,0 2-22 16,0 3-27-16,0 0-21 16,0 1-13-16,0-3-18 15,0-1-18-15,0-5-14 16,0-2-9-16,0-5-6 15,2-1-37-15,4-5-44 0,1-5-53 16,2-4-78-16,3-4-116 16,2-7-134-16</inkml:trace>
  <inkml:trace contextRef="#ctx0" brushRef="#br0" timeOffset="15796.6257">12915 12733 948 0,'3'0'12'0,"-3"7"-40"16,0 6 47-16,-1 6 58 16,-4 3 70-16,-1 5-41 0,2 2-40 15,2-2-23 1,2 0 2-16,1-3-26 0,6-4-6 16,6-4 8-16,2-4-12 15,5-3 0-15,3-5-3 0,4-3-8 16,1-4 11-16,2-6-7 15,1-5-2-15,-2-3 7 16,-2-4-8-16,-3-3 3 16,-5-3 5-16,-4-1-8 15,-8-3 5-15,-4 0 3 16,-3 1-5-16,-5 1 8 0,-8 3-4 16,-5 1 20-16,-4 5 6 15,-1 5-22-15,-4 7-4 16,-2 6-2-16,0 4-4 15,1 9 3-15,1 8-7 0,1 4 2 16,6 7-4-16,0 6-33 16,6 3-48-16,2 4-53 15,5 1-81-15,4-2-301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9T01:58:3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18535 14080 999 0,'-6'0'112'0,"-6"6"-109"0,1 6 21 15,-2 5 61-15,1 5 1 16,0 5-13-16,2 4-30 16,4 3-17-16,3 1 1 15,1-3 3-15,4-1 0 16,6-5-15-16,5-4-7 16,3-7-2-16,6-7-7 0,0-4 1 15,0-4 2-15,0-4-5 16,-2-4-27-16,-8-4-20 15,-5-2 1-15,-6-3 9 16,-5-2 5-16,-9-2 0 0,-6 0-3 0,-1-3 17 16,-1 2 19-16,0 4 4 0,4 3-3 15,4 4 4-15,5 5 9 16,5 3 19-16,2 2 16 16,5 1-22-16,5 0-2 15,5-2 3-15,0 0-10 16,2-4-12-16,-2-5-1 0,-2-2-3 15,-3-2-8-15,-7-4-17 16,-4-3 5-16,-5-4-10 16,-6 0-26-16,-1 1-1 15,-1 3 29-15,3 4 26 16,5 7 7-16,3 5 33 16,4 5 18-16,7-1-19 0,7 2-16 15,6 4 21-15,6 1-10 16,4 3-10-16,2 2-15 15,1 2-29-15,-1 4-81 16,-4 3-69-16,-7 1-114 0,-3 5-223 16</inkml:trace>
  <inkml:trace contextRef="#ctx0" brushRef="#br0" timeOffset="141.0416">18784 14336 916 0,'6'0'142'0,"2"-7"-109"16,8-6 82-16,5-9-7 16,1-1-25-16,1-1-37 15,-1 0-22-15,-2-1-25 0,-2 3-38 16,-9-1-81-16,-5 2-30 16,-5 0-108-16,-6-1-214 15</inkml:trace>
  <inkml:trace contextRef="#ctx0" brushRef="#br0" timeOffset="328.3523">18834 14058 931 0,'-1'20'172'0,"3"0"-157"15,8 1 56-15,7 1 46 16,5-1 2-16,1 1-32 16,3-1-60-16,0 3-15 0,2-2-20 15,-4 0-40-15,1-2-111 16,-2-2-130-16,-2-3-284 15</inkml:trace>
  <inkml:trace contextRef="#ctx0" brushRef="#br0" timeOffset="428.3535">19228 14368 870 0,'-2'2'93'0,"2"-1"-113"15,-2-2-18-15,3-8-111 16,0-5-181-16</inkml:trace>
  <inkml:trace contextRef="#ctx0" brushRef="#br0" timeOffset="544.2771">19317 14130 976 0,'0'0'241'0,"0"0"-256"0,0 0-114 0,0 0-52 15,0 0-330-15</inkml:trace>
  <inkml:trace contextRef="#ctx0" brushRef="#br0" timeOffset="13851.7955">19005 14930 728 0,'-21'2'39'0,"2"3"20"0,-1 6 66 16,2 4-28-16,1 3-1 16,3 3-33-16,3 3-29 15,3 2-9-15,5 4-15 16,2-1-6-16,2 0-1 0,2-3-3 16,6-3 2-16,2-4-3 15,1-5-1-15,3-5-1 16,1-7-1-16,-2-1-1 15,0-4-2-15,-4-7 0 16,-1-3 6-16,-7-3-1 0,0 0 6 16,-4-2-1-16,-7 2 1 15,1 3 3-15,0 0 18 16,-1 7 9-16,4 1 9 16,3 2-1-16,0 2-17 15,3 1-22-15,5-1-13 16,5 2 7-16,2 0 1 0,4 1-1 15,2-1-35-15,3-1-55 16,0 0-45-16,-1-1-77 16,2-2-29-16,-3-1-51 15</inkml:trace>
  <inkml:trace contextRef="#ctx0" brushRef="#br0" timeOffset="14295.3769">19191 15063 457 0,'1'-2'170'0,"-2"4"-61"0,-3 5-1 16,-1 6-6-16,0 0-8 15,1 3-20-15,1 4-14 0,1-2-16 16,1-2-12-16,3 1-15 16,4-5-14-16,1-1-3 15,1-4-2-15,1-1 0 16,0-5 1-16,-1-1 0 16,-1-1-8-16,-3-9-13 0,-2 0-5 15,0-6-6-15,-3-2-6 31,-4-1-15-31,-3 1 2 16,0 0 29-16,-1 4 21 0,1 2 5 16,3 5 6-16,1 3 26 15,2 2 5-15,0 1-8 16,3 2-13-16,-1-1-10 16,4 4-1-16,-1-2-2 15,1-1-4-15,-1 2 1 0,1-5-1 16,-2 0-1-16,-1-4 2 15,2 1 2-15,-3-3 2 16,0 1-5-16,2 0-3 16,-1 2 0-16,1 0 3 15,0 3-6-15,2 1-11 0,5-1-3 16,1 4-1-16,0 0-23 16,2 4-32-16,0 3-61 15,-3 3-130-15,-2 3-164 16</inkml:trace>
  <inkml:trace contextRef="#ctx0" brushRef="#br0" timeOffset="14640.547">19314 15199 379 0,'0'3'479'15,"2"-1"-452"-15,0-4-1 16,0-2 64-16,4-7 19 16,2-4-68-16,0-3-29 0,4-4 5 15,0-1-20-15,-1 2 22 16,-2 4-18-16,1 4 1 15,-3 6 4-15,-3 4-19 16,0 10 9-16,-2 8-9 16,0 7 19-16,0 2-2 15,2 5-7-15,0-3 15 0,3-5-6 16,1-4 22-16,3-6-14 16,0-5-16-16,0-5 16 15,1-5 7-15,-3-7 23 16,0-6-4-16,1-2-26 0,-3-5-4 15,1-1-12-15,-2-1 1 16,4 0-49-16,0-1-77 16,0 5-81-16,4 0-176 15</inkml:trace>
  <inkml:trace contextRef="#ctx0" brushRef="#br0" timeOffset="15377.8744">19717 15029 367 0,'-8'19'518'0,"-2"-1"-491"0,-1 3 52 16,5-1 44-16,0-2-15 16,3-2-62-16,3-1-25 15,2-2-24-15,5-3 11 16,3-3-6-16,2-1-3 16,-1-2 6-16,1-2-12 15,-3 0 10-15,-3-4-9 0,-3-1-33 16,-1-3-14-16,-4-2 5 15,-5-3 16-15,-3-3-26 16,-2-1-2-16,1-1 19 16,0-1-3-16,3 2 6 15,2 5 12-15,4 2 30 0,-1 6 3 16,4 0 28-16,4 6 23 16,2 4 12-16,3-2-29 15,-1 1-20-15,1-2-2 16,0-2-13-16,-3-3-4 15,-3 0-1-15,-2-6-3 0,-2-4 14 16,-2-3-7-16,-3-2-1 16,0-2-13-16,-1 0-12 15,3 0 4-15,2 3-5 16,2 3-14-16,4 2-7 16,6 3-11-16,5 3-2 0,4 3 1 15,4 0-64-15,3 5-64 16,-1 2 2-16,1 1 69 15,-3-1 80-15,-2 1 41 16,-4 1 71-16,-4 0 38 16,-4 2 12-16,-2 0-31 0,-2 2-7 15,-2 1 1-15,-3 2 10 16,1 1-38-16,-4 2-27 16,1 0-14-16,-1 0 5 15,0-1 0-15,0-3-15 16,0-4-10-16,2-1-3 0,-3-6-1 15,1-4-6-15,1-1-12 16,-3-7-32-16,-2-6 1 16,-1-3 17-16,-1-5-2 15,-2 0 7-15,4 0 3 16,1 3-15-16,1 3 20 0,2 4 20 16,2 5 14-16,0 2 19 15,5 4 1-15,3 1-10 16,0-2-9-16,6 5-14 15,-1-3-6-15,3 3-35 16,1-3-12-16,2 3-56 0,-1-5 1 16,2 1 51-16,0-5-6 15,-2 0-54-15,1-2-35 16,0 0-114-16</inkml:trace>
  <inkml:trace contextRef="#ctx0" brushRef="#br0" timeOffset="15518.9725">20213 15001 514 0,'2'10'215'15,"-1"3"-42"-15,-2 5-16 16,-3 1-66-16,0 1-16 16,0 0-23-16,2-2-31 0,0 0-18 15,3-4-16-15,4-3-70 16,3 0-85-16,3-4-134 16,2-5-169-16</inkml:trace>
  <inkml:trace contextRef="#ctx0" brushRef="#br0" timeOffset="15772.3309">20514 15023 658 0,'-9'-3'278'0,"-9"2"-186"16,-2 2-30-16,-4 8-2 16,0 1 13-16,2 5-9 15,4 2-34-15,4 3 11 16,6 0 23-16,8 1-19 15,0-2-24-15,13-1-7 16,5-1-1-16,7-3-4 0,4-4-11 16,8-4 0-16,4-3-63 15,3-6-87-15,-1-4-225 0,4-9-351 16</inkml:trace>
  <inkml:trace contextRef="#ctx0" brushRef="#br0" timeOffset="16386.8075">21231 14995 413 0,'2'-2'229'15,"-4"4"-152"-15,-3 7 54 16,-2 9 13-16,-1 7-53 0,-5 7-26 16,1 1 10-16,1 0-18 15,1-5-13-15,2-7-25 16,2-7-11-16,1-6 8 16,3-8 8-16,-1-8-21 15,6-9-4-15,-2-8 2 0,5-5-14 16,2-6-33-16,3-1 0 15,6 1 11-15,3 3 27 16,2 5 8-16,2 9-2 16,-1 8 2-16,-2 11-6 15,-5 1 4-15,-7 14 2 0,-5 4 1 16,-4 3 7-16,-5-2 2 16,-6 0 21-16,-4-3 3 15,-1-6 4-15,-1-4-11 16,2-7-19-16,2-2-5 15,3-3-21-15,6-8-71 16,4-2-55-16,4-3-110 0,10-1-196 16</inkml:trace>
  <inkml:trace contextRef="#ctx0" brushRef="#br0" timeOffset="17074.3805">21568 14932 514 0,'2'26'582'0,"-3"5"-642"15,-8 3 49-15,-1 0 58 16,-5-3 53-16,2-4-18 16,-1-6-43-16,3-8-2 0,2-8 16 15,3-7-33-15,1-5-19 16,2-10-8-16,1-6 2 16,4-3 9-16,4-3-19 15,4-1-14-15,4 4 4 16,4 3 8-16,0 7 14 15,3 5 0-15,0 8 4 0,-3 1-3 16,-3 8-3-16,-4 4 1 16,-4 4-9-16,-6 0 4 15,1-1 3-15,-5-1 0 16,-4-4 2-16,1 2-1 16,-3-5-1-16,-1 0-1 0,1-2 3 15,1 1 5-15,0 1-1 16,2 4 1-16,2 0 8 15,3 6 6-15,1 1 7 16,2 3 1-16,6 2-5 16,2-1-3-16,2-1-13 0,4-2 0 15,3-5-3-15,4-5-19 16,2-3-36-16,0-4-31 16,2-5-39-16,-3-4-23 15,-2-4 23-15,-1 0 19 16,-6 1 28-16,-3 2 8 0,-5 5 12 15,-4 3 25-15,-1 4 30 16,-4 4 22-16,-4 9 88 16,0 3 20-16,0 2 11 15,3 0 10-15,2-2-38 16,1-2-31-16,4-4-21 0,8-4-24 16,2-6-21-16,5-4-10 15,2-5-2-15,3-10 4 16,0-4-3-16,-1-7 0 15,-2-1 1-15,-6-2-3 16,-8-2 1-16,-6 4-11 0,-1 3-18 16,-10 5 12-16,-6 7 7 15,-3 7 1-15,-2 7-4 16,2 8-9-16,0 7-16 16,4 4-23-16,5 1-38 15,8 0-54-15,3-5-116 0,8-3-155 16</inkml:trace>
  <inkml:trace contextRef="#ctx0" brushRef="#br0" timeOffset="17577.1027">22238 15075 623 0,'3'19'514'16,"-4"2"-517"-16,-2 5 20 15,-3-3-8-15,-1-1 95 16,-3-6-24-16,2-5-45 15,2-5-12-15,0-7-16 0,3-8 4 16,0-7-15-16,2-7-18 16,2-6 15-16,8-5-11 15,3-2 6-15,4 3 9 32,2 4-23-32,1 6 13 0,-2 6-25 15,0 10-15-15,-4 7 50 16,-3 7-1-16,-5 10 24 15,-1 1-16-15,-4 4 0 16,-1-2 2-16,-2-2-9 16,-4-1 11-16,-2-6-8 0,0-3 1 15,3-4 1-15,2-3-29 16,3 1-29-16,1-4-57 16,5-1 14-16,4 1 53 15,4-1 26-15,0 4 22 0,0 5-4 16,0 2 21-16,-4 5 43 15,-4 0 18-15,-3 4-13 16,-6 3 6-16,-8 0-3 16,-5 0 0-16,-4-1-6 15,-2-3 1-15,1-3-24 16,0-3-33-16,6-6-9 0,1-2-48 16,8-5-46-16,6-3-71 15,1-8-128-15,13-3-211 16</inkml:trace>
  <inkml:trace contextRef="#ctx0" brushRef="#br0" timeOffset="18636.0077">22592 15020 1163 0,'3'4'69'16,"-4"8"-277"-16,-6 6 93 15,-3 3 123-15,-6 6 22 0,-1 5 62 16,-1-1-16-16,3-1 1 15,5-2 0-15,3-4-78 16,6-5 3-16,1-3-38 16,13-7 15-16,4-5 8 15,7-3-21-15,7-4-10 0,3-8-77 16,7-5-32-16,-2 0-49 16,-1-1 58-16,-2-1 101 15,-7 3 45-15,-5 2 65 16,-8 4 95-16,-6 3-63 15,-6 5-4-15,-4 1 19 0,-4 5-40 16,-4 5-57-16,-3 4-3 16,-2 4 25-16,2 0 3 15,2 0 8-15,3 0-20 16,3-4-15-16,2-1-5 16,4-4-12-16,5-1 3 0,4-1-6 15,2-3 1-15,4-1 6 16,-1-1-14-16,0-4-19 15,-4 1-8-15,-2-3 2 16,-2-2-5-16,-5 0-8 16,-4-3 24-16,1-1 18 0,-3-1-1 15,-4-3-12-15,-4-1-29 16,0-3-26-16,0-2-7 16,-2 2 0-16,1 2 10 15,3 2 16-15,0 4 56 0,5 4 57 16,1 3 55-16,0 3 27 15,2 0-15-15,6 0-34 0,2 3-38 16,1 0-20-16,1 0-19 16,1-2-8-16,-1 2-2 15,-3-6-3-15,-1 2-16 16,-3-5-22-16,0-2 11 16,-3-3 5-16,1-2-3 0,-2-2-1 15,-2-2 13-15,3 2 0 16,1 1-30-16,2 3-18 15,0 6 9-15,2 4-31 16,1 2-71-16,1 10 25 16,2 3-43-16,-2 4 23 15,0 3 113-15,-1-1 96 0,0-1 30 16,-1-1 66-16,-3-3 32 16,3-5-37-16,-2-1-62 15,1-5-27-15,2-2-18 16,0-2-22-16,4-4-9 15,-2-7 2-15,3-2-2 0,0-5-6 16,-1-3-2-16,-2-1 2 16,0 0 3-16,-4 0-8 15,-3 5-8-15,1 1 7 16,-3 5-5-16,0 3-17 16,1 5-17-16,1 1-9 0,-1 1 10 15,5 1 29-15,3 5 24 16,1 0-2-16,3 3-8 15,2 0 4-15,3 1-2 16,-2 0-5-16,3 0 0 16,-5 0 10-16,0-1 22 0,-5 0-20 15,-2 1 21-15,-5 2 5 16,-1 3 0-16,-3 1 12 16,-3 3 1-16,-3 1-11 15,-1 2-12-15,4-3-13 16,0 0-16-16,1-3-23 0,3-7-46 15,4-3-15-15,7-2-80 0,2-8-186 16,5-6-261-16</inkml:trace>
  <inkml:trace contextRef="#ctx0" brushRef="#br0" timeOffset="18872.9281">23461 15038 1144 0,'-3'-4'29'0,"-7"1"-144"15,1 2-50-15,-3 0 104 16,-3 1 25-16,2 7-56 0,1 4 42 16,3 1 56-16,4 3 64 15,3 1-67-15,2 1 0 32,2 1-5-32,6 0 60 0,0 1 43 0,2 3-27 15,-1 2-18-15,-3 1-4 0,-4 1 20 16,-2 1-4-16,-4-1-24 15,-7-4 4-15,-3-2-9 16,-1-4-32-16,-3-9-47 31,2-5-132-31,1-9-235 0</inkml:trace>
  <inkml:trace contextRef="#ctx0" brushRef="#br0" timeOffset="19855.4501">24198 15004 249 0,'2'5'374'15,"-2"9"-278"-15,1 7-3 0,-1 5 34 16,3 4-20-16,1 1-19 15,-1-4-19-15,0-5-24 16,0-6-8-16,1-7-17 16,1-6-11-16,-1-6-7 0,-1-6-2 15,-1-9 11-15,-1-8-1 16,0-6-4-16,-1-2-2 16,-3-4-2-16,-1 6-4 15,2 6-16-15,2 7 6 0,0 8 9 16,5 9-3-16,6 4 0 15,5 13-2-15,3 5 7 16,2 5 2-16,1 5-1 16,-3 1 2-16,-4-1-3 15,-5-1 4-15,-7-3 13 0,-3-1 15 16,-7-5 23-16,-6-4 3 16,-7-5-8-16,-2-5-9 15,-2-5-22-15,1-2-15 16,1-9-6-16,3-4-20 15,8-1-45-15,4-3-35 0,6 0-40 16,8 1-71-16,7 3-120 16,7 0-49-16</inkml:trace>
  <inkml:trace contextRef="#ctx0" brushRef="#br0" timeOffset="20096.4281">24479 15115 387 0,'2'23'85'15,"0"1"13"-15,-2 0 69 0,0-5 27 16,1-3-57 0,-1-5-44-1,4-6-39-15,3-3-22 16,3-5-3-16,2-8 1 0,0-8 5 0,2-4-16 16,-2-3-15-16,0-3 2 15,-4-1-29-15,-1 2-56 16,-3 2-70-16,-2 5-103 0,-2 6-137 15</inkml:trace>
  <inkml:trace contextRef="#ctx0" brushRef="#br0" timeOffset="20546.9574">24764 15063 690 0,'-8'29'90'16,"-1"0"49"-16,-1-3 17 16,4-5-27-16,1-6-47 0,2-7-35 15,3-6-31-15,0-4-19 16,2-10 2-16,4-5 2 16,1-4-8-16,4-5-15 15,0 0-28-15,4 1-3 16,0 5 37-16,0 3-3 15,1 6-4-15,-2 7-18 0,0 1 10 16,-4 7 18-16,-2 3-20 16,-3 6-29-16,-3-2-36 15,-2 1 33-15,-2-2 49 16,-7-2 19-16,2-2 10 16,-3-3 47-16,-1-3 26 0,4 3-4 15,0-5-30-15,2 4-16 16,3-1 16-16,1 6 18 15,0 4-30-15,2 5-6 16,2 2 0-16,2 2-11 16,1 3-14-16,1-3-2 0,2-2-10 15,2-4-13-15,0-4-58 16,3-5-72-16,1-5-55 16,-1-6-113-16,0-8-40 15</inkml:trace>
  <inkml:trace contextRef="#ctx0" brushRef="#br0" timeOffset="20697.8352">25031 15066 747 0,'2'12'172'0,"-4"4"-159"0,0 3 0 16,1 2 11-16,0 1-5 16,1-1-19-16,1-1-90 15,4-2-119-15,3-3-91 16</inkml:trace>
  <inkml:trace contextRef="#ctx0" brushRef="#br0" timeOffset="20947.7077">25147 15260 743 0,'0'0'229'0,"0"0"-218"16,3-44 37-16,-1 22 16 0,2-1 4 16,-1 1-42-16,2 2-25 15,-2 3 2-15,3 6-3 16,-1 5-4-16,0 4-7 15,0 7-11 1,0 7 24-16,0 5 4 16,-1 0 5-16,2 1 19 0,0-1 11 0,-2-5 2 15,1-4-14-15,1-5-4 16,1-1 2-16,0-6 0 16,-2-4-5-16,3-5-16 15,-1-3-4-15,4-2-17 0,-2-2-87 16,2-1-70-16,4 0-107 15,3 0-198-15</inkml:trace>
  <inkml:trace contextRef="#ctx0" brushRef="#br0" timeOffset="21339.0745">25631 14992 669 0,'-8'6'215'0,"-10"4"-217"16,-1 2 27-16,-4 2 49 15,0 3 35-15,1 1-29 0,2 1-43 16,4 2 3-16,9 1-4 16,1-2-24-16,6 1-5 15,0-1-16-15,5-3 15 16,2 0-10-16,3-4 1 16,-3-2 0-16,1-4-28 0,0-2 9 15,-1-4-13-15,-1-3 10 16,-3-7 13-16,0 0 6 15,-1-4 14-15,-1-1-5 16,3 2 25-16,-1 1 30 16,3 2-2-16,-1 1-1 0,5 1-10 15,4 0-4-15,2 2-11 16,7-1-17-16,3 0-6 16,5-1-6-16,3-2-66 15,0-1-148-15,0-1-224 16</inkml:trace>
  <inkml:trace contextRef="#ctx0" brushRef="#br0" timeOffset="22886.6768">26419 14991 299 0,'2'-5'102'0,"-2"-2"-97"0,1 0 66 15,1 5 53-15,-1 2-4 16,1 6-19-16,-1 10 23 15,-1 5-27-15,1 9-25 16,-2 2 2-16,-3-2 0 0,-1-1-12 16,2-8-23-16,0-5-10 15,1-7-12-15,2-7-7 16,-3-2-8-16,5-13-5 16,0-5 1-16,0-7 4 15,-2-5 0-15,5-3-22 0,3 0-17 16,2 1-7-16,3 7 14 15,2 6 14-15,2 6 14 16,-3 8-2-16,2 3-5 16,-5 6 2-16,-1 6 6 15,-5 5 0-15,-4 0 1 16,-2 1 3-16,-11-1 20 0,-1-1 29 16,-5-4 9-16,0-5-7 15,-1-4-29-15,3-1-21 16,3-9-6-16,3-3-15 15,7-1-43-15,1-1-45 16,7 2-57-16,6-1-68 0,7 5-111 16,2 2-116-16</inkml:trace>
  <inkml:trace contextRef="#ctx0" brushRef="#br0" timeOffset="23267.784">26627 15037 732 0,'2'24'50'16,"0"1"-32"-16,-4 3 67 15,0 0 16-15,-4-2 17 32,2-6-39-32,0-4-9 0,0-8-9 15,4-8-37-15,-1-2-5 16,-1-11-19-16,3-7-11 16,0-6 20-16,0-4-11 0,6-3-32 15,-1 2-2-15,7 5 1 16,-2 4 32-16,2 8 7 15,-2 5-13-15,1 9 12 16,-2 0-19-16,-1 7 11 16,-3 5-15-16,0 2-29 0,-3 1 12 15,-1 1-5-15,-4-4 15 16,0-3 12-16,-5 1 4 16,0-7 17-16,-2 0-2 15,-4-2 25-15,5-1 32 16,-2 1-4-16,1 1-27 0,4 4-5 15,3 1 22-15,0 1-16 16,4 5-23-16,5 1 4 16,6 1 3-16,1-1-12 15,7-1-1-15,1-5-4 0,3-1-67 16,1-5-104-16,1-3-140 16,-2-7-105-16</inkml:trace>
  <inkml:trace contextRef="#ctx0" brushRef="#br0" timeOffset="23905.0129">26938 15019 677 0,'-12'13'73'15,"3"0"-7"-15,-2 4 112 16,2 2-64-16,4 0-29 16,3-1-39-16,2 0-23 0,4-3 7 15,8-4-14-15,2-1-15 16,3-4 6-16,-1-2-6 15,2-3-4-15,-3-1 8 16,-3-5-8-16,-4-2-12 16,-5-2-27-16,-3-1-16 15,-2 1-5-15,-7-2-15 0,-5 0 10 16,-1 0 49-16,-1 2 15 16,3 2 10-16,1 1 6 15,6 5 39-15,3 0 25 16,2 2-33-16,4 1-29 15,4 0 4-15,5 0-8 0,1-3-7 16,3 0 2-16,-1-3-8 16,-1-2 3-16,-3-4-21 15,-5-1-9-15,-4-2 3 16,-4-3 15-16,-4-3 8 0,-5 0 8 16,-5-2 0-16,3 3 14 15,-3 1 8-15,7 3-5 16,4 5-2-16,4 3 5 15,2 4-23-15,10 2-3 16,6 5-3-16,6 3-18 16,4 4-57-16,2 0-81 0,3 2-144 15,2-5-73-15</inkml:trace>
  <inkml:trace contextRef="#ctx0" brushRef="#br0" timeOffset="24550.731">27297 14971 330 0,'2'-5'135'0,"-4"2"-85"15,-6 1 41-15,-4 0-27 16,-6 5 30-16,-2 6 12 16,-2 8 6-16,3 3-10 15,0 6 5-15,1 3-22 0,7 2-19 16,3-2-13-16,6-1-9 16,2-3-18-16,5-6-11 15,6-3-11-15,2-5-3 16,3-4-1-16,-2-5 0 0,0-2-1 0,-3-4 1 15,-5-7-3-15,-2-3-7 16,-3-2-6-16,-6-6-4 16,-3-1-5-16,-4 0 4 15,1 0 8-15,0 3 10 16,5 3 2-16,0 6 1 0,6 4 0 16,3 4 2-16,3 2 2 15,6 4-2-15,4 5 0 16,1 2-2-16,6 3-3 15,-3 5-21-15,-1-1-50 0,-1 3-57 16,-5 0-53-16,-2 1-54 16,-5-1 45-16,-1-1 62 15,-3-1 96-15,-2-5 105 16,2-3 79-16,-2-4 27 16,1-4-5-16,0-2-79 15,-1-2-40-15,4-8 24 0,2-3-2 16,2-4-33-16,0-2-23 15,1-3-8-15,1-2-4 16,1 2-2-16,-1 1 1 16,0 4-3-16,-4 5-1 15,-1 5-11-15,0 5-26 0,-3 9-1 16,-1 8 27-16,-1 4 7 16,1 3 6-16,-1 0 8 15,2-1 33-15,0-5 3 16,-2-4-3-16,4-6-17 15,2-5-16-15,2-3-1 0,1-5 4 16,3-7 3-16,1-4-8 16,0-2-6-1,1 0-2-15,-1 1-8 16,1 2-78-16,-2 6-101 0,-3 5-88 16,-2 4-237-16</inkml:trace>
  <inkml:trace contextRef="#ctx0" brushRef="#br0" timeOffset="25173.0263">27597 15199 742 0,'2'3'114'0,"-2"-4"-72"16,6-4-6-16,2-7 17 15,2-3 32-15,3-5-53 16,3-1-26-16,0 0 6 16,2 0-6-16,0 3 0 15,-2 7-4-15,0 5-61 16,-5 5-10-16,-5 8 50 15,0 6-6-15,-4 7 2 0,0 1 24 16,-2 2 2-16,-4-2 3 16,-2-1-6-16,0-4 0 15,-3-6-16-15,-1-4-27 16,0-5 27-16,0-2 14 0,-1-7 1 16,4-2 3-16,-1-2 23 15,5 0 11-15,2 1 0 16,0 1 4-16,4 2-12 15,5 1-12-15,1 3 8 16,5 4 5-16,-1-1-25 0,3 4-21 16,-1 4-64-16,-3 3-23 15,1 3 1-15,-3 0-42 16,-2-1-30-16,-2-3 110 16,-3-2 96-16,3-5 63 15,-4-1-28-15,1-4 10 0,-1-7 17 16,4-2 22-16,-2-5-28 15,0-2-43 1,2-3-36-16,0 1-6 0,1 1-1 16,0 4-5-16,-4 6-40 15,3 6 19-15,-2 5 21 16,-3 6-12-16,3 7 30 16,0 4 19-16,0 2 21 15,0 1 24-15,3-4 14 0,-1-1-11 16,2-6-17-16,0-4-15 15,1-5-16-15,1-3-8 16,-3-5 8-16,4-6 7 16,-2-3-11-16,-2-4-18 0,5-3-9 15,-2 0-6-15,1 0-51 16,3 1-59-16,0 1-77 16,4 5-186-16,1 5-204 15</inkml:trace>
  <inkml:trace contextRef="#ctx0" brushRef="#br0" timeOffset="25422.3772">28340 15083 491 0,'-10'-9'378'16,"-6"-2"-346"-16,2 0-10 15,-4 2 49-15,-1-1-33 16,1 6-23-16,0 1-2 15,2 4 15-15,3 5 36 0,1 7-6 0,4 4-34 16,5 2 33-16,2 0 5 16,2-1-15-1,2 0-24-15,7-3-18 16,4-2-8-16,-1-2 1 16,4 1-27-16,0-4-28 15,1 0-89-15,-5-1-68 0,-1-2-167 16</inkml:trace>
  <inkml:trace contextRef="#ctx0" brushRef="#br0" timeOffset="25583.4517">28345 15255 916 0,'6'-3'113'16,"2"-7"-168"-16,5-3 64 16,7-6 9-16,3-2-8 15,1-2 9-15,7 0-11 16,0 0-22-16,-2 3-73 15,-4 2-262-15</inkml:trace>
  <inkml:trace contextRef="#ctx0" brushRef="#br0" timeOffset="25739.8835">28518 15077 1188 0,'-23'-9'137'15,"1"-5"-106"-15,0 0-19 16,3-4 23-16,0 0-23 0,5 3-22 15,1 2-46-15,5 3-61 16,0 3-114 0,4 5-383-16</inkml:trace>
  <inkml:trace contextRef="#ctx0" brushRef="#br0" timeOffset="25977.1446">28656 15266 945 0,'5'-1'203'0,"-1"-1"-205"15,-2 4 9-15,-1-1-16 16,1-1 21-16,-2 3-93 15,-1-3-122-15,1 0-65 16,-1-1-132-16</inkml:trace>
  <inkml:trace contextRef="#ctx0" brushRef="#br0" timeOffset="26107.4435">28656 15266 887 0,'9'-32'59'0,"-9"32"-250"0,0 0-100 15</inkml:trace>
  <inkml:trace contextRef="#ctx0" brushRef="#br0" timeOffset="31923.8887">20315 15790 542 0,'1'-7'39'15,"0"1"-37"-15,-3 1 53 16,0 1 40-16,-1 2 36 16,-3 2-16-16,-1 2-48 15,0 6-10-15,0 3 1 0,-1 2-18 16,4 1-23-16,2 1-1 15,1 0-4-15,5-3-5 16,5-2 4-16,4-1-4 16,5-5 0-16,2-2 6 0,3-3-10 15,2-3 1-15,-1-6 2 16,-3-2-6-16,-1-1 3 16,-4-3 1-16,-4 1-5 15,-4-2 2-15,-5 0-2 16,-1 0-1-16,-4-1 1 0,-5 2-7 15,-1 2 1-15,-4 4 1 16,0 3 2-16,-1 5-5 16,0 3-12-16,0 4 10 15,-1 6-9-15,4 2-29 16,2 4-30-16,2 1-82 16,4 2-128-16,2-1-57 0</inkml:trace>
  <inkml:trace contextRef="#ctx0" brushRef="#br0" timeOffset="32064.7327">20590 15896 1133 0,'7'-1'57'16,"-2"0"-202"-16,2-1 121 16,1-1-114-16,-2 0 52 15,-4 1-29-15,1-1-187 16</inkml:trace>
  <inkml:trace contextRef="#ctx0" brushRef="#br0" timeOffset="34427.4373">20879 15655 789 0,'1'0'188'15,"1"0"-204"-15,-1 2-24 16,0 5 43-16,4 4 27 16,-1 3 22-16,0 5-10 0,-1 4 16 15,0 1 22-15,0 1-13 16,-2-3-13-16,1-2-34 16,0-3-12-16,1-2 0 15,3-7-19-15,0-3-71 16,1-4-157-16,0-5-294 0</inkml:trace>
  <inkml:trace contextRef="#ctx0" brushRef="#br0" timeOffset="34971.0699">21188 15938 750 0,'5'-1'99'0,"0"-5"-125"16,4-2 87-16,2-4 46 16,2-3 9-16,5-4-18 15,1-4-29-15,3-3-30 16,3-1-3-16,-1-1-18 15,-1 4-22-15,-4 0-25 0,-3 4-58 16,-6 3-52-16,-6 4-96 16,-2 4-290-16</inkml:trace>
  <inkml:trace contextRef="#ctx0" brushRef="#br0" timeOffset="35397.7524">21147 15634 422 0,'-3'-2'135'0,"2"1"-58"0,-1-2-24 0,1 4 1 16,1 3-10-16,1 2-12 15,2 2-3-15,-3 0-2 16,2 0 5-16,1-2-6 15,2-1-13-15,-1-3 1 16,2-2 3-16,-1 0-2 0,1 0 5 16,-1-4-7-16,0-3-11 15,-2 0 4-15,-3 0 0 16,1-1-2-16,-2 1 3 16,-5 2-2-16,-2-1 2 15,-1 1-5-15,0 3-4 0,-1 0 2 16,1 1 1-16,2 1-13 15,1 7-38-15,2 0-46 16,2 5-51-16,0 4-19 16,3 2-37-16,1 2-167 15</inkml:trace>
  <inkml:trace contextRef="#ctx0" brushRef="#br0" timeOffset="35742.4936">21349 15894 411 0,'7'5'67'15,"1"0"-64"-15,0-1 22 0,-2 0 23 16,1 0 60-16,0-1 19 0,-2-2-43 15,1 1-33-15,1-2-15 16,1 0-25-16,2-2-5 16,0-3 3-16,1-4 3 15,-1 1 2-15,-2-2-5 16,-3 0-7-16,-2 0 3 16,-2 2 4-16,-2-1 10 0,-5 3 14 15,-2 2-10-15,-2 0-20 16,-1 4-2-16,1 0-4 15,-2 4-8-15,3 5-21 16,1 2-28-16,3 0-33 16,1 1-83-16,3-2-138 0</inkml:trace>
  <inkml:trace contextRef="#ctx0" brushRef="#br0" timeOffset="36520.4202">22279 15743 654 0,'1'6'-47'15,"-2"6"12"-15,-4 7 46 16,0 5 63-16,-3 3 60 0,1 4-15 16,-3 0-28-16,2-5-2 15,1-2-27-15,0-8-28 16,1-3 3-16,3-8 4 16,1-3-10-16,1-9-17 15,2-7-24-15,1-5 5 16,4-5-14-16,5-5-35 0,0-3-17 15,4 1 16-15,1 1 9 16,4 3 0-16,-1 4-41 16,0 7 34-16,-3 5 29 15,-4 5 14-15,-4 5 15 0,-5 2 3 16,-2 4 29-16,-5 4 24 16,-5 3-13-16,-6 3-12 15,0 0 23-15,-3-1-9 0,1 1-29 16,-1-2-19-16,5-2-27 15,1-3-69-15,4-1-60 16,4-3-53-16,3-3-87 31</inkml:trace>
  <inkml:trace contextRef="#ctx0" brushRef="#br0" timeOffset="36808.7687">22444 15834 556 0,'7'16'-12'16,"0"2"2"-16,-1 0 11 0,2 0 2 16,-3-4 18-16,1-1 46 15,0-5 2-15,0-3 18 16,2-4-17 0,0-1-22-16,1-4-7 15,1-6 3-15,1-2-9 0,-4-5-20 0,1-1-7 16,-2-1-12-16,-3 1 1 0,0-2 1 15,-4 3-3-15,-5 2 10 16,-2 3-1-16,0 4 6 16,0 3 13-16,1 5 0 15,-1 2-13-15,4 2-8 16,3 3-22-16,0 3-36 0,5-2-49 16,5-1-57-16,4 0 1 15,3-2-8-15,4 0-88 16</inkml:trace>
  <inkml:trace contextRef="#ctx0" brushRef="#br0" timeOffset="37121.3051">22767 15807 628 0,'5'-6'157'0,"-1"1"-149"16,-3 0-7-16,-2-2 4 16,-3 1 0-16,-2 1 1 15,-1 1-2-15,1 1 6 0,1 3 29 16,0-1-30-16,3 2-16 15,0 5-8-15,4 1 12 16,0 3 5-16,6 2 5 16,0 2 4-16,0 1 0 15,2 2-5-15,-3-1 2 0,-4 0 7 16,-2 0 36-16,-1-2 25 16,-2-1 7-16,-3-2-27 15,0-1-40-15,-1-4-13 16,2-1-7-16,0-4-21 15,4-1-46-15,0-4-66 16,2-5-75-16,5-3-101 0</inkml:trace>
  <inkml:trace contextRef="#ctx0" brushRef="#br0" timeOffset="37330.6233">23009 15797 382 0,'8'7'112'0,"-1"2"-98"16,-3 3 75 0,-2 1-23-16,0 4 23 15,-3 0 42-15,-4 0-45 16,-1 1-37-16,0 0-33 16,2-5-19-16,2-2-9 0,1-5-41 15,2-4-75-15,5-3-61 16,4-5 23-16,1-5-29 15</inkml:trace>
  <inkml:trace contextRef="#ctx0" brushRef="#br0" timeOffset="37559.1412">23252 15847 509 0,'8'7'60'15,"-3"1"-45"-15,-1 5 49 0,-3 2 38 16,-2 1 31-16,-4 3-33 15,-1-1-29-15,-1-2 2 16,1 0-35-16,-1-4-28 16,2-2-22-16,1-5-17 0,2-5 5 0,2 0-52 15,-1-8-59-15,2-6-77 16,1-4 56-16,0-3-12 16,-1-1-76-16</inkml:trace>
  <inkml:trace contextRef="#ctx0" brushRef="#br0" timeOffset="37660.3547">23252 15847 334 0,'-10'-16'115'15,"10"16"-99"-15,0 0-5 16,0 0-7-16,0 0-4 16,0 0-5-16,44-18-3 15,-31 21-4-15,0 1 9 16,2 0-10-16,2-1-58 0,0-1-49 16,-1 0-27-16</inkml:trace>
  <inkml:trace contextRef="#ctx0" brushRef="#br0" timeOffset="37819.6151">23444 15852 203 0,'0'0'110'0,"0"0"10"0,0 0 9 16,0 0-35-16,20 42-14 15,-22-31-6-15,-3 0 31 16,-4 0-8-16,2 1-26 0,-2-1-46 16,4-2-22-16,1-3-38 15,0-4-61-15,4 0-107 16,0-4-145-16</inkml:trace>
  <inkml:trace contextRef="#ctx0" brushRef="#br0" timeOffset="38031.8317">23604 15848 543 0,'10'-1'202'16,"-4"-1"-209"-16,-3 5 11 15,-1 4 5-15,-1 3 67 0,-1 1 16 16,-4 3-39-16,1 0 15 15,1-3 17-15,1-1-46 16,0-2-25-16,0-4-9 0,3-3-7 16,2 0 5-16,3-3-5 15,4-4-8-15,1-3-9 16,2-2-58-16,2-1-67 16,0-1-107-16,1-1-91 0</inkml:trace>
  <inkml:trace contextRef="#ctx0" brushRef="#br0" timeOffset="38280.1567">23814 15843 334 0,'4'8'226'16,"-3"5"-196"-16,-3 3-23 15,-4 5 21-15,-3 0 38 16,0 3 35-16,-1-2-11 16,2-1-17-16,2-4-9 15,3-3-17-15,0-4-27 16,2-4-18-16,2-3-3 15,5-1 9-15,2-2 4 0,2-5-3 16,3-1-7-16,0-4-2 16,1-1-12-16,-2 0-17 15,-3 0-14-15,0 0-5 16,-6 1-1-16,0 1-48 0,-6 2-56 16,-3 1-30-16,-5 0-67 15,-2-1 32-15</inkml:trace>
  <inkml:trace contextRef="#ctx0" brushRef="#br0" timeOffset="38449.9413">23758 15889 371 0,'4'-1'233'0,"5"-1"-204"0,3 0 58 16,6-2 32-16,2-1-24 16,5 0-26-16,1 0-22 15,1 0-21-15,0-1-20 0,-4-1-38 0,-4 0-80 16,-8-1-77-16,-10 1-129 0</inkml:trace>
  <inkml:trace contextRef="#ctx0" brushRef="#br0" timeOffset="39283.3785">20283 16366 653 0,'-2'-2'39'0,"-1"3"-61"16,-3 6 33-16,1 2 18 15,1 1 41-15,0 1 24 0,2 1-34 16,-1-3-31-16,5-3 9 16,1-4-16-16,3-1-11 15,5-4 19-15,2-4-20 16,0-6-10 0,2-2 6-16,-2-3-41 0,0-1-32 0,-4 0-28 31,-3 3-39-31,-3-2 39 0,-1 5 52 15,-2 2 30-15,-3 3 19 16,2 3-6-16,-1 5-1 16,1-1 4-16,0 2-26 15,1 7-14-15,0 1 47 16,1 5 4-16,0 1 30 16,0 2 29-16,0 2-19 0,1 1 0 15,0 2 0-15,-3 2 7 16,0 1 7-16,-1-1-7 15,1 2-5-15,-2-2-7 16,0-1-21-16,0-1-17 16,2-2-5-16,0-1-6 0,0-4-4 15,1-3-37-15,4-2-56 16,1-4-80-16,0-6-138 16,1-1-238-16</inkml:trace>
  <inkml:trace contextRef="#ctx0" brushRef="#br0" timeOffset="39783.4066">20605 16425 531 0,'0'-1'87'0,"1"1"-60"16,0 4 15-16,1-2 37 15,0 1 9-15,1 0-28 0,1-1-11 16,3-2 16-16,0-2-18 16,1-5-39-16,2-3-4 15,-1-4-2-15,-1 0-30 16,1-4-25-16,-2 0-23 0,-3 0-8 16,-1-1-14-16,-3 1-8 15,1 2 54-15,-2 5 47 16,-2 1 8-16,-1 4 3 15,-2 5-5-15,2 2-6 16,0 6-41-16,1 4 38 0,0 5 17 16,3 0 3-16,-2 4 1 15,4-3 13-15,0 2 29 16,1-1 18-16,1 0-9 16,-1 2-8-16,0-1-3 15,0 2 2-15,-1 0-7 0,0 1-6 16,0-1-21-16,-1-1-10 15,0-3-6-15,0-1-4 16,0-2-4-16,0 0-11 16,1-3-19-16,1-1-65 15,1 0-106-15,-2-2-74 16</inkml:trace>
  <inkml:trace contextRef="#ctx0" brushRef="#br0" timeOffset="39923.8932">20788 16719 973 0,'4'3'241'0,"-3"-2"-272"0,1 0-60 16,2-2 40-16,3-2 28 15,-2-4-58-15,2-4-163 0,3-1-36 16</inkml:trace>
  <inkml:trace contextRef="#ctx0" brushRef="#br0" timeOffset="40402.7476">21106 16384 724 0,'-1'0'162'16,"-2"2"-129"-16,-3 7 49 16,-1 1-13-16,0 3-11 15,1-2-14 1,2 0-20-16,3-2-13 15,0-3 1-15,2-4-11 0,5 0-8 0,3-2 4 16,2-4 3-16,0-5-1 16,2 0 1-16,-1-3-20 15,-2 0-21-15,-3-1-10 16,-4 0-14-16,-1 1-2 16,-3 2-20-16,-5 0-8 0,-1 2-22 15,0 3 17-15,-1 1 10 16,2 4 24-16,1 0 27 15,4 2 13-15,0 3 26 16,0 1 18-16,3 3 24 16,3-1 10-16,2 2 12 0,-1 2-6 15,0 0 0-15,1 3 12 16,-1 1 16-16,-3 2 14 16,0 3-8-16,-1 1-16 15,0 1-6-15,-1 1-17 16,-2 2-13-16,-1-2-14 0,1 1-11 31,-2-3-11-31,1-1-1 0,0-1-4 16,0-3-37-16,0-3-86 0,4-2-93 0,-2-5-142 15</inkml:trace>
  <inkml:trace contextRef="#ctx0" brushRef="#br0" timeOffset="40577.3388">21338 16788 1012 0,'13'-7'-22'16,"1"-9"-26"-16,4-4 72 15,2-7-29-15,-1-5 43 16,-3 1 3 0,2 0-50-16,-2 1 15 15,-1 1-3-15,-5 0-145 0,-4 2-142 0,-4 0-95 31</inkml:trace>
  <inkml:trace contextRef="#ctx0" brushRef="#br0" timeOffset="40801.9808">21330 16411 714 0,'-8'16'-3'0,"4"0"-27"16,2-2 25-16,2-2 76 15,4-2 24-15,5-6-33 16,0-1-23-16,3-3-7 16,1-3 10-16,-2-3-23 0,0-2-16 15,-3-3 17-15,-2 0-15 16,-4 2-5-16,-1 2-2 16,-2 1-32-16,-6 5-46 15,-1 0-57-15,0 2-46 16,-1 4 22-16,2 3-58 0</inkml:trace>
  <inkml:trace contextRef="#ctx0" brushRef="#br0" timeOffset="41109.2634">21480 16674 352 0,'10'12'320'0,"-3"-3"-301"16,1-5-15-16,1-1-4 15,-1-1 83-15,0-4 29 16,-1-4-13-16,0-2-24 0,0-1-23 0,-1-2-4 0,-3-2-29 31,-2-1-21-31,2 0 15 16,-6 2 1-16,1 1-8 16,-2 2 7-16,-3 4-1 15,-2 3-20-15,3 1 3 16,1 4-5-16,1 4-24 0,4 2-51 15,-2 0-93-15,3 1-172 16</inkml:trace>
  <inkml:trace contextRef="#ctx0" brushRef="#br0" timeOffset="41775.3005">22263 16787 1006 0,'5'-6'12'0,"-1"-9"-115"15,5-3 111-15,2-8-12 16,1-6 36-16,3-3 24 16,-3-2-22-16,3 0 22 15,-2 4-19-15,0 4-45 16,-1 6-14-16,-4 7-25 0,-1 9-6 15,-2 6 15-15,-2 8-53 16,-1 10 79-16,-4 7 6 16,1 6 28-16,-3 1 51 15,3-1 6-15,0-3 5 16,2-4 6-16,-1-7-30 0,6-5-22 16,-2-6-3-16,2-4-5 15,1-7 17-15,2-6 0 16,2-5-20-16,-1-6-14 15,2-2-12-15,3-4-15 0,-1 1-29 16,1 0-57-16,-1 2-37 16,2 5-73-16,-3 2-146 0,2 5-29 15</inkml:trace>
  <inkml:trace contextRef="#ctx0" brushRef="#br0" timeOffset="42237.4674">22648 16565 804 0,'-9'25'88'0,"-1"1"-155"16,-1 3 41-16,1 1 33 16,2-3 20-16,0-3 85 15,3-3-48 1,3-7-14-16,2-2-2 16,6-6-30-16,4-5-4 15,5-1 2-15,4-6-9 16,3-3 3-16,-2-4-7 0,2-3-31 15,-2 0-58-15,-6 0-23 16,-6 0-10-16,-4 2-22 0,-6 2 44 16,-3 1 22-16,-6 2-34 15,-1 5 7-15,0 1 37 16,2 3 61-16,1-1 115 16,2 2-17-16,4-1-6 15,3 0-4-15,-1 0 2 0,2-3-28 16,6 1-30-16,0-3-16 15,1 2-1-15,-1-4-12 16,0-1-1-16,-1-2-3 16,-3-4 10-16,-2-1-3 15,1-2-3-15,-4 0 3 0,-1 0 0 16,3 0 5-16,-2 4 2 16,4 2-8-16,-1 3 15 15,5 1 11-15,2 2-13 16,1 4-3-16,4 1-8 15,1-3-37-15,3 6-42 0,1 2-104 16,3 0-152-16</inkml:trace>
  <inkml:trace contextRef="#ctx0" brushRef="#br0" timeOffset="42593.1243">23045 16509 872 0,'2'2'-56'0,"-1"-3"-13"15,-2 2 32-15,-2-1 44 16,-6 2 21-16,-1-1-36 16,-4 7 47-16,0 3 1 15,-3 5 1-15,3 3-26 16,2 4-21-16,2 2 10 16,4 0 36-16,3-3-26 0,2 0-3 15,4-5-3-15,4-3-12 16,3-5 15-16,1-4-3 15,1-4-2-15,3-2 10 16,-4-4-4-16,1-3-9 16,0-3 8-16,-4 0-12 0,0-1-7 15,-1 1 2-15,-2 1-18 16,-2 0-16-16,0 3-14 16,-2 2 8-16,3 0 48 15,-1 1-4-15,3 3 0 16,3 0 3-16,1 0-10 0,0 2-73 15,1 4-150-15,0 2-118 16</inkml:trace>
  <inkml:trace contextRef="#ctx0" brushRef="#br0" timeOffset="43170.4563">23200 16774 1009 0,'7'-1'-1'0,"-2"-8"-57"16,4-3 44-16,3-5 28 15,2-6-13-15,1-2-4 16,4-1 6-16,3-3-30 16,-2 1-27-16,2 0-51 0,-1 3-4 15,-3 3 65-15,-2 6 45 0,-4 5 18 16,-5 8-6-16,-1 3-4 0,-5 7 14 16,-1 9 20-16,-1 2-22 15,-6 3-18-15,2 2 11 16,-2 4 13-16,1-5-6 15,1-3-3-15,-1-2-4 0,3-7-4 16,0-3-4-16,-1-5 5 16,2 0 3-16,-2-5-15 15,0-5 2-15,0-2-35 16,-3-1-37-16,3-2-28 16,-1-1 7-16,3 3 12 0,0 3 58 15,0 1 24-15,2 4 16 16,4 2-2-16,4-1 1 15,3 4 12-15,4-2-9 32,4 1-16-32,3 2-3 0,-1-3-3 15,4 2-19-15,-1-3-17 16,1 0 22-16,-2-2 14 16,1-1 8-16,-1-1 45 15,-5 0 14-15,-1 1 4 0,-5 1-10 16,-2 2-20-16,-5 0-7 15,-2 3-2-15,-2 5 2 16,2 3 8-16,-5 0-8 16,2 1-11-16,-1 1-8 15,0-1 0-15,0-1-6 0,-1 0-6 16,1-4-6-16,0-2-15 16,1-3-33-16,0-4-81 15,-2-6-46-15,2-4-10 16,0-3-7-16</inkml:trace>
  <inkml:trace contextRef="#ctx0" brushRef="#br0" timeOffset="43480.9162">23647 16536 354 0,'1'-10'77'0,"3"3"-70"15,1 2-4-15,1 2-2 16,2 3-2-16,-1 0-9 16,1 2 6-16,0 4 28 15,5 0 48-15,-2 2 0 0,3-3-36 16,-1 1-30-16,1-2-11 0,1 0-27 0,-2-2-5 15,-1-2 13-15,-2 0 1 16,-2 0 12-16,0 3 11 16,-3-3 11-16,-2 1 6 15,1 1-2-15,-2-1 13 16,-2 5 10-16,1 1-7 0,0 3-22 16,-3 4 2-16,-2 0 20 15,-3 1 4-15,-2 0-6 16,3 1 7-16,-1-2-22 15,4-4-13-15,-1-2-12 0,4-2-49 16,-1-3-77-16,2-3-90 16</inkml:trace>
  <inkml:trace contextRef="#ctx0" brushRef="#br0" timeOffset="43769.7391">24056 16455 483 0,'5'0'275'0,"-2"1"-275"16,-1 6-15-16,-2 4 3 16,0 3 31-16,-1 5 28 0,-4 2 24 15,-1 3 29-15,-1 0 7 16,3-3-43-16,0-3-43 15,0-6-11-15,3-3-9 0,1-5 0 16,-1-2-2 0,3-3-12-16,4-5 4 15,1-4-4-15,3-1-13 16,2-4-55-16,2-3-46 16,3 0-68-16,0-1-89 0</inkml:trace>
  <inkml:trace contextRef="#ctx0" brushRef="#br0" timeOffset="44070.1036">24242 16551 852 0,'-8'17'22'15,"-1"-1"-64"-15,0 4 31 16,1-6 19-16,3-2-5 16,1-1 14-1,2-4-12-15,1-1 14 0,3-3-4 16,4-2-24-16,4-1-13 0,2-3-18 15,-1-4-5-15,2-3 33 16,-1-1-13-16,-3 2-53 16,-3-1 4-16,-4 4 22 0,0 1 9 15,-2 2-9-15,-4 2-4 16,-3-1 6-16,1 2 40 16,-1 0 8-16,-2 2-81 15,2 0-152-15</inkml:trace>
  <inkml:trace contextRef="#ctx0" brushRef="#br0" timeOffset="44208.145">24214 16601 229 0,'-2'-6'167'0,"2"2"-167"16,0 3-14-16,0-2 17 0,1 0 58 16,-1 1 55-16,4 0-50 15,3-1-32 1,0 1-3-16,2-1-14 15,0 0-64-15,0-1-184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6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8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1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0"/>
            <a:ext cx="8605421" cy="299814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Classification for Prediction</a:t>
            </a:r>
            <a:br>
              <a:rPr lang="en-US" sz="4400" dirty="0" smtClean="0"/>
            </a:br>
            <a:r>
              <a:rPr lang="en-US" sz="2800" b="1" dirty="0" smtClean="0"/>
              <a:t>module 10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classification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/>
          <a:lstStyle/>
          <a:p>
            <a:r>
              <a:rPr lang="en-US" dirty="0" smtClean="0"/>
              <a:t>Input to Evaluate the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866" y="1201798"/>
                <a:ext cx="10287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Given: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𝑡𝑒𝑠𝑡</m:t>
                    </m:r>
                  </m:oMath>
                </a14:m>
                <a:r>
                  <a:rPr lang="en-US" sz="2400" dirty="0" smtClean="0"/>
                  <a:t>: the real class of each element of the test 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sz="2400" dirty="0"/>
                  <a:t>: the binary predictions for each element of the test 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</m:t>
                    </m:r>
                  </m:oMath>
                </a14:m>
                <a:r>
                  <a:rPr lang="en-US" sz="2400" dirty="0"/>
                  <a:t>: the </a:t>
                </a:r>
                <a:r>
                  <a:rPr lang="en-US" sz="2400" dirty="0" smtClean="0"/>
                  <a:t>class-membership probability of each </a:t>
                </a:r>
                <a:r>
                  <a:rPr lang="en-US" sz="2400" dirty="0"/>
                  <a:t>element of the test </a:t>
                </a:r>
                <a:r>
                  <a:rPr lang="en-US" sz="2400" dirty="0" smtClean="0"/>
                  <a:t>set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How to measure the predictive performance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6" y="1201798"/>
                <a:ext cx="10287000" cy="3416320"/>
              </a:xfrm>
              <a:prstGeom prst="rect">
                <a:avLst/>
              </a:prstGeom>
              <a:blipFill>
                <a:blip r:embed="rId2"/>
                <a:stretch>
                  <a:fillRect l="-830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41320" y="1875240"/>
              <a:ext cx="7688880" cy="1502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600" y="1865880"/>
                <a:ext cx="7706160" cy="15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CONFUSION MATRIX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42248" y="2991080"/>
            <a:ext cx="102870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Confusion Matrix</a:t>
            </a:r>
            <a:r>
              <a:rPr lang="en-US" sz="2400" dirty="0" smtClean="0"/>
              <a:t>: a matrix of all outcomes on the test 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87161"/>
              </p:ext>
            </p:extLst>
          </p:nvPr>
        </p:nvGraphicFramePr>
        <p:xfrm>
          <a:off x="1071537" y="3884827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6435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86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294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cheaters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93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4800" y="5576064"/>
            <a:ext cx="1083177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POSITIVE AND NEGATIVE:</a:t>
            </a:r>
          </a:p>
          <a:p>
            <a:r>
              <a:rPr lang="en-US" dirty="0" smtClean="0"/>
              <a:t>In most binary classification problems, we are interested in detecting one class, which is usually the minority class.  That class is called POSITIVE; the other one is negative.  In this example, “cheaters” is the POSITIVE class.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29" y="1228279"/>
            <a:ext cx="5425239" cy="15478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445000" y="2371680"/>
              <a:ext cx="5871960" cy="220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3480" y="2360520"/>
                <a:ext cx="588996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832400" y="4074480"/>
              <a:ext cx="8835840" cy="1036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5200" y="4065120"/>
                <a:ext cx="8850960" cy="10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77480" y="3438000"/>
              <a:ext cx="7445520" cy="2999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280" y="3425040"/>
                <a:ext cx="7463880" cy="30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9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True/False Positive/Negative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1917"/>
              </p:ext>
            </p:extLst>
          </p:nvPr>
        </p:nvGraphicFramePr>
        <p:xfrm>
          <a:off x="1028736" y="298183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6435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86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294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cheaters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93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22681" y="3777944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87217" y="4281834"/>
            <a:ext cx="18033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(TP)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6915808" y="4058211"/>
            <a:ext cx="1771409" cy="408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22681" y="3405523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2865" y="2830078"/>
            <a:ext cx="18563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(FP)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6"/>
            <a:endCxn id="11" idx="1"/>
          </p:cNvCxnSpPr>
          <p:nvPr/>
        </p:nvCxnSpPr>
        <p:spPr>
          <a:xfrm flipV="1">
            <a:off x="7000415" y="3014744"/>
            <a:ext cx="2462450" cy="554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04585" y="3373914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93826" y="2394546"/>
            <a:ext cx="19266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(TN)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0"/>
            <a:endCxn id="16" idx="2"/>
          </p:cNvCxnSpPr>
          <p:nvPr/>
        </p:nvCxnSpPr>
        <p:spPr>
          <a:xfrm flipH="1" flipV="1">
            <a:off x="3957135" y="2763878"/>
            <a:ext cx="136317" cy="6100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63642" y="3725237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0263" y="4512247"/>
            <a:ext cx="197958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(FN)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3"/>
            <a:endCxn id="22" idx="0"/>
          </p:cNvCxnSpPr>
          <p:nvPr/>
        </p:nvCxnSpPr>
        <p:spPr>
          <a:xfrm flipH="1">
            <a:off x="2950054" y="4005504"/>
            <a:ext cx="898195" cy="5067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Accuracy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77773"/>
              </p:ext>
            </p:extLst>
          </p:nvPr>
        </p:nvGraphicFramePr>
        <p:xfrm>
          <a:off x="1028736" y="2981831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6435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86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294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cheaters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93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22681" y="3777944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87217" y="4281834"/>
            <a:ext cx="18033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(TP)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6915808" y="4058211"/>
            <a:ext cx="1771409" cy="408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04585" y="3373914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93826" y="2394546"/>
            <a:ext cx="19266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(TN)</a:t>
            </a:r>
            <a:endParaRPr lang="en-US" dirty="0"/>
          </a:p>
        </p:txBody>
      </p:sp>
      <p:cxnSp>
        <p:nvCxnSpPr>
          <p:cNvPr id="17" name="Straight Connector 16"/>
          <p:cNvCxnSpPr>
            <a:stCxn id="15" idx="0"/>
            <a:endCxn id="16" idx="2"/>
          </p:cNvCxnSpPr>
          <p:nvPr/>
        </p:nvCxnSpPr>
        <p:spPr>
          <a:xfrm flipH="1" flipV="1">
            <a:off x="3957135" y="2763878"/>
            <a:ext cx="136317" cy="6100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3037" y="1360316"/>
                <a:ext cx="2359364" cy="616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7" y="1360316"/>
                <a:ext cx="2359364" cy="616836"/>
              </a:xfrm>
              <a:prstGeom prst="rect">
                <a:avLst/>
              </a:prstGeom>
              <a:blipFill>
                <a:blip r:embed="rId2"/>
                <a:stretch>
                  <a:fillRect l="-3876" b="-9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81301" y="5099030"/>
            <a:ext cx="15055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0762482">
            <a:off x="6190445" y="1223139"/>
            <a:ext cx="5207358" cy="80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ACCURACY IS A BAD METRIC FOR IMBALANCED DATA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01" y="5490226"/>
            <a:ext cx="3948162" cy="675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91840" y="915840"/>
              <a:ext cx="4780440" cy="3760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480" y="904320"/>
                <a:ext cx="4806360" cy="37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6641280" y="5025240"/>
              <a:ext cx="3680280" cy="10188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8320" y="5013000"/>
                <a:ext cx="3703680" cy="10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4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Precision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9639" y="1299365"/>
                <a:ext cx="10432921" cy="616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400" dirty="0" smtClean="0"/>
                  <a:t>.  Out of the retrieved elements, how many are actually positive?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9" y="1299365"/>
                <a:ext cx="10432921" cy="616707"/>
              </a:xfrm>
              <a:prstGeom prst="rect">
                <a:avLst/>
              </a:prstGeom>
              <a:blipFill>
                <a:blip r:embed="rId2"/>
                <a:stretch>
                  <a:fillRect l="-935" b="-9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72228" y="5311256"/>
            <a:ext cx="15055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92216"/>
              </p:ext>
            </p:extLst>
          </p:nvPr>
        </p:nvGraphicFramePr>
        <p:xfrm>
          <a:off x="1028736" y="3240192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6435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86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294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cheaters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935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6422681" y="4036305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87217" y="4540195"/>
            <a:ext cx="18033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(TP)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6915808" y="4316572"/>
            <a:ext cx="1771409" cy="408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22681" y="3663884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62865" y="3088439"/>
            <a:ext cx="18563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(FP)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6"/>
            <a:endCxn id="22" idx="1"/>
          </p:cNvCxnSpPr>
          <p:nvPr/>
        </p:nvCxnSpPr>
        <p:spPr>
          <a:xfrm flipV="1">
            <a:off x="7000415" y="3273105"/>
            <a:ext cx="2462450" cy="554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8" y="5738958"/>
            <a:ext cx="4914900" cy="7763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25280" y="1165680"/>
              <a:ext cx="897120" cy="914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4840" y="1152720"/>
                <a:ext cx="91980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747760" y="3045600"/>
              <a:ext cx="1723680" cy="2207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960" y="3036600"/>
                <a:ext cx="1747440" cy="22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5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Recall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9639" y="1299365"/>
                <a:ext cx="9135963" cy="616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 smtClean="0"/>
                  <a:t>.  Among the relevant elements, how many did I retrieve?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9" y="1299365"/>
                <a:ext cx="9135963" cy="616707"/>
              </a:xfrm>
              <a:prstGeom prst="rect">
                <a:avLst/>
              </a:prstGeom>
              <a:blipFill>
                <a:blip r:embed="rId2"/>
                <a:stretch>
                  <a:fillRect l="-1068" r="-67" b="-9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72228" y="5311256"/>
            <a:ext cx="15055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77294"/>
              </p:ext>
            </p:extLst>
          </p:nvPr>
        </p:nvGraphicFramePr>
        <p:xfrm>
          <a:off x="899947" y="2896159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6435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865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294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cheaters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7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non-cheaters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 cheaters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935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6293892" y="3692272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58428" y="4196162"/>
            <a:ext cx="18033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(TP)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5"/>
            <a:endCxn id="19" idx="1"/>
          </p:cNvCxnSpPr>
          <p:nvPr/>
        </p:nvCxnSpPr>
        <p:spPr>
          <a:xfrm>
            <a:off x="6787019" y="3972539"/>
            <a:ext cx="1771409" cy="408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9838" y="3686299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8970" y="4148572"/>
            <a:ext cx="197958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(FN)</a:t>
            </a:r>
            <a:endParaRPr lang="en-US" dirty="0"/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 flipV="1">
            <a:off x="3038551" y="3852129"/>
            <a:ext cx="521287" cy="4811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8" y="5680588"/>
            <a:ext cx="4263440" cy="7615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84960" y="430920"/>
              <a:ext cx="3865320" cy="4411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6680" y="419400"/>
                <a:ext cx="3889440" cy="44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1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AUC score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1170576"/>
            <a:ext cx="1059072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AUC = Area Under the Curve (i.e., the Receiver Operating Characteristic Curve)</a:t>
            </a:r>
          </a:p>
          <a:p>
            <a:endParaRPr lang="en-US" sz="2400" dirty="0" smtClean="0"/>
          </a:p>
          <a:p>
            <a:r>
              <a:rPr lang="en-US" sz="2400" dirty="0" smtClean="0"/>
              <a:t>We won’t see the details.  It measures how good a classifier is to rank the elements from the most likely to the least likely to be positive.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AUC = 0.50: random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AUC = 1.00: perfect prediction</a:t>
            </a:r>
          </a:p>
          <a:p>
            <a:r>
              <a:rPr lang="en-US" sz="2400" dirty="0" smtClean="0"/>
              <a:t>This is a commonly used metric for imbalanced data.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1428" y="4647270"/>
            <a:ext cx="15055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8" y="5016602"/>
            <a:ext cx="4804611" cy="75072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4799" y="1804778"/>
            <a:ext cx="3422726" cy="704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" idx="7"/>
          </p:cNvCxnSpPr>
          <p:nvPr/>
        </p:nvCxnSpPr>
        <p:spPr>
          <a:xfrm flipV="1">
            <a:off x="3226278" y="633597"/>
            <a:ext cx="2050348" cy="127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8066" y="227868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time at the end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36240" y="122400"/>
              <a:ext cx="10272600" cy="48736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20" y="110160"/>
                <a:ext cx="10291680" cy="48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0160" y="402120"/>
              <a:ext cx="6489000" cy="4981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080" y="389880"/>
                <a:ext cx="6507360" cy="49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79120" y="1714680"/>
              <a:ext cx="8985960" cy="3449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400" y="1703160"/>
                <a:ext cx="8999640" cy="34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8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19360" y="972720"/>
              <a:ext cx="62280" cy="119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080" y="967320"/>
                <a:ext cx="7596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62673"/>
            <a:ext cx="4245485" cy="773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for prediction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46511"/>
              </p:ext>
            </p:extLst>
          </p:nvPr>
        </p:nvGraphicFramePr>
        <p:xfrm>
          <a:off x="1941095" y="21295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6707"/>
              </p:ext>
            </p:extLst>
          </p:nvPr>
        </p:nvGraphicFramePr>
        <p:xfrm>
          <a:off x="1944490" y="25908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53801"/>
              </p:ext>
            </p:extLst>
          </p:nvPr>
        </p:nvGraphicFramePr>
        <p:xfrm>
          <a:off x="1944489" y="30439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48990"/>
              </p:ext>
            </p:extLst>
          </p:nvPr>
        </p:nvGraphicFramePr>
        <p:xfrm>
          <a:off x="1944489" y="350956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76"/>
          <p:cNvSpPr>
            <a:spLocks/>
          </p:cNvSpPr>
          <p:nvPr/>
        </p:nvSpPr>
        <p:spPr bwMode="auto">
          <a:xfrm>
            <a:off x="1712495" y="2053389"/>
            <a:ext cx="186484" cy="2073443"/>
          </a:xfrm>
          <a:prstGeom prst="leftBrace">
            <a:avLst>
              <a:gd name="adj1" fmla="val 2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1026695" y="2358189"/>
            <a:ext cx="54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392" tIns="45696" rIns="91392" bIns="4569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400"/>
              <a:t>Training set</a:t>
            </a:r>
            <a:endParaRPr lang="en-US" altLang="en-US" sz="2400"/>
          </a:p>
        </p:txBody>
      </p:sp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608095" y="2358189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611490" y="2819400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611489" y="3272589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611489" y="3310689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419392" y="4724400"/>
            <a:ext cx="728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/>
          <a:lstStyle>
            <a:lvl1pPr marL="266700" indent="-2667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/>
            <a:r>
              <a:rPr lang="it-IT" altLang="en-US" sz="1800" dirty="0" smtClean="0"/>
              <a:t>Test set</a:t>
            </a:r>
            <a:endParaRPr lang="el-GR" altLang="en-US" sz="1800" u="sng" dirty="0">
              <a:cs typeface="Tahoma" panose="020B0604030504040204" pitchFamily="34" charset="0"/>
            </a:endParaRPr>
          </a:p>
        </p:txBody>
      </p:sp>
      <p:graphicFrame>
        <p:nvGraphicFramePr>
          <p:cNvPr id="1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7161"/>
              </p:ext>
            </p:extLst>
          </p:nvPr>
        </p:nvGraphicFramePr>
        <p:xfrm>
          <a:off x="2073442" y="53340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flipV="1">
            <a:off x="4740442" y="4038600"/>
            <a:ext cx="2095500" cy="1524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6835942" y="4038600"/>
            <a:ext cx="1295400" cy="762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940842" y="4800600"/>
            <a:ext cx="381000" cy="457200"/>
          </a:xfrm>
          <a:prstGeom prst="rect">
            <a:avLst/>
          </a:prstGeom>
          <a:solidFill>
            <a:srgbClr val="FCBA1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dirty="0" smtClean="0"/>
              <a:t>1</a:t>
            </a:r>
            <a:endParaRPr lang="en-US" alt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4138861" y="1588168"/>
            <a:ext cx="176465" cy="762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6093" y="1439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5671" y="365126"/>
            <a:ext cx="3183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Jargon: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: the target attribute that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Training set</a:t>
            </a:r>
            <a:r>
              <a:rPr lang="en-US" dirty="0" smtClean="0"/>
              <a:t>: the table (</a:t>
            </a:r>
            <a:r>
              <a:rPr lang="en-US" dirty="0" err="1" smtClean="0"/>
              <a:t>DataFrame</a:t>
            </a:r>
            <a:r>
              <a:rPr lang="en-US" dirty="0" smtClean="0"/>
              <a:t>)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Classifier</a:t>
            </a:r>
            <a:r>
              <a:rPr lang="en-US" dirty="0" smtClean="0"/>
              <a:t>: the entity that learns the differences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Fit/train</a:t>
            </a:r>
            <a:r>
              <a:rPr lang="en-US" dirty="0" smtClean="0"/>
              <a:t>: the task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Predict</a:t>
            </a:r>
            <a:r>
              <a:rPr lang="en-US" dirty="0" smtClean="0"/>
              <a:t>: after training, the task of predicting the class of new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499" y="2348334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17569" y="470856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</a:t>
            </a:r>
            <a:endParaRPr lang="en-US" b="1" dirty="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6132095" y="2599823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14" name="AutoShape 72"/>
          <p:cNvSpPr>
            <a:spLocks noChangeArrowheads="1"/>
          </p:cNvSpPr>
          <p:nvPr/>
        </p:nvSpPr>
        <p:spPr bwMode="auto">
          <a:xfrm>
            <a:off x="6132095" y="2598822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505248" y="84220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classifiers are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aren’t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  <p:bldP spid="21" grpId="0" animBg="1"/>
      <p:bldP spid="22" grpId="0"/>
      <p:bldP spid="24" grpId="0"/>
      <p:bldP spid="25" grpId="0"/>
      <p:bldP spid="26" grpId="0" animBg="1"/>
      <p:bldP spid="14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the fold-maker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724150"/>
            <a:ext cx="8343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64" y="2862491"/>
            <a:ext cx="6763963" cy="234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Execute the cross-validation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98184" y="2843274"/>
            <a:ext cx="390244" cy="239069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7774" y="3458781"/>
            <a:ext cx="15894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fold maker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5"/>
            <a:endCxn id="6" idx="1"/>
          </p:cNvCxnSpPr>
          <p:nvPr/>
        </p:nvCxnSpPr>
        <p:spPr>
          <a:xfrm>
            <a:off x="6631278" y="3047332"/>
            <a:ext cx="2386496" cy="5961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4341" y="2836937"/>
            <a:ext cx="24732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57886" y="1815012"/>
            <a:ext cx="13997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classifier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7"/>
            <a:endCxn id="12" idx="3"/>
          </p:cNvCxnSpPr>
          <p:nvPr/>
        </p:nvCxnSpPr>
        <p:spPr>
          <a:xfrm flipH="1" flipV="1">
            <a:off x="4557628" y="1999678"/>
            <a:ext cx="957817" cy="8853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82653" y="2798631"/>
            <a:ext cx="513347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9099" y="1471404"/>
            <a:ext cx="19658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whole data set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5"/>
            <a:endCxn id="21" idx="1"/>
          </p:cNvCxnSpPr>
          <p:nvPr/>
        </p:nvCxnSpPr>
        <p:spPr>
          <a:xfrm flipV="1">
            <a:off x="6020822" y="1656070"/>
            <a:ext cx="1988277" cy="14228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31364" y="2782838"/>
            <a:ext cx="923963" cy="328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136162" y="4512277"/>
            <a:ext cx="2171813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metric to collect: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‘accuracy’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‘precision’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‘recall’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‘f1’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roc_auc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5"/>
            <a:endCxn id="28" idx="1"/>
          </p:cNvCxnSpPr>
          <p:nvPr/>
        </p:nvCxnSpPr>
        <p:spPr>
          <a:xfrm>
            <a:off x="8220016" y="3063105"/>
            <a:ext cx="916146" cy="23263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91932" y="3643447"/>
            <a:ext cx="536620" cy="82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025" y="4619223"/>
            <a:ext cx="540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 is an array of scores (in this case, AUC scores)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best classifier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some classifiers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2109117"/>
            <a:ext cx="11379201" cy="29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classifier:</a:t>
            </a:r>
          </a:p>
          <a:p>
            <a:pPr lvl="1"/>
            <a:r>
              <a:rPr lang="en-US" dirty="0" smtClean="0"/>
              <a:t>Run a cross validation and record the average AUC</a:t>
            </a:r>
          </a:p>
          <a:p>
            <a:pPr lvl="1"/>
            <a:r>
              <a:rPr lang="en-US" dirty="0" smtClean="0"/>
              <a:t>Store the information on the classifier that obtains the largest AUC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1" y="3671610"/>
            <a:ext cx="11390278" cy="26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 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data set cleaned_survey.csv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Exploratory: What is the difference between MSIS and MBA students?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Predictive: Can you accurately predict the program of a new unseen student whose program is unknown?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471"/>
          </a:xfrm>
        </p:spPr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1193857"/>
            <a:ext cx="10515600" cy="5423074"/>
          </a:xfrm>
        </p:spPr>
        <p:txBody>
          <a:bodyPr/>
          <a:lstStyle/>
          <a:p>
            <a:r>
              <a:rPr lang="en-US" dirty="0" smtClean="0"/>
              <a:t>Affairs.csv: </a:t>
            </a:r>
          </a:p>
          <a:p>
            <a:pPr lvl="1"/>
            <a:r>
              <a:rPr lang="en-US" dirty="0" smtClean="0"/>
              <a:t>One row = one person</a:t>
            </a:r>
          </a:p>
          <a:p>
            <a:pPr lvl="1"/>
            <a:r>
              <a:rPr lang="en-US" dirty="0" smtClean="0"/>
              <a:t>Columns: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Our goal is to classify cheaters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82" y="2699334"/>
            <a:ext cx="7505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50" y="1760621"/>
            <a:ext cx="5835925" cy="41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979" y="198872"/>
            <a:ext cx="10515600" cy="786188"/>
          </a:xfrm>
        </p:spPr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389" y="947650"/>
            <a:ext cx="10287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Classifiers are trained on a </a:t>
            </a:r>
            <a:r>
              <a:rPr lang="en-US" sz="2000" b="1" dirty="0" smtClean="0"/>
              <a:t>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Future predictive performance is </a:t>
            </a:r>
            <a:r>
              <a:rPr lang="en-US" sz="2000" u="sng" dirty="0" smtClean="0"/>
              <a:t>always</a:t>
            </a:r>
            <a:r>
              <a:rPr lang="en-US" sz="2000" dirty="0" smtClean="0"/>
              <a:t> evaluated on a </a:t>
            </a:r>
            <a:r>
              <a:rPr lang="en-US" sz="2000" b="1" u="sng" dirty="0" smtClean="0"/>
              <a:t>different</a:t>
            </a:r>
            <a:r>
              <a:rPr lang="en-US" sz="2000" b="1" dirty="0" smtClean="0"/>
              <a:t>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will see two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Hold-out sample: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split the data into two random partitions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Train the model on one partition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Predict the class of the other partition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Cross-validation: 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Partition the data set in 𝑘 parts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For 𝑘 times, </a:t>
            </a:r>
            <a:r>
              <a:rPr lang="en-US" sz="2000" dirty="0" smtClean="0"/>
              <a:t>use </a:t>
            </a:r>
            <a:r>
              <a:rPr lang="en-US" sz="2000" dirty="0"/>
              <a:t>the union of 𝑘−1 partition as training </a:t>
            </a:r>
            <a:r>
              <a:rPr lang="en-US" sz="2000" dirty="0" smtClean="0"/>
              <a:t>set and </a:t>
            </a:r>
            <a:r>
              <a:rPr lang="en-US" sz="2000" dirty="0"/>
              <a:t>the partition left out as test </a:t>
            </a:r>
            <a:r>
              <a:rPr lang="en-US" sz="2000" dirty="0" smtClean="0"/>
              <a:t>set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800601"/>
            <a:ext cx="711512" cy="1560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1" y="4419601"/>
            <a:ext cx="1202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Training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64008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795837"/>
            <a:ext cx="713684" cy="156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64008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4795837"/>
            <a:ext cx="713684" cy="1565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0200" y="640080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761" y="4818870"/>
            <a:ext cx="696936" cy="1528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8200" y="6403419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68323" y="5334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95680" y="1556280"/>
              <a:ext cx="5568840" cy="517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560" y="1544040"/>
                <a:ext cx="5587560" cy="52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1205280" y="2467440"/>
              <a:ext cx="9577440" cy="42562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3400" y="2459880"/>
                <a:ext cx="9594720" cy="42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2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prediction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 Hold-out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" y="2540124"/>
            <a:ext cx="8893646" cy="790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split the data into training and 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3084" y="1641503"/>
            <a:ext cx="7999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Sklearn.model_selection.train_test_split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Splits the data into training set (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) and test set (</a:t>
            </a:r>
            <a:r>
              <a:rPr lang="en-US" dirty="0" err="1" smtClean="0"/>
              <a:t>X_test</a:t>
            </a:r>
            <a:r>
              <a:rPr lang="en-US" dirty="0" smtClean="0"/>
              <a:t> and </a:t>
            </a:r>
            <a:r>
              <a:rPr lang="en-US" dirty="0" err="1" smtClean="0"/>
              <a:t>y_test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15942" y="2901142"/>
            <a:ext cx="577734" cy="328353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9266" y="3521122"/>
            <a:ext cx="296151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set = 30% of the data</a:t>
            </a:r>
          </a:p>
          <a:p>
            <a:r>
              <a:rPr lang="en-US" dirty="0" smtClean="0"/>
              <a:t>Training set = 70% of the data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5"/>
            <a:endCxn id="3" idx="1"/>
          </p:cNvCxnSpPr>
          <p:nvPr/>
        </p:nvCxnSpPr>
        <p:spPr>
          <a:xfrm>
            <a:off x="7509069" y="3181409"/>
            <a:ext cx="320197" cy="6628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44560" y="1980720"/>
              <a:ext cx="2662200" cy="11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160" y="1974600"/>
                <a:ext cx="268308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6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6" y="2514600"/>
            <a:ext cx="7867650" cy="1828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2: train the classifier on the training set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1224" y="5008799"/>
            <a:ext cx="58931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Here, we use a classification technique called </a:t>
            </a:r>
            <a:r>
              <a:rPr lang="en-US" i="1" dirty="0" err="1" smtClean="0"/>
              <a:t>RandomForest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process is the same for any classification technique</a:t>
            </a:r>
            <a:endParaRPr lang="en-US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7677800" y="3120788"/>
            <a:ext cx="338481" cy="188801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0920" y="4639467"/>
            <a:ext cx="219207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Fit on the training set</a:t>
            </a:r>
            <a:endParaRPr lang="en-US" dirty="0"/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 flipH="1">
            <a:off x="2196958" y="4103427"/>
            <a:ext cx="336976" cy="536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66" y="3021638"/>
            <a:ext cx="5686425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" y="227868"/>
            <a:ext cx="10515600" cy="995271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predict on the test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054" y="1750691"/>
            <a:ext cx="397149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b="1" i="1" dirty="0" smtClean="0"/>
              <a:t>predict:</a:t>
            </a:r>
          </a:p>
          <a:p>
            <a:r>
              <a:rPr lang="en-US" dirty="0" smtClean="0"/>
              <a:t>Returns an array of binary predictions (one for each element of the test set)</a:t>
            </a:r>
            <a:endParaRPr lang="en-US" dirty="0"/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flipH="1" flipV="1">
            <a:off x="2267803" y="2674021"/>
            <a:ext cx="1327571" cy="5888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9215" y="1144519"/>
            <a:ext cx="5263486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b="1" i="1" dirty="0" err="1" smtClean="0"/>
              <a:t>predict_proba</a:t>
            </a:r>
            <a:r>
              <a:rPr lang="en-US" b="1" i="1" dirty="0" smtClean="0"/>
              <a:t>:</a:t>
            </a:r>
          </a:p>
          <a:p>
            <a:r>
              <a:rPr lang="en-US" dirty="0" smtClean="0"/>
              <a:t>Returns a </a:t>
            </a:r>
            <a:r>
              <a:rPr lang="en-US" i="1" dirty="0" smtClean="0"/>
              <a:t>n</a:t>
            </a:r>
            <a:r>
              <a:rPr lang="en-US" dirty="0" smtClean="0"/>
              <a:t>-by-2 matrix of probabilities of belonging to each class. </a:t>
            </a:r>
          </a:p>
          <a:p>
            <a:r>
              <a:rPr lang="en-US" dirty="0" smtClean="0"/>
              <a:t>(i,0) is the probability that element </a:t>
            </a:r>
            <a:r>
              <a:rPr lang="en-US" dirty="0" err="1" smtClean="0"/>
              <a:t>i</a:t>
            </a:r>
            <a:r>
              <a:rPr lang="en-US" dirty="0" smtClean="0"/>
              <a:t> belongs to class 0</a:t>
            </a:r>
          </a:p>
          <a:p>
            <a:r>
              <a:rPr lang="en-US" dirty="0"/>
              <a:t>(</a:t>
            </a:r>
            <a:r>
              <a:rPr lang="en-US" dirty="0" smtClean="0"/>
              <a:t>i,1) </a:t>
            </a:r>
            <a:r>
              <a:rPr lang="en-US" dirty="0"/>
              <a:t>is the probability that element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belongs to class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 flipH="1">
            <a:off x="4125532" y="2621847"/>
            <a:ext cx="4725426" cy="11337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" y="4827817"/>
            <a:ext cx="5863391" cy="939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95" y="4552827"/>
            <a:ext cx="2954003" cy="1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16859</TotalTime>
  <Words>842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Tahoma</vt:lpstr>
      <vt:lpstr>Office Theme</vt:lpstr>
      <vt:lpstr>Classification for Prediction module 10</vt:lpstr>
      <vt:lpstr>Classification for prediction</vt:lpstr>
      <vt:lpstr>Today’s data set</vt:lpstr>
      <vt:lpstr>Data Preparation</vt:lpstr>
      <vt:lpstr>Training and Testing</vt:lpstr>
      <vt:lpstr>The prediction process</vt:lpstr>
      <vt:lpstr>Step 1: split the data into training and test</vt:lpstr>
      <vt:lpstr>PowerPoint Presentation</vt:lpstr>
      <vt:lpstr>Step 3: predict on the test set</vt:lpstr>
      <vt:lpstr>Evaluate the classification performance</vt:lpstr>
      <vt:lpstr>Input to Evaluate the performance</vt:lpstr>
      <vt:lpstr>CONFUSION MATRIX</vt:lpstr>
      <vt:lpstr>True/False Positive/Negative</vt:lpstr>
      <vt:lpstr>Accuracy</vt:lpstr>
      <vt:lpstr>Precision</vt:lpstr>
      <vt:lpstr>Recall</vt:lpstr>
      <vt:lpstr>AUC score</vt:lpstr>
      <vt:lpstr>PowerPoint Presentation</vt:lpstr>
      <vt:lpstr>Cross-validation</vt:lpstr>
      <vt:lpstr>Step 1: create the fold-maker</vt:lpstr>
      <vt:lpstr>Step 2: Execute the cross-validation</vt:lpstr>
      <vt:lpstr>Select the best classifier</vt:lpstr>
      <vt:lpstr>Here are some classifiers</vt:lpstr>
      <vt:lpstr>Find the best one</vt:lpstr>
      <vt:lpstr>More Practice on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351</cp:revision>
  <cp:lastPrinted>2016-10-01T17:49:15Z</cp:lastPrinted>
  <dcterms:created xsi:type="dcterms:W3CDTF">2016-07-23T16:13:53Z</dcterms:created>
  <dcterms:modified xsi:type="dcterms:W3CDTF">2017-11-09T03:18:27Z</dcterms:modified>
</cp:coreProperties>
</file>