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61" r:id="rId2"/>
    <p:sldId id="484" r:id="rId3"/>
    <p:sldId id="486" r:id="rId4"/>
    <p:sldId id="514" r:id="rId5"/>
    <p:sldId id="515" r:id="rId6"/>
    <p:sldId id="537" r:id="rId7"/>
    <p:sldId id="538" r:id="rId8"/>
    <p:sldId id="516" r:id="rId9"/>
    <p:sldId id="540" r:id="rId10"/>
    <p:sldId id="517" r:id="rId11"/>
    <p:sldId id="550" r:id="rId12"/>
    <p:sldId id="570" r:id="rId13"/>
    <p:sldId id="569" r:id="rId14"/>
    <p:sldId id="541" r:id="rId15"/>
    <p:sldId id="549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39" r:id="rId24"/>
    <p:sldId id="557" r:id="rId25"/>
    <p:sldId id="485" r:id="rId26"/>
    <p:sldId id="551" r:id="rId27"/>
    <p:sldId id="568" r:id="rId28"/>
    <p:sldId id="553" r:id="rId29"/>
    <p:sldId id="554" r:id="rId30"/>
    <p:sldId id="555" r:id="rId31"/>
    <p:sldId id="556" r:id="rId32"/>
    <p:sldId id="558" r:id="rId33"/>
    <p:sldId id="559" r:id="rId34"/>
    <p:sldId id="560" r:id="rId35"/>
    <p:sldId id="565" r:id="rId36"/>
    <p:sldId id="561" r:id="rId37"/>
    <p:sldId id="562" r:id="rId38"/>
    <p:sldId id="563" r:id="rId39"/>
    <p:sldId id="564" r:id="rId40"/>
    <p:sldId id="566" r:id="rId41"/>
    <p:sldId id="5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 varScale="1">
        <p:scale>
          <a:sx n="115" d="100"/>
          <a:sy n="115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0:55:5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5857 7599 464 0,'-4'-9'97'0,"-6"1"-63"16,-3 1 24-16,5-1 37 15,-3 2-12-15,-3 1-20 16,1 1-13-16,-3 3-3 16,1 1 6-16,-4 2-10 0,2 6-4 15,-3 3-5-15,0 5-12 16,2 4-10-16,-3 3-7 16,1 4 5-16,2 1-7 15,0 7 5-15,2 1-2 16,1 4-5-16,0 5 1 0,3-1-4 15,2 3 4-15,3 2-3 16,1-3 0-16,6 0 2 16,0-6-4-16,4-1 3 15,5-3-5-15,4-3 3 16,3-2 0-16,4-1 0 16,1-2 1-16,3 0 0 15,3-2 1-15,1-1 0 0,1-2 0 16,1-1-2-16,1-1 2 15,0-5 2-15,-1-1 0 16,1-2 1-16,0-3-3 16,2-3 2-16,-1-3-2 15,1-4 2-15,-2 0 3 0,-1-7-2 16,-1-6 4-16,-3-5 4 16,-4-6 6-16,-1-8-2 15,1-3 5-15,-5-8 8 16,-1-5 4-16,-3-3-10 15,-1-2-12-15,-7-2-5 0,-3-2-2 16,-2-1 0-16,-4 1 0 16,-3 0-2-16,-7 1 2 15,-1 2-2-15,-6 2 1 16,-1 5-1-16,-5 4 3 16,-2 6 1-16,-3 5 13 15,-1 9 4-15,-3 5 4 0,-1 7 5 16,3 7-1-16,-3 4-8 15,3 8-4-15,0 5-9 16,2 4-5-16,1 1-3 16,0 2 1-16,7 0-4 15,1 0 3-15,7-3-5 0,5-4-23 16,9 0-23-16,2-2-42 16,9-5-74-16,7-6-88 15,2 0-118-15,8-10-20 16</inkml:trace>
  <inkml:trace contextRef="#ctx0" brushRef="#br0" timeOffset="543.8778">5927 7582 816 0,'-1'0'95'16,"0"-5"-88"-16,1-5 60 15,0-7 27-15,0-8-29 16,5-4-31-16,1-8-27 16,0-6 13-16,4-5-10 0,1-5 0 15,0-5-3-15,-1-4-11 16,2-5 13-16,0-4-14 16,-1-3 9-16,2-8-3 15,0-4-2-15,3-3 5 16,-2-3-8-16,3-2 7 0,1-3-4 15,4 1 0-15,3 1 5 16,2-1-8-16,2 3 17 16,3 2-7-16,5 3 1 0,4 1-4 15,4 1-4-15,3 3 6 16,6 2-8-16,2 2 5 16,6 5-2-16,4 1-2 15,2 7 4-15,4 3-4 16,0 6 5-16,1 6-4 0,1 3 3 15,-4 8 8-15,-1 2-2 16,-2 4 11-16,-3 5-2 16,-5 4 0-16,-5 3 3 31,-3 4-1-31,-9 4 12 0,-8 2-2 0,-5 5-5 16,-8-1-6-1,-6 5-5-15,-6-1-6 16,-4 3-3-16,-4 0 1 0,-1 1-2 15,0-3-45-15,0 1-56 16,-4 0-128-16,-2-1-135 0,-1 3-338 16</inkml:trace>
  <inkml:trace contextRef="#ctx0" brushRef="#br0" timeOffset="1441.0054">8030 4709 643 0,'-1'3'131'0,"-1"-3"1"16,1-1-1-16,-1-8-27 15,-2-8-54-15,3-4 7 16,-1-8-8-16,1-3-7 15,-1-4-9-15,0-4-16 0,0 1 3 16,-4 0-8-16,3 7-10 16,-1 3 1-16,1 9 0 15,2 7-5-15,-2 6 6 16,3 7-4-16,0 0-14 0,9 8 3 16,-1 4-3-16,5 4 15 15,4 7-1-15,2 1-1 16,1 4 5-16,2-1-5 15,0 3 1-15,-6-2 2 16,0 1-2-16,-3-4 2 16,-3-2-1-16,-6 0 2 0,-4-3 13 15,0-3 19-15,-9 0 23 16,-5-5 8-16,-4-2-14 16,-3-3-10-16,-1-2-16 0,-3-5-9 15,2 0-1-15,3 0-12 16,3 0-3-16,4-3-2 15,3-1-10-15,6 0-36 16,2-1-29-16,4 0-64 0,5 3-77 16,8-1-60-16,4 2-162 15</inkml:trace>
  <inkml:trace contextRef="#ctx0" brushRef="#br0" timeOffset="2946.8008">8302 4705 652 0,'-8'15'121'0,"3"-6"-51"16,3-6 71-16,2-3-24 0,0 0-61 15,4-12-47-15,6-6 33 16,-3-6 14-16,6-6-22 16,1-4-25-16,-1-4 4 0,1-1 7 15,-2 4-7-15,-1 2 4 16,-1 6-14-16,-4 8-3 16,-1 7 8-16,-1 6-10 15,-3 6 4-15,1 12 3 16,1 7-4-16,1 9 6 0,3 4-4 15,0 6-3-15,1 1 4 16,0-5-4 0,0 0-1-16,-2-7 4 0,-2-3-6 15,-1-5-8-15,-2-5-1 0,-1-4 5 16,-1-3 1-16,-3-4-6 0,-2-3-8 16,-3-6-20-16,-3-8-4 15,0-5 20-15,-1-5 5 16,1-3-3-16,4 0-6 15,1 4 0-15,4 2 21 16,3 8 7-16,1 5 0 0,8 1-3 16,2 4 3-16,7-1 3 15,0-1-1-15,7 1 1 16,3 0-1-16,4-2-1 16,3-1-1-16,-1 0 0 15,1-2-7-15,-2 1 1 0,-3 1 3 16,-4 4 3-16,-5 0 0 15,-7 3-4-15,-3 4-3 16,-4 8 8-16,-5 5 40 16,-2 3 9-16,0 5 5 15,-1 2 4-15,-4 2-10 0,0-2-12 16,-2-6-8-16,4-4-10 16,0-3-7-16,2-7-6 15,0-4-3-15,0-3-4 16,1-4-5-16,-2-10-8 15,-2-6 14-15,-3-7-1 0,-3-7-15 32,0-6-16-32,-2 1 0 15,-1 3-12-15,4 7 20 0,1 5 22 16,2 9 3-16,4 6 7 16,2 5 9-16,1 2-4 15,8 2-12-15,4 0 14 16,5 5 0-16,3 2-8 15,4 1-3-15,1 2-1 0,1 3-2 16,-1-2-1-16,0 4-41 16,-4 2-22-16,-1 3-22 15,-3 3-9-15,-8 3-16 16,-2 4 27-16,-3-4 62 16,-2 1 25-16,-1-5 38 15,0-3 35-15,0-5-15 0,-1-6 2 16,1-3-14-16,2-5-26 15,1-5 1-15,1-6 20 16,4-9 9-16,1-4-25 16,0-5-19-16,1-3-4 0,3-2 0 15,1 1 4-15,-3 6-1 16,-2 5-3-16,0 5-1 16,-3 12-4-16,-2 5-4 15,0 10 8-15,-2 11 15 16,0 7-10-16,2 4-6 0,-3 3 1 15,1 0-5-15,-1-1-1 16,0-7-3-16,-3-2-15 16,1-6-3-16,-1-8 0 15,0-2-7-15,-6-8-2 0,-1-2-6 16,-3-12-28-16,-4-3 31 16,2-2 29-16,-1-2 5 15,5 2 1-15,2 3 2 16,3 5 14-16,3 5 19 15,0 2 7-15,6 0-23 0,2 3-12 16,6 0-6-16,1 0-13 16,3 0-115-16,0 0-105 15,1 1-202-15</inkml:trace>
  <inkml:trace contextRef="#ctx0" brushRef="#br0" timeOffset="3450">9418 4464 438 0,'0'-3'49'15,"-3"3"1"-15,-4 7 100 16,1 10-29-16,-2 7-20 16,-1 8 28-16,-2 7-10 15,1 4-3-15,2-2-33 0,0-3-40 16,4-8-17-16,-1-6-19 16,4-10 0-16,1-4-4 15,0-10-8-15,4 0-3 16,0-10 5-16,2-8 17 15,0-9 22-15,-4-9-13 0,-2-3-10 16,1-6-9-16,-1 0 1 16,2 4-3-16,0 6-1 15,2 6 10-15,2 9 5 16,1 4 1-16,1 8 9 16,2 1 2-16,4 3-8 15,1 2-6-15,2 2-11 0,-1 0-2 16,0 2 1-16,-4 5-7 15,-5 0-41-15,-2 7-47 16,-5-1-47-16,-5 2-79 16,-7 1-133-16,-4-3-153 0</inkml:trace>
  <inkml:trace contextRef="#ctx0" brushRef="#br0" timeOffset="3543.8162">9356 4553 413 0,'-7'10'526'0,"4"-4"-466"0,3 2-38 16,6-5-15-16,10-2 24 15,4-1-20-15,6 0-5 16,3-4-4-16,-1-3-24 16,1-2-87-16,1 0-147 15,-3-2-30-15,0 1-119 0</inkml:trace>
  <inkml:trace contextRef="#ctx0" brushRef="#br0" timeOffset="4594.3884">9669 4580 463 0,'-7'37'250'0,"-4"1"-139"15,-1 5 31-15,1-6 8 0,2-2-32 16,0-9-39-16,5-9-29 16,0-7-7-16,4-6-13 15,0-4-16-15,2-10-12 16,3-7 7-16,0-7 9 16,2-9-11-16,-2-8-3 0,1-6-1 15,2-2-14-15,3 3-5 16,1 5 9-16,2 11 0 15,1 9 5-15,-2 11-1 16,0 10 1-16,-6 1 2 0,-1 12 3 16,-3 4 5-16,-1 3-2 15,-2 2-4-15,0 3 0 16,-2-3-3-16,-1 2-16 16,-3-2-6-16,0 2 10 0,-2-3 3 15,4 2-21-15,0-1-6 16,3 0 7-16,1 1 7 15,0-5 13-15,7 2 4 16,3-7 0-16,3 0 4 16,4-5 4-16,0-3 4 0,4-5 4 15,-1 0 1-15,1-9-2 16,0-4-4-16,1-4 2 16,-3-7 5-16,1-4 5 15,-2-3-3-15,0-1-6 16,-3 2-5-16,-2 2-1 0,-3 7-1 15,-2 4-2-15,-4 8 0 16,-2 5 1-16,-1 4-1 16,-1 8 7-16,0 11-5 15,0 6 0-15,0 6-1 16,0 5 2-16,0 1-2 0,0 0-5 16,1-4-14-16,0-5-17 15,0-5 3-15,-1-5 4 16,0-5 12-16,-2-7 10 15,-5-6-5-15,-1-3-45 16,-2-10-15-16,-1-4 51 0,-2-3 20 16,2 0 2-16,1 3 1 15,4 2 10-15,2 7 21 16,3 4 16-16,1 4 30 16,0 0-25-16,8 6-41 15,3 0-7-15,2 4 3 0,3-2-3 16,0-1-3-16,1-3-1 15,0-2-3-15,0-2-7 16,-2-4-13-16,-1-6-1 16,-4-7-7-16,-3-1 21 15,-4-4-3-15,-2-8-4 16,-1-1-5-16,0 2 4 0,-2-2 8 16,-1 7 0-16,1 4 3 15,1 7 5-15,1 8 0 16,0 2 0-16,0 3 3 15,4 0 5-15,5 5-8 16,0 1 7-16,5 3-5 0,4-3-6 16,1 3-8-16,1-3 4 15,1-3-13-15,2-1-15 16,-2-2-15-16,0-4 12 16,-2-4 9-16,-3-1-4 15,-2 1 15-15,-5 1 8 0,-1 1 12 16,-6 5 1-16,-2 1 27 15,-1 2 69-15,-6 10-28 16,0 2-50-16,-4 7-6 16,2 2 9-16,2 0-4 15,4-3-13-15,3-2-7 0,3-5-15 16,6-8-58-16,7-4-53 16,2-1-51-16,2-5-76 15,4-6 26-15,0-3 50 16</inkml:trace>
  <inkml:trace contextRef="#ctx0" brushRef="#br0" timeOffset="5085.2319">10487 4617 354 0,'-6'11'151'0,"-2"8"39"15,-3 2-47-15,0 6-13 16,6 0-1-16,-1 0-37 16,6-3-43-16,1-3-20 0,9-4-13 15,5-4-10-15,1-3-6 16,3-5-1-16,0-5-1 15,-1 0-9-15,0-9-22 16,-5-7-17-16,-6-1 0 16,-2-3-11-16,-5 0-9 15,-5-1 1-15,-5 3 38 0,0 2 33 16,-4 1 10-16,2 6 17 16,4 0 21-16,1 4 14 15,3 3 10-15,2 1-7 16,2 1-27-16,1 0-35 0,8 3-10 15,0 1 6-15,0-1 2 16,3 0-3-16,-3 1 1 16,-2-3-3-16,-2-1-33 15,-3-1-9-15,-2-9-3 16,-2-6 25-16,-5-5 13 0,0-3-2 16,-4-1 0-16,0 4 13 15,4 3 62-15,1 5 51 16,3 6 3-16,0 3-16 15,2 1-19-15,1 0-20 16,6 0-20-16,4 2-11 0,7-2-11 16,5-3-15-16,5-1-4 15,7-1-2-15,9-2-79 16,4-4-111-16,4-2-136 16,5-5-396-16</inkml:trace>
  <inkml:trace contextRef="#ctx0" brushRef="#br0" timeOffset="5744.3429">11463 4435 823 0,'-14'4'56'0,"-4"12"-19"15,2 8 83-15,0 6-32 16,3 4 11-16,3 4-10 16,7 1-39-16,4-4 1 15,10-5-19-15,7-6-15 16,6-6 3-16,4-9-21 0,5-7 5 31,0-5 0-31,0-14-9 16,-1-6 14-16,-5-11-10 0,-7-3 6 15,-8-7 1-15,-10-4-6 16,-6-2 5-16,-11 4-18 16,-7 8-5-16,-5 7 9 15,-4 14 2-15,0 13 10 16,0 11 0-16,2 13 6 0,4 6-1 16,7 7-11-16,7 3 3 15,10-4-30-15,6-3-81 16,13-5-77-16,8-10-89 0,7-7-91 15,3-7-78-15</inkml:trace>
  <inkml:trace contextRef="#ctx0" brushRef="#br0" timeOffset="6103.9096">11848 4432 481 0,'3'13'57'0,"-3"8"90"15,-3 10 62-15,-5 6-70 16,0 5-22-16,0 0-11 15,1-3-22-15,3-7-26 16,4-3-21-16,0-12-22 0,5-6-12 16,3-8-1-16,2-5-3 15,0-10 10-15,-1-7 1 16,0-8 0-16,-4-7 1 16,-1-7-2-16,-4-9-1 15,-3-5-4-15,-2 1-2 0,0 3 0 16,2 7-3-16,3 10 2 15,0 10-2-15,3 9-1 16,6 10 2-16,4 3 2 16,2 2 1-16,3 2-1 15,3 5 2-15,-1 3-4 0,0 1-4 16,-3 2-51-16,-5 0-37 16,-7 3-80-16,-5-1-149 15,-5-1-308-15</inkml:trace>
  <inkml:trace contextRef="#ctx0" brushRef="#br0" timeOffset="6239.8823">11869 4464 997 0,'8'9'226'16,"2"-3"-213"-16,7 0 9 16,2-5 37-16,4 2-13 0,1-2-37 15,0-1-2 1,0 0-126-16,-1 0-167 15,-3-4-375-15</inkml:trace>
  <inkml:trace contextRef="#ctx0" brushRef="#br0" timeOffset="6585.5159">12553 4377 1012 0,'2'1'85'16,"-2"15"-64"-16,-6 9 135 15,-2 5-36-15,0 6-37 16,-1 2-49-16,-1-1-35 0,6 0 0 16,2-3-50-16,2-1-90 15,4-4-137-15,6-4-264 16</inkml:trace>
  <inkml:trace contextRef="#ctx0" brushRef="#br0" timeOffset="6931.0799">12743 4652 939 0,'10'-27'101'0,"-1"0"53"16,2-4-25-16,-2 0-37 0,-2 4-51 15,-2 3-23-15,0 5-13 16,-3 8-6-16,0 5 7 15,0 9-12-15,0 13 0 16,0 8 2-16,2 4 0 16,-1 5 2-16,3-2-3 15,2-5 9-15,-1-6-6 0,1-9 5 16,1-4 6-16,2-7 1 16,0-3 22-16,-1-11 21 15,1-6-5-15,0-6-20 16,-1-6-18-16,1-3-5 0,-3-2-2 15,1 0-19-15,-1 4-41 16,-1 6-37-16,0 10-67 16,-1 8-92-16,0 11-85 15,1 13-128-15</inkml:trace>
  <inkml:trace contextRef="#ctx0" brushRef="#br0" timeOffset="7318.3116">13062 4638 444 0,'7'3'544'15,"0"-3"-458"-15,-1-12 29 16,1-7 36-16,-1-7-41 0,0-8-43 16,0-4-38-16,-2-6-22 15,2-2-3-15,-1 5-2 16,0 6-9-16,1 9-8 16,0 10-13-16,2 14 3 15,-1 6 2-15,4 13 16 0,3 8 5 16,0 7-9-16,4 2 7 15,1 4 2-15,-2-1-3 16,2 1 7-16,-4-2-2 16,-2-6 1-16,-5-2 2 15,-5-2 15-15,-3-7 31 0,-4-3 3 16,-10-2 7-16,-3-5 13 16,-8-3-7-16,-3-4-19 15,-3-2-25-15,-1-3-16 16,3-2-7-16,5-2-15 0,5-2-23 15,5 6-30-15,11 2-41 16,3 2-92-16,13 11-145 16,6 2-238-1</inkml:trace>
  <inkml:trace contextRef="#ctx0" brushRef="#br0" timeOffset="7396.5224">13473 4813 1186 0,'9'0'166'15,"-6"0"-156"-15,0 0-25 0,-2-6-37 16,-1-3-3-16,0-4-175 16,0-2-345-16</inkml:trace>
  <inkml:trace contextRef="#ctx0" brushRef="#br0" timeOffset="7759.8171">13959 4444 971 0,'-3'19'227'16,"1"3"-208"-16,1 5 21 15,1 0 68-15,1 3-23 16,6-2-3-16,3-8-26 0,3-3-41 16,4-6-1-16,4-9 8 15,4-5-13-15,3-14 17 16,3-6-1-16,1-8-15 16,0-6 7-16,3-6-12 15,-3-1-7-15,-1-3 9 16,-5 3-8-16,-4 3-64 0,-7 8-102 15,-4 8-54-15,-7 15-10 16,-4 10-289-16</inkml:trace>
  <inkml:trace contextRef="#ctx0" brushRef="#br0" timeOffset="8164.0843">14358 4641 1079 0,'7'0'99'0,"5"-4"-49"15,3-9 65-15,3-8-20 16,3-8-25-16,-1-4-31 0,1-3-30 16,-2-3-3-1,-4 4 4-15,-1 6-8 16,-4 7-1-16,-1 9 3 0,-4 10-9 0,-1 12 5 16,1 13 27-16,-3 8-14 0,1 9-7 15,-1 2-5-15,1-3-2 16,0-1-2-16,0-6-20 15,1-7-17-15,-2-4 27 16,-1-8-20-16,-1-5-13 16,0-3 9-16,-4-4-20 0,-4-4-36 31,-3-9-10-31,-1-6 72 16,1-3 27-16,0 0-6 0,3 1 9 15,3 4 24-15,3 6 27 16,2 5 14-16,0 4-10 15,6 2-10-15,3 0-18 16,5 0-19-16,0 1-5 16,4-1-42-16,2 0-50 0,0-5-38 15,-1-2-103-15,0-1-250 16</inkml:trace>
  <inkml:trace contextRef="#ctx0" brushRef="#br0" timeOffset="8708.0566">14787 4445 660 0,'0'23'251'16,"-3"4"-195"-16,-1 8 17 15,-1 2 36-15,0 0-2 16,-1-4-29-16,2-6-44 16,2-6-20-16,0-8 10 15,2-9 0-15,0-4-15 0,0-13-16 16,2-7 11-16,2-8 6 15,2-8-3-15,-2-9-4 16,1-5-2-16,1-1-8 16,2 4-3-16,5 6 1 15,1 9 7-15,5 10-1 0,-1 12 0 0,1 10 6 16,-4 10-4-16,-3 9 0 16,-3 6 4-16,-5 5-5 15,-2 2-26 1,-2-3-9-16,-2-4 15 0,-5-5 7 0,-2-4-3 15,-2-6 5-15,1-4-4 16,-1-5-11-16,-3-1-6 0,4-4 9 16,1-3 14-16,1-2 0 15,4 1 1-15,1-1 14 16,3 5 19-16,0 4 23 16,5 0 20-16,4 8 2 15,3 5 9-15,2 6-11 0,3 2-4 16,0 3-6-16,-1 0-17 15,0-4-23-15,-1-1-15 16,1-1-1-16,-3-2-24 16,1-6-65-16,-1-3-102 15,1-2-159-15,1-3-261 0</inkml:trace>
  <inkml:trace contextRef="#ctx0" brushRef="#br0" timeOffset="8812.3522">15170 4713 1080 0,'0'7'103'16,"0"-2"-136"-16,-3-1-46 15,-1-4-233-15</inkml:trace>
  <inkml:trace contextRef="#ctx0" brushRef="#br0" timeOffset="9768.0664">6638 7659 745 0,'-14'-7'120'15,"-1"0"-61"-15,1 1 49 16,1 5-26-16,-1 1-6 16,-1 11-27-16,1 7-22 0,1 10-5 15,-1 7-10-15,3 12 16 16,-1 8-2-16,7 12-4 16,0 8 0-16,5 5-18 15,7 5-2-15,4-3 4 0,7-6-11 16,4-11 7-16,5-12 0 15,4-14-1-15,3-16 12 16,6-11-6-16,1-12-1 16,2-15 5-16,0-13-6 0,-2-12 2 15,-5-12 3-15,-4-8-5 16,-8-8 2-16,-9-7 1 16,-6-2-6-16,-9-4 3 15,-10-1 1-15,-7 6-5 0,-5 9 2 16,-5 12 0-16,-3 17-2 15,-3 16 3-15,-5 18 26 16,-3 9 7-16,-5 20-3 16,0 10 2-16,3 7-11 0,5 5-11 15,5 1-12-15,9-1-2 16,10-6-4-16,10-3-73 16,6-6-65-16,17-9-43 15,10-8-61-15,5-10-75 16,7-5-30-16</inkml:trace>
  <inkml:trace contextRef="#ctx0" brushRef="#br0" timeOffset="10021.399">6860 7924 635 0,'-7'-4'392'0,"-1"-3"-306"15,4-2-32-15,2-3 14 16,4-9-23-16,10-3-10 0,10-8-8 15,16-2-7-15,13-4 20 16,13-4-26-16,11-1 29 16,7-1-1-16,8 1-39 15,4 2 4-15,0 0-9 16,1 4 0-16,-5 3 10 16,-5 4-15-16,-10 5 13 0,-13 4-7 15,-14 7-1-15,-14 4 7 16,-13 5-10-16,-9 0 3 15,-11 4-50-15,-2 1-1 16,-9-1-48-16,-6-4-124 16,0-1-72-16,-5-3-23 0</inkml:trace>
  <inkml:trace contextRef="#ctx0" brushRef="#br0" timeOffset="10321.874">7892 7168 554 0,'14'0'106'15,"2"0"-1"-15,5 0 11 16,1 4-37-16,1 0-13 16,3 2-13-16,-1-2-10 0,-6 1-9 15,-2 1-2-15,-1 0-19 16,-7 3-1-16,-1 1 26 16,-7 4 30-16,-1 3-18 15,0 5-17-15,-7 3 7 16,-2-1 7-16,-3-1 10 0,-1-2 4 15,0-3-15-15,-3-6-11 16,1-2-7-16,-1-7-10 16,-1-2-16-16,3-1-2 15,1-4-2-15,0-8-26 16,5 1-52-16,3-6-58 0,4-4-71 16,1 1-189-16</inkml:trace>
  <inkml:trace contextRef="#ctx0" brushRef="#br0" timeOffset="10938.1567">8509 7064 539 0,'-9'-7'183'16,"-4"1"16"-16,-2 5-41 16,1-1-68-16,-1 2-20 15,4 5-24-15,5 5-9 16,-1 4-19-16,7 3-12 0,5 3 3 15,4 5-3-15,5-1 6 16,3 3 4-16,-2 0 4 16,-1-4 9-16,-3 1-1 0,-4-2 17 15,-5-2 10-15,-2-2-13 0,-4-4-8 16,-5-1-10-16,-2-5-14 16,-1-3-3-16,-1-5-7 15,1 0-13-15,3-8-25 16,5-4-32-16,4-3-48 15,3-3-35-15,13-2-33 0,5-1-36 16,6 0-30-16,6 1 49 16,1 1-36-16</inkml:trace>
  <inkml:trace contextRef="#ctx0" brushRef="#br0" timeOffset="11391.6093">8667 7183 228 0,'22'0'130'0,"-6"6"40"16,-7 8 31-16,-5 8-15 0,-3 2-46 15,-1 5-24-15,0 0-6 16,-2-3-7-16,2-1-24 15,0-5-25-15,5-3-25 16,5-6-17-16,2-5-7 16,3-3-2-16,3-3-3 0,0-4 0 15,-2-5 0-15,-1-5-14 16,-4 0-16-16,-8-3-19 16,-3 0-13-16,0 1 3 15,-9-1-14-15,-4 3 0 16,-1 4 38-16,0 4 22 0,2 3 15 15,3 0 17-15,1 3 24 16,5 0 4-16,3 0-11 16,2-1-29-16,9 1 10 15,0-4 10-15,4-1-9 16,-2 0-14-16,1-2-3 0,-3 1 2 16,-4-3-5-16,-2 0-1 15,-2-3-6-15,-3 1 1 16,-6-5 5-16,-1 1 4 15,-2-2-1-15,2 2 0 16,-1 4 0-16,5 1 3 16,1 5 8-16,-1 1 14 0,3 3-6 15,0 0-13-15,5 1-9 16,3 0 3-16,5 0-3 16,3 4-16-16,4-2-46 15,4 0-57-15,3-2-58 16,-2 0-139-16,2-4-69 0</inkml:trace>
  <inkml:trace contextRef="#ctx0" brushRef="#br0" timeOffset="11835.8407">9110 7053 612 0,'0'17'201'0,"-5"4"-77"0,-2 9 14 16,0 3-9-16,1 2-5 15,-2 1-39-15,3-4-17 16,-2-4-26-16,3-6-13 15,3-9-12-15,0-5-13 16,1-4-2-16,0-4 1 0,0-4-10 16,0-10 3-16,0-5 9 15,1-5-2-15,3-4-12 16,4-3-31-16,1 3 0 16,3 2 13-16,5 4 17 15,1 7 8-15,1 2 1 0,0 7 1 16,-4 5 1-16,0 1 0 15,-3 3 0-15,-6 7 1 16,-1 1 0-16,-3-1-2 16,-2 1-14-16,0 1-5 15,-6-4 7-15,-1 1 2 0,-3-1-10 16,-2-2-7-16,3 1 3 16,1-1 5-16,0-2 1 15,4 2 13-15,2 2 2 16,2 1 2-16,0 5 6 15,2 2 16-15,2 2 9 16,4 0-6 0,2 0-16-16,1-4-5 15,2-2-4-15,1-5-13 0,5-4-76 16,-2-3-109-16,5-8-156 16,-3-6-287-16</inkml:trace>
  <inkml:trace contextRef="#ctx0" brushRef="#br0" timeOffset="12023.3794">9601 7028 948 0,'-13'17'17'0,"-2"5"23"16,-3 6 39-16,2 2 10 15,-4 1-22-15,6-3-33 16,5-3-29-16,6-5-5 15,3-5-5-15,7-6-60 16,8-8-51-16,3-1-59 0,3-7-34 16,4-4-59-16,0-4-3 15</inkml:trace>
  <inkml:trace contextRef="#ctx0" brushRef="#br0" timeOffset="12590.608">9758 7131 607 0,'1'0'205'16,"-1"10"-28"-16,-4 5-62 15,-2 4-52-15,-2 1 20 16,2 2-8-16,2-1-19 16,0-2-17-16,4 1-18 15,0-7-14-15,6 0-5 0,5-3-2 0,4-5-3 16,0-2 1 0,2-3 1-16,-2-1-3 15,-1-5-3-15,-4-5-4 16,-4-2-29-16,-1 0 5 0,-5-1-1 15,0-3-30 1,-9 0 5-16,0-3 23 16,0 4 9-16,-2 1 28 0,2 2 4 15,3 4 2-15,3 5 19 16,-1 1 24-16,4 2 8 16,0 1-16-16,0 0-25 0,5 1-9 15,-1 2-3-15,4-2-1 0,-5 0-2 16,3-1 1-16,-1 0-2 15,-2-6-2-15,0-1 4 16,-2-5-3-16,0-2-4 16,0 0-10-16,-1-3 0 15,0-3 6-15,0 2 6 16,0 3 4-16,0 2 1 0,0 4 5 16,0 3 7-16,1 4 12 15,4 1-9-15,0 1-13 16,5 0-1-16,2 4-3 15,3 1-21-15,4 0-28 16,3-1-44-16,-1-2-44 0,5-2-69 16,-1 0-49-16,2-4 138 15,-2-3-82-15,-1 1-42 16</inkml:trace>
  <inkml:trace contextRef="#ctx0" brushRef="#br0" timeOffset="12837.9102">10105 6986 267 0,'7'-3'123'15,"-4"1"2"-15,-3 0 23 0,-5 2 43 16,-3 0-118-16,-3 0-17 15,-1 0-6-15,2 0-10 16,3 0-15-16,2 2 4 16,5 3-3-16,0 2-19 15,6 3-13-15,5 1 6 0,4 4-1 16,1 1 1-16,1 2-4 16,-3 0 6-16,-1 0-3 15,-4 1 3 1,-4 1 11-16,-5-2 54 15,0 1 18-15,-5-5-11 0,-6 0 1 16,-2 0-6-16,-1-4-31 16,-3-3-28-16,1-3-7 0,-2-3-37 15,2-1-75-15,1-3-106 16,3-4-215-16</inkml:trace>
  <inkml:trace contextRef="#ctx0" brushRef="#br0" timeOffset="13761.1657">10899 7191 631 0,'2'0'-1'0,"3"0"-118"15,2-5 51-15,3 1 0 0,-1-3 10 16,1 0 43-16,0-2 15 15,-1 2 5-15,0-4-11 16,-3 5-33-16,1-4-58 16</inkml:trace>
  <inkml:trace contextRef="#ctx0" brushRef="#br0" timeOffset="14188.0677">11005 7028 157 0,'0'0'145'15,"0"-36"-55"-15,-3 19 36 16,-1 4-5-16,-1 4-4 15,0 5-3-15,-1 2-13 16,-1 4-27-16,1 8-24 0,0 6-22 16,2 5-1-16,2 0 6 15,2 3-4 1,6-1-3-16,6-2-7 16,3-5-9-16,4-6-2 0,3-3-1 15,3-7-1-15,-1-3-1 16,2-8-3-16,-2-9 2 0,0-6 3 15,-2-4-2-15,-5-6 1 0,-3-3 2 16,-8-2-1-16,-4 3 1 16,-3 4-3-16,-9 5-1 15,-6 9 2-15,-4 9 36 16,-2 10 15-16,-4 5-15 16,1 14-24-16,-1 5-5 0,3 7 3 15,5 4-2-15,4-2-11 16,7 1-3-16,7-3-4 15,4-3-56-15,10-4-48 16,7-5-51-16,3-8-57 0,2-4-128 16,1-6-130-16</inkml:trace>
  <inkml:trace contextRef="#ctx0" brushRef="#br0" timeOffset="14594.7505">11408 6936 687 0,'-6'37'93'15,"1"4"-30"-15,1 2 98 0,3-3-36 0,1-2-54 0,0-8-39 16,3-6-16-16,2-7-17 31,2-8-3-31,1-7 2 16,-3-6-1-16,1-10 16 15,-3-7 19-15,0-8-7 16,-3-9-2-16,0-5-9 0,-2-4-12 0,-1-2 3 0,0 2-2 16,1 6-5-16,1 4 7 15,1 10-4-15,0 7 7 31,3 8 18-31,3 3 10 0,3 6-5 0,3 3-1 0,2 0-9 32,6 0-3-32,2 3-4 15,1 2-12-15,-2 1 1 16,1 0-1-16,-6 2-29 16,-4 2-52-16,-9 3-57 15,-3-1-97-15,-8 1-237 0</inkml:trace>
  <inkml:trace contextRef="#ctx0" brushRef="#br0" timeOffset="14774.0151">11446 6915 1162 0,'3'3'109'16,"3"-3"-113"-16,7 0 14 0,5 2 12 16,3-1 21-1,1 0-43 1,5 2-16-16,1-3-113 15,0 0-174-15,1 0-371 0</inkml:trace>
  <inkml:trace contextRef="#ctx0" brushRef="#br0" timeOffset="16301.2113">12617 7135 770 0,'0'-9'214'0,"-4"-3"-107"0,-1-1 37 16,1-6-30-16,-1-5-23 15,1-3-38-15,0-7-17 16,1-3-3-16,0-3-20 15,0-1-4-15,0 2 1 16,2 2-11-16,-1 6 2 16,0 8 3-16,2 5-12 0,0 9 4 15,0 5-6-15,5 4-20 16,7 11-3-16,3 7 26 16,6 5 5-16,5 7 6 15,3 1-5-15,-1 3-1 16,0 0 7-16,-4-1-9 0,-4-5 6 15,-3-2 6-15,-9-5 14 16,-4-1 14-16,-4-4 4 16,-8-3 7-16,-7-2 6 15,-5-3-13-15,-4-1-8 0,-2-3-6 16,-1-4-15-16,3 0-10 16,4 0 2-16,3-2-11 15,7-1-14-15,5-3-32 16,5 1-49-16,7-1-39 15,10-1-72-15,7-2-71 0,4-1-216 16</inkml:trace>
  <inkml:trace contextRef="#ctx0" brushRef="#br0" timeOffset="16804.2841">13039 6910 893 0,'-7'13'98'0,"-5"6"-42"0,-1 5 61 15,1 3-7-15,2 0-28 16,2 0-13-16,7-4-19 31,1-2-31-31,10-3-8 16,5-5 2-16,6-2-14 0,4-5 6 16,-1-4-2-16,3-2-7 0,-3-2 9 15,-3-6-22-15,-6-5-28 16,-3 1-14-16,-10-5-27 15,-3-1-5-15,-12 0 3 16,-4 1 8-16,-4 1 58 0,-2 5 24 16,2 2 14-16,1 3 21 15,5 2 29-15,5 3 18 0,5 1-7 16,4 0-20-16,1 0-42 16,9 0-24-16,4 0 10 15,2 0 3-15,2 0-2 16,-1 0 0-16,-1 0-2 15,-5-3-8-15,-2 0-28 0,-5-7-12 16,-3 0 4-16,-5-6 5 16,-7-2 9-16,-2-2 16 15,-1 0 13-15,-1 2 3 16,4 4 12-16,4 4 34 16,3 3 9-16,2 2-2 0,3 1-5 15,3 1-18-15,6-1-22 16,4 1-2-16,5 0-3 15,4 2-4-15,2 1-1 16,2 0-51-16,3 0-55 16,-1 3-48-16,-1-3-102 0,-2 0-203 15</inkml:trace>
  <inkml:trace contextRef="#ctx0" brushRef="#br0" timeOffset="17194.3711">13377 6808 798 0,'-5'30'117'16,"1"0"-31"-16,0 10 54 15,2-1-24-15,-1 0-34 16,2-1-19-16,0-6-26 16,1-7-16-16,0-9 4 15,0-7-7-15,0-6-3 0,0-3 2 16,0-10-21-16,0-7 1 15,0-8 13-15,0-5-11 16,-2-8-14-16,2-2-17 16,2-1-22-16,6 4 3 15,6 5 17-15,3 7 14 0,7 8 12 16,-2 8 2-16,2 9 3 16,-1 2 3-16,-2 10-4 15,-4 4 4-15,-5 4-2 16,-6 0-1-16,-4 0 3 15,-2 0 1-15,-11-5 11 16,-4-2 43-16,-5-3 1 0,-1-5-11 16,-3-4-19-16,1-1-17 15,1-6-10-15,5-4-32 16,5-1-61-16,5 2-74 16,7 1-134-16,2 5-306 15</inkml:trace>
  <inkml:trace contextRef="#ctx0" brushRef="#br0" timeOffset="17350.897">13746 7046 1105 0,'9'8'190'0,"-5"-2"-182"16,-1 1-1-16,-2-7 4 16,-1 0-63-16,0-10-256 15</inkml:trace>
  <inkml:trace contextRef="#ctx0" brushRef="#br0" timeOffset="17876.6553">14308 6825 808 0,'2'0'104'16,"-1"13"-57"-16,-1 7 111 15,0 10-3-15,-4 7-30 0,-1 5-51 16,3 4 2-16,0-5-21 16,2-5-33-16,1-8-2 15,6-8-17-15,3-7-5 16,1-11 14-16,5-3-5 15,1-12 11-15,1-9 17 0,0-7-17 16,1-8-3-16,-1-5-5 16,0-4-12-16,-1 1 7 15,-3 3-39-15,-1 7-82 16,-2 11-38-16,-1 9-28 0,-1 14-35 16,-2 8-147-16,-2 19-67 15</inkml:trace>
  <inkml:trace contextRef="#ctx0" brushRef="#br0" timeOffset="18276.2227">14577 7078 373 0,'10'24'379'0,"0"-9"-183"16,3-10-73-16,1-5-22 0,1-11 3 15,3-9-18-15,2-8-23 16,1-6-26-16,-1-3-25 16,1-3-10-16,-5 3 3 15,-1 5-2-15,-3 6-1 16,-4 8 0-16,-2 9-4 0,-1 9-4 31,-3 11-6-31,0 13 15 16,-2 9 2-16,2 5-2 0,-1 6-2 0,0 0 2 15,1-5-1-15,1-5-5 0,-1-3-10 16,0-10-14-16,-1-5-23 16,-1-3 1-16,0-7-5 15,-5-6-39-15,-3-1-21 16,-4-10 9-16,-2-5 86 15,-3-2 19-15,2-5 2 0,0 3-1 16,4 2 39 0,4 2 49-1,3 3-6-15,4 5-18 16,1 2-19-16,7 3-15 0,5 1-10 16,4 2-12-16,5 0-10 15,2 0-28-15,3 2-82 0,2 0-40 16,-1-2-42-16,-1 0-172 15</inkml:trace>
  <inkml:trace contextRef="#ctx0" brushRef="#br0" timeOffset="18731.3812">15066 6889 456 0,'0'2'304'15,"0"11"-201"-15,0 9 30 16,-2 8 7-16,-2 6-24 15,1 6-16-15,-1-1-17 0,2-1-20 16,0-6-21 0,0-8-23-16,2-10-15 15,0-8 8-15,2-8 6 0,2-11-14 16,3-11 8-16,-2-5 1 16,1-10-6-16,1-5-3 15,0-5-3-15,2 0 0 16,4 2-5-16,3 7-3 15,2 6 2-15,1 11 3 0,0 11 0 16,-2 10 0-16,-2 7 1 16,-5 13 2-16,-6 1 2 15,-3 9-2-15,-1 0-7 16,-4 1-17-16,-5-1-10 16,-2-5-6-16,-2-3-8 0,2-4 6 15,-2-7 8-15,2-2 1 16,0-8 12-16,1-1 18 15,3 0 1-15,2 0 5 16,2-1 14-16,3 1 18 16,0 0 2-16,8 1 10 0,5 8 19 15,2 1-12-15,5 3-18 0,2 4-6 16,3 0-14-16,-1 3-13 16,1 1-4-16,2-2-31 15,0 2-101-15,-3-1-146 16,3-3-319-16</inkml:trace>
  <inkml:trace contextRef="#ctx0" brushRef="#br0" timeOffset="18888.9083">15650 7317 1119 0,'2'7'248'16,"-2"-4"-234"-16,0 2-19 15,0-4-9 1,0-1-138-16,0 0-419 15</inkml:trace>
  <inkml:trace contextRef="#ctx0" brushRef="#br0" timeOffset="31335.8841">7540 8692 254 0,'-2'-7'110'0,"-3"3"-64"15,-2-1 26-15,0 1 5 16,-1 4 5-16,0-3-19 16,-5 3-3-16,2 0-11 15,-3 1-10-15,1 5-7 16,-2 3-5-16,0 5-11 0,-3 3-3 16,-1 4-5-16,0 2-4 15,-3 5-1-15,2 2-3 16,-3 3 1-16,1 1 2 15,1 3-3-15,0 1 1 16,1 0 0-16,4 2 1 0,0-2 3 16,3 0 0-16,5 1-4 15,5 0-1-15,3-2-2 16,1 1 2-16,7-4-1 16,3 1 1-16,3-4-2 15,3-1-1-15,-1-2 4 16,2-3-3-16,1-1 2 0,1-4-2 15,0-1 1-15,4-4 2 16,1-1-3-16,1-2 0 16,3-5 3-16,-2-2-2 15,2-2 4-15,0-1-2 16,1-4 1-16,-2-1 0 0,3-5 0 16,-4-4 3-16,-2-2 2 15,2-5 1-15,-2-4 6 16,-1 0 0-16,2-6 4 15,-3-1 1-15,-1-2-6 16,-3 0-1-16,0 2 1 0,-3-1-2 16,-2 1-4-16,-3 1 8 15,0 0 11-15,-4-2 0 16,1 0-2-16,-1-1-5 0,0-1-12 16,-2 2-1-16,-2 0-2 15,-2 2 6-15,-1 2 0 16,0 2-1-16,0 1 1 15,-6 1 2-15,-3-1 5 16,1 2 3-16,-2 1-6 0,-2 2-2 31,0-2 2-31,0 3 2 16,-4 0 5-16,1 3-2 0,-1 1-7 16,-3 0 1-16,-1 1 1 15,-4 3-3-15,1 1-5 16,-3 2-1-16,-1 5 1 15,-2 2 1-15,0 3-3 0,-5 7 1 16,3 7-1-16,-3 3-3 16,2 3-1-16,5 4 0 15,4 2 1-15,4 2-3 16,7 1-20-16,8 1-59 0,4 3-70 16,4-1-99-16,5 1-210 15</inkml:trace>
  <inkml:trace contextRef="#ctx0" brushRef="#br0" timeOffset="32332.7121">7566 9603 490 0,'-2'-3'84'0,"0"2"-35"15,-1 1 38-15,3-1 13 16,-1-2-24-16,1 4-37 0,-2 0-9 16,2 1-16-16,0 0-3 15,0 5-10 1,2 3 13-16,0 4 3 0,4 6 6 0,0 3-1 0,-1 6-3 31,3 2-2-31,0 5-4 0,1 1 0 0,1 3-4 31,-3-2 0-31,4 0-2 0,0-2 0 0,-3-2 5 16,2-3-6-16,0-3-2 0,-3-3-2 16,-1-5 0-16,0-6 0 15,-1-2-3-15,-5-4 7 31,0-4-5-31,0-1 6 16,-6-3-1-16,-2 0-1 16,-3-6-2-16,-2 1-2 0,-1-3 0 0,-3 0-12 0,0 3 1 15,2 0-7-15,0 3-1 16,2 2 13-16,1-1 1 31,5 2 2-31,2 2 3 16,3-3 1-16,2 3-1 0,5 1-4 0,2 1-3 0,7-2 4 31,1 2 7-31,3-2 2 16,-1 0 4-16,-1 0 3 15,-2-3-4-15,-3 1-7 16,-4 1-2-16,-1-2 2 0,-6 1 2 16,0-2 3-16,-2 1 8 15,-8-3-3-15,-1-3-13 16,0 2-8-16,-2 0-7 15,4 1 7-15,-1 3 6 16,3 0-4-16,1 8 3 16,3 4-2-16,2 2 2 0,1 3 1 15,0 3 1-15,0 1-1 16,5 0 2-16,2-3-1 16,0-4 7-16,1-2 1 15,-1-5-3-15,2-2 3 16,-1-5 2-16,1-2 9 0,1-5-2 15,1-6 6-15,-2-3 2 16,3-5-6-16,-2-1-11 16,1-3-4-16,-1-1-15 15,-2 0-108-15,-2 3-115 0,-1 5-312 16</inkml:trace>
  <inkml:trace contextRef="#ctx0" brushRef="#br0" timeOffset="32693.2832">7514 10688 776 0,'0'-5'68'0,"-7"5"32"16,3 7 24-16,-4 7-42 0,2 6-13 15,-1 7-10-15,2 2-1 16,2 3-37-16,-1 0-8 16,1-2-11-16,3 0-4 15,3-1-17-15,4-4-99 16,3 0-97-16,4-6-183 0,-1-5-206 16</inkml:trace>
  <inkml:trace contextRef="#ctx0" brushRef="#br0" timeOffset="33042.278">7614 11012 776 0,'3'-13'98'0,"1"-5"-52"15,3-6 80-15,-1-5-32 16,2 0-24-16,0-2-28 16,1 2-37-16,0 0 3 15,-3 5-5-15,1 6-5 16,-1 5 7-16,0 9-14 0,-1 5-8 15,0 13-9-15,0 7 28 0,0 3-4 16,1 2 2 0,2-3 3-16,0-5-2 0,4-6 15 15,0-8-13-15,2-4 7 16,0-5 1-16,0-11 16 0,-1-4 10 16,-1-7-11-16,-2 2-2 15,-3-5-16-15,-2 1-2 16,-2 0-4-16,-1 3-41 15,0 6-74-15,1 6-46 16,0 7-73-16,1 9-104 16,3 8-125-16</inkml:trace>
  <inkml:trace contextRef="#ctx0" brushRef="#br0" timeOffset="33430.9998">7927 10855 353 0,'6'11'286'15,"2"-5"-185"-15,-5-5 41 16,1-5-56-16,-1-7 34 0,0-4-51 15,-3-4-36-15,0-4-10 16,-4-2-15-16,-2-1-2 16,1 1-7-16,0 3 2 15,2 4-5-15,-1 6-4 16,4 5 0-16,0 4 2 16,5 8-7-16,6 7 18 15,0 4-7-15,7 3 5 0,0 1-4 16,5 3 0-16,1 1 3 15,-3 1-4-15,-3-2 4 16,1 2-3-16,-8-4 8 16,-6-1 14-16,-5-2 21 15,-3-4 16-15,-10-1 6 0,-6-5-12 16,-2-2-12-16,-8-4-13 16,0-1-13-16,-3-4-7 15,3-3-7-15,3-2 2 16,6 0-6-16,9-1-36 0,8 1-32 15,3 2-75-15,14 2-88 16,6 2-140-16,8 1-239 16</inkml:trace>
  <inkml:trace contextRef="#ctx0" brushRef="#br0" timeOffset="33520.7627">8239 10908 955 0,'8'3'148'0,"-6"0"-108"16,-2-1-36-16,0-2 14 15,-4-4-73-15,-4-5-330 16</inkml:trace>
  <inkml:trace contextRef="#ctx0" brushRef="#br0" timeOffset="34423.5692">8698 10565 718 0,'0'13'55'15,"0"6"-15"-15,0 8 47 0,0 7 10 16,0 6 9-16,0 3-28 16,3-3 1-16,0-1-10 15,2-4-24-15,2-7-4 16,-1-8-23-16,1-7 3 0,1-5-9 16,-1-6-2-16,-1-5 10 15,0-6 0-15,2-8 10 16,-3-8-5-16,1-5-13 15,1-8-5-15,-1-1-4 16,1-2-4-16,-2 1 0 0,3 6-71 16,-3 6-52-16,1 9-42 15,0 9-85-15,0 13-165 16</inkml:trace>
  <inkml:trace contextRef="#ctx0" brushRef="#br0" timeOffset="34859.8649">8946 10937 751 0,'11'2'63'0,"-1"-8"0"0,4-9 48 15,-2-7-5-15,-1-6-24 16,4-4-39-16,-2-5 1 16,2-4-12-16,-1 5-11 15,0 1-1-15,-3 9-17 0,-1 5-2 16,-1 10 2-16,-2 10-15 15,-3 9-6-15,-1 11 14 16,1 5 3-16,0 8 4 16,-1 4-9-16,-1-3-6 0,-1 2-36 15,-1-4-21-15,0-7 19 16,-3-4 29-16,-1-7 11 16,-1-6-11-16,-2-6-1 15,-1-1-5-15,-2-10-19 16,1-4 34-16,0-4 5 0,3-1 15 15,-2-1 30-15,4 5-3 16,3 1 6-16,1 5 6 16,0 2-6-16,2 3-12 15,3 3-19-15,5-1-3 0,2 3-4 16,4-2-6-16,2-1-64 16,4 1-84-16,3-5-114 15,4 0-151-15</inkml:trace>
  <inkml:trace contextRef="#ctx0" brushRef="#br0" timeOffset="35317.1506">9428 10801 551 0,'-6'28'145'0,"-2"0"-29"16,-2-5 39-16,2-4-5 0,2-7-32 15,0-7-38-15,2-7-41 16,-1-7-34-1,3-10 5-15,0-9-12 0,2-5 7 16,0-4-7-16,3-3-1 0,7 2-5 16,2 1 1-16,3 5 8 15,1 5-6-15,2 7 4 0,-2 6 1 16,-2 8-4-16,-1 5 4 16,-2 1-3-16,-2 8 0 15,-3 5-19-15,-2 3-26 16,-3 0 6-16,-1 1 10 0,0 0 15 15,-5-3-7-15,-3-3-6 16,-2 0 18-16,1-5 3 16,-1-1 2-16,0-2 4 15,2-3 13-15,3 0 22 16,1 0 18-16,3 2 5 0,1 4-4 16,0 2-12-16,1 5-8 15,5 3 12-15,0 4 1 16,3 1-10-16,0-1-22 15,1 0-5-15,2-3-6 16,-1-2-1 0,3-3-42-16,1-2-90 15,-2-4-98-15,1-2-178 16</inkml:trace>
  <inkml:trace contextRef="#ctx0" brushRef="#br0" timeOffset="35573.4669">9846 10649 1002 0,'0'-2'193'16,"0"5"-135"-1,-2 3 44-15,-1 8-29 0,-4 4-9 16,2 5 0-16,-1 2-22 16,2 0-23-16,2-1-6 15,0-1-21-15,2-2-28 16,0 0-72-16,3-3-91 16,0 0-151-16,3-3-309 0</inkml:trace>
  <inkml:trace contextRef="#ctx0" brushRef="#br0" timeOffset="36282.8001">10060 10924 1072 0,'0'-1'124'0,"0"-6"-125"15,0-8 35-15,4-6 48 16,5-6-38-16,2-4-21 15,4-2-9-15,1-1-11 0,-1 5 9 16,-2 3-15-16,-2 6 10 16,-2 7-2-16,-1 6-12 15,-4 7 6-15,1 7-7 0,0 11 11 16,-3 8 6-16,0 5-10 16,-1 2 10-16,1-2-9 15,-2-2-2-15,0-8-3 31,0-5-3-31,0-6-3 0,0-3-2 0,0-6 7 0,-4 0 3 16,-2-2-27-16,-2-5 4 16,-1-2 20-16,2 1 4 15,0-2 5-15,1 4-5 32,3-1 10-32,1 3 8 0,2 1-5 15,2 1-7-15,6 0-12 16,5 0 1-16,4-1 9 0,5 0-19 0,4 0-103 15,2-1-95-15,0 1-83 16,1 1-49-16</inkml:trace>
  <inkml:trace contextRef="#ctx0" brushRef="#br0" timeOffset="36733.3625">10411 10907 497 0,'-7'11'437'0,"-1"-3"-259"15,-1-8-44-15,2 0-63 16,1-11-29-16,-1-7-31 15,4-7-2-15,-4-9-1 16,5-3-10-16,2-6 6 16,0 2-5-1,9 2-7-15,0 5 7 16,2 7-5-16,2 9 5 0,-1 7-3 0,-1 10-3 16,0 5-4-16,-3 11 1 15,-1 5 1-15,-5 4-23 16,0-1-1-16,-2 0 19 15,0-4 7-15,0-5 7 0,-1-2-3 16,-1-6-3-16,1-4-10 16,1-2-45-16,0-2-67 15,1-4 32-15,5-3 56 16,3 3-6-16,-1 1 2 16,2 2 32-16,1 5 12 0,-1 4 15 15,-2 9 43-15,2 2 0 16,-3 5 6-16,-3 1 5 15,-2-1 5-15,-2 2 7 16,-4-3 13-16,-6 0 10 16,-5-2-13-16,-4-3-20 0,-1 1-36 15,-4-6-26-15,2-1-9 16,2-6-43-16,2-3-64 16,4 0-67-16,5-2-144 15,9-4-301-15</inkml:trace>
  <inkml:trace contextRef="#ctx0" brushRef="#br0" timeOffset="36842.9942">10712 10907 994 0,'5'5'240'0,"-5"-1"-206"0,0-2-34 16,-5 0-68-16,-3-4-211 15,1-8-595-15</inkml:trace>
  <inkml:trace contextRef="#ctx0" brushRef="#br0" timeOffset="37425.2299">11333 10722 651 0,'0'-1'111'16,"-7"6"-18"-16,-5 16 19 15,0 3 14-15,-1 6-14 16,2 4 0-16,5-2-27 16,4-2-37-16,2-6-8 15,7-4-21-15,7-9-11 0,3-5-1 16,3-6-8-16,0 0 4 15,2-12 3-15,-2-8-3 16,-6-3 1-16,-3-6 2 16,-6 1-2-16,-5-4 3 0,-4 1-4 15,-9 2-1-15,-3 5-8 16,-4 5 0-16,-1 5 7 16,1 10 0-16,1 4-3 0,3 6 0 15,4 8-6-15,7 7-23 16,5 3-21-16,6 3-27 15,11-4-60-15,7-3-73 16,2-7-136-16,6-8-120 16</inkml:trace>
  <inkml:trace contextRef="#ctx0" brushRef="#br0" timeOffset="37786.64">11685 10710 778 0,'-3'5'121'0,"-8"11"-31"0,-4 6 27 15,0 4-21-15,1 5 13 16,0 1-34-16,4-2-3 16,4-4-25-16,2-6-28 15,4-4-7 1,3-7-16-16,4-5-1 16,3-5 4-16,-1-4-3 15,3-10 9-15,-1-4-2 0,-3-6 2 16,-2-5 1-16,-2-4-5 15,0-1 2-15,-2 1-2 16,1 0-1-16,-1 6 3 16,2 4-4-16,2 5 2 15,1 5 11-15,1 7 11 16,0 0 1-16,5 3-12 0,0 2-9 16,1 2 0-1,0 0-2-15,-2 1-2 0,-2 6-46 16,-5 1-58-16,-4 5-64 0,-1-1-124 0,-8 1-263 15</inkml:trace>
  <inkml:trace contextRef="#ctx0" brushRef="#br0" timeOffset="37920.6714">11677 10729 1061 0,'-3'5'227'15,"2"-1"-171"-15,1 1-28 16,9-4 29-16,5 2-2 0,3-3-28 15,6 1-17-15,2-2-14 16,2-2-48-16,3-3-133 16,1-1-168-16,-1 0-304 15</inkml:trace>
  <inkml:trace contextRef="#ctx0" brushRef="#br0" timeOffset="38851.0608">12472 10616 1061 0,'0'-3'132'0,"0"2"-125"0,-1 5 80 16,0 6 0-16,1 7-58 15,-1 3 7-15,1 6-9 16,0 3 11-16,0 0 2 16,0-2-39-16,1-4 7 15,1-5-4-15,-2-7-25 16,1-2-7-16,-1-9-17 0,0-9-24 16,0-9 27-16,-4-6 12 15,-2-8 34-15,-2-8-9 16,-1-4 4-16,0 0 8 15,1 5-16-15,0 3 12 16,3 6-6-16,2 12 1 0,3 6 7 16,1 10-13-16,8 3-5 15,6 5-5-15,5 5 13 16,3 2 10-16,7 2-22 16,2 1-14-16,3-1-3 15,0-3 6-15,-1 1 19 0,-2-1 3 16,-4-2 8-16,-6-1 1 15,-3-1-5-15,-7 0 7 16,-6 2-3-16,-5 0 18 16,-1 2 19-16,-6 1-10 15,-2 3 6-15,-2 2-3 16,-2 0-5-16,3 1-9 16,3 1-5-16,3 0 3 0,2-4-3 0,1 2-4 15,8-1 1-15,2-3-3 16,5-1 0-16,-2-3-2 15,3-1-6-15,-1-6 3 16,-2-2-3-16,-3-2 1 0,-4-2-3 16,-2-10-10-16,-4 1 0 15,-1-3-1-15,-6-4 1 16,-2 3-7-16,-3 0 1 16,0 1 15-1,2 4 3-15,-1 2 0 16,4 3 5-16,1 3-2 0,4 0 1 15,1 1 1-15,1 1-4 16,1 0-1-16,4 0-1 16,1-1 2-16,1 2 1 0,1 0 0 15,-3-1 0-15,-1-6-3 16,-3-4-10-16,-1-4 1 16,-5-10-2-16,-5 1-1 15,-2-1 10-15,1 1 4 16,-1 2 16-16,5 5 18 0,3 6 2 15,3 2-3-15,1 2-3 16,3 1-7-16,8 4-17 16,5 0-7-16,5 2-1 15,4 5-1-15,5 1-62 16,5 2-69-16,1 1-58 0,1-2-114 16,0 0-76-16</inkml:trace>
  <inkml:trace contextRef="#ctx0" brushRef="#br0" timeOffset="39145.6507">13133 10576 543 0,'-16'-3'290'0,"-3"2"-155"15,3-1-72-15,2 2-27 16,4-1 20-16,6 2-34 16,4 5-21-16,6 4-7 15,8 5 3-15,3 2 3 16,3 4 0-16,-2 3 1 15,-3 6 0-15,-6-2-2 0,-7 3 4 16,-2 1 23-16,-11-1 26 16,-7 0 20-16,-3-5 16 15,-3-4-12-15,0-6-19 16,1-6-23-16,4-7-23 16,4-5-12-16,6-12-11 0,6-7-46 15,3-7-38-15,9-4-82 16,7-2-122-16,3 0-161 15</inkml:trace>
  <inkml:trace contextRef="#ctx0" brushRef="#br0" timeOffset="39440.9804">13236 10675 772 0,'5'24'139'16,"-3"3"-54"-16,-1 4 13 15,-1 1-11-15,0-2-15 16,0 0-17-16,0-6-28 0,1-4-19 15,1-5-9-15,0-6-2 16,1-8-32-16,-3-2-53 16,0-12-30-16,-1-6 21 15,-6-9 18-15,-2-5 37 16,-2-2 35-16,-1 0 9 0,1 5 42 0,-1 3 67 0,5 8 29 16,1 7 19-16,4 4-29 15,2 5-39-15,2 2-35 16,9 0-24-16,5 3-13 15,4 0-7-15,9 4-9 16,3 2-1-16,6 1-29 16,4 4-108-16,4-2-96 0,3 0-144 15,1 0-287-15</inkml:trace>
  <inkml:trace contextRef="#ctx0" brushRef="#br0" timeOffset="40017.9978">13991 10655 737 0,'-12'-2'143'15,"0"-1"-50"-15,1 4-26 16,3 5-20-16,2 1 1 16,2 5-4-16,4 0-13 15,0 4-10-15,5 4-5 0,2 0 9 16,0 3 1-16,-1 2-6 15,-1 1 2-15,-4-2 8 16,-1-1 16-16,-5 1-3 16,-4-6-2-16,-2-1 0 0,-3-4-10 15,0-4-12-15,-2-5-14 16,4-3-4-16,1-1-7 16,3-4-45-16,6-6-24 15,2-5-36-15,11-3-68 16,7-3-48-16,6-2-131 15,7-2-105-15</inkml:trace>
  <inkml:trace contextRef="#ctx0" brushRef="#br0" timeOffset="40551.6222">14226 10712 560 0,'2'10'283'16,"-3"6"-223"-16,-7 6 8 16,-3 2 32-16,0 0-5 15,3 3 4-15,2-4-32 16,3-2-11-16,3-4-27 15,6-3-10-15,5-3-4 0,2-4-12 32,3-4 1-32,0-1-5 15,1-5-1-15,-3-6 0 0,-3-2-31 0,-7-3-8 16,-4-4-10-16,-5 0-2 16,-7 1-8-16,-2 0-12 15,-3 2 41-15,3 3 24 16,0 3 8-16,5 3 1 15,2 2 13-15,4 2 26 0,3-1 7 16,0 6-18-16,8-2-22 16,3 3 19-16,4 2-3 15,3-1-10-15,-2 2-7 16,1-4-3-16,-5 0 0 16,-3-2-2-16,-2 1 0 15,-4-2 1-15,-3-2-2 0,-1-4-3 16,-7-4-1-16,-1-6-4 15,-3-2 3-15,-1-2 5 16,1 0 0-16,1 2 0 16,4 3 1-16,3 5 5 0,2 3 12 15,2 4 9-15,1 3-5 16,7-1-15-16,3 3 0 16,4 2 2-16,2 2-6 15,1 1-2-15,3 1-2 16,1 0-52-16,-1-2-52 15,2 0-66-15,2-2-99 0,1-2-34 32,-1-2 14-32</inkml:trace>
  <inkml:trace contextRef="#ctx0" brushRef="#br0" timeOffset="40895.2409">14580 10696 210 0,'9'-3'189'0,"-5"1"-26"15,-3 4 18-15,-1 1-3 0,0 8-17 16,0 3-56-16,-1 6-27 15,-1 3-7-15,0 2-17 16,0 0-6-16,2 0-6 16,0-2-14-16,1-2-20 15,2-4-6-15,-1-5-4 16,0-3-17-16,-1-4-38 0,-1-5-34 16,0-4-41-16,-3-10 2 0,-5-4 15 0,-4-8 11 15,0-6 16-15,-3-1 35 16,4-1 36-16,1 2 19 15,3 4 26-15,4 7 68 16,3 5 47 0,0 6 2-16,7 5-4 15,3 3-27-15,3 1-35 16,4 4-15-16,5 2-3 16,2 4-11-16,1 0-21 15,2 3-19-15,2 0-7 0,-2-2-23 16,1-3-68-16,-2-4-114 15,0-2-199-15,-1-5-537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10:0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17582 7707 590 0,'-13'-1'123'0,"-4"1"-22"15,-3 0 9-15,1 7-58 0,-5 4 49 16,-2 7-26-16,1 3-28 15,-1 6-14-15,1 3-8 16,2 4-7-16,3 4-4 16,4 3-3-16,4 0-3 0,5 2 3 15,6 0-5-15,2 0-5 16,10-1 2-16,6-5-4 16,4-3 2-16,5-4-2 15,7-5-2-15,2-6 1 16,5-5 6-16,3-3 4 0,3-4-1 15,-2-5-2-15,1-2 3 0,-3-7-6 16,-1-7 5-16,-1-5-1 16,-4-6 1-16,-3-5 5 15,-3-3-1-15,-3-5-2 16,-5-2 5-16,-7-3-3 16,-4-2 2-16,-4-5-5 15,-4-3-1-15,-3-4 10 0,-2-3-8 31,-6-1-2-31,-3-2-1 0,-4 5-2 16,-7 5 1-16,-6 9 14 16,-5 9 24-16,-7 13 7 0,-5 10-8 15,-9 12-10 1,-5 12-9-16,-6 17-10 16,-3 13-5-16,0 10-3 0,5 9-2 0,9 8-5 15,14 7-25-15,15-1-76 0,15 0-117 16,11-4-202-16</inkml:trace>
  <inkml:trace contextRef="#ctx0" brushRef="#br0" timeOffset="938.7213">20821 9267 618 0,'-10'-6'89'15,"-2"2"-66"-15,0 1 60 16,2-1-22-16,-3 4-6 16,1 0 23-16,-1 1-20 15,0 11-12-15,0 6-1 0,-2 6-15 16,1 9 0-16,0 7-4 15,2 8-4-15,0 7 2 32,4 1-9-32,4 2-6 0,2 0 10 0,4-4-10 15,7-4 7-15,5-7-1 0,3-4-5 16,5-8 6-16,3-6-6 16,4-8 7-16,3-8 1 31,3-7-3-31,2-8 5 0,2-11-6 0,2-10 6 15,-2-7-1-15,-3-7 1 0,-1-6 4 16,-5-4-10-16,-3-4-4 16,-4-3-6-16,-7 0 2 15,-5 0-3-15,-7 0 2 16,-5 0-1-16,-6 3 0 16,-8 6 1-16,-7 8-3 0,-2 10 1 15,-5 9 4-15,-6 12 12 16,-5 10 22-16,-3 11-9 15,-3 13-10-15,2 11-4 16,2 6-13-16,1 9-4 16,12 8-4-16,9 0-60 0,6 1-113 15,8-8-222-15,9-6-662 16</inkml:trace>
  <inkml:trace contextRef="#ctx0" brushRef="#br0" timeOffset="2045.1473">18727 10796 699 0,'-14'-8'101'0,"-4"3"-98"16,0 5 44-16,2 7 8 15,-3 9 6-15,3 13-12 16,2 9-16-16,4 12-28 15,5 8 15-15,4 7-8 16,3 1-8-16,7-3 9 16,7-3 4-16,4-9 9 0,6-8-5 15,6-8-1-15,1-9 0 16,6-6 10-16,0-10-7 16,3-8 8-16,2-5-11 15,2-13-15-15,1-11 5 16,-1-6 0-16,-1-11 3 0,-4-5 10 15,-5-9-3-15,-3-5-5 16,-8-6-4-16,-7-4 0 16,-6-4-2-16,-5-1-3 0,-6 2 0 15,-5 4-3-15,-9 10 5 16,-6 9 20-16,-8 14 10 16,-9 15 17-16,-7 16 5 0,-8 13 6 15,-6 18-27-15,-5 18-13 16,-4 12-8-16,0 14-11 15,3 14-6-15,5 11-2 16,10 9-45-16,10 3-131 16,10 1-210-16,13-3-588 0</inkml:trace>
  <inkml:trace contextRef="#ctx0" brushRef="#br0" timeOffset="4541.8262">4717 18260 465 0,'3'-13'190'0,"-1"0"-186"0,2 0 57 16,6 0 14-16,-2 1-1 15,3 3 10-15,4 5-2 16,1 1-25-16,3 3-12 15,0 4-10-15,2 4-9 16,-1 3 3-16,-1-1-4 0,-2 6-11 16,-3-2 4-16,-5 1 6 15,-3 0 5-15,-4 2 4 16,-2-1 1-16,-2 1 5 16,-8-2-8-16,-4 0-2 15,0-2-5-15,-6-3-5 0,0-5-10 16,0-1-5-16,-2-1-2 15,6-3-1-15,-2 3 2 16,7-3-2-16,2-1-2 16,6-1 3-16,3 2-7 15,0 0-4-15,10 0-7 0,3 0 3 16,3 2 16-16,1-1-6 16,3 4 2-16,0 2 0 15,1 0 0-15,-1 3 0 16,-2 0 0-16,2 2 1 15,-4 1 4-15,-1 0 3 0,-2 0 3 16,-3 2 1-16,-3-1 4 16,-2 0 12-16,-2 0 6 15,-3 2 4-15,-2-2 9 0,-5 1 8 16,-6 0-3-16,-7-1-5 16,-3 3-5-16,-6-1-12 15,-2-2-6-15,-3 1-8 16,-1-2-6-16,-1 0-3 15,5-3-3-15,2-1-3 0,4-4-1 16,6-1 1-16,9-2 0 16,3-6 0-16,6-11-24 15,1-6-46-15</inkml:trace>
  <inkml:trace contextRef="#ctx0" brushRef="#br0" timeOffset="86959.8134">1900 2309 698 0,'-12'14'48'0,"1"4"-21"16,2 4 85-16,-3 4 6 16,4 5-33-16,1 1-17 15,3 4-30-15,2-3-9 16,2-2-1-16,7-3-12 16,5-2-2-16,3-5-14 0,2-4 3 15,3-7-6-15,-2-4-3 16,2-2-1-16,-2-4-5 15,-3-7 13-15,-3-5-6 16,-3-6 7-16,-7-3-5 16,-2-5 1-16,0-2-11 15,-9-1-13-15,-3 1 4 0,-1 2-5 16,-1 5 14-16,4 4 8 16,-1 6 14-16,3 4 4 15,4 4 30-15,2 1-4 16,2 2-14-16,0 0-26 15,6 0-12-15,4 2 12 0,-1 0-1 16,0 0-1-16,0-2 1 16,-2 0 2-16,-1 0 1 15,-6-4-2-15,0-2 2 0,0-4 1 16,-6-7 5-16,-3-1-2 16,-5-5-3-16,3 0-10 15,-1 5 3-15,4 1 3 16,1 8 4-16,5 2 17 15,2 4 18-15,0 3-1 0,6-1-34 16,7 1-9-16,3-2 7 16,7 1 2-16,-1 1-2 15,5 0 1-15,0 4-5 16,-3 3-65-16,3 7-35 16,-7 5-97-16,-2 5-127 15</inkml:trace>
  <inkml:trace contextRef="#ctx0" brushRef="#br0" timeOffset="87392.6502">2181 2650 532 0,'0'1'450'16,"2"-1"-492"-16,1-13 48 16,3-5 60-16,6-6-4 15,1-6-45-15,0-5 4 16,5-1-12-16,0 1 7 0,0 5 2 15,-2 5-23-15,-1 7 14 16,1 7-15-16,-5 8 0 16,0 6 0-16,-2 11 3 15,0 6 17-15,-3 7-14 16,-1 2 10-16,-1 0-10 16,-4-1 3-16,3-5-1 0,-3-2-19 15,0-5 11-15,0-5-12 16,-5-4 3-16,-1-5-1 15,-3-1 3-15,-5-1-1 16,-1-1-1-16,-3-6 17 16,5 1-5-16,1 2 10 0,5 0 13 15,3 2-6-15,4-1 1 16,2 2-15-16,7-2-5 16,4 0-4-16,8 0 10 15,1-2-16-15,5-4-100 16,4-1-33-16,2-2-56 15,-1-3-44-15</inkml:trace>
  <inkml:trace contextRef="#ctx0" brushRef="#br0" timeOffset="88005.8941">2661 2317 742 0,'-17'0'112'0,"-2"2"-30"16,2 6 40-16,1 4-72 15,1 2 3-15,3 6-25 0,5 1-18 16,5-1-9-16,2 1-3 16,5-1 0-16,5-4-11 15,7-2-27-15,1-4-27 0,2-6-38 16,4-1-19-16,1-3-2 16,-2-4 20-16,-4-6 12 15,-1 0 31-15,-3-2 54 16,-3 1 6-16,-5-2-1 0,-3 4 14 15,-2 3 72-15,-2 0 23 16,0 6 43-16,-2 0 20 16,-2 6-93-16,-1 5-51 15,1 6 8-15,2 1 7 16,-1 3-14-16,1 1-18 0,2 1-5 16,0-3-1-16,0-2-3 15,0-2-11-15,0-6-9 16,2-3 2-16,-2-4-22 15,0-3-11-15,3 0-12 16,-1-4-1-16,0-4 32 0,3-4 2 16,-1 0-30-16,3-2 33 15,1 0 28-15,2 0 3 16,-1-2-2-16,1 0 1 16,2 1 2-16,-1-1 0 15,-3 1 2-15,2-1-4 16,-1 2 5-16,-2 1-3 0,-1 2 3 15,-1 2 12-15,-3 3 6 16,-1 1 6-16,0 3 41 16,-1 2 8-16,0 0-26 15,0 0-5-15,0 7 7 16,0 6-7-16,0 3-14 0,-1 5 28 16,0 3 23-16,1 2-14 15,-2 0-23-15,2-4-30 16,0-1-16-16,4-5-7 15,3-4-70-15,0-4-133 16,1-7-238-16</inkml:trace>
  <inkml:trace contextRef="#ctx0" brushRef="#br0" timeOffset="88617.7194">3409 2298 373 0,'0'14'549'0,"0"7"-544"0,-3 9 22 15,-4 3 112-15,0 4-47 16,1 1 13-16,-1-3-41 15,1-4-22-15,1-8-22 16,4-6-17-16,-1-5 7 16,0-8-12-16,2-4 4 0,0-15-6 15,-2-7 12-15,2-8 2 16,0-7-11-16,0-4 2 16,6 1-10-16,4 3 3 15,1 5 2-15,2 10-10 16,3 7-2-16,-3 8 4 0,1 5 7 15,-3 2-3-15,0 9 3 16,-2 5-3-16,-6 3 8 16,-1 2 4-16,-2 2-3 15,-5-1 8-15,-4-1-3 0,0-3 10 16,-2-3 8-16,1-3-18 16,2-4-2-16,2-4-15 15,5-2-35-15,1 0-82 16,3-4-125-16,9-3-133 15,1-3-19-15</inkml:trace>
  <inkml:trace contextRef="#ctx0" brushRef="#br0" timeOffset="88977.1337">3692 2444 724 0,'-5'27'79'15,"-1"1"96"-15,1-2-27 16,1-7-75-16,3-4-12 15,1-2-29-15,5-7-20 16,5-3-16-16,5-3 12 16,3-3-4-16,1-5-1 0,2-6 2 15,-1-2-2-15,-6-1 2 16,-1 0-1-16,-9-1-2 16,-4 1 3-16,-2-2-1 15,-11 1 6-15,-3 4 1 16,-6 0 11-16,1 6 15 0,-3 3 3 15,2 5-5-15,2 5-13 16,4 5-12-16,4 3-10 16,4 1-2-16,3 3-26 15,5 0-47-15,5-1-63 16,8-3-69-16,3-5-127 0,4-5-177 16</inkml:trace>
  <inkml:trace contextRef="#ctx0" brushRef="#br0" timeOffset="89120.9901">3985 2303 990 0,'0'3'21'0,"0"10"13"16,-5 3 60-16,-2 5-34 16,1 1 0-16,-2 3-62 15,2-3 10-15,4-2-11 16,2 1-42-16,0-2-112 15,4-2-165-15,2 0-42 16</inkml:trace>
  <inkml:trace contextRef="#ctx0" brushRef="#br0" timeOffset="89465.1252">4042 2577 493 0,'0'0'356'16,"0"0"-348"-16,0 0 91 15,32-51-10-15,-23 28-31 0,2-2 3 16,-2 4-32-16,-2-2-22 15,2 6 7-15,-5 1-15 16,-1 6 2-16,1 6 0 16,-4 4-19-16,2 7-4 15,-2 9 23-15,0 4 6 16,0 4 1-16,0 0-8 0,2 0 7 16,1-5 3-16,6-3 14 15,-4-4-2-15,5-5-13 16,-1-4 0-16,1-3 8 15,0 0-2-15,1-10 9 0,-3-2-10 16,0-4-4-16,1-3-1 16,-3-2-7-16,0 0 1 15,0-1-49-15,3 1-79 16,-2 2-43-16,4 5-131 16,2 5-104-16</inkml:trace>
  <inkml:trace contextRef="#ctx0" brushRef="#br0" timeOffset="89765.7818">4436 2505 927 0,'0'22'168'0,"-4"0"-106"0,0-2 40 16,3-6-25-16,1-1-43 16,0-6-33-16,0 0 1 15,0-7-18-15,0 0-32 0,0-3-65 16,0-6-84-16,-6-6 15 15,-2-2-26-15,0-5 30 16,-1 3 73-16,-1 0 93 16,4 5 129-16,1 3 123 15,2 5 30-15,3 2-58 0,2 1-59 16,6 1-75-16,6-2-23 16,3 0-2-16,8-3-19 15,2 0-15-15,4 0-14 16,3-3-4-16,0-3-100 0,1 0-110 15,-3-2-190-15</inkml:trace>
  <inkml:trace contextRef="#ctx0" brushRef="#br0" timeOffset="90378.4622">5303 2365 696 0,'4'-11'97'0,"1"7"-16"15,-5 3-15-15,0 2 18 16,0 12 35-16,-4 5-66 15,1 8-27-15,-1 1 21 16,0 3 5-16,2-2-29 0,2-4-11 16,0-7-9-16,0-4-7 15,4-4 8-15,0-7-11 16,0-2-3-16,4-5 3 16,-6-10 10-16,2-3 7 15,-1-10-9-15,-1-4 4 16,0-2-1-16,0 0-4 0,0 6 4 15,-1 4-6-15,3 5 3 16,0 8-1-16,1 2 17 16,0 5 7-16,3 3-13 15,-2-1-4-15,1 2-1 16,3 0-8-16,-4 3-1 0,-1 1-50 16,-1 5-44-16,-4 1-49 15,0-1-117-15,-9 2-141 16</inkml:trace>
  <inkml:trace contextRef="#ctx0" brushRef="#br0" timeOffset="90519.188">5317 2427 640 0,'0'10'282'0,"0"-3"-282"0,6-3-5 16,7-1 7-16,6 0 4 15,-1-2-8-15,4-1 5 16,0 0-31-16,-1 3-210 15,-4 1-34-15</inkml:trace>
  <inkml:trace contextRef="#ctx0" brushRef="#br0" timeOffset="90941.6942">5511 2573 525 0,'0'0'311'15,"0"0"-339"-15,0 0 31 0,0 0 71 16,0 0-18-16,36-47-28 15,-22 27-19-15,-1-1 7 16,0 0 9-16,0 1 1 16,-1 6-17-16,-2 2-9 15,0 7-2-15,-5 5-5 0,1 1-1 0,-2 12 29 16,1 1 5-16,0 7-8 16,-3-2 5-16,0 3-3 15,0-2-2-15,-2 0-6 16,0-4-11-16,0-2 2 15,0-4-5-15,-4-2-8 0,-1-3-3 16,-1-3-5-16,-1-2-10 16,0 0-2-16,-2-4 18 15,5-1 9-15,-4-1 6 16,5 0 2-16,2 2 3 16,1 1 9-16,0-1 8 0,5 1-10 15,3 2-12-15,4-1-4 16,-1 1 2-16,3-1-17 15,1 1-75-15,1-4-85 16,0-2-26-16,4-2 6 16,-3-3-96-16</inkml:trace>
  <inkml:trace contextRef="#ctx0" brushRef="#br0" timeOffset="91160.2234">5866 2410 615 0,'3'0'87'15,"-3"0"-37"-15,0 0 64 0,0 8-35 16,0 2 9-16,-5 3-40 16,-1 3-3-16,1 2 11 15,-3 0-11-15,-2 3-5 16,1 0-4-16,-1 3-12 16,3-3-7-16,0-1 0 0,2-4-10 15,3-4 0-15,2-2-3 16,0-3-5-16,5-2-3 15,4-4-6-15,2 2 3 16,2-3-44-16,3-3-74 16,1-3-32-16,1-6-50 0,3-1-128 15</inkml:trace>
  <inkml:trace contextRef="#ctx0" brushRef="#br0" timeOffset="91451.3275">6132 2438 857 0,'0'0'-6'0,"0"2"-127"16,-6 6 156-16,-2 1 32 15,-4 3 42-15,-2 5-64 16,-1 3 10-16,0 1 65 0,0 1-22 16,2-1-1-16,2-2-26 15,2-1-21-15,5-2-16 16,2-4-19-16,2-1-1 15,2-3-4-15,6-2-9 16,6 1 4-16,-1-5-35 16,5-1-41-16,3-1-33 0,0-4-68 15,4-6-61-15,0-2-66 16</inkml:trace>
  <inkml:trace contextRef="#ctx0" brushRef="#br0" timeOffset="91698.3421">6367 2448 994 0,'0'-4'45'16,"-2"4"-4"-16,-2 0 25 16,-5 0-10-16,2 0-1 15,0 4-30-15,1 2-11 0,1 2-5 16,3 3-3-16,2 2 1 16,1 3-6-16,7-2-1 15,-1 2 0-15,2-2 0 16,2 0 7-16,-6 2-3 15,-1-3 16-15,-2 1 23 16,-2 0 10-16,-6-1 16 0,-6 1-8 16,-2-3-24-16,-3-2-22 15,-1-2-12-15,-4-3-35 16,3-4-84-16,-2 0-98 16,2-6-198-16</inkml:trace>
  <inkml:trace contextRef="#ctx0" brushRef="#br0" timeOffset="92406.5054">7134 2681 546 0,'0'0'246'0,"0"0"-225"15,2-7-30-15,5-7 102 16,2-5-16-16,5-5-40 0,0-4-9 16,3-4-9-16,0 2 1 15,-3 4-1-15,-1 3-16 16,-7 9 0-16,-1 5-8 16,0 5 0-16,-4 5-12 15,1 13-9-15,0 5 43 0,0 5-11 16,2 5-4-16,-2 3 2 15,-1-2-4-15,1-4 5 16,0-4-8-16,-2-6-56 16,0-3-32-16,0-5-4 15,0-5 17-15,0-3-8 16,-4 0-9-16,-1-7-11 0,-1-3 65 16,1-1 42-16,-2-1 51 15,4-2 47-15,1 5 31 16,2 1-14-16,0 0-20 15,1 1-36-15,5 1-35 16,2 0-25-16,2 3-13 0,1 3-133 16,0 0-114-16</inkml:trace>
  <inkml:trace contextRef="#ctx0" brushRef="#br0" timeOffset="93093.2374">7492 2498 878 0,'0'4'93'0,"0"0"-103"15,-2 6 77-15,-4 0 6 16,-1 3 7-16,0 7-28 15,-3-2-33-15,2 4 19 16,-1-1 2-16,2-3 0 0,2 1-14 16,2-2-16-16,3-4 2 15,0-2-12-15,5-2-6 16,5-2 4-16,3-2-20 16,5-3-25-16,0-2-31 0,4 0-19 15,-2-5 8-15,0-4-4 16,-1 0 44-16,-4-2 20 15,-1 2 18-15,-4 2 4 16,-5 3 4-16,-2 1 12 16,-2 3 26-16,-1 0 69 15,0 0-32-15,-1 3-48 0,-1 5 7 16,1-2 15-16,1 1-8 16,0 3-1-16,3-3-16 15,5 0-9-15,3-2-8 16,-2-1 3-16,6-4-1 15,1 0-4-15,0 0 1 0,-1-9 0 16,0-2 1-16,0-2 1 16,-1-4-1-16,-4 0 2 15,-4-3-2-15,-4 2 1 16,-2-2-3-16,-8 0-8 16,-5 3 9-16,-8 2 5 0,1 6 5 15,-1 5 29-15,1 4-7 16,0 4-11-16,6 7-10 15,2 2-12-15,4 1-4 16,5 2-5-16,3 1-55 16,2 3-64-16,5-1-59 0,5-1-109 15,2-1-197-15</inkml:trace>
  <inkml:trace contextRef="#ctx0" brushRef="#br0" timeOffset="93420.9979">7834 2728 946 0,'5'-3'-9'16,"1"-4"64"-16,-1-5 60 16,3-3-24-16,0-5-1 15,2-1-68-15,-1-2-10 16,-1 2 2-16,0 2-3 0,-4 8 8 16,-2 4-17-1,-1 4-2 1,-1 4 1-16,0 9-1 15,0 2 12-15,0 5-8 0,0 0-1 0,0-3 24 16,2 0-10-16,2-5 9 16,1-2 2-16,-1-3-15 0,0-2 2 15,2-2-6-15,-2 0-1 16,2-5 4-16,-1-3-2 16,3-2-2-16,-2-5 0 15,2 0-9-15,-3 1-12 0,0 1-62 16,2 0-50-16,3 3-50 15,-1 0-103-15,2 2-66 16,4 1-132-16</inkml:trace>
  <inkml:trace contextRef="#ctx0" brushRef="#br0" timeOffset="93798.643">8213 2467 604 0,'-9'4'194'16,"-4"6"-112"-16,-3 4 62 15,-2 3-14-15,-1 2-18 16,4 2-22-16,1 3-28 0,4-2-5 16,4 0-20-16,4-3-18 15,2-1-10-15,2-2-10 16,6-4 0-16,2-2 1 16,2-3-6-16,0-1 6 0,-3-4-2 15,1 0-1-15,0-2-13 16,-6 0-6-16,0-5 5 15,-1-1 15-15,0-1-1 16,-3-3 4-16,1 3 5 16,-1 1 18-1,0-1 13-15,0 3-7 16,2-2-6-16,0 2 4 0,4-2-21 0,-1-1-8 16,3 1-4-16,2 0 0 15,2-2-26-15,0 1-50 0,2 4-28 16,1 0-103-16,-2 2-127 15,-2 1-450-15</inkml:trace>
  <inkml:trace contextRef="#ctx0" brushRef="#br0" timeOffset="95099.154">8721 2542 737 0,'0'-9'103'0,"0"4"-46"0,0 5 84 16,0 4-25-16,0 7-14 15,0 5-32-15,-1 2-14 32,0 4 0-32,1-2-18 0,-1-2-37 0,1-4 5 15,0-5-15-15,0-2-32 0,0-6-22 16,-2-1-34-16,0-4-10 16,-5-9-22-16,1-3 65 15,-3-2 62-15,2 1-4 31,1 0 3-31,1 3 7 0,3 4 15 0,0 4 29 0,2 2-8 16,0 1-13-16,6 3-18 16,4 0-14-16,5 0 11 31,-1 0-4-31,5 0 2 16,1 0-1-16,1 0-27 0,-1 0-22 0,-4-2-11 0,3-3-12 15,-4-2-15-15,0-2-13 16,-2 2 51-16,-4-3 46 15,0 3 2-15,-6 2 10 16,-1 0 13-16,-2 4 43 16,0 1 40-16,0 4-7 15,-2 6-62-15,-1 4-23 0,-4 2 19 16,4 5 26-16,0 2 3 16,2 0-13-16,-1-1-21 15,1-2-22-15,1-1-8 31,0-5 0-31,0-5-18 0,0-3-38 0,0-1-47 0,-1-5-41 16,0-3-2-16,0-4-5 16,-1-2 21-16,2-3 25 15,0 0-5-15,0 1 42 16,0 1 65-16,0 4 33 0,2-1 27 16,1 3-4-16,1 1 29 15,2-1-14-15,3 1-31 16,-2-2-5-16,3 0-13 31,1 1 2-31,2 0-4 0,-3-1-9 0,1 1 50 0,-3 1-22 16,-1 3 15-16,-2-3 21 15,-1 3-15-15,-2 0-9 16,-2 0 2-16,1 0-3 31,-1 4 4-31,0 3 7 16,0 3-9-16,0 3-3 0,0 2 7 0,-1-1 0 0,-1 1-20 15,1-3-20-15,1-1-11 16,0-4-3-16,0-2-4 31,3 0-21-31,3-2-28 16,-1 0-7-16,3-3-2 16,-3 0 0-16,3 0 24 0,-2 0 24 15,-2 0-3-15,-1 0 8 16,0 0 12-16,-3 0 9 15,0 0 23-15,0 0 26 16,0 0-3-16,0 0-15 16,1 1-8-16,1 2-16 0,2 0-13 15,3-2-4-15,-4 2-3 16,1-2 0-16,2-1-1 16,-1 0-1-16,-1 0-5 15,3-1-18-15,-5-6-21 16,0 1-10-16,-1-2 2 0,-1-1 12 15,0 1 8-15,0-1 9 16,-2 2 11-16,-1 4 20 16,0-1 8-16,-1 1 24 0,2 0 1 15,0 2-3-15,0-3-4 16,1 2-15-16,0 1-14 16,0-2 0-16,1 0-2 15,0 0 0-15,0 2 0 16,0 0-2-16,0 1 3 0,0 0 4 15,0 0 34-15,0 0 12 16,0-2-7-16,3 1-1 16,1-2-10-16,2 0-19 15,3-1-8-15,1-3-3 16,0 1-2-16,4-4-40 0,-1 3-80 16,1 0-87-16,0-2-203 15</inkml:trace>
  <inkml:trace contextRef="#ctx0" brushRef="#br0" timeOffset="95948.561">9445 2593 792 0,'3'0'129'16,"-1"3"-81"-1,0 7 107-15,0 5-29 0,0 4-38 16,-1 1-33-16,1 1-30 15,-2-1-15-15,2-3-7 0,-1-4-11 16,1-5-34-16,-1-2-61 16,0-6-39-16,-1-3-12 15,0-11 38-15,-1-2 62 16,-5-7 31-16,-1 1 22 16,1-4 6-16,-2 5 33 0,2 3 38 15,3 1 14-15,2 4 11 16,1 1-22-16,0 4-34 15,6 1-38-15,4 1-16 16,0 2-6-16,3 2-32 0,4 1-18 16,-1 1-19-16,3-1-40 15,2 1-4-15,-4 0 37 16,0 0 70-16,-3 0 22 16,-2 1 0-16,-3 2 40 15,-3 5 41-15,0 2 17 0,-5 4 13 16,0 2-18-16,-1 4-10 15,0 1-3-15,0-1-6 16,-2-7 3-16,0-2-8 16,-2-4-12-16,4-4-17 15,0-3-24-15,0 0-20 0,0-9-5 16,0-2 12-16,0-3 2 16,4-3-14-16,-1 0-15 15,3 0 1-15,1 1-1 16,0 5 13-16,2 1 7 15,2 5 0-15,-4 3-1 16,1 2 2-16,-2 0-4 0,1 4 4 16,-2 5 1-16,-2-1-1 15,-1 2 1-15,-2-1 1 16,0 0 2-16,0-1 2 0,-4 0 2 16,0 2 11-16,1-1 14 15,-2 2 1-15,3-1-14 16,1 0-16-16,1 0-2 15,0-2-1-15,3 2-5 16,5-1 0-16,0-2-21 0,2-1-44 16,3-1-42-16,0-2-64 15,1 0-44-15,1-3-126 16,3-3-222-16</inkml:trace>
  <inkml:trace contextRef="#ctx0" brushRef="#br0" timeOffset="96864.7035">9890 2637 573 0,'-9'16'336'0,"-1"1"-270"0,2 2 61 16,1 2-7 0,5-3-14-16,0 0-40 15,2-2-30-15,3-5-19 16,3-2-15-16,4-3 0 0,0-2 1 15,-2-3-9-15,1-1 0 16,-1-4-31-16,-3-3-37 16,-2-5-16-16,-3-2-9 15,0-3-14-15,-4-1 0 0,-4 2 13 16,0-1 58-16,1 6 45 16,2 1 76-16,1 3 63 15,1 4-13-15,3 2-38 16,0 1-32-16,0 0-25 15,6 0-15-15,-1 0-16 0,5 0 3 16,0 0-3-16,3 0-4 16,-2 0 0-16,1 0-18 15,-1-2-24-15,-5-1-31 16,0-4 23-16,-6 0 18 16,0-3-5-16,0 0 10 0,-6-1 20 0,1 3 7 31,1-1 13-31,-2 3 14 15,3 1-7-15,2 3-1 0,1 2-14 0,0 0-7 0,2 0-13 32,6 0-16-32,0 0 14 15,5 0 3-15,2 1-1 16,2 2 11-16,0 0-8 16,0 1 3-16,-4-2 6 0,-2 3 2 15,-4 2-4-15,-3-1 4 16,-3 4 23-16,-1 1 5 15,-3 5 20-15,-2-3 20 16,0 1 6-16,-2 0-3 16,4 0 0-16,2-3-18 0,1 0-16 15,0-1-10-15,4-3-9 16,5 0-7-16,-1-1-6 16,2-2-3-16,0-1-1 15,-2-3-2-15,-1 0-18 16,-3 0-16-16,-1-6-16 0,-3-1-17 15,-1-3 1-15,-6-3-8 16,-3-1-31-16,-4-2-9 16,1 1 27-16,-1 1 63 0,3 2 15 15,3 1 20-15,1 2 28 16,2 3-12-16,4 1-14 16,0 2-8-16,1 0 3 15,1 2-2-15,5-2-4 0,1 3 3 16,1-3 4-16,1 2-1 15,2-1 11-15,1-1 20 16,1-2 9-16,0 2 16 16,-1-3 13-16,3 0-2 15,-3 1 13-15,1-1-29 16,-3 2-46-16,-1-3-9 0,0-2-40 0,-3-2-188 16,0 0-380-1</inkml:trace>
  <inkml:trace contextRef="#ctx0" brushRef="#br0" timeOffset="100184.2426">19315 8097 140 0,'-4'-2'176'16,"0"-1"-115"-16,1 0-12 15,1-1 7-15,-2 1-13 16,2-2-11-16,-1 2-13 0,3-2 2 16,-2 0-8-16,1-1-7 15,1 2 4-15,-1-2 18 16,0 1 7-16,-1 0 0 16,2 1 8-16,-1 1 14 15,0 0 4-15,0 2 6 0,1 1 5 16,-1 0-11-16,-1 6-26 15,1 6-14-15,-2 4 0 16,1 5 10-16,-1 5 5 16,1 5 6-16,-2 4-1 15,0-2-5-15,0 4-6 0,2 0-7 16,-1-3-8-16,0-2-8 16,2-4-5-16,0-7 1 15,0-5-4-15,2-6-8 16,0-5-49-16,2-5-51 15,-1-5-11-15,2-9 4 0,-2-6-5 16,0-7-10-16,-2-6-9 16,2-3-25-16,-4-2-23 15</inkml:trace>
  <inkml:trace contextRef="#ctx0" brushRef="#br0" timeOffset="100842.9979">19249 8015 200 0,'-1'-8'403'0,"1"4"-303"15,-1-1-21-15,4 2 27 16,4 0-43-16,7-1-5 16,1 0-24-16,8 2-7 15,6 0-13 1,4 1-6-16,5-2-3 0,3 1-4 16,2-2 2-16,2-1-3 0,3-1 0 15,1-1 1-15,-2-2-9 16,2 1-11-16,-2-2-5 15,-4 4 23-15,-6 0 0 16,-8 5-2-16,-9 1 3 16,-6 3-1-16,-8 7-3 0,-5 4 14 15,-1 0 12-15,-2 3 5 16,-3 2-3-16,1 1 4 16,-1 3 4-16,0-1-3 15,1 6 0-15,0-1-4 16,1 3-8-16,2 0-4 0,0 1-7 15,0 0-5-15,0-1-1 16,2 1 2-16,0-2-5 16,2-2 2-16,0 0 3 0,0-3-1 15,0-1-3-15,-1-2 1 16,-1-3 2-16,-1-3 0 16,3-1 0-16,-6-3 1 0,2-1 2 15,-3-1 4-15,-2-2 5 16,-2-1 2-16,-3-1 4 15,-3-1-6-15,-6-3-3 16,-2 1 3-16,-7-2-2 16,-7 0 7-16,-3 0 1 0,-4 0 3 15,-3 2 9-15,-3 2 3 16,-3 1 2-16,-2 3 1 16,1-3-7-16,1 0 0 15,2 0 16-15,7-2-4 16,5-1-21-16,7-1 1 0,5-1 8 15,5 0-16-15,7 0-14 16,4 0 0-16,5 0-2 16,5-3-6-16,3 2-73 15,9-3-46-15,0-2-54 16,6-1-140-16,-2-6-355 0</inkml:trace>
  <inkml:trace contextRef="#ctx0" brushRef="#br0" timeOffset="102070.0154">19883 7670 839 0,'0'0'201'15,"0"-3"-125"-15,0-1-6 16,6-3-4-16,3-3 13 0,5-4-10 15,3-4-21-15,6-4-5 16,2 0-12-16,2-4-17 16,1 2 1-16,-3 0-15 0,-2 5-1 15,-5 2-31-15,-5 6-95 16,-6 1-44-16,-6 3-87 16,-5 3-268-16</inkml:trace>
  <inkml:trace contextRef="#ctx0" brushRef="#br0" timeOffset="102252.7487">19942 7468 900 0,'12'21'167'16,"2"-1"-127"-16,6 4 73 16,5 1 27-16,1 2-55 15,0 0-47 1,-2 0-35-16,1 3 2 0,-2-3-14 15,-5-1-102-15,0-2-165 16,-4-4-386-16</inkml:trace>
  <inkml:trace contextRef="#ctx0" brushRef="#br0" timeOffset="109651.8541">4398 4641 661 0,'3'0'68'16,"3"0"-37"-16,-1-4-6 16,8-5 58-16,2-5-8 15,6-3-13-15,0-7 9 16,4-1-20-16,0-3-7 0,-2 1-25 0,-1 3-11 16,-6 1-3-16,0 4-3 15,-5-1 7-15,-1 4-11 16,-2-1-6-16,-4 0-24 15,-2 1-15-15,-2 2-40 16,-2 1-42-16,-10 3-91 0,-1 5-98 16</inkml:trace>
  <inkml:trace contextRef="#ctx0" brushRef="#br0" timeOffset="109863.9477">4441 4364 610 0,'4'13'112'0,"3"-3"-60"16,6 5 66-16,2 4 15 16,6 2-44-1,0 3-6-15,3 3-28 16,-2 3-12-16,1 0-11 0,-1 1-19 0,-4-1-4 16,1-3-9-1,0 0 3-15,-1-7-52 16,0-3-72-16,-1-6-85 15,-1-7-156-15</inkml:trace>
  <inkml:trace contextRef="#ctx0" brushRef="#br0" timeOffset="111785.1077">4970 4536 54 0,'0'-4'48'0,"0"2"-8"15,2-1 9-15,1 2-15 16,-1-1 14-16,-1 1-4 0,1 1 2 15,0-1 2-15,-2 1 5 16,0 0 4-16,0 0-5 16,0 0-8-16,0 0-7 15,0 2-8-15,0 3-13 16,0 0-5-16,0 0-4 0,0 3 4 31,0 1-2-31,-2-1 1 16,0 1-4-16,1-1 5 0,0 2 2 15,0-1-6-15,1-2-3 16,-3 0-4-16,3 3 1 16,0-2 0-16,-2 2-1 15,2 3 0-15,-2 0 2 0,-1 1-2 16,1 3 0-16,0 0 0 16,0 2 1-16,0-1-1 15,-3 1 0-15,1 1 0 16,0-1 0-16,-5 2 0 15,4 2 0-15,-4 2 0 0,1 0 0 16,0 1-1-16,-2-2 2 16,3 3-2-16,-2-2 2 15,4 0-2-15,-4 3-1 0,3-2-12 16,-1 1-1-16,0 1 3 16,1-1 7-16,1-2-2 15,1 2-2-15,0-4-15 16,1 1 1-16,1-1 0 0,-3 0 8 15,3-2 0-15,0-1 13 16,1 1 2-16,0 0 0 16,1 1 0-16,0-1 1 15,0 3-2-15,0-1 1 16,0 4 0-16,0-2-7 0,-1 4-30 16,-1-1 6-16,-2 2 14 15,0 0 11-15,1 0 3 16,-1 1 6-16,-3-1-3 15,2 0 2-15,1 1-1 16,-2 2 0-16,1-2 2 16,1 1 0-16,-2 0 2 0,0-1-2 15,1 0 7-15,1 0-7 16,-3-2-1-16,2 2-2 16,-1-4 1-16,0 0 0 15,1-1 0-15,-2 1 3 16,3-2-2-16,-3-2-1 0,1 1-1 15,1-2 6-15,0-4 14 0,1-1-6 16,2-3 0-16,0-4-4 16,0-1 6-16,2-4 0 15,0 0-12-15,0-4-4 16,0 2-1-16,0 0 2 0,0 0 0 16,0-2 5-16,0 2 18 15,2-1-23-15,0 0 2 16,0 2 2-16,1-2-1 0,1 4 1 15,0-1 2-15,1 1 0 16,6 1 1-16,-4 0-4 16,2 0 1-16,3 2 3 15,2-1-2-15,-1 2-1 16,2 0-2-16,2 0 0 0,1 0 2 16,1 3-2-16,-1-1 2 15,3 3-2-15,2-1 0 16,-3 2-2-16,2-1 3 15,1 2-1-15,-2 1-2 16,0-2 0-16,1 1-1 16,1 0 2-16,-3-1-1 0,2 1 0 15,-1 0 1-15,2-1 2 16,0 0 0-16,-2 0-2 16,3 0 0-16,-2 0-1 15,1 0 0-15,1-1 0 16,-4 0-1-16,4 0 1 0,-3-3-2 15,0 1 3-15,0 0-1 16,0-2 1-16,1 1 0 16,-4-2 2-16,4 4-2 15,-3-4 0-15,2 1 0 0,-1 1 1 32,1 0 1-32,-1 1 0 15,4-2 0-15,-3 1 0 16,3 2 0-16,0-3 2 0,-1 2 1 15,1-1 0-15,1 2 1 16,-3-2 3-16,1 1 1 16,-1 0-4-16,-2 0 3 15,0-2-4-15,-2-1 1 16,-1 0-6-16,2-1 0 0,-4 0 3 16,1-1 3-16,-3-2 9 15,1 2 0-15,-1-1 3 16,-1-3 1-16,-1 3 1 15,-2-2-4-15,2 0-10 16,-4-1-2-16,-1-1 7 16,-1 1 4-16,-1-2-1 0,0 1-2 15,0 0-1-15,-2-2-3 16,2 1 2-16,-4 0 4 16,2 0 1-16,-2-1-6 15,0-1-7-15,0 2-2 16,0-2 0-16,0 0-2 0,0 0 1 15,0 0 0-15,0 0-11 16,0 0-36-16,-2 0-36 16,-3 0-54-16,0-2-105 15,-3 1-73-15</inkml:trace>
  <inkml:trace contextRef="#ctx0" brushRef="#br0" timeOffset="113330.1727">5902 7283 280 0,'-3'-3'143'0,"0"1"-72"15,2 1 23-15,-1-1 16 16,0 2 1-16,2 0-27 0,0 0-17 16,0 0-16-16,0 0-21 15,2 6-13-15,4 1-7 16,2 5-5-16,3 1 2 15,3 1-5-15,1 1 1 0,4 1-3 16,2 0 2-16,-1-2 0 16,3-3-1-16,-5-1 1 15,1-2 0-15,-2-3-2 16,-4 0 2-16,-5-3-2 16,-1-1 0-16,-2-1 2 0,-3 0 1 15,-1-5 4-15,-1-5 10 16,-4-5 23-16,-4-3 4 15,-1-5-10-15,-2-1-8 16,-3 0-10-16,2 3-6 16,-2 2-1-16,4 2-1 15,2 3-5-15,0 3 0 0,0 0-2 16,2-1-8-16,1-1-49 16,-1 2-52-16,1-1-102 15,-3 1-169-15</inkml:trace>
  <inkml:trace contextRef="#ctx0" brushRef="#br0" timeOffset="119483.4677">6296 7632 250 0,'0'-1'24'15,"0"1"-26"-15,0-2 3 16,0 2 0-16,0 0 11 0,0 0 6 16,0 0 17-16,0 0-5 15,0 0-2-15,0 0 14 16,0 0 11-16,0 2-7 15,1 0-12-15,1 0-13 16,-1 1-4-16,0 0 0 0,1 1-3 16,0-1 3-16,0 1 1 15,0-2-1-15,0 3 2 16,1-1 1-16,-1 0-4 16,2 1-3-16,-2 0-3 0,2 0-3 0,2-1-2 15,-4 5 0-15,3-3-1 16,-1 0 4-16,2 2-1 15,-3-1 2-15,3 2 6 0,0 2 1 16,0-2-7-16,0 1-7 16,1 0 0-16,1 2-2 15,0-1 0-15,0-1 0 16,1 3 2-16,-1-2-2 16,1 0 0-16,-1 1 0 0,0-2 0 15,2 0 0-15,-1 0-1 16,-2 1 1-16,4-1 0 15,-5-1 1-15,3 0-1 16,-3 0 0-16,3 1 0 16,-1-3 0-16,0 3 0 0,1-3-1 15,1 1 1-15,-2 0 1 16,2 1-2-16,3-1 1 16,-2-1 0-16,0 1 0 15,5 1-1-15,-3 1 1 16,3-2 0-16,-1 1 1 0,2 1-1 15,1 0 0-15,1 0-1 16,2 1 1-16,1 0-1 16,2 1 2-16,-1 2-1 15,2 0 0-15,1 0 1 16,1 3-1-16,0-1 0 0,1 1 1 16,2 2-1-16,1-1 0 15,2 1 0-15,-3 2 0 16,3-1 0-16,1 1 0 15,-1 2 0-15,-2-2 2 16,1 3-3-16,-2 0 2 0,0 2-1 16,0-1 0-16,-1 1 1 15,-2 3-2-15,3-1 2 32,-3 2 0-32,-1 1-1 15,0-1 1-15,1 1 0 0,-2-1-1 16,-1 0 1-16,0 2-1 15,-1-1 1-15,0 1-2 16,0 0 2-16,-1 2-1 16,1-2 0-16,-1 2 0 15,0-1 2-15,2-1-2 0,-2 1 0 0,1-2 0 16,0 0-2-16,-1 2 5 16,1-1-4-16,2 1 1 15,-3 1 0-15,1 1 0 16,1 0 2-1,-5 0-3-15,3 1 2 0,0-1 0 16,-1 1 1-16,-2 1-1 0,4 1 1 16,-1 2 2-1,-1 1-2-15,2 3 2 16,-1-3-4-16,1 2 2 0,-1 0-2 16,-1 1 2-16,1 1-2 15,-3 3 1-15,2-1 2 16,-1 1 2-16,0 2 1 15,-2-1-3-15,-2-3 1 16,2 2-3-16,-3 1 1 16,3-2-1-16,-4 3 0 15,2-1-1-15,1 2 0 0,-1-2 1 0,4-1-1 16,-4 2 2 0,2-2 1-16,1 1 0 15,0 0-3-15,0 1 2 0,-1 1-1 0,1-2-1 16,3 3 0-16,-5 1 1 0,2 2-1 15,0 1 1-15,-2 2-1 16,3 2 1-16,-3-2-1 16,2 2 0-16,0-1 2 31,0 1-1-31,3 0-1 0,-2 1 0 0,0 0-1 0,1-1 2 16,-1 1-1-16,0 0 1 15,0 0-1-15,-1-1 0 16,2-1 1-16,-2 0-1 15,0-2 3-15,1-4 9 32,-1 1 0-32,0-3-1 0,0-1-4 15,-1-2-1-15,1-1-1 0,0 2-2 0,0-3-2 32,-1 1 1-32,-1 0-1 15,1 1 1-15,0-1-1 16,-1-1 2-16,2 0-3 0,-3 0 1 15,2 0 0-15,0-1-1 16,0 0 1-16,0-1-1 16,3-2 0-16,-3-2 0 15,1 0 1-15,1 1 0 16,0-2 1-16,1 1-4 0,-2 2 4 16,3 1-2-16,-2 0 1 15,1-2-1-15,1 0 2 16,-1 0-3-16,0-3 3 15,-1-1-4-15,-1-2 3 16,0-2-1-16,-2-2 0 0,0-2 0 16,0-2 0-16,-3-3 0 15,-1-2 0-15,0-3 0 16,-3-3 0-16,1-4 0 16,-4-1-1-16,0-4-1 15,-3-2-1-15,0-1 0 0,0-4-1 16,-3 3-4-16,-1-3 3 15,0 3 6-15,0-5 1 16,0 2 2-16,-3-2-6 0,-2 0 1 16,-1 1-2-16,-1-1-4 15,2 1-15-15,-3 0-19 16,2 1 0-16,0-1 11 0,1 0-1 16,0-1-13-16,-2 0 6 15,1 1 18-15,0-2 15 16,0 2 6-16,0 0 2 0,-2 0 2 15,2 1 0-15,0 0 6 16,3 0 9-16,-3-1 3 16,2 1 0-16,-2-1-2 15,1 0-6-15,2 0 9 16,0 1 19-16,-1 0 7 0,2 1 12 16,2 0-1-16,0 4-26 15,0 1-26-15,1 3-5 16,4 3 1-16,-1 1 3 15,3 1 7-15,1 1 2 16,0-1-3-16,-1 1-6 0,1 1-2 16,4-2 3-16,-5 0-4 15,0 0-3-15,1-1-2 16,0-1 2-16,-2-4-2 16,0-1 0-16,-3-2-1 15,1-2-2 1,-2-2 0-16,3 2-5 0,-2-5 0 0,1-3 3 15,0-2 6-15,-1-2 2 16,1-4-1-16,0 1 0 0,0-2-1 31,0 1 0-31,-2 1 0 16,2-3-1-16,0 3 1 0,-2 0-1 0,1-1 1 16,-1 1 0-16,0 3-1 15,0 0 0-15,-1 3 1 16,2 1-1-16,-3 2 1 0,0 0 1 15,0 0-1-15,0-1 0 16,0 1 0-16,-2 1 1 16,-2 0 1-16,0 0 0 15,0-1 0-15,-3 3 0 16,-1-3 0-16,-2 2-1 0,-2 1-1 16,-3 1 1-16,0 0-1 15,-2 1 0-15,-2 0 0 16,-1-1 0-16,1 0 4 15,4 0 2-15,0-1-2 16,3 1 4-16,3-1-3 0,1 0-3 16,4 0-3-16,2 0 0 15,0 0-1-15,2 0-4 16,0-1-40-16,3-1-24 16,3 2-5-16,1-5-47 15,0 1-95-15,0 0-83 0</inkml:trace>
  <inkml:trace contextRef="#ctx0" brushRef="#br0" timeOffset="120473.4971">9968 16050 212 0,'-3'2'231'0,"2"0"-170"15,-3 0 24-15,3-4-23 0,1 2-21 16,-1 0 22-16,1 0 5 15,0 0-1-15,0 0 2 16,0 0 2-16,0 0-19 16,2-2-18-16,4 1 1 15,1-4-1-15,3-4 3 0,4-2-8 16,2-5 0-16,4-1-2 16,0-6-5-16,3 1 1 15,3-3-3-15,-3 2-9 16,-1 0-6-16,2 3-1 15,-7 2-3-15,0 3 0 0,-4 2 1 16,-2 3-8 0,-2 0-21-16,-5 2-19 0,0 0-24 15,-3-1-26-15,-1 0-53 16,-3 2-108-16,-8 0-146 16</inkml:trace>
  <inkml:trace contextRef="#ctx0" brushRef="#br0" timeOffset="120750.5427">9984 15706 779 0,'8'10'38'0,"0"3"-14"15,3 2 90-15,5 3-34 0,0 3 0 0,3 3-13 16,1 3 1-16,2 4-8 16,3 0-12-16,-1 0 7 0,-1 0-19 15,1-2-10-15,-1-5-19 16,-2-2-4-16,-4-4 4 16,-1-5-9-16,-3-2 6 15,0-4-6-15,-4-5-49 0,-2-3-81 16,-2-5-102-16,-4-8-159 15,-1-4-237-15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12:3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8958 2971 542 0,'-1'-5'33'15,"1"1"-34"-15,0-2 78 16,0 1 39-16,3 2-40 0,-2 0-18 16,3 3-24-16,0 0-5 15,2 0-1-15,-1 6 3 16,0 4 16-16,0 3-19 15,-1 5 2-15,-1 0-4 16,0 5 7-16,-1 3-12 16,-2 2-1-16,0 2 7 0,-2 3-8 0,-5 6 4 15,-2 4 0-15,-2 5 3 16,-2 6-2-16,-3 0 0 16,1 3 2-16,1 3-10 15,3-1 5-15,0 0 1 0,2-4 2 16,3-3-6-16,5-5-2 15,1-7-8-15,0-6-4 32,2-8-3-32,5-5-4 15,1-8 2-15,-1-4-3 0,1-5 2 16,1-3 4-16,-5-1-1 16,0 0 0-16,-3-7 4 15,-1 0 0-15,0-3 4 16,-4 2-5-16,-1-1 1 15,-6 4 4-15,2 3-7 0,0 2 4 16,-1 10-5-16,0 4-3 16,5 9 2-16,-3 5 3 15,3 9 2-15,4 4 6 16,-2 7 4-16,3 5 2 16,0 5-1-16,4 5 0 0,1 2-2 15,1 3 6-15,1 2 1 16,-1-1-4-16,1 0 8 0,-1-1 3 15,-1-3-7-15,-4-2-6 16,-1-5 3-16,0-6 3 16,-3-4 13-16,-6-6-2 15,0-6-11-15,-3-5 2 16,-1-3-6-16,0-5-10 0,-4-3-2 16,3-5-5-1,1-5-18-15,3-3-58 0,0-5-72 16,3-2-97-16,-1-6-240 15</inkml:trace>
  <inkml:trace contextRef="#ctx0" brushRef="#br0" timeOffset="4012.7445">11878 5962 543 0,'-2'0'75'16,"1"0"-6"-16,1 0 61 15,0 0-30-15,0 0-48 16,2-3-15-16,3-1 20 0,2 1 5 16,2-3-9-16,4 2-11 15,-1-2-15-15,3 5-10 16,-2-2-5-16,0 3-8 16,1 0 2-16,-1 0-6 15,-2 4 4-15,-3 2-25 0,-1 1-56 16,-4 3-52-16,-2-2-92 15,-1 2-63-15,-4-2-167 32</inkml:trace>
  <inkml:trace contextRef="#ctx0" brushRef="#br0" timeOffset="5008.2735">11892 5942 587 0,'-6'0'31'0,"0"3"13"16,1 4 52-16,-2 4-37 0,1 5 8 16,1 4-17-16,0 1-6 15,-1 6-8-15,0 4-4 0,1 2 8 16,0 3-7-16,1 3 2 15,-1 2-12-15,1 2-7 16,-1 4-7-16,-1-2-5 0,1 4 11 16,1-1 0-16,-2 0-4 15,1 3-4-15,1 1 3 16,-3-1-3-16,2 2-1 16,-1 1 1-16,1 1-3 15,1 1 2-15,0 1-1 0,1 1-1 16,2 0-3-16,1-1 0 15,0 2 0-15,0 0-2 16,3 0 2-16,0 4-2 16,-1 1 3-16,-1 2-1 15,-1-1-3-15,0 5 4 16,0-2-3-16,0 1 2 0,-3 0-3 16,0-1 3-16,-2 0-2 15,1 0 1-15,-1 0 1 16,1-2-1-16,-1 2 0 15,-1 0 0-15,1-1 0 16,-1-1 1-16,1 0-3 0,0-1 1 16,0-2 1-16,0-1-2 15,-1 2 0-15,1-1 1 0,-1-1 2 16,1 0-2-16,-1-2 2 16,0 0 1-16,-1-6-5 15,3 0 4-15,-3-5-1 16,2-2 1-16,0-3-2 15,-1-3 2-15,2-2-2 0,0-4 1 32,0-3 0-32,1-3 0 0,0-2 0 0,1-4 1 0,-1-1 3 15,2-4 5-15,-1-1 3 16,-1-3 4-16,1-2 6 16,0-4 0-16,2 1-6 15,-2-3 3-15,2 0-7 31,-1-1-4-31,0 0-1 16,1-1 3-16,-1-1 4 0,1-2-3 0,0 1-4 16,0-2-4-16,0 0-3 15,0 2-3-15,1-2-2 0,3 0 6 16,3 0 6-16,1 1 8 16,2-1 4-16,-1 0 3 15,4 2 3-15,0-2 0 16,1 2-2-16,1 0 0 15,0-1-1-15,0 1-2 0,1 2 3 16,-2-1 2-16,-2 0 4 16,-2-1 0-16,-2 1-3 15,-2-2-9-15,-2 1-9 16,0 0-3-16,-4 0-2 16,1-3-1-16,-1-2-51 0,0-4-84 15,-8-2-113-15,-2-3-192 16</inkml:trace>
  <inkml:trace contextRef="#ctx0" brushRef="#br0" timeOffset="8186.5583">9437 6544 542 0,'-5'-1'115'16,"1"1"-22"-16,-1 1 41 15,0 8-42-15,1 3-27 16,0 4-6-16,0 3-26 0,2 2-5 15,2-1 2-15,0 0-8 16,0-3-13-16,2-4-14 16,2-2 8-16,0-4-8 15,0-6-21-15,0-1-60 16,-1 0-5-16,-1-7 3 0,-2-7 3 16,0-3 35-16,-3-2-6 15,-2-3 3-15,-3-2 18 16,0 2 21-16,1 4 12 15,2 4 3-15,2 2 3 16,2 6 27-16,1 2 39 0,0 4-33 16,4 0-52-16,6 0 16 15,4 5-1-15,2 2-2 16,4 0 5-16,2-3-3 16,-1 2-31-16,0-3-51 15,1-3-29 1,-4 0 4-16,1 0 18 0,-3 0 13 15,0-3 44-15,-6 3 14 16,0 0 6-16,-5 0 12 16,-1 3 5-16,-4 5 47 15,0 5 45-15,0 1 3 16,0 5 2-16,-4 2-25 0,2 1 7 16,2 1 9-16,0 0-17 15,2-4-29-15,5-1-20 16,3-4-7-16,4-4-10 15,-1-4-6-15,4-5-1 16,1-1 3-16,1-7 3 0,-3-7 0 16,1-3-2-16,-4-4 1 15,-2-2 0-15,-5-1-2 16,-4 1-1-16,-2 0 1 16,-8 1 3-16,-6 2 21 15,-3 3 9-15,-3 2-16 0,-2 5-8 16,1 3-11-16,0 7 1 15,3 0-2-15,5 9-4 16,2 8-23-16,4 1-73 16,4 7-102-16,1 0-114 15</inkml:trace>
  <inkml:trace contextRef="#ctx0" brushRef="#br0" timeOffset="8975.4323">9104 7277 238 0,'-5'-6'34'0,"2"2"11"16,-2 0 5-16,3-2-16 0,1 0-28 15,0-1-3-15,0 1 2 16,1 1-2-16,0-2 2 16,0 3 22-16,0 0 39 15,0 3 8-15,0 1 16 16,2 0-17-16,-2 4-12 15,3 5-10-15,2 7 0 0,-1 4-11 16,3 4 3-16,1 4 1 16,0 2-10-16,-1 0-2 15,2 0-5-15,-2-6 2 16,0-5 4-16,-2-4-5 16,3-5-9-16,-5-5-9 0,1-5-9 15,2-1 9-15,-1-9 12 16,2-4 12-16,0-7-9 15,0-5-9-15,1-4-10 16,0-2-4-16,0 0-1 16,-1 1 1-16,0 4-8 0,0 6-65 15,-4 7-35-15,2 7-35 16,-1 5-129-16,-2 2-111 16</inkml:trace>
  <inkml:trace contextRef="#ctx0" brushRef="#br0" timeOffset="9150.9352">9407 7271 481 0,'5'12'153'0,"-2"6"-103"16,-2 5 77-16,0 4 15 16,-1 3-14-16,0 0-59 15,0 0-28-15,1-3-38 16,2-2 3-16,3-5-13 15,0-6-57-15,5-8-66 0,1-5-64 16,3-2-61-16,-1-14-69 16</inkml:trace>
  <inkml:trace contextRef="#ctx0" brushRef="#br0" timeOffset="9486.5486">9586 7206 597 0,'-10'0'88'0,"1"9"28"0,1 1-30 16,5 1-2-16,3 0-37 16,1 1-24-16,9 0-6 15,2 0-3-15,3-1 8 16,1 1-4-16,1 0-1 0,-4 1 5 16,-1 0 5-16,-2 1 11 15,-7 3 1-15,-3 3 4 16,-1 0 7-16,-7 0-8 15,-4 1-7-15,0-3-17 16,-1-2-11-16,0-2-5 0,2-4-5 16,2-3-27-16,5-4-45 15,4-3-62-15,0-4-72 16,6-10-127-16,6-6 73 16</inkml:trace>
  <inkml:trace contextRef="#ctx0" brushRef="#br0" timeOffset="9726.5146">9837 7263 441 0,'0'30'147'0,"-3"2"-36"0,2 0 66 0,1-1-27 16,1-6-24-1,7-5-53 1,4-7-36-16,2-7-8 15,4-6 1-15,3-7 8 0,0-10 1 0,1-7-2 16,-3-2-15-16,-2-6-12 16,-3 1-7-16,-5-1 2 15,-3 3-1-15,-4 4-19 16,0 5-109-16,-2 10-86 0,0 7-86 16,-4 6-141-16</inkml:trace>
  <inkml:trace contextRef="#ctx0" brushRef="#br0" timeOffset="10110.7742">10081 7449 481 0,'13'3'166'16,"-1"-3"-51"-16,1-9 22 15,1-7-35-15,0-7-16 16,2-3-27-16,-2-1-7 16,1-3-10-1,0 4-30-15,-1 5-7 16,-1 6-7-16,-2 9-3 0,-3 6 1 15,-2 6-8-15,-1 12 10 16,-1 5 3-16,-3 2-1 16,0 4 0-16,-1-2-13 0,0 0-19 15,-2-7-7-15,-3-3 16 16,0-4 10-16,-3-5 1 16,-3-3-8-16,0-5-17 15,-2 0 20-15,0-4 10 16,2-1 1-16,2-4 4 0,2 1 8 15,5-1 22-15,2 5 19 16,2-2 10-16,8 2-26 16,-1 0-22-16,7 2 1 15,-1-1-3-15,3-2-6 16,0-1-13-16,2-5-69 0,-1 1-47 16,-1-4-60-16,0-2-20 15,-3-2-141-15</inkml:trace>
  <inkml:trace contextRef="#ctx0" brushRef="#br0" timeOffset="10348.6627">10440 7220 375 0,'0'6'245'0,"-3"2"-164"16,0 1 41-16,1 2-25 15,-1 5-10-15,-2 0-18 16,1 2-10-16,1 3-18 0,0-1-7 15,1-1-7-15,-1-1-7 16,3-2-1-16,0-3 1 0,0-4-3 16,5-1-15-16,1-4-1 15,4-4-5-15,2 0-1 16,1-7 2-16,5-3-34 16,-1-6-57-16,0 0-38 15,2-2-81-15,-2-2-45 0,1 0-10 16</inkml:trace>
  <inkml:trace contextRef="#ctx0" brushRef="#br0" timeOffset="10563.1697">10668 7168 419 0,'0'-3'140'16,"1"3"-79"-16,-1 9 96 0,0 2 10 15,0 6-45-15,-1 3-17 0,0 4-8 16,-1 0-24-1,2-1-38-15,0 2-27 16,0-3-6-16,0-1-3 16,4-4-27-16,3-4-65 15,1-6-78-15,0-6-98 16,3-2-52-16</inkml:trace>
  <inkml:trace contextRef="#ctx0" brushRef="#br0" timeOffset="11474.8061">10899 7082 543 0,'2'-2'75'0,"-1"2"-32"0,0 0 109 0,-1 4-24 0,2 2-44 32,-1 3-59-32,2 0-14 15,-1 1 19-15,2 1-12 16,-2 1 10-16,1-1-10 0,-2 0-13 15,-1 4 6-15,0 0-15 16,-2 1 12-16,-3 4-9 16,0 0 1-16,-1 1 11 15,2-1 16-15,0-2 15 0,3 1 3 0,1-5 0 16,0-1-9-16,6-2-20 16,3-4-2-16,4-4-9 15,1-3 0-15,2 0-1 16,0-7-6-16,-1-5 4 0,-3-2 0 15,-2 0-4-15,-1-3-16 32,-7 2-21-32,-2 2-2 0,-1 0 1 15,-5 2 19-15,-5 3 21 0,2 1 1 0,1 3 1 16,0 0-3-16,5 4 2 16,0-2 0-16,3 1-5 15,1-1-6-15,5 0-6 16,4-1 11-16,2-1-8 15,4-1-22-15,-1 0 15 0,4-1 13 16,-4 0 3-16,2 1 2 16,-3 1 3-16,-5 2-2 15,0 2 1-15,-5 0-3 16,-2 4-1-16,-2 5 10 16,0 4 4-16,-3 1 14 0,-1 1 20 15,2 1 7-15,1 1 2 16,1-4-16-16,0-1-8 15,5-3-8-15,3-2-13 32,1-4-3-32,5-3 0 0,-2 0-5 15,1-1 3-15,-1-5-2 16,-2-1-1-16,-1-2 2 16,-4 1-12-16,-4-1-17 15,-1 2-12-15,-3 0-13 0,-7 0-2 16,1 3 5-16,-1 1 22 15,0 1 26-15,1 1 5 16,1 1 14-16,3 0 13 16,2 0-6-16,0 0-13 15,0 0-7-15,2 0-5 16,1 0-1-16,0 0-10 0,0-4-15 16,-3-2 9-16,-1-4 3 15,-1-2-18-15,-1 0-6 0,1-4 6 16,-3 4 27-16,5 2 6 15,2 1 18-15,0 4 34 16,1 0 24-16,4 1 2 16,6-2-23-16,-1 1-10 15,4-3-9-15,2 0-26 16,-3-1-8-16,2 1-12 16,-5-1-74-16,-4 3-107 15,-4 1-165-15,-1 2-326 0</inkml:trace>
  <inkml:trace contextRef="#ctx0" brushRef="#br0" timeOffset="13231.5764">9337 8024 646 0,'-3'-10'158'16,"0"4"-24"-16,-1 5-13 15,3 1-21-15,0 8-27 16,1 7-22-16,0 2-12 16,0 4-9-16,3 1-14 0,1-3-7 15,1-3-5-15,-2-3-6 16,1-6 3-16,-2-3-29 15,0-4-17-15,-2-4 7 16,-2-10 25-16,-6-5 15 0,-2-3-3 16,0-3-6-16,-4 3-5 15,4 0-3-15,3 7 6 16,2 2 7-16,5 4-1 16,1 2 1-16,8 2-4 15,3 2-3-15,5-1 2 16,3 0 4-16,6 2 2 15,3-3-60-15,2 0-38 0,-2-2-16 16,-1-2-17-16,-1 0-3 16,-1 0 67-16,-8 3 56 15,-2 1 8-15,-5 5 0 16,-1 0 34-16,-5 9 70 16,-2 6 38-16,-1 3-36 0,-2 5-10 15,0 1-7-15,0 0-13 16,0-3 1-16,-2-5-14 15,0-3-15-15,1-5-10 0,0-6-18 16,-1-2-21-16,0-6-12 16,2-5 13-16,0-4 10 15,0-3-19-15,0-2-19 16,4-1 5-16,4-1 12 16,3 3 14-16,3 0 0 0,-1 4-10 15,1 3 5-15,-2 5-4 16,-2 0-29-16,-3 7 20 0,-1 0 6 15,-5 3 13-15,1 5 4 16,-2 3-2-16,0 4 1 16,-2-1 2-16,1 3 6 15,0-1 4-15,1-1-3 16,2-2-2-16,8-1-7 0,-1-1-3 16,5-5-3-16,5-4-2 15,0-2-1-15,4-2-14 16,-1-9-20-16,2 0 4 15,-1 0 32-15,-3-2-10 0,-3 2-17 16,-3 2 10-16,-6 5 7 16,-3 1 8-16,-3 3 4 15,-2 0-3-15,0 6 21 16,-1 2-1 0,0 2 12-16,-1 3 26 0,2-2-1 15,0-1-11 1,4-1-15-16,3-4-11 0,3-2-6 0,2-3-9 15,-3 0-2-15,1-2 1 16,1-4 2-16,-5-3 1 0,0-1-4 16,-5-1-11-16,-1 0-8 15,-6-2-3-15,-6 0-4 16,-4 0-18-16,-2 0-10 16,0 1 5-16,2 1 24 15,3 5 28-15,5 3 19 0,4 0 28 16,3 3 4-16,1 0-24 31,5 0-30-31,5 1 4 16,4 1 4-16,0 1-3 0,2-3-3 15,1 0 0-15,-3 0 1 16,-1 0-5-16,-4-5-11 16,0 0-18-16,-3-4-26 15,-1 2-18-15,-1-1-20 0,-1 1 16 16,2-1 1-1,-1 3 14-15,1 1 23 0,1 0 30 16,1 2 4-16,2 0 1 0,-1 2 7 16,1 0 1-16,0 0-1 15,-1 0 7-15,-2 6 11 16,0 0 25-16,-2 3 22 16,-1 3 5-16,-1 5-9 15,2 1 9-15,-1 2-9 0,0 0-4 16,1-1-9-16,1-1-14 15,1-3-11-15,3-4 2 0,1-4-8 16,1-3-12-16,3-3-5 16,-2-1-1-16,1-1 1 15,-3-5 1-15,0-1-1 16,-6 0 1-16,-3-1-18 0,-1-1-12 16,0 2-3-16,-5 1-1 15,-5 1 10-15,1 2 9 16,1 0 14-16,-2 2 1 15,4 1 1-15,0 0 7 16,4 0-3-16,1 0-7 0,1 0-5 16,0 0-5-16,3 0-14 15,0-3-18-15,-2-4-34 16,-1-3-23-16,-4-6 1 16,-3 0 36-16,-2-2-8 15,-1 0-3-15,0 3 62 0,2 2 87 16,1 4 110-16,3 2 36 15,2 2-40-15,2 2-52 16,0-1-51-16,6 0-56 16,4 1-4-16,5-3-3 15,1 1-10-15,4-2-8 16,-1-2-90 0,1 1-103-16,-3-2-269 15</inkml:trace>
  <inkml:trace contextRef="#ctx0" brushRef="#br0" timeOffset="17606.4474">12443 3349 504 0,'-13'-9'72'15,"-2"1"-10"-15,0 1 90 16,0-1-37-16,0 4-26 0,-1 0-11 16,1 1-10-16,-1 3-8 15,1 0-4-15,-1 0 1 16,0 0-21-16,-1 10-13 16,-2 0-1-16,1 5-6 15,-3 5-1-15,3 3-4 0,-2 4 9 16,-1 3 8-16,3 4-6 15,-1 1-1-15,3 4-1 16,-1 1-7-16,1 2 0 31,3 1-2-31,3-1 4 0,1 1-2 16,6-6-13-16,3 1 4 16,0-2-7-16,7-2 2 15,3-1 4-15,3-4-5 16,6 0 1-16,0-1 1 15,3-2-1-15,4-1-2 16,3-3 4-16,1 2-2 0,2-3 1 0,3-1 1 0,1 0 0 16,1-3 0-16,-1-4-1 15,-1 1 2-15,0-4 2 16,-1-6 4-16,0-1 15 16,-2-3-9-16,0-2-1 0,0-6 7 15,-1-5-5-15,0-1 0 16,-2-4-3-16,0-1-6 15,-2-3 0-15,-1 0 3 16,-2-6-3-16,-3 1 4 31,0-1-1-31,-4-3 2 0,-3 1-6 16,-2-2 4-16,0 0 1 16,-4 0 1-16,-2-3 2 15,-3-1-2-15,-2-2-6 16,-1-2 0-16,0 0-1 15,-6-2-1-15,-3-1 0 0,-2-1 2 0,-3 0-3 16,-1 0 0-16,-3 4 3 16,-4 2 1-16,-1 1 5 15,-3 4 3-15,-3 2 0 0,-3 4-1 16,0 4-2-16,-2 6 3 16,-1 6 5-16,-2 2-5 15,-1 9-5-15,-2 0-2 16,-4 10 1-16,-1 10-3 15,-3 8-3-15,-1 11-4 16,0 7 0-16,2 11 0 0,4 9 1 16,3 6-1-16,8 9-7 15,6 6-36-15,5 6-41 16,11 3-56 0,6-4-66-16,4-1-193 15,4-10-387-15</inkml:trace>
  <inkml:trace contextRef="#ctx0" brushRef="#br0" timeOffset="51560.6485">10597 5006 495 0,'-3'-1'128'15,"1"-1"-132"-15,2-1-17 16,1-1-5-16,5-3 6 16,0 0 3-16,2-2-47 0,0 2 4 15,-1 1 54-15,-3 1 53 16,-1 3 50-16,0 1 26 15,0 1 25-15,-2 1 27 16,1 7-27-16,-1 6-49 16,1 4-8-16,1 5-18 15,-1 5-7-15,1 5-13 0,0-3-11 16,0 1-6-16,2-1-16 16,-1-6-15-16,1-3 0 15,0-2-6-15,1-5 0 16,-1-5-15-16,0-2-44 0,-1-3-31 15,-1-4-14-15,-2-6-41 16,-1-5 18-16,-7-8-43 16,-4-5-78-16,-5-3-49 15</inkml:trace>
  <inkml:trace contextRef="#ctx0" brushRef="#br0" timeOffset="51748.2326">10532 4968 596 0,'-4'-7'136'0,"2"5"-6"15,2-2 17-15,2 1-34 16,6-1-41-16,3-1 15 16,3 1-13-16,3 0-28 0,2 1-9 15,1 2-25-15,1 1-9 16,0 0 1-16,2 0-34 16,-1 4-85-16,0 2-52 15,-2-1-85-15,-4 1-116 16,-2-3-67-16</inkml:trace>
  <inkml:trace contextRef="#ctx0" brushRef="#br0" timeOffset="52520.5823">10828 4949 601 0,'3'13'102'0,"-3"7"-18"0,1 3 51 16,1 8-11-16,0 3-36 15,1 3-26-15,-2-2-19 16,3-2-24-16,-3-6 1 15,1-6-3-15,-1-6-5 0,0-7-4 16,1-7-13-16,-1-1-1 16,1-9-7-16,-1-8 17 15,2-6 5-15,-1-7-5 16,0-3 3-16,1 0-5 16,0 1-3-16,4 5 1 15,3 7-2-15,1 4 1 0,2 8 3 0,-1 5-2 16,1 3 7-16,-2 1 0 15,1 7 0-15,-3 4-3 16,-3 1-1-16,-2 1 2 16,-2 2-3-16,0 0 2 15,-2-1 1-15,0 1-3 0,-3-2-2 16,0 2 0-16,0-3-2 16,1 0-3-16,1 0 1 15,1 0-2-15,0 0-2 16,1-2 7-16,4 1-3 15,2-2-1-15,0-2 1 0,3-4-5 16,1-4 2-16,3 0-1 16,-3-8 5-16,5-5 4 15,-2-4-1-15,1-6 3 16,-1-2 1 0,0-2-1-16,-1-4-2 0,1 1 2 15,-3 1-2-15,-1 5-1 16,-3 7 0-16,0 6 0 15,-3 7-1-15,-1 5 1 16,0 13 6-16,0 9 4 16,0 4-5-16,1 6-3 0,0 2 1 15,0-4-1-15,0-1-1 16,0-4-1-16,-2-5-5 16,0-4-34-16,-1-6-3 15,0-2 18-15,-1-5-3 16,-2-4-11-16,-6-4-17 0,-3-9-20 15,-1-1 46-15,-1-5 23 16,-1 1 6-16,3 1-2 16,5 3 22-16,-1 4 24 15,5 4 13-15,2 5 8 16,0 1-17-16,5 0-38 0,5 1-5 16,3 3 1-16,4 1-1 15,1 2 0-15,1-3-4 16,1 0-31-16,0-2-55 15,-2-2-45-15,-2-2-40 0,0-6-85 16,-4-5 8-16</inkml:trace>
  <inkml:trace contextRef="#ctx0" brushRef="#br0" timeOffset="52708.1069">11376 4997 542 0,'1'-5'124'15,"0"2"34"-15,0 2-22 16,1 1-18-16,-2 5-44 15,1 7-24-15,-1 3-9 0,0 7-19 16,0 3-14-16,2 3-9 16,2 1-36-16,0-1-76 15,3-2-144-15,0-5-130 16</inkml:trace>
  <inkml:trace contextRef="#ctx0" brushRef="#br0" timeOffset="53061.2527">11498 5240 88 0,'7'-8'527'16,"-3"-3"-451"-16,-1-5 97 0,3-5-38 16,-1-5-10-16,3-1-35 15,0-6-25-15,2 2-28 16,1 0-17-16,0 1-2 16,-1 9-10-16,-2 2-3 15,-1 8-5-15,-1 8-1 0,-1 3 2 16,0 14 25-16,1 9 5 15,0 5-22-15,2 8-4 0,2-2 10 16,-2-3 15-16,3-4 0 16,0-8-17-16,2-5-11 15,1-8 1-15,0-5 5 16,2-2 9-16,-2-12 15 0,0-8 11 16,-1-5 4-16,-2-7-9 15,-2-2-5-15,-3-1-11 16,-1 1-10-16,-3 3-5 15,-1 4-5-15,-1 7 0 16,0 4-18-16,-3 5-57 0,-1 7-51 16,-2 5-100-16,1 4-236 15</inkml:trace>
  <inkml:trace contextRef="#ctx0" brushRef="#br0" timeOffset="59498.9034">4792 12532 568 0,'0'-9'34'16,"-2"-3"-32"-16,2-2 0 16,0-3 13-16,0-2 7 15,2-1-17-15,3 0 4 16,1 0-10-16,1 2 3 0,4 2 3 16,-2 3-8-16,2 5 11 15,1 2-18-15,2 6 4 16,3-1 1-16,0 2 5 15,4 5 8-15,3-1-11 16,5 1 8-16,0-1-6 0,7 0 3 16,4-1 14-1,4-2-1-15,5-1 15 16,8 1-5-16,-1-5-1 0,6 3-13 0,3-4-10 16,2-1 7-16,2-2-7 15,3 0 3-15,0-4 0 16,5 0 0-16,-1-2 9 15,2 0-1-15,1 0 3 0,-3 1 0 16,4 2-2-16,1 2-2 16,-3 2 2-16,0 2-9 15,2 1 1-15,3 1 0 16,1 2-7-16,3 0 4 16,0 0 1-16,4-2-6 0,0-1 9 15,-1-1 24-15,-1 1 9 16,1-3 1-16,-1 2-11 15,-2 3-17-15,-2-1 0 0,-2 1-9 16,0 2 0-16,-3 3 0 16,-2 2-3-16,-2 2 3 15,-1 1-2-15,-3 0-2 16,3 1 3-16,-5-2-2 16,1 1 0-16,1-2 1 0,-1 0-2 15,0-2 2-15,-4 0 0 16,3 0 0-16,-6-2-1 15,0-1 2-15,0-1-3 16,-3 1 3-16,-1-3-3 16,0-1 1-16,-4 1 1 0,-1-2-1 15,-3-2-1-15,-2 1 3 16,-2-1-2-16,-6 0 5 31,-1 1-2-31,-6 0-2 0,-2-1-1 16,-4 1 2-16,-3 0-3 15,-3 0 3-15,0 0-2 16,0-1 0-16,-4-1 1 16,0 1-2-16,0 1 1 15,0-1 1-15,-3 0-1 0,2 0 1 16,-4 2 0-16,1 0-1 16,-1 1 2-16,0 0 0 15,1 0-2-15,3 2 3 16,1 0-4-16,2-3-1 15,2 3-13-15,-1 0 11 0,0 0 2 16,0 0 4-16,-7 0-2 16,-1-2 0-16,-5 2 0 15,-4 0 0-15,-3 3 0 16,-1-2 10-16,-1 4 38 16,0 0 24-16,-2 1-20 15,0 1-17-15,-1 0-8 0,2 1-13 16,1 0-13-16,0 2 2 15,0 1-5-15,4 3 2 16,0 1 2-16,2 3 1 16,-1 0 3-16,1 1-3 15,0-1 3-15,-3 1-3 0,1-1-3 16,4-3-23-16,-3-8-79 16,0-7-153-16,3-6-382 15</inkml:trace>
  <inkml:trace contextRef="#ctx0" brushRef="#br0" timeOffset="60646.4509">10390 12371 116 0,'0'0'294'16,"-3"0"-192"-16,3 1 25 16,0-1-45-16,0-4-31 0,5 0-32 15,1-1 31-15,1-4 6 16,1-4-1-16,2-1-6 16,0-4-26-16,-1 0-14 15,0-1-6-15,0 0 0 0,-1 2-1 16,-1 2 0-16,1 2-1 15,1 3 1-15,0 3-2 16,1 2 0-16,2 2 0 0,3 2 0 16,3 1 3-16,0 2-3 15,5 0 1-15,4 1 0 16,4 2-1 0,2-1 0-16,7 0 0 15,2-1 0-15,5 0 0 0,0-2 2 0,2 2 0 0,3-2 3 16,0 1 1-16,4 1 2 15,1-2 1-15,3 1-1 32,3-1 3-32,0 0-7 0,3 1-2 15,0-1 3-15,0 1 3 16,0-1-4-16,-1 2 0 16,0-1 2-16,0 0 0 15,0 1 5-15,-3 0 0 16,0 0-4-16,-2 2-4 0,0-2 1 15,-4 2-1-15,-1 0-2 16,-3-2 2-16,-4 1 6 16,-1-2-4-16,-6-1-3 15,-4-1-1-15,-5 1 0 16,-6 1-1-16,-3-2 2 16,-8 0 1-16,-2 0 0 0,-5 0 3 15,-4 0 1-15,-4 0 4 16,0 0 18-16,0 0 20 15,-3 1-2-15,-2-1-31 16,-1 6 8-16,-1 3 8 16,-2 2-3-16,0 7-2 0,-1 2 6 15,-2 5 7-15,1 4 0 16,0 2-15-16,-2 1-5 16,2-1-5-16,2-4-11 15,2-2-3-15,4-2-10 0,3-4-56 16,2-5-68-1,6-3-87-15,4-5-103 0,1-4-282 16</inkml:trace>
  <inkml:trace contextRef="#ctx0" brushRef="#br0" timeOffset="108161.0913">5074 12251 271 0,'-5'-2'381'0,"-4"6"-329"16,2 5 75-16,-1 6 5 15,1 2-14-15,-1 5-6 16,6-1-30-16,0 1-32 0,2-3-9 15,2-4-24-15,8-4-2 16,0-4-8-16,2-6-11 16,4-2 7-16,1-8-3 15,-1-6 1-15,1-6 10 16,-5-5-7-16,-1 0-2 0,-7-2 1 16,-2 3-8-16,-2 3-3 15,-4 4 1-15,-6 2 1 0,-2 8 11 16,-3 4 0-16,1 5-9 15,-1 8 8-15,3 9 20 16,1 4 3-16,4 4 9 16,3 1-12-16,2-1 5 15,2-4 0-15,6-2-17 0,8-4-13 16,1-3 0-16,6-4-2 16,4-1-6-16,1-6-72 15,3 1-79-15,2-4-101 16,-2-3-173-16</inkml:trace>
  <inkml:trace contextRef="#ctx0" brushRef="#br0" timeOffset="108239.225">5401 12403 972 0,'0'21'218'0,"0"2"-64"16,-2 2-24-16,0-3-45 0,0 0-58 15,2-6-20-15,2-5-81 16,3-7-178-16,4-5-386 15</inkml:trace>
  <inkml:trace contextRef="#ctx0" brushRef="#br0" timeOffset="108965.4864">7493 12312 430 0,'-14'20'465'16,"2"-2"-347"-16,2 1-4 16,5-3-13-16,4-4-34 15,1-2-16-15,3-5-22 0,5-5-30 16,4-1 4-16,1-6 3 15,1-6-4-15,-1-4 7 16,-4-4-4-16,0-2-4 16,-4-2 6-16,-3 2-5 0,-2-2-7 15,-2 4-3-15,-6 4-4 16,-1 5 11-16,-1 5 5 16,1 7-3-16,-3 1 4 15,4 10 17-15,3 7-5 16,1 3 4-16,4 1-6 15,2-1-6-15,6 1-2 0,5-5-8 16,6-4-2-16,0-5 1 16,4-5-54-16,2-3-76 15,-1-7-104-15,1-4-192 16,-3-5-160-16</inkml:trace>
  <inkml:trace contextRef="#ctx0" brushRef="#br0" timeOffset="109247.2544">7767 12246 464 0,'2'3'300'16,"-1"3"-275"-16,0 0 33 16,3 2 24-16,-1 0 6 15,0 1-78 1,-1 2 10-16,2 2-6 16,-3 0-3-16,-1 3 14 15,0 0 12-15,-3 2 41 0,-4 0 8 16,-2 1-9-16,0-2-4 15,0-1-13-15,1-1-6 16,3-4-17-16,5-1-31 16,1-1-6-16,11-3-6 0,6-2-11 15,9-4-31-15,11 0-37 16,6-5-54-16,7-8-56 16,5-5-129-16,4-4-220 15</inkml:trace>
  <inkml:trace contextRef="#ctx0" brushRef="#br0" timeOffset="109646.8964">8716 12133 749 0,'-15'16'210'16,"-1"5"-48"-16,1-1-13 15,4 0-25-15,5-2-36 16,5-4-16-16,1-3-37 0,7-3-33 16,7-2 7-16,2-4-9 15,3-2-2-15,0-3 9 0,1-8-11 16,-2-3 4-16,-2-2 5 16,-7-4-20-16,-2-1-1 15,-7 1-1-15,0 0-4 16,-9 4 15-16,-3 3 13 0,-3 5-4 15,0 6 7-15,2 2 7 16,0 5 9-16,3 6 5 16,4 1-8-16,3-1-12 15,3 2-6-15,4-1-9 16,8-3 1-16,5 0-2 0,3-4-32 16,7-1-61-16,0-2-68 15,0-3-78-15,2-4-101 16,-4-1-78-16</inkml:trace>
  <inkml:trace contextRef="#ctx0" brushRef="#br0" timeOffset="109925.0529">8987 12164 573 0,'2'5'311'15,"-2"1"-145"-15,1 1-55 16,1-1-23-16,0 0-11 0,0 0-27 16,0 1-14-16,2-2-11 15,-3 1-15-15,1-2-7 16,0 1 0-16,2 0-3 0,1-2-1 15,-4 1-8 1,2 0-2 0,0 0 6-16,0 0 4 15,0 0-3-15,0 1 4 0,2 1 0 16,2 1 4-16,-1 2-2 16,1-1 4-16,-1 3 7 0,0 2 2 15,-2 2 7-15,-2 0 11 16,-2 3 4-16,-1-1 13 15,-8-2-2-15,0 1-10 16,-6-5-18-16,-3-4-14 0,-2-3-4 16,0-3-24-16,-5-6-69 15,-3-9-150-15,-1-9-300 16</inkml:trace>
  <inkml:trace contextRef="#ctx0" brushRef="#br0" timeOffset="111135.8627">1915 6780 907 0,'-20'13'82'16,"2"2"-94"-16,5 4 81 15,-1 5-19-15,5 6 5 0,5 7 6 16,4 5-38-16,4 9-22 15,9 5 12-15,8 1-17 16,6 1-2-16,4-4 16 16,1-2-8-16,3-8 16 15,3-8 15-15,2-4-17 0,0-7 9 16,5-9-4-16,4-6-11 16,0-7 14-16,-1-4-4 15,1-11-5-15,-3-7 13 16,-3-8-5-16,-3-5 7 0,-4-7 9 15,-5-5-17-15,-4-3-5 16,-4-4 0-16,-4-3-10 16,-7 0 1-16,-3-4 4 0,-7-2-8 15,-4 0 9-15,-10-2 3 16,-8-2-7-16,-4 1 7 16,-8 5-6-16,-3 6-7 15,-5 5 5-15,-3 14 3 16,-4 10 6-16,-2 12 15 0,-7 11-7 15,0 9 11-15,1 14-3 16,-3 12-10-16,6 9-5 31,5 8-15-31,2 8 0 0,9 0-5 16,5 4 2-16,9 1-32 16,9 2-50-16,10 0-73 15,4-1-125-15,11-5-266 0</inkml:trace>
  <inkml:trace contextRef="#ctx0" brushRef="#br0" timeOffset="113638.7321">1864 6142 450 0,'-5'-8'39'16,"0"2"6"-16,3 1 95 15,-2 0-14-15,2 4-20 16,-3 1-30-16,3 5-36 0,-2 6-14 16,2 3-16-16,2 4 7 15,0 2 31-15,0-2-30 0,6-1-13 16,3-3-4-16,0-4-1 16,3-4 2-16,0-3-1 15,-1-3 0-15,3-4 6 16,-3-7 2-16,-2-7 4 0,0-4 0 15,-6-5-3-15,1-2-1 16,-4-1-4-16,0 2 0 16,-7 1-2-16,-2 6 1 15,0 5-2-15,-2 3 4 16,0 9-2-16,-1 4-5 0,4 4-2 16,1 10-5-16,0 4 2 15,3 4 6 1,4 2 4-16,0 0 8 15,7-1-2-15,4-5 11 16,2 2-7-16,5-5-9 16,2-2-3-16,0-4 0 15,3 0-1-15,-1-3-1 0,-2-3 4 16,0-1-10-16,-2 0-61 16,0-2-69-16,0 0-98 15,-3-3-126-15</inkml:trace>
  <inkml:trace contextRef="#ctx0" brushRef="#br0" timeOffset="113764.9956">2154 6182 722 0,'0'10'117'0,"0"1"-14"0,-2 8 59 16,0-2-46-16,0 4-62 15,2-2-34-15,0 0-20 16,0 0-1-16,0-4-42 15,2 0-95-15,0-1-92 16,2-3-177-16</inkml:trace>
  <inkml:trace contextRef="#ctx0" brushRef="#br0" timeOffset="114293.1447">2382 6185 875 0,'-5'0'30'15,"3"0"118"-15,2 0-49 16,0 0-51-16,7 0-41 15,4 0-19-15,3 3 29 0,4 2-23 16,-1 1 9-16,-1 0 3 16,-3 2-14-16,1 2 27 15,-7 3 5-15,-3 3 29 16,-4 2 26-16,0 5-13 16,-9 1 1-16,-5 2-18 0,2-1-14 15,-3-2 6 1,3-5-23-16,3-2-15 0,1-8 4 0,4-2-11 15,4-2-47-15,0-4-90 16,8 0-133-16,2-4 1 16,5-3-160-16</inkml:trace>
  <inkml:trace contextRef="#ctx0" brushRef="#br0" timeOffset="115002.7237">2807 5970 559 0,'-2'-13'137'0,"1"5"-10"16,1 2 74-16,0 5-54 16,0 1-32-16,0 10-21 15,0 8-9-15,0 8-9 0,1 7-19 16,3 6-12-16,-2 4-30 16,0 0-8-16,2 2-4 15,2-4-71-15,-4-2-157 16,-2-3-235-16</inkml:trace>
  <inkml:trace contextRef="#ctx0" brushRef="#br0" timeOffset="116218.7272">2487 7354 129 0,'-2'-3'351'0,"2"0"-310"15,-2 2 49-15,2 0 39 16,0 1-30-16,2 0-56 15,3 8-39-15,5 3 37 16,5 6 32-16,6 9-40 0,4 5-5 16,4 4 6-16,6 7-6 15,1 2-11-15,7 3-6 16,-3 0 14-16,2 2 9 16,1-3 9-16,-1 0 13 0,-1-3-5 15,1-3-1-15,-4 1 1 16,0-4-10-16,-3-4-8 15,-2-2-6-15,-9-4 0 16,-2-5-2-16,-6-5-7 16,-5-4-6-16,-2-4-2 0,-5-4-2 15,-4-3-3 1,0 1 4 0,-7-3-41-16,-3 0-89 15,-8-4-221-15,0 1-385 0</inkml:trace>
  <inkml:trace contextRef="#ctx0" brushRef="#br0" timeOffset="116871.8582">3223 8314 605 0,'-8'24'43'0,"4"9"-14"15,2 6 81-15,2 7 36 16,2-1-30-16,8 1-46 16,3-1-31-16,5-5-9 15,2-5 27-15,6-6-3 16,4-5-21-16,5-9-1 0,6-4-6 15,1-9-3-15,4-5 14 16,6-16-17-16,2-9-8 16,0-10 12-16,1-11-10 15,-3-6 1-15,-4-6 0 16,-7-3-11-16,-9-1 1 0,-9 0 3 16,-9 0-9-16,-9 4 3 15,-5 1-6-15,-13 5-7 16,-14 3 11-16,-7 7 2 15,-10 7-2-15,-8 12 6 16,-4 12-4-16,-2 14 3 16,-2 10 11-1,-1 17 11-15,5 12 4 16,3 9 1-16,4 7-4 0,9 3-11 0,8-1-13 16,12-3-6-16,9-2-4 15,11-3-42-15,3-8-109 16,11-6-107-16,7-8-275 0</inkml:trace>
  <inkml:trace contextRef="#ctx0" brushRef="#br0" timeOffset="118556.4844">3395 8307 183 0,'-1'-4'300'0,"-1"2"-239"0,-2 2 61 15,2 0-5 1,0 3-30-16,0 5-31 0,2 2-7 0,0 0-5 16,0 2 4-16,6-2-17 15,-2 0 2-15,3-3-9 16,2-3-17-16,0-3-6 0,-2-1 0 16,4-4 0-16,-2-3 0 15,-4-5 2-15,1-2 3 16,-4-1-5-16,-2-2-11 15,0 2-10 1,-2-1-10-16,-5 5 1 0,-3 3 12 16,2 4 17-16,-3 4 4 15,2 0-2-15,3 8 18 16,1 5 9-16,1 1-2 16,4 0 4-16,0 3-4 15,2-4-7-15,7 0-13 0,0-4-8 16,4 1-1-16,3-3 0 15,-1-2 0-15,1 1-30 16,-1-3-50 0,0-2-82-16,-2-1-115 0,-2-1-47 15</inkml:trace>
  <inkml:trace contextRef="#ctx0" brushRef="#br0" timeOffset="118883.4359">3558 8321 624 0,'0'0'86'15,"2"0"-19"-15,0 0-17 16,3 0-19-16,-1 1-16 16,3 1-6-16,-1 1-6 15,0 1 0-15,0 0 3 0,-2 3 2 16,-3 0 28-16,0 5-5 16,-1-1-3-16,0 5 1 15,-4-1 8-15,0 2 18 16,-4 0 18-16,4-2-4 0,0 0-3 15,2-3-14-15,1-2-3 16,1-3-12-16,1 0-21 16,5 0-9-16,3-4-6 15,2-2-4-15,1 2 3 16,4-3-1-16,-2 0-12 16,1-6-98-16,-4-1-113 0,2-4-199 15</inkml:trace>
  <inkml:trace contextRef="#ctx0" brushRef="#br0" timeOffset="119951.4021">2782 7243 354 0,'0'-3'482'0,"0"3"-436"16,-2 13 44-16,2 8 4 0,0 2-25 15,0 7 2-15,0 1-3 16,4 0-47-16,2-2-9 16,0-5-6-16,0-4-14 15,1-8-20-15,-1-6-86 16,-1-5-29-16,-2-3-70 0,-1-10 36 16,-2-6 56-16,-8-3 18 15,-4-5 29-15,1 0 34 16,-6 1 45-16,3 2 46 15,2 3 29-15,3 8 34 16,2 2 5-16,3 5 18 0,4 4-42 16,0 1-58-16,4 0-63 15,7 3-48-15,5-2-1 16,2 0-90-16,0-1-58 16,3 0-68-16</inkml:trace>
  <inkml:trace contextRef="#ctx0" brushRef="#br0" timeOffset="120359.3194">2921 7247 293 0,'4'10'131'0,"-1"7"-17"16,-1-1 10-16,2 8-11 15,-4 0 2-15,2 1-25 16,-2-3-24-16,0-7-14 0,0-2 7 16,0-8-20-16,0-1-15 15,0-4-29-15,0-9-25 16,-2-2 31-16,0-6 2 15,2-1-1-15,0-4-20 0,0 2 3 16,0 3 6-16,4 4 4 16,0 2 1-16,2 5-18 15,-2 3 9-15,2 3 1 16,-1 0 0-16,1 4 3 16,0 1-9-16,-2 2 2 0,-2 2 6 15,-2-2 8-15,0 3 4 16,0-2 2-16,0 2 8 15,-4 0 20-15,2 1 15 16,-2 1-11-16,3-1-15 16,1 1-10-16,0 0 2 0,0 0 1 15,7-2-11-15,-1-3-3 16,-1 0-2-16,3-3-10 16,-1 0-35-16,2-2-41 15,-4-1-58-15,1-1-126 16,1 0-115-16</inkml:trace>
  <inkml:trace contextRef="#ctx0" brushRef="#br0" timeOffset="120676.4573">3113 7338 704 0,'0'6'30'16,"-2"4"66"-16,2 1-28 15,0 0 32-15,0 2-18 16,2-3-52-16,4 0-2 0,-1-3-13 16,2-1-10-16,0-3 6 15,-1 0-8-15,-1-3 3 16,1 0-2-16,-1 0-2 16,-2 0 2-16,1-1-3 15,-4-4 1-15,0-2 3 0,2-2 0 16,-2-2-44-16,0 1-97 15,2 0-99-15,2 3-158 16</inkml:trace>
  <inkml:trace contextRef="#ctx0" brushRef="#br0" timeOffset="121092.7736">3254 7367 635 0,'0'14'108'15,"0"3"30"-15,0 2 42 0,0-3-55 16,0 0-59-16,3-2-39 15,3-3-26-15,2-3 5 16,2-2-5-16,1-3-6 16,0-1 5-16,-1-2-6 15,0-3 3-15,-5-3-30 16,1-1-21-16,-4-2-2 16,-2-1-7-16,0 1-1 15,-4-1-13-15,-2 1 5 0,-1 3-6 16,0 0 20-16,0 3 65 15,2 0 26-15,3 2 32 16,0 1-28-16,2 0-11 16,0 0 17-16,0 0 0 15,0 0-25-15,0 0-18 0,0-2-5 16,0 1-2-16,0-3 8 16,0-1 16-16,0-3-6 15,0 2-5-15,0-5 2 16,-2 2 1-16,2 0 0 15,-2 1-8-15,2 2 2 0,0 2-1 16,0-1 2-16,4 3-7 16,3-2 1-16,2 1 1 15,4-1-8-15,0 1-143 16,4-1-76-16,3-2-412 16</inkml:trace>
  <inkml:trace contextRef="#ctx0" brushRef="#br0" timeOffset="124447.9761">4001 8224 23 0,'-5'-4'436'0,"-5"0"-350"0,4 1 66 15,0-1 23-15,1 2-9 16,3 1-29-16,0-1-49 16,2 0-57-16,0 0-19 15,4 1-4-15,7 1 0 16,3-2 4-16,3 2-1 0,2 0-8 15,3 3 0-15,-3 1-2 16,0 1 0-16,-2 2 1 16,-3-1 0-16,-3-1-2 15,-4 4 4-15,0 0 15 16,-3 2 16-16,-4 2 4 0,0 3-2 16,-4 1 13-16,-6 3 1 15,0-2-5-15,-1 0-8 16,-3-1-11-16,3-4-6 15,1-3-11-15,4-1-6 0,-1-3-3 16,5 0-13-16,2-3-59 16,2 1-76-16,7 0-104 15,3-2-93-15,-2-1-316 16</inkml:trace>
  <inkml:trace contextRef="#ctx0" brushRef="#br0" timeOffset="125193.2734">4369 8182 784 0,'-8'4'179'0,"0"4"-156"16,2 5 93-16,2 4-52 16,3-2 2-16,1 0-1 15,0 1-47-15,7-3 4 16,3-1-3-16,3-5-23 15,0-2 16-15,4-4-15 16,2-1-2-16,-4-9 16 0,2-6-22 16,-3-4 16-16,-5-3-9 15,-2-2 1-15,-5-2 14 16,-2 3-15-16,-5-1 6 16,-7 5 0-16,-1 3-5 15,-4 4 16-15,2 7-5 0,-3 3-3 16,5 2 2-16,-1 7-12 15,5 5 3-15,5 4-37 16,4 5-72 0,2 3-77-16,9 1-133 15,3 0-224-15</inkml:trace>
  <inkml:trace contextRef="#ctx0" brushRef="#br0" timeOffset="125331.2154">4667 8290 861 0,'4'0'218'0,"-4"0"-154"0,0 0 50 16,0 0 11-16,0 0-41 16,0-3-84-16,-2 0 11 15,2-1-64-15,0-2-91 16,0-1-85 0,0-2-132-16,5 0-127 0</inkml:trace>
  <inkml:trace contextRef="#ctx0" brushRef="#br0" timeOffset="125817.849">4823 8043 819 0,'-11'9'83'0,"4"3"70"16,-1 1-31-16,5-2-19 15,1-2-19-15,2-2-40 0,4-5-26 0,5-2-26 16,0 0 16-16,5-7 2 15,-1-3-9-15,1-2 8 0,-4-4-8 16,-1 3 0-16,-4 1 6 31,-5 2-8-31,0-1 7 16,-3 5-14-16,-8 1-3 0,-1 2 0 16,-2 3-22-16,2 0-12 15,3 2-5-15,0 3-10 16,7 1-35-16,2 1-56 15,0-1-19-15,7 0-8 16,3-3 78-16,2 1 23 0,4-2 35 16,-3 1 33-16,0 1 11 15,1 1 11-15,-3 5 95 16,-4 3 69-16,2 4 25 16,-4 4-31-16,-1 7-38 0,0 3-5 15,-4 1-10-15,0 1-21 16,0-1-22-16,0-4-38 15,2-3-25-15,0-7-9 16,3-2-4-16,0-3-45 0,0-5-91 16,-1-4-105-16,-2-4-247 15</inkml:trace>
  <inkml:trace contextRef="#ctx0" brushRef="#br0" timeOffset="126704.159">3721 8645 529 0,'-2'-6'126'16,"0"3"-5"-16,-2 2 47 15,3 1-28-15,-1 0-38 16,2 2-37-16,3 8-15 15,8 7-14-15,6 8-7 16,7 8 17-16,7 9 6 0,5 8-13 16,3 1-12-16,1 3-5 15,0-1-6-15,1-1-3 16,-3-4 9-16,0-5 2 16,-3-3 0-16,-1-5 5 15,-4-4-1-15,-2-5-12 0,-4-2-9 16,-3-6-4-16,-6-2 0 15,-3-5-2-15,-5-3-1 16,-1-3-17-16,-4-2-35 16,-2-2-27-16,0 1-12 15,-2 1-32-15,-7-3-84 0,0 2-12 16,2 1 2-16,-4-1 57 16,0 0 46-1,1 0 73-15,2-1 68 16,1 1 82-16,2 1 20 15,1-3-1-15,2 0-27 16,2 1-14-16,0 1-8 16,0 0-22-16,6 0-23 0,2 1 0 15,1 2 17-15,1 1 2 16,2-1-10-16,-1-1-6 16,-4 0-12-16,4 0-5 15,-6-2-8-15,1 0 0 16,0-2-4-16,-2 0-5 0,2-4-1 15,-2-3 5-15,-1-4-1 16,1-2 0-16,-2-4-3 16,0 2-2-16,-2-1-29 15,0-3-46-15,-2 2-26 0,-4-1-41 16,-1-2-92-16,-7 2-205 16</inkml:trace>
  <inkml:trace contextRef="#ctx0" brushRef="#br0" timeOffset="127760.0793">3348 8777 566 0,'4'-16'8'15,"-3"5"63"-15,1 4-19 16,-2 1 12-16,0 4 70 0,0 2-2 15,0 8-28-15,-5 3-56 16,-5 6-30-16,0 9 18 0,-3 6-2 16,-5 7 2-16,0 1-4 15,-3 2-10-15,1 0 1 16,-3-4-16-16,6-3-2 0,-1-5-1 16,1-3-7-16,3-4 7 31,3-5-4-31,4-2-11 0,-2-8 1 0,4-2-10 15,3-5-20-15,-2-1-39 0,2-2-23 16,-3-7 18-16,3 0 21 16,-4-3 5-16,1 1 29 15,0 3 27-15,1 2 5 16,-3 1 0-16,1 2 23 16,-2 3 24-16,0 0 2 0,1 0-1 15,1 4-9-15,-1 1-2 16,2 0-12-16,5 1-10 15,0 1-9-15,7 2-6 16,4 0 2-16,6 0 4 16,0 0 4-16,3-1-4 0,-2-1-2 15,-2-1-5-15,-4-1 0 16,-2-2-1-16,-4-2 1 16,-3 1-4-16,-3-2-18 15,0 0-1 1,-6-3 13-16,-6-4 0 15,-4-3-32-15,-2-1-6 16,-5-2 10-16,4 2 9 16,-2 0 5-16,6 4 22 15,1 5 14-15,3 2 22 16,3 0-5-16,1 9-22 0,4 4-5 16,1 3-1-16,2 4 3 15,0 4 2-15,5 0-2 16,6 0 3-16,-2 1-2 0,2-4 14 15,-1-2 1 1,2-3-4-16,1-4-3 0,-1-2-4 16,3-3-4-16,1-4 1 0,-2-3-3 15,4-4 3 1,-3-9-2-16,5-10-1 16,1-8-15-16,-2-15-64 0,-1-10-90 0,1-13-243 15</inkml:trace>
  <inkml:trace contextRef="#ctx0" brushRef="#br0" timeOffset="128806.3402">2081 7536 615 0,'-10'-6'237'16,"4"0"-191"-16,-1 2 50 0,3-2 13 16,2 2-32-16,-3 1-23 15,2 2-4-15,1 1 12 16,0 1-20-16,-5 9-21 16,-1 8-22-16,-4 8 3 15,-5 10 5-15,-8 8 0 16,-4 10 1-16,-5 2 13 0,-4 4 0 15,-2 0-9-15,-2 2 3 16,4-2-1-16,0-2-12 16,2-5-2-16,6-5 3 15,4-7-1-15,1-8-2 0,7-10 3 16,3-7-1-16,3-6 0 16,6-5-1-16,4-5-6 15,-1 0-23-15,3-6-2 16,0-8 16-16,1 0-2 15,1-2-23-15,0 0 1 16,0 1 0-16,-2 2 9 0,0 2 16 16,-6 5 13-16,1-3 1 15,1 5 0-15,-1 1 1 16,0 1 4-16,3 0 1 16,0 1 8-16,2 1 3 15,0 0-4-15,0 0-10 0,4 2-11 16,4 4 1-16,0 3 26 15,3 1-4-15,1 0-8 16,-1 1-4-16,-3 0-1 16,0-1 3-16,-2-1-2 15,-3-2 1-15,1-1-1 0,-4 0-3 16,2-2 2-16,-2 1-2 16,0 0-1-16,-2 1-6 15,-4 3-1-15,1-3-1 16,-7 4-5-16,2 1-12 15,-1 5-8-15,-3-1-4 0,3 2 10 16,1 2-11-16,2-4 15 16,3 0 23-16,-1-5 1 15,4-3 0-15,1-3 2 16,1-3 1-16,0-1-10 16,5 0-7-16,1-5 11 15,3-7 2-15,5-3 1 0,-1-4 9 16,3-5 3-16,-1 0-9 15,1-2-1-15,-5 2-95 16,-2 1-148-16,-4 5-76 16</inkml:trace>
  <inkml:trace contextRef="#ctx0" brushRef="#br0" timeOffset="129340.5829">1079 8542 745 0,'-15'26'12'16,"1"5"-12"-16,3 6 19 0,5 4 21 15,0 6 51-15,6 1-17 0,6 2-9 16,7-1-26-16,9-3-3 16,2-3-3-16,10-10 1 15,4-6-9-15,4-9 1 16,4-8 11-16,2-8-12 0,4-5 1 15,-4-11-4-15,4-11-1 16,-5-7 5-16,-4-7 2 16,-5-8-4-16,-5-4 8 15,-8-3-23-15,-7-1-4 16,-7 0 4-16,-9-1-4 16,-4 2 1-16,-11 0 3 0,-10 3-4 15,-8 4 3-15,-7 6-2 16,-5 9-2-16,-6 11 9 0,-4 12 14 15,-1 9-1-15,-2 12-3 16,5 10 0-16,1 9-15 16,8 4-1-16,9 5-9 15,6 3-1-15,9-1-1 16,11 0-38-16,5-4-52 0,6-4-53 16,7-9-95-16,7-7-209 15</inkml:trace>
  <inkml:trace contextRef="#ctx0" brushRef="#br0" timeOffset="130065.6929">1166 8584 333 0,'-4'0'119'0,"2"5"-93"15,0 5 30-15,2 2 1 16,0 2 15-16,0 3-18 15,4-3-6-15,0 2 2 0,1-5 0 16,3-1-14-16,0-3-14 16,3-3-11-16,-1-2-10 15,0-2 1-15,-1-8-1 16,-1-3-1-16,-3-2 6 0,-3-3 1 16,-2-3-1-1,0 1-1-15,-5-2-3 0,-3 3-8 16,-3 1 2-16,-1 4 5 15,1 3 4-15,0 4-2 0,4 5 1 16,-2 0 0-16,5 9 5 16,0 4-4-16,2 1 5 15,2 5 13-15,0-1 0 16,4-1-2-16,3 0-4 16,3-4-8-16,2-3-5 15,1-1-1 1,5-1-3-16,0-4-1 15,0 0 2-15,-1-3-23 0,2-1-77 16,-1 0-110-16,-3-1-91 16</inkml:trace>
  <inkml:trace contextRef="#ctx0" brushRef="#br0" timeOffset="130466.5425">1412 8632 559 0,'-2'0'161'15,"2"-1"-168"-15,0 1 53 0,4 0-4 0,1 0 2 0,3 0-22 16,2 4-10-16,-3 0 4 16,-1 3 4-16,0 1 9 15,-1 1 11-15,-5 2-11 16,0-1-15-16,0 1-7 15,-5-2-2-15,-1-3 0 16,2 0-1-16,-1-5-2 0,1 0-6 16,4-1-8-16,-2 0-1 15,2 0 7-15,0 0 5 16,0 0 0-16,2 0-3 16,2 1-5-16,3 4 16 15,-3 2 12-15,1 1 7 0,-1 0 22 16,-1 1 12-16,-3-1-5 15,0 0 6-15,-7 0-6 16,0 0-31-16,-4-2-16 16,-3 0-11-16,3-4-51 15,-3 0-118-15,1-2-218 0</inkml:trace>
  <inkml:trace contextRef="#ctx0" brushRef="#br0" timeOffset="133558.2874">1430 8778 194 0,'-1'3'22'15,"-1"-2"-21"-15,0 0 2 0,2 0 8 16,-2 0 13-16,2-1 5 15,0 0 2-15,0 0 7 16,0 2-10-16,0-1-23 16,0 1-13-16,0 0-79 15,0 0-165-15</inkml:trace>
  <inkml:trace contextRef="#ctx0" brushRef="#br0" timeOffset="139321.0642">1593 8954 615 0,'-2'0'65'0,"-2"3"28"16,1 1 27-16,3 2-49 15,0 6-1-15,7 2-27 16,4 7 1-16,5 7-4 0,6 4 8 16,1 2-6-16,4 3-12 15,1 1-3-15,-1-2 0 16,0-4 15-16,-5-4-22 0,-2-2 5 16,-1-6-10-16,-4-5-9 0,-4 0-4 15,-1-5-2-15,-2-3-13 16,-4 0-52-16,-4-3-69 15,0-1-55-15,-8-2-44 16,-4-1-80-16,-1 0 114 16,-5 0 11-16</inkml:trace>
  <inkml:trace contextRef="#ctx0" brushRef="#br0" timeOffset="139570.3136">1767 9393 284 0,'-11'6'230'0,"3"-2"-137"16,3 3 25-16,5-2-11 15,0 1-42-15,5 5-49 16,6 0-3-16,7 4 29 15,1 2 14-15,4 2-19 16,0 4-11-16,3-3 5 0,-2 0-8 16,-1-2-13-16,-3-3 5 15,-5-3 4-15,-3-4-2 16,-3-5-1 0,-5-3-2-16,-2-5-2 15,-2-9 30-15,0-4 13 0,-2-4-16 16,-4-6-18-16,1 0-6 0,-1 1 0 15,0 2-5-15,4 3-7 16,-2 4-6-16,2 0-48 16,0 5-68-16,0-1-99 15,-1 1-234-15</inkml:trace>
  <inkml:trace contextRef="#ctx0" brushRef="#br0" timeOffset="140560.5695">1131 9010 823 0,'0'0'53'16,"-5"1"-54"-16,-4 9 103 16,-2 4-32-16,-7 7 29 0,0 7-20 15,-6 5-22-15,-1 8 6 16,-2 5-22-16,0 3-12 15,1 2 2-15,1-3 5 16,0-1-9-16,3-6-20 0,4-3-6 16,4-9-1-16,6-8-3 15,3-7-34-15,3-5-21 16,2-5-65-16,0-5-16 16,0-7 38-16,3-3-15 0,-1-6-25 15,-2-1-37-15,0-4 2 16,-2-1-9-16,-5 2 12 15,-3 3 100-15,-1 1 174 16,-2 2-5-16,2 3 48 16,0 3-7-16,-1 1 6 0,3 1-2 15,3 3-32-15,2 2-28 0,4 2-18 16,0 0-13-16,2 5-50 16,6 8 11-16,3 2 12 15,5 2 3-15,3 3 10 16,0 0-1-16,2-1-10 15,-2-1-5-15,-3-3-6 0,-1-4-8 16,-3 1-2-16,-3-7-1 16,-5 0-1-16,-2-4-1 15,-2-1-2-15,0-1 3 16,-6-8 4-16,-5 1 0 16,-5-5-2-16,-1 0-16 0,-4 2-6 15,-2-2-5-15,2 3-6 16,3 7 5-16,1 3 9 15,4 1 10-15,3 8-13 16,2 10 7-16,4 3 6 0,2 8 1 16,2 7 4-16,0 0 0 15,6 1 3-15,2-3 3 16,0-6 2-16,-1-6-3 16,-1-7 7-16,0-9 4 0,-2-3 9 15,0-4 4-15,1-7-9 31,1-6 11-31,4-5 13 16,0-7-21-16,4-4-16 16,4-4-3-16,4 0-3 0,0-1-48 15,3-1-199-15,2-2-281 16</inkml:trace>
  <inkml:trace contextRef="#ctx0" brushRef="#br0" timeOffset="143416.9287">1457 10876 698 0,'-5'0'81'0,"-4"3"-73"16,1 4 31-16,-2 4-24 15,0 6-11-15,3 4 17 16,-3 8 32-16,4 3-1 16,4 3-15-16,2 2 8 15,6 1 2-15,6-2-21 0,3-3 12 16,5-5-17-16,5-3-13 15,4-7 20-15,1-8-16 16,3-6 2-16,1-6-4 16,1-12-5-16,-2-9 10 15,1-9-3-15,-5-9 5 0,0-6 0 16,-4-5-9-16,-4-5 6 16,-4 0-3-16,-7-2-3 15,-7 2 11-15,-3 3 5 16,-9 4 7-16,-8 9 2 15,-8 7 1-15,-6 11 16 0,-5 11-13 16,-5 10-12-16,-3 11-10 16,-4 12 3-16,4 10-2 15,1 8-9-15,3 5-3 16,11 5-9-16,8 2 0 16,11 0-3-16,10 1-16 0,8-3-76 15,13-5-57-15,4-8-112 16,6-8-256-16</inkml:trace>
  <inkml:trace contextRef="#ctx0" brushRef="#br0" timeOffset="144042.8703">1535 10858 300 0,'-6'9'363'16,"0"0"-344"-16,4 5 118 15,0-1-51-15,2-1-20 0,0 1-14 16,2-1-35-16,4-3-4 16,2-3-2-16,1-3 0 15,0-3 0-15,2-1-9 16,-2-4-2-16,-2-4 2 15,0-4-2-15,-5-3 2 0,0-1 0 16,-2 0-1-16,-2 1-3 16,-3 4-17-1,-2 2 3-15,-1 5 24 16,-1 4-3-16,-1 1-3 0,4 6 4 16,-1 4 11-16,5 3-5 15,0 4-7-15,2 0 2 16,6 1-6-16,3-2-2 0,3-2-1 0,1-3-10 15,3-1-53-15,-1-5-82 16,1-4-107-16,-3-1-54 16</inkml:trace>
  <inkml:trace contextRef="#ctx0" brushRef="#br0" timeOffset="144167.1227">1679 10915 713 0,'-6'11'186'0,"-2"6"-162"0,3-2 139 15,-1 5-90-15,4-1-37 32,2-1-35-32,0-2-91 15,2-3-178-15,4-5-320 0</inkml:trace>
  <inkml:trace contextRef="#ctx0" brushRef="#br0" timeOffset="145184.9463">1958 10739 856 0,'-3'0'75'0,"3"2"-84"16,3-2 20-16,3 1 36 16,3 1 2-16,2 1-13 15,1-1-13-15,-4 3 5 0,1-1 4 16,-4 6 12-16,-3 0 6 16,-2 4 24-1,-5 2-1-15,-4 2-13 0,-1 3-7 0,-6-1 14 16,1-1-17-16,1-4-21 15,2-2-16-15,4-4-9 0,0-4-4 16,4-2-19-16,4-1-55 16,2 0-86-16,8-3-155 15,1 1-114-15</inkml:trace>
  <inkml:trace contextRef="#ctx0" brushRef="#br0" timeOffset="145399.239">2319 10601 1062 0,'0'3'110'0,"-6"11"-15"16,-5 7 8-16,1 4-48 15,-1 4 11-15,3-1-38 0,1 0-25 16,7-4-6-16,0-4-71 15,2-2-117-15,5-3-160 16,-1 2-297-16</inkml:trace>
  <inkml:trace contextRef="#ctx0" brushRef="#br0" timeOffset="146116.6642">1772 11173 124 0,'-3'-1'358'15,"3"-1"-297"-15,0 2 65 16,-2 1 28-16,2 0-41 15,0 0-39-15,0 4-28 16,6 3-12-16,2 3 6 16,5 6 8-16,3 6-5 0,7 6-12 15,0 6 1-15,7 7-6 16,3 7-5-16,3 5-5 16,3 5-6-16,0 4-6 15,-1 1 2-15,0-3-2 16,-3-2 22-16,0-5 19 0,-4-4-9 15,-1-5-8-15,-2-3 8 16,-1-3 1-16,-5-6-7 16,-1-2-7-16,-4-6-9 15,-5-3-7-15,-4-8-4 16,-3-4-7-16,-3-4-66 0,-2-6-65 16,-11-6-56-16,-10-5-153 0,-8-5-250 15</inkml:trace>
  <inkml:trace contextRef="#ctx0" brushRef="#br0" timeOffset="147031.2271">1539 11283 191 0,'-6'0'689'0,"0"2"-690"16,-2-1 98-16,-1-1 9 0,-1 5-32 16,-4 1 15-16,-2 3-26 15,-4 6-5-15,-3 3-8 16,-6 7-18-16,-6 5 15 16,-7 6-6-16,-6 5-11 15,-3 6 2-15,-3 4 1 0,-1 1 8 16,3 2-14-16,1-1-5 15,3-3-4-15,9-6-10 16,3-7-5-16,9-7-1 0,7-8 0 16,7-7-2-16,6-5 1 15,2-6-2-15,3-2-5 16,2 0-9-16,0-3-27 16,0 0-38-16,5 0-19 15,-3 1-3-15,2-1-30 0,1 1-13 16,-3-2 15-1,2 1 7-15,-4 0 30 16,2 0 8-16,-2-2 17 0,0-5 49 0,0 0 27 16,-4-1-1-16,0-2 4 0,-3 0 49 15,0-1 18-15,-2 3-1 32,0 2 12-32,1 2-4 15,-2 1-9-15,4 2-23 0,2 2 11 16,1-2-14-16,3 4-16 15,2 4-27-15,7 2-18 16,7 3 14-16,1 4 14 16,2-1 5-16,1 0-8 15,-5 0-6-15,-2-2-2 0,-1-2-2 16,-5-2 0-16,-3-2 0 16,-2-3 1-16,-2 1 2 15,0-2 5-15,-4-1 1 16,-3 0-24-16,-7-2-13 15,1-1 11-15,-2 1-6 0,-3-1-5 16,0 1 2-16,2 1 10 16,3 3-13-16,2 5 4 15,2 4 11-15,5 3-1 16,4 2 6-16,0 0 13 16,4-2 6-16,5-4-4 0,2-2-2 15,5-6-6-15,2-4 0 16,1-6 1-16,2-7 0 15,1-6-3-15,4-7 4 16,4-4-9-16,1-4-126 16,5-2-268-16,4-3-331 0</inkml:trace>
  <inkml:trace contextRef="#ctx0" brushRef="#br0" timeOffset="147562.1238">2232 11325 851 0,'-6'0'187'0,"-1"12"-179"16,0 4 72-16,1 4-5 16,1 3 33-16,3-1-43 15,2 1-35-15,0-2-21 16,2-3-15-16,3-2 15 0,-1-2-21 15,-1-5-44-15,-1-4-43 16,-2-3-27-16,-1-6 44 16,-5-6 17-16,-6-6 80 15,-5-2-11-15,-1-3 3 16,0-1-2-16,2 1 20 0,1 3 35 16,6 2-6-16,6 3 16 0,3 0 1 15,5 2-16 1,11 1-4-16,4 2-9 15,4 0-8-15,5 3-10 16,0 1-16-16,1 3-8 0,-2 0-16 16,-3 3-61-16,-2 2-104 15,-10 2-198-15,-5-1-272 16</inkml:trace>
  <inkml:trace contextRef="#ctx0" brushRef="#br0" timeOffset="148239.8101">977 11291 612 0,'2'-6'118'0,"-2"6"-123"16,0 5 27-16,0 9 50 15,0 5-6-15,2 5 3 0,0 3 3 16,0-2 6-16,0-3-34 15,0-7-20-15,1-4-18 16,-1-7-6-16,0-3 1 16,-2-5-2-16,0-5 8 0,0-6 39 15,0-6-14-15,-6-6-12 16,1-3 2-16,-3-4-4 16,0 0-2-16,1-1-11 15,3 4 7-15,0 7 3 16,2 5-2-16,2 5-6 0,0 6 9 15,2 3-8-15,4 1-11 16,1 3 1-16,3 0 0 16,0 2 0-16,1 2-3 15,1 3-44-15,-3 3-52 0,-3 2-49 16,2 1-53-16,-8 1-150 16,0-3-167-16</inkml:trace>
  <inkml:trace contextRef="#ctx0" brushRef="#br0" timeOffset="148387.29">950 11287 909 0,'0'1'36'0,"6"0"-102"16,5-4 142-16,5 2 21 16,-1-1-22-16,3 2-48 0,1 2-29 15,-2-1-76 1,1-1-189-16,0 1-540 15</inkml:trace>
  <inkml:trace contextRef="#ctx0" brushRef="#br0" timeOffset="149380.5929">2290 12201 454 0,'-11'4'206'0,"3"3"-185"16,-2 4 46-16,1 4-17 0,3 4 26 15,-1 6-16 1,3 5-23-16,4 5-3 16,0 5 2-16,4 3-1 0,7 1 4 15,2 1-3-15,6-2-9 0,5-2-9 16,5-7-1-16,-2-3 0 15,4-8 1-15,5-6 0 16,0-9 3-16,4-8-1 16,1-4-5-16,3-12 3 0,-2-10 0 15,1-7-2-15,-7-7 0 16,-3-6-1-16,-6-4 1 16,-4-3-2-16,-11-1 0 15,-5-1 3-15,-7 1-9 16,-9 1 0-16,-9 3 1 15,-8 6-4 1,-13 5 3-16,-3 8 1 16,-5 11-3-16,-2 12-3 0,-4 9 6 15,1 11 15-15,5 12-9 0,0 6-9 16,9 4-6-16,5 2-10 16,10-4-60-16,12-2-87 15,5-4-131-15,6-8-311 16</inkml:trace>
  <inkml:trace contextRef="#ctx0" brushRef="#br0" timeOffset="150118.8439">538 12246 146 0,'-13'12'620'15,"-2"5"-633"-15,1 6 39 16,3 6 29-16,1 5-8 16,2 6 45-16,5 6-20 15,3 3 4-15,5 5-13 0,9 0-31 16,1-1-4-16,5-5 5 16,3-2 7-16,3-8 3 15,3-8-15-15,0-9 4 16,4-7-1-16,-1-9-9 15,1-7-4-15,-2-10 0 0,-1-12-8 16,-1-9 11-16,-5-9-15 16,-3-8 4-16,-8-7 2 15,-1-5-1-15,-8-4 3 16,-4-3 0-16,-10 0 1 16,-5 0 0-16,-7 4-4 15,-5 6-4-15,-5 8 1 0,-3 11-2 16,-3 13 4-16,0 14 7 15,0 13-5-15,0 15 1 16,0 14-6-16,0 15-4 16,7 12-7-16,4 10-2 0,6 5-4 15,9 1-51-15,12-2-32 16,6-6-76-16,12-8-116 16,6-10-252-16</inkml:trace>
  <inkml:trace contextRef="#ctx0" brushRef="#br0" timeOffset="151112.7269">299 12972 648 0,'-11'8'-9'0,"4"3"4"15,-2 2 57-15,5 1 34 16,0 2 41-16,1 1-31 16,3-2-54-16,0-1-7 15,7-3-3-15,-1-2-9 16,5-2-1-16,1-5-20 0,1 0 6 15,1-4-13-15,1-4 7 16,-4-6-3-16,1-2-2 16,-6-3 5-16,1-1-6 15,-7-2 7-15,0 1-23 16,-4 0 0-16,-5 1 16 0,-3 3-4 16,-3 3 7-16,1 5-3 15,-1 2 5-15,-1 5 3 16,5 5-2-1,2 5 12-15,3 4 12 16,3 2 13-16,3 2 1 0,5-1-18 16,6-1-13-16,4 1-4 15,5-4-1-15,3-1-3 16,2-1-1-16,2-3-1 0,1-2-55 16,-3-2-83-16,1-2-108 15,-3-1-116-15</inkml:trace>
  <inkml:trace contextRef="#ctx0" brushRef="#br0" timeOffset="151293.2576">579 13080 793 0,'-2'12'124'0,"1"3"-118"0,1 2 168 16,0 0-92-16,3 0-61 15,-1 1-16-15,2-5-22 16,3-2-89-16,-3-3-194 16,3-4-293-16</inkml:trace>
  <inkml:trace contextRef="#ctx0" brushRef="#br0" timeOffset="152501.8878">1039 12934 484 0,'0'-2'24'16,"0"0"92"-16,0 0 23 16,0 1-29-16,0-1-4 15,0 2-20-15,-2 2-18 16,0-1-8-16,-4 4-32 0,0 1-7 15,-1 3-11-15,-3 2 0 16,-2 2-5-16,-1 0-2 16,-1 2 0-1,1-3 5-15,0 1 5 0,1-2 3 16,1 0 0-16,3-4-1 16,0 1-11-16,2-4 2 15,3 0 7-15,1-1 6 16,2-1 4-16,0 0-4 15,0 1-14-15,7 1-4 0,1 2 8 16,2 1 2-16,1 1-3 16,3 1 2-16,1 0-4 15,-2-2 2-15,1 2-6 16,-1-2-1-16,-1-1-2 16,-1 0-9-16,-1-2-36 0,0 2-41 15,-1-3-42-15,-1-2-83 16,0 1-138-16,-4-1-216 15</inkml:trace>
  <inkml:trace contextRef="#ctx0" brushRef="#br0" timeOffset="152796.3573">1246 12819 893 0,'-2'8'67'16,"-2"2"-26"-16,1 3 115 0,2 1-68 15,0 2-25-15,-1 2-25 16,0-1-20-16,2 0-13 16,0-1-5-16,0-2-35 15,2 3-70-15,2-3-106 0,3 0-200 16</inkml:trace>
  <inkml:trace contextRef="#ctx0" brushRef="#br0" timeOffset="152971.4059">1329 13038 1131 0,'-2'3'18'0,"2"-1"-52"0,0 1 84 16,0-4-57-16,5-4-49 16,4-3-75-16,-2-1-88 15,3-2-225-15</inkml:trace>
  <inkml:trace contextRef="#ctx0" brushRef="#br0" timeOffset="153394.6274">1454 12846 359 0,'-2'-3'600'15,"2"3"-606"-15,0-2 7 16,0 1 68-16,2 1-56 16,3 0-28-16,2-3 15 0,-2 5-10 15,1-1 10-15,1 5-19 0,-3 1 36 16,0 4-12-16,-4 3 10 16,0 3-8-16,0 0-4 15,-4 3 6-15,-3-2-10 16,-1 1 10-16,1-1-9 15,-3 0 20-15,4-2-8 0,-1-2 24 16,1 1 19-16,2-4-8 16,0-1-6-16,4-1-8 15,0-2 15-15,4 1-19 16,2-2-5-16,1 0-4 16,4-2-6-16,2 0 0 0,0-3-14 15,2-1-2-15,-2-4-26 16,-1-4-94-16,0-3-128 15,-3-3-282 1</inkml:trace>
  <inkml:trace contextRef="#ctx0" brushRef="#br0" timeOffset="156735.2241">1056 13438 784 0,'-2'-1'61'0,"2"-1"11"31,0 2 107-31,0 2-42 0,0-1-67 16,4 0-50-16,6 5 30 15,1 4 14-15,5 6-20 16,4 6-7-16,2 8-13 16,5 7 2-16,2 8-1 15,3 5 3-15,3 7-4 16,3 3-7-16,2 4-2 0,1-2 0 15,-1 2 1-15,-3-4 13 16,-1-3-4-16,-7-6 1 16,-2-4 3-16,-6-6-13 15,-3-9-8-15,-5-5-2 16,-6-9-9-16,-1-6 6 0,-1-5-7 16,-3-3-15-16,-2-2-15 15,0-4-18-15,-2-3-10 16,-8-5-10-16,2 0-1 15,-5-3-13-15,-1-1-25 0,-1 1 2 16,-1 3 21-16,3 0 32 16,1 5 37-16,3 0 22 0,-1 3 12 15,4 2 28-15,0 0 8 16,1 1-15-16,1 4-12 16,2 2-1-16,2 3 3 15,4 3-1-15,3 3-4 16,5 1-1-16,1 6-2 0,5-3 1 15,-1 4-8-15,3-1-5 16,-2-2-3-16,0-1-1 16,-2-2 2-16,-1-3-5 15,-4-4 1-15,1-3 4 0,-6-3-3 16,1-2-1-16,-3-3-5 16,-2-1 2-16,-1-3 3 15,2-4 1-15,-1-6 3 16,-2-4 4-16,2-5-1 0,-2-4-1 15,0-2 4-15,2-1-2 16,0 3-1-16,-2 3-5 0,2 1-2 16,-2 8-2-16,0 2-10 15,0 3-43-15,0 3-61 32,-2 3-80-32,-2 4-189 15</inkml:trace>
  <inkml:trace contextRef="#ctx0" brushRef="#br0" timeOffset="157704.9529">1629 14748 579 0,'-9'-2'194'0,"-3"4"-175"16,2 8 64-1,-1 3-27-15,-1 7 17 0,6 5-3 16,1 5-18-16,5 5-12 15,2 3-12-15,11 2 5 16,2 1-12-16,6-2-11 16,4-3 3-16,2-6-16 0,2-3 10 15,4-10 0-15,-1-5-3 16,3-8 9 0,-1-4-3-16,2-7 3 0,-2-9 2 15,-1-7-8-15,-4-6 9 16,-2-7 7-16,-5-5-7 15,-2-6 5-15,-5-3-5 16,-1-2 2-16,-7 1 3 16,-7 2-1-16,0 3-10 0,-7 3-8 15,-9 2 8-15,-3 5 10 16,-8 2 9-16,-6 3 3 16,-1 5-1-16,-2 5-10 15,-4 8-8-15,2 11 7 16,0 4 12-16,2 18-9 0,3 11-3 15,2 11-11-15,4 8-5 16,4 8-6-16,7 4-1 16,7-2-7-16,7-2-67 15,4-6-57-15,12-4-91 16,4-9-193-16,6-5-470 0</inkml:trace>
  <inkml:trace contextRef="#ctx0" brushRef="#br0" timeOffset="158267.9836">1702 15855 393 0,'2'1'190'15,"-1"-5"-214"-15,1-4 79 16,1-8 51-16,1-3-28 16,-2-6-22-16,0-4-20 0,-2-3 0 15,0 1-8-15,0 0-24 16,0 1-2-16,-2 3-40 15,-4 1-70-15,-2 5-32 16,2 1-37-16,-3 3-47 16</inkml:trace>
  <inkml:trace contextRef="#ctx0" brushRef="#br0" timeOffset="158561.2285">1667 15483 219 0,'0'0'159'0,"0"0"-127"16,0 0-9-16,0 0 6 15,0 0 1-15,8-46 3 16,-2 34 1-16,2-2 16 0,-1 0 3 15,-1 1 10-15,2 1-16 16,0 2-25 0,-1 2-19-16,-3 1-1 0,1 3-1 15,-1 3-12-15,1 0-17 0,0 4 3 16,1 4 29-16,-2 4 28 0,3 0 0 16,1 2-5-16,0 0 1 15,-3 2-17-15,1-2-2 16,-2 1-6-16,0 0-4 15,2-3-39-15,-4-1-56 16,0-2-124-16,-2-3-146 0</inkml:trace>
  <inkml:trace contextRef="#ctx0" brushRef="#br0" timeOffset="159002.0589">1681 15444 685 0,'4'2'72'0,"1"-1"-94"16,5 1 101-1,2-1-39-15,1 1-29 16,0 0-30-16,-1 0-114 15,-1-1-228-15</inkml:trace>
  <inkml:trace contextRef="#ctx0" brushRef="#br0" timeOffset="159918.5633">1510 16133 425 0,'0'-7'247'0,"0"3"-141"16,0 0 68-16,0 3-39 0,-2 1-29 16,2 2 0-16,-2 8-41 15,2 2-22-15,0 3 3 16,-2 7 0-16,0 0-6 16,2 2-8-16,-4-1-9 0,3 0-9 15,-1-3-8-15,-1-5-6 16,3-2-6-16,0-3-54 15,5-4-59-15,0 0-108 16,1-6-143-16,3 0-115 16</inkml:trace>
  <inkml:trace contextRef="#ctx0" brushRef="#br0" timeOffset="160082.4001">1696 16237 748 0,'8'1'83'0,"2"1"36"16,-1 0 4-16,4 1-62 15,1 1-26-15,-1-1-29 16,1 0-5-16,-1-1-40 0,1 1-88 16,-1-1-106-16,0-2-151 15</inkml:trace>
  <inkml:trace contextRef="#ctx0" brushRef="#br0" timeOffset="160337.0656">1964 16148 866 0,'0'2'60'15,"0"-1"59"1,0 3 17-16,0 2-61 15,1 5-27-15,1 1 5 16,0 6-6-16,0 0-17 16,-2 3-9-16,0 0-14 0,0 0-6 0,0-2-13 15,0-1-66-15,0-4-51 16,0-1-57-16,0-4-125 16,0-3-201-16</inkml:trace>
  <inkml:trace contextRef="#ctx0" brushRef="#br0" timeOffset="160481.8965">2047 16338 826 0,'0'4'8'0,"0"-2"-36"0,5 1 51 16,-3-5-20-1,4 1-148-15,-1-5-126 16</inkml:trace>
  <inkml:trace contextRef="#ctx0" brushRef="#br0" timeOffset="160913.6599">2232 16124 772 0,'-7'3'206'0,"3"-1"-172"15,2-1 115-15,2 0-76 0,4-3-75 0,5 1 3 16,0-1 6-16,3 0-2 0,1 2-6 16,-4-1-3-16,-2 3 6 15,-1 5-3-15,-2 2 8 16,-4 2-6-16,0 5 7 16,-4-1-6-16,-3 3 6 15,-3 0-5-15,0 0 4 0,-1 0 2 16,1 0 8-16,2-1 28 15,1-2 7-15,5 0 2 16,2-4-10-16,0 0 2 16,2-3-8-16,5-2-14 0,1 0-6 15,4-3-3-15,-3-1-6 16,3 0-3-16,1-3-4 16,-3-2-3-16,2-3-3 15,-3-4-47-15,3-5-66 16,-6-1-103-16,-1-3-256 15</inkml:trace>
  <inkml:trace contextRef="#ctx0" brushRef="#br0" timeOffset="186592.0393">420 9872 539 0,'-12'22'26'16,"-1"8"33"-16,1 11 62 0,2 7-37 16,1 8-13-16,2 3 0 15,0-6-22-15,5-3-14 16,2-10 6-16,0-12-17 0,0-9-13 16,7-12-2-16,-2-6-21 15,3-8 18-15,-1-13 23 16,1-10 23-16,0-9 1 15,-2-10-19-15,-1-6-7 16,-1-3-2-16,1 0-10 0,2 3-6 16,-1 5-6-16,-1 7-4 15,3 9 5-15,1 6-5 16,1 9-2-16,1 6 2 16,3 6-4-16,1 6 2 0,3 1-1 15,1 1 3-15,4 6 5 16,2-1-5-16,0-2 1 15,2-1 1-15,4-2-4 16,-5-1 0-16,-1 3-2 16,1-3 5-16,-3 2-15 0,-3 0-6 15,-4-1-3-15,-1 4 0 16,-3 5 9-16,-2 1 7 16,-1 8 4-1,1 3 6-15,-4 6-2 16,1 3 2-16,-1 4-4 15,2 4 4-15,-2 0-1 16,-1 1 1-16,-1 2 0 16,-4 1-1-16,0 0 1 0,0 0 20 15,-7-5 16-15,-4-2 9 16,-2-4 7-16,-3-4 7 16,-4-5 16-16,-7-4-2 15,-2-6-19-15,-5-3 1 16,-6-5-22-16,-3-5-6 15,1 0-19-15,-2-4-8 0,3-6-2 16,6-1-17-16,10-4-38 16,7-2-46-16,14-2-68 15,8-5-107-15,14-2-229 16</inkml:trace>
  <inkml:trace contextRef="#ctx0" brushRef="#br0" timeOffset="187446.827">1833 9816 509 0,'-10'22'217'16,"-3"5"-191"-16,1 8 92 15,2 3-29-15,3 2-22 0,-1 0-1 16,2-5-44-16,4-6 3 16,2-8-17-16,0-8-5 15,2-5 18-15,3-6-29 16,2-7-3-16,0-9 22 15,1-6 2-15,-1-6 11 0,0-10 8 32,-1-5-21-32,-1-5 2 0,-1-2-3 15,0 1-9-15,2 4 10 16,-4 6-10-16,2 10-3 16,-2 8 8-16,1 9-8 15,1 8 9-15,2 2-6 16,6 6-8-16,1 5 14 15,5 3-2-15,4 1-4 0,1 1 3 16,1-1-7-16,3-2 3 16,-2 0 4-16,-1-3-7 15,1 0-3-15,-2-1-4 16,-1-1-14-16,-5 0-3 0,-1-1-7 16,-3 0 8-16,-2 0 11 15,-1 1 10-15,-3 0 6 16,1 4-3-16,-3 1 0 0,2 4 4 15,-1 2-3 1,-1 3 13-16,-3 2 4 16,2 3 4-16,-4-1 13 0,0 2-6 0,0-3 4 15,-6 1 14-15,-3-2 7 16,-5-2 19-16,-3-3 9 16,-8 0-17-16,-2-2-16 0,-9-3-7 15,-1-1-1-15,-4-5-5 16,-3-2-11-16,1-5-14 15,5-5-8-15,4-6-24 16,9-5-43-16,10-4-23 16,15-4-98-1,9 0-84-15,16-3-216 16</inkml:trace>
  <inkml:trace contextRef="#ctx0" brushRef="#br0" timeOffset="188393.6499">3063 9619 660 0,'-8'6'70'0,"1"9"-30"16,-3 14 74-16,0 5-31 15,1 5 20-15,1 3-29 0,5 2-31 16,-1-4-4-16,4-5-33 15,0-8-5-15,4-9 1 16,1-6-12-16,1-8 4 16,0-3 0-16,1-6 3 0,-2-8 14 15,0-8 2-15,-3-6 24 16,-2-10-11-16,-2-8-8 16,-3-8 2-16,-4-3-16 15,2 1-1-15,3 2 0 16,-2 8-8-16,5 10 8 15,1 10-3-15,0 13-2 0,2 5 3 16,7 6-14-16,5 1 2 16,1 5 11-16,6 2 0 15,1 0 5-15,2 2-5 16,1-1 3-16,-4-1-2 16,2 0-3-16,-2-1 4 0,-3 0-10 15,-1-1 1-15,-3 2-5 16,-1 0 0-16,-4 0 0 15,0 2-2-15,-2 0 1 16,-2 2 6-16,1 3 1 16,-2 2 6-16,2 2-2 0,-2 5 2 15,2 3 2-15,1 6-3 16,-1 2 3-16,2 1-3 16,-2 3 2-16,3-1 0 15,-3 0-2-15,0-3 3 16,-2-5 3-16,-2-4 8 0,-2-3 13 15,0-5 17-15,-11-6 13 16,-5-3 15-16,-8-4-6 16,-6-3 11-16,-5-1-22 15,-9-2-3-15,-6-7-12 16,-2-2-12-16,2-4-16 0,2 1-5 16,8 2-4-16,9 0 0 15,10 3-3-15,9 1-3 16,12 0-31-16,12-1-78 0,15 1-57 15,13 3-12-15,12 2-82 16,9 6-292-16</inkml:trace>
  <inkml:trace contextRef="#ctx0" brushRef="#br0" timeOffset="189228.4578">4246 9683 1021 0,'-14'3'20'0,"-1"1"-41"16,1 14 89-16,3 3 4 15,-2 7 0-15,4 5 8 16,2 0-29-16,3 0 3 0,2-2-13 16,2-6-28-16,0-5 6 15,4-7-10-15,1-4-14 16,1-7 10-16,1-2-10 0,0-13 5 16,-1-10 19-16,-1-7-1 15,-1-11 5-15,-2-10 1 16,2-7-24-16,2-3 8 15,0-3-4-15,3 5-10 16,1 4 11-16,0 10-5 0,1 9-4 16,1 11 8-16,-1 9-7 15,-1 8 2-15,5 6 0 16,4 2-1-16,4 7 5 16,6 5 3-16,2 3-6 15,5 1 2-15,-1 1 0 16,4 0-4-16,-1-2 4 0,-4 0-2 15,1-1-1-15,-8 0-11 16,-4-1-5-16,-4-2 1 16,-3-1 2-16,-7-1 0 15,-3-5 4-15,-3-1 8 0,-1-1 2 16,-2 0 2-16,0 2 2 16,0 2-4-1,0 4 2-15,0 5 0 0,-1 5 3 16,1 9 5-16,0 5 2 15,6 7-1-15,1 6 1 16,3 1-9-16,2 2-1 16,-1-2 6-16,-2-2 4 0,0-5 1 15,-4-5 8-15,-5-7 7 16,0-2 11-16,-7-8 11 16,-9-4 6-16,-9-5-5 0,-4-6-12 15,-11-2-5-15,-6-5 1 16,-4-5-6-16,-4-5-1 15,-2-3-3-15,5 2-20 0,2 0-5 16,5 1 0-16,7 3 0 16,3 1 0-16,9 1 0 15,8 3-25-15,4 3-32 0,10-1-74 16,6 6-89-16,10 6-213 16,8 3-194-16</inkml:trace>
  <inkml:trace contextRef="#ctx0" brushRef="#br0" timeOffset="237598.6332">3329 7177 280 0,'-4'-2'95'16,"-4"1"-91"-16,3-2 20 15,0 0 30-15,3 0-3 0,0-1-15 16,2 1-18-16,0-1-16 16,6 2-7-16,4-1 3 15,5 3-1-15,4 0 6 16,5 3-2-16,5 4 2 15,0 8 1-15,3 2 0 0,-1 2-5 16,0 5-13-16,-2 5-8 16,-5-1 15-16,1 5 7 15,-5 2 4-15,-2 2-4 16,0 2-1-16,-5 0 4 16,-1 0 11-16,-3-2 3 0,1-5 5 15,-4-3 10-15,2-5-8 16,-5-5-13-16,0-4-8 15,0-5-2-15,-1-4 0 16,-2-2-2-16,0-4-10 16,-2 0-23-16,-2 0-51 0,-1-6-8 15,-3 0 19-15,0-2 14 16,-1 1 20-16,-1-1 19 16,0 0 19-16,3 0 3 15,-3 1-1-15,3 2 0 16,-3 1 2-16,4 3 33 0,1 1 27 15,1 0-12-15,2 0-6 16,2 5-4-16,0 4-22 16,0 1-14-16,5 3 2 15,3 1 0-15,1 3-3 16,0 0-2-16,2-2 4 16,-2-2 3-16,1 0-1 15,-2-4-5-15,-1-4-1 16,1-3-2-16,-2-2-3 0,0-4 6 15,-2-6 9-15,3-6 12 16,-3-2 8-16,0-1-5 16,2 1 2-16,-4 3-1 15,0 4-19-15,0 0-1 16,-2 6 0-16,0 2-4 0,-4 1-71 16,-6 2-216-16</inkml:trace>
  <inkml:trace contextRef="#ctx0" brushRef="#br0" timeOffset="239120.3079">1598 6983 428 0,'0'-3'213'0,"0"2"-181"16,0 1 51-16,-2 0-65 16,-1 4-17-16,-1 3-36 0,-1 2-21 15,-2 5-36-15,1 2-29 16,-5 2-51-16</inkml:trace>
  <inkml:trace contextRef="#ctx0" brushRef="#br0" timeOffset="239292.2112">1454 7364 710 0,'0'7'33'0,"-2"-2"-28"16,2 0 15-16,0-4-16 15,0 2-18-15,0-2-24 16,-2 1-33-16,2-1-15 16,-2 3-40-16,0-1-33 15</inkml:trace>
  <inkml:trace contextRef="#ctx0" brushRef="#br0" timeOffset="239468.6237">1425 7531 234 0,'0'0'208'0,"0"0"-199"16,-6 36-3-16,6-28 17 15,0 1-21-15,0-3-30 16,-2 2-47-16,2-2-22 0,0 1-24 16</inkml:trace>
  <inkml:trace contextRef="#ctx0" brushRef="#br0" timeOffset="239860.1513">1307 7704 581 0,'7'0'12'16,"-2"0"-16"-16,3 2 15 16,3-2-1-16,-2 1-3 15,-2 1-4-15,-1-2 0 0,-1 0 1 32,-1 1-6-32,-1-1 3 0,-3 2-31 15,0-2-4-15,-3 2 3 16,-3 1-121-16,-1 1-35 15</inkml:trace>
  <inkml:trace contextRef="#ctx0" brushRef="#br0" timeOffset="240076.837">1325 7814 222 0,'2'13'106'0,"2"-2"-72"16,1-2 22-16,2 0-13 15,0-3 6-15,-1 0-12 16,1-5-19-16,-3-1 4 0,1 0 7 15,0-1-2-15,-1-5-8 16,2-3 8-16,-1-2 17 16,3-3-9-16,0 0-3 15,-2-1-19-15,3-1-9 16,-3 1-46-16,0 3-81 16,-2 1-86-16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3-01T03:41:00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15449 382 0,'2'-4'34'16,"-2"2"-35"-16,0 0 64 15,0 0-15-15,0 2 2 0,0-2 8 16,0 3-21-16,0-1-2 15,0 1-13-15,2 2-7 16,3-3 2-16,-1 3 2 16,2 2-1-16,4 0-5 15,3 0 0-15,1 0 0 0,3-2 2 16,1-1 0-16,1 0 0 16,-1-1-3-16,1 1-3 15,0-3-1-15,-3 0-5 16,3 1-1-16,-1 0-1 15,1 2 2-15,0 0-1 0,1-1 5 16,3 3 1-16,0 0 4 16,2 1 5-16,1-1-1 15,3 2 0-15,-2-3 2 16,4 0 3-16,0-1-2 16,-2 0 1-16,2-1-1 15,0 0 2-15,-2 0-3 0,2 1-8 16,-2-2-3-16,2 4-3 15,-2 1-1-15,4 1-1 16,0-3 0-16,0 1 3 16,0-2-4-16,2-1 0 15,3-1 1-15,-3 0 2 0,0-4 2 16,2 0 1-16,0-1 1 16,3 3-2-16,-3-1-1 15,2 2-1-15,-2-2 0 16,3 2 0-16,-3-1 3 15,2-1 1-15,-2-1 3 0,3 0 9 16,1-1 5-16,-2 0-3 16,-2 2-3-16,-1 0-5 15,-5 2-5-15,-7-1-4 16,-1 3 2-16,-4 0 3 16,-7 3 1-16,-4 0 0 0,-1 0-7 15,-3 1-1-15,-4-1 1 16,0 0-12-16,0-3-75 15,-2-2-92-15,-5-5-168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46:27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13476 11465 279 0,'0'-5'1'16,"-3"2"15"-16,3-2 50 0,-1 2 4 16,0 2 15-16,-1-1-11 15,1 0-10-15,0 2 2 16,0 0 16-16,0-2-16 16,-1 4-13-16,0 5 7 15,-1 9-31-15,-1 4-17 0,0 8 4 16,-1 6 4-16,-1 6 0 15,1 3 3-15,-1 1-1 16,1-2-4-16,0-4-1 16,1-5-12-16,3-8-4 15,1-9-1-15,0-7-5 0,0-7-13 16,5-4-35-16,-1-13 19 16,0-6 22-16,0-7 7 15,-3-6 7-15,0-6-1 31,-1-2-4-31,0-2 3 16,-1 0 1-16,-2-1 0 0,1 0 3 16,0 1-3-16,1 1-1 0,1 2 1 15,0 3-2-15,0 4-1 16,4 7 2-16,2 4-3 16,1 7-1-16,3 5-1 15,2 3-2-15,3 3 5 16,3 2 1-16,5 2-2 15,3 0 2-15,4 0 3 0,6 1 1 16,4-2 2 0,7-2-1-16,1-2 4 15,6-2 0-15,1-1-1 0,0-3-3 0,0 2-2 0,1-1 4 32,-1-2-1-32,2 2 4 15,0 1-2-15,-1-1-1 16,-2 0-3-16,0 2-2 0,-3 2 2 15,-3 0-3-15,-3 2 1 16,-2 3 1-16,-4 1-2 16,0-1 0-16,-7 4 0 0,-2-1 2 15,-5 5-5 1,-2 2 3-16,-4 2-4 16,-3 4 6-16,0 4-2 0,-6 3 6 15,0 6 1-15,-3 3 16 16,-1 3 0-16,-2 4-1 15,1 2-8-15,-1 3 0 0,1 3 0 0,0 3-4 32,1-1-1-32,0 2-4 15,1-1-3-15,4-3 0 0,-3-3 1 16,0-5 0-16,0-2 0 16,0-4 1-16,-1-1 3 15,-3-4-3-15,0-3 3 16,-2-2 2-16,-1-3 1 0,-1-1 3 15,0-3 8-15,-1 2 3 16,-2-4-2-16,-4 3-5 16,-1-2-7-16,-5-1 0 0,-2 0 3 15,-6-1-2-15,-5-1 2 16,-4 0 3-16,-8-2-5 16,-3 1-4-16,-7-3 0 0,-4 0 0 15,-4-2 10-15,-4-2 0 16,-4 1-6-16,-3-2-3 15,-3-1-4-15,-4 1 2 16,-2-2-1-16,-2 0-3 16,-2-3-2-16,2 1 2 0,1-1 1 15,4 1 0-15,1 2 4 16,4-2 11-16,3 4-5 16,4-1-2-16,5 3-3 15,5 3-1-15,5-2-2 16,7 2-3-16,7 0-1 0,6-1-4 15,8 0-23-15,7-4-33 16,7 0-68-16,4-4-91 16,4-8-287-16,4-3-90 15</inkml:trace>
  <inkml:trace contextRef="#ctx0" brushRef="#br0" timeOffset="1146.2977">13422 11491 263 0,'-3'2'58'16,"0"3"-1"-16,2 1 8 16,0-1-1-16,0 0-3 15,1-1-1-15,0 0-14 0,0 0 13 16,0-1 8-16,0 0-2 16,-2 0-8-16,0 1-6 15,-1-1-13-15,1-1-13 16,-3 2-8-16,-1-1-8 15,-3-1 1-15,-3 1-1 0,-1 0 1 16,-5-2 8-16,-4 1-1 16,-2 0-1-16,-3-1-10 15,-8 1-3-15,-5-1-4 32,-4 0 1-32,-7 1 3 0,-6-1-4 15,-7 0 4-15,-4 1-4 0,-6-1 3 0,-5 1-3 31,-3-2 4-31,-6 2-4 16,-6-4-1-16,-5 0 0 0,-3-3 4 0,-5-2-2 0,-7-3 0 16,-5-2-3-16,-3-2 3 15,-5-2-5-15,-2-2 6 16,-5-1-2-16,0-4 2 16,-4-1-4-1,-3-4 0 1,-2-1 6-16,-2-5-3 0,-2-2-2 15,-5-1-1-15,0-5-1 0,-2-1 2 16,-1-1-1 0,0-2 2-16,-5 0 0 15,0 1 2-15,-3-1-1 0,2 1-16 16,-2 0-8-16,-3 1 11 16,4-3 10-16,0 0 1 15,6-3 0-15,-4-1 4 0,5-3 2 0,1 1 18 31,2-2-6-31,4-2 5 16,-1 2-12-16,5 2-7 0,6 1 0 0,3 1 1 0,4 1-1 16,6 0-2-16,8-1 18 15,6-1 7-15,6-2-5 16,9 0-1-16,8 0 5 16,6 0 11-16,4 2-13 15,10 4-3 1,5 2-8-16,7 5 0 15,7 5-1-15,9 3-3 16,3 5-1-16,7 7-2 16,5 2-1-16,3 4-4 15,5 2 2-15,6 4-5 16,-1 2-17-16,5 1-35 0,3 3-23 16,2 1-18-16,2 2-31 15,0 0-55-15,2 0-24 16,0 4 24-16,3 0-132 0</inkml:trace>
  <inkml:trace contextRef="#ctx0" brushRef="#br0" timeOffset="1603.1969">5677 9529 663 0,'-3'2'85'0,"-3"-5"-35"15,1-5-37-15,-1-4 10 16,-1-4 24-16,0-2-16 16,-2-3 8-16,-2 0-18 15,-1-1 13-15,2 0-13 0,-2 1 0 16,3 2-9-16,-1 3-12 0,3 3 5 0,1 4-7 16,4 3 5-16,2 3-5 15,0 3-6-15,8 0-3 16,3 0 6-16,2 4 10 15,3 2-6 1,-1-1 2-16,5 1 4 16,-1 1-3-16,0 0 4 15,-3 1-6-15,-1 3 14 16,0-1 25-16,-6 4 17 0,-1 3 9 16,-4 2-1-16,-4 0-2 15,0 1-14-15,-2-4-26 16,-4-3-15-16,-1-7-12 15,-3-5-51-15,-3-2-129 16,-1-9-178-16,-3-3-463 0</inkml:trace>
  <inkml:trace contextRef="#ctx0" brushRef="#br0" timeOffset="4738.3796">1456 6625 65 0,'5'-7'679'0,"-5"6"-658"16,0 1 48-16,0 4 61 0,0 9-32 15,0 7-39-15,0 8-2 16,-2 6 6-16,2 9-11 15,0 4 3-15,0-1-19 16,0-3-20-16,0-5-15 0,2-8 1 16,1-9 0-16,-1-6-4 15,0-8-32-15,-2-6-36 16,2-2-14-16,-2-13 4 16,-2-8 47-16,-5-7 6 15,-4-8-31-15,-4-6-14 16,-5-5 18-16,1-1 9 0,2 3 6 15,1 5 0-15,5 5 32 16,2 9 10-16,4 7 46 16,5 7 21-16,0 5-29 15,9 5-40-15,4 1 6 16,6 2-1-16,8 0-6 0,2 0 3 16,4 5 3-16,3-1-1 15,-3-3 0-15,1 2-7 16,-3-2-20-16,-2 1-6 15,-2-2 1 1,-6 1-9-16,-2 2 10 16,-3 2 13-16,-3 2-11 0,-2 5 18 0,-4 4 16 15,0 5 30-15,-5 5-6 16,2 5-5-16,-4 2 3 16,0 1-15-16,0 1-10 15,0-2-2-15,0-3 0 16,-2-6-3-16,-2-7 1 0,2-4-7 15,-2-5-9-15,1-6-23 16,-2-2-32-16,3 0-12 16,-3-6 17-16,3-2 58 15,0 0 6-15,2 1-3 16,0-3 6-16,4 2 6 0,1-5 0 16,4 0-4-16,0-2-3 15,2-2 1-15,3-3-3 16,-1 1-1-16,3-2-1 15,-1 1 1-15,1-1-2 16,-1 1 6-16,0-1-5 16,-2 1 2-16,0 5 0 0,-4 1 0 15,-3 6 13-15,-1 1 16 16,-3 5 10-16,-2 2 5 16,0 10 49-16,0 7-21 15,0 6-41-15,-2 8 26 0,0 5-8 16,2 2-16-16,0-1-16 15,0-2-13-15,4-6-6 16,5-6-4-16,3-9-55 16,1-6-14-16,5-6-7 0,-3-6-26 15,5-8-28-15,-2-6 2 16,0-5 22-16,2 2 19 16,-5-3 25-16,-1 5 61 15,-3 8 15-15,-7 3 10 16,-1 8 2-16,-3 8 97 15,0 10 52-15,-5 5-76 0,1 2 17 16,2 1-6-16,2-2-26 16,0-3-23-16,2-2-15 15,4-8-27-15,6-4-12 16,2-2-2-16,2-4-1 16,1-1 0-16,-1-6 0 0,-1-2 1 15,-3-4-2-15,-6-2-7 16,-1-1-11-16,-5-2 3 15,-2 0-7-15,-7 0-2 16,-5 2 1-16,1 3 9 16,-3 3 21-16,1 5 2 0,1 1 8 15,5 3 15-15,3 0 2 16,3 0-4-16,1 3-11 16,2-3-11-16,2 0-12 15,5 0 6-15,-1 0-4 16,1-2 1-16,0-3-1 0,0-4 1 15,-5 0 2-15,0-3-1 16,-2-2 1-16,0-3 1 16,-4 0 3-16,-3-3 2 15,2 1-8-15,3 1-17 16,0 1-11-16,2 3-2 0,4 1-6 16,6 3 5-16,3 1-10 15,3 4 11-15,3 0 12 16,4 3-1-16,4 0 9 15,0 2-1-15,2 1 6 16,-4 5-1-16,-4 4-1 0,0 6 6 16,-6 7 10-16,-5 2 34 15,-4 8 6-15,-4 1 12 16,-2-2-5-16,0-2-1 16,-6-4-5-16,1-9-5 15,-2-6-15-15,0-8-10 0,1-3-22 16,2-11-13-16,2-9 11 15,2-7 2-15,0-5-23 16,6-2-4-16,1-2-3 16,7 0-5-16,0 3 9 15,5 1 26-15,-2 6 10 16,1 3-2-16,0 8 7 0,-6 5-5 16,-1 10-7-16,-5 4-5 15,-1 12 43-15,-3 4-6 16,-2 6-15-16,-2 2 2 15,-3 1 7-15,-1 1 12 16,1-1-13-16,3-2-12 0,0-3-1 16,2-4-5-16,2-5-5 15,7-5-3-15,5-3-1 16,3-5-2-16,3-2-12 16,5-10-20-16,0-4-2 0,3-5-2 15,-1-1 7-15,-2 0 1 16,-3 1 10-16,-5 4-15 15,-4 5-15-15,-5 6 40 16,-6 4 16-16,-2 10 14 16,-2 6 49-16,-5 5-21 15,1 6 39-15,2-1-2 0,-2-1-9 16,4-4-17-16,2-2-29 16,5-5-13-16,4-4-9 15,4-3-6-15,1-3-1 16,-1-2 3-16,0-2-3 15,1-2 0-15,-5-3 0 0,-1-2-13 16,-2-2-6-16,-6-1-3 16,0 1-6-16,-6-2 0 15,-2 0-10-15,1 1 0 16,-3 3 8-16,2 0 19 16,0 4 23-16,3 0 2 0,3 2 15 15,0 1-7-15,-1 0-7 16,3-2-7-16,0 1-14 15,0-3-3-15,0-1 11 16,0-2-2-16,0-4-3 16,-1-1 1-16,-2-2 0 0,-2 0 1 15,1-1 4-15,1 6 7 16,1 2 5-16,2 2 37 16,0 3 21-16,4 0-20 15,8 0-24-15,1-1 8 16,6 0-18-16,6-4-11 0,2-1-3 15,8-3-51-15,-2-2-115 16,3-2-48-16,-4 1-215 16</inkml:trace>
  <inkml:trace contextRef="#ctx0" brushRef="#br0" timeOffset="6358.0855">3569 6960 950 0,'-2'0'23'0,"0"-9"-51"15,2-9 42-15,4-6 5 16,2-4 18-16,5-5-30 16,-1-2 0-16,1-1 5 15,-2 2-5-15,0 6 13 16,-3 6-15-16,-1 7 2 0,-3 5-4 15,0 10-5-15,0 7 15 16,-1 11 10-16,3 7-3 16,1 8-12-16,0 4 10 15,3-2-3-15,1-2-15 0,0-6 5 16,-2-8-3-16,-1-6-3 16,-3-7 5-16,-2-2-7 15,-1-4-9-15,0-5-16 16,-3-7 20-16,-4-5 11 0,0-6-4 15,-2-1-3-15,2-3-14 16,5 3-11-16,2 1 5 16,0 6 3-16,5 4 6 15,8 9-1-15,0 4 3 16,1 4-2-16,3 12 10 16,0 2 4-16,0 6 2 0,-3 1 6 15,-3-1 6-15,-4-3 27 16,1-4 2-16,-5-6 0 15,-1-4 1-15,-1-7-13 16,-1-4-31-16,0-10-7 0,0-9 15 16,1-4-2-16,2-7-4 15,3-4 1-15,3 1-9 16,5 2-6-16,1 4 11 16,1 6 2-16,-3 8-1 15,3 10-6-15,-7 6-24 0,-1 5 3 16,-5 9 29-16,1 5 1 15,-4 3-14-15,0 2-1 16,-6 1 7-16,-1-1 7 16,-2-3-3-16,-2-4-5 15,-1-3 7-15,2-2-1 16,-2-3 9-16,1-1 9 0,5-1-7 16,1-1-3-16,2 1-1 15,3 1-1-15,8 0 2 16,4 2-1-16,5-4-3 15,2 0-2-15,6-4-2 16,2-1-1-16,2-1 0 0,0-4-1 16,0-3-15-16,-2 1-9 15,-3 0-5-15,-8 3-2 16,-3 1-11-16,-10 3 31 16,-3 7-2-16,-5 6 19 0,-6 5 11 15,-5 6 13-15,1 2 12 16,1 0 22-16,3 0 6 15,2-4-13-15,7-4-7 16,2-4-9-16,7-2-24 16,6-7-14-16,7-3-4 15,3-2 1-15,2-4 3 0,-1-3-1 0,1-5 0 16,-3 1-1-16,-5-2-5 16,-3 1-4-16,-8-1-7 15,-3 4 2-15,-3-1-5 16,-6 2 6-16,-3 3 14 15,-3 2 10-15,-3 2 0 0,3 1-6 16,1 0-2-16,0 1 1 16,7 1 5-16,-2-1 3 15,5-1-7-15,1 0-9 16,5 0-5-16,2-1 7 16,1-2 3-16,3-3 2 0,-1 0-3 15,0-1-1-15,-1 0-9 16,-5-3-13-16,-4 2-26 15,0-5 26-15,-8-1 18 16,-3 0 7-16,-6 1 11 0,2 0-3 16,0 3 15-1,4 3 52 1,4 3 25-16,5 0 9 16,2 1-22-16,2-2-53 0,9-4-31 0,3 2 7 15,3-1 5-15,2 0-7 16,4-1-9-16,2 1-15 15,0-1-65-15,2 1-57 16,-1-5-111-16,0 0-246 0</inkml:trace>
  <inkml:trace contextRef="#ctx0" brushRef="#br0" timeOffset="9256.18">1164 7885 433 0,'0'-10'57'0,"0"4"-48"16,0 2 92-16,0 1-14 15,0 2-2-15,0 1-15 16,2 7-12-16,0 6-11 16,3 8 44-16,-3 5-15 0,2 6-5 15,1 5-11-15,-2 2-4 16,1 2-12-16,-4-3-21 15,0 0-13-15,0-2-6 16,0-6-1-16,0-6-2 16,0-6-3-16,0-3-28 0,2-8-47 31,3-5-41-31,1-2-35 16,5-8-39-16,-1-6-11 15,1-6-49-15</inkml:trace>
  <inkml:trace contextRef="#ctx0" brushRef="#br0" timeOffset="9718.709">1381 7956 398 0,'2'0'137'0,"3"0"-145"15,3 1 38-15,2 3 45 0,5 0-17 16,1 2-6-16,3 0-34 16,2 0-5-16,0-1-8 15,0 0-3-15,0-1 0 16,-1 2-3-16,-5-2 2 16,-1 2-1-16,-3 1-4 0,-3-2 2 15,-1 1-2-15,-2 1 11 16,-3-1 18-16,-1 1 15 15,-1 3 12-15,0 4 5 16,-1 3 4-16,-3 2 1 16,-5 5-5-16,2 0-4 15,-2 3 2-15,0 0 5 16,0-1-9-16,0-2-27 16,3-3-11-16,2-4-10 0,0-3-4 15,4-2-3 1,0-5-20-16,0-3-47 15,0-4-57-15,6 0-63 0,0-7-53 16,1-5-53-16</inkml:trace>
  <inkml:trace contextRef="#ctx0" brushRef="#br0" timeOffset="9946.8077">1810 7925 899 0,'0'3'24'0,"0"-3"-18"16,5 0 28-16,5 0 48 16,4 0-12-16,-1-2-25 15,1 0-28-15,1 0-12 0,-4-1-2 16,1 1-1-16,-3 0-42 15,-3 2-67-15,-4 0-68 16,-2 0-102-16,-2 0-73 16</inkml:trace>
  <inkml:trace contextRef="#ctx0" brushRef="#br0" timeOffset="10354.7142">1817 7925 603 0,'-9'15'38'0,"1"1"46"15,2 0 34-15,-1 2-64 16,3-1 1-16,2-3-19 16,2-2-23-16,0-2-10 0,0-2-4 15,5-5-5-15,5 3-2 16,0-4 5-16,5 0-1 15,-1 1 3-15,1-2-1 16,1 2-3-16,-1 1 4 16,-1 2-1-16,1 1-1 0,-4 2 3 15,-1 1 1-15,-3 4 5 16,-1 0 29-16,-4 0 26 16,-2 2 10-16,-2 1 5 15,-5-2-18-15,-4 1 1 16,0-2-14-16,-2-2-22 15,1-3-14-15,3-1-8 0,1-5-5 16,3-1-16-16,1-2-43 16,4 0-58-16,2-3-74 15,7-2-95-15,2-2 0 16</inkml:trace>
  <inkml:trace contextRef="#ctx0" brushRef="#br0" timeOffset="10863.5731">2112 8124 638 0,'-8'-3'13'0,"2"-3"22"15,-2-1 51-15,3 0-1 16,1-4-11-16,1 0-46 16,3-1-1-16,3-1-2 15,5 3-14-15,1 1-6 0,0 1-10 16,3 5 1-16,-2 3 1 15,-1 0-1-15,1 4 3 16,-4 8-4-16,-3 1 11 0,1 4 7 16,-4 5 2-16,0 0 6 15,-5 4 0-15,-1 0-10 16,-3 1-2 0,-3 2-3-16,4-4-5 0,1 2 1 15,0-6-2-15,2-1-1 0,5-4 1 16,0-5 1-1,1-4 0-15,8-2-1 16,2-5-10-16,2 0 6 0,1-2 4 16,1-6 0-16,-1-4 1 15,-1-1-1-15,-5-5 6 16,0 2 3-16,-6-2 1 0,-2 0 10 16,-6 2 9-1,-6 2 5-15,-3 1 11 16,-5 2-5-16,1 2-13 0,2 5-18 0,1-1-7 0,5 3-3 31,4 2-18-31,3 0-40 16,4 0-40-16,4 0-86 0,7 4-150 0,3 0 49 15</inkml:trace>
  <inkml:trace contextRef="#ctx0" brushRef="#br0" timeOffset="11355.8396">2460 8036 816 0,'1'0'43'0,"0"0"-23"0,0-1 91 0,3 0-31 16,0 1-64-16,1 0-14 16,4-1 5-16,0 1-12 15,-2 0 8-15,1 0-34 16,-1 0-59-16,-2 0-23 15,-5 2-30-15,0 1 30 16,-2 1 80-16,-8 1 48 0,-1 1-7 16,-4 2 28-16,1 2 48 15,-1 0-13-15,1-1-3 16,3 2-17-16,1-3-30 16,4 1-10-16,0-2-5 15,4-1 17-15,2-2-6 0,0 0-16 16,8 2-1-16,-1-2 1 31,4 0 11-31,0 2-2 0,-1 0 5 16,0 3 10-16,-1-1 3 0,-2 2 8 15,0 2 7-15,-5 3 3 16,-2-1 1-16,0 3 15 0,-6 0-3 16,-4 1-12-16,-3-2 0 15,-1 0-14 1,1-4-20-16,-1-2-12 15,-1-2-5-15,4-6-43 16,-1-2-67-16,6-5-107 16,2-7-223-16</inkml:trace>
  <inkml:trace contextRef="#ctx0" brushRef="#br0" timeOffset="11884.9094">3077 8069 452 0,'0'23'160'0,"0"6"-75"16,0 6 75-16,-4 3-16 16,-1-1-36-16,0-3-32 15,3-7-51-15,0-9-22 16,2-7 3-16,0-8 7 0,0-6-8 15,0-11-22-15,-2-8 11 0,2-9 8 16,0-4 0-16,6-8-21 16,4-1-16-16,5 2 10 15,6 3 21-15,1 8 5 16,2 4-3-16,1 8-2 16,-3 6 3-16,-1 8-3 15,-8 5-1-15,-4 5 3 16,-2 8 3-16,-7 5 18 15,-6 3 19-15,-6 2-8 0,-3 2-3 16,-4-1-6 0,-1-5-9-16,1 1-10 0,4-9-10 15,2-1-30-15,7-9-26 16,3-1-43-16,6-4-172 16,8-7-107-16</inkml:trace>
  <inkml:trace contextRef="#ctx0" brushRef="#br0" timeOffset="12651.2049">3421 8057 665 0,'-8'35'7'0,"-4"4"65"16,-1 0 84-16,0-2-28 0,3-1-14 16,4-8-42-16,4-5-42 15,2-6-14-15,8-7-9 16,8-4-8-16,-1-6-6 15,6-2 4-15,0-8-2 0,-2-5 2 16,-1-2-3-16,-5-1-27 16,-3-2-10-16,-6 1-3 15,-4 2-2-15,-9 4 9 16,-6 3 19-16,-2 3 29 16,-2 4 0-16,-2 3 9 0,4 0 14 15,3 0 5-15,5 1 1 16,5 1-4-16,4-1-9 15,0-1-17-15,7 0-22 16,4 0 15-16,3-5-1 16,1-1-1-16,3-4 0 0,-5 2 1 15,-1-3-1-15,-4 3 0 16,-5-2-4-16,-3 0 0 16,-3 1 7-16,-8 0 12 15,-2 1-6-15,0-1-3 16,-2 3 0-16,5 2 5 15,3 1 8-15,2 1-1 0,3 1-11 16,2 1-10-16,7 0-28 16,6-1-16-16,5 1 24 15,4 0-43-15,3 0-38 16,-1 0-8-16,1 0 21 16,-3 2 33-16,-3 3 47 0,-3 3 11 15,-3 1 4-15,-5 2 28 16,-3 3 36-16,-4 4-10 15,-1 4-13-15,0 3 2 16,-1 0 14-16,-2-2 6 16,3 0-12-16,0-3-16 15,0-4-3-15,8-4-12 0,2-4-16 16,6-5-4-16,2-3-1 16,1 0 3-16,2-7-4 15,-2-7 0-15,1-2-1 16,-7-4 1-16,-2 0-1 0,-4 0 1 15,-7-1 3-15,-3 4 4 16,-8-3 11-16,-4 4 7 16,-5 1-8-16,1 3-14 15,2 3-2-15,-3 4-10 16,7 3-30-16,3 2-21 0,7 0-29 16,3 4-61-16,6 3-118 15,5-4-26-15,4 1-61 16</inkml:trace>
  <inkml:trace contextRef="#ctx0" brushRef="#br0" timeOffset="13060.3425">3889 8074 584 0,'2'16'92'0,"-2"5"-36"16,0 4 66-16,0 5 0 0,0 3-15 0,-2-2-36 15,1-5-35 1,1-5-20-16,0-6 13 15,0-10 5-15,0-5-26 16,0-3-20-16,1-10 2 16,1-8 9-16,0-3 4 0,0-8-3 15,1 0 5-15,-1-4-12 16,2 3-8-16,3 4 11 16,-1 2 1-16,3 8 1 15,3 5-2-15,-4 7 0 16,4 4 4-16,-5 3-1 15,0 5 8-15,1 6 7 16,-6 2-2-16,-2 5 7 16,0-2 6-16,-2 3 8 0,-6-1 8 15,1 0-6-15,-3-4-11 16,2-2-16-16,1-4-9 0,-1-4-5 16,2-1-30-16,2-3-36 15,-1-5-60-15,5-5-66 16,0-2-164-16,0-3-11 15</inkml:trace>
  <inkml:trace contextRef="#ctx0" brushRef="#br0" timeOffset="13341.6274">4217 8042 471 0,'0'7'144'15,"0"1"-92"-15,-4 3 77 16,-2 3-38-16,0 3-19 16,-1 4 3-16,-1 1-12 15,0 1 4-15,0 2-8 0,1 1-19 16,1-3-7-16,1-1-7 16,3-2-7-16,0-4-11 15,2-2-4-15,3-4-4 16,7-4-5-16,1-4-3 15,5-2-31-15,3-8-49 16,0-9-46-16,1-1-54 0,1-4-98 16,-2 0-45-16</inkml:trace>
  <inkml:trace contextRef="#ctx0" brushRef="#br0" timeOffset="13890.7236">4426 8119 677 0,'0'16'114'15,"-8"5"-75"-15,-1 6 47 16,1 3 22-16,3 0-14 0,3 1-30 16,0-7-23-16,2-1-6 15,6-6-13-15,3-7-16 16,5-5-9-16,-1-5 0 16,5-2-1-16,-3-10-3 0,-4-3-19 15,1-2-11-15,-8-3-3 16,-3 2-5-16,-1 0 0 15,-5 3-4-15,-5 5 29 16,-3 4 27-16,0 5 19 16,-2 1 19-16,4 0 5 0,1 2-5 15,4 1-2-15,3 0-7 16,3 0-13-16,2-2-10 16,5 1-5-16,5-2-2 15,3 0-2-15,-1-2-3 16,-1-2 0-16,1-1-1 0,-4-1-11 15,-3-1-27-15,-3 1-2 16,-4-1-11-16,-2-3 0 16,-9 0 14-16,-3-5 13 15,1 0 19-15,-2 0 1 16,-1-2 27-16,5 4 49 0,2 1 21 0,5 4 8 16,4 1 11-16,0 0-29 15,6 1-43-15,4 2-3 16,4-2 2-16,5 0-15 0,-4 1-4 15,3 1-11-15,-1-1-7 16,2-1-3-16,-1-1-32 16,-2-2-67-16,0 0-89 15,-2-2-168-15,-1-2-446 16</inkml:trace>
  <inkml:trace contextRef="#ctx0" brushRef="#br0" timeOffset="16169.3647">5178 8024 550 0,'0'-9'116'0,"0"4"-104"15,0 3 106-15,0 2-38 16,2 6-11-16,-1 8-3 15,0 9-36-15,0 7 6 16,1 4-2-16,3 7 1 16,-5-1-15-16,2-2-7 0,1-4-1 15,1-7 3-15,2-8-3 16,1-6-10-16,2-6 0 16,2-7-5-16,0-2-4 15,1-9-2-15,1-7 10 16,0-3-2-16,1-2 3 0,-3 2-2 15,0 2 3-15,-5 6-5 16,-1 3 1-16,-1 7 0 16,-3 3-10-16,1 10 3 15,0 4 17-15,2 5 0 16,1 1 15-16,0 0 11 16,3-1-3-16,-1-3-14 0,6-6-10 15,0-4-3-15,2-5-4 16,2-1 0-16,-1-9 2 15,-1-7 7-15,-1-4 14 16,-3-4 0-16,0-4-5 16,-3-3 7-16,-2 0-2 0,0-3-6 15,-4 0-13-15,-1 7-3 16,0 4-6-16,0 8-41 16,-1 6-11-16,0 8-31 15,0 1-63-15,0 10-162 16,0 7-304-16</inkml:trace>
  <inkml:trace contextRef="#ctx0" brushRef="#br0" timeOffset="16407.5131">5827 8028 756 0,'0'4'145'16,"-3"7"-93"-16,-2 3 29 16,1 6-34-16,0 5 28 0,0 4-19 15,-1 0-11-15,2 4-6 16,1-2-7-16,2-2-24 0,0-2-8 16,0-6-7-16,0-3-48 15,6-6-43-15,2-5-46 16,-3-7-98-16,3-3-106 15</inkml:trace>
  <inkml:trace contextRef="#ctx0" brushRef="#br0" timeOffset="16868.4259">6072 8064 800 0,'5'1'49'16,"-2"12"87"-16,1 5-7 15,-4 4-27-15,0 5-32 16,0 3 8-16,0 1-7 16,0-1-24-16,-3-5-27 0,2-1-14 0,1-5-4 15,0-4-2-15,0-6-8 16,0-5-34-16,0-4-26 16,0-5-38-16,-1-8-15 15,-4-6 47-15,-3-7-10 16,-5-7-25-16,-3-4 18 0,1-3-10 15,0 3-10-15,3 4 78 16,4 6 40-16,4 8 45 16,4 7 85-16,0 5 15 15,6 4-25-15,6 3-37 16,3 0-17 0,3 3-15-16,5 1-10 0,-1 1-7 0,2-2-11 0,1 1-17 15,0-4-10-15,-5 2-3 16,2-2-10-16,-3 0-44 15,0-2-51-15,-1-2-78 16,-5 0-80-16,1-2-108 0</inkml:trace>
  <inkml:trace contextRef="#ctx0" brushRef="#br0" timeOffset="17060.791">6364 7957 530 0,'3'0'99'0,"-2"8"-56"0,1 3 109 15,0 6 1 1,-2 5-30-16,0 6-30 16,0 4-7-16,-4 4 0 15,1-1-14-15,1-1-32 0,0-1-27 16,2-2-11-16,0-4-4 16,0-3-31-16,0-5-46 15,2-9-41-15,-2-3-56 0,0-7-65 16,0-7-64-16,-5-9 150 15,-1 0-16-15</inkml:trace>
  <inkml:trace contextRef="#ctx0" brushRef="#br0" timeOffset="17340.1208">6341 8207 283 0,'4'-11'105'0,"2"0"-10"16,4 0-37-16,1-4-28 0,2 1-2 16,3 0-9-16,-1-3-5 15,2 1 2-15,0 0 14 16,1 1 10-16,-2 2-30 15,-3 2-8-15,-5 1 0 16,-1 3-1-16,-1 1 1 16,-4 1 23-16,-1 4 46 15,0 0 11-15,-1 1 3 0,0 0 2 16,0 8-2-16,0 6-10 16,-1 5-5-16,-2 9 12 15,0 5 11-15,-2 6 0 16,2 3-13-16,1 1-4 0,1-5-39 15,1-1-30-15,0-7-6 16,1-3-37-16,4-9-80 16,0-4-118-16,-2-4-217 15</inkml:trace>
  <inkml:trace contextRef="#ctx0" brushRef="#br0" timeOffset="25380.3772">1179 9375 1052 0,'0'7'27'16,"0"-7"-53"-16,5 0 35 16,2-11 12-16,4-4 13 15,-4-8 8-15,2-5-1 16,-2-7 1-16,-3-6-10 0,-2-3-9 15,-2-2-15-15,0 2-4 16,0 4 0-16,0 7-1 16,-2 8-16-16,-2 9 2 15,2 5 8-15,2 7 3 16,0 4-18-16,6 1-24 0,1 3 8 16,6 4 29-16,0 0 5 15,6-1-4-15,2 2-7 16,2-2-5-16,0 0 2 15,3 0 2-15,-2 1 0 16,1 2 5-16,-5 0-10 16,-2 5-5-16,-4 3 8 0,-1 3 5 15,-6 5 8-15,-2 4 2 16,-3 0 0-16,0-1 3 16,-2-2 1-16,0-4 26 15,2-7 14-15,0-5-13 16,2-7-14-16,5-4-15 0,1-2-4 15,1-9 8-15,3-4 0 16,-1-6-2-16,-2-3-1 16,3-4-1-16,-2-1 3 15,0-1-5-15,-1 2 3 16,-2 6-4-16,-1 1 3 0,2 8-2 16,-6 9-2-16,-1 4-10 15,3 7 6-15,-4 11 20 16,2 5-8-16,2 5-1 15,-2 2 0-15,0 2-5 16,-3 0-1-16,1-5 2 0,0-3-7 16,-2-6 3-16,0-5 4 15,-5-4 1-15,1-3-3 16,-6-5-11-16,2-1-5 16,-1-1-5-16,-3-3 12 15,6-1 5-15,-1 0 4 0,3-1-4 16,2 2 1-16,2 0 3 15,0 0 0-15,6-1 2 16,3-1-5-16,5 0 2 16,1 1-2-16,4-1-1 15,3 2-31-15,0 2-66 0,-2 2-4 16,1 0 41-16,-4 2 4 16,1 6 20-16,-5 2 28 15,-3 3 3-15,-6 0 18 16,0 0 32-16,-4-2 27 15,0-5 30-15,0-4-4 0,-6-2-23 16,-2-11-59-16,0-6-8 16,1-7 0-16,1-7-6 15,0-1 3-15,6-4-16 16,0 1-24-16,8 3 17 16,5 6 10-16,1 4 10 0,-1 6 2 15,3 8-4-15,-3 5-22 16,0 3-8-16,-1 4 8 15,-1 6 5-15,-5 0-11 16,-1 2 0-16,-2 0 15 16,-3-2 10-16,0 0 1 0,-4-3 12 15,0 0 4-15,-2-1 8 16,-1-2 6-16,3 2 2 16,-1-1 6-16,3 1-3 15,-1 3-8-15,3 0 3 16,0 3 20-16,3 1 6 0,2 1-3 15,1 0-12-15,1-1-12 16,1 0-16-16,4-4-6 16,-1 0-2-16,3-3-36 15,-1-5-69-15,3-1-73 16,-1-6-78-16,1-6-51 0</inkml:trace>
  <inkml:trace contextRef="#ctx0" brushRef="#br0" timeOffset="25803.2267">2117 9081 443 0,'0'20'281'0,"0"7"-257"15,-1 2 98-15,-1 1 20 32,0-3-21-32,-1-4-45 0,1-6-41 15,2-7-23-15,0-7-14 0,0-3-3 0,2-12-12 16,1-5 13-16,1-5 7 15,-1-6-6-15,1-4-13 16,0 1-13-16,0-1 12 16,1 6 8-16,2 6 7 15,0 5 4-15,-1 5-2 0,1 9-2 16,-1 1-5-16,2 9 30 16,-4 3-14-16,1 1-3 15,-1 0-1-15,-2 3-1 16,-2-5 0-16,0 2 5 15,0-4 20-15,-5 2-6 0,1 0 0 16,-2 2-1-16,1 0 5 16,0 4 5-16,1-2-3 15,2 1-4-15,2-4-9 16,2 0-13-16,2-3-6 16,6-4-2-16,0 0-6 0,3-5-59 15,2 0-70-15,2-8-103 16,-1-3-160-16,2-5-108 15</inkml:trace>
  <inkml:trace contextRef="#ctx0" brushRef="#br0" timeOffset="25972.8561">2425 9051 852 0,'0'12'84'15,"-10"7"-67"-15,1 2 87 16,1 2-17-16,1 1 2 15,0-2-28 1,2-2-51-16,5-7-13 16,3-5-52-16,6-7-76 0,4-2-47 0,3-11-54 15,2-2 7-15,0-5-102 16</inkml:trace>
  <inkml:trace contextRef="#ctx0" brushRef="#br0" timeOffset="26755.0901">2540 9082 358 0,'0'6'219'0,"-2"5"-37"15,-2 5-65-15,-2 4-48 16,1 0 52-16,3-1-30 16,0-3-38-16,2-3-24 15,2-3-10-15,5-4-12 0,3-4-8 16,2-2-1 0,-1-1-3-16,3-6 1 15,-1-2-11-15,-4-2-19 16,0 0 3-16,-5 0-9 0,-4 0-21 0,0-2 2 15,-4 4 27-15,-5 0 10 16,2 2 22-16,0 2 15 16,-1 3 31-16,2 0 5 15,4 2 4-15,0 0 7 16,2 0-33-16,0-1-28 16,2 0-13-16,1 0 6 0,4-3 9 15,-1 1-4-15,1-2-2 16,-3-1 1-16,-1-2 2 15,-3-2-2-15,0-3 3 16,-3-4 3-16,-5 0 2 16,-1-2-3-16,-1 1 0 0,4 2-5 15,1 5 1-15,3 2-16 16,2 5-18-16,3 3-30 16,5 1-45-16,6 11-26 15,-1 1-8-15,5 8-84 0,-3-1-29 16,2 4 106-16,-2-2 100 15,1-1 233-15,-3-3-3 16,-1-3-6-16,-2-3-11 16,-1-2-47-16,1-3-43 15,-4-5-22-15,1-1-14 0,-3-4-9 16,-4-8 8-16,0-2 5 16,0-4-9-16,-6-2-9 15,-1-1-9-15,-3-2-2 16,2 5-5-16,-1 0-3 15,5 4-2-15,2 3-1 16,2 4-2-16,4 4-4 0,7 3-4 16,3 1-1-16,1 8 11 15,3 2 1-15,0 6 4 16,0 2-5-16,-3 1 6 16,-1 3 2-16,-6-2 21 15,-1 2 14-15,-5-2 24 0,-2-1 1 16,-4-2-11-16,-7-1-8 15,-1-3-17-15,-1-2-21 16,1-2-7-16,2-2-4 16,1-3-18-16,2-2-49 15,5-1-58-15,2-1-93 0,0-1-181 16,7 1-124-16</inkml:trace>
  <inkml:trace contextRef="#ctx0" brushRef="#br0" timeOffset="26866.4099">2946 9205 1034 0,'17'0'108'16,"1"2"-15"-16,-2 1-37 16,6 0-46-16,-4-2-9 15,-4 1-37-15,2-2-178 16,-3 0-280 0</inkml:trace>
  <inkml:trace contextRef="#ctx0" brushRef="#br0" timeOffset="27243.4861">3323 8931 602 0,'-11'0'170'16,"-3"8"-79"-16,-1 3 48 16,1 5-13-16,1 5 2 15,2 2-37-15,6 1-56 0,1 0-14 16,4-2-7-16,4-1-4 15,6-7-7-15,3-1-4 16,5-5-1-16,1-4-9 16,4-4-48-16,0-1-55 15,-2-8-66-15,0-4-92 16,-3-3-116-16</inkml:trace>
  <inkml:trace contextRef="#ctx0" brushRef="#br0" timeOffset="27422.7365">3527 8904 945 0,'0'10'58'16,"-3"8"-36"-16,-3 1 57 15,3 6 10 1,-3-1-15 0,3-2-46-16,3 0-23 0,0-5-9 15,5-4-56-15,1-6-85 16,4-4-121-16,-3-3-154 0</inkml:trace>
  <inkml:trace contextRef="#ctx0" brushRef="#br0" timeOffset="27669.0159">3636 8953 635 0,'-2'23'149'15,"-4"4"-103"-15,3 1 103 16,3-1 8-16,0-1-39 15,0-4-54-15,6-6-55 16,3-5-7-16,3-6-4 16,1-5-3-16,-2-3-1 15,3-7-2-15,-5-4 12 0,1-3-2 16,0-1 3-16,-5-1-2 16,1-1-2-16,0 0-2 15,-1 3-59-15,2 0-73 16,-2 1-64-16,-1 3-114 15,0 8-161-15</inkml:trace>
  <inkml:trace contextRef="#ctx0" brushRef="#br0" timeOffset="28840.1328">3867 8994 798 0,'0'2'161'16,"0"-1"-122"-16,6 2-39 15,5-3 50-15,3 1 9 16,1-1-25-16,3 0-24 0,4 0-7 16,-3 0-54-16,3 0-86 15,-7-1-155-15,1 1-243 16</inkml:trace>
  <inkml:trace contextRef="#ctx0" brushRef="#br0" timeOffset="29137.1278">4159 8917 349 0,'0'-3'101'16,"2"2"-146"-16,0 1-46 0,0 0-76 15</inkml:trace>
  <inkml:trace contextRef="#ctx0" brushRef="#br0" timeOffset="29470.9417">4232 8900 639 0,'0'0'159'0,"0"0"-81"16,0 0 30-16,-42 8-18 16,27-2-22-16,1 2-28 15,3 3-22-15,2-1-14 16,5 0-6-16,4 1 2 15,2-1-6-15,9 0 1 0,2 0-4 16,2 0 2-16,2 0 7 16,-1 0 0-16,-1 1 1 15,-5 1-1-15,-2 1-1 16,-5 1 4-16,-3 0 16 16,0-1 17-16,-7 1 11 0,-7-1 13 15,1-3-7-15,-3-2-25 0,0-2-21 16,2-2-8-16,6-2-3 15,1-2-32-15,6-5-69 16,2-5-68-16,8-5-59 16,5-3-48-16,1-4-102 15</inkml:trace>
  <inkml:trace contextRef="#ctx0" brushRef="#br0" timeOffset="29834.6045">4369 8985 717 0,'0'21'51'0,"0"3"-40"0,-2 1 47 16,0-2 58-16,-3-2-6 16,0-6-53-16,3-4-24 15,0-6-9 1,2-5-8-16,0-4-27 16,0-8-12-16,0-5 27 0,4-4-18 0,2-5-41 15,2 0-38-15,1 0-29 16,1 2 15-16,4 4 68 0,0 8 41 15,2 2 23-15,-3 5-8 16,-3 5-4-16,-2 2 33 16,-6 8 8-16,-2 1-12 15,-2 2-1-15,-6 0 23 16,-2 1-10-16,-1-3-17 0,2-2-1 16,-2-2-20-16,6-4-14 15,1-3-10-15,2 0-40 16,2-6-63-16,8-4-34 15,4 0 0-15,1-1-63 16,3-4-57-16</inkml:trace>
  <inkml:trace contextRef="#ctx0" brushRef="#br0" timeOffset="30092.4524">4522 8989 468 0,'0'22'125'16,"0"4"-16"-16,0-2 29 15,0-1 6-15,0-2-39 0,6-5-45 16,1-5-25-16,6-4-17 15,2-4-11-15,1-3-6 16,0-7-2-16,2-6-1 16,-5-3 4-1,-1-2 1-15,-6-3-3 16,-4 2 3-16,-2 2-1 16,-2 1 3-16,-6 4-2 15,-4 2 5-15,-1 4-11 16,-1 2-8-16,3 2-9 0,0 2-21 15,2 0-19-15,6 2-58 16,3 4-131-16,0-1-158 16</inkml:trace>
  <inkml:trace contextRef="#ctx0" brushRef="#br0" timeOffset="30389.2818">4809 8913 490 0,'0'9'108'0,"-4"8"-100"16,-4 1 100-16,3 4 34 16,-2-1-10-16,2-1-37 15,5-2-17-15,0-4-18 16,2-3-28-16,8-3-10 16,-2-5-9-16,3-3-4 0,2 0-7 15,-1-6 1-15,-1-4-1 16,-2-1 2-16,-2-1 1 15,-2-2-1-15,-3 0-1 16,-2 0 2-16,0 0-5 16,0 1-46-16,0-2-57 15,0 3-33-15,2-3-77 0,4 1-77 16,6 1-98-16</inkml:trace>
  <inkml:trace contextRef="#ctx0" brushRef="#br0" timeOffset="31062.8618">5024 8819 396 0,'0'5'315'0,"-7"2"-249"16,1 4 60-16,1-2-32 0,0 1-11 15,3 1-22-15,2 5-35 16,0-1-17-16,0 1-3 16,0 4 7-16,0 1-9 15,0-2 3-15,0 0-4 16,-2 0-2-16,-1-3 1 15,2-5-2-15,1-1-10 0,0-6-27 16,0-4-7-16,4 0-39 16,2-7-45-16,6-4 54 15,-1-2-28-15,5-1 12 16,-3 1 83-16,3 0 8 16,-5 3 1-16,-3 5 36 0,0 4 22 15,-7 2-8 1,-1 8 59-16,0 3-20 0,0 1-23 15,0 1 5-15,0-1-14 16,2-2-26-16,4-1-18 0,0-3-8 16,5-3-6-16,-1-1-1 15,0-3-2-15,0-1-5 16,1-6-8-16,-5-3-32 16,-1-1-16-16,-5-1 0 15,0-1-8-15,-4 0 4 0,-3 2 23 16,-5 1 37-16,0 1 12 15,2 2 19-15,-1 3 10 16,2-2 8-16,2 2-12 16,3-1-15-16,2 0-13 15,2 0-11-15,0-1 5 0,1-3-6 16,4 2-4-16,2 0 2 16,-2 0 7-16,3 0 0 15,-3-2-3-15,0 1 4 16,-1 1 5-16,-1-3-1 0,-1 3 1 15,0-1 11-15,0 3 21 16,0-1 23-16,0 1 12 16,0 2 2-16,0 0-11 15,4 1-9-15,0-2-10 16,3 1-20-16,-1-1-14 16,5 0-4-16,1 0-2 0,3-2-48 15,2 0-105-15,1-2-165 16,3-1-336-16</inkml:trace>
  <inkml:trace contextRef="#ctx0" brushRef="#br0" timeOffset="31384.9047">5637 8887 1058 0,'6'0'109'0,"3"0"-100"0,4 1 43 16,6 3 28-16,1-3-24 15,2 2-41-15,-1 0-12 16,-2-1-21-16,-6 1-32 16,-5 1-52-16,-4 0-102 0,-4-1-118 15,-7 2-24-15</inkml:trace>
  <inkml:trace contextRef="#ctx0" brushRef="#br0" timeOffset="31517.5821">5661 8949 528 0,'-8'2'381'0,"3"1"-266"15,5-1-47-15,9-1-54 0,6-1 33 16,5 0-8-16,7 0-33 16,3 0-2-16,5 0-28 15,0 0-84-15,-1 0-116 16,-2-1-100-16</inkml:trace>
  <inkml:trace contextRef="#ctx0" brushRef="#br0" timeOffset="32341.7579">6130 8949 363 0,'-4'0'114'0,"0"0"9"16,-1 0 23-16,0 2-1 16,-1 7-30-16,1-2-26 31,-1 5-12-31,0 2-17 0,3-1-20 0,1 2-12 15,-1 2 2-15,3-1-9 16,3 1-7-16,2 0-3 0,5-2-1 16,-2-1-3-16,4 1 2 15,0-4-6-15,3-2 7 32,-1-1-4-32,2-4-2 15,1-2-1-15,-1-2 0 0,1 0 0 16,-1-3 1-16,-1-5 1 15,2-4 3-15,-2-1 0 16,1-3 3-16,-3-1 0 0,3-2-6 16,-3-1-2-16,-2 1-1 15,1 0-2-15,-2 0 2 16,-1 1-2-16,0-1 0 16,-2 2-1-16,-4 1 5 15,0-1 0-15,0 0-3 0,-3 3 1 16,-2-1 2-16,-4 1 1 15,-3-1 1-15,-3-2-2 16,-1 2 1-16,-5 0-2 16,1 0 10-16,0 2 1 15,-4 2-2-15,3 4 3 0,-1 4 2 16,1 3 6-16,0 4-2 16,1 9-7-16,1 3-8 15,-1 5-2-15,3 1-4 16,2 2-3-16,3 2 2 15,-1 0-17-15,5 1-32 0,3-3-45 16,0-2-51-16,0 0-106 16,1-4-263-16</inkml:trace>
  <inkml:trace contextRef="#ctx0" brushRef="#br0" timeOffset="52538.0827">15943 5473 283 0,'-19'-3'93'15,"0"0"-68"-15,0-1 46 16,-3 0 31-16,-2 0-69 16,-3-1-10-16,-1 1 4 15,-5-1 0-15,0-1-5 16,-4-3 7-16,-2 0 15 0,-1-3-14 16,-3-1-2-16,-1-1-3 15,-4 1 13-15,-3 0-21 16,-4 1-12-16,-3 1-3 15,-5 0-1-15,-2 0-2 16,-4 1 7-16,-3-1 4 0,-1 1-4 16,-4 0-4-16,0-4 1 15,-4 2-3-15,1-1 3 16,-3-1 3-16,-1 3-7 16,-2-4 2-16,-1 3-1 15,-1-2 0-15,-2 5 2 0,-1-2-3 16,-2 2 2-16,-1 1-1 15,-2 1-1-15,-2 1 2 16,-1 2-2-16,-1 1 0 16,-1 1 1-16,-1 2-2 15,0 0 1-15,2 0 0 16,-1 5-2-16,-1 2 0 0,3 4 3 16,1 1 0-16,2 1 0 15,2 1 0-15,2 7 0 16,4-1-4-16,3 4 5 15,1 3-2-15,6 3-1 0,4 4-4 16,7 0 1-16,4 3 2 16,7-3 2-16,10 1-2 15,5-2-2-15,7-1 0 0,8-3 2 16,6-1 1-16,9 0 0 16,9 0-2-16,3-3-2 15,13 4 0-15,8-3 0 16,7 2 1-16,4-2 2 15,7-1 0-15,3-1 3 16,6 0-2-16,4-3 0 16,4-2-1-16,4-1 0 15,2-3 2-15,4-1-2 0,3-1 2 16,1-3 0-16,3 1 0 16,1 1 1-16,4-1 0 15,1 0 1-15,3 0 1 16,1 0-1-16,2 0 0 15,2-1-1-15,2-3 0 0,-1 0 0 16,0-1 0-16,1-2 1 16,2 2-3-16,-1-2 3 15,0-1-1-15,2 2 0 0,1 0 1 0,-3-2-2 16,3 2 2-16,3 1 0 16,0-2-3-16,-1 0 3 15,3 1-1-15,0-1 1 16,-3 0-2-16,-1-1 1 15,0 1 1-15,-2-1-2 0,-2 0 5 16,-1 1 0-16,0-1-2 16,-1 0 0-16,1-1-2 15,-3 1 0-15,3-2 2 16,1-1-3-16,-1 0 1 0,1 0 0 16,0 1 1-16,1 0-1 15,-1 2 1-15,-5-1-2 16,-1 3 2-16,0-1 0 15,-2-1-1-15,1 2-1 16,-2-4 1-16,2 2 0 0,1-3 0 16,0 0 0-16,-2 0 0 15,-1 0 1-15,1 0 0 16,-1 0-1-16,-3 1 0 16,0 1 0-16,-1 1 1 15,1-2-1-15,-1 2 0 0,-1-3 0 16,-2 0-1-16,0 0 2 15,-2 0-2-15,-2 0 2 16,0 0-2-16,-2 0 1 16,-1 0 0-16,-2 0 1 15,-2 0 2-15,-2 0-1 16,0-2 0-16,-5 1-2 0,-1-2 2 16,0 0-1-16,-2-1-2 15,-4 0 2-15,1-3-2 16,0 1 1-16,0-1 0 15,-4 1 1-15,0-1-1 16,-2 0 1-16,-5-1-2 0,-3-2 0 16,2 0 0-16,-5 0-2 15,0-1 3-15,-1-1-1 16,-3-1 2-16,-2-1 1 16,-3 0-4-16,-4-3 4 15,-3 0-7-15,-6 1-2 0,-6-5 2 16,-2 1 7-16,-4-1 1 15,-5-2 5-15,-7-1 13 16,-7-2 8-16,-2-2 2 16,-7-1 0-16,-6 0-6 15,-5-4-9-15,-5 2-8 0,-4-1-8 16,-6 1 0-16,-6 3-3 16,-7-2-2-16,-6 3-1 15,-2-2 1-15,-9 1 2 16,-5 3 3-16,-3-1 1 15,-4 0 0-15,-5 1-1 0,-6 1-1 16,3-1 2-16,-5 3 1 16,-2 1 1-16,-3 1 2 15,-1 1 7-15,-1 5 0 16,-4 0 7-16,0 2-4 16,-1 1-2-16,0 1-5 0,0 2 1 15,0 2-15-15,1 0 8 16,1 3-2-16,4 2 2 15,1 1 6-15,6 0 5 16,5 3 1-16,5 1 3 16,5 3-2-16,7 1-7 0,6 1-6 15,6 5-1-15,6-2-3 16,6 3-6-16,8 1-10 16,6 0-21-16,7 2-23 15,10-2-32-15,8-2-74 16,8-6-109-16,11-3-256 0</inkml:trace>
  <inkml:trace contextRef="#ctx0" brushRef="#br0" timeOffset="53193.6229">16819 5171 561 0,'0'0'144'0,"4"-1"-85"15,3-10-15-15,5-4 63 16,5-8-12-16,5-7-5 15,8-9-14-15,6-8-18 16,6-6-12-16,5-7-15 16,6-2-26-16,4-4 2 0,0 0-2 15,1-2-8-15,2 1 10 16,-4 3-7-16,-3 3-2 16,-7 7 2-16,-6 10-22 15,-10 10-10-15,-11 10-14 16,-9 10-19-16,-8 8-18 15,-10 6-45-15,-7 6-90 16,-3 5-35-16,-2-1-102 16</inkml:trace>
  <inkml:trace contextRef="#ctx0" brushRef="#br0" timeOffset="53539.0643">17441 4331 377 0,'-1'0'150'0,"3"-4"-131"16,6-7 11-16,4-3 50 0,2-3-2 15,6-2-6-15,1-1-22 16,0 2-24-16,3-2-12 15,0 3-4-15,-4 4-2 32,-1-1-4-32,-2 5-2 0,-4 6 1 15,-3 3-5-15,-3 0-3 0,-2 7 3 0,-1 6 3 16,-3 4 6-16,0 2-3 16,-1 2 1-16,-2-1 21 15,-2-2 16-15,-4-1 9 16,-2-2 22-16,-1-4 1 0,-2-2-13 15,-2-1-9-15,-1-4-20 16,0-1-12-16,0-3-4 16,0 0-9-16,4-10-7 15,2-3-5-15,3-6-37 16,6-4-62-16,2-6-59 0,3-2-118 16,7 0-135-16</inkml:trace>
  <inkml:trace contextRef="#ctx0" brushRef="#br0" timeOffset="54211.3952">17917 3853 75 0,'4'14'271'15,"0"3"-228"-15,2 0 27 0,-1 3 30 16,0 0-26-16,-1-2 14 16,-2-3 2-16,-1-4-15 15,1-4-11-15,-2-4-9 16,1-3-10-16,0-3 1 15,2-10-8-15,1-5 1 0,2-8-5 16,4-6-11-16,0-7-10 16,3 1-3-16,2 1-6 15,-1 1-3-15,1 8-1 16,0 8-1-16,0 10 0 16,-1 6-3-16,0 4-1 0,0 7 1 15,0 7 7-15,-1 2-2 16,-3 1 1-16,1 0-3 15,-4-4-5-15,-5 1-4 16,-1-3-2-16,-2 0 8 16,-1-3 5-16,-4 0 0 15,-3-3-6-15,2 0-14 0,1-2-13 16,1 0 1-16,2-3 15 16,2 1 3-16,0 1-19 15,1 1-7-15,4 1 27 16,2 3 11-16,0 0 1 15,0 3 3-15,3 0 5 0,-4 1 22 16,-2 0 7-16,-1 1-7 16,-1-1 6-16,-2 2 8 15,-6 0 5-15,-5 0 5 16,-3 3-5-16,-5 0-10 16,-1 0-12-16,-4-1-11 0,1 0-6 15,-1-4-6-15,4-2-3 16,0-1-6-16,5-1-27 15,5-5-33-15,5-2-51 16,5 0-57-16,6-8-124 16,8-4-43-16</inkml:trace>
  <inkml:trace contextRef="#ctx0" brushRef="#br0" timeOffset="54414.1184">18399 3793 697 0,'-5'16'117'0,"-8"2"-63"31,-1 8 84-31,1-1-36 0,-3 4-24 16,4-2-24-16,3-2-45 0,4 1-15 0,3-5 12 16,2 2-64-16,3-2-82 15,4-1-97-15,1 0-90 16</inkml:trace>
  <inkml:trace contextRef="#ctx0" brushRef="#br0" timeOffset="55666.6952">18418 4162 304 0,'0'0'362'15,"0"0"-253"-15,0 0 60 16,37-42-48-16,-24 18-28 16,0 1 2-16,-1-5-46 15,3-1-9 1,-4 4-19-16,0 0-17 15,-3 7 3-15,-2 5-9 0,-3 5 4 0,-1 6-5 16,-2 6-23-16,1 12 15 16,-2 7 6-16,-1 4-11 15,0 3 7-15,1 1 5 16,-1-5 8-16,4-5-9 16,5-6 1-16,3-2 4 15,2-7-4-15,2-6 9 0,1 0 5 16,2-8 11-16,0-7 0 15,0-3-10-15,-1-1 1 16,0-5-7-16,-2 0-1 16,0 1-27-16,-2 3-55 15,-2 5-26-15,-1 8-75 0,-3 7-59 16,-4 8 37-16,-1 12 87 16,-3 5 83-16,-3 4 35 15,1-1 19-15,0-3 41 16,2-4 28-16,2-7 17 0,2-6-1 15,4-4-14-15,2-4-16 16,3-1-2-16,1-7-1 16,3-5-15-16,2-4-22 15,2-3-9-15,3-1-4 16,-1 1-3-16,-3 4-12 16,0 3-8-16,-4 5-2 0,-1 5-1 15,-5 3-3-15,-3 8 5 16,-3 10 9-16,0 3-2 15,-4 3-4-15,1 2-1 16,-3-2 0-16,0-3-4 16,-1-5-7-16,1-2-9 0,-1-7 1 15,0-1 3-15,0-5-3 16,0-1-8-16,-1-3-1 16,1-5-2-16,0-5 9 15,2-1-6-15,1 1 14 16,0 0 6-16,3 2 3 0,0 2 2 15,4 4-5-15,3 1 1 16,1 1-2-16,4 3-1 16,3 0 5-16,0 4-3 15,4 3 7-15,-2 0-4 16,-2 6 1-16,-2-3 0 0,-5 1 2 16,-2-4 16-16,-4-1 13 15,0-3 9-15,-2 1-1 16,2-4-6-16,-5-4-8 15,2-3-5-15,0-8-6 16,2-6-6-16,0-5-6 0,1-3-1 16,6-1 0-16,3 0-9 15,5 3 4-15,3 5 1 16,-1 6 0-16,1 3 1 16,-3 7 0-16,-1 5-6 15,-4 1-3-15,-3 10-2 0,-3 0-11 16,-2 1-20-16,-2-1 8 15,-1 0 21-15,-2 0 7 16,-5 0 7-16,-1-3-1 16,-3 0-6-16,0-1 5 15,-2 0 0-15,1-1-3 16,0 1 4-16,4-3 2 0,0 1 0 16,4-1 1-16,2 1 0 15,1 2 3-15,5 2 11 16,2 2 16-16,1 3 9 15,-1-2-4-15,1 1-12 0,0 2-9 16,-1 0-10-16,-1-1-1 16,0 0-2-16,-1 1-15 15,2 0-38-15,-2 0-33 16,1 1-29-16,-1 0-43 16,1-5-6-16,1-1 18 0,-2-4 112 15,1 1 30-15,0-6 4 16,0 1 35-16,3-1 38 15,-1-1-13-15,3-5-2 16,3-2 16-16,2-2 4 16,5-6-22-16,3 2-10 15,1-4-12-15,2 0-26 0,0 1-6 16,-3 2-3-16,-2 1-14 16,-7 2-41-1,-4 4-76-15,-6 5-91 16,-3 3-143-16</inkml:trace>
  <inkml:trace contextRef="#ctx0" brushRef="#br0" timeOffset="55819.801">19465 4117 82 0,'-6'-6'808'15,"0"-5"-614"-15,0-3-83 16,4-5-5-16,1 1-10 16,-1-5-31-16,0 0-37 15,0 2-17-15,-2 1-12 0,-2 6 2 0,-2 1-63 31,-3 5-109-31,-1 5-151 0,0 1-564 16</inkml:trace>
  <inkml:trace contextRef="#ctx0" brushRef="#br0" timeOffset="67272.0899">717 10402 757 0,'0'-13'16'16,"4"-4"-70"-16,3-6 63 16,0-6 14-16,2-3 4 15,-1-1 19-15,4-2-28 16,-1 2 0-16,-2 4-5 0,0 7-6 16,-2 6-2-16,-1 6 1 15,-2 8-14-15,4 4 9 16,-2 9 27-16,1 7 25 15,2 3-27-15,0 5-11 16,0 0-3-16,-3 2-8 0,-1-3 3 16,-1-3-7-16,-4-4 6 15,2-2-7-15,-2-5-11 16,0-4-28-16,-6-4-4 16,-3-2 16-16,-2-2-34 15,-3-6 20-15,-1 0 24 0,1-2 15 16,1 2 7-16,3 1 11 15,4 3 41-15,2 2 14 16,4-1-9-16,2 3-51 16,7-1-33-16,2 0 23 15,7 0 2-15,2-2-2 0,5 2 5 16,-2-3-52-16,2-1-99 16,-2 1-35-16,-2 3-89 15</inkml:trace>
  <inkml:trace contextRef="#ctx0" brushRef="#br0" timeOffset="67709.5827">1033 10355 509 0,'0'3'338'15,"2"-1"-346"-15,0-5 0 16,0-6 110-16,2-6 4 16,-1-2-44-16,-1-3-43 0,2-4 0 31,-2-1-14-31,0 1 1 15,-2 2-6-15,0 5 2 0,2 4-27 0,-2 3-31 0,0 6-14 16,3 3-7-16,2 2 47 16,1 3 35-16,1 2-5 15,2 0 4-15,2-3-1 16,2-1-2-16,1-2-3 16,-1-2 1-16,6-5-3 0,-4-4-9 15,1 2 4-15,-3-5-8 16,0 3 12-16,-1 2 5 15,-4 2 0-15,-3 6 0 16,-3 1-4-16,-2 5 18 16,0 8 63-16,-2 4-20 0,-3 4 8 15,1 3 11-15,-2 0-28 16,1 1-16-16,3-3-25 31,2-2-8-31,0-9-9 16,4-3-79-16,5-7-66 0,4-2-38 0,3-10-57 15,1-4-36-15</inkml:trace>
  <inkml:trace contextRef="#ctx0" brushRef="#br0" timeOffset="67961.055">1400 10208 522 0,'0'23'68'0,"0"0"73"15,0-2 30-15,0-2-64 0,2-6-28 16,6-4-52-16,1-6-18 15,1-1-7-15,4-5-1 16,-1-9 5-16,-1-2 2 16,-3-4 3-1,-3-3-9-15,-5-1 8 16,-1-1 0-16,-7 1-2 0,-4 3 2 0,-5 2-5 16,1 6 1-16,1 4 1 15,-1 4-9-15,3 3 1 16,5 6-30-16,3 6-36 15,4 4-73-15,4 2-63 0,7-1-57 16,5 0-138-16</inkml:trace>
  <inkml:trace contextRef="#ctx0" brushRef="#br0" timeOffset="68299.9671">1537 10252 417 0,'11'-1'143'0,"-1"-4"-119"0,-2-4 91 15,1-2-21-15,-3-4-13 16,2 0-19-16,-4-3-15 15,1 1-25-15,1 2-15 16,-4 5-6-16,1 3-1 16,1 6-4-1,-2 6-19-15,1 9 17 16,1 4 21-16,-1 6-2 0,1-1 34 16,0 0 25-16,1-4 3 0,1-5-22 15,2-7-32-15,0-4-20 16,3-3 1-16,-1-7 7 15,-2-6 8-15,1-2 10 16,-3-4 10-16,-3-2-4 16,0-1 4-16,-1-1-10 15,-2 4-18-15,0 2-7 0,0 3 0 16,-2 5-12-16,2 4-27 16,0 5-28-16,0 0-109 15,4 4-188-15,3 4-140 16</inkml:trace>
  <inkml:trace contextRef="#ctx0" brushRef="#br0" timeOffset="68683.6428">2015 10094 1068 0,'-19'19'37'15,"-4"5"-16"-15,8 4 48 16,-1 3-4-16,5-2-4 16,4-1-43-16,6-3-2 0,1-6-15 15,10-2-5-15,1-8 3 16,3-4-13-16,1-2 10 16,1-5-11-16,-3-7-20 15,-2-3 7-15,-2 1-2 16,-2-1 15-16,-5 1 4 0,-2 2 13 15,0 2 6-15,0 3 16 16,0 1 39-16,-2 1 9 16,2 2 1-16,0-1-25 15,2 0-36-15,2-3-7 16,5-1 0-16,5-2-4 0,1-3 3 16,6-4-22-16,-1 0-86 15,2 0-128-15,-2-1-130 16,1 3-274-16</inkml:trace>
  <inkml:trace contextRef="#ctx0" brushRef="#br0" timeOffset="69941.6471">2552 10004 745 0,'0'0'154'15,"-4"4"-147"-15,2 9 85 0,0 2 1 16,1 5 41-16,1 5-38 16,0-2-42-16,0 2-33 15,0-2-20-15,1-4 2 16,3-3-7-16,-2-4-51 15,-2-5-47-15,0-5-36 16,-2-4-12-16,-8-7-31 0,-1-5-7 16,-2-7 116-16,-1-1 34 15,1-2 12-15,0 2 70 16,6 2 76-16,0 2 16 16,5 6-15-16,0 3-29 15,2 3-19-15,4 2-37 0,7 0-18 16,3 2-2-16,3-1-10 15,6-1 0-15,0-1-4 16,4-2-7-16,-1-1-49 16,3-3-18-16,-5-2 4 0,1 1-12 15,-4-1 8-15,-6 2 40 16,-3 2 23-16,-4 2 5 16,-1 3 2-16,-5 4-2 15,-2 1-4-15,0 5 126 16,0 7-69-16,-2 2 7 0,-3 6 30 15,1 3-17-15,2 0-29 16,-2 2-4-16,-1-4-7 16,4-3-20-16,1-3-8 15,-2-5-1-15,2-3 1 16,0-3-6-16,0-3-40 16,0-1-24-16,0 1 0 0,0-4-33 15,0 0-7-15,0 1 91 16,0-4 32-16,0-1 11 15,3 0 3-15,4-2 4 16,-1-3-14-16,3-1-11 16,2-1-2-16,3-2-4 15,-3 0 0-15,3-2-16 0,-1 2-3 16,0 0 13-16,-2 1 6 0,0 3 0 16,-3 4 1-16,-4 1 1 15,-2 4 25-15,-2 3 67 16,0 3 28-16,-4 6-48 0,-2 4-35 15,2 4 23-15,-2 3 2 16,1 3-27-16,5 0-25 16,0-2-11-16,0-2-3 15,3-5-15-15,5-1-52 16,2-9-46-16,1-2-2 0,-2-3-52 16,5-3-3-16,-2-2 4 15,-1-3 64-15,-4 1 44 16,0 3 47-16,-3 2 12 15,-3 2 18-15,-1 4 92 16,0 4 54-16,-1 2-28 0,-1 3-6 16,2-2-26-16,0 1-31 15,0-2-17-15,2-2-19 16,5-3-18-16,2-3-16 16,2 1-3-16,0-4 1 15,3-5 0-15,-3 0-1 0,-4-3-3 16,2-3-21-16,-7 1-26 15,-2-1-6-15,-2 1-12 16,-7 1 10-16,0 1 37 16,0 3 26-16,-1 2 21 15,4 2 34-15,0 2-7 0,3-2-8 16,1 2-3-16,2 2-17 16,0-1-18-16,2 0-9 15,3-1-1-15,-1 0 2 16,1 0 1-16,2 0-1 15,-5-2 2-15,2 2-3 0,-2-4-7 16,-1-1-5-16,-1-1 3 16,0 1 4-16,0-4 9 15,-2 2 0-15,1 0 15 16,-1-2-1-16,2 3 7 16,0-1-13-16,0 2-7 15,2 1-6-15,1 2-6 0,3 1-26 16,1 5-57-16,0 6-41 15,-1 6-120-15,-1 4-196 16</inkml:trace>
  <inkml:trace contextRef="#ctx0" brushRef="#br0" timeOffset="70383.7357">3081 10225 797 0,'5'3'117'0,"-1"-6"-112"15,-1-4 75-15,2-5 57 16,-3-5-45-16,-2-3-47 0,0-5-28 15,-6 0 4-15,0 0-9 32,-1 1-6-32,1 5-2 0,-2 4-6 15,4 7 1-15,0 1-1 0,4 5-3 0,0 2-14 16,0 3 12-16,4 4 4 16,2-1 5-16,2 3-2 15,1-3 2-15,1 0-3 16,0-1 1-16,1-2-1 0,-1-2-6 15,1-1-29-15,-2-3 0 16,2-2 8-16,-2-2-4 16,-1-1 15-16,-3 2 11 15,-1 1 1-15,-2 2 3 16,-2 3 4-16,0-3 29 0,0 6 22 16,0 1 5-16,0 6-14 15,-2 1-10-15,0 3 16 16,2 4 2-16,-2-1-24 15,2 1-23-15,0 1-8 16,0-2-48-16,2 0-86 0,5-4-193 16,0-2-317-16</inkml:trace>
  <inkml:trace contextRef="#ctx0" brushRef="#br0" timeOffset="70500.3716">3461 10125 1258 0,'0'18'127'0,"-2"2"-55"16,-4 3-28-16,1-6-27 15,-3-2-10-15,0-2-78 0,-3-1-270 16,-4-4-611 0</inkml:trace>
  <inkml:trace contextRef="#ctx0" brushRef="#br0" timeOffset="71614.7647">927 10896 1052 0,'0'11'-17'0,"-4"8"46"15,-1 9 98-15,-1 2-28 16,0 3 1-16,0 1-57 16,4 0-29-16,2-2-6 15,0-1-19-15,4-4-49 0,4-6-115 16,2-9-137-16,-1-8-240 16</inkml:trace>
  <inkml:trace contextRef="#ctx0" brushRef="#br0" timeOffset="72015.9461">1191 10923 891 0,'-4'3'87'0,"-8"12"-85"16,1 8 72-16,-3 2 14 15,-1 8 12-15,1 3-48 16,-1 3-21-1,6 1 10-15,0-2-18 16,6-5-8-16,3-2-12 0,0-6-6 0,10-6 2 16,3-6-7-16,2-4 2 0,6-6 5 15,-1-2-7-15,-2-6 6 16,2-7-11-16,-4-1 4 16,-5-4 8-16,-7 1-1 15,-4-1 7-15,-4 2 4 16,-7 2-1-16,-5 3 4 0,1 4-2 15,-1 2 18-15,1 3-1 16,5 2-17-16,1 5-8 16,3 3-5-16,6 2-22 15,0 2-80-15,6-2-97 16,7 1-138 0,1-3-214-16</inkml:trace>
  <inkml:trace contextRef="#ctx0" brushRef="#br0" timeOffset="72469.3416">1584 10870 856 0,'-4'2'105'15,"-5"2"-78"-15,-2 13 46 0,-3 2-17 16,-1 6 62-16,-1 5-37 16,3 3-7-16,3 1-5 15,1-3-26-15,1 0 3 16,4-4-10-16,3-4-6 16,-1-5-10-16,2-3-19 0,2-4 0 15,5-4 1-15,4-2-12 16,-1-3 6-16,3-2 2 15,2-3-7-15,1-6-17 16,0-4-47-16,-1-5-29 16,1-2-47-16,-5-5-107 0,0 0-147 15</inkml:trace>
  <inkml:trace contextRef="#ctx0" brushRef="#br0" timeOffset="72640.9904">1662 10947 962 0,'-2'11'123'0,"-2"4"-111"16,2 6 121-16,-3 3 4 16,0 4-29-16,1-3-30 15,-1 1-28 1,3 0-37-16,0-6-4 0,2 1-8 16,0-4-36-16,4-1-53 0,1-5-107 15,1-2-123-15,0-6-189 16</inkml:trace>
  <inkml:trace contextRef="#ctx0" brushRef="#br0" timeOffset="73198.5104">1854 10872 1065 0,'-2'-4'50'16,"2"0"-74"-16,0 2 73 16,7-2 15-16,3 2-15 15,3 1 0-15,3 1-17 16,1 1-22-16,-1 5 9 15,-5 5-16-15,-3 1-1 0,-3 3 11 16,-2 0-8-16,-3 0 0 16,-5 1 8-16,-2-4-12 15,-2-2 5-15,1-4 5 16,-2 0-15-16,1-5 4 16,1-1-5-16,3 2-7 0,3-4 6 15,2 2-8-15,0 0 3 16,5 3 9-16,3-2-8 15,-1 5 9-15,2 2 10 16,2 1 0-16,-4 6 17 0,-1 1 9 16,-4 0 1-16,-2 2 14 15,0 0 14-15,-4-2-9 16,-5 0 4-16,1-3-4 16,-4-2-19-16,1-3-19 15,0-2-11-15,2-3-8 0,2 0-24 16,3-1-57-16,4-4-54 15,2-7-95-15,7-3-102 16,5-5-158-16</inkml:trace>
  <inkml:trace contextRef="#ctx0" brushRef="#br0" timeOffset="73636.0494">2253 10810 929 0,'1'-3'11'15,"-1"2"132"-15,-2 3 14 16,-4 0-3-16,-3 6-74 0,-1 0-14 16,0 8 19-16,-1 0-50 15,-1 6-22-15,1 4 0 16,-3 3-2-16,1 4-1 16,1 4-3-16,2 0-6 15,3 0 2-15,1-4-2 0,2-3-5 16,4-5 5-16,0-6-3 15,6-4-6-15,2-5 3 16,5-3-4-16,4-4-1 16,-1-3 7-16,3-3-2 0,-2-7 1 15,0-2 6-15,-3-4-8 16,-5 0-4-16,-3-1-13 16,-6 1 16-16,0 1 10 15,-11 1 1-15,-5 4 3 16,-3 1 8-16,-2 5 16 15,-2 4 8-15,2 1 8 0,0 2-6 16,6 4-24-16,3 0-15 16,4 1-6-16,5 2-45 15,3 1-75-15,0 0-100 16,7 1-199-16</inkml:trace>
  <inkml:trace contextRef="#ctx0" brushRef="#br0" timeOffset="76079.651">2961 11130 593 0,'0'11'133'15,"0"-4"-61"-15,4-1 37 16,4-5 12-16,1-1-66 16,3-6-8-16,2-6 21 15,1-8-15-15,4-4-9 0,-2-5-21 16,-1-4-21-16,-1-1 13 16,1-2-11-16,-5 3-3 15,-1 3 12-15,-3 5-14 16,-1 7 7-16,-2 6-1 15,-2 7-7-15,-1 6 11 0,0 6 14 16,0 9-9-16,3 7-5 16,-2 3-13-16,3 6 8 15,-2-2-2 1,3-2-7-16,-4-3 0 16,2-5-11-16,-3-6-8 0,0-3-5 15,-1-3-11-15,0-4 9 16,-1-2 4-16,-4-1-8 15,-3-3-5-15,-2-4 1 16,1-3 15-16,-2 0 9 16,-1 0-1-16,6 1 12 0,-1 4 7 15,5 0-1-15,2 4 19 16,0-1-6-16,5 2-21 16,3 1 7-16,6 0-2 15,0-2 1-15,6 0-5 16,-1-1-35-16,4-5-27 15,-3-1-68-15,1-3-128 0,-4 1-45 16</inkml:trace>
  <inkml:trace contextRef="#ctx0" brushRef="#br0" timeOffset="76935.2153">3346 10996 593 0,'-8'16'62'0,"2"1"42"15,1-3 48-15,1-4-52 16,2-3-9-16,2-6-36 16,0-4-48-16,0-2-13 15,0-9 12-15,5-4-7 0,1-4 5 0,2-2-1 16,4-1-7-16,1 1 2 16,1-1 0-16,1 3-2 15,2 3 8-15,0 3-4 16,-1 5 1-16,-3 4 1 15,-1 6-7-15,-6 2 4 0,-2 5 7 16,-1 5-4-16,-3 2 6 16,-2 3-4-16,-5 1-2 15,-2-2 3-15,2 0-1 16,-2 1-5-16,-1-1 5 16,4-1-3-16,-1 0-1 0,4-3 1 15,3 1 3-15,0-1-1 16,8 0 1-16,4-3-4 15,1-1-7-15,3-3-4 16,3-3-31-16,2-2-46 16,0-3-44-16,0-5-11 0,0-2 79 15,-1-2-6-15,-5 4 44 16,-1-1 24-16,-8 4-14 16,-1 1 8-16,-3 4 8 15,-2 1 59-15,-2 4 53 16,-5 3-37-16,1 5 15 0,-1 1 35 15,2 2-14-15,3 0-31 16,2-2-16-16,0-1-21 16,6-1-22-16,2-4-12 15,5-2-6-15,-2-4-4 16,5 2 2-16,-3-5 0 0,-1 1-2 16,-2-5-4-16,-3 2-5 15,-3-2-11-15,-2-1-7 16,-2-1-4-16,-2 1-11 15,-2-1-2 1,-2 2 11-16,3 1 19 16,-1 2 19-16,1 2-1 0,2 1 7 15,1-2-2-15,0 1 2 16,0 1-8 0,0-2-4-16,0 1-5 0,0-2 5 15,0 2 0-15,0-3 1 16,0-2-6-16,-1-3-5 15,-3-1-5-15,-1 1-8 0,-1-2 16 16,3 2 11-16,1 2 11 16,0 1 36-16,2 3 12 15,0 0-1-15,0-1-8 16,2 1-18-16,5-1-11 16,4 0-5-16,2-1-11 0,1 1-5 15,6 1-3-15,2-3-46 16,1 2-161-16,-1-2-194 15</inkml:trace>
  <inkml:trace contextRef="#ctx0" brushRef="#br0" timeOffset="78516.4114">4313 10847 788 0,'3'-5'125'15,"-3"2"-121"-15,1 5 85 16,-1 4 26-16,0 11 4 0,0 4-24 16,-2 5-53-16,-2 4 13 15,2 0-10-15,-1-1-34 16,3-1-2-16,0-3-16 16,1-2-52-16,5 0-59 15,0-4-104-15,1-4-183 0</inkml:trace>
  <inkml:trace contextRef="#ctx0" brushRef="#br0" timeOffset="78875.8534">4423 11128 158 0,'9'-7'841'16,"-2"-4"-825"-16,3-3 17 0,4-3 42 16,-1-7 15-16,5-3-30 15,-4-3-35-15,4-3 5 16,0 3-23-16,-3 2 0 15,-4 7 4-15,-2 8-15 0,-2 7 5 16,-3 8-13-16,-1 14-19 16,-1 9 42-16,0 6-6 15,2 3-7-15,0 2 23 16,2-4 31-16,0-6 32 16,3-5-2-16,1-9-48 0,1-7-20 15,1-4 2-15,2-5 4 16,-1-8 17-16,1-5 1 15,-3-5-17-15,-2-3-6 16,-3-2-4-16,-1-3-9 16,-3 2 5-16,-2-1-7 15,0 4-63-15,0 3-39 0,0 10-78 16,0 6-77-16,0 4-179 16</inkml:trace>
  <inkml:trace contextRef="#ctx0" brushRef="#br0" timeOffset="79271.7822">5226 10936 549 0,'0'-17'343'16,"-3"1"-273"-16,-4 2 57 0,1 0-18 16,-1 3 7-16,-1 4-36 15,-2 2-13-15,1 3-8 16,0 5-12-16,-3 4-15 16,0 8-11-16,3 6-7 15,1 4-3-15,0 3-2 0,4 1 3 16,4-3 1-16,0-2-2 15,8-4-3-15,4-3-2 16,3-3-4-16,4-4-4 16,3-3 0-16,0-6 0 15,3 1-2-15,1-2-31 16,-5-3-19-16,0-4-42 0,-3-1-60 16,-3 0-73-16,-2-4-140 15,-3 0-159-15</inkml:trace>
  <inkml:trace contextRef="#ctx0" brushRef="#br0" timeOffset="79900.9059">5474 10919 616 0,'4'-4'184'16,"-4"3"-31"-16,2-2-16 16,-2 6-47-16,0 5-10 15,-2 4-15-15,-3 3-23 0,1 3-2 16,-1 1 3-16,1 0-14 15,1 2-11-15,1-4 1 0,2-2-12 16,0 0-3-16,0-7 9 0,0-1-6 16,0-3-3-16,3 0-2 15,3-4-7-15,-1 1 4 16,1-1 1-16,3 1-26 16,-2 0-28-16,2-1-35 15,0 2-11-15,0 0 12 0,0-1 23 16,2 0 41-16,0 0 26 15,1 0 1-15,1-2 21 16,-2 0-1-16,3-5 6 16,3-1 3-16,-1-3-12 15,0-4-6-15,1-1-10 0,4-3-3 16,-4-3 2-16,-2 0 4 16,-1 2 13-16,-3 0 10 15,-1 7-14-15,-4 2-11 16,-5 5-2-16,1 3-2 15,-2 9-2-15,0 6 3 0,0 5 2 16,0 4-1-16,0 3 0 16,0 2-4-16,0-3 1 15,0-1-32 1,0-5-13-16,0-5 9 16,0-5 17-16,0-6 2 15,-2-2 6-15,-3-3-4 16,-3-6 5-16,0-4 10 0,0 0 4 15,3-2 5-15,0 3 7 16,4 2 17-16,1 0-2 16,2 3-1-16,6-2 1 15,3 2-11-15,5 0-17 16,3 1-4-16,4 0-3 0,2 0-58 16,2 0-53-16,0 0-23 15,-4-1-104-15,-1 0-61 16,-3-2-38-16</inkml:trace>
  <inkml:trace contextRef="#ctx0" brushRef="#br0" timeOffset="80140.1812">5963 10901 623 0,'-9'-4'240'15,"4"3"-101"-15,3-1-64 16,2 4-15-16,0 3-17 16,0 4-14-16,5 1-6 15,4 3 3-15,0 2-7 16,-3 2 6-16,-1 2 13 0,-1 0 1 15,-2 1 4-15,-2-1-2 16,-4-1 10-16,-1-2 9 0,-3-3-9 16,1-4-28-1,-2-3-18-15,4-5 0 16,1-2-24-16,0-4-32 0,4-5-39 16,1-6-33-16,8-2-55 0,3-2-45 15,4-1-181-15</inkml:trace>
  <inkml:trace contextRef="#ctx0" brushRef="#br0" timeOffset="80403.7461">6128 10887 554 0,'0'-2'244'0,"0"4"-122"16,0 0-6-16,-2 3-32 16,2 2-23-16,0 2-32 15,2 2-17-15,2 1-1 16,5 2 3-16,1 0 3 15,-1 5 8-15,1-2 2 16,-6 1 0-16,2 2 9 0,-6-1 20 16,0 0 11-16,-3-3 15 15,-3-1-16-15,1-4-17 16,-3-2-20-16,1-3-21 16,1-5-8-16,2-1-27 0,-2-2-55 15,4-4-78-15,1-5-95 16,1 2-184-16</inkml:trace>
  <inkml:trace contextRef="#ctx0" brushRef="#br0" timeOffset="80790.7727">6542 10943 857 0,'-10'14'133'16,"2"0"-58"-16,2 6 35 15,3-3 28-15,3 3-31 16,3-4-47-16,8-2-32 0,3-3 1 16,6-1-7-16,3-6-5 15,2-4-1-15,3-1-20 16,0-5 8-16,1-6-3 15,-2-5-3-15,-2-2 2 16,-5-4-1-16,-9 2 1 16,-5-2-4-16,-6 3-1 0,-6 0 11 15,-7 4 2-15,-5 4 29 16,0 3 15-16,-4 4-16 16,1 4-21-16,1 2-9 15,4 3-14-15,-2 4-40 16,5 2-112-16,0 0-174 0,-1-2-579 0</inkml:trace>
  <inkml:trace contextRef="#ctx0" brushRef="#br0" timeOffset="81492.6563">1003 11632 893 0,'-11'-17'130'0,"-2"8"-128"0,-5 10 132 16,0 9-5-16,0 17-38 15,-5 12-14-15,4 13-25 0,0 12 16 16,4 9-12-16,6 4-34 15,4 0-10-15,5-6-9 16,11-4-10-16,7-12-61 16,5-12-119-16,6-12-53 15,-2-14-95-15,-1-13-280 0</inkml:trace>
  <inkml:trace contextRef="#ctx0" brushRef="#br0" timeOffset="82067.2837">1283 11796 442 0,'0'-2'522'0,"-6"4"-465"16,0 9 42-16,-3 5 7 16,3 4-5-16,-4 3-60 15,6 2-29-15,2-1-8 16,2 1-37-16,0-3-62 15,6-1-89-15,2-5-124 0,2-1-155 16</inkml:trace>
  <inkml:trace contextRef="#ctx0" brushRef="#br0" timeOffset="82448.8977">1381 12012 814 0,'7'-7'-4'0,"3"-4"109"0,2-1 0 16,1-8-15-16,1 1 3 15,-3-2-43-15,2 0-4 16,-3 3 4-16,-2 1-31 16,-3 7-3-1,-1 3-6-15,-4 4-11 16,0 1 17-16,0 4 3 16,0 1-3-16,0 7-3 0,2 2-15 15,3 3 22-15,-2 0 3 16,3 0-8-16,-2-1 7 15,3-4 1-15,-1-3-6 16,-1-3-1-16,2-2-7 0,-1-1 2 16,-1-4 9-16,-1-4 7 15,-2-4 2-15,1-3-1 16,2-2-12-16,-5-4-5 16,0-2-7-16,2 1-4 15,-2-1 4-15,0 3-31 0,0 7-48 16,0 5-45-16,0 6-46 15,0 9-47-15,2 10-130 16,5 3-306-16</inkml:trace>
  <inkml:trace contextRef="#ctx0" brushRef="#br0" timeOffset="83722.5027">1854 11876 1011 0,'-6'-4'62'0,"-5"2"39"0,-5 1 22 16,-1 4-40-16,0 5-29 15,2 5-31-15,2 3-6 0,4 1 2 16,4 1-8-16,5 0-8 16,0-1-1-16,9-3-9 0,6-4 2 15,6-3 4-15,1-3-5 16,5-4-5-16,0-2-18 15,2-1-15-15,-5-5-3 16,1-2 19-16,-4 1 11 16,-2-1 8-16,-3 3 6 0,-7 1 4 15,-3 2 2-15,-1 3-4 16,-5 2-1-16,0 6 8 16,0 2 20-16,0 2 7 15,0-2 21-15,1 1-4 16,3-1-24-16,0-3-15 0,5-3-3 15,0 0 2-15,4-2-5 16,2-3 1-16,0-5-3 16,0-3-1-16,1-3 3 15,-6-2-3-15,0 0 1 16,-5-2 2-16,-3-1 1 0,-2 3 0 16,-10 0-2-16,1 2-31 15,-4 2-1-15,0 5 0 16,2 5-48-16,0 2-21 15,1 11-60-15,6 4-67 16,4 5-81-16,0 3 110 0,6-3 51 16,8-3 131-16,1-4 59 15,4-7 53-15,1-4 22 16,0-2 1-16,0-5 26 16,-2-4 17-16,2-4-79 15,-4-1-4-15,-1-3-8 0,-4-2-15 16,-1-3-7-16,-4 1-12 15,-4-1-23-15,1 1-9 16,-2 3-7-16,0 3-6 16,1 5-19-16,-2 2-6 15,0 4 9-15,2 3 9 16,0 3-10-16,3 3 5 0,0 2 17 16,1 1 1-16,3 1 2 15,5-2-5-15,1 1-22 16,-1-4 0-16,1-1-8 15,1-2-1-15,-1 0 11 16,0-3-1-16,-2 0-4 0,-1-2-10 16,-2 1 2-16,-4 0 24 15,-3 0 9-15,-1 0 3 16,-2 3 2-16,0 5 27 16,-5 3 7-16,1 5-11 15,-2 2 31-15,0 1 0 0,4 2-4 16,0-3 10-16,2-2-21 15,0-3-19-15,6-2-10 16,4-3-3-16,-1-1-7 16,4-3-1-16,1-1 0 0,1-2-2 15,-1-1 2-15,-1-3-1 16,-3 0 0-16,-4-1-4 16,-2 0-14-16,-2 1-6 15,-2 3 7-15,0 0-2 16,0 2 1-16,1-3 11 0,-1 5 2 15,2-2-3-15,0 2 5 16,0-1 0-16,2 1 10 16,-1 1-5-16,4-1 2 15,-3 0-5-15,-2 0 0 16,0-2 1-16,-1 0-3 16,-1-3-6-16,0 3-10 0,-3-4-4 15,-3-3 2-15,-2-3-15 16,0-3-9-16,-1 0 28 15,0 0 13-15,0 1 3 16,4 2 1-16,1 4 8 16,2 2 27-16,2 1 24 0,0 1 0 15,0 2-9-15,0 2-12 16,4 1-16-16,1-3 0 16,3 3 11-16,2-2-13 15,3 0-12-15,-1 2-6 0,1-6 2 16,0 2-4-16,1-3-2 15,-3-1-78-15,3 0-59 16,-2-1-140-16,2 1-360 16</inkml:trace>
  <inkml:trace contextRef="#ctx0" brushRef="#br0" timeOffset="83925.9025">2934 11941 1287 0,'4'-1'29'16,"2"-1"-43"-16,4 2 42 16,-1-2 1-16,1 3-7 15,-1 0-18-15,-1 5-47 0,-4 1-57 16,-4 3-79-16,0 0-148 15,-2 3-123-15</inkml:trace>
  <inkml:trace contextRef="#ctx0" brushRef="#br0" timeOffset="84050.6792">2957 12016 393 0,'0'0'532'0,"0"-1"-483"16,2 1-69-16,4 1 39 15,2 0 3-15,1 2-29 16,5-1-13-16,3-1-107 15,0 1-151-15</inkml:trace>
  <inkml:trace contextRef="#ctx0" brushRef="#br0" timeOffset="84449.8745">3209 11951 1078 0,'-6'7'126'16,"1"2"-82"-1,1 3 57-15,1-1-1 16,3 0-35-16,3-2-33 16,3-2-25-16,5-2-6 15,5-1 4-15,-1-2-12 0,6-2 9 16,1-3-4-16,-2-4-2 16,1-2-2-16,1-1-16 15,-9-2 7-15,-1-1 9 16,-6 0 1-16,-4-1 6 0,-2 0 0 15,-8-2 4-15,-6 3 5 16,1 0 4-16,-6 4 2 16,4 2-5-16,1 3 0 15,-1 4 1-15,3 0-8 16,0 4-3-16,3 4-23 0,1 3-28 16,2-1-26-16,6 0-62 15,0-3-91-15,2-2-182 16,5-3-177-16</inkml:trace>
  <inkml:trace contextRef="#ctx0" brushRef="#br0" timeOffset="84694.8351">3425 11664 934 0,'7'0'208'0,"0"11"-174"15,3 8 24-15,2 9 62 0,0 9 15 0,1 7-52 16,-1 7-25 0,-4 9 1-16,-1 4-18 15,-5 1-7-15,-2 2 1 0,-2-4-3 0,-7-6-11 16,-7-8-15-16,-1-6-21 16,-8-11-50-16,-8-11-79 15,-7-11-161-15,-6-10-609 16</inkml:trace>
  <inkml:trace contextRef="#ctx0" brushRef="#br0" timeOffset="87093.8059">896 12450 1065 0,'2'-6'41'0,"-2"9"-52"15,0 9 134-15,0 7 36 16,-2 8-72-16,-1 8-13 16,-3 5-9-16,4 3-17 15,-2-1-30-15,3-2-11 16,1-3-7-16,0-4-2 0,3-5-77 15,3-7-75-15,3-8-84 16,-1-8-136-16,2-7-238 16</inkml:trace>
  <inkml:trace contextRef="#ctx0" brushRef="#br0" timeOffset="87281.2337">1150 12452 1049 0,'2'-4'285'0,"-2"6"-274"0,0 7 94 16,-4 7 64-16,0 5-89 15,-3 5-25 1,1 3-22-16,4-1-23 16,-1-3-1-16,3-2-14 0,3-2-17 15,5-3-93-15,1-2-80 0,1 0-76 16,0-3-164-16</inkml:trace>
  <inkml:trace contextRef="#ctx0" brushRef="#br0" timeOffset="88036.9521">552 11168 946 0,'-11'-2'35'15,"3"-6"-35"-15,4 1 52 16,0-5 30-16,4-4-37 15,0-1-28-15,0 0 1 16,0 1-16-16,4 3 17 16,2 5-4-16,-3 7-4 0,2 2-1 15,-3 7-17-15,0 8 26 16,-2 4-12-16,0-2-4 16,0-1 13-16,0-4 9 15,0-3-4-15,0-7-11 16,0 0-9-16,-2-3 12 15,2-2-16-15,0-2 9 0,0-3 2 16,0 2-7-16,-2-1 5 16,2 1-7-16,0 3 0 15,0-1 1-15,0 6-9 16,4 5-1-16,5 3-18 16,0 3-139-16,5 4-245 0</inkml:trace>
  <inkml:trace contextRef="#ctx0" brushRef="#br0" timeOffset="88557.3387">535 12746 768 0,'-4'4'124'0,"-2"-3"-77"0,4-1 149 16,1 0-98-16,-1-4-64 16,2-5-24-16,0-3-3 15,2-3 1-15,1 0 5 16,1 1 10-16,2 1 7 0,-3 5 1 16,2 4-27-16,-1 2-3 15,1 5 21-15,-3 5 6 16,0 4 2-16,2-1 4 15,-4 0-1-15,0-2 11 16,0-3-1-16,-2-4-16 0,0 0-9 16,-5-2-3-16,-1-4-11 15,-2-3 3-15,-1-1-7 16,1-3-2-16,0 4 4 16,3-1-1-16,3 4-4 15,2 1-1-15,2 1-26 16,4 4-41-16,5-1-49 0,5 0-32 15,3-1-174-15,8-7-481 16</inkml:trace>
  <inkml:trace contextRef="#ctx0" brushRef="#br0" timeOffset="89359.3203">1473 12560 793 0,'0'-8'51'15,"0"2"103"-15,-3 4 25 16,-3 1-57-16,-6 5-57 15,1 9-33-15,-5 4-2 16,-1 7-1-16,-1 7 10 16,2 2-23-16,0 3 14 0,3-2-9 15,2-3-21-15,6-4 5 16,3-6-7-16,2-3 1 16,2-6-1-16,10-5-10 15,3-3 7-15,3-3 4 16,2-3-1-16,5-2-9 0,-1-7-26 15,-1-4 0-15,-3-1-24 16,-2-2-39-16,-5 0-26 0,1 0-28 16,-8-1-30-16,-1 6-2 15,-1 0 93-15,-2 5 74 16,-2 4 30-16,0 1 99 16,0 3 73-16,-2 2-56 15,-2 6-36-15,-1 5 7 0,-1 5-16 16,-2 4-11-16,2 1 2 15,0 3-17-15,3-3-32 16,-1-2-19-16,4-4-5 16,0-1-13-16,2-5-86 15,3-5-92-15,5-5-139 0,2-2-160 16</inkml:trace>
  <inkml:trace contextRef="#ctx0" brushRef="#br0" timeOffset="89842.3083">1707 12606 1059 0,'-7'6'14'0,"-3"8"26"0,3 1 50 16,0 3 24-16,6-2-38 15,1-2-41-15,0-1-30 16,8-3-6-16,3-3 10 0,2-3-12 15,3-2 10-15,-1-3-3 16,-1-4-3-16,-1-3 8 16,-3-3-11-16,-4-2 7 15,-2-1-4-15,-4 0-8 16,-2-1 7-16,-4-1-19 16,-6 2-10-16,3 3-6 0,-2 0-19 15,2 5-9-15,0 3-6 16,7 2 17-16,0 3-55 15,2 4-57-15,2 2 32 16,4 1 113-16,1 0 21 0,1 2 4 16,0 0 51-16,1 2 33 15,0 1-4-15,-2 3 3 16,0 1 9-16,-1 1 11 16,-2 5-4-16,0 1-15 15,-4 1 6-15,0 1 6 0,0-1-36 16,0-3-28-16,-2-2-24 15,0-3-9-15,0-3-4 16,2-2-30-16,0-5-81 16,0-3-93-16,2-4-169 15,2-2-390-15</inkml:trace>
  <inkml:trace contextRef="#ctx0" brushRef="#br0" timeOffset="91295.9102">2400 12942 337 0,'0'1'799'15,"0"-5"-795"-15,4-3-24 16,1-9 124-16,3-3-20 16,2-8-57-16,3-3 2 0,1-5-13 15,-1-2-10-15,1 2 28 16,-3 3-25-16,-3 5-3 15,-3 6 10-15,-3 6-21 16,0 7 10-16,-2 6 5 16,0 2-25-16,3 12 11 0,1 5 6 15,3 4-11-15,-2 6 17 16,5 1-7-16,0 1-8 16,-4-1 16-16,1-3-12 15,-3-3-4-15,-2-4 1 16,-2-4-14-16,0-3 7 15,-4-4 5-15,-5-3-26 0,-1-1 2 16,0-1 4-16,-1-3 6 16,2 0 18-16,0-3-8 15,2 0 3-15,3 1 12 16,0-1-7-16,4 2 4 0,0 0-2 16,6 0-6-16,5 2 13 15,1-1 0-15,5 0-1 16,1 1 1-16,-3 0-6 15,4-1 3-15,-6 0 0 16,1-1-4-16,-6 1 5 0,-3-1-3 16,-1 0 9-16,1 1 10 15,-5-6 0-15,0-2 9 16,2-4-9-16,0-3-15 16,1-3-2-16,3-3-2 15,1 0-1-15,4-3-8 16,0 1-2-16,3 2 1 0,2 1 8 15,-3 4 0-15,1 5-2 16,-2 5 3-16,-2 6-3 16,-5 4-4-16,-1 3 15 15,-2 7-3-15,0 2-1 16,-2-1 4-16,0-1-3 0,-2 0-1 16,-3-3 6-16,1-2 2 15,-3 0-1-15,0-1 0 16,-2 2-11-16,3 1 2 15,2 2-2-15,-1 0-2 16,5 1 2-16,0-2 1 0,7 0 0 16,0-4-4-16,5-3 1 15,3-3 2-15,2 0-4 16,1-4-31-16,1-4-30 16,2-3 33-16,-1-1-2 15,-2-1-1-15,-4 2 3 0,-3 3 11 16,-5 1 16-16,-1 5 4 15,-5 1 4-15,0 4 20 16,-3 9-8-16,-1 2 0 16,0 1 24-16,3 1 17 15,1 1 2-15,0-2-12 0,5-3-14 16,4-1-11-16,2-4-5 16,0-1-5-16,3-4-5 15,-3-2-4-15,1-2 1 16,-3-2-4-16,-1-6 3 15,-4-2 1-15,-2-4-8 0,-2 1-12 16,-4-2-10-16,-4 1-13 16,-1 3 1-16,1 1 10 15,2 4 26-15,1 2 7 16,3 3 7-16,2 1 7 16,0-1-6-16,0 3-7 15,0 0-5-15,0-1-3 0,1 1 3 16,0-1-2-16,2-1-22 15,-3 1-8-15,0-4 15 16,0-4 12-16,0 0 7 16,-4 0 4-16,3-2-2 0,-1 1 19 15,2 2 20-15,0 0-10 16,0 1 7-16,4 1 3 16,7-1 4-16,1 1-9 15,5-3-13-15,6 2-13 16,4-2-8-16,2-2-76 0,3-1-105 15,1-3-194-15</inkml:trace>
  <inkml:trace contextRef="#ctx0" brushRef="#br0" timeOffset="91676.0293">3529 12667 923 0,'2'-3'160'16,"-2"1"-72"-16,0 7 79 15,-4 7-29-15,-5 6-52 16,2 4-22-16,-2 5-24 16,3 2-14-16,0-1-11 0,4-1-16 15,2 0-2-15,0 0-16 16,2-3-90-16,4 0-77 15,2-5-122-15,-1-5-231 16</inkml:trace>
  <inkml:trace contextRef="#ctx0" brushRef="#br0" timeOffset="92030.5697">3578 12969 240 0,'9'-10'601'16,"5"-4"-515"-16,-1-6 22 15,7-2-37-15,-2-6 11 0,1-1 0 16,2-3-31-16,-4 1 3 15,-2 4 4-15,-3 4-24 16,-2 6-22-16,-6 5-3 16,-2 8-6-16,-2 5 0 15,0 6 3-15,0 6 3 0,-2 1-6 16,2 4 8-16,0-2 39 16,2-2 14-16,1-4-18 15,3-3-24-15,1-4-8 16,4-2 4-16,-2-2 7 15,-1-2-1-15,3-7-6 0,-1-4-7 16,1-2-2-16,1-2-5 16,-4-3-1-16,1 1-2 15,-3-1-43-15,0 2-46 16,0 2-87-16,-4 6-112 16,0 2-202-16</inkml:trace>
  <inkml:trace contextRef="#ctx0" brushRef="#br0" timeOffset="92346.51">4343 12707 936 0,'-14'-18'254'0,"-4"1"-224"16,-3 6 36-16,2 1 5 0,-5 7 23 15,3 5 3-15,-2 6-34 16,4 11-33-16,3 5 8 16,7 7-17-16,3 5-10 15,6 2 2-15,6 0-18 16,10-4 4-16,6-3 4 0,7-6-19 15,4-9-22-15,3-7-18 16,2-7-31-16,1-2-38 16,-2-11-102-16,-5-4-81 15,-2-5-145-15</inkml:trace>
  <inkml:trace contextRef="#ctx0" brushRef="#br0" timeOffset="92968.2178">4584 12762 527 0,'0'-1'503'15,"-2"-1"-436"-15,-3 5 15 16,0 4-13-16,-3 3 1 0,1 5-20 16,-2 3-18-16,-1 4 6 15,2 1 0-15,-1 0 12 16,-2 0-4-16,6-3-25 16,1-3-17-1,0-5-3-15,4-3-2 16,0-4-1-16,4-2-3 15,2-3-2-15,2 0 2 0,1-1-15 16,1-3-26-16,0-1-16 16,0 0-48-16,0 2-75 15,3 2-59-15,-2 2-61 16,0 0 36-16,1 3 98 0,-5 1 225 16,1-2 130-16,-2-2 36 15,0 1-29-15,0-2-43 16,1-6-34-16,1-4-26 15,4-4-28-15,1-6-36 16,4 0-19-16,2-6-4 0,-1 1 0 16,-1 0 1-16,0 2-1 15,-2 4 3-15,-2 2 1 16,-4 8-3-16,0 6-1 16,-3 4-8-16,-2 7 1 15,0 10 11-15,-2 6 0 0,-2 4-1 16,0 0 0-16,0-1-2 15,-4-3 0-15,0-2-2 16,-1-7-2-16,-2-5-4 16,0-4 3-16,-1-5-1 15,-1-2-14-15,-3-5 7 0,3-5 11 16,-4-1 10-16,3-2-6 16,2 3-3-16,2 1-1 15,2 0 3-15,4 3 2 16,4 1-8-16,6 0-3 15,7 0-14-15,4-2-47 0,8 0-56 16,1-2-86-16,7-2-19 16,-2-1 15-16</inkml:trace>
  <inkml:trace contextRef="#ctx0" brushRef="#br0" timeOffset="93215.6696">5055 12728 362 0,'-2'-6'383'15,"-9"1"-177"-15,-1 0-75 16,0 1-58-16,2 0-10 0,3 2-1 15,3 1-8-15,0 1-12 16,4 4-32-16,2 5-13 16,4 4 4-16,1 4 8 15,0 4 11-15,-1 4 8 16,-1 1 8-16,-5 2 13 16,0-1 6-16,-2-1-3 15,-4-2-8-15,-1-5-9 0,-2-4-20 16,4-3-9-16,-3-5-4 15,5-6-15-15,-1-1-48 16,4-7-56-16,0-6-76 16,4-3-44-16,4-5-76 15,6-2-165-15</inkml:trace>
  <inkml:trace contextRef="#ctx0" brushRef="#br0" timeOffset="93505.9185">5138 12716 642 0,'0'-8'191'15,"-4"4"-45"-15,-4 1-53 16,-1 2-51-16,5-1-40 0,0 4 3 16,2-2-13-16,2 5-4 15,4 2 13-15,3 3 10 16,2 4 19-16,4 5 10 16,-2 1 6-16,1 3 16 15,-4 1-8-15,-1 1-5 16,-4-2 4-16,-3 0 7 0,0-2 7 15,-5-3-3-15,-6-2-11 16,-1-3-9-16,-1-3-18 16,-3-2-14-16,3-5-6 15,1-1-10-15,1-3-54 16,5-4-49-16,2-4-79 16,4 2-100-16,0 0-217 0</inkml:trace>
  <inkml:trace contextRef="#ctx0" brushRef="#br0" timeOffset="93753.079">5597 12732 1460 0,'-2'29'92'0,"-4"4"-56"15,0 3-4-15,4 0 54 16,2-2-46-16,2-2-50 0,7-6-66 16,2-5-157-16,-3-8-308 15</inkml:trace>
  <inkml:trace contextRef="#ctx0" brushRef="#br0" timeOffset="94349.2497">1256 13340 696 0,'-10'-22'211'16,"-5"4"-107"-16,-5 8 18 16,-2 7-10-16,-1 8-22 0,-6 15-34 15,2 13-7-15,3 12-6 16,4 10-9-16,2 9-6 15,9 2-21-15,7 0-13 16,6-2-38-16,14-8-115 16,8-13-129-16,4-11-189 0</inkml:trace>
  <inkml:trace contextRef="#ctx0" brushRef="#br0" timeOffset="94696.8697">1435 13303 905 0,'-2'6'131'16,"-4"5"-78"-16,2 6 31 0,0 4 6 16,-1 5-6-16,1 2-26 15,2 2-25-15,0 0-24 16,2 1-18-16,2 1-20 15,4-1-100-15,3-2-121 16,-2-3-211-16</inkml:trace>
  <inkml:trace contextRef="#ctx0" brushRef="#br0" timeOffset="95032.157">1529 13619 793 0,'4'-19'140'15,"-2"-3"-142"-15,3-3 74 0,1-2 16 16,1-1-30-16,2 5-2 16,-4 3-21-16,-1 6-38 15,0 6 16-15,-2 7-27 16,0 7-12 0,3 8 9-16,0 7 14 15,-1 2 9-15,3 1-11 0,-3-3 22 16,3-3 28-16,0-6 2 15,-2-4-11-15,1-4-22 16,0-4 25-16,1 0 10 0,-3-3-2 16,2-4 3-16,-2-4-21 15,-2-1-4-15,0-3-13 16,-2 2-11-16,3-1-34 16,1 1-105-16,2 3-74 15,2 4-124-15,5 2-204 0</inkml:trace>
  <inkml:trace contextRef="#ctx0" brushRef="#br0" timeOffset="96353.7264">1886 13482 1101 0,'-15'2'62'16,"-2"-1"-27"-16,4 5 61 15,-3-1-36-15,5 2-31 16,3 2 5-16,2-2-24 15,6 2-19-15,0 0 11 16,10 1-17-16,5 0 7 0,2-1 11 16,2 0-14-16,3-1 10 0,1-2-16 15,-3-1-19-15,-2-1 0 16,-2-1-20-16,-5-2 32 16,-3 0 14-16,-3-1 1 15,0 1 15-15,-5 1-8 16,0 2 15-16,0 2 8 0,0 3-13 15,0 1 3-15,0 3 12 16,2-3 8-16,3 0-6 16,1-3-4-16,3-3 0 15,0-1 0-15,4-3-2 16,-2-2 4-16,3-5-11 0,-1-3 8 16,1-3 0-16,-5-5-10 15,-1 0 7-15,-5-1 2 16,-3 0-7-16,0 0 1 15,-5 1-6-15,-6 3-2 16,0 3-2-16,-2 7-33 0,0 4-22 16,1 3-26-16,1 12-32 15,3 7-37-15,2 7-29 16,6 3-47-16,0 1-8 16,5-3 63-16,4-6 67 15,2-4 101-15,3-9 100 0,1-6 25 16,-1-4 8-16,-1-3 21 15,0-7 23-15,1-3-38 16,-3-5-48-16,0-3-26 16,0-5-16-16,0-1-9 15,-1-3-1-15,-2 0-18 0,-1 4-17 16,-3 3-1-16,0 7-2 16,0 6-4-16,-2 6-11 15,0 4-13-15,-2 6-17 16,2 5 6-16,0 3 10 15,-1 2 23-15,5-1 3 0,1 1-7 16,4-3-31-16,2-4-9 16,5-2 7-16,-3-3 20 15,6-3-1-15,-3-3 3 16,4-5 10-16,-2-4-3 16,-4-2 9-16,2 0 2 0,-5 0 1 15,-1 0 0-15,-4 3 4 16,-5 3 2-1,-1 5 5-15,-2 2 16 16,-7 6 41-16,-2 8-46 16,0 6-2-16,-2 7 26 15,2 0-4-15,2 1-12 16,3-3-6-16,2-1-4 16,2-6-4-16,4-6-10 0,5-4-6 15,2-4-3-15,2-2 1 16,3-3 4-16,-1-5 0 15,4-3 0-15,-3-2 2 16,-1-2-7-16,-2 2-7 16,-3-1-1-16,-4 4-20 0,-3 3 0 15,-2 3 27-15,-1 2 7 16,0 3-7-16,0 4 11 16,0 4 6-16,0 1 22 15,0-1 3-15,3-2-11 16,3-2-8-16,-1-1-5 0,2-3-5 15,-1-1-2-15,1-1-3 16,-1-1-1-16,0-4 0 16,-2-1 1-16,-4-1-1 15,0 0-17-15,-4-1-12 16,-6-2-4-16,1 1-9 0,1-1-3 16,-2 3-4-16,4-1 14 15,2 3 24-15,3-1 6 16,1 2 2-16,0-1 1 15,1 2-1-15,5-2-2 16,-2 1 1-16,1 1-10 0,-2-1-32 16,-1-1 4-16,-2 0 8 15,0 0 16-15,0-2 10 16,-4 0 6-16,3-1 10 16,-2 0 29-16,3 2 4 15,0-1-16-15,0 0 4 0,6 0 0 16,2 1-14-16,3-1-11 15,7 2-6-15,0 0 2 16,2 1-38-16,3 0-138 0,2 2-154 0,-1 1-242 31</inkml:trace>
  <inkml:trace contextRef="#ctx0" brushRef="#br0" timeOffset="96512.1345">2970 13584 911 0,'5'2'125'32,"1"0"-138"-32,3 1 46 0,2 0 34 0,3 3-37 31,-3-4-25-31,1 3-57 16,-4-1-102-16,-4 0-94 15,-4 1-157-15</inkml:trace>
  <inkml:trace contextRef="#ctx0" brushRef="#br0" timeOffset="96684.3644">2975 13657 1013 0,'0'0'164'0,"0"1"-165"16,8 1 14-16,3-1 40 16,5-1-16-16,-2-1-35 15,6 2 4-15,-1-3-18 0,2 2-128 16,1-4-101-16,-1-1-170 15</inkml:trace>
  <inkml:trace contextRef="#ctx0" brushRef="#br0" timeOffset="97027.9282">3477 13447 1177 0,'-2'14'258'0,"-4"4"-202"0,-2 6-4 15,2 1 48-15,0 0 3 16,5-1-72-16,-1-1-29 16,2-5-4-16,0-3-75 15,3-1-33-15,3-4-90 16,-2-6-214-16</inkml:trace>
  <inkml:trace contextRef="#ctx0" brushRef="#br0" timeOffset="97307.3565">3647 13196 911 0,'7'-1'301'0,"0"3"-301"16,1 8 21-16,4 11 78 15,-1 5 9-15,0 12-30 16,-1 8-21-16,-2 8 3 0,-3 6-26 16,-5 4-24-16,0 0 16 15,-5-4-6-15,-7-4-19 16,0-6 5-16,-4-6-42 15,-2-8-39-15,-3-6-32 16,0-8-82-16,-6-5-177 0</inkml:trace>
  <inkml:trace contextRef="#ctx0" brushRef="#br0" timeOffset="139760.3524">1223 9518 202 0,'0'-1'172'0,"0"1"-77"16,0 0-82-16,2 0-11 16,2 0-11-16,3 0 2 15,3 0 17-15,2 0-9 16,1 0 2-16,5 0 8 0,3 0 5 15,0 0 7-15,2 0-13 16,4 0-7-16,2 0-2 16,2 0-2-16,-1-2-1 15,3 0 2-15,0-1-6 16,1 0 4-16,-1-3 0 0,1 2-3 16,1-1 1-16,2 1-4 15,1 3 12-15,0-3-1 16,6 2 2-16,-1 0-3 15,3 1-2-15,2 1-6 16,3 0 4-16,2 0-10 0,1 0 5 16,4 0-6-16,-1 1 5 15,3-1 3-15,-2 0 2 16,-1 0 0-16,1 0 3 16,-2 0-3-16,3 0 3 15,-3 0-3-15,2-1 2 0,2 1 1 16,-1-4 14-16,5 1-4 15,3-1-3-15,0 0 0 16,4-3-3-16,3 0-5 16,2-2 0-16,3 3 1 15,-2 0 0-15,5-1 4 0,1 1 5 16,3 1 5-16,-1 1 1 16,2-3-12-16,1 3 2 15,3-2-5-15,-1 1 2 31,0 2-1-31,3 1 1 0,5 1 12 0,-2 1 5 0,2 0-6 16,6 5-3-16,-2 0-8 16,3 0 0-16,-1-1-2 15,2-1 1-15,2 0-1 16,-3-2 0-16,-1 1-15 31,-2 0-69-31,-6 0-100 0</inkml:trace>
  <inkml:trace contextRef="#ctx0" brushRef="#br0" timeOffset="148740.861">10972 10123 10 0,'3'1'326'16,"-2"0"-265"-16,-1-2-3 16,1-1 29-16,0 0 4 15,-1-3 14-15,0-3-1 16,0 0-8-16,-2-2-17 0,-2 0-26 15,-2-2-9-15,-1 0-5 16,-2 1-7-16,-2-1-7 16,0-1-3-16,-4 1-5 15,0 0-4-15,-3 2-8 16,0-1 0-16,-2 0 2 0,-2 4-4 16,-1 1-1-16,-3 2-2 15,-1 2 0-15,0 1 1 16,-2 3 0-16,0 6-3 15,0 0 2-15,0 4 1 16,2 1-1-16,0 2 2 0,2 0-2 16,0 3-1-16,1-1 2 15,0 1-2-15,3 1 2 16,1-1-3-16,2 0 2 16,1 0 2-16,2-2-2 15,2 2 0-15,1 0 1 0,0-1-2 16,2 1 0-16,-1-1 4 15,2 0-3-15,1-1 1 16,1-1-1-16,1-2 1 16,1 1-1-16,1-2 1 15,2 1-1-15,1-4 0 0,1 3-1 16,0-3 0-16,0 0 2 16,2 0-1-16,1 0 2 15,1-1 2-15,-1 2 1 16,2-2-2-16,-1 0 1 15,0 1 0-15,0-1-1 0,-1-1 1 16,1-1 2-16,-1 1-2 16,1-2 0-16,3 0-3 15,-3 0 2-15,1 0 2 16,1 0 2-16,0 1-1 16,1-1-3-16,-2 0 1 0,0 1 0 15,2-1-1-15,-1 0-1 16,2 1 0-16,2 0-2 15,-3 1 0-15,2-2 1 16,2 1-1-16,-2 1 1 16,1-2-2-16,3 1 2 0,-2 1-1 15,4-1 2-15,-1 3-3 16,1-3 1-16,1 2 0 16,0 0 1-16,3-2 0 15,-1 0-1-15,0 0 2 16,3-1 1-16,-1-1 0 0,2 0-1 15,-1-1 1-15,3 1-2 16,0 1 2-16,1-1 1 16,1 1 2-16,-2 0 1 15,2 1-1-15,0 1 2 16,2-3-2-16,-1 2-3 0,0 1-2 16,0-3 4-16,0 1-4 15,0 0 0-15,-1-3 2 16,1 2-2-16,0-2 2 15,1 1 0-15,1-3 0 16,-1 1 0-16,1 0 0 0,1 0-1 16,1 2 0-16,-1-2 0 15,0 1-2-15,-1 0 3 16,-1-1-2-16,2 0 0 16,-3-1 1-16,1 2-2 15,1-3 2-15,-1 0-1 16,0 0-1-16,0 0 1 0,0-2 0 15,-2 1-2-15,3-1 3 16,-3 1-2-16,0 0-1 16,1 1 0-1,-1-1 2-15,-1-1 0 16,0 1-1-16,0 0 1 0,-1 0 0 16,0 1 0-16,0-2-1 15,-2 3 1-15,1-1 0 16,-1-1-1-16,2 2 1 0,-2-1-1 15,0 0 0-15,-1 1 1 16,1-1-2-16,-1 0 1 16,-1 0 1-16,-1 1-1 15,2 0 1-15,0 0-2 16,-3-3 1-16,2 4 1 0,1 1-1 16,-3-2 0-16,2 0 1 15,-2 1-2-15,3-1 1 16,-2 1 0-16,-1 0 0 15,1-1 1-15,-2 0-1 16,1 1 0-16,-2-1 0 0,0 0 0 16,0 0-1-1,-2 0 1-15,2-1 0 16,-3 1 1-16,2 0-2 0,0-1 3 16,-1 0-1-16,3 0-1 0,-2 1 1 15,1 0 0-15,2 0 0 16,-1-2 0-16,2 4-3 15,0-4 2-15,3 1 1 16,0-1 3-16,2 1 1 16,-1 0-1-16,0-1 0 15,1-1-2-15,-1 1 0 0,-2 0-1 16,1 1 1-16,-1-1-1 16,0 0-1-16,1 1 1 15,-1 0-1-15,1-1 0 16,1 1 2-16,0-2-2 15,-1 2 1-15,0-1-2 16,1-1 2-16,-1 2 0 0,-2 0 1 16,1-2-1-16,-1 2 4 15,-3 0-3-15,1 0 0 16,-3 1-2-16,1 0 3 16,-1 1-3-16,1-1 1 0,-1 0-1 15,0 1 1-15,-1-1-1 16,2 1 1-16,-1-1 0 15,0 0-2-15,-1 1 2 16,2-1-1-16,-2 0 0 16,3 2 0-16,-2-2 2 0,2 0-2 15,-1 0-2-15,2 0 4 16,0 0-3-16,-1 0 1 16,1 0 0-16,-1 0 1 15,1 0-2-15,-1-2 3 16,1 1-3-16,-1 1 2 0,-1 0 1 15,2 1 0-15,-1 1-1 16,0-2 1-16,0 1-2 16,0-1 1-16,0 1-1 15,1 0 0-15,0-1 1 16,-1 2 0-16,0-2 0 0,0 0 0 16,1 1 0-16,-1-1 0 15,0 0 0-15,-1 0-1 16,1 0 2-16,0 0-1 15,-2 0-1-15,1-1-1 16,-1 1 2-16,0 1-2 0,1-1 3 16,-1 0-3-16,0 0 3 15,2 0-3-15,-1 0 1 16,2 0 1-16,-1 0-1 16,1 0 1-16,0 0 0 15,-2 0-1-15,3 1-1 0,-3-1 2 16,1 1-1-16,0 1 1 15,-1 0 0-15,1-1 0 16,1 2 0-16,-2 1-2 16,1-3 2-16,-1 1-1 15,2 0 0-15,-1-1 0 0,-1 0 0 16,1 0 1-16,0 0-1 16,1-1 1-16,-1 1 4 15,1-1-2-15,-1 2 4 16,2-2-2-16,0 0-4 15,1-1 0-15,-1 1 0 0,2 0 0 16,-1-1 1-16,3-1-1 16,-3 1 0-16,1-1 1 15,2 0-1-15,-1 2 1 16,-2-3-3-16,1 1 3 16,2-1 0-16,-2 1-1 15,-1 1 0-15,1-1 1 0,2 0-1 16,-2 2 0-16,3-1 0 15,0 0 0-15,1 0-1 16,-2-1 1-16,2 2-1 16,1-2 1-16,-2 1-1 15,0-2 1-15,-1 0-1 0,1 2-2 16,-2-2 4-16,2 2-3 16,-1 0 3-16,2 0-3 15,-2-1 1-15,1 0 0 16,2-1 1-16,-3 0-1 0,1-1 1 15,0-1 0 1,0 1 0-16,-3-2-1 16,-1 1 1-16,-1-2-1 0,-2 1 1 0,-1-1-1 15,-3 1 1-15,0-2 0 16,-1 1 0-16,-3-2 0 16,3 2 4-16,-5-2 4 0,1 0-2 15,-3-2-1-15,-1 1-2 16,1-2-1-16,-3 1 1 15,-2-2-2-15,0 0 1 16,0 0 0-16,0-1-1 16,-2-1 1-16,-3 0-1 0,0-1 0 15,-1-2-1-15,-1 4 1 16,0-2 0-16,-4-1-1 16,2 2-1-16,-1-1 2 15,-2 0-1-15,0 1 0 16,-3 0 0-16,1 0 1 0,-3 1-1 15,-2 2 0-15,-2 0 0 16,-2 2 1-16,-1-3-2 16,-3 4 4-16,-1-1-5 15,-2 0 3-15,-1 2 0 16,0 1-2-16,-3-2 2 16,0 4-2-16,-3-1 1 0,0 1 2 15,-2 0 0-15,1 1 2 16,-3 0 1-16,-1 2-1 15,1-2 0-15,-3 1-4 16,2 0-1-16,-3 0 1 0,0 0-1 16,-1 1-1-16,-2 0 2 15,0 1-2-15,-1-1 2 16,0 1 0-16,-2 1 0 16,1-1-1-16,-1-1 1 15,2 1-1-15,-2-2 1 0,0-1 2 16,2 0-2-16,1-1 2 15,-1 1-2-15,0-2 0 16,-1 0-1-16,2 0 4 16,-2 1-5-16,-1-1 2 15,2 1-1-15,0-3 0 0,0 3 2 16,0-1-1-16,-1 0 0 16,1 1 0-16,0-1 0 15,1 1-1-15,0 1 0 16,-1-1 0-16,-1 2-1 15,-2 0 2-15,0 0 1 16,-2 1-5-16,-2 2 4 0,-2 0-1 16,-1-2 0-16,-1 2 3 15,0 2 0-15,-1 0 0 16,0 0 0-16,2-1-2 16,-2 0 0-16,2-1 0 15,-1 0-1-15,-1 0 0 0,0-1 0 16,-1 1 0-16,2-1 0 15,0 1 1-15,0-2-1 16,2 1 1-16,1 0 0 16,1 1 0-16,2-3 0 15,2 0 0-15,-1 1 1 0,1-2 8 16,2 0-20-16,0 1 10 16,2-1 1-16,0 0 1 15,4 0-2-15,-1 0 3 16,3 0 1-16,0 1-1 15,1 1 2-15,0-1-1 0,2 2 0 16,1-1 1-16,3 0 2 16,0 2 0-16,3 2 2 15,-3 0 2-15,1 2-3 16,0 0 0-16,-1 1 5 16,-1 3 1-16,2-2 3 0,0 1 0 15,4 0 0-15,1 0-8 16,5-1-3-16,3-1-5 15,5-1-2-15,7-2-18 16,2 0-32-16,7 2-38 16,2 0-58-16,10-1-128 0,6 1-104 15,4-1-400-15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50:2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7879 17242 730 0,'-5'1'25'16,"-1"0"10"-16,6 0 45 15,6 0 12-15,4 1-34 0,9-3 19 16,5 0-25-16,8 0-4 15,11-4-3-15,5 0-4 16,10-1 8-16,5-1-7 16,6 2-12-16,5-1-7 15,-1 1-12-15,4 3-5 16,-3-1-3-16,0 0-1 0,-1 0-2 16,-8-2 4-16,-3 1-4 15,-9-1 2-15,-11 2 3 16,-11 0 0-16,-9 1-2 15,-15 1 3-15,-7 2 22 0,-14-1 87 16,-12 4-58-16,-8 0-41 16,-9 1 2-16,-10-3 1 15,-9 0-10-15,-8 0-8 16,-4-4-1-16,-5-1-7 16,-4-2-1-16,1-2-4 0,5 2 0 15,6 2 3-15,10 2 3 16,12 1 4-16,12 4 1 15,11 4-3-15,10 2 1 16,12 4-2-16,6 4 0 16,16 2-5-16,11 1 7 0,11 2 2 15,9-3 1-15,9-1 2 16,5-4 2-16,1-2 4 16,4-3 6-16,-1-2 4 15,-2-3-2-15,-2-2 4 16,-3-1-1-16,-5 0 9 15,-7-2-3-15,-6 1-16 0,-12-1-5 16,-7 3-4-16,-8-2 5 16,-6-1-5-16,-5 1-25 15,-4 0-57-15,-3-1-63 16,-11-7-133-16,-9-4-498 16</inkml:trace>
  <inkml:trace contextRef="#ctx0" brushRef="#br0" timeOffset="859.4677">7724 16617 656 0,'0'-2'18'0,"0"5"-9"15,0 5 78-15,1 4 18 16,1 6-42-16,2 4 4 15,2 2 1-15,-3 3-21 0,6-4-3 16,-4-2-10-16,3-3-13 16,-3-4-10-16,6-4-5 15,-4-5-2-15,3-3-6 16,1-4-3-16,3-1 8 16,-3-10-6-16,1-3 5 0,-2-3 1 15,0-1-3-15,-1 0 0 16,-4 3 2-16,-1 4-11 15,-1 4 4-15,0 6-3 16,-1 4 6-16,-2 9-10 16,1 4 15-16,1 3 6 0,2 0 14 15,3-2 12-15,-1-3-10 16,3-5-13-16,0-4-6 16,1-2 3-16,0-2 6 15,-1-6 6-15,0-1 4 16,-1-4-6-16,-2-1-2 15,0-3-7-15,-2-2-4 0,1-1-3 16,0 1-4-16,-1 3-9 16,-1 3-64-16,3 3-70 15,-3 6-59-15,0 1-191 16</inkml:trace>
  <inkml:trace contextRef="#ctx0" brushRef="#br0" timeOffset="1094.1693">8213 16529 317 0,'0'-1'607'0,"-1"2"-569"16,-5 4 50-16,4 8 13 15,0 3-27-15,-2 3 1 0,2 4-16 16,2 0-22-16,0 1-22 15,0-2-17-15,2-1 9 16,4-4-28-16,0-4-46 16,2-5-65-16,-2-3-80 15,1-3-134-15,-2-5-71 16</inkml:trace>
  <inkml:trace contextRef="#ctx0" brushRef="#br0" timeOffset="1344.2635">8381 16509 571 0,'7'-5'188'0,"-2"3"-124"15,-1 5 94-15,-3 7-69 16,0 4-1-16,-1 4 8 16,0 3-18-16,0-1-34 15,0 0-4-15,0-1-21 0,0-4-9 16,0-2-11-16,0-3-1 15,1-5-27-15,1-1-35 16,-1-4-48-16,0-1-41 16,-1-3-17-16,0-6-2 15,-3-4-18-15,-3-1-54 0</inkml:trace>
  <inkml:trace contextRef="#ctx0" brushRef="#br0" timeOffset="1969.2526">8370 16547 14 0,'0'-9'470'16,"0"4"-439"-16,0 1-10 15,4 1 5-15,3 0 8 0,0 0 23 16,4 0-39-16,0-1-11 16,3-3-5-16,-1-1-1 15,0-2-10-15,3-1-59 16,-1 0 18-16,2-3-7 16,-2 3 9-16,-1 0 23 0,-3 4 24 15,0 2 5-15,-7 2 43 16,-1 1 25-16,-3 4 17 15,0 5 33-15,0 1-46 16,0 6-8-16,-2 3 20 16,0 1-15-16,0 2-22 15,1 1-25-15,1-1-11 0,0-1-9 16,0-4-4-16,0-2-3 16,1-5-9-16,0-2-28 15,0-5-40-15,0 1-56 16,0-4-49-16,-1 2 51 0,0-3 51 15,0-1 40-15,0 0 39 16,0 3 7-16,0-1 16 16,0 0 35-16,1-1 25 15,4 0-14-15,-2-3-23 16,3-1-18-16,1-3-17 16,2-2-7-16,0 0-2 0,0-4-27 15,1 1-42-15,-2 0 17 16,0 1 25-16,-3 1 26 15,-1 2 2-15,1 2 11 16,-5 3 51-16,0 2 38 16,0 3 37-16,0 1-1 0,-2 4-34 15,-2 6-38-15,2 4 3 16,-1 5 14-16,2 2-1 16,-1 2-25-16,2-2-16 15,0-1-30-15,0-4-11 16,5-3-22-16,6-5-66 0,-4-2-106 15,2-5-172-15,2-1-374 16</inkml:trace>
  <inkml:trace contextRef="#ctx0" brushRef="#br0" timeOffset="2266.2414">8946 16362 859 0,'-11'-2'59'0,"0"-1"-31"16,1 3 110-16,2-1-45 16,-1 6-14-16,3 4-5 15,-3 5-33-15,4 4-14 0,1 3 7 16,2 2-1-16,1 1-11 15,1-3-12-15,1-1-1 16,5-5-6-16,1-4 0 16,5-4-7-16,1-6 0 15,4-1-20-15,1-7-56 16,1-5-60-16,0-4-65 0,-1-2-133 16,-4-2-158-16</inkml:trace>
  <inkml:trace contextRef="#ctx0" brushRef="#br0" timeOffset="2469.3804">9110 16320 470 0,'0'0'441'16,"-2"3"-372"-16,-2 5 75 0,2 3-24 15,-2 4-18-15,2 3-15 16,0 1-10-16,2 2-25 15,0-3-27-15,0-2-17 16,2-1-10-16,0-4-8 16,4-3-51-16,-2-1-53 15,0-7-100-15,-1-2-103 0,1-3-159 16</inkml:trace>
  <inkml:trace contextRef="#ctx0" brushRef="#br0" timeOffset="2766.2883">9221 16262 939 0,'0'4'47'0,"-2"5"-44"16,0 6 76-16,0 2-22 0,-1 6 12 16,2 1 20-16,0-3-36 15,1-1 3-15,0-3-5 16,1-5-24-16,3-4-14 15,2-6-16-15,-2 1 9 16,2-4-8-16,-1-7 11 16,0-2-9-16,0-4 4 0,0 0 0 15,0-3-7-15,1 0-23 16,-3 1-57-16,2-1-48 16,0 1-20-16,0 2-159 15,-1 1-217-15</inkml:trace>
  <inkml:trace contextRef="#ctx0" brushRef="#br0" timeOffset="2996.1025">9431 16233 151 0,'0'8'783'16,"0"1"-705"-16,-1 4 60 15,-2 3 33-15,-1 2-66 16,1 2-40-16,0-3-25 15,1 1-15-15,1 0-23 0,1-4-3 16,0-1-27-16,0-3-54 16,0-2-64-16,3-5-84 15,-1-3-173-15,1-1-181 16</inkml:trace>
  <inkml:trace contextRef="#ctx0" brushRef="#br0" timeOffset="3730.5702">9632 16154 712 0,'0'-3'151'0,"-3"2"-60"0,-1 2 60 16,0 5-85-16,-3 5-35 16,0 2 4-16,0 4-18 15,1 2-5-15,-2 0 1 16,2 1 3-16,-1 0 8 16,2-2-2-16,3 0-3 0,-3-3 0 15,3-2 3-15,2-3 4 16,0-3-7-16,0 0-10 15,7-5-9-15,0 0-1 16,3-2-2-16,2-5-2 16,0-2-12-16,2-2-48 0,1-4-50 15,-3 1-41-15,2-4-101 16,-5 0-124-16</inkml:trace>
  <inkml:trace contextRef="#ctx0" brushRef="#br0" timeOffset="3918.2429">9736 16172 794 0,'-2'0'171'0,"-1"6"-90"15,-1 2 69-15,2 3-46 16,0 3-40-16,0 2-13 16,0 1-29-16,2 0-17 0,0 0-4 15,0-1-3-15,2-1-49 16,3 1-74-16,1-4-129 15,0-1-274-15</inkml:trace>
  <inkml:trace contextRef="#ctx0" brushRef="#br0" timeOffset="4294.4609">9828 16332 743 0,'2'-10'196'0,"3"-4"-154"15,3-1 78-15,3-5-37 16,-4-1-34-16,3 2 10 15,-2 0-39-15,-1 4-19 16,-2 3 3-16,0 5-20 16,-2 6-16-16,0 4-4 15,-1 11-17-15,-1 7 51 0,-1 5-9 16,0 4 8-16,0-1 3 16,-1 0-17-16,-1-5-14 15,0-4-1-15,0-5 7 16,0-6 24-16,-2-4 0 15,2-5-9-15,-1-2-35 0,0-1 2 16,0-5 39-16,1 0 16 16,0-1 44-16,2 0 26 15,0-1-27-15,0 0-26 16,5 2 3-16,0 1-14 16,4 2-12-16,0 2-14 0,1 1-69 15,0 4-85-15,2 1-164 16,-4 5-95-16</inkml:trace>
  <inkml:trace contextRef="#ctx0" brushRef="#br0" timeOffset="4622.6576">9984 16406 578 0,'2'1'105'15,"0"-3"-91"-15,2-4 128 16,-1-7-20-16,1-3-34 16,1-3-42-16,0-2-37 15,-1 1-6-15,0 1 3 16,-1 6 16-16,-1 3-14 15,1 7-5-15,-1 4-2 0,1 6-5 16,2 7 34-16,0 4-9 16,2 2-10-16,2-1 30 15,0-3 11-15,0-4-10 16,0-5-17-16,1-5-14 0,-1-1 4 16,-2-4 10-16,3-4-8 15,-4-5-11-15,-1-3-3 16,-1-1-1-16,-2-1-2 15,0-1-12-15,-2 1-24 16,1 1-81-16,-1 4-86 0,0 3-186 16,-2 2-298-16</inkml:trace>
  <inkml:trace contextRef="#ctx0" brushRef="#br0" timeOffset="9539.2983">15035 1430 220 0,'5'0'44'0,"0"0"-37"0,-3 0 25 15,2 1-22-15,0 2-6 16,0 0 3-16,1-2 1 16,2 2-10-16,2-2 11 15,0 1 15-15,4-2 3 16,3 0-8-16,1 1 1 15,3 0 3-15,4-1 6 0,2 0 2 16,2 0-5-16,3 0-5 16,2 0-10-16,2-2-3 15,1 2 1-15,2-2 0 16,2 1 0-16,1 1-2 16,2 0-4-16,4 0 0 0,2 0-1 15,2 0-1-15,2 3 1 16,-2-3-1-16,4 0 0 15,0 0 1-15,1 0-1 16,1 0 0-16,3-3 11 16,2 2 2-16,3-1-3 0,1 1-5 15,2 1-2-15,1 0 2 16,-1 1-3-16,-1 3-1 16,0 1 0-16,-2 3-3 15,-1-4 3-15,0 1-3 16,1 1 1-16,2-2 0 15,2-2 2-15,1 0 6 0,1 0 4 16,2-2-3-16,-2 0 1 16,0 0-4-16,1 0 0 15,-2 0-1-15,-2-2 0 16,1 2 2-16,1 0 0 0,-3 0 1 16,1 0-3-16,-4 0-2 15,1 0-2-15,-3 0 1 16,-2 3-2-16,-3-3 0 15,-2 3 2-15,-5-2-2 16,-1 1 0-16,-5-1 0 0,-3-1 1 16,-6 1 3-16,-6 1 7 15,-8-1-1-15,-6 2-6 16,-5-2-2-16,-4 1-4 16,-3 2-1-16,-3-1-26 15,-4 0-31-15,-4 1-77 0,-6-2-188 16</inkml:trace>
  <inkml:trace contextRef="#ctx0" brushRef="#br0" timeOffset="12709.0468">12868 4253 381 0,'-16'-1'24'16,"-2"-2"-10"-16,-2 0 26 15,1 2-25-15,-1-2-8 16,-2 3-4-16,-2 0 0 16,1 7-3-16,-2 5-2 15,-1 6-1-15,0 6 1 0,1 4-10 16,3 8-8-16,1 5 0 15,5 4 14-15,7 4-19 16,5 2-3-16,4-1 10 16,9 1 13-16,7-3 4 15,10-1 2-15,6-6 15 0,7-4 14 16,7-4-7-16,7-6-10 16,3-9-9-16,7-5-3 15,2-7-1-15,5-6 0 16,1-3 2-16,2-7-2 15,2-3 1-15,0-4 0 0,-2-3-3 16,-6 2 6-16,0-5 9 16,-8 0 11-16,-6-1 8 15,-7-3 3-15,-7-1-13 16,-7-3 3-16,-7-1 2 16,-6-2 2-16,-7-1-5 15,-6-2-3-15,-6 0-10 0,-2-2-4 16,-9 1-2-16,-7-2 0 15,-3 2-2-15,-3 0-3 16,-4 1-1-16,-5 3-1 16,-2-1-7-16,-3 4 10 0,-4 2 4 15,-1 3 3-15,-3 3 2 16,-3 6 5-16,1 6 7 16,-3 4 4-16,0 7-6 15,-5 9-4-15,-1 9-6 16,-1 7-10-16,-1 9 0 0,0 9-1 15,3 4-21 1,3 8-30-16,4 6-28 16,5 2-35-16,3 2-27 0,9-1-90 0</inkml:trace>
  <inkml:trace contextRef="#ctx0" brushRef="#br0" timeOffset="18138.9761">13015 5648 208 0,'-5'0'53'0,"2"-2"-51"0,0-3 34 15,-1-1-19-15,0-1 1 16,-2-1-7-16,-1-1-4 15,-2 1-4-15,-1-2 10 16,-1 3 0-16,-3-1-3 16,-1 3 1-16,-2-1-1 0,0 2-6 15,-2-2 3-15,-1 3-4 16,0-1 4-16,-4 1-5 16,2 2 1-16,-1-2 0 15,-1 3-1-15,0 0-2 16,0 0 0-1,-1 0-2-15,0 0 1 0,1 7 1 16,0-1-4-16,-1 1-3 16,1 3 0-16,2 1-3 15,-1 2 1-15,-1 0 7 0,-1 1-1 0,1 3 2 16,-1 0 1-16,0 1 0 16,1 1 1-16,2 1-2 15,2-3 0-15,2 4-1 16,5-1 0-16,1 1 3 15,3 0-2 1,3 2 2-16,4-1-1 16,2 0-1-16,1 0 1 0,7 0-2 15,4 1 1-15,6-4-2 16,3 1 1-16,6-4 2 16,1 0 2-16,6-2-1 15,2-2 1-15,1-2-2 16,4-3 0-16,2 0-1 0,2 0 3 15,2-4-2-15,2-1-1 16,1 0 1-16,-3 0 1 16,4 0 0-16,-2-2-1 15,0 3 0-15,1-2 1 0,2 1 0 16,-3 1-1-16,1 0 0 16,0 1 1-16,-1-1-1 15,1 0 0-15,-2 1 2 16,3-1-2-16,-1 1 0 15,2-1 1-15,0 1-1 16,-1-3 0-16,-2 1 0 0,1 1 0 16,-2-2 0-16,2 0 0 15,-2 1 0-15,2-2 0 16,-2 0 1-16,-2 0-2 16,3-2 1-16,-4-2-1 15,3-3-1-15,-2-1 1 16,1-2 2-16,-3 0-2 0,-1-3 1 15,-3 0 0-15,-2-2 0 0,-1 0 1 16,-2 0-2-16,-1-2 2 16,-3 0-1-16,-5-2-2 0,-4 5 1 15,-3-3-1-15,-6 0 4 16,-4 3 0-16,-3-2 2 16,-5-1 12-16,-1 1 2 15,-7-1-5-15,-2-1 0 16,-4 1-5-16,-3-4-4 0,-2-1-2 15,-3 1-2-15,-4-3 1 16,-1 1 1-16,-4 0-1 16,-4 1-2-16,-2-1 1 15,-5 3-2-15,-4 0 4 16,-4 2-1 0,-4 1 3-16,-3 2 10 0,-2 1 14 15,-3 3-3-15,-2 0 3 16,-3 2-1-16,0 2-4 0,-2 0 5 15,-2 0 0-15,1 2-4 16,0 1-4-16,0 1-3 16,2 1-5-16,2 2-5 15,0 0-6-15,4 1-2 16,2 7-4-16,5 1-40 0,1 4-49 16,4 2-35-16,4 2-67 15</inkml:trace>
  <inkml:trace contextRef="#ctx0" brushRef="#br0" timeOffset="19081.9194">8967 8988 98 0,'-7'2'199'0,"0"1"-138"16,0-2 20-16,2-1-28 16,1 0-18-16,1 0 28 15,2 0 16-15,-4 0 3 16,3 0-12-16,-1 0-13 15,1 0 3-15,-1 6-14 0,-2 5-7 16,1 5-17-16,-1 4-7 16,-1 4 12-16,1 4-13 15,-4-1-2-15,4-4-10 16,1-3-1-16,1-4 1 16,1-5-7-16,1-4-31 0,1-3-29 15,0-1-23-15,0-3-46 16,0-3-22-16,0-5 29 15,0-4-2-15,0-4-41 16</inkml:trace>
  <inkml:trace contextRef="#ctx0" brushRef="#br0" timeOffset="19251.7126">8842 9020 145 0,'-2'-6'268'0,"1"2"-160"15,0 1-5-15,1 2-29 16,0-1 4-16,0 2-15 15,5 0 2-15,3 0-13 16,1 0-23 0,2 0-19-16,1 0-6 0,3 0-4 0,0 2-1 15,5-2-37-15,-1 0-34 16,2 0-36-16,-3 0-41 16,1-2-6-16,-2-1-42 15</inkml:trace>
  <inkml:trace contextRef="#ctx0" brushRef="#br0" timeOffset="19888.3108">9130 8974 362 0,'0'5'73'16,"-2"1"17"-16,-1 2-39 15,-2 3-12-15,0 3-12 16,-2 5-3-1,1 2-5-15,-4 5 9 16,3 0 8-16,-4 3-6 0,0 1-10 16,1-3-8-16,1-1-4 15,1-5-6-15,3-4-1 16,3-5-1-16,2-6-1 16,0-5-6-16,0-1-13 15,4-7 9-15,4-7 15 0,0-4 2 16,0-4 0-16,0-4 3 15,2-1-3-15,-2 1 2 16,-3 2-4-16,0 6-2 16,0 5 0-16,2 4-2 15,-2 5 0-15,0 1-1 0,-1 3-2 16,2 0 3-16,-1 3-2 16,0 2 6-16,0 1-1 15,-2 1-2-15,-1 0-1 16,-1 2 0-16,-1-3-8 15,-1 2-4-15,-3 1-4 16,-2 0-14-16,-3-1-11 0,2-1-1 16,0-1 15-16,-3-1 11 0,0-3-6 15,4 0 9-15,-1-2 8 16,3 0 19-16,1 0 23 16,3 2 3-16,0-1-20 15,0 4-12-15,0 0 22 16,3 3 0-16,2 1-9 15,1 4-1-15,0-2 2 0,1 3 2 16,2-1-4-16,-2 0-3 16,0 0-11-16,1-5-6 15,1-1 0-15,0-3-13 16,0-3-36-16,2-1-31 16,-4-4-24-16,3-5-42 0,0-4-55 15</inkml:trace>
  <inkml:trace contextRef="#ctx0" brushRef="#br0" timeOffset="20113.4077">9267 9121 304 0,'0'0'119'0,"-1"4"-35"16,-1 4-48-16,0 4 12 16,-2 1-14-1,3 1-11-15,1 2-5 0,0-4-4 16,3 1-4-16,3-6-1 0,3-1 4 15,-1-2 1-15,2-3 0 0,1-1 6 16,-3 0-2-16,2-7-5 16,-1-3-9-16,-1-3 2 15,2-4-6-15,1-2-69 16,-4-1-39-16,0-3-17 16,1 6-94-16</inkml:trace>
  <inkml:trace contextRef="#ctx0" brushRef="#br0" timeOffset="20618.6092">9443 9164 440 0,'-8'19'114'16,"1"-1"-22"-16,0 3-8 16,1-3-54-16,3-1-8 15,1 0-23-15,2-4 3 16,4-5-7-1,4 1 0-15,3-6-2 16,4-3-1-16,-2 0 5 16,1-7-7-16,-3-3-10 0,-1-1-10 15,-2-1-6-15,-2-5-14 16,-4 4-11-16,-2-2 7 16,0 3 8-16,-2 1 29 15,-5 2 18-15,0 3 10 0,1 4 36 16,2 1 4-16,1 1-26 15,1 0-3-15,1 1 0 16,1 0-16-16,0-1-5 16,3 0-1-16,0 0-1 15,3-1-4-15,-1-4 4 0,0-3-12 16,0-3-8-16,-2 0-9 16,0-3 16-16,-1 0 10 15,0 0 1-15,0-2 36 16,-1 4 49-16,2 2 0 15,-1 3 1-15,2 2 18 0,2 2-17 16,1 2-13-16,3 0-22 16,0 1-26-16,3-2-18 15,-1 1-4-15,1-4-59 16,-3-2-138-16,-4-3-155 16</inkml:trace>
  <inkml:trace contextRef="#ctx0" brushRef="#br0" timeOffset="33832.3483">6736 12125 247 0,'-1'0'71'15,"0"-2"-15"-15,1 2 11 16,-2-2 12-16,2 0-9 15,0 0-12-15,-2 1 7 0,-1 1-5 16,2-2-2-16,1 2 4 16,-1 0-8-16,1 0-13 15,-1-2-6-15,1 1-10 16,0 1-9-16,0 0-9 0,0 0-4 16,0 0 0-16,0 0-1 15,0 0 1-15,0 0 7 16,1 1 3-16,0 1 4 15,3-2 2-15,0 0 1 16,-3 0 0-16,2 1-1 0,0 0-5 16,1 0-6-16,-1 1-4 15,0 0 0-15,0-1 1 16,4 0-3-16,-5 0 3 16,2 0-2-16,1 1 0 15,-1-2 2-15,1 1-3 16,1 0 3-16,-1 0 0 0,2 1-3 15,-2-1-1-15,0 0 3 16,2 1-2-16,-4-2 0 16,4 1 0-16,-3-1-1 15,1 1 0-15,1 0-2 16,-1-1 5-16,2 0 2 0,0 0 1 16,1-1 3-16,-3 0 0 15,3 1-3-15,-1 0-1 16,0 0-1-16,0 0-1 15,1 0 0-15,0 1-2 16,0-1-1-16,-1 1 2 0,2-2 1 16,2 1-1-16,0-1 0 15,-3 1-1-15,2 0 1 16,-1-1 3 0,-2 1 1-16,2-1 0 0,-5 1-1 15,1-2-1-15,1 2-1 16,-1 0-1-16,3 0 0 15,-1 0 0-15,2-1 0 16,0 1-2-16,2 0 3 16,-1-2-2-16,0 2 5 0,2-1 1 15,-3 0-2-15,2 1-1 16,0 0-1-16,0 0-1 16,0 0-1-16,0 0-2 15,0 0 2-15,1 1-1 16,0 0-2-16,1 1 4 15,0-2-3-15,0 1 1 16,1-1 0-16,-1 1 1 16,0 1-1-16,-2-2-2 15,1 0 2-15,0 1 0 0,0-1 0 16,-1 0-1-16,-1 0 1 16,-1 0 0-16,-1 0-1 15,0 1 1-15,2-1-3 16,-1 1 3-16,0-1 1 15,3 1-2-15,-1-1-1 0,0 0 3 16,3 0-4-16,-2 0 3 16,2 0-1-16,-3 0 0 15,-2 0 0-15,1 0 0 16,-2 0 1-16,-2 0 0 16,0 0 0-16,2 0-1 0,1 1 1 15,-4-1-1-15,3 0 1 16,0-1-2-16,0 1 1 15,-1 0 1-15,0-1-1 16,0 1 0-16,1-1 1 16,-3 1-1-16,1 0 1 15,-2-1-1-15,0 1 1 0,2 0 0 16,-3 0 1-16,1 0 2 16,2-1-1-16,-2 1 0 15,1 0-1-15,3 0 0 16,-1 0 2-16,-1-1-2 15,0 1 0-15,1 0-2 0,-1-1 2 0,1 0-1 16,-2 1 2-16,0 0-1 16,1 0 3-16,0-1-1 0,1 1-1 15,-2 0 3-15,1 0 3 16,-3 0 0-16,3-2-1 16,1 2 4-16,-2 0 1 15,1 2-1-15,-1-2-4 0,1 0 2 16,1 1-2-16,-2-1-1 15,1 0-1-15,-1 2 1 16,-1-2-1-16,2 1-1 16,0 0 0-16,0-1 4 15,-1 1 5-15,1 0 0 0,-1 0-2 16,1-1-2-16,-1 1 2 16,-3-1-2-16,0 0 7 15,-1 0 0-15,0 0-4 16,0 0-3-16,-1 0-3 15,0 0 0-15,0 0-4 0,-1 0-29 16,-5-1-59-16,-6 1-99 16,-10-6-211-16</inkml:trace>
  <inkml:trace contextRef="#ctx0" brushRef="#br0" timeOffset="35097.4881">8329 12149 619 0,'-4'-1'97'0,"0"0"-8"0,1 0 35 15,2-1-23-15,1 2-8 16,-1-1-25-16,1 1-28 16,0 0-6-16,0-2-16 15,1 2-3-15,2 0 15 16,4 0-1-16,-1 0-6 0,4 0 2 15,1 0 2-15,3 0-2 16,2 0-5-16,2-1-3 16,6 1 7-16,-3-1-10 15,5 1-2-15,0-1 10 0,1 2 2 16,1-1 0 0,1 1-2-16,4 0-7 0,-4-1 6 15,1 2-4-15,1-1-5 16,-1-1 3-16,0 0 0 15,-4 0 5-15,1 2 0 16,-2-1-4-16,1-1 1 0,-3 0-5 16,-2 0-3-16,-1 1 4 15,-2-1-3-15,-3 1 5 16,-1 1-5-16,-4 0 0 16,-1-1 6-16,-2 2-9 15,0-2 4-15,-1 0-4 0,-1 1 1 16,0-1-2-16,-3 1-4 15,0-2 1-15,-1 0-1 16,-1 2-2-16,1-1-29 16,-1 2-56-16,0-3-75 15,-6 1-114-15,-3 0-296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51:14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13693 17093 559 0,'-11'3'428'0,"2"-2"-380"16,3-1-18-16,6-4-7 16,0-5 5-16,6-5 31 0,6-2-9 15,9-3-9-15,8 1 6 16,11 0 10-16,7 6-1 15,7 5-3-15,7 6-1 16,3 2-8-16,5 10-11 16,-1 2-11-16,-2 2-4 0,-5 2-1 15,-8-2-11-15,-9-1-2 16,-12-2 2-16,-11-2-4 16,-10-4 6-16,-10 1 9 15,-4-2 29-15,-14-2 10 16,-9 0-35-16,-10-2-16 15,-8-2-2-15,-7-5-10 0,-4-4-21 16,-4-4-18-16,-1-2-8 16,3 0 9-16,7 4 15 15,8 3 29-15,9 4 0 16,10 4 10-16,13 2 14 0,10 5 1 16,6 6-23-16,15 2-4 15,8 5 26-15,10 2 13 16,7-1-5-16,6-2 5 15,4-3 1-15,-2-4-18 16,-1-4-7-16,-6 0-6 0,-4-5-2 16,-6-2-4-16,-3 1-40 15,-6-4-66-15,-5-7-70 16,-6-4-89-16,-9-4-176 16</inkml:trace>
  <inkml:trace contextRef="#ctx0" brushRef="#br0" timeOffset="743.733">13533 16488 345 0,'5'-18'94'0,"0"6"45"15,-3 3 60-15,-2 4-26 16,0 6-21-16,0 6-24 16,0 10-47-16,-1 4-45 15,0 7 11-15,1 5 9 16,0-1-19-16,4-3-15 16,4-4-11-16,1-6 0 0,4-6-3 15,2-9-7-15,0-4 1 16,2-7 2-16,0-7 1 15,-2-5 1-15,-1-5-1 16,-3-4 0-16,-2 1 0 16,-3 0-1-16,-3 4 1 0,-1 2-1 15,-2 7-1-15,0 7 1 16,0 4-1-16,0 4 2 16,0 11-11-16,0 3-2 15,0 4 4-15,0 0 3 0,3 0 3 16,2-4-2-16,1-5-3 15,3-4-2-15,-1-4 3 16,2 1-3-16,1-5-1 16,0 0-12-16,0-2-34 15,0-4-28-15,-1 1-18 16,0 1-31-16,1-1-28 0,0 0-54 16,-1 3-102-16,3-1-72 15</inkml:trace>
  <inkml:trace contextRef="#ctx0" brushRef="#br0" timeOffset="1025.0179">14031 16447 213 0,'1'-4'480'16,"-1"1"-345"-16,0 3 31 16,0-2 6-16,0 4-45 15,0 7-56-15,0 1-29 0,0 3-17 16,-1 1-18-16,1-1-4 16,0 1 0-16,0-3-9 15,0 2-47-15,0-3-60 16,0 0-75-16,3-3-111 15,0-3-151-15</inkml:trace>
  <inkml:trace contextRef="#ctx0" brushRef="#br0" timeOffset="1556.8583">14197 16372 735 0,'4'-4'131'0,"-4"5"-53"16,0 10 143-16,0 4-133 15,0 4-30-15,-2 0 12 16,0-1-41-16,1-1-29 16,0-5 7-16,1-2-8 15,0-6-19-15,0-1-32 0,0-2-40 16,0 0-7-16,-1-4-18 16,-1-3 24-16,-1-4-13 15,0-1-73-15,0 1 49 16,1 0 96-16,1 1 37 15,1 2 12-15,0 1 25 0,5 2 33 16,1 1-23-16,3 1-34 16,1-1-11-16,5-1-3 15,0-2-7-15,3 0-29 16,0-3 31-16,-1-2-1 16,1-1 6-16,-4-3-4 0,0 3 2 15,-3-1 1-15,-3 3-1 16,-2 0 13-16,-2 4 8 15,-3 5-6-15,-1 0 33 16,-1 6 50-16,-4 6-77 16,0 5 19-16,0 4 22 0,-2 3-28 15,2 0 2-15,2 2-7 16,0-6-24-16,1-1-4 16,2-5-3-16,0-4-24 15,1-4-37-15,3-4-24 16,-1-1-26-16,1-4-26 0,-2-2 40 15,1-3-34-15,-2-1-52 16</inkml:trace>
  <inkml:trace contextRef="#ctx0" brushRef="#br0" timeOffset="1884.8222">14370 16384 198 0,'4'-4'141'16,"1"-1"-15"-16,1 2 5 15,-1-1-27-15,1-1-7 16,3-1-25-16,-2 1-35 15,0 2-25-15,0-2-8 16,1 1-2-16,-2 0-9 0,-2 0-97 16,-1 1-85-16,1 0 69 15,-2 0-28-15,0 2 24 16,-1-2 103-16,-1 2 34 16,0-2 110-16,0 5 111 15,0 3-22-15,-3 4-43 0,0 5-18 16,0 5-32-16,0 1-14 15,0 4-12-15,0 0-11 16,0-1-30-16,1-2-31 16,1-3-15-16,1-2-6 15,1-4-34-15,5-8-82 0,0-4-142 16,0-8-323-16</inkml:trace>
  <inkml:trace contextRef="#ctx0" brushRef="#br0" timeOffset="2447.4426">14834 16272 340 0,'-2'-5'142'16,"2"1"-74"-16,-4 1 91 15,1 0 35-15,-4 2-51 16,-1 4-28-16,-2 6-6 0,-3 3-15 16,0 2-12-16,-1 2-16 15,3 2-13-15,2 1-7 16,1 0-17-16,5-2-9 16,3-1-7-16,0-2-7 15,6-3-7-15,7-4-3 16,4-4-5-16,7-1 5 0,1-6-40 15,3-4-51-15,2-2-46 16,-3-4-70-16,-4-2-53 16,-4 1-152-16</inkml:trace>
  <inkml:trace contextRef="#ctx0" brushRef="#br0" timeOffset="2635.0263">15003 16219 609 0,'0'-1'257'0,"0"5"-228"16,-1 7 30-16,1 3 34 0,-2 6-6 16,2 3-24-16,-1 0 2 15,1 1-13-15,-2-1-7 16,2-2-13-16,0-3-26 16,0-3-7-16,0-4 2 15,0-2-26-15,4-3-72 0,1-4-105 16,-1-4-155-16,2-6-200 15</inkml:trace>
  <inkml:trace contextRef="#ctx0" brushRef="#br0" timeOffset="3135.4597">15135 16217 429 0,'0'-8'164'16,"0"1"-47"-16,0 3 53 16,0 1-43-16,1 4-15 0,-1 5-25 15,0 9-27-15,0 2-17 16,0 1 15-16,3 3 1 16,-2-4-13-16,2-5-16 15,-1 0-14-15,2-4 2 16,0-5-2-16,1-1-11 0,0-1-1 15,2-2-1-15,-1-6 2 16,0-4 1-16,0-1-1 16,0-2-1-16,0-3-13 15,-1-1-37-15,0 1-54 16,1-1-74-16,0 3-80 0,3-2-93 16,2 1-135-16</inkml:trace>
  <inkml:trace contextRef="#ctx0" brushRef="#br0" timeOffset="3302.0938">15385 16127 1029 0,'-9'19'135'15,"0"4"9"-15,2 0 25 16,-3-1-35-16,4 0-56 16,0-4-33-16,3-2-28 15,1-5-17-15,1-1 3 16,1-1-3-16,0-3-41 15,1-2-51-15,3 0-46 0,0-3-23 0,2-1-83 16,0-2-71-16,1-4-39 0</inkml:trace>
  <inkml:trace contextRef="#ctx0" brushRef="#br0" timeOffset="4279.5682">15444 16204 423 0,'0'-2'264'15,"0"0"-168"1,0 3 63-16,0 5-48 16,-1 5-52-16,-2 2 19 0,0 2-16 15,1 1-28-15,-1 2 12 16,1-1 16-16,1-1 3 0,-1-4-19 16,2 0-20-16,0-4 1 15,0-1-11-15,4-2-11 16,2-1-6-16,4-4-1 15,-1 1-2-15,2-3 1 16,0-4-31-16,1-3-31 16,0 0-26-16,0-2-30 0,-1 0-24 15,2-1-15-15,-3 3-32 16,-2 0 21-16,-1 2 108 16,-1 2 56-16,-3 1 9 15,-3 3 4-15,0 1 113 0,0 6 32 16,0 1-29-16,-2 3 18 15,1 2-42-15,-1-1-58 16,2 0-23-16,0-1-9 16,0 0-6-16,3-2-5 15,1 1-43-15,3-2-42 0,-1-3-37 16,2-1-53-16,1-2 26 16,0 0 115-16,1-3 37 15,0-4 15-15,0-1 35 16,-1-4 38-16,2-3-3 15,-1-1-27-15,1-1-23 0,2-3 13 16,-1-1 4-16,0 0 11 16,1 2 4-16,-3 1-6 15,-2 5-43-15,0 7-14 16,-4 5 0-16,-2 7 28 16,0 7 20-16,-1 3-35 0,0 4-11 15,-1 2 0-15,0-2-4 16,0-1-5-16,0-4-42 15,-2-1 1-15,0-5 7 16,-2-3-13-16,2-3-15 16,-2-2 1-16,0 0 4 15,0-4 38-15,2 2 1 0,1-5-33 16,1 0 11-16,0-2 34 16,4 3 5-16,4 2-2 15,1 0-5-15,1 0 2 16,1 4 7-16,1-2 4 15,0 3 1-15,-1-2 13 0,0 0 60 16,-1-1-14-16,1 0-3 16,-2-5 1-16,-1-4-6 15,2 0-9-15,-5-2-17 16,0-2-17-16,-3 2-6 0,0 1-5 16,-1 2 0-16,0 4-10 15,-1 4-2-15,1 0 0 16,-1 3 11-16,1 5 10 15,1 2-1-15,0-1 29 16,3-1 18-16,-1-1-18 0,1-4-20 16,1-1 2-16,0-5 10 15,1-3 10-15,-1-5-11 16,-2 0-10-16,0-3-12 16,-2-2-4-16,-2 0-46 15,0 1-103-15,0-2-136 16,-3 0-261-16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51:26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18514 16937 1048 0,'-19'-1'54'16,"4"3"42"-16,8 0-6 0,5-4-56 15,8 4-14-15,9-2-21 16,15 4 25-16,10 0 20 16,14 0-9-16,11 3-16 15,2 1-6-15,2-2-9 16,-2 3 0-16,-6 1-3 0,-6-1 2 15,-8 1-1-15,-9-1-2 16,-8 1 1-16,-13-2 0 16,-8 1 3-16,-12 2 2 15,-16-2 12-15,-13 1-8 16,-12 0-12-16,-9-4-15 16,-8-2-9-16,-8-2-7 0,3-3 10 15,5 0-2-15,10 0 22 16,8 3 5-16,14 2 22 15,15 6 7-15,12 5-2 16,9 2-16-16,19 2-1 16,15 2 15-16,12-1 7 0,12-1 7 15,10-4-6-15,11-4 4 16,4-4 1-16,3-2-4 16,2-2-15-16,-4-1-11 15,-8-2-6-15,-9-3-15 16,-10 1-32-16,-11-3-18 0,-11-4-73 15,-14-4-112-15,-13-6-221 16</inkml:trace>
  <inkml:trace contextRef="#ctx0" brushRef="#br0" timeOffset="563.1193">18497 16498 358 0,'-1'8'317'15,"1"-1"-258"-15,2 0 64 16,-2 4 31-16,2 3-23 16,0 6-13-16,0 1-41 15,-1 2-20-15,1 1-5 16,0-3-24-16,2-3-16 0,2-6-10 16,2-2-3-16,1-5 1 15,0 0-5-15,2-4 2 16,-1 1 5-16,-1-4-3 15,0 2 4-15,-1-3-1 0,-2 0-1 16,-2 0 2-16,-1 2-1 16,0 0 0-16,0 2 3 15,-1 3-5-15,4 3 10 16,0 0 5-16,3 0-12 16,1-2 0-16,3-4 6 0,2-1-3 15,1-4 7-15,0-6 4 16,1-4-7-16,-2-3-4 15,-1 1-2-15,-3-1-15 16,0 4-83-16,-4 1-49 16,-1 4-47-16,-3 1-93 15,-1 5-229-15</inkml:trace>
  <inkml:trace contextRef="#ctx0" brushRef="#br0" timeOffset="1110.0957">18797 17017 771 0,'0'0'286'0,"2"-9"-282"16,4-11 76-16,5-10 63 0,6-12-57 16,5-11-13-16,9-9-25 15,7-9-25-15,6-4-19 16,7-1-1-16,-1 2-25 16,3 3-78-16,-2 5-70 15,-2 5-81-15,-2 8-135 0</inkml:trace>
  <inkml:trace contextRef="#ctx0" brushRef="#br0" timeOffset="1528.2845">19445 16533 848 0,'-20'-6'69'0,"-3"2"-27"0,1 3 101 16,3 2-125-16,1 0 27 16,5 6 9-16,2 2-35 15,5 3 13-15,2 1-13 16,3 3 7-16,1 0 22 16,3 0-24-16,7 0-4 0,5-2 0 15,2-1-26-15,6-3 10 16,0-4 1-16,3-2-14 15,1-2-30-15,-4-5-69 16,0 0-76-16,-3-8-141 16,-4-2-219-16</inkml:trace>
  <inkml:trace contextRef="#ctx0" brushRef="#br0" timeOffset="1747.0492">19646 16465 880 0,'2'-2'117'15,"-4"1"-31"-15,0 6 43 16,0 7-20-16,-5 2-44 0,1 5-20 16,1 2 4-16,0 0-26 15,3-1-26-15,2-1 2 16,0-1-55-16,2-5-50 15,5-6-44-15,4-6-78 16,-1-1-133-16,2-12-181 0</inkml:trace>
  <inkml:trace contextRef="#ctx0" brushRef="#br0" timeOffset="1977.2647">19747 16511 120 0,'1'3'672'0,"-2"7"-645"0,-2 3 29 16,1 4 110-16,-1-2-27 15,3-1-39-15,-1-3-28 16,2-4-30-16,5-3-21 16,2-2 16-16,2-3-7 15,3-6-6-15,3-4-10 0,2-4-12 16,3-4 5 0,2-4-6-16,-2-1-2 15,0-2-15-15,0-3-98 0,-4 2-148 16,0-2-244-16</inkml:trace>
  <inkml:trace contextRef="#ctx0" brushRef="#br0" timeOffset="12573.195">18559 16627 465 0,'-20'8'559'0,"2"-5"-490"16,5 0 46-16,7-3 4 15,6-4-71-15,0-7-22 16,11-3-25-16,7-5 14 16,7-2 3-16,4-2-17 15,5 3 17-15,-1 3 5 0,-1 5-9 16,-5 6 2-16,-6 7-16 15,-6 10-2-15,-8 10 18 16,-4 12 1-16,-6 6 0 16,-4 5 1-16,-7 3 9 0,0-5 28 15,0-7-3-15,2-9-10 16,4-9-8-16,4-9-24 16,2-6-15-16,5-8-6 15,7-10-7-15,2-7 20 16,5-6 3-16,6-8-7 0,1-4 5 15,5-5-2-15,1 1-3 16,2 1 4-16,0 4-6 16,-3 6 6-16,-5 8 0 15,-5 11-5-15,-8 11 5 16,-8 7-2-16,-4 14 9 16,-6 9-1-16,-3 5-4 0,-3 2 0 15,2-3 2-15,2-5-6 16,2-9-1-16,5-6 2 15,4-7-12-15,3-4-8 16,7-4 6-16,3-7 5 16,5-4 5-16,2-4-6 0,3-1-3 15,-1-5 6-15,3 2 2 16,0 2 5-16,-2 2-2 16,-4 4 2-16,-4 8 9 15,-3 6-1-15,-6 4-5 16,-7 12 8-16,-2 10 8 0,-6 4-9 15,-7 5-2-15,-3 0-4 16,-3-1 10-16,-2-1 1 16,2-7-11-16,2-5-3 15,5-5 0-15,3-5-1 16,6-4-1-16,2-5-9 0,3-4-22 16,4-7-1-16,8-5 21 15,6-5 3-15,5-3-13 16,5-2 5-16,5 1 9 15,4 0 2-15,3 5 4 16,1 2 3-16,-2 4 4 0,0 4 2 16,-7 6 1-16,-6 3-5 15,-8 6 0-15,-7 6 1 16,-7 3 4-16,-3 4 4 16,-4-1-4-16,-3-2-1 15,-1-4-3-15,1-3-2 0,2-4 0 16,2-3-7-16,0-2-11 15,2-6-9-15,3-2 9 16,3-1-1-16,4-1-7 16,2-1-1-1,5 3 16-15,4 2 5 0,3 1 3 16,4 3 4-16,1 1 6 16,-1 1 7-16,-2 1-4 0,-5 4-10 15,-5 4 0-15,-6 3 1 16,-5 0 2-16,-5 3 2 15,-2 3 2-15,-4 1-2 16,-4 0-3-16,-2-2-2 16,0-1 1-16,-1-6-1 0,2-3 0 15,1-5-2-15,-1-2-7 16,2-8-12-16,3-4-11 16,2-1-3-16,1-3 11 15,5 2 10-15,7 2 6 16,4 3 3-16,2 4 4 0,2 3 14 15,1 3 12-15,-4 3-3 16,-2 6-4-16,-4 3-6 16,-6 1-7-16,-1 0 0 15,-3 0-5-15,-5-2-35 16,-2-4-53-16,-1-6-105 16,0-2-198-16,-2-10-376 0</inkml:trace>
  <inkml:trace contextRef="#ctx0" brushRef="#br0" timeOffset="13292.0491">19467 15823 703 0,'0'-4'86'15,"0"7"-42"-15,-2 6 148 16,-4 14-105-16,-1 7-20 16,0 9 17-16,2 5 6 15,3-2-37-15,2-3-12 0,2-6 6 16,8-7-20-16,2-6-16 15,2-9-3-15,5-7-7 16,1-5 6-16,-1-6 8 16,2-9-3-16,-3-7 15 15,-2-4-10-15,-1-4-10 0,-4-2 3 16,-3 2-2-16,-2 5 0 16,-3 4-2-16,0 8-5 15,-3 7 3-15,2 7 2 16,-3 8-4-16,-3 12-2 15,1 6-4-15,0 3 4 16,2 1 3-16,0-2-3 0,2-5 10 16,4-8-2-16,3-7-11 15,1-5 4-15,1 0 4 16,0-6 8-16,-1-4 18 16,0-4-3-16,-1-4-5 0,-1 0-3 15,0-4-9-15,-3-1-3 16,0 0-4-16,-1 0-1 15,-1 2-20-15,1 0-47 16,-1 6-54-16,2 4-35 16,1 2-75-16,1 6-88 0,1 2-135 15</inkml:trace>
  <inkml:trace contextRef="#ctx0" brushRef="#br0" timeOffset="13510.9373">19961 15837 595 0,'0'-3'475'0,"-1"8"-370"15,-2 7 7-15,-2 9-3 16,-3 2-4-16,-1 4-5 16,2 1-47-16,2-2-13 0,1-1-27 15,3-3-14-15,0-2 5 16,0-5-28-16,2 2-34 15,1-4-48-15,0-4-58 16,3-5-56-16,1-4-75 16,1-4-59-16,2-9-109 0</inkml:trace>
  <inkml:trace contextRef="#ctx0" brushRef="#br0" timeOffset="13724.2631">20066 15904 583 0,'9'-12'168'0,"-2"4"16"0,-3 5 12 15,-1 6-140-15,-2 8 14 16,0 6 32-16,-2 4-57 16,-1 3-21-16,1 3-3 15,0-1-16-15,0 0-4 16,0-5-2-16,1 0-46 16,1-5-37-16,0-3-25 0,1-4-9 0,-2-6-38 15,0-3-59-15,0-4 12 16,0-7 43-16,-4-6-87 0</inkml:trace>
  <inkml:trace contextRef="#ctx0" brushRef="#br0" timeOffset="14693.8538">20204 15830 587 0,'1'-2'118'0,"1"4"-57"16,0 8 135-16,-1 5-66 16,1 5-52-16,-3 4-9 15,-1 2 8-15,2-1-9 0,-2-3-22 16,0-1-32-16,0-5-7 16,2-3-8-16,-2-2-17 15,1-4-21-15,-1-3-37 16,0-3-33-16,0-5-9 15,-3-7 28-15,-2-8 11 16,1-3 17-16,-2-5 0 16,0-2 9-16,-1 1 18 0,2 2 21 15,3 6 12-15,4 4 40 16,-1 3 38-16,3 5 2 16,4 2-10-16,3 4 2 15,4 1-13-15,0-1-27 0,4 4-15 16,-1 0-4-16,1-2-8 15,-2 1-2-15,0-2 2 16,-1 1-3-16,0-4 0 16,-3-1 0-16,3 0-13 0,-3-2-5 15,-2-1-9-15,1 0-6 16,-2 2 19-16,-2-2 8 16,-1 3 5-16,-2 2 2 31,-2 1 0-31,1 2 1 0,-4 0 1 0,0 7-9 0,2 4 13 15,-4 3 5-15,-1 4 17 16,1 3 12-16,-1 1-9 16,0-2 0-16,1-1-18 15,0-1-7-15,1-5 2 16,1-4-6-16,2-2-2 16,-2-2-1-16,2-4-3 0,1 1-16 15,0-4-21-15,0 2 16 16,2-6 20-16,2-1 5 31,0 0 2-31,1-3-2 0,1 0 0 0,3-1 0 16,0-3-1-16,0-1 3 0,1 1 0 15,0-1 4-15,-3 4 5 16,-1 1 17-16,-2 5 14 31,-2 1 17-31,-2 3-31 16,2 3 19-16,-4 8 24 0,-2 6-26 15,1 5-3-15,-1 3 18 16,0 3 0-16,-1-1-29 16,1 0-24-16,2-5-8 15,0 0-12-15,1-5-62 16,2-6-100-16,-2-6-156 0,4-5-404 16</inkml:trace>
  <inkml:trace contextRef="#ctx0" brushRef="#br0" timeOffset="15272.2793">20815 15793 784 0,'-9'-6'225'15,"-4"3"-146"-15,-1 2 51 16,0 2-29-16,-1 8-31 16,1 2 10-16,2 3-19 15,3 2-26-15,1 1 2 0,5-2-19 16,1-1-17-16,3 0 3 16,8-4-13-16,2-2 5 15,2-1 2-15,5-1-16 16,2-3-44-16,3 0-61 15,0-6-51-15,0-5-51 16,-3-3-135-16,0-4-71 0</inkml:trace>
  <inkml:trace contextRef="#ctx0" brushRef="#br0" timeOffset="15413.0598">20991 15723 820 0,'1'-1'198'0,"-2"4"-114"16,-3 8 40-16,-1 5-40 15,0 4-5-15,0 1-23 16,2 0-27-16,1 1-29 16,0-1-3-16,2-3-46 0,5-3-70 15,1-5-58-15,1-6-63 16,3-4-103-16</inkml:trace>
  <inkml:trace contextRef="#ctx0" brushRef="#br0" timeOffset="15678.5655">21110 15726 369 0,'3'0'342'16,"-2"7"-211"-16,-3 9 8 15,-1 5 11-15,2 6 0 16,-2 1-11-16,1-3-30 0,0-6-38 16,3-2-40-16,4-8-8 15,3-4-19-15,3-4 11 16,2-3 8-16,1-7 0 15,1-4 5-15,2-3-18 16,1-2-3-16,2-3 0 16,-1 0 1-16,-1-2-3 0,1 2-10 15,-3 3-68-15,-2 3-91 16,-2 3-98-16,-3 4-198 16</inkml:trace>
  <inkml:trace contextRef="#ctx0" brushRef="#br0" timeOffset="23885.5254">17292 5415 366 0,'3'-6'327'15,"-4"1"-273"-15,-5-1 0 16,0 2 57-16,-3-1-38 16,-5 1-19-16,-3 3-8 15,-2 1-28-15,-2 0 4 16,-4 0 4-16,0 3-3 0,-3 1-9 16,0-1-11-16,-3-2 14 15,-3 2-13-15,0-3 5 16,-4 0 1-16,-3-2-2 15,-2 0 6-15,-3-1 1 16,-2 0-1-16,-2 2-10 0,0 1 3 16,-2 0-5-16,0 8-3 15,0 4 3-15,-3 2-4 16,1 4 4-16,0 5-6 16,4 1 6-16,1 3-3 15,6-1 2-15,1 2 0 0,6-2-1 16,6 2-2-16,5-1 1 15,6 0 9-15,5 0-10 16,6 0 3-16,4 1-4 16,4 3 2-16,1-2-1 15,8 1 0-15,4 0 4 0,4-2-6 16,5 2 4-16,6-4 1 16,2-1-1-16,4-2 6 15,5 1-1-15,1-4 2 16,5-3 3-16,1 1-1 15,5-4-2-15,0 1-1 0,-1-1 0 16,3-3 0-16,1 1 3 16,2 0-4-16,3 0 3 15,2-2 1-15,4 0-4 16,3-2 1-16,3-1-3 16,4 0-3-16,1-2 1 0,2-1 1 15,-1 2 0-15,5-2-3 16,-1 3 6-16,-1-1 7 15,1 1-1-15,0 1 4 16,2-1-7-16,0 0 0 16,-1 1-5-16,4-2-1 0,4-1 2 15,0-1-2-15,1 2 1 16,2-3-1-16,2-1 1 16,1 0-2-16,-2 1-3 15,3 0 3-15,2-2 2 16,-2 2 3-16,-4-2 2 0,3 2 3 15,0 0-2-15,-2-3 2 16,-2 1-2-16,3 2-4 16,1-3-1-16,-2 0-4 15,-4 0 2-15,2 0 0 16,0-3-3-16,-1 0 3 0,-2-2-3 16,3-1 4-16,2-2-2 15,-2-2 0 1,-3-2 2-16,0 0-2 15,-2 0-2-15,-4-2 2 0,-2 0 0 0,-3 0-1 16,-3-2 1 0,-4-1 0-16,-7-2 3 15,-4 0-3-15,-8-2 2 16,-10-3 0-16,-7 1 0 16,-8-3 3-16,-8 2 0 0,-9-5 1 15,-5 0-1-15,-5-3-1 16,-5-2 3-16,-8-1-6 15,-7-1 1-15,-8-1-2 16,-7-1-1-16,-6-1 1 16,-10 1-2-16,-7 3 1 0,-6-1 0 15,-8 4 1-15,-7 2-3 16,-4 3 1-16,-8 2 1 16,-9 3 1-16,-5 0-2 15,-6 1-2-15,-6 3 2 16,-7-1 0-16,-5 2-1 0,-6 2 2 15,-8-1 2-15,-4 5-4 16,-5 0 3-16,-10 2-2 16,-3 2 6-16,-2 0-2 15,-1 1-1-15,-2 3 3 16,-2 0-6-16,3-1 3 0,-2 3-1 16,5 0-1-16,-1 1 2 15,4 0-2-15,4 6 1 16,3 4-3-16,4 8 0 0,1 7 2 15,5 10-28-15,3 9-54 16,5 9-36-16,4 8-120 16,2 10-324-16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0:58:07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14541 3582 717 0,'-1'5'41'15,"1"1"-29"-15,3 0 21 0,9-1 30 16,5 2-16-16,8 2 6 16,5-1 5-16,7 1-11 15,9 0-26-15,8-2-2 16,12-5-10-16,6-2 6 16,11-1 5-16,10-7 3 0,5-4-6 15,6 1-7-15,4-1 3 16,0 1 7-16,-2 0-3 15,-8 3 7-15,-7 3 3 16,-14 3 6-16,-13 2-3 16,-15 0-5-16,-15 2-8 0,-10 2-9 15,-11 0 0-15,-6-2-2 16,-4-1 2-16,-3-1-1 16,0-5-55-16,-9-8-134 15,-5-6-399-15</inkml:trace>
  <inkml:trace contextRef="#ctx0" brushRef="#br0" timeOffset="1576.26">18589 3614 806 0,'-5'0'27'16,"4"-1"15"-16,2 1-49 16,7 0 14-16,8 3 16 15,9 1 29-15,13 0 6 0,12 2-26 16,14-1-4-16,15-2-11 16,14 0-15-16,11 0 6 15,12-3-13-15,9 1 11 16,11 2-11-16,8-1 8 15,9 2 3-15,11 0 1 0,10 0 5 16,10-2-8-16,10-2 14 16,7 0-13-16,9 0 3 15,2-7 0-15,0 0 4 0,-1-2 1 16,-6-2-4-16,-12-1 16 16,-16 1-2-16,-16 0 3 15,-23 3 8-15,-21 1 2 16,-24 3-8-16,-18 0-6 15,-25 4-6-15,-15 0-11 0,-13 0-1 16,-12 0-1-16,-5 0-58 16,-5 0-95-16,-14-2-167 15,-8-2-454-15</inkml:trace>
  <inkml:trace contextRef="#ctx0" brushRef="#br0" timeOffset="5831.0552">7903 4920 452 0,'0'-8'50'0,"0"1"29"16,0 2 25-16,0-1-16 16,0 0-38-16,0 2-14 0,0-2-15 15,3 2-19-15,7 0 3 16,3 2 4-16,6 2 8 16,6 0 6-16,8 3 7 15,5 5 7-15,13 4-9 16,5 2 11-16,11 2-14 0,5 1 0 31,11 0-9-31,10-4-5 0,4-1-3 16,8-3-6-16,11-6 5 15,7-2-6-15,6-1 7 16,6-3-7-16,5-2 6 16,8-1 11-16,0 2 0 15,5-1-5-15,-1 1-4 16,0 0-3-16,-1 2-2 0,-8 1 2 15,0 1-1-15,-6 0 1 16,-5 0 2-16,-5 0-1 16,-6 0 0-16,-4 0-1 15,-10 0 6-15,-8 0-1 0,-8 0-1 16,-7 0-1-16,-13 2-3 16,-9-1 1-16,-10 1-1 15,-9 2-1-15,-10-2-1 16,-9 0-2-16,-6 1 1 15,-7-1-3-15,-4 0 2 0,-4-2-1 16,-1 0-1-16,-2 3-17 16,0-3-37-16,-8 0-77 15,-7 0-227-15</inkml:trace>
  <inkml:trace contextRef="#ctx0" brushRef="#br0" timeOffset="9609.0433">15022 4966 238 0,'2'-4'122'15,"0"1"-114"-15,2-1 37 16,-1 1-7-16,1-2-6 0,1 1-19 15,2 0-1-15,0 2-15 16,1 0 5-16,4-1-4 16,1 2 4-16,2-1-4 15,6 1 2-15,2 1-22 16,4 0 3-16,4 0 1 0,3 0 14 16,3 3 1-16,4-2 2 15,3 1 0-15,0-1 3 16,4 1-6-16,0-1 6 15,2 0-8-15,4 1-1 16,-1-2-4-16,3 1 4 0,0-1 6 16,1 1 0-16,1 1 2 15,-1 0-2-15,3 0 1 16,0 1 1-16,1 0-1 16,1-3 0-16,0 4 0 0,2-3-6 15,1 2-7-15,1-2 5 16,1 3 5-16,0-4 3 15,1 3 0-15,1-2 0 16,-2 0 1-16,0-1-1 16,2 0 1-16,0 0 0 15,0 0-1-15,0 0 0 0,1-2 0 16,2-1 0-16,-1-1 0 16,1 3-1-16,0-2-1 15,-2 2 1-15,0-3 0 16,0 4 1-16,1-3 0 0,-1 3 0 15,0-3 0-15,3 1 0 0,0 0 0 16,4-1 0-16,-1 0 0 16,2 1-13-16,-3 0-10 15,4-1 6-15,0 2 10 16,1-1 6-16,-2-1 0 16,3 1 2-16,3-1-1 0,3 0 0 15,-2-1 1-15,1 1-2 16,2 1 1-16,0-2 1 15,1 1-1 1,-1 3 0-16,3-4 0 16,3 0 0-16,2 1 1 15,-2-1 0-15,3 1-1 0,2-1 0 16,1-1 1-16,-1 1 0 16,4 0 5-16,1 0 8 0,-2-1-3 15,1 2-1-15,-2 1-3 16,0 1 0-16,-1-1-3 15,0 2-1-15,4 0 5 16,-1 0 1-16,-1 0 0 16,2-2 8-16,4 1 0 15,-2-3 2-15,0 2-1 0,3-2-2 16,-1 1-2-16,-5 0-4 16,0 0-2-16,0 2 3 15,-3-3-2-15,0 2-4 16,3-1-2-16,-1 1-1 15,-2-1-1-15,1 0-1 0,4 2 1 16,-4-2-1-16,0 1 0 16,2 1 1-16,-2-2-1 15,0 3 1-15,-3 0-1 16,0 0 1-16,-2 0-1 16,-2 0 0-16,1 3 1 0,1 0-1 15,-1 0 0-15,-1 1 0 16,1-1 0-16,2 1 2 0,0-1-4 15,-1 1 3-15,0 0-1 16,4 1 1-16,-4 0-1 16,-4 1 3-16,3 0 11 15,-1-2-4-15,0 2-3 16,-2-2-5-16,2 0 0 16,2 2-1-16,-1-3-2 0,-2 1 2 15,0-1 0-15,0 1 4 16,-2-1 5-16,-2 1 0 15,3 0-3-15,3-4-1 16,-2 3-3-16,-6-3-2 16,4 3-1-16,-3-2 0 0,2 2 1 15,-6-1-1-15,1 1 7 16,0-2 10-16,0 2 6 16,-4 0-2-16,-1-2-6 15,2 2-10-15,-1 0-2 16,-1-3 1-16,-1 1-1 0,-3 2-1 15,4-2 2-15,-4 1 8 16,0-1-2-16,-6-1-3 16,-3 2 7-16,-2-2 7 15,-1 0-1-15,0 0-11 16,-5 0-3-16,4 0-4 0,-3-2-1 31,5 1 0-31,-7-1-1 0,2 1 0 16,0 1 0-16,-3 0 0 0,-1 0 2 15,-2 0-4 1,-2 0 4-16,0 0-4 0,-2 3 2 16,0 1 0-16,0 0 2 15,-2 2-2-15,-2-3 0 16,1 3 0-16,-3 1 0 16,-1 0 1-16,2 0-1 15,-1 0-1-15,0 0 2 16,-2-1-2-16,-3 1 2 15,0 0-2-15,-3 0 1 0,1-1 2 16,-3 1-2-16,0 0 1 16,1-2 1-16,0 0-1 15,0 2 0-15,1-3-1 16,-3 2 0-16,2-2 1 0,-5 1-1 16,1 0 0-16,-2-3 0 15,-2 2 0-15,0-1 1 16,0 1-1-16,-3-3 0 0,0 1 0 15,-3 1 1 1,1-2-1-16,-2 0 1 0,0 1 0 16,-2-2 5-16,3 0 2 0,-1 0-2 15,-1 0 1-15,1 0-2 16,1 0 0-16,-2 0-2 16,0-3 3-16,1 2 1 15,-3-2 0-15,0 3 3 16,-2-3 1-16,-4 3 4 0,-1-3 7 15,-4 2-4-15,-2 1 3 16,-2 0 8-16,-1 0 12 16,0 0 5-16,0-2-21 15,-1 2-13-15,2 0-3 16,-2 0 4-16,2-1-2 0,0-1-6 16,1 1-5-16,-1 0 1 15,0 1-1-15,1-2 1 16,-1 2-1-16,2-2 0 15,0 1 0-15,-1 1 0 16,1-1 1-16,2-1-2 0,-2 1 1 16,2 1 0-16,-1-3-1 15,-1 3 1-15,0-1 0 16,0 1 0-16,0-2-1 16,-2 2 3-16,0-1-2 15,2 1 1-15,-1 0-1 0,-1 0-2 16,2 0 2-16,2-2 0 15,-1 2-2-15,6 0-1 16,-2 0 5-16,2 0-4 16,1 0 1-16,1 0 2 15,3 0 1-15,-1 0-2 0,8 0 0 32,1 0 0-32,1 0 1 0,4 0-2 15,-3 0 2-15,-1 0-4 16,2 0 2-16,-5-1 1 15,-4 1-4-15,-4-1-5 16,-3-1 5-16,-5 1 1 16,-1 1-6-16,-4 0-25 0,1 0-39 15,-2-2-38-15,-2 2-46 16,-6-1-107-16,-5 1-230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0:58:37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6841 17377 147 0,'0'0'131'0,"0"2"-95"16,0-2 40-16,0 1-13 16,0 0-5-16,0-1 5 15,0 5-11-15,-5 1-3 16,0 3-20-16,-2 5-21 16,-1 0-2-16,-2 0-2 0,5 3-2 15,-1-3-1-15,4 0-1 16,2-3-1-16,0-1-3 15,8-2-4-15,3-1-11 16,3-1 10-16,1-2 2 16,3-1 3-16,1-3 4 0,3 1 0 15,2-2 0-15,3 0 0 16,0 0 1-16,2-3 0 16,0 3 0-16,1-2-2 15,2 2 2-15,-1 0 0 16,1 0 0-16,-6 3-2 0,1-1 2 15,2 3-1-15,-2 1-1 16,0-1 1-16,2 0 1 16,1 2-1-16,2-2 0 15,3 0 2-15,2-3-1 16,4 1-1-16,-4 0 1 0,4 0-1 16,0 0 0-16,5-2 0 15,-4 2 7-15,2-1 0 16,2 1-1-16,3-1-2 15,-4 1 4-15,6 3 2 0,-1 0-1 16,5 2-1-16,5 3-1 16,3 0 8-16,5-2-7 15,0 1-5-15,1-2-2 16,0-2 2-16,-1-1 0 16,-2-1 29-16,1 1 4 0,2-1-2 15,0 1-5-15,4 0-9 16,-1 2-7-16,1 1 0 15,-2-2-5-15,-2 2-3 16,-3 2-1-16,-1 0 0 16,-3-1 3-16,3 0 5 0,2 0 1 15,3-2-2-15,2 0-3 16,-1-1 1-16,3-3 0 16,-3 0-1-16,-3 1 1 15,0-3-1-15,-3 2-3 16,-1 0-2-16,0-2-1 0,1 1 1 15,-1 1 2-15,2 0-5 16,0-2 0-16,-1 1 0 16,-2 2 1-16,-3-3 0 15,-2 1-1-15,-3-2 2 16,-2-3-3-16,-2-1 4 16,-2 0-4-16,1-1 3 0,-6-1-2 0,-2 2 2 15,-5 1-4-15,-4 0 2 16,-8 3 2-16,-5-1-4 0,-5 1 4 15,-7 1-1-15,-4-1-1 16,-2-1 3-16,-2 2 1 16,0 0 3-16,0 0-2 15,1-1 1-15,0-1 8 16,1-3 7-16,2-4 0 0,0-1-13 16,2-5-1-16,0-1-1 15,0-3 4-15,0 0 0 16,1 0-2-16,0-1-1 15,-1 2-4-15,-1-1 1 16,-1 3-2-16,0 1 0 16,-2 2-1-1,1 1-3-15,-1 3-44 16,0 3-67-16,-2 2-92 0,-8 1-121 16</inkml:trace>
  <inkml:trace contextRef="#ctx0" brushRef="#br0" timeOffset="2518.1943">20328 18124 684 0,'13'-2'18'0,"-3"-4"9"0,-2 4 82 16,-2-1-63-16,-3 1-6 16,-1 1 34-16,-3-2 10 15,-7 0-25-15,-3 2-47 16,-6-2-1-16,-7 3 6 16,-6 0-15-16,-7 3 7 0,-4 5-13 15,-5 1 11-15,0 2-9 16,-1 0 4-16,4 0-1 15,6-2-1-15,4 0 8 16,5-2-8-16,5-1 10 16,6-3-8-16,5-1 1 0,4-1-2 15,3-1-2-15,1 0 4 16,3 3-9-16,0-3-1 16,3-1-21-16,0-1-1 15,3 2 14-15,3-3 9 16,1-2 1-16,3-2-10 15,-1 0 10-15,-1-1-6 0,2 0-3 16,-1 0-5-16,0 0 10 16,-3 0 7-16,0-1 0 15,-3 1 1-15,-1 0 0 16,-2 0 4-16,1 0-2 16,-6 1 9-16,2-1 14 0,-5 2-3 31,0 0 1-31,-3 2 2 15,-3 1-5-15,-2 0-3 0,-3 3-6 16,-1-1-4-16,-4 2-5 16,-2 5 0-16,-1 0 0 15,1 2 0-15,-3 1-2 16,2-1 1-16,3 2-2 16,4-3-1-16,2 0-1 0,3-1-2 15,7-1 5-15,0-1 0 16,4-1-2-16,2 0-3 15,-2 0-3-15,4 1 1 0,-2 0 6 16,4 1 0-16,1 0-1 16,-1 0 2-16,0 0-1 15,0 1 1-15,0 0 0 16,0-2-2-16,-1 2-2 16,1 1-1-16,1-2-4 0,-1 2-8 15,1-1-2-15,1-1 10 16,-1 3 1-16,1-2-6 15,1 0 1-15,-1-2 8 16,-1 0 3-16,1-2 0 16,-1 0 1-16,-1-1 4 0,0 0-3 15,-2-2 5-15,1-2 14 16,1-3 5-16,0-4 2 16,0-4-4-16,-1 1-7 15,1-2-4-15,1-1-5 16,-3 2 0-16,0 1 2 0,0 2-5 15,0 2-3-15,-1 2 1 16,1 1-22-16,1 2-62 16,1 1-67-16,1 3-86 15,1-1-29-15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0:59:1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21272 1437 405 0,'-10'-12'603'0,"1"4"-573"16,-1 7 23-16,4 1 11 0,0 9-36 16,1 10-17-16,0 14-1 15,-1 12 5-15,-2 16 6 16,0 11 12-16,-2 14-3 16,0 9 1-16,-3 10-1 0,3 9 4 15,0 6 11-15,-1 3 8 16,2 2-1-16,2-5 4 15,-2-3 0-15,2-5-9 16,1-8-13-16,0-9-8 16,1-9-9-16,2-8-6 15,0-9-10-15,1-11-1 0,3-10 1 16,0-9-7-16,3-8-22 16,0-10-23-16,-1-4-35 15,0-10-42-15,2-7-58 16,-1-12-48-16,0-14-18 15,-1-15-77-15</inkml:trace>
  <inkml:trace contextRef="#ctx0" brushRef="#br0" timeOffset="986.8852">21380 1463 1005 0,'4'-1'39'16,"8"-6"-103"-16,10-2 92 31,17-4 24-31,11-4-1 16,15-2 15-16,13-1-23 0,11 0-24 0,8 0-6 15,8 4-10-15,7 4-4 0,9 5 5 16,4 3-3-16,5 2 0 16,6 2 4-16,5 0-7 15,3 3 4-15,-1-1-1 31,-3 0-4-31,0 0 6 0,-8-2 2 0,-9 1 3 0,-8 1 3 16,-12 2-6-16,-10 3-1 16,-14 0 10-16,-15 5-4 15,-12 2-1-15,-12 5-3 16,-13 6-8-16,-12 10 8 16,-8 9 15-16,-5 9 15 0,-7 11 4 15,-8 11-1-15,-5 6-12 16,-1 4-11-16,-2 6 0 31,1 3-2-31,2 2 1 16,0 4-7-16,5 1-2 0,1 1 5 0,4 0 1 15,2-4-4-15,4-1-4 0,2-2 1 16,4-6-2-16,6-9 0 16,2-5-4-16,1-5 2 15,3-11-1-15,-1-6 0 16,-2-10-1-16,-1-5 0 15,-1-6 1-15,-3-6 0 0,-2-6 2 16,-3-3-5-16,-2-4-4 16,-5-3 1-16,-8 0 5 31,-7 0-9-31,-7-2 3 16,-9-2 3-16,-6-2 1 0,-7-2 5 15,-6-2-1-15,-4-2 0 16,-6-3-1-16,-5-4 4 15,-7-1 4-15,-3-3-3 16,-7 0 1-16,-7-2 0 16,-5-1-5-16,-1-1 4 0,-7 0-2 15,-2 0 1-15,-3 1-3 16,0-1-1-16,0 3 6 16,-1-1 2-16,5 3-1 15,-1 1 5-15,1-1 5 16,1 1-4-16,6 3-4 15,0 0 4-15,6-3 3 0,7 4 4 16,4 3-5-16,6 1 1 16,4 0 0-16,6 3-2 15,4 0 0-15,7 3-7 16,5 1-4-16,8 0-1 0,7-1-1 16,8 0-2-16,5 0-2 15,8-2-20-15,5 1-46 16,5-2-63-16,4-10-130 15,5-3-358-15</inkml:trace>
  <inkml:trace contextRef="#ctx0" brushRef="#br0" timeOffset="1832.3647">21818 579 948 0,'4'-8'86'0,"-3"6"-18"16,0 2 22-16,-2 0 19 15,0 10-28-15,-3 5-38 0,0 7-22 0,-1 4-2 16,-1 3-9-16,1 1-1 15,0-1-8-15,0-5-13 16,2-6-27-16,2-5-33 16,0-6-4-16,1-7-9 15,-1 0 2-15,0-16 13 0,-1-6 62 16,-2-9-14-16,-2-8-21 16,0-1 21-16,-2-1 11 15,2 3 12-15,1 6-1 16,3 11 20-16,1 4 61 15,-1 9-2-15,3 6-25 0,1 2-39 16,5 6-23-16,4 5-5 16,3 3 15-16,3 2-11 15,4-2-34-15,3-1-43 16,0-3-51 0,2-9-138-16,-2-1-45 15</inkml:trace>
  <inkml:trace contextRef="#ctx0" brushRef="#br0" timeOffset="2291.8704">22145 462 325 0,'3'16'458'0,"-4"10"-387"16,-3 6 35-16,-5 10-19 16,-3 3-17-16,-2 2-18 15,-1-4-34-15,1-4-11 16,2-8-5-16,2-8-4 15,3-10 5-15,4-6-1 0,1-7-5 0,3-14-28 16,4-9 30-16,3-11 21 16,3-6-9-16,3-6-8 0,4 0-2 15,0 2 2-15,6 7-4 16,2 9 3-16,1 8 0 16,-1 7-4-16,-2 10 1 15,-1 3-2-15,-6 4-17 16,-5 8-9-16,-6 2 12 15,-4-1 3 1,-3 1-3-16,-3 2-9 0,-4-5 6 16,-2 0-3-16,-1-6-2 15,0-4-19-15,-1-1-7 16,2 0 40-16,2-5 15 0,1 0 5 16,1 2 26-16,5 2 46 15,0 1-19-15,3 4-20 16,5 6-1-16,-2 5 32 15,3 4-14-15,0 1-10 0,2 4-6 16,0 0-14-16,-2 2-23 16,1-5-4-16,0 3-4 0,-2-4-47 15,1-3-129-15,0-4-197 16,0-6-296-16</inkml:trace>
  <inkml:trace contextRef="#ctx0" brushRef="#br0" timeOffset="2420.3347">22517 752 892 0,'6'0'224'0,"-5"0"-194"16,-1 4 61-16,0 2-61 0,-1-1-32 15,0 0-100-15,0 1-149 16,0-2-217-16</inkml:trace>
  <inkml:trace contextRef="#ctx0" brushRef="#br0" timeOffset="2793.2288">23014 609 939 0,'-15'-17'20'0,"-6"4"-12"0,0 7 62 15,0 2-51-15,-1 4 0 16,3 7-10-16,3 4-17 16,3 5 10-16,3 1 6 15,7 2-10-15,1 0 10 16,2 0 5-16,1-1-9 0,3 0 8 16,0-1 7-16,-1-2 14 15,-1-2 9-15,-1-3-5 16,1-4-7-16,-4-2-9 15,2-1-15-15,2-2-18 16,0-1-53-16,0-3-46 16,6-2-65-16,4 0-126 0,5-2-97 15</inkml:trace>
  <inkml:trace contextRef="#ctx0" brushRef="#br0" timeOffset="3257.0555">23108 751 799 0,'-2'18'154'0,"-7"2"-72"15,0 0 62-15,2-3-64 16,1 1-17-16,3-3-44 16,2-5-13-16,2-2-6 0,7-2-4 15,3-4-3-15,0-2-8 16,2-1 8-16,-1-7-3 16,-1-2-26-16,-1-3-26 15,-5-3-13-15,-4-1-30 16,-1-1-26-16,-4-1 41 0,-6 1 65 15,0 2 28-15,-2 2 19 16,3 6 52-16,1 2 26 16,5 3-36-16,2 3-18 15,0 0-19-15,3 0-21 16,3 0-10-16,1 0-3 16,1-1-1-1,-1-2 11-15,-2 1 6 0,-2-3-3 16,0-1-5-16,-3 1 1 15,-1-1 7-15,-2-3-4 0,-2 2-6 16,1 0 4-16,1 3-3 16,0 1 7-16,3 0 35 15,-1 3 9-15,3 0-26 16,1 0-20-16,-2 0-8 0,6 0-1 16,0 0 4-16,0 3 2 15,2 1-4 1,2-1-28-16,2 0-41 0,1-2-65 0,4-1-116 15,1 0-96 1</inkml:trace>
  <inkml:trace contextRef="#ctx0" brushRef="#br0" timeOffset="3566.6689">23328 649 519 0,'2'10'274'16,"-5"4"-138"-16,-3 7 2 15,0 0-51-15,-2 5-10 16,1-2-21-16,-2 0-39 0,3-4-13 15,1-3-3-15,3-3-6 16,0-5-11-16,2-3-27 16,-1-6-80-16,2-9-83 15,1-8 86-15,0-5-16 0,-2-7-100 16,1-4 25-16,-3 0 170 16,1 2 124-16,-1 8 113 15,0 5 6-15,1 7 37 16,-1 5 10-16,3 6-94 15,0 0-87-15,4 1-31 0,3 2 12 16,1-1-8-16,4 3-30 16,-1 1-8-16,5-2-22 0,-2-2-93 15,2 1-71-15,-1-2-71 16,1-1-430-16</inkml:trace>
  <inkml:trace contextRef="#ctx0" brushRef="#br0" timeOffset="4526.0183">23492 1205 318 0,'1'-10'196'0,"1"2"-77"0,-2 2 39 16,0 2-27-16,0 1-13 16,0 3-24-16,-1 0-30 15,0 0-10-15,1 0-11 16,0 2-12-16,-1 2-8 15,0 3 8-15,-1 0 0 0,2 6 4 16,-1 1-3-16,0 4-7 16,0 5-4-16,-1 3-7 15,2 6-4-15,-5 7 1 16,0 3-2-16,0 10 5 16,-2 4-6-16,0 5-3 15,-3 6-2-15,2 3 0 0,-2 3 5 16,-1 3 1-16,0 2 0 31,1 3 0-31,-2 4-2 16,3 3-2-16,0 0-1 0,0 3 0 15,0-1-1-15,3-4 0 16,-1-2 5-16,3-1 8 16,0-4-3-16,1-5 5 15,2-6 0-15,1-1-5 16,-2-9 1-16,2-3-2 0,0-7-3 15,1-6 2-15,-2-2-5 16,2-8 2-16,-1-3 2 16,0-5 4-16,1-4 0 15,-1-3-5-15,0-6 0 0,1-1-4 16,-1-3-3-16,2-2 1 16,-2-1 3-16,0-1-1 0,0-1-3 15,0 0 0-15,0-2-3 16,0 0-3-16,0 0-33 15,0 0-49-15,0-9-66 16,-2-4-66-16,-3-5-110 16,0-9-466-16</inkml:trace>
  <inkml:trace contextRef="#ctx0" brushRef="#br0" timeOffset="5169.9348">23926 1120 162 0,'0'4'539'16,"0"-1"-412"-16,0-3 16 0,3 0 10 15,5 0-80-15,6-7-38 16,4-8 47-16,7-7 10 16,6-9-1-16,6-9 1 15,5-8-30-15,1-4-12 16,3-1-19-16,-3 1-21 0,-3 5-6 16,-6 6 0-16,-8 9-3 15,-7 8-15-15,-9 7-15 16,-7 8-21-16,-5 8-19 15,-6 4-40-15,-9 11-86 16,-3 9-26-16,-4 4-112 16,-1 4-105-16</inkml:trace>
  <inkml:trace contextRef="#ctx0" brushRef="#br0" timeOffset="5451.3365">24132 879 627 0,'-3'-2'129'0,"1"-2"-20"0,0-2 67 0,-2-1-30 15,1 0-36-15,-2-4 9 16,-2-5-1-16,-2-5-40 0,0-5-38 15,-1-1-7-15,2-5-11 16,-1-1-4-16,2-1-10 16,1 1-4-16,1 2-2 15,1 4-3-15,3 4 3 16,-2 8-20-16,1 6-42 0,3 9-49 16,-1 9-110-16,-1 16-287 15</inkml:trace>
  <inkml:trace contextRef="#ctx0" brushRef="#br0" timeOffset="6309.6154">21823 1284 934 0,'1'-6'75'0,"0"0"-19"16,7-2 41-16,4-5-7 16,8-7-10-16,6-4-13 0,7-6 12 15,5-3-8-15,7-2-14 16,-1 0-8-16,4 1-24 15,-3 3-14-15,-5 3-2 16,-5 5-5-16,-5 6-1 16,-9 6-1-16,-7 4-30 0,-8 7-57 15,-4 0-53-15,-9 8-65 16,-10 1-109-16,-5-1-562 16</inkml:trace>
  <inkml:trace contextRef="#ctx0" brushRef="#br0" timeOffset="6554.4866">21826 918 1318 0,'-3'0'65'0,"3"0"-30"0,8 2 100 15,4 8-49-15,6 4 36 16,4 9-48-16,3 7-19 0,2 5 2 15,0 6-36-15,2-1-4 16,0 0-17-16,-1-3 4 16,2-6-9-16,-2-5-56 15,-1-6-83-15,-3-5-82 0,-6-5-133 16,-6-3-430-16</inkml:trace>
  <inkml:trace contextRef="#ctx0" brushRef="#br0" timeOffset="8103.6151">23766 1603 32 0,'0'-4'74'15,"0"-1"-69"-15,1 0-3 16,-2 0-2-16,-1 1 2 15,1-1 57-15,-3-1 4 0,1 2-2 16,0-1 9-16,-1 1-18 16,0-3-2-16,2 0 5 0,0 0-1 15,0-2 10-15,-1 2 15 16,1 1 14-16,-1 2-10 16,-2 0-12-16,1 4 14 15,-2-3-10-15,-2 3-25 16,0 0-22-16,-3 7-11 0,0 3-5 15,0 4 15-15,4 5-11 16,1 2-17-16,4 2 4 16,1 0-3-16,3-2 0 15,5-3-1-15,4-5-2 16,1-1-2-16,4-7 1 0,1-3-2 16,3-2-1-16,-1-9 0 15,1-4-1-15,-1-4 5 16,-2-4 3-16,-1-2 1 15,-3-4-2-15,-5 2 3 16,-2-2-1-16,-5 1 1 0,-3 4 4 16,-5 4 14-16,-4 3 15 15,-6 6-1-15,1 5-11 16,-3 4-12-16,2 4-12 16,-1 9-6-16,2 5-14 0,4 4-39 15,4 6-57-15,2 2-94 16,2 3-201-16</inkml:trace>
  <inkml:trace contextRef="#ctx0" brushRef="#br0" timeOffset="8466.2808">23681 1938 597 0,'4'-11'167'16,"-3"2"-5"-16,0 3-25 15,-1 2-35-15,-1 3 15 16,0 1-8-16,-3 5-46 0,-1 7-31 16,-1 4-20-16,-2 2-8 15,2 5 6-15,1 1-10 16,2 2-4-16,1-4-39 0,4-1-75 16,-1-5-98-16,4-3-167 15</inkml:trace>
  <inkml:trace contextRef="#ctx0" brushRef="#br0" timeOffset="9191.4854">23565 2299 173 0,'1'-4'101'15,"0"-2"13"-15,0 2-9 16,-2 1 14-16,0 1 24 16,-1 2-16-16,-2 1-58 15,-1 10-30-15,-1 3 5 16,-1 3-4-16,2 3-23 0,3 1-5 15,2-1-5-15,1-1-5 16,8-5 1-16,1-4-3 16,4-3-5-16,2-4 4 15,1-3-3-15,-1-5 2 16,-1-4-1 0,-1-4 3-16,-4-3-2 0,-2 2 0 15,-2-3 1-15,-3 0 2 16,-3 3 0-16,-1-1 4 0,-1 3 1 15,-5 2 0-15,-1 1 1 16,1 5-1-16,-1 2-3 16,1 2-9-16,0 5-29 15,1 6-89-15,0 5-148 16,0 2-31-16</inkml:trace>
  <inkml:trace contextRef="#ctx0" brushRef="#br0" timeOffset="9551.3024">23510 2699 438 0,'5'-8'243'0,"0"-1"-131"0,-3 4 20 16,1-1-58-16,0 4-2 31,-3 2-15-31,2 5-7 0,-1 4 9 15,-1 6-16-15,0-1-30 16,1 5-5-16,1 1-4 16,-2 2-12-16,1 1-63 15,0-3-63-15,1-3-78 16,1-2-167-16</inkml:trace>
  <inkml:trace contextRef="#ctx0" brushRef="#br0" timeOffset="9879.6922">23549 2922 649 0,'2'0'207'0,"-4"2"-100"16,1 7 23-16,0 6-25 15,-3 3-27-15,3 1-19 16,0 2-10-16,1 0-28 15,0-2-17-15,1 1-11 16,4-3-46-16,-1 0-47 0,0-3-78 16,-2 2-167-16,-1-5-337 15</inkml:trace>
  <inkml:trace contextRef="#ctx0" brushRef="#br0" timeOffset="232804.8964">13977 10997 360 0,'12'2'24'0,"0"0"31"0,3 0 31 15,0-1-37-15,1 0-19 16,5 1 22-16,0-1-10 16,5-1-8-16,4 2 0 0,3-1-8 15,6-1-6-15,2 1-8 16,4-2-12-16,7-2 4 16,5 3-5-16,3-3 2 15,6-1 1-15,4 0-3 16,2 1 4-16,4 0-4 0,4 0 3 15,1 2-2-15,4 0-1 16,4 0 5-16,3 2-4 16,2 1 2-16,2-2-1 15,4 4 0-15,2 0 6 16,0-1-5-16,2 2 4 0,3 1-4 16,-3-1 6-16,1 1 1 15,0 1-5-15,5-1 0 16,0-1-4-16,3 2 1 15,6-2 0-15,1-1-1 16,4-1 8-16,3 3 9 0,2-1 1 16,1-1 14-16,1 2-14 15,1-2-4-15,0-1-5 16,1 1-3-16,1-1 1 16,2 0-2-16,0-3 0 15,5 1-3-15,4-2 2 0,1 1-3 16,5-4 0-16,1 0 0 15,6-4 0-15,2 1 1 16,3-1-2-16,-1-2 0 16,4 1 1-16,2-2 0 15,2 1 0-15,-1-1-1 0,-2-1 9 16,0 2 2-16,-1-2 5 16,-1 1-6-16,-3 0-2 15,-1 0 0-15,0 0 4 16,0 1-2-16,-2 1-2 15,-7 0-3-15,-2 2 2 0,-6 2 4 16,-6 2 5-16,-9 0 6 16,-6 2-6-16,-10 1-4 15,-11-3-1-15,-11 4 1 16,-14 1 1-16,-12-1 4 16,-16 0 7-16,-13 0 8 15,-10 0 5-15,-10-1 1 0,-8 0 1 16,-4 0-11-16,-3 0-5 15,-1 0-9-15,2 0-4 16,-2 0 0-16,0 0 0 16,-2 0 2-1,2 1 5-15,-2-1-3 16,0-1-4-16,1 1-5 16,-1 0-5-16,0 0 1 0,1 0-1 15,0 0 0-15,1 0-1 16,-2 0-1-16,2 0 0 15,0-1-1-15,1 1 0 16,-1 0-1-16,0 0-1 16,1 0-3-16,-1 0 2 0,0 1-8 15,-1-1-14-15,0 0-15 16,-1-1-17-16,-6 0-49 16,-4-6-85-16,-8-5-251 15</inkml:trace>
  <inkml:trace contextRef="#ctx0" brushRef="#br0" timeOffset="237491.8902">13136 11441 409 0,'6'-8'126'16,"-2"3"-30"-16,-1 0 7 16,0 0-32-16,0 3-24 0,-2 2-1 15,0 3-11-15,-1 7-2 16,0 5-11-16,0 6-4 16,-2 5-10-16,-2 4-3 15,0 2-2-15,1-2-2 16,1-1 2-16,2-5 0 0,0-6-3 15,4-6-1-15,4-7-1 16,5-3-5-16,1-8 1 16,3-8 3-16,1-7 1 15,5-5 3-15,1-7 1 16,3-4 0-16,2-2 8 0,5-1 18 16,-1-1 12-16,2 1 2 15,-3 4-10-15,-3 5-15 16,-4 5-12-16,-7 7-3 15,-4 5 5-15,-6 5 0 16,-3 3-3-16,-3 2 5 0,-1 4 5 16,-1-2 12-16,0 2-4 15,0 0-11-15,0 0-8 16,0 0-1-16,0 0-3 16,0 0 0-16,0 1 1 15,0-1-5-15,0 1-12 0,0 0-18 16,0 2-15-16,0 3-22 15,-2-1-60-15,-4 3-147 16,0 0-219-16</inkml:trace>
  <inkml:trace contextRef="#ctx0" brushRef="#br0" timeOffset="238834.9997">12816 12393 188 0,'1'-7'327'0,"-1"1"-272"0,0 1 15 15,0 0 12-15,1 0 24 16,-1 2-16-16,0 2-2 0,0 0-24 16,0-2-16-16,1 5-5 15,0-1 5-15,0 0-16 16,0 6-14-16,5 5 5 16,-3 2-2-16,0 9 3 15,0 4-1-15,1 5-9 16,0 2 7-16,-2 0-1 0,0 2-6 15,1-2 7-15,-1-2-9 16,0-5 0-16,1-3-5 16,-1-6-2-16,2-4-4 15,3-7 2-15,3-5-11 0,5-4 3 16,3-12 2-16,5-11 4 16,3-8 4-16,5-9 1 15,2-6-3-15,3-4 1 16,2-1-1-16,2 1 15 15,-2 2 10-15,-2 2-19 0,-2 6-5 16,-4 5-1-16,-7 6-3 16,-4 8 3-16,-6 7-23 15,-6 6-34-15,-4 8-23 16,-2 4-30-16,-1 6-49 16,-4 8-233-16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00:10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18237 9255 868 0,'-1'6'207'0,"-5"8"-196"16,-4 7-20-16,0 7 58 15,2 6-47-15,-1 8 34 0,0 8 2 16,2 10-10-16,1 5-2 16,1 10 4-16,-1 8 11 15,-1 7-10-15,1 10-11 0,-2 9-2 16,-2 9-9-16,-2 10 10 15,1 6-9-15,0 7-1 16,-3 3 12-16,2 2 2 16,-1 2 11-16,3-3 2 15,-1-3-4-15,0-4 2 16,2-4-10-16,-1-4-3 0,-1-5-1 16,-1-7-6-16,1-6-1 15,-1-8-4-15,2-9-5 16,2-10-2-16,-1-11 0 15,3-11-1-15,2-11-1 0,1-13-8 16,1-10-15-16,0-11-9 16,1-6-20-16,1-10-47 15,-1-6-60-15,-1-16-40 16,-2-11 33-16,-3-13-101 16,-2-14-160-16</inkml:trace>
  <inkml:trace contextRef="#ctx0" brushRef="#br0" timeOffset="1457.4706">18131 9274 559 0,'-2'-24'66'0,"3"3"-37"16,1 2 66-16,-2 1-11 16,3 1-35-16,2 5 16 15,-1 2-15-15,5 2-13 16,4 3 0-16,5 1-5 15,8 0-12-15,10 2-4 0,8 0-8 16,9 2 5-16,7-2-11 16,10 1 0-16,7 1 3 15,7 0-8-15,7-3 12 16,9 3 9-16,6-1 4 16,4 1 0-16,6-2-4 0,6 1-2 15,4 1-11-15,5 0-1 16,4 0-1-16,2 0-4 15,4 3 4-15,-1-2-3 0,2 3 1 16,-5-1 2-16,-1-1-4 16,-4-1 2-16,-5 1 1 15,-6 1-3-15,-6-2 1 16,-6 0 1-16,-3 2-1 0,-8-2 3 16,-6 1-6-16,-4 2 5 0,-5 2-2 15,-7-1 0-15,-6 4 0 16,-4 1 0-16,-6 0 1 15,-7 4-1-15,-7 2-3 16,-4 3 2-16,-8 3 0 16,-6 5 5-1,-4 7-1-15,-8 6 18 16,-3 7 17-16,-6 8 0 16,-3 7-4-16,-3 8-8 15,-1 7-1-15,-2 8 0 0,-3 3-7 16,-2 7-5-16,-1 7-4 15,1 3-2-15,0 5-4 16,-1 6 0-16,1 0-3 0,0 3 2 16,1 2-1-16,0 0-1 15,1-3 2-15,1 0-2 16,-1 0 4-16,1-3 4 16,-1 1 0-16,1-2-5 0,-1 1-2 15,-1-1 0-15,-2-1-1 16,0-1 1-16,0-4 1 15,0-2-2-15,-2-4 1 16,2-5 1-16,0-3 0 16,-1-7-1-16,1-4 1 15,0-5 2-15,1-7 2 0,-2-4-1 16,0-7-3-16,0-6 1 16,-4-6-1-16,2-6-1 15,-2-7 3-15,-4-6-2 16,-1-4 3-16,-3-6-1 15,-4-2-3-15,-5-7 0 0,-6 0 0 16,-3-7 1-16,-8-3 1 16,-3 0-1-16,-5-2 0 0,-8-4 0 15,-7 0-2-15,-3 0 1 16,-8 0 2-16,-4 2-5 16,-7-2 2-16,-1 0 0 15,-6 0 1-15,-1-1-1 16,-5-2 0-16,-2 0 0 0,-2-2 0 15,-3-2-2-15,-1 1 3 16,3 0 0-16,-2-4-1 16,2 2 1-16,1-3 8 15,-1-1-17-15,1-1 7 16,3-2 1-16,1-3 2 0,3-2-2 16,-1 1 0-16,6-2 10 15,2 0-19-15,0 0 7 16,5 2 5-16,3 0-2 0,4 3 4 15,0 1 4-15,4 3 2 32,3 1 7-32,3 1 2 0,2 1-8 15,4 2-3 1,5 1-1-16,5 1 2 0,4 1 1 16,8 4 0-16,4 2-1 15,6 1-2-15,7 3-7 16,6-2-1-16,8 3-6 15,5 0-40-15,8 1-53 0,2-4-95 16,11-3-244-16,5-8-381 16</inkml:trace>
  <inkml:trace contextRef="#ctx0" brushRef="#br0" timeOffset="2452.2707">21320 9180 601 0,'-9'0'86'0,"1"7"-47"0,-1 3 38 16,1 6-24-16,1 4-23 15,1 2 6-15,0 5 0 16,2 4-3-16,1 4 14 15,3 4-6-15,-3 6-11 16,3 4-11-16,0 5-9 16,0 10 19-16,-1 4-2 0,-4 9-11 0,-1 7-3 15,-3 5-7-15,-2 6 4 16,-2 5-3-16,-3 6-5 0,0 2 8 16,-3 6 1-16,-1 6 7 15,-4 1 10-15,0 6-8 16,-1 1-2-16,-2 1-1 15,-3 2-4 1,2-2 0-16,0-2-7 0,-1 0-3 0,4-2 3 16,0-6 2-16,0-2-5 15,2-6 6-15,4-3 0 16,0-7 7-16,0-7 4 0,4-4 1 16,0-7 0-16,2-5 10 15,2-5-6-15,0-5-2 31,2-7-5-31,2-3-6 0,1-6-4 16,0-7-2-16,2-2-4 16,2-6 1-16,0-4 3 15,0-4 1-15,4-3-1 16,-1-3 2-16,0-1 2 0,1-5 5 16,0-2-3-16,0-3-3 15,1-2-3-15,-3-5-6 16,1-1 1-16,1-3-6 15,-1-2-62-15,0-5-52 16,-1-8-91-16,-1-6-157 0</inkml:trace>
  <inkml:trace contextRef="#ctx0" brushRef="#br0" timeOffset="4523.3794">21639 8552 565 0,'1'-7'108'0,"-3"4"-38"16,-8 3 69-16,1 5-57 16,-3 10-37-16,-2 5 42 15,3 6-5-15,0 2-16 16,6 2-29-16,3 0-19 15,4-4-4-15,3-1-16 16,7-5 5-16,2-6-4 0,4-3-5 16,3-6 9-16,-1-5-7 15,2-3 6-15,-2-9 2 16,0-5-8-16,-2-3 10 16,-5-5-5-16,-1-3 1 15,-6-1 6-15,-3-2-8 0,-3 0 9 16,-5 1 0-16,-5 1 9 15,-4 4 6-15,-3 6-10 16,-3 8 13-16,-1 5 21 16,-1 6-3-16,2 11-25 15,0 4-20-15,4 4-4 0,3 2-6 16,5 3-59-16,6-2-57 16,2-1-96-16,4-6-111 15,7-4-163-15</inkml:trace>
  <inkml:trace contextRef="#ctx0" brushRef="#br0" timeOffset="5064.7626">21839 8525 598 0,'4'5'136'16,"-2"0"-97"-16,0 3 40 16,-1 3 11-16,1 6-42 0,-4 2-31 15,0 9 22-15,-4 3 7 16,0 3 17-16,0 1-17 16,1-2-11-16,3-3-5 15,0-5-27-15,4-7-7 0,5-7 7 16,4-4-15-16,2-7 5 15,2-7-1-15,2-7 0 16,0-3 8-16,1-3-9 16,-3 0 4-16,-2 2 7 15,-3 1-5-15,-3 5 7 16,-3 5-2-16,-4 4-1 0,2 3 13 16,-4 7 30-16,-3 8-22 15,-1 4-12-15,0 3 8 16,1 0 28-16,3-2 8 15,0-3-26-15,6-4-21 16,5-10-12 0,4-3-4-16,5-3 8 15,4-13 1-15,0-2-3 0,3-6 5 16,1-3-1-16,-2-4 0 16,-2 0 1-16,-3 0-2 15,-4 2 1-15,-4 4-40 0,-5 5-119 16,-3 7-36-16,-1 7-51 15,-2 6-148-15</inkml:trace>
  <inkml:trace contextRef="#ctx0" brushRef="#br0" timeOffset="5476.7796">22185 8943 725 0,'12'-10'115'15,"0"-10"-48"-15,1-3 45 0,1-7-13 16,2-5-27 0,-3 0-4-16,-1-1-4 15,1 1-16-15,-2 5-7 0,-2 5-15 0,-3 7-22 16,-3 7 5-16,-3 6 1 16,0 7 9-16,-2 13 21 0,-4 8-38 15,-2 10-9 1,2 7 6-1,-1 2-2-15,1 1 2 16,3-3 7-16,3-8-9 0,3-7 1 0,6-7-2 16,4-8-6-16,4-9 7 15,1-1-1-15,2-9 5 0,1-7 32 16,-1-3 19-16,0-6-10 16,-2-4-7-16,-4 0-6 15,-3 2-8-15,-2 1-10 16,-5 3-8-16,-1 5-15 15,-2 5-45-15,-2 6-31 0,-1 1-50 16,1 5-79-16,2 1-135 16,2 0-337-16</inkml:trace>
  <inkml:trace contextRef="#ctx0" brushRef="#br0" timeOffset="5976.4562">22971 8347 896 0,'-8'-16'138'16,"2"-5"-138"-16,4-2 16 15,2-3 18-15,6 1-2 16,6-2 7-16,4 4-25 15,4 2 15-15,0 4 4 0,-1 4-13 16,1 5-1-16,-4 5-16 16,-3 3-5-16,-4 4 16 0,-5 10-3 15,-4 4-4-15,-2 8 20 16,-3 10-10-16,-10 5 12 16,-6 7 24-16,-3 3-8 15,-3 3 12-15,0 0-8 16,1-2-38-16,2-3-6 0,5-4-13 15,3-1-73-15,3-5-50 16,3-1-78-16,3-1-127 16,1-3-372-16</inkml:trace>
  <inkml:trace contextRef="#ctx0" brushRef="#br0" timeOffset="6116.5294">22958 9054 717 0,'0'14'557'0,"-1"-3"-440"16,0-1-63-16,-3-6-33 0,0 0-9 31,0-2-27-31,-1-2-116 16,2-6-187-16,-1-5-482 0</inkml:trace>
  <inkml:trace contextRef="#ctx0" brushRef="#br0" timeOffset="7832.765">21919 7932 906 0,'0'0'138'0,"2"0"-124"16,3-8 29-16,6-7 47 15,7-2 7-15,7-11-25 16,3-5 3-16,4-5-26 16,3-2-7-16,-1-1-5 0,-1 1-20 15,-3 1-5-15,-3 4-2 16,-5 4-10-16,-2 2 3 16,-4 5 2-16,-6 6-10 15,-3 5-27-15,-5 6-19 16,-1 3-24-16,0 4-21 0,-3 0-65 15,-4 8-64-15,-3 2-137 16,0 3-106-16</inkml:trace>
  <inkml:trace contextRef="#ctx0" brushRef="#br0" timeOffset="8054.9967">22076 7631 652 0,'-6'-16'291'16,"-3"-2"-138"-1,-1-2-4-15,1-5-28 0,-3-3-26 16,-1-2-40-16,-2 0-15 0,0-1-10 0,-2 4-31 16,0 0 6-16,0 2 1 15,1 5-18-15,0 3-38 16,2 2-68-16,-2 3-126 15,2 3-267-15</inkml:trace>
  <inkml:trace contextRef="#ctx0" brushRef="#br0" timeOffset="9937.2826">19503 9143 766 0,'-6'2'107'0,"-1"-1"-115"0,3 5 43 15,-1 2-24-15,1 3-26 16,1 6 28-16,-2 5-35 16,3 5 12-16,-2 4 10 15,0 7-14-15,1 5 24 16,-1 3-15-16,1 6 4 0,-1 4 12 16,0 3-4-16,1 7 30 15,-1 3-1-15,2 8 1 16,-2 3 15-16,2 6-19 15,0 5-7-15,-1 1-5 16,1 3-21-16,-3 2 2 0,1 2 7 16,-2 0-17-16,-1 1 14 15,-4 2-3-15,0 1-8 16,-3-3 13-16,-2 3-8 16,0 0-1-16,-2-1 16 15,2 1 6-15,0-1 0 0,0-2 4 16,2-2-6-16,2-1 3 15,0-3 2-15,1 0-7 16,1-4 7-16,-1-1 9 16,3-2-4-16,-2-5 0 15,1-3-4-15,1-4-1 0,0-5 1 16,1-4-8-16,-2-8-1 16,2-6-3-16,-1-5-10 15,1-5 0-15,-2-9-1 16,1-5-13-16,1-4-26 15,0-7-26-15,2-8-48 0,3-7-39 16,0-13-99-16,0-15-250 16</inkml:trace>
  <inkml:trace contextRef="#ctx0" brushRef="#br0" timeOffset="10562.3572">19224 7874 239 0,'-1'18'553'0,"0"-8"-532"0,0-4-43 16,4-2 24-16,3-4 4 15,2 0 73-15,2-3 44 16,3-4-26-16,6-9-7 16,7-6-5-16,5-7-24 15,8-7-17-15,4-6-15 16,1-2-18-16,2-2 2 0,0 0-8 16,-5 3-7-16,-2 3 9 15,-6 3-8-15,-5 3-41 16,-9 6-47-16,-4 1-38 15,-9 4-69-15,-7 2-172 16,-7 4-53-16</inkml:trace>
  <inkml:trace contextRef="#ctx0" brushRef="#br0" timeOffset="10810.174">19365 7422 880 0,'10'38'45'0,"9"6"15"0,7 5 90 16,4 2-36-16,2-1-21 15,2 0-16-15,-2-3-44 16,0-6-23-16,-2-5-1 16,-2-3-13-16,-4-8-52 0,-2-5-80 15,-7-6-152-15,-5-6-208 16</inkml:trace>
  <inkml:trace contextRef="#ctx0" brushRef="#br0" timeOffset="12357.4602">18208 8219 602 0,'1'1'144'16,"-1"-1"-108"-16,2 0 13 15,3-7-7-15,4 0 12 16,3-6 6-16,5-3-29 16,3-3 17-16,4-1-5 15,5-4-19-15,5 0 10 16,0-1-8-16,4 2-12 0,0-2-5 16,3 2-12-16,0 1 6 15,4 3 0-15,-3 2-6 16,2 5 5-16,-3 3-2 15,-5 3-3-15,-4 5 4 0,-4 1-2 16,-3 5 1-16,-2 4 3 16,-3 4-4-16,0 1 6 15,-1 2-2-15,-1 2 0 16,0 2 3-16,-1 1-5 16,2 0 1-16,1-1 0 0,-1 3-3 15,2-2 3-15,2 1-2 16,0-4-1-16,1 2 2 15,1-6-3-15,1 2 2 16,-1-6 0-16,1 1-1 16,1-4 2-16,0-1-1 15,0-1 0-15,1-3 1 0,0 0-2 16,1-2 1-16,-3 0 0 16,2-3-1-16,-4-3 3 15,0-1 1-15,-1-3 3 16,-4-2 0-16,0-2-3 15,-3-1 0-15,-1-3-1 0,1 0 0 16,-3 0 1-16,0-1-1 16,-2 1 4-16,-1 1 7 15,-2 2 10-15,0 3-11 16,-4 3-8-16,0 4-3 0,-2 3 2 16,-1-1 4-16,-1 3-2 15,3 0 0-15,-3 0 10 16,-1 5-6-16,-1 1 0 15,1 2 8-15,0 3 2 16,-1-1-11-16,2 4-4 0,0-1-3 16,0 1 2-16,1 0-3 15,0 2 1-15,-1-2-1 16,1 0 1-16,0 2-1 16,1-3 1-16,0 0-1 15,-2-2 0-15,3-3 0 16,0-2-1-16,1 0 0 0,0-3 0 15,-1 0 0-15,0-2 0 16,0-1 1-16,1 0 0 16,0 0 1-16,1 0 0 15,2-1 0-15,0-5 2 16,0 0-2-16,3-2 0 0,2-4 1 16,2 1 0-16,2-3 0 15,2-3 2-15,3 2-2 16,2 0 0-16,-1-4 5 15,2 2-4-15,3 0-4 16,0-1 2-16,2-1 0 16,0 1 0-16,4 0 1 0,1 2-3 15,-1-1-1-15,2 0 2 16,-2 4 0-16,0 0 0 16,-2 2 1-16,0 4-2 15,-4 0 2-15,0 3-2 16,-2 2 2-16,1 2-2 0,-3 0 2 15,0 0-1-15,2 1 2 16,-2 4-2-16,0 2 1 16,-2 0 0-16,3 3 0 15,-3 0 0-15,0 2-2 0,1 1 3 16,-1 2-1-16,-1-1 0 16,0 1 2-16,1 1 0 15,1-1-3-15,-3 0 2 16,3 2-1-16,0 1 0 15,0-2 2-15,1 4-2 16,-1 1 5-16,-1 0 5 0,1 1 7 16,-1 0 5-16,-2 0-7 15,1-1 1-15,-1 2-3 16,-2-3-3-16,-1 1-3 16,-3-3 0-16,-1-1 2 15,-2-1 2-15,-2-1-1 0,-3-3-3 16,-2-1-2-16,0-1-3 15,-3-4 0-15,1-1-18 16,-2-1-52-16,-4-4-67 16,-3 0-146-16,-4-4-374 15</inkml:trace>
  <inkml:trace contextRef="#ctx0" brushRef="#br0" timeOffset="13529.2324">18205 8726 641 0,'3'-2'116'0,"-2"0"-57"16,1 2 36-16,-1 0-45 0,0 0 8 15,1 4 0-15,-2 3 13 16,3 6-18-16,-3 1 23 16,-3 3-7-16,2 1-35 15,0-1-14-15,-1-1-23 16,3-1 5-16,0-2-22 16,0 0-47-16,4-2-25 0,1 1-70 15,0-5-86-15,1-2-61 16,0-1-128-16</inkml:trace>
  <inkml:trace contextRef="#ctx0" brushRef="#br0" timeOffset="13918.3692">18328 8917 287 0,'5'0'303'0,"0"-3"-293"16,1-7 58-16,0-2 45 15,1-5-31-15,0 0-15 16,2-3-23-16,-2-1-23 0,1 1-7 0,-2 4-5 15,-1 5-6-15,0 2-1 0,-3 5-4 16,0 4-2-16,0 3-21 16,-2 9 1-16,1 5 7 15,1 2-20-15,0 4 27 16,1-3 10-16,1-5 1 16,2-3 1-16,1-2-3 0,0-6 4 15,1-3 5 1,-1-1 8-1,2-1 8-15,-2-6 7 16,0-6 4-16,0-1-8 0,-2-1-9 0,3-3-10 16,-4 3-6-16,0-1 0 15,-1 2-22-15,-1 3-98 0,1 2-102 16,-1 3-87-16</inkml:trace>
  <inkml:trace contextRef="#ctx0" brushRef="#br0" timeOffset="14410.7394">18634 8782 515 0,'-2'1'175'0,"-3"-1"-119"15,1 1 14-15,-3 3 1 16,2 1-43-16,-1 2 3 15,1 3-14-15,1 1-17 16,2 2 4-16,1-2-3 0,0 2-2 0,3-3 1 16,4-3-6-16,2-3 3 15,2 2-1-15,0-6-3 16,1 0 11-16,2 0-9 16,-2 0 7-16,0 0 0 15,-2-2-5-15,-1 1-3 0,-3 1-12 16,-2 0 6-16,0 0 8 15,-2 0-1-15,1 5 6 16,-1 0 10-16,1 0 16 16,1 1 3-16,1-1 4 15,-1 0-1-15,2-4-24 0,1-1-11 16,1-4 4-16,1-5 2 16,-1-3 12-16,1-2-2 15,-2-3-4-15,-3 1 1 16,2-4 5-16,-5 5 5 15,2 1-12-15,-4 2-6 16,-1 1 4-16,-2 2-4 0,-2 2 2 16,-1 4 0-16,-1 3-5 15,0 1-14-15,3 8-31 16,1 2-42-16,3 4-40 16,1-1-49-16,0-1-95 15</inkml:trace>
  <inkml:trace contextRef="#ctx0" brushRef="#br0" timeOffset="14807.7151">18831 8832 440 0,'7'6'345'15,"-4"-5"-294"-15,-2 2 29 0,0-3 7 16,1 0-57-16,-3-4-8 16,-1-6-11-16,2-1-11 15,-1-2 7-15,1-3-16 16,1 0-18-16,1 4-5 15,-2 0 3-15,3 4-4 0,0 5-3 16,0 1 14-16,1 2-1 16,-1 2 22-16,2 4-2 15,-1 1-5-15,2-1 1 16,1-1-6-16,1 1-24 16,2-3-16-16,2-2-16 15,3-1-4-15,-3 0 20 0,0 0-12 16,0 0-18-16,-3-1 45 15,-3 0 37 1,-2 0 3-16,-1 1 17 0,-1 0 33 0,0 0 45 16,-3 4 33-16,0 4-12 0,-2 1-20 15,1 3-40-15,2 4-27 16,-2 2-4-16,0-1-7 16,1 2-15-16,1 0-3 15,-1-3-6-15,1-3-40 16,4-2-65-16,0-5-61 15,4-5-59-15,1-1-129 0</inkml:trace>
  <inkml:trace contextRef="#ctx0" brushRef="#br0" timeOffset="15317.4741">19123 8849 491 0,'0'12'133'15,"-2"5"-40"-15,-1 4-15 16,-2 2-6-16,1 2-13 15,1-1-26 1,3-1-12 0,0-4-5-16,2-4-8 0,7-4-7 15,-1-6-6-15,2-2 2 16,2-3 1-16,-1-5-3 16,-1-3-6-16,0-4-7 0,-3 0-25 15,-2-1-8-15,-1 1-1 16,-3-1 5-16,1 4 19 15,-4-1 19-15,1 4 11 16,-3 2 17-16,0 3 66 16,-1 1 0-16,1 0-35 0,0 0-33 15,1 0-11 1,1 0-1-16,2 0-2 0,-2 0-11 0,3-2-4 0,-1-2-15 16,2-3-32-16,-2 0 3 31,-1-3-8-31,0-1 8 15,-1-2 4-15,-4-3 30 16,-1 4 23-16,2-1 12 0,0 4 18 16,1 0 19-16,3 5 37 15,0 4 14-15,3 0-27 16,4 0-17-16,0 0-17 16,3 0-19-16,-1 0-12 15,4 0-6-15,1-4-8 0,-1-7-156 0,-1-2-224 16,-1-4-8-1</inkml:trace>
  <inkml:trace contextRef="#ctx0" brushRef="#br0" timeOffset="16515.0548">19665 8783 29 0,'2'0'525'0,"-2"0"-462"15,-6 7-24-15,-2 4 22 16,-2 3 9-16,-2 3-6 16,1 2-37-16,1-1-17 0,1 1 1 15,2-4-1-15,4-2-3 16,2 0-6-16,2-5-1 16,8-2 3-16,4-2 8 15,2-2 0-15,5-2-1 16,1-2-5-16,1-3-2 0,-1-2-1 15,-2-1 1-15,-6 3-1 16,-2 0 2-16,-3 4-1 16,-5 1-1-16,-2 1 3 15,2 6 36-15,-4 2 2 16,1 3 5-16,-2-1-4 0,2 0-16 16,0-2-14-16,0-1-5 15,5-2-2-15,0-2-7 16,0-1 0-16,4-3-2 15,-2 0-1-15,1-1 3 16,-1-5 3-16,-1-3-1 0,0-1 2 16,-3-1-1-16,-1 0 1 15,-1-1 0 1,0-1 3-16,-1 1-1 0,-5 1-1 16,-2 2 0-16,-3 2 1 0,0 1 1 15,0 3-2-15,-2 3 2 16,1 0-1-16,3 4-3 15,0 4-6-15,3-1-3 16,3 0-20-16,0-1-34 0,4-2-34 16,6-4-30-16,5 0 20 15,2-4-19-15,5-4-11 16,3-3 18 0,1-2 4-16,3 0 63 0,-2 1 85 15,-1 0 20-15,-3 4-52 16,-7 1-3-16,-2 4 21 15,-4 1 45-15,-3 2 11 16,-4 0 0-16,1 5 7 16,-4 3 9-16,1 2-6 0,-3 2-12 15,-2 3-31-15,1-1-7 16,0-1-5-16,2 1-9 16,0-2-15-16,1-3-8 15,3 0-2-15,1-3-7 16,-2-2-29-16,3-3-43 0,1-1-39 15,0-4 1-15,0-4 8 16,-2-6 17-16,0 1 12 16,-2-2 10-16,0 1 57 15,-7 0 30-15,1 1 67 16,0 4 35-16,0 1 9 0,2 4 8 16,0 0 4-16,3 4-51 15,-2 0-48-15,5-2-26 16,-1 0-9-16,3 1 1 15,1 0 5-15,2 0-2 16,-1 1-5-16,3 0-5 0,-1 0-47 16,1 1-49-16,1 3-56 15,1 2-94-15,1 1 10 16</inkml:trace>
  <inkml:trace contextRef="#ctx0" brushRef="#br0" timeOffset="17090.2291">20355 8772 551 0,'-1'-3'69'16,"-3"-1"-19"-16,-3 2 39 0,-3 0-29 16,0 2 1-16,-1 0-22 15,-1 3-28-15,1 4-11 16,1-1-5-16,2 4 5 15,3 0-2-15,5-3 3 16,0 3 0-16,4-2-4 16,5 1 2-16,2 2 1 0,0-5-1 15,-2 0 3-15,1 2 1 16,-2-1 13-16,-4-1 5 16,-2 4 2-16,-2-2 18 15,-3 2 5-15,-5 1-17 16,0 0-6-16,-4 1-6 0,0-2-10 15,2-1-6-15,-1-1-6 16,2-1-37-16,3-1-54 16,1-2-43-16,2 0-69 15,3-4-45-15</inkml:trace>
  <inkml:trace contextRef="#ctx0" brushRef="#br0" timeOffset="17355.5025">20459 8763 436 0,'0'4'220'0,"0"1"-192"15,-2 4-10-15,1 4 41 16,-1 3 3-16,1 1 19 15,-2 4-16-15,-1 0 9 16,1-1-42-16,1-1-26 16,1-1-23-16,-1-2-53 15,3-2-49-15,0-4-74 0,3-4-73 16</inkml:trace>
  <inkml:trace contextRef="#ctx0" brushRef="#br0" timeOffset="18015.071">20634 8764 545 0,'2'-1'89'0,"-2"-1"-33"0,0 2 21 16,0 0-1-16,2 0-49 15,-1 0-15-15,3 2-1 16,3 2 3-16,0 1-2 16,-1 0-9-16,3 2 7 0,-3 1 1 15,2-2-3-15,-3 2 5 16,-2 0 0-16,0 0-2 16,0 4-7-16,-6-1 1 15,2 2 2-15,-5 1-6 16,0 2 2-16,-4-1 1 15,1-1-5-15,0 0 4 0,-1-1-3 16,2-3 0-16,0-1 4 16,3-3-8-16,3-1 5 15,1 0-2-15,0-3-4 16,2 0-2-16,5-2 5 16,0 0 14-16,2 0 6 0,1 0-2 15,-1-2-5-15,0-3-7 16,-1 0-1-16,0 1-4 15,-3 0-8-15,-1 1-16 16,-1-1-2-16,-2 1-3 16,2 1 3-16,-3 0 18 0,0-1 11 15,-1 0-1-15,-2-1 1 16,-1-1 4-16,1 1 11 16,1 0 6-16,0 0-6 15,0 1 6-15,2 0 15 0,0 0 2 16,-1 0-21-16,3-1-15 15,0-1-3-15,2 1 1 16,0-1-2-16,2 2-1 16,1-1-34-16,-1 1-51 15,1-1-22-15,3 1-61 0,-2 0-53 16,2 0-46-16</inkml:trace>
  <inkml:trace contextRef="#ctx0" brushRef="#br0" timeOffset="18593.5805">20784 8848 234 0,'-1'3'300'16,"-1"2"-186"-16,1-1 31 16,-2 5 18-16,-3 0-56 15,0 5-13-15,0-2-39 0,2 1-30 16,0 1-6-16,2-1-1 15,2 0-6-15,0-2-4 16,1 1-3-16,5-2-3 16,2 0-2-16,3-4-1 15,2-1-1-15,-2-2-1 16,3-2 0-16,-1-1-17 0,-1 0-23 16,-2-4 12-16,-3-1-3 15,-1 0-17-15,-3 0-16 16,-3-1 2-16,2 1 16 15,-2 1 27-15,-4-1 16 0,0 1 15 16,1 2 30-16,0 0 23 16,0 1-3-16,2 0-22 15,-1-1-11-15,1 1-7 0,2 1-10 16,0-2-9-16,0 1 1 16,2-2 7-16,1 0 3 15,-2 0-5-15,2 1-4 16,-1 0-1-16,-3 0-7 15,3 0-12-15,-4-1-16 0,-1-1-43 16,-3-3-24-16,1 0 1 16,0-2 52-16,-1 0 45 15,3 0 16-15,-1 2 26 16,2-1 8-16,1 3 5 16,-1-2 13-16,2 0 9 0,2 0 7 15,3 1-5 1,0 0-20-16,3-2-10 0,1 0-7 15,-1 3-12-15,3-2-16 16,0 0-7-16,-1 0-10 16,1-1-24-16,-3 0-126 0,-1 0-167 15,-3 1-409-15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01:3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22756 6777 177 0,'-2'7'258'0,"-3"0"-201"15,-1-2 0-15,2 0 34 16,0-2 11-16,-1 0-17 16,1-2-14-16,1 1-18 15,0-2-5-15,1 0-14 16,-1 0-10-16,0-3-14 0,1-7-17 15,1-3 6-15,0-4-3 16,1-7 4-16,-1-4-1 16,1-6 2-16,4-5 1 15,3-3-4-15,1-5 5 16,3-4-5-16,4-6 6 0,1-5-6 16,5-6 3-16,3-6 0 15,3-6-2-15,2-4 0 16,4-5 1-16,3-2 1 15,3-3-1-15,6 0 0 0,5-1 0 16,4 1 0-16,5 0 1 16,3 3-2-16,0 5 1 15,2 3-2-15,0 8-1 16,-2 7 4-16,-3 6 5 16,-4 10 16-16,-7 10 8 0,-5 6 4 15,-8 8-10-15,-6 7 5 16,-7 9-2-16,-2 2 0 15,-6 6-5-15,-3 0-11 16,-3 4-5-16,-3 0-2 16,0 0-1-16,-4 0-35 0,-6 0-135 31,-7-2-232-31</inkml:trace>
  <inkml:trace contextRef="#ctx0" brushRef="#br0" timeOffset="1301.352">24073 4029 890 0,'-6'5'67'16,"4"-5"-5"-16,1 0-9 15,4-2-35-15,8-7-7 16,2-5 24-16,4-2 21 16,2-4-38-16,1-1 9 0,-1-2-1 15,-3 1-23-15,-3 3 3 16,-5 2 0-16,-5 4-7 15,-1 1 11-15,-4 5-1 16,-7 2-4-16,-3 5 6 16,-1 0-11-16,-5 6 0 0,3 7 3 15,-1 5-8-15,3 5 9 16,1 1 10-16,5-1-14 0,5-1 8 16,0 0-5-16,4-5-2 15,7-3 4-15,1-1-8 16,5-3 2-16,3-3 5 15,-1-1-9-15,2-2 7 16,1-4 1-16,-3 0-6 0,-1 0 7 16,-2-2-5-16,1-3-1 15,-2-3-22-15,2-1-29 16,-2-1-12-16,-1-2 0 16,2 2 9-16,-3 2 15 15,0 1 17-15,-4 2 23 0,-1 1-3 16,-3 3 6-16,-1 1-4 15,-1 0 17-15,0 5 35 16,-1 3-5-16,3 0-4 16,-1 5-4-16,2-3-11 15,1 1-12-15,2-2-6 16,0-2-4-16,3-3-1 0,3-4-3 31,0 0 0-31,0-4 4 16,0-6-1-16,-1-6 4 15,-1-2 0-15,-1-2-6 0,-3-4 6 16,0 0-4-16,-6 1 0 16,1 0 2-16,-4 3-3 15,-4 5 0-15,-4 3 7 16,-1 5-5-16,1 4 2 16,-2 3-1-16,1 3 12 0,2 8 10 15,2 2-12-15,2 3-5 16,2 3 1-16,1-1 1 15,3-1 3-15,5 0-1 16,0-4-5-16,4-2-5 16,1-1-4-16,2-3 0 0,3-2-3 15,-1-4 5-15,3-1-25 16,1-1-51-16,2-5-15 16,1-4-57-16,1-1-86 15,0 0-110-15</inkml:trace>
  <inkml:trace contextRef="#ctx0" brushRef="#br0" timeOffset="1867.6463">24840 3803 220 0,'-11'0'533'0,"0"3"-488"15,-3 1 76-15,1 0-8 16,1 3-20-16,-1 2-23 15,1 1-21 1,2 1-4-16,3 2 10 16,3 2-25-16,2 0-18 0,1-2-4 15,3 1-6-15,5-1 0 16,5-5 1-16,3-2-7 16,2-2 3-16,2-4 1 0,4-10-3 0,1-4 5 15,0-9 0-15,0-8-19 16,0-6 1-16,0-7-3 15,0-7-1-15,0-6 13 16,-3 0 4-16,2-1-6 16,-4 7-14-16,-6 7-4 0,-2 13 27 15,-6 9 2-15,-3 13 14 32,-4 9 62-32,-8 12 0 0,-2 14-54 15,-5 12-13-15,0 12 7 16,-2 14-1-16,6 0-8 15,1 1-8-15,6-5-2 16,5-9 2-16,2-10-5 16,5-17-1-16,5-8 2 0,2-6-3 15,4-9 0-15,-2-4 1 16,4-9 2-16,-3-5 9 0,1-5-4 16,-2-2-4-16,0 1 5 15,-3 2-2-15,-3 4-2 16,-2 7 1-16,-2 4 0 15,-2 6 12-15,-2 9 44 0,1 5 8 16,-3 3-43-16,0 7-14 16,0-1-4-16,2 1-10 15,-1-1-86-15,5 4-72 16,3-4-132-16,2-1-296 16</inkml:trace>
  <inkml:trace contextRef="#ctx0" brushRef="#br0" timeOffset="2803.6543">25584 3751 779 0,'1'0'118'0,"-1"4"-78"15,1 10 69-15,-2 10 45 16,0 10-53-16,0 9-36 16,-4 11 13-16,-3 4-8 15,0 6-26-15,0-2-9 16,-2 1-22-16,1-9-16 0,3-10 14 15,0-13-14-15,1-8 5 16,1-12 5-16,3-9-12 16,-1-8-5-16,0-15 0 15,2-9 7-15,-1-10 10 16,1-12-1-16,0-3-41 16,8-3-6-16,5 1 18 0,3 4 11 15,6 10 15-15,2 6-8 16,0 10-2-16,-3 10 0 0,-3 7-6 15,-5 10 0-15,-5 4 9 16,-4 8-1-16,-3 3 9 16,-2 2 5-1,-1 0-8-15,-1-5 15 16,-1-2-8-16,1-5-10 16,3-3-5-16,1-2-29 15,3-2-48-15,5-4 39 0,3-3-5 16,4 0-29-16,1-2-15 15,1 1 19-15,1 1 29 16,-3 5 15-16,0 2 23 16,-3 2 2-16,-3 4 25 15,1 1 42-15,-1 4 11 0,-1-2-7 16,-1 1-26-16,0-3-15 16,0 0 2-16,-2-3-9 15,-2-1 1-15,2-1-7 16,-3 0-6-16,-1-3 4 15,-1-3 2-15,-1-2 2 0,-1-2 0 16,-5-1-5-16,-2-1-4 16,1 2-11-16,0 2-22 15,2 2 12-15,-2 1 7 16,6 3-17-16,1 2-30 16,1 0-47-16,7 0 9 0,2 0 26 15,3 2-61-15,3-2-1 16,2 0 75-16,2 0 28 15,2 0 20-15,-3 0 17 16,-2 0 49-16,-3 0 37 16,-6 2-16-16,-3 7 46 0,-2 1 36 15,-2 1-29-15,-2 2-49 16,0-2-37-16,0-2-28 16,-2-3-12-16,3-3-8 15,-2-3-33-15,4-9-79 16,-2-7-59-16,3-6-48 0,-1-7-122 15</inkml:trace>
  <inkml:trace contextRef="#ctx0" brushRef="#br0" timeOffset="2913.2619">26043 3623 477 0,'1'-2'400'0,"-2"2"-448"16,0 6-81-16,2 4-53 0,-1 3 53 15,3 3-207-15</inkml:trace>
  <inkml:trace contextRef="#ctx0" brushRef="#br0" timeOffset="3260.3999">26142 3814 939 0,'0'0'150'16,"0"0"-100"-16,-15 48 35 15,11-33 5-15,2-1-37 0,0-4-42 16,2 1-3-16,0-5-19 15,4 0 3-15,1-5 9 16,5-1-30-16,-1 0-4 0,-1-4-6 16,3-5-12-16,-1 1 1 15,-2-2-16-15,3 0 13 16,-1 0 40-16,-2 4 2 16,1 1 22-16,0 3-8 15,-2 2 32-15,0 0 30 0,-2 5 7 16,-2 3-7-16,0 5-26 15,-3-2-2-15,3 2 0 16,-4-2-18-16,-1 2-19 16,2-4 2-16,0-1-44 15,2-5-42-15,-1-1-61 0,2-2-99 16,0 0-125-16</inkml:trace>
  <inkml:trace contextRef="#ctx0" brushRef="#br0" timeOffset="3737.5745">26478 3594 631 0,'1'-3'236'16,"1"-1"-208"-16,-2 1 107 15,4-1 19-15,-3 0-23 16,3 1-42-16,-2 3-23 16,0 3 6-16,0 9 2 0,-4 7-17 15,0 11-16-15,-4 7-4 16,1 5-3-16,-3 8-12 16,0-3-17-16,0 3-3 15,1-5 0-15,3-5-14 16,1-8-20-16,1-9-24 15,1-7 4-15,-1-6 18 0,0-10-23 16,0-12-44 0,0-7 26-16,-1-11 39 15,-2-7 12-15,0-10-15 16,2 1 21-16,2 1 13 16,-1 5 2-16,4 8 6 0,6 5 47 15,3 5 23-15,5 7-5 16,-1 3-11-16,3 2-28 15,1 5-25-15,2 2-40 16,4 1-124-16,-4 2-65 16,5 2-220-16</inkml:trace>
  <inkml:trace contextRef="#ctx0" brushRef="#br0" timeOffset="4067.1092">27253 3770 1051 0,'-3'19'36'16,"-5"2"-6"-16,2 0 117 0,0 1-81 15,1-1-48-15,2-4-14 16,0-7-62-16,5-4-21 15,4-6-100-15,2-14-92 16,1-9-56-16</inkml:trace>
  <inkml:trace contextRef="#ctx0" brushRef="#br0" timeOffset="4161.0239">27386 3556 29 0,'7'11'512'0,"-2"6"-744"0</inkml:trace>
  <inkml:trace contextRef="#ctx0" brushRef="#br0" timeOffset="4464.96">27429 3674 307 0,'0'0'34'0,"0"0"-83"0,0 0 58 16,0 0 94-16,0 0 2 15,0 0-81-15,-39 30-9 16,38-15 22-16,2 4 13 15,2 2-5-15,6-1 8 16,2 0 6-16,-2 0 15 16,3 0 14-16,-1-2-34 0,-5-2 12 15,-2-1 39-15,-4-2-6 16,-2 0-19-16,-7-3-5 16,-3-3-7-16,-4-3-23 15,1-4-32-15,-4 0-21 16,4-10-55-16,-1 1-66 0,5-2-109 15,5 0-236-15</inkml:trace>
  <inkml:trace contextRef="#ctx0" brushRef="#br0" timeOffset="4940.241">27861 3810 517 0,'-3'0'156'0,"-6"6"-85"0,4 5 81 15,-3 5-2-15,4 1-16 16,1 0-42-16,1 0-36 16,3-4-35-16,5-2-12 15,6-4-11-15,2-4 0 0,0-3 6 16,2 0-7-16,-3-10 4 16,-2-1-16-1,0-6-30-15,-8-3-8 16,-1-1-7-16,-4-1-20 15,-3 2-5-15,-5 5 34 16,-2 5 58-16,1 5 45 16,1 5 32-16,0 8 21 0,1 6-20 15,3 3-15-15,4 4-8 16,2-1-16-16,8 0-26 16,7-3-19-16,10-4-5 15,2-6 0-15,4-3-34 16,5-4-51-16,-3 0-78 0,0-7-80 15,-2-4-94-15</inkml:trace>
  <inkml:trace contextRef="#ctx0" brushRef="#br0" timeOffset="5435.1423">28502 3705 324 0,'4'-6'89'0,"-1"5"10"16,1 1 43-16,0 0-5 16,-2 1-10-16,-1 8-9 15,1 4-19-15,0 4-19 16,0 5-12-16,-2 3-10 0,0 1-26 16,0 0-11-16,0-6-5 15,1-3-2-15,0-4-7 16,0-6-1-16,0-3 2 15,1-4-3-15,2 0 6 16,0-7 7-16,3-4 6 0,1-2-8 16,2-4-8-16,3-3-7 15,2-3-1-15,3 3 0 16,-2-1 0-16,0 4-41 16,0 0-91-16,-4 3-72 0,-3 7-98 15,-2 1-264-15</inkml:trace>
  <inkml:trace contextRef="#ctx0" brushRef="#br0" timeOffset="5787.5904">28859 3736 657 0,'-10'6'240'0,"-2"1"-172"16,1 3 58-16,0 3-11 15,3 2-14-15,0 1-49 16,6 1-17-16,0 0 7 16,4-1-22-16,8-2-4 15,2-4-1-15,2-3-18 0,1-4 7 32,1-3 1-32,0-3-11 0,-1-8 11 15,-1-1-3-15,-1-6-25 16,-4-1 6-16,-4-1-3 15,-3 0-1-15,-4-1 12 16,-3 3-9-16,-4 2 1 16,-4 3 16-16,-1 5-3 15,1 7 5-15,1 1 1 0,0 9-10 16,2 5 3-16,1 5-27 16,5-2-35-16,4 1-42 0,2-3-98 15,9-5-88-15,1-5-10 16</inkml:trace>
  <inkml:trace contextRef="#ctx0" brushRef="#br0" timeOffset="6174.5201">29045 3730 648 0,'9'-4'125'16,"-4"3"44"-16,-3 1-14 0,2 0-75 0,-8 10 3 16,4 1-7-16,-5 5-30 15,2 1-9 1,-1 0 4-16,2 0-10 15,0-4-17-15,4-2-8 0,2-4-8 0,4-2-3 16,5-5 2-16,0 0-9 16,1-5-16-16,1-2-7 15,-1-3-12-15,-3 0 0 16,0 3 25-16,-4 0 2 0,-3 3 18 16,-1 1 3-16,-2 3 1 15,0 0 30-15,-2 7 23 16,0 3-11-16,1 0 8 0,0 1 5 15,2-2 3-15,-2-2-18 16,6 0-25-16,0-3-2 31,2-3-2-31,1 0-8 16,0-1 2-16,2-2-6 0,-2-6 0 16,2-4 1-16,0-2-31 15,-2-6-56-15,-3-5-67 16,-5-4-172-16,1-3-407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03:5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 7395 327 0,'-2'5'131'0,"2"1"-52"15,-2-4-17-15,2-2-24 0,0 0 5 16,0 0 17-16,0 0-9 15,-2 0 1-15,2 0-7 16,0-4-15-16,0 2 2 16,0-5 15-16,0 0 0 15,0-3-8-15,0 0-9 0,0-6-7 16,0 0-10-16,2-2 1 16,-2-2 3-16,2 0-9 15,0-4 2-15,-2 3-3 0,2-3-2 16,0 0 0-16,1-2-4 15,1 5 2-15,-2 0-2 16,3 2 1-16,-2 2-1 16,-1 3-1-16,0 1 1 15,2 2-2-15,-2 2 2 0,3 2-2 16,-1 0-1 0,3 4 1-16,0 0-2 0,2 2 1 15,-1 1 0-15,2 0-1 16,1 4 5-16,-3 0-2 15,2 4 1-15,-3 1-1 16,-1 3-1-16,1-1 2 0,-1 3 1 16,2 2-1-16,-2 1 1 15,0 0-2-15,1 3 1 16,-3-2 1-16,4 2-2 16,-4 0 3-16,0 2-3 15,1-1 0-15,-1-1 2 0,-2-3 0 16,0 1 2-16,2-2 1 15,-2-2-2-15,0-4-4 16,0 0 2-16,0-3-1 16,0 0-1-16,1-1-1 15,-3-3-16-15,0 1-26 0,0-1-34 16,0-2-28-16,0 0-19 16,-5 1-68-16,-1-2-132 15</inkml:trace>
  <inkml:trace contextRef="#ctx0" brushRef="#br0" timeOffset="268.1977">880 7286 536 0,'0'-6'148'15,"0"0"-130"-15,0-1 112 16,0 1-15-16,5 1-18 0,1 2-28 16,1-1-22-16,2 2-5 15,2 2-5-15,-2 0-8 16,2 0-15-16,3 2-7 16,-1 2-2-16,1-3-4 15,-1 1-36-15,-1-1-107 0,-2-1-187 16</inkml:trace>
  <inkml:trace contextRef="#ctx0" brushRef="#br0" timeOffset="1431.3668">8564 6838 449 0,'0'6'58'16,"0"1"-28"-16,0 3 49 15,0 3 18 1,0 4 2-16,0 5-7 0,-1 3 2 0,0 0 1 16,1 2-10-16,0 0-9 15,-2-1-14-15,2-2-24 16,0-2-21-16,0-2-9 0,0-3-10 16,0-2 5-16,2-2-14 15,-1-2-26-15,3-1-36 16,-1-7-50-16,0-2-44 15,-1-1-69-15,-2-4-38 16</inkml:trace>
  <inkml:trace contextRef="#ctx0" brushRef="#br0" timeOffset="2377.7701">8567 6824 327 0,'-4'-3'89'16,"3"0"14"-16,-1 2 1 0,-1-2-6 15,2 0-8-15,1 3-32 16,0-1-26-16,0-1-11 15,4 1-12-15,1-2 21 16,5 1 3-16,0 1-5 16,3 1-3-16,3 0-9 15,-1 3-3-15,2 3-6 0,-2 1-1 16,2 3-1-16,-2 1-2 16,-2 2-2-16,-2-2 2 15,-3 2-1-15,-1 1 2 16,-4 1 0-16,-3 1-1 15,0 0 1-15,-5 0 1 0,-3-1 1 16,-2 1-1-16,-6-3-2 16,1-3-1-16,-3-3 0 15,1 0-1-15,0-3-4 16,4-1-1-16,0-3 4 16,5 2 2-16,3-2-1 0,4 1 0 15,1-1-6-15,1 0-4 16,6 0-3-16,1 0 11 31,5 0 1-31,0 0 0 0,2 0 2 16,0 3 1-16,2 0 1 15,-1 2-3-15,-1 1-1 16,1 3 0-16,-2-2-1 16,-3 4 3-16,3-1-1 15,-3 0 1-15,0 0-1 0,0 1-2 16,-2 2 2-16,-1-3-1 15,-1 1 0-15,0-1 0 16,-4 1 12-16,1-1 8 16,-4 0 11-16,0 0 5 15,0-1 1-15,-4 2 7 0,-3-2 1 16,-6-2 6-16,-3 1 0 16,-5-1 0-16,-5-4 6 0,-1 0-13 15,-2-3-5-15,-2 0-5 16,3 0-17-16,2-4-13 15,2-2-4-15,5-1-4 16,4 0-58-16,2-2-74 16,5-2-118-16,2 1-232 15</inkml:trace>
  <inkml:trace contextRef="#ctx0" brushRef="#br0" timeOffset="6203.9444">29739 3462 270 0,'6'-6'40'16,"2"-1"-35"-16,-3 2 40 0,1-1 15 16,-1 2 16-16,-4 1 0 15,1 3 4-15,-2-3 26 16,0 3-3-16,2 0-44 15,-4 0-14-15,0 7-10 16,-6 8-16-16,-3 6-15 0,-7 10-1 16,0 10 11-16,-8 4-9 15,-1 8 2-15,-2 2-6 16,0 2 0-16,-1-3-1 16,1-3-1-16,5-4-11 15,-1-7-4 1,5-4 6-16,3-10 8 15,3-4-13-15,5-9-6 16,-1-6 16-16,0-7-4 0,5 0-22 16,-3-9 1-16,0-2 28 15,0-4 3-15,2 1 1 16,-1 1 0-16,2 1 7 16,-2 3 7-16,5 2-4 15,0 3 6-15,1 2 9 16,1 2-6-16,1 0-9 0,9 8-29 15,2 0 22-15,3 5 17 16,4 0 1-16,3 1-8 16,-2-1-5-16,0-3-1 15,-4 0-6-15,-5-3-2 0,-2-3 0 16,-3-1 1-16,-2-3 0 16,-3 0 2-16,-3 0 5 15,-9-3 1-15,-2-4-16 16,-4-2-3-16,-4-1 5 15,-2-1-3-15,-1 2 3 16,1 4 2-16,5 1-4 0,0 2-20 16,1 2-2-16,3 7 2 15,3 6 2-15,-1 5 9 16,1 4 6-16,1 4 4 16,2 3 4-16,0 2 1 15,3 1 0-15,-1-4 0 0,4-2 1 16,2-8 11-16,2-3-1 0,4-4-5 15,1-6 8-15,5-5 6 16,0-1 8-16,2-9 13 16,6-8 9-16,2-5 4 15,1-4-5-15,-3 1-2 16,2 0-22-16,-5 4-17 16,-2 2-3-16,-3 5-3 15,-2 3-1-15,-3 1-32 16,3 1-89-16,-5 4-110 0,4 2-185 15</inkml:trace>
  <inkml:trace contextRef="#ctx0" brushRef="#br0" timeOffset="12258.4314">26893 10853 398 0,'-3'4'77'0,"-1"0"-9"16,1-1 4-16,-1 1-2 15,0 0-14-15,0-2 9 16,1 0-4-16,1 0-5 0,0-1 5 16,1 0-22-16,-1-1-25 15,3-1-16-15,-1-4 5 16,1-3 27-16,-1-3-4 15,3-3 1-15,2-5-7 16,3-2-2-16,-1-2 6 0,3-3-8 0,2-1-8 16,0-2-1-16,1 0-5 15,-1-2 2-15,0 2-2 16,0 0-2-16,-1 1 1 16,1 1-2-16,-2 2 5 15,-1 3 0-15,-1 2 1 0,1 3 4 16,-3 2-3-16,-2 2 1 15,2 4-4-15,-2 1-3 16,-1 4 2-16,3 1-6 16,-2 3 3-16,0-2-2 15,1 4 5-15,0 0 4 0,2 2-6 16,0 3 4-16,-2 1-2 16,2 3-1-16,-3 1 5 15,3 1-4-15,-1 3-1 16,-3 0 0-16,1 1 1 15,-1 2 1-15,-1 0-2 16,-1 2-1-16,0 0 2 0,-1-1 0 16,2 0-2-16,0 0 1 15,-4 0 1-15,2-4 1 16,-2 0-5-16,2-2 3 16,0-3 2-16,-1-2-3 0,1-2-1 15,-1 1 0-15,0-3 3 16,1 0-2-16,-1-1-1 15,1-1-7-15,-1 0-13 16,1-1-12-16,-1 0-12 16,0 1-1-16,-1-1-3 0,0-1-9 15,0 0-30-15,2 0-36 16,-1-3-76-16,-1 1 14 16,1-4-2-16</inkml:trace>
  <inkml:trace contextRef="#ctx0" brushRef="#br0" timeOffset="12670.192">26904 10667 96 0,'0'-2'489'16,"2"0"-355"-16,-2 1-68 15,5 0 19-15,4 1 40 0,1-1-26 16,5-1-21-16,0 1-23 16,4-1 7-16,-2 2-15 15,2-1-22-15,-2 0-11 16,-2 1-8-16,0 2-2 16,-4 0-1-16,0-1 0 15,-3 1-2-15,0 0 1 0,-3-1-32 16,2 0-39-16,-3-2-55 15,-1 0-97-15,-1-5-184 16</inkml:trace>
  <inkml:trace contextRef="#ctx0" brushRef="#br0" timeOffset="13628.3319">26913 9238 264 0,'0'0'223'0,"2"0"-133"16,-2-1-16-16,0 1 26 16,0 0-17-16,2 0-25 0,-2 5 10 15,1 4 5-15,0 4-13 0,-1 4-5 16,1 3-7-16,-1 4 1 16,1 2-4-16,-1 5-1 15,0 2-5-15,0 1-10 16,-2 1-7-16,1 2-2 0,0-1-6 15,-1-3-9-15,0-1 0 16,0-4-7-16,4-7 1 16,-2-4-24-16,4-4-36 15,-4-6-22-15,4-5-36 16,0-4-40-16,-1-6-92 16,2-6-105-16</inkml:trace>
  <inkml:trace contextRef="#ctx0" brushRef="#br0" timeOffset="14523.9007">26863 9255 505 0,'2'-9'116'0,"0"1"-4"16,4 3-30-16,4-3 5 15,0 2-26-15,5 0 3 0,2-1-3 16,4 0-15-16,2 0-6 15,0 2-10-15,3 1-15 16,-2 2-5-16,-1 2-10 16,-3 1 1-16,-1 5 3 15,-4 3 0-15,-5 4 35 0,-1 1-8 16,-6 0-25-16,-1 3 0 16,-4 0 0-16,-7 1-4 15,-2 0 1-15,-5 0-2 16,-2-1-5-16,-4-2 4 15,-1-2-6-15,-3-3 3 0,2-4 5 16,1-1-4-16,4-5 3 16,3 0 1-16,3 0-1 15,5 0 3-15,4 0-3 16,3 0 0-16,1-2 0 16,3 1-5-16,7 0 3 0,2 0 4 15,1 0-2-15,3 0 3 16,2 0-2-16,0 1-1 15,-1 0 1-15,1 0-1 16,-3 0-1-16,2 2 3 0,-4 1-5 16,1 1 4-16,1 2-1 15,-1 1-1-15,-1 0 1 16,-2-1 0-16,3 3-1 16,-2-2 1-16,-1 1 0 15,-1-1-1-15,-3 1 0 0,-1 1 1 16,1-1-1-16,-5 0 2 0,-1-1 2 15,1 3-1-15,-4-2 4 16,1 2 16-16,-5 1 8 16,-2 0-4-16,0 3-2 15,-3-2 4-15,0 1 0 16,-1 0 3-16,-1 0-5 0,-1-2-2 16,-1 1 2-16,0-3 4 15,-3 3-10-15,0-5 6 16,-3-1 10-16,2-1-4 15,-1-3-7-15,-1 0-6 16,3-3-9-16,-3-2-9 0,2-2-1 16,2 1 1-16,0-1-4 15,0 1-35-15,4-3-52 16,1 0-60-16,0-2-86 16,3-2-178-16</inkml:trace>
  <inkml:trace contextRef="#ctx0" brushRef="#br0" timeOffset="21342.055">15018 6747 304 0,'-2'54'16'0,"-1"-4"-8"16,3-6 29-16,0-3 8 16,0-4-11-16,5 0-7 0,-1-2 0 15,3-2-14-15,-1-2-2 16,1 2-6-16,-2 0-2 15,0 4-2-15,-1 4 0 16,-3 8-2-16,-1 6-5 16,0 6-8-16,-1 7 5 0,-4 3 8 31,0 4-1-31,-4 2 4 16,3-2-1-16,-2 2 4 15,2-2-2-15,-2 0 2 0,3 0-6 16,-1-1 2-16,2 2-1 15,1-2-9-15,0 1-6 16,1-4-7-16,2-1 5 16,0-3 5-16,0 0-11 0,4-1 7 15,1-3-6 1,2-1 8-16,-1 0-2 0,2-3 0 16,0 1 4-16,1-4 4 0,0-1 8 0,2-1 1 15,-1-4-1-15,3-2 4 16,1-3 14-16,3-5 10 15,2-5-11-15,2-6-11 16,2-3-3-16,1-4-1 0,3 0-3 16,2-1 3-16,0-1-6 31,2 0-8-31,0-1 4 0,1 2 6 16,1-2 2-1,-1 0-1-15,3-1 3 0,0-2-4 16,2 1 1-16,1-2 2 0,4-1-2 15,1 0 2-15,1 0-1 16,0-1-1-16,1 0 1 0,0 1 0 16,0-2 0-16,1 1-1 15,2 0 0 1,1-2 1-16,0 0-1 16,1-3-2-16,-2 1 5 15,3-1-3-15,-1-4 2 0,1 3-1 16,2-2-1-16,0-1 0 15,1 1 2-15,-2 1 0 16,1 1-1-16,1 2 0 0,-4 1 0 16,4-2 0-16,-1 1 0 15,-3-2 1-15,1 0 8 16,0 0-4-16,-1-3 1 16,2-2-2-16,-1 1-4 15,1-1 2-15,0-2-2 0,1 1 1 16,-3-2-1-16,2-1 0 15,0 2-1-15,-2-4 0 16,2 0 1-16,0 0-1 16,-3 0 3-16,1 0-2 15,-1 1-1-15,-2-2 1 0,1 1 0 16,0-1 0-16,2 0 1 16,-2 0-2-16,2-1 0 15,-2 1 1-15,1-3-4 16,-2 1 0-16,0 0-2 15,2 0 0-15,-2-3 2 0,1 1 2 16,-2 0 1-16,0 0 1 16,-1 0 0-16,1 2 0 15,-2 0-1-15,3 0-1 16,1 2 4-16,0 0-2 0,-1 0 1 16,0 1 0-16,0-1 0 15,-2 0 4-15,0-1 2 16,1-1-1-16,-1-2-3 15,0 2 0-15,-3-1-1 16,1 0-2-16,-2 3 1 0,-1-1-1 16,1 3 0-16,0 2-2 15,1-2 0-15,2 4 2 16,-1 1-2-16,-1 0 5 16,0 0-2-16,-1 0 2 15,-1-2-1-15,1 1 0 0,0-1 1 16,0 1-3-16,2 1 1 15,-4 1 0-15,1 2-2 16,0 2 0-16,-2 0 2 16,0 2 0-1,1-2 0-15,1 1 0 0,1 0 1 16,1-4 3-16,1 1-1 16,-1 0-2-16,2-2-1 15,-2 0 0-15,0-1-1 16,1 1 2-16,1-3-3 0,0 1 4 15,1 1-3 1,-2-2 3-16,0-1-2 0,-3 0 1 16,0 1-1-16,-2 1-1 0,1 0 1 15,0 2 0 1,2-1-2-16,-1-2 2 16,-1 1 1-16,1 0 3 0,-1 2-4 0,-1-4 2 15,-2-2-2 1,2 3 0-16,-1-2 0 15,0-1-1-15,1 0 2 16,-2 1-1-16,1-1-1 16,-2 0 1-16,0 2 1 0,-1-1-2 15,-2 1 0-15,0-1 0 16,0 0 0-16,1-1 0 16,0 1-2-16,1-1 2 15,1 1 2-15,-1 1-2 16,1-1 1-16,0 1-1 0,-2-1 0 15,1 0 0-15,-1 0 0 16,1 0 0-16,-1 0 0 16,2-1 0-16,1 1-1 0,-1-2 2 15,2 0-1-15,-2 1 0 16,-1 0 2-16,0-1-3 16,-1 2 2-16,1 1-1 0,-1 0 0 15,2-1 0-15,1 2 0 16,0 2 0-16,1-2 0 15,-2-2 0-15,2 0 0 16,-2 1 1-16,1-2-1 16,-3-1 3-16,1 1 0 0,2 1 0 15,-2-1-2-15,1 1 0 16,1 1 1-16,1-1 2 16,-2 4-1-1,-1-1 0-15,0 1-3 16,0-1 1-16,-2 1 1 0,1 0 2 0,0-2-1 15,2 2-1-15,-1-2 3 16,3 0-1-16,-2 3 1 16,1-2 1-16,-2 2 1 0,-1 3 4 15,1-1 0-15,-1 1 1 16,-2 0-2-16,2-1-3 16,-1 0 0-16,1 0-2 15,-2 0-1-15,2-1-2 16,-1 0 0-16,-2 0 0 0,-2 2-1 15,0-1-1-15,-1 1 1 16,-2 0 0-16,1 1-1 16,1 0 1-16,-2-1-2 15,0 1 2-15,2 0 0 16,-2 0 4-16,1-1 2 0,0-2-1 16,-2-1-4-16,-2 0 0 15,0 0-1-15,0-2 1 16,-3 1-2-16,1 0 1 15,0-1 0-15,-1 2-1 16,1 1 0-16,-3 0 0 16,2-2 1-16,-1 2-1 0,1-1 0 15,-1 2 1-15,-2 1-1 16,2-1 2-16,-1 1-2 16,1 0 1-16,1-1-1 15,-3 1 0-15,1 0 0 0,1-1 0 16,0-1 0-16,-3 0 1 15,3 0 0-15,-3-1-2 16,1-1 1-16,1 1 0 16,0-1-1-16,-1-1 2 15,1 1-1-15,0 0 1 16,1-2-2-16,0 2 1 0,0-2 0 16,1 1 0-16,-1-2 0 15,0 1-1-15,1-2 0 16,-1-1 2-16,1 1-1 15,1 1 0-15,-2-1 0 16,0 0 1-16,-1 1 0 0,1 1-1 16,0-1 0-16,-2 0 2 15,1 1-2-15,-1 0 0 16,2-2 0-16,0 2 0 16,0-3-1-16,1 2 0 15,-2-3-2-15,3 1 1 0,-2-2 4 16,0 1-2-16,1-1 1 15,-2 2 0-15,1 1 0 16,-1-1 0-16,-1 2-2 16,-1-2 1-16,0 5 1 15,-1 0-1-15,-1-2 1 0,-2 3 1 16,-1-1-2-16,0 1 2 16,-2 1-1-16,-1 0-2 15,2 1 2-15,-2-2 1 16,1 2-2-16,-1-1 3 15,-1 1-2-15,0 2-1 0,0-1 1 16,-1-1 0-16,1 1-1 16,0 0 1-16,-1-2-1 15,3-1-1-15,-2 0-1 16,1 0 0-16,-1-1 0 16,2-2 4-16,-2 4-2 0,2-4 0 15,-3 2 1-15,3-1 0 16,-2 1-1-16,2-1-1 15,-3 0 1-15,3 1 1 16,-3 0-1-16,5-1 1 16,-4 0-1-16,2 0 0 15,1 2 0-15,-2-3 0 0,1 0 0 16,-1 1-6-16,3-1 1 16,-1-1 0-16,-1-2 0 15,1 3 4-15,1-3 0 16,-2 0 2-16,0 1 2 15,0 0 1-15,0 0-3 0,-2 0 1 16,1 0 0-16,-1 0-2 16,2 0-2-16,-2 0 1 0,0-2-5 15,0 1 3-15,0 2 2 16,1-3 3-16,1-1 2 16,-2 1-3-16,1 1 0 31,1-1-1-31,0 1 1 0,-1-1 1 15,1 0-1-15,2 0-1 16,-3 1 1-16,1-1-1 0,-1 0 0 16,6 2 0-16,-4-3 2 15,1 1 1-15,1-2-4 16,1-2-4-16,0-1 0 16,0-2 0-16,1-2 5 15,0-3 1-15,0 0 2 0,1-2-2 16,-1 0 2-16,3-2-1 15,-1-1-1-15,1 0 0 16,-2-1-1-16,2-1-1 0,1-2 1 16,-1 0 0-16,-1-2 1 15,1 1 0-15,-3-2-1 16,2 0 0-16,-1 0 0 16,1 1-2-16,-1-1 1 15,-1-1 0-15,0-2 0 0,-1 2-1 16,1-3 0-16,-2-2-2 15,1-1 2-15,-2-1 0 16,0-1 1-16,-2 0-2 16,1 1-2-16,-2-3 1 15,-1 1-2-15,0 0-1 0,-2-1-3 16,-1-4-1-16,0 2-3 16,-1-3 5-16,-2 1 3 15,2 1 4 1,-4-2 0-16,0 0 0 0,-2 0 1 15,0-2 0-15,-4-1-7 16,1 0 2-16,-1 0 0 16,-4-1 7-16,1 0-2 15,-1 1-1-15,-3-2 1 16,-2-1-1-16,1-4 4 0,-3 1-4 16,-2-1 4-16,-2 2-2 15,-1-1-2-15,-3 1 3 16,-5 2-1-16,-2-1-1 15,-4 1 2-15,-4 2 0 16,-2-2 1-16,-3 2 3 0,-2 1-2 16,-4-3 8-16,-2 1 2 15,-4-1-1-15,0-3-4 16,-4 3-2-16,-2 0-3 16,-2 0-2-16,-3 0 0 15,-2 2 0-15,-5-2-1 0,-3 0 1 16,-2 2-1-16,-2-2 1 0,-1 1 0 15,0-1-1-15,-4 0 0 16,-1 1 4-16,-1-1-2 16,-5 0 2-16,-3 3 4 15,-2-1 0-15,1 4 0 16,-4 4-4-16,-4 0 1 0,1 2 3 16,-4 1-2-16,-3-1 1 15,-1 2-4-15,-1 2 0 16,-3 0 5-16,-1 1-1 15,-2 2-3-15,-2 0-2 0,-2 4 0 16,-2-1-1-16,-3 1 3 16,-1 1 3-16,-2 2 0 15,0 1 4-15,-5-1 1 0,-2 3 8 16,2-1-9-16,-6 2-4 16,2 1 0-16,-2 1-1 15,-4 3-4-15,-1-1 3 16,-2 1-4-16,2 3 0 15,-2 0 0-15,-3 3 0 16,0-2-1-16,-1 4 2 0,1 1-3 31,-2 2 0-31,-4 3 0 16,1 1 1-16,0 0 2 16,4 5-1-16,-3 2-1 0,1 0 0 15,1 6 2-15,2-2 0 16,4 3 0-16,-5 3-2 15,6 2 2-15,0 5-1 16,4 0-5-16,4 6 4 16,-1 0 0-16,6 4 1 0,4-1-3 15,1 3 5-15,5 0-4 0,3 2 6 16,4-1 3 0,5 2 8-16,2-1 1 15,5 2-5-15,6 0-6 0,4 1-1 16,4 0-2-16,6-1 0 15,3-1-5-15,6 3 4 16,4 0-5-16,5 2 9 16,3 0-1-16,3 2 9 15,5 0 0-15,3-3-2 0,5 0 10 16,3-3-4-16,5-2 3 16,5-1-10-16,5-3-10 15,3 0-2-15,8-6-3 16,4-1-4-16,4-4-80 15,2 0-127-15,1-6-127 16</inkml:trace>
  <inkml:trace contextRef="#ctx0" brushRef="#br0" timeOffset="25919.8314">16208 10444 362 0,'-4'6'4'0,"-2"-2"18"15,1-1 8-15,0 0 14 16,-1-6-19-16,-1 0-15 16,1-4-6-16,-1-1-4 15,-1-3 0-15,-1-1 1 16,0-2-1-16,-1 1-1 0,-1-1-1 16,1 1-1-16,0 1 2 15,-3 1 0-15,1 1 2 16,-1-1-1-16,1 1 0 15,-4 1 0-15,1 0 1 16,-2 0-1-16,1 3 2 0,-2-1-3 16,-1 0 2-1,0 3-1-15,2-2 5 16,-2 2 6-16,0 0-1 0,2 1-5 16,-1-2 1-16,2 1-3 15,-2-2 1-15,0 1-4 16,1-2 1-16,0 0-2 0,0-1 1 15,0 0 0-15,-1-1 0 16,2 2 0-16,0-4 0 16,-1 4 0-16,2-3-1 15,-2 1 1-15,3 0-4 16,-1-1 3-16,0 0-1 16,1 2 2-16,1 0 0 0,-2-1 0 0,2 1 0 31,-1 0 0-31,0 2-1 0,2 0 1 15,-3 1-1-15,1 1 1 16,-1 2-1-16,2 0 1 16,-4 2-2-16,1-2 2 15,-2 4-2-15,-1 2-3 16,0 3 6-16,-2 2 4 0,1 3 0 16,0-1 4-16,0 2 1 15,0-1-2-15,1 1-6 16,0 0 0-16,1 0 0 0,1-1 2 15,1 2-2-15,1 1 2 16,1 2-1-16,1 4-1 16,2-1-2-16,1 5 0 15,1 1 0-15,2 3 1 16,1 0 0-16,2 1-2 16,2 2 2-16,1-1-1 15,1 0 0-15,0 2 0 16,4-1 0-16,2 0 1 0,1 0-1 15,4 0 1-15,0 2 3 16,1 0 4-16,3 3-1 16,-1-2 1-16,4 3 1 15,-1 2-3-15,3-1 0 16,1 1-2-16,0 1-2 0,2 0 0 16,1 3-1-16,2 1 0 15,-1 1-2-15,0 1 3 16,2 0-2-16,-1 0 0 15,1-1 0-15,0 2-1 16,1-2 2-16,0 0 0 16,3 0-2-16,1 1 1 0,2-1 0 15,0 1 0-15,3 1 0 16,0 1 1-16,1 2-2 16,0 1 3-16,-2 2-3 15,1 2 2-15,0-2-2 16,1 0 3-16,1 0 2 0,-1 2-1 15,1-1 3-15,1 0 2 16,-2 0 0-16,-2 0-3 16,-1 2-4-16,1-1 1 15,-3 4-1-15,4 0 2 0,-4 1 1 16,1 0 0-16,1 0-1 16,-1 1 4-16,-1-3 7 15,-2-1-2-15,0-3-8 16,1 1-2-16,-3-6-5 15,1-1 10-15,1-2-7 16,0-2 1-16,1-2-1 0,0-2 0 16,0 0 0-16,3-4 0 15,0-3 0-15,-1-2-1 16,1-3 1-16,-1 0 0 16,3-4-1-16,0-2 1 15,4-1-4-15,0-3-1 0,3 0 1 16,1-3 0-16,1 0-4 15,1-1 1-15,1-1 2 16,1 0 3-16,1 0 0 16,2-2 1-16,1 0 1 15,0 1 0-15,-1 0-1 0,1 0 0 16,1 0-3-16,1 1 3 16,-1 0-1-16,4 0 1 15,0-1 1-15,1 0 0 16,1-1-1-16,0-1 1 0,1-2-2 15,0 1 0-15,0-3 2 16,2 1-1-16,-1-3 0 0,2 1-1 16,2 0 2-16,1-2-2 15,3 0 4-15,2 0-4 16,1-2 4-16,3-1-2 16,-3-1-2-16,2 0 0 0,2-4 3 15,1-3-3-15,1 0 1 16,-1-2 1-16,4 1 0 15,3-1-1-15,1-2 3 16,-1 1-2-16,-2 0-1 16,4-1 2-16,4-3-2 0,-3 2 0 15,1-4 1-15,2 1 1 16,1-1 0-16,-1 0-1 16,-3 1 1-16,-2 0 0 0,1 1 0 15,-1 3 1-15,-1 0-2 16,0 1 1-16,1 0-2 15,1-1 2-15,-3 1-2 16,-3-3 3-16,-1 1-4 16,1-2 3-16,0 1-2 0,-4-1 2 15,2 0-1 1,-2 1 1 0,0 1-1-16,-2 1 0 0,-3 0 0 15,0 1 1-15,-4-1-2 16,0 0 2-16,-2-1-1 15,-1-1-3-15,-1-1-2 16,1 0-1-16,-3 1 3 0,0 0-1 16,-1 0 3-16,-2 0 1 15,0 1-2-15,-2-1 2 16,-1 0 1-16,-2 0-2 0,-1 1-16 16,-1 2 2-1,1-1-1-15,0 2 2 16,-3 1 8-16,0 2 2 0,0 0 3 0,-3 1 1 15,1 0 0 1,-1 0-1-16,1 0 1 16,-4 1 0-16,1 0 0 0,-4-1 1 0,0 1-2 15,0-1 2-15,-1 1-2 16,0-1 2-16,3 0-1 16,-2-1 0-16,0 1 0 15,0 1 0-15,-1-3 1 0,-1-1-1 16,0 1 1-16,0-1-1 15,1-2-1-15,-1 1 1 16,2 0 0-16,0 0 1 16,-2-1-2-16,0-1 2 0,1 1 0 15,-2-2-2-15,1-1 1 16,4-2-2-16,1-2-1 16,3-1 2-16,-2-2 0 15,4-2-1-15,-1-1 5 16,1 0-2-16,0-4-1 15,2 2 0 1,2-1 1-16,-1-1 0 16,-2-2-1-16,2 1 0 15,-4 1 1-15,2-2-1 0,-1 1-1 16,0 0 0-16,3-1 1 16,-2 2-1-16,0 0 1 15,-1 0 0-15,-4 1-1 0,4 1 1 16,-5-1 1-16,2 1-1 15,-2-1 0-15,-1 2 1 16,-2-1-1-16,-2 1 1 16,-4-1-5-16,-1-1 1 15,-1 1 4-15,-1-3-1 16,3 0-5-16,-3-3 5 0,-2 0 2 16,3-2-2-16,-7-2 0 15,1 0 1-15,-2-1-2 16,-3 0-4-16,-4-1-6 15,2 0 1-15,-4-1 5 16,-3 2 2-16,-2-2-2 0,-3 1 0 16,0 1 4-16,-3 1 1 15,-3-2-1-15,0 0 2 16,0 2-1-16,-3-3 0 16,-4 0-1-16,0-1 1 15,-3 0 0-15,-1-1 0 0,-1 0-1 16,-1 1 2-16,-3-1-2 15,0 0 3-15,-2 0-2 16,-2-1 1-16,-2 1 0 16,-5 2 0-16,2 0 0 0,-3 2-2 15,-3-2 2-15,-2 6-1 16,1 0 1-16,-2 2 2 16,0-1 3-16,-1 1 0 15,-2-1 1-15,-1 1-3 16,-5 0-2-16,-3 2-3 15,-4 2 2-15,0 1-1 0,-3 4 0 16,-3 2 1-16,-2 2-1 16,-2 2 3-16,-2 4-3 15,-1 2 2-15,0 1 17 16,-2 5 17-16,-2 2 14 16,2 1-3-16,-2-1-12 0,-2-1-7 15,0 0-3-15,-2-2-2 16,2-3-1-16,1-1-13 15,-1-1-4-15,1-2-2 16,0 1-1-16,-1 0-2 16,-1-1 0-16,2 0-2 0,-2 0-1 15,-1 1-11-15,-3 0-7 16,0 0-5-16,-1 2-8 16,-1 1 4-16,0 5 14 0,-4 2 13 15,0 0 2-15,-1 3 3 16,-1 5 2-16,-5 2 11 15,-2 1-2-15,0 2-6 16,0 0-1-16,0 2-3 16,-4 2-2-16,0 0-1 15,0-1 1-15,-2 2 0 0,-5 0 0 16,2-2 8-16,1 0-3 16,-3-1 1-16,0-1 0 15,-2 1-1-15,1-1 3 16,-1 1-5-16,-2-3 3 15,1 1 4-15,1-2 2 0,1-3-6 16,-1 0-5 0,1-2-2-16,-2-2 2 0,1-1-2 15,0-1 0-15,2 0 0 16,1-2 0-16,-2 0 1 16,1-3 0-16,2 3-2 15,0-3 1-15,-2-1-1 0,3 1 2 16,3 0-1-16,1-2 3 15,0 0-5-15,1-2 5 16,2 0 5-16,0-2-6 16,-3-2 0-16,3 1-1 15,3-2 0-15,1 0-1 16,1 1-2-16,0-1 3 0,2 0 0 16,3-1 2-16,-1 1-6 15,-2-1 9-15,4-1-3 16,0 0 1-16,4-3-1 15,-1 0-2-15,1 1-2 0,1-2 2 16,0 1 0-16,0 1 0 16,0 0-1-16,-3 0 0 15,3 4-1-15,-1-3 1 16,3 2 0-16,2 0 1 16,-2 0-1-16,0 2 0 0,2 0 1 15,-1-1 1-15,2 3-2 16,-3 2 0-16,1-1-2 15,1 2 1-15,1-1 1 16,1 3 0-16,2-1 1 16,-1 1-1-16,3 0-1 15,0-1 2-15,1 0 2 0,0-1-2 16,1 0 8-16,1-2 2 16,0 1-3-16,1 0-4 15,1-1-2-15,0 2 0 16,2 1 1-16,2 1 2 0,0 4 3 15,1 0 4-15,3 4-3 16,-1 4 6-16,4 1 0 16,-2 3-3-16,6 0-8 15,1-3-3-15,4-4-2 16,4-2-10-16,3-3-87 16,0 0-132-16,-2-5-222 15</inkml:trace>
  <inkml:trace contextRef="#ctx0" brushRef="#br0" timeOffset="51424.9413">883 13632 377 0,'4'-5'34'0,"0"-1"52"15,3-1-17-15,-1-1-44 16,2 2 35-16,0-3-38 0,-1 4-15 15,2 1 10-15,0 1-10 16,0 1 0-16,2 1-9 16,0 2 3-16,0 1 0 15,2 2-2-15,1 0 7 16,2 0-8-16,2 0 4 0,2 1-2 16,0-3 2-16,2 2 6 15,1-3-3-15,4 0 7 16,0 1-5-16,1-1 3 15,6-1-5-15,-2 2 0 16,5-1-2-16,-3-1-2 0,4 0 2 0,1 1-2 16,0 0 1-16,-1 1-1 0,2-2-1 15,-2 3 4-15,3 1-4 16,-3 0 5-16,3 0 0 16,3 1 4-1,0 0 2 1,1 0 0-16,-1 0-3 0,4 0 2 15,0 1 1-15,2-2-8 16,1 3 0-16,1-2 3 16,3 4 0-16,1-2-1 0,3 0-1 15,-4-1 1-15,5 0 2 16,-2-2-1-16,3-1 4 16,-1 0 1-16,-1-1-1 15,3 0-2-15,-1 1 3 16,3-1-1-16,-4 0 3 0,3 2-3 15,-3-2 1-15,3 1-5 16,-2-1-2-16,1-1 4 16,0 2-1-16,-1-2-3 15,1 0 4-15,3 1-5 16,0 0 3-16,1-3 1 0,3 0-4 16,-2-1-1-16,2 1-2 15,-2-1 0-15,2 0 9 16,0 2 4-16,-1-3-2 15,0-2-2-15,2 0-3 16,-1 2-2-16,-1-2-4 16,2 0 1-16,1 1 0 0,-1-1 0 15,2 1-1-15,2-1 2 16,-2 1 0-16,1 0 1 16,1-1 0-16,-2 0 0 15,4 1-1-15,-2 0-1 0,1 1 3 16,1-1-2-16,0 1-2 15,1 0 0-15,0-1 4 16,0 1-2-16,0-1 2 0,2 0-1 16,-1-1 0-16,3-2-2 15,0 1 3-15,1-1 0 16,1 0-2 0,1 0 2-16,-3 1 5 0,0 1-4 15,-1 0 1-15,0 1-1 16,-3 1-2-16,0 0-1 0,-1 1 1 15,0-1 8-15,-4 1-9 16,1 1 1-16,-1 0 5 16,-3-1-3-16,-1 1 0 15,-2 0-3-15,1-1 0 16,-1 0 1-16,-2-1 2 0,-1 0-2 16,1-2 6-16,-1 1 5 15,-5-2-1-15,1 2-2 16,-2-2-3-16,-2 1-4 15,-4 0 2-15,0 0-4 16,-5 1-1-16,-3 0 1 16,-4 1-3-16,-2 1 3 0,-7 1-1 15,-3-1 0-15,-5 3 0 16,-4 0 2-16,-5 1-2 16,-7 0-1-16,-1-2-3 15,0 6-17-15,-5-2-46 0,0 0-36 16,-3-1-77-16,-4 0-190 15</inkml:trace>
  <inkml:trace contextRef="#ctx0" brushRef="#br0" timeOffset="52612.3386">1023 14394 569 0,'25'-3'2'0,"4"5"27"16,2-1 11-16,5 3-19 15,1 0-13-15,4 2 27 16,4 0-17-16,4-1-12 15,2 0 0-15,5-1 3 16,2 0 3-16,3-2 8 0,3 0 2 16,3-2 7-16,5 2-3 15,0-4-4-15,6 2 8 16,2-3-2-16,3 1-3 16,2 0-5-16,-3 1-9 0,1-1 3 15,0 3-13-15,-3 0 2 16,1 2 2-16,-3-2-6 15,3 1 8-15,4 0-3 16,2-2 4-16,-1 0 4 16,2 0 1-16,2 0 9 0,3 0-8 15,-4 0 4-15,1 0 2 16,4-2-7-16,2 2 0 16,-2-1-3-16,-2 0-1 15,2 1-2-15,2-1-5 16,-1-1 5-16,-5 1-6 0,3 0 3 15,3 1 2-15,-2 0-7 16,-1 1 3-16,3 0 2 16,0-1-2-16,0 0 5 15,-2 0-1-15,4 0-3 16,0-2 1-16,1 1 0 0,-3-1 5 16,0-1-4-16,1 1 5 15,-2 1-3-15,-3 1-3 16,0 0-4-16,2 0 3 15,-3 0-3-15,-2 2-1 16,3-1 5-16,-4 3-6 0,1 0 4 16,-5 0 0-16,3 0 6 15,3 0 12-15,-3 0 25 16,-1-2 4-16,1-1-21 16,-3 2-18-16,-3-3-1 15,-7 3-1-15,-4-3-1 0,-6-2-4 16,-5 1-8-16,-4 1 5 15,-4-3 0-15,-5 2 3 16,-5 0-5-16,-2 0-17 16,-8 2-48-16,-4 1-58 15,-7 0-50-15,-9-1-120 0,-7 3-145 16</inkml:trace>
  <inkml:trace contextRef="#ctx0" brushRef="#br0" timeOffset="53403.1035">686 15361 761 0,'-7'11'16'16,"7"-1"-9"-16,2 0 8 15,12-2-16-15,5 0 0 16,11-4-4-16,5-2 3 16,11-1 4-16,6-4 4 15,9-4-7-15,11-1 4 0,6-1-2 16,9 0 1-16,11-1 29 15,10-1 21-15,6 0 9 16,6 1-13-16,8-1-5 16,4 3-2-16,4 3-13 15,3 2-11-15,1 1 4 0,1 3-7 16,-2 2 1-16,2 1 6 16,-8 1 0-16,-2 1 5 15,-2 0 10-15,-6-2-4 16,-8 1-2-16,-6 0-3 0,-7-1 6 15,-8 0 8-15,-11 2-13 16,-12-1-5-16,-11 1-7 16,-12 0-10-16,-12 0 1 15,-9 3-4-15,-5 2-51 16,-11 0-87-16,-9 0-92 16,-2 1-283-16</inkml:trace>
  <inkml:trace contextRef="#ctx0" brushRef="#br0" timeOffset="61877.8331">18836 10619 498 0,'-10'-5'27'0,"-1"3"0"15,0 2 45-15,-4 0 1 16,0 3 17-16,-2 6 7 16,-3 3-4-16,1 2-49 0,-1 3-3 15,2 1-17-15,-2 5 21 16,1 0-22-16,3 4-19 15,-1 3 2-15,3 1-5 16,0 2 8-16,3 1-3 16,4-2 11-16,2 1-10 15,2-1-3-15,1-3 2 0,3 1-2 16,4-3 6-16,3 1-7 16,0 0 3-16,5-2-4 15,-1-1 0-15,3 0-1 16,4-2-2-16,0-3 4 15,4-2 1-15,1-1 7 0,1-3 2 16,2-1 2-16,-1-2 2 16,1-5-3-16,-1 0 2 15,1-3-6-15,-2-2 6 16,0-2-6-16,1-5 7 16,-1-2 2-16,-2-4-8 0,1-2 0 15,0-3 0-15,1-2 1 16,-2-1 4-16,1-2-4 15,-2 0-5-15,-2 1 3 16,-3-1-6-16,0 1 5 16,-4-2 1-16,0 1 6 0,-3-1-2 15,-2 0-1-15,0-2 3 16,0-2-1-16,-3-3 1 16,-1 1-3-16,-2-4-7 15,-1-2 1-15,1 0-3 16,-4 0-2-16,1-2 0 0,-4 1-3 15,-1-1 5-15,-3 1 2 16,-2 2 4-16,0 2-2 16,-5 2 3-16,-5 3 1 15,-2 5 4-15,-5 3 1 16,-5 2-3-16,-2 3-3 0,-5 4 6 16,-1 6-6-16,-4 2-2 15,-2 10 1-15,-4 10-5 16,-1 9-4-16,-3 10-1 15,1 10-1-15,3 9 0 16,4 11-18-16,9 11-53 16,7 9-50-16,8 6-104 0,9 4-197 15</inkml:trace>
  <inkml:trace contextRef="#ctx0" brushRef="#br0" timeOffset="63055.6652">21908 11632 522 0,'-12'-2'191'16,"-2"4"-123"-16,0 1-24 16,-1 4 41-16,-2 4-32 15,-1 3 16-15,1 5-11 16,-2 6-25-16,2 3-8 16,-1 5 6-16,2 4-8 0,0 3 3 15,4 4-15-15,1 1-3 16,6 2-7-16,3 0-3 15,6-2 7-15,8-2-9 16,4-3 4-16,6-6 0 16,4 0-2-16,3-6 13 0,6-2 2 31,3-5 2-31,4-3 9 16,3-5 2-16,2-6-3 0,1-5-9 0,-2-5 3 0,2-4-1 15,-1-10 2-15,1-5 3 16,0-6 0-16,0-3 3 15,-2-7 3-15,-2-3-6 16,-7-1-9-16,-5-5-6 16,-6-1-5-16,-6-2 4 0,-6-2-3 15,-3 0 0-15,-5-2 1 16,-5 1-1-16,-1 0 0 16,-4 5-2-16,-9 3 3 15,-1 4-4-15,-8 5 7 16,-5 4-3-16,-6 4 8 15,-5 4 0-15,-6 4-3 0,-4 6 1 32,-1 5 2-32,-3 7 0 15,-3 3 10-15,-3 13-7 0,-3 9-9 16,0 12 1-16,-3 8-3 16,2 11-5-16,3 6 3 15,3 8-1-15,8 6-8 16,7 5-29-16,11 0-79 15,9-1-61-15,12-3-140 0,12-3-331 16</inkml:trace>
  <inkml:trace contextRef="#ctx0" brushRef="#br0" timeOffset="64150.7946">24863 10726 424 0,'-8'-8'298'0,"-2"1"-224"16,1 4-16-16,2 0 32 15,0 2-27-15,-1 2-11 16,-1 7-18-16,0 5-30 16,0 8 11-16,-1 5-4 0,-1 9 18 15,1 6 8-15,2 6-21 16,0 3-1-16,4 1-1 15,3-2 10-15,1-2 15 16,4-4-10 0,8-4-4-16,3-3-8 15,6-1-8-15,2-7 3 0,6-3-8 16,4-5-1-16,4-5 12 16,6-5 1-16,5-6 5 15,1-3-5-15,2-6 0 16,1-8 2-16,0-4-4 0,-1-8-2 15,-2-6 3-15,-3-1-1 16,-5-3-1-16,-5-5 1 16,-5-3-6-16,-11-1 0 15,-6-4 6-15,-6-1-5 16,-7-2 1-16,-2-1 2 0,-9 2-4 16,-7 0 5-16,-4 1-4 15,-7 4-1-15,-6 1 2 16,-4 5-5-16,-3 7-5 15,-5 7 6-15,-2 7 3 16,-6 11 10-16,-3 7 0 0,-5 13-5 16,-2 12-1-16,-3 11 0 15,-3 14 2-15,1 12-10 16,3 12-7-16,6 10 0 16,9 5-12-16,8 2-85 15,16-2-151-15,14-7-361 16</inkml:trace>
  <inkml:trace contextRef="#ctx0" brushRef="#br0" timeOffset="73271.8705">16746 8961 765 0,'-10'-5'122'0,"-3"-1"-114"16,0 1 19-16,0 2 53 15,0 0 9-15,-3 1 5 16,0 2-24-16,-3 3-30 15,0 8-9-15,-1 6-5 16,-3 8-10-16,-2 4 2 16,-2 10-6-16,-1 5-3 0,1 6-6 15,0 1-2-15,2 4 4 16,4 0 0-16,4 0 9 16,6-2 0-16,5-2 9 15,6-1-4-15,1-4-6 0,11-2-1 16,5-3-8-16,6-4 4 15,4-5 1-15,6-4-2 16,3-7 5-16,4-5 0 16,4-7 1-16,0-5 1 15,3-6-2-15,1-5-4 16,0-9 2-16,-1-5 3 0,-1-6 2 31,-2-3-3-31,-2-5-6 0,-4-1 5 16,-3-4-4-16,-3 0-1 15,-5-1-2-15,-5 0-1 16,-5-4-1-16,-6 2 3 16,-3-4-1-16,-6 2 2 15,-3-3-3-15,-5 2 1 16,-7 0 0-16,-3 4-1 0,-5 2 1 16,-4 5 9-16,-4 5 6 0,-2 6 1 15,-4 5 6-15,-3 7-1 16,-1 6-6-16,-4 6-1 15,1 3 3-15,-3 9-4 0,0 8-9 16,0 9-2-16,1 6-4 16,1 5-1-16,1 4-5 15,6 3 4-15,5 0-6 16,6-2-42-16,10 1-64 0,8-4-86 16,7-2-136-16,9-7-362 15</inkml:trace>
  <inkml:trace contextRef="#ctx0" brushRef="#br0" timeOffset="74149.4586">17863 8842 581 0,'-14'-11'99'0,"-5"4"-20"16,-1 4 44-16,0 3-43 0,-2 1-2 16,0 12-3-16,1 8-27 15,-1 10-10-15,0 9-17 16,2 13-12-16,1 9-3 15,2 9 7-15,6 4 4 16,5 0-9-16,5-5 8 0,4-4-3 16,12-12 5-16,6-7-8 15,6-9-5-15,6-5 1 16,5-10-3-16,4-6-4 16,4-9 0-16,5-7-2 0,1-3 5 15,1-12 8-15,-1-8 1 16,-3-8-1-16,-4-5 1 15,-4-10 2-15,-5-3 12 16,-6-7-3-16,-6-4-2 16,-10-7 7-16,-9-7 1 0,-6-5-10 15,-10-4-8-15,-5 2-6 0,-6 2-2 16,-1 8 0-16,-1 13-1 16,-3 12 3-16,-2 13 20 15,-5 12 23 1,-8 12 7-16,-5 8-19 15,-7 9-9-15,-3 14-14 0,0 7 5 16,-2 9-6-16,4 8-9 16,4 6-3-16,6 7 2 15,10 5-12-15,12 5-44 0,12-2-66 16,11 0-101 0,21-5-205-16,13-11-494 0</inkml:trace>
  <inkml:trace contextRef="#ctx0" brushRef="#br0" timeOffset="75202.9783">20762 9162 629 0,'-13'1'109'0,"-2"7"-28"16,2 4 40-16,-1 5-60 0,-1 7 12 16,0 3-25-16,0 10-15 15,-2 4-8-15,1 6-13 0,-2 6 17 16,3 5-16-16,1 0 11 15,6 3-10-15,3-1-8 16,3-4 0-16,2-2-6 16,4-7 8-16,5-7 0 15,3-7 15-15,5-8 3 0,4-6-10 32,4-10 3-32,4-5-4 15,5-7-1-15,2-10 4 0,3-5-5 0,1-8 1 0,2-5 0 31,-2-3 4-31,0-2 0 16,-1-2-10-16,-5-2 3 16,-1 0 2-16,-5-1 0 15,-4 1-6-15,-4 2-5 0,-4 0 4 16,-6 0-3-16,-4 1 1 16,-6-1 1-16,-1 1-1 15,-11-2-1-15,-6 0-1 16,-3 1 1-16,-4 3 5 15,-4 2 25-15,-2 5 7 0,-1 6-6 16,-1 7-13-16,-2 7 0 16,-1 8 6-16,-1 7-2 15,1 14-11-15,-1 11 3 16,5 9-4-16,1 9-4 0,2 7-8 16,6 1-3-16,6-1 2 15,5-3-26-15,6-6-81 16,6-5-86-16,4-4-171 15,7-3-447-15</inkml:trace>
  <inkml:trace contextRef="#ctx0" brushRef="#br0" timeOffset="84649.8848">4803 14764 399 0,'4'-4'381'0,"-4"1"-351"16,0 0 141-16,0 0-10 15,-4 0-19-15,-3 2-34 0,-2 1-36 16,-2-2 0-16,0 4-24 16,-5-1-15-16,0 6-11 15,-1 2 3-15,-1 3-5 16,-2 5-10-16,1 4-8 15,0 4-2-15,0 2-1 16,1 5-1-16,5 1 2 16,0-1-1-16,3-1-2 15,6-1 0-15,0 0 1 16,4-3 0-16,0-3 0 0,5-1 1 0,3-3-4 16,2-3 4-16,1-2-3 15,3-4-1-15,0-3-1 16,3-3 3-16,0-4 0 15,1-1 2-15,2-3 0 0,0-6 0 16,-2-1 2-16,0-3 0 16,-4-2 1-16,-1 1 0 15,-6-1 3-15,0 0 1 16,-7 2 2-16,0 1 4 16,-8-3 0-16,-4 4 1 0,-2-1 11 15,-2 2 9-15,-4 1 4 16,1 1 1-16,-2 3-4 15,1 2-6-15,2 2-4 16,2 1-13-16,3 0-7 16,1 4-7-16,5 1-4 0,4 3-8 15,3 0-59-15,2 1-106 16,4 1-131-16,2 0-356 16</inkml:trace>
  <inkml:trace contextRef="#ctx0" brushRef="#br0" timeOffset="104392.384">14412 9537 569 0,'-8'3'156'15,"-2"-1"-56"-15,1-1 46 16,2 0-51-16,-2-3-10 16,-1-3-34-16,2-4-9 15,0-5-5 1,4-2-9-16,2-2 1 0,2-4-10 0,3-1 7 16,5 0-3-16,3-2-2 15,1 3 4-15,-1 6-14 0,1 6-9 16,0 9-1-16,-2 2-3 15,-1 13 8-15,-2 4-2 16,-2 3-1-16,-4 2 2 16,-1-2 0-16,-4-2 9 15,-6-4 23-15,0-2-1 0,-4-6-7 16,-2-3-6-16,0-4-9 16,-1 0-6-16,0-7-4 15,4-6-2-15,3-1-1 16,2-3-3-16,6-1 2 15,2 0-2-15,5-2 1 0,6 2 2 16,3 4 4 0,1 3 4-1,1 6-3-15,0 5-5 16,-3 9 0-16,-3 7 1 16,-3 4 3-16,-4 4-2 0,-3-1 2 15,-1-1-1-15,-6-3 1 16,-4-2-1-16,0-5 0 15,0-5 1-15,-3-4-2 16,1-3-2-16,0-4-1 0,3-8-1 16,3 0-2-16,2-3 0 0,4-3 0 15,1-1 0 1,5 0 2-16,5-1 0 16,3 3 0-16,3 5 1 0,1 5 2 0,-2 7-2 15,-2 5-1-15,-1 9 2 16,-4 4 2-16,-5 4-1 15,-2 0 2-15,-1 1-1 0,-4-4 1 16,-3-3-1-16,-3-1 1 16,-2-8-2-16,0-4 0 15,-1-3-2-15,-1-3-3 16,3-7 1-16,1-3-1 0,3 0 1 16,2 0-1-16,4 0 1 15,1-2 0-15,6 3-1 16,4 1 1-16,4 4 0 15,0 3 1-15,3 4-1 16,-3 4 0-16,0 8 2 0,-4 4 2 16,-2 1-3-16,-4 0 3 15,-3-1 2-15,-1-3-1 16,-1-3 1-16,-6-4-1 16,0-5 0-16,-1-1-3 15,-4-3-1-15,2-5-1 16,-1-4 1-16,1 0-2 0,2-2-3 15,2 1 0-15,3 0 2 16,3 1 1-16,1 1 1 16,6 3 0-16,1 2 0 15,4 3-1-15,0 3 0 16,1 5 1-16,1 5 1 0,-3 4 1 16,0 1 1-16,-3 2-1 15,-3 0 1-15,-5 0 1 16,0-1 2-16,-2-2 1 15,-8-4 0-15,-2-3 3 16,-1-2 4-16,-2-4-4 0,-1-2-3 16,-1-4-1-16,2-3-3 15,2-4-1-15,3 0-1 16,3-1-1-16,3 1 1 16,4-1-1-16,0 5 0 15,4 1 2-15,3 3 2 0,2 3 0 16,1 1-5-16,-1 5 5 31,-2 2-1-31,-2 0 0 16,1-1-4-16,-4-3-28 15,-2-3-70-15,-4-2-114 0,-6-11-324 16</inkml:trace>
  <inkml:trace contextRef="#ctx0" brushRef="#br0" timeOffset="105121.2837">13962 8912 499 0,'6'-13'190'15,"-3"-8"-151"-15,0-6 134 16,1-10-62-16,0-2-20 0,-1-3-8 16,-1 4-18-16,0 6-39 15,0 6-13-15,-2 10-8 16,0 10-2-16,0 6 30 15,0 13 28-15,3 9-47 16,1 7-8-16,1 5-3 16,4-1 6-16,-1-1 8 15,4-3 14-15,-1-8 5 0,0-6-8 0,3-9-7 16,-2-6 4-16,1-6 4 16,-4-8 16-16,-1-5 0 0,-4-6-6 15,-2-2-7-15,-2-4-5 16,0 1-4-16,-4 2-11 15,-1-2-8-15,-1 9-10 16,3 4-31-16,0 8-50 0,3 5-48 16,4 4-72-16,3 9-94 15,3 5-236-15</inkml:trace>
  <inkml:trace contextRef="#ctx0" brushRef="#br0" timeOffset="105660.7745">14282 8642 552 0,'-11'15'275'0,"0"4"-193"15,0 5 104-15,1 2-50 16,5 2-36 0,3 3-31-16,2-2 4 15,3-5-11-15,7-2-2 16,1-7-31-16,2-5-15 0,3-5-5 15,-3-5-10-15,3-2 3 16,-1-10-5-16,-3-1 1 16,-2-4-24-16,-3 0-21 0,-5-1-26 15,-2 2-29-15,-5 1-15 16,-6 3 5-16,-3 4 38 16,1 2 46-16,-2 4 25 15,4 2 18-15,1 1 53 0,5 4 21 16,1 0-2-16,3-1-22 15,1-3-16-15,5-1-28 16,3 0-15-16,0-1 2 16,1-5-6-16,-1-1 0 0,-1 3-1 15,-3-4-3-15,-4-1-20 16,0-2-21-16,-5 2-12 16,-6-5 1-16,-2-1 12 15,-2 3 20-15,-1 0 20 16,4 1 6-16,2 4 23 15,5 2 14-15,3 3-3 0,2 2-13 16,2 0-18-16,8 0-9 16,3 0 3-16,4 2-23 15,2 0-67-15,1 1-51 16,-4 0-104-16,1-1-136 16</inkml:trace>
  <inkml:trace contextRef="#ctx0" brushRef="#br0" timeOffset="106049.7858">14400 8620 547 0,'-3'0'187'16,"0"2"-74"-16,1 8 4 0,1 3-6 15,1 5-39-15,0 2-14 16,3 3 2-16,4 0-14 16,-1-2-3-16,1-4-11 15,1-7-10-15,2-3-6 16,0-6-13-16,0-1-2 15,0-9-5-15,0-4 5 0,-2-3-1 16,0-1-3-16,-1 1-10 16,-3 2 5-16,0 3-2 15,-3 3-5-15,1 6 11 16,-1 2 3-16,1 8 1 16,1 5 23-16,0 4 9 15,4 1 15-15,-2 1 12 0,3-3 7 16,0-4-9-1,4-5-19-15,-1-4-22 16,3-3-14-16,1-9 5 0,1-7 11 0,0-4 10 16,-1-5 5-1,0-3-8-15,-2-3-6 0,-1-4-7 16,-4 0-2-16,-4 0-6 16,-2 3-8-16,-2 2-72 15,0 6-98-15,-4 6-126 16,-5 6-365-16</inkml:trace>
  <inkml:trace contextRef="#ctx0" brushRef="#br0" timeOffset="120036.2053">14173 8335 326 0,'-3'3'125'0,"-1"1"-81"16,3-2 13-16,0-1 40 15,-1-1-36-15,2 0-18 16,0-3-23-16,-1-7-2 15,0-3 1-15,-1-7 11 0,-1-5-13 16,1-9-17-16,-3-6 4 16,1-7-4-16,1-7 0 15,1-7 0-15,2-8 0 16,0-8 1-16,2-7-2 16,7-7 0-16,5-8 1 0,3-8-1 15,5-5-3-15,4-6-25 16,5-5-24-16,4-6-8 15,8-2 25-15,5-4 20 16,6-4 13-16,5 1 1 16,6-1 3-16,3 1-2 0,3 6 3 15,4 4 2-15,-1 6 8 16,1 7 1-16,0 7 11 0,-1 9-1 16,-4 6-3-16,-2 10-3 15,-7 7 9-15,-2 10-5 16,-5 7-7-16,-5 8-4 15,-4 5-6-15,-5 7 0 16,-4 2-3-16,-2 5 1 0,-4 4-2 16,-6 4-1-16,-4 5-27 15,-7 4-49-15,-7 6-57 16,-5 4-49-16,-1 3 31 16,-7 2-67-16</inkml:trace>
  <inkml:trace contextRef="#ctx0" brushRef="#br0" timeOffset="120336.8423">15656 4823 15 0,'-12'3'106'0,"1"-1"-65"16,1 0 22-16,1-1 8 15,3 0 40-15,1-1-7 16,3-1-67-16,2-3-12 16,0-3-6-16,5-2 10 15,4-2 4-15,4-3-21 0,3-2-8 16,4-1-3-16,-1-1 0 16,5 1 3-16,-4 4 3 15,-3 0-1-15,-1 6-5 16,-4 4-8-1,-3 5 2-15,-2 9 23 0,-1 6 13 16,-3 6-13-16,-2 1-11 0,-1 2 28 16,0-1 28-16,-3-4-3 15,0-2 3-15,-1-5 1 0,-2-6-5 16,1-2 9-16,-3-3 2 16,-2-3-32-16,-4-3-27 15,-2-5-4-15,-2-2-7 16,0-3-4-16,2-4-42 15,3-2-50-15,3 0-94 0,6 0-89 16,4 2-131-16</inkml:trace>
  <inkml:trace contextRef="#ctx0" brushRef="#br0" timeOffset="120826.7512">16159 4455 888 0,'-9'24'87'16,"0"3"-87"-16,0 6 1 15,2 1 63-15,1 0 4 16,2-2-24-16,1-7-35 0,3-5-10 16,0-9-3-16,3-10-12 15,1-6-12-15,3-15 29 16,0-10 3-16,-1-9 4 16,1-7-12-16,3-5-4 15,3 1-11-15,1 2 6 16,5 8 11-16,1 10-3 0,-2 12 3 15,0 12-8-15,-5 6 12 0,-3 6 0 16,-7 12 25-16,-3 5 4 16,-1 1-8-16,-9 0 8 15,-1-1 18-15,-2-2-4 0,-1-5-22 16,1-3-20-16,0-6 2 16,6-5-21-16,4-2-67 15,3-6-98-15,3-9-170 16,11-2-75-16</inkml:trace>
  <inkml:trace contextRef="#ctx0" brushRef="#br0" timeOffset="121628.9671">16546 4439 721 0,'-9'47'14'0,"-6"1"9"0,0-5 113 16,-3-6-42-16,-1-7 1 15,0-12 2-15,2-9-39 16,1-9-18-16,3-10-17 16,2-14-24-16,3-10 6 15,6-6-3-15,2-6-35 0,9-2-31 16,7 3 31-16,6 5 25 16,1 8 4-16,4 10 4 15,-2 8 1-15,-2 12-3 16,-4 5 2-16,-2 14 2 15,-6 7 10-15,-2 3-8 0,-6 4 1 16,-3-2-3-16,-1 1 1 16,-9-3 4-16,0-3 12 15,-2-3 12-15,-2-1-4 16,3-3-9-16,3-1 2 16,4-2-12-16,4-4-7 0,3-3-11 15,11-3-1-15,5-4 3 16,3 0-19-16,5-4-23 15,1-4-19-15,3-5-24 16,-2 0 4-16,-4 0 39 16,-5 3 32-16,-4 3-3 0,-7 6-5 15,-6 1 24-15,-3 8 33 16,-2 7 64-16,-5 4-31 16,0 4 12-16,1-2 17 15,0 0-18-15,6-3-22 16,0-3-15-16,4-3-24 0,4-5-9 15,4-1-6-15,2-5 0 16,-2-1 0-16,1 0 2 16,0-6 0-16,-4-2-14 15,-5-1-10-15,-1-1-14 16,-2 0-9-16,-1 3 8 0,-2 2 17 16,-2 0 8-16,1 4 12 0,0-2 5 0,2 3 13 15,-1 0 12-15,2 0-6 16,0 0-15-16,0-4-10 15,0 2-13-15,0-3 9 16,1 0 5-16,-1-3 1 0,0-4-4 16,0 1-1-16,-3 0 1 31,-2 1-1-31,-1 0 5 16,0 1 1-16,3 5 9 0,0-2 12 0,1 2 3 15,1 0 0-15,1 1-4 16,0-1-16-16,5-2-5 15,3 2 0-15,5-2-4 16,-2 3 0 0,3 2-36-16,-1 1-70 15,-1 3-19-15,-3 7-105 0,-3 4-147 16</inkml:trace>
  <inkml:trace contextRef="#ctx0" brushRef="#br0" timeOffset="121962.3303">16933 4699 475 0,'4'0'418'0,"-2"0"-409"16,-1-11 37-16,1-3 98 0,0-4-18 16,-2-6-61-16,-1-2-32 15,-1-3-3 1,1 2-21-16,-1 1 1 16,1 4-4-16,0 5-9 15,0 5 7-15,3 5-11 0,0 7-2 0,3 2-8 16,2 9 13-16,3 3 13 15,2 7-8-15,2 1 1 0,1 3 6 16,1 0 4-16,-2 2 9 16,1-2-4-16,-4 1 9 15,-3-5 13-15,-5 0 1 16,-3-2 12-16,-4-5 11 0,-8-1-16 16,-4-5-11-16,-3-2-7 15,-2-2-22-15,-1-4-8 16,3-4-18-16,1-3-54 15,7-3-71-15,3-3-94 16,8 3-146-16,0 2-438 16</inkml:trace>
  <inkml:trace contextRef="#ctx0" brushRef="#br0" timeOffset="122218.9735">17172 4480 869 0,'2'0'68'16,"0"13"9"-16,-3 7 95 0,-4 6-46 15,-1 4-34-15,0 4-53 16,2 0-35-16,2-2 1 16,4-2-39-16,5-4-72 15,7-8-79-15,3-5-170 0,3-9-140 16</inkml:trace>
  <inkml:trace contextRef="#ctx0" brushRef="#br0" timeOffset="122742.0433">17454 4518 1120 0,'-21'9'74'15,"-3"7"-64"-15,2 7 16 16,1 0 32-16,5 2 3 16,6 2-23-16,7-4-30 15,4-2-10-15,10-4-1 16,9-5-10-16,6-4-20 0,5-8-33 0,3 0-51 15,4-11-47-15,-2-5-53 0,-1-6-46 16,-2-1 56-16,-6 0 76 16,-3-1 48-16,-5 3 286 15,-7 6 28 1,-4 4-20-16,-2 4-8 16,-6 5-30-16,0 2-21 15,-2 10-43-15,-4 6-61 0,0 1-12 16,0 4 3-1,1 2-17-15,2-3-15 0,0-3-7 0,2-4 0 16,0-4-10-16,0-3-29 0,1-3-15 16,-3-3-10-16,0-9-28 15,-3-6 7-15,-4-6 46 16,1-5 35-16,-1-1-17 16,3 0-17-16,3 4 35 15,2 4 24 1,6 3 38-16,6 6 13 15,5 0-10-15,3 1-8 16,4 3-10-16,2 1-18 16,4-1-24-16,3 4-92 0,0 0-56 15,1 1-119-15,-1 1-267 16</inkml:trace>
  <inkml:trace contextRef="#ctx0" brushRef="#br0" timeOffset="123295.7579">18405 4161 876 0,'-1'0'70'16,"-6"10"-51"-16,-3 5 23 16,-3 7 21-16,-1 2-9 15,1 0-33-15,3-1-14 16,5-3-12-16,3-8 6 16,3-4-36-16,9-8-33 0,3 0-11 15,6-12 15-15,0-1-29 16,4-1-55-16,-3 0 31 15,-3 1 71-15,-3 5 62 16,-6 8 30 0,-4 0 18-16,-3 11 99 15,-3 7 55-15,-2 2-87 16,-3 3-82-16,0 0-40 16,2-2-26-16,1-3-83 0,2-5-173 15,4-3-265 1</inkml:trace>
  <inkml:trace contextRef="#ctx0" brushRef="#br0" timeOffset="123701.6041">18573 4492 704 0,'-14'24'166'15,"-1"2"-123"-15,4 1 77 16,5 2 13-16,1-3-51 0,5-3-43 16,7-6-31-16,6 0-2 15,6-9 8-15,4-4-13 16,3-4 2-16,2-7 3 16,-1-8-10-16,-2-4 12 15,-3-9-7-15,-7-3 5 0,-4 1 1 16,-5-6-6-16,-5 2 6 15,-7 2-7-15,-6 2 2 16,-4 6 6-16,-5 4 2 16,-2 10 36-16,-1 4-8 15,2 6-2-15,1 9-16 0,1 5-16 16,7 6-6-16,5 4-10 16,6 6-57-16,3 2-58 15,6-1-74-15,8-2-116 16,3-7-198-16</inkml:trace>
  <inkml:trace contextRef="#ctx0" brushRef="#br0" timeOffset="124084.3322">18930 4464 655 0,'-1'15'101'15,"-8"8"-92"-15,-1 2 80 16,0 4 81-16,0-3 2 15,2-1-32-15,4-5-36 16,3-6-68-16,3-3-21 16,7-6-8-16,5-4-9 0,2-1 11 0,6-4-13 15,1-9 7-15,2-4-4 16,-2 0-36-16,-1-3-10 16,-5 6 6-16,-5 2 3 15,-5 7-7-15,-3 5 18 16,-3 3 26-16,-2 11 12 0,-3 3 32 15,0 3 10-15,0-2 21 16,3-2 14-16,0-4-18 16,4-6-33-16,5-4-20 15,4-2-11-15,3-8 2 16,3-4-1-16,-1-7-4 0,1-1 1 16,-2-4-19-16,-1 0-42 15,-4 3-23-15,-6 1-73 16,-3 6-149-16,-2 5-223 15</inkml:trace>
  <inkml:trace contextRef="#ctx0" brushRef="#br0" timeOffset="124405.2937">19186 4695 762 0,'11'-7'201'0,"1"-8"-187"0,3-3 52 16,4-8 9-16,1-3-22 15,1 0-5-15,-2 0-29 16,-1 3-8-16,-3 5 5 16,-5 8-25-1,-3 6 6-15,-3 8-17 16,-3 13 4-16,-1 9 31 0,-3 5-14 16,1 2 11-16,2-1 26 15,0-8 21-15,-2-4 35 16,4-6-25-16,4-6-36 15,2-5-6-15,3-2-5 16,2-8 6-16,1-1-12 0,1-6-11 16,0 0 2-16,0-3-7 15,0-1 0-15,-2 0-16 16,1 2-83-16,-1 1-75 16,4 2-23-16,-1 2-85 0,4 1-136 15</inkml:trace>
  <inkml:trace contextRef="#ctx0" brushRef="#br0" timeOffset="124860.5424">19693 4423 135 0,'-8'16'811'0,"-6"6"-740"15,-4 3-56-15,0 5 107 16,1-3 7-16,3 3 3 16,2-5-61-16,6-3-45 15,4-3-1-15,6-3-4 16,8-7-9-16,5-1-7 15,4-5-10-15,2-3 4 16,2-3 5-16,-1-5-16 0,-4-4-19 0,-5-3-20 16,-6 1-22-16,-6 1-24 15,-5 0 7-15,-9 1 42 16,-4 4 23-16,-1 5 19 16,0 2 30-16,3 1 31 0,3 0-5 15,5 0-22-15,4 0-9 16,1 1 1-16,4-1-22 15,5 0 4-15,3-5 1 16,2-1-4-16,-2-1 1 16,0-6-11-16,-4 0-7 0,-5-1 2 15,-1-6-8-15,-6-1-13 16,-5 1 19-16,0-3 14 16,-1 5 7-16,2 6 11 15,3 2 24 1,4 5 12-16,-1 5-14 0,3 0-21 0,5 0-19 15,4 0-5-15,2 5-23 0,6 1-82 32,4-2-89-32,2 1-117 0,0-1-194 15</inkml:trace>
  <inkml:trace contextRef="#ctx0" brushRef="#br0" timeOffset="125321.0658">20005 4439 676 0,'-6'29'308'0,"-6"5"-270"16,-2 7 3-16,-1 2 89 16,2 2-16-16,-1-5-31 15,5-6-30-15,4-12-34 16,1-7 11-16,2-10 2 16,4-6-35-16,3-13-10 15,1-8 21-15,4-7-9 0,2-8-18 0,1-7-24 16,2 0-4-16,2 1 11 15,3 5 22-15,0 8 16 16,0 8-5-16,0 10 19 0,-4 11 9 16,-3 2-10-16,-4 9 15 15,-5 7-15-15,-2 1-10 16,-2 3-6-16,-3 0-11 16,-6-3-6-16,-3-2-25 15,0-1-24-15,-1-6 21 16,-2-2 18-16,3-6 0 0,1-1-30 15,2 0 25-15,3-1 41 16,3-2 9-16,2 3 3 16,1 0 18-16,2 9 19 15,3 4 9-15,3 5 12 16,3 3-31-16,0 2-5 0,1-1-5 16,1-3-19-16,0-2-17 15,1-7-14-15,0-4-51 16,-1-6-49-16,0-2-75 15,-2-9-114-15,1-9-176 0</inkml:trace>
  <inkml:trace contextRef="#ctx0" brushRef="#br0" timeOffset="125642.3485">20517 4087 978 0,'2'9'203'0,"-6"9"-200"16,-4 5-8-16,-2 4 27 15,-1 0 44-15,3-2 1 0,2-5-57 16,5-6-4-16,2-5-12 16,5-9-13-16,4 0-30 15,6-7-29-15,1-5-25 16,3-2-29-16,0 0 44 15,-3 4 59-15,-1 3 34 0,-4 4 75 16,-2 3 1-16,-3 7 33 16,-6 5 47-16,1 3-44 15,-4 1-67-15,1-2-41 16,-5-4-29-16,-2-6-200 16,2-2-508-16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06:5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18741 10718 528 0,'-5'0'36'16,"0"-3"-31"-16,0 6 11 15,0-3 22-15,0 6 10 16,-3 1 1-16,0 6-7 16,-1 3 20-16,-1 3 8 0,0 5-42 15,0 4-2-15,1 5-10 16,1 4-3-16,2 3-6 16,3-1-9-16,1 0 6 31,3 0-7-31,5 0 2 0,6-4 3 0,1-3-5 0,5-2 7 15,2-2-10-15,3-6 9 16,3-2-1-16,2-5-2 16,2-4 5-16,1-4 1 15,1-4 10-15,1 0 0 16,1-4-6-16,1-5-2 16,0-1 1-16,0-4 5 0,0-2 1 15,0-4-8-15,-4-2 0 16,-2-3 3-16,-3 0-1 31,-3-2-7-31,-6 0 3 16,-3-1 3-16,-3-1-2 0,-6 0 6 0,-2 0 1 0,-3-3 13 15,-3-1 12-15,-6 1-4 16,-3-3 0-16,-3-3-9 16,-3 2-7-16,-3-2-15 31,-3 2-2-31,-3 2 1 0,-2 3-3 0,-2 6 4 0,-2 6-3 15,-1 11 15-15,-4 5 14 16,0 9 5-16,-2 11 5 16,-1 7-8-16,-2 9-14 31,2 4-8-31,2 7-10 0,6 5-2 0,8 5-67 0,7-3-117 16,13 1-216-16</inkml:trace>
  <inkml:trace contextRef="#ctx0" brushRef="#br0" timeOffset="984.5113">22106 11651 296 0,'-13'-13'281'16,"0"1"-229"-16,-3 2 6 0,-1 1 25 15,0-1-8-15,0 4-20 16,-1 4-13-16,0 0 28 16,-2 4-11-16,2 8-20 15,-1 5-5-15,-1 6-7 16,2 5 4-16,-1 6-17 0,3 4-7 15,3 4-2-15,2 2-6 16,5 1 3 0,5 0-2-16,1-1 6 0,5-3-5 15,6-3-3-15,4-3 4 16,5-4-5-16,3-6 2 16,5-2 0-16,3-6-1 15,4-6 6-15,3-6 0 16,2-2 3-16,0-6 2 0,-4-9 1 15,0-6 1-15,-5-6-10 16,-2-4 4-16,-2-7 2 16,-3-4 7-16,-1-4 5 15,-3-3-6-15,-2-4-7 16,-4 0-5-16,-4 0 0 0,-4 1 2 16,-6 4-2-16,-8 4 1 15,-7 5 2-15,-9 9 0 16,-6 5 30-16,-5 12 17 15,-7 9-8-15,-6 3-12 16,-4 13-4-16,-1 7 4 16,-3 3-23-16,1 4-4 0,5 3 0 15,8 1-4-15,8 3-13 16,8 3-88-16,11 1-148 16,11 0-275-16</inkml:trace>
  <inkml:trace contextRef="#ctx0" brushRef="#br0" timeOffset="1916.9224">24982 10738 367 0,'-9'-6'122'0,"1"3"-9"0,-1 3 7 15,-1-1-17-15,1 3-29 16,-4 5-9-16,1 5-12 15,-2 3-15 1,0 8-11-16,-2 8-14 16,1 6 0-16,-2 5-4 0,4 7 2 0,4 2 3 0,1 3-12 31,4-2-1-31,3-4-1 16,4-2 0-16,7-5-2 15,5-4-1-15,6-6 3 0,4-2 1 16,5-4 0-16,5-6 1 15,4-4 2-15,1-5 2 16,1-5 1-16,-1-6 1 16,-2-6 1-16,0-8 1 15,-1-6 2-15,-4-7 3 0,0-4 4 16,-2-6 0-16,-4-5 0 16,-5-3 1-16,-2-6-5 15,-6-1-5-15,-5-5-1 16,-4 0-4-16,-5-1-4 0,-1 3 0 15,-8 3 1-15,-5 7-1 0,-5 8 2 16,-6 9 0-16,-5 13 38 16,-5 7 11-16,-5 9-9 15,-5 10-16-15,-7 10-1 16,-2 9-6-16,0 5-10 16,2 8-9-16,2 5-4 0,7 5 0 15,8 0-73-15,6 0-88 16,8-2-111-16,10-8-372 15</inkml:trace>
  <inkml:trace contextRef="#ctx0" brushRef="#br0" timeOffset="12273.5092">26632 7847 423 0,'-2'-3'79'0,"-1"1"-18"0,-2 0 49 15,5 2 8 1,-2 0-25-16,0 2-38 16,1 7-30-16,-1 3-10 0,3 7 2 15,1 3 5-15,-1 7-6 16,5 1-2-16,0 0-10 16,-1-2-1-16,1-2-3 0,0-8 0 15,-3-2 1-15,2-8-1 16,-2-3-1-16,-1-5-5 15,-1-4 5-15,1-8 11 16,-3-6-2-16,0-6 0 16,-3-3-4-16,-4-3 1 15,2 0-3-15,-3 0-3 0,1 3-1 16,-1 5 1-16,2 5 2 16,3 6-1-16,1 3 0 15,1 3 0-15,1 3 2 0,2 2-3 16,3 0-10-16,3-2 2 15,2 2 12-15,5-1 6 16,-1-2-1-16,0 1 0 16,-2 0-6-16,-2 0 0 15,0 1 0-15,-6 1-8 0,1 3-59 16,-3 4-87-16,-4 3-90 16,-3 0-149-16</inkml:trace>
  <inkml:trace contextRef="#ctx0" brushRef="#br0" timeOffset="12416.7227">26627 7949 659 0,'2'2'77'0,"0"-2"-109"16,3 1 41-16,5-1-2 16,2 0-11-16,2 0-8 0,2 0-113 15,0-3-62-15,1-3-205 16</inkml:trace>
  <inkml:trace contextRef="#ctx0" brushRef="#br0" timeOffset="12702.4238">26807 7935 593 0,'-4'14'91'0,"1"-2"-40"16,1 1 37-16,4-4-8 15,5 1-57-15,3-6-23 16,3-1 5-16,5-3-2 15,-2-2 3-15,1-6-6 16,-2-3 5-16,-1-5 3 16,-4 0-5-16,-4-2 7 0,-4 0 0 15,-2 2 2-15,-5-2 0 16,-7 3-3-16,-3 4 9 0,-2 4 7 16,-1 3 8-16,1 4 10 15,2 5-7-15,3 7-18 16,5 2-19-16,2 3 0 15,3-1-12-15,6 0-73 16,4-3-65-16,2-6-93 0,2-2-95 16</inkml:trace>
  <inkml:trace contextRef="#ctx0" brushRef="#br0" timeOffset="13169.2406">27011 7767 535 0,'0'25'52'0,"-4"3"0"16,2 4 58-16,0 1-16 15,0-2-44-15,1-2-26 0,-1-9-22 16,4-5 0-16,0-6-8 16,-1-9 0-16,2-3-25 15,-2-9 12-15,1-5 20 16,0-4-6-16,0-2-2 15,0-1-2-15,0 0 9 0,0 5-2 32,1 4 5-32,0 3-3 15,1 5 0-15,-1 5-7 16,0 2 5-16,0 1 8 0,2 5 5 16,-1 1-8-16,0 0-2 15,2 2-23-15,-4-2-19 16,-1-1 15-16,1 2 20 15,-4 0 9-15,0 0-2 16,1 4 1-16,-3 1 9 16,2 1 36-16,0 2 6 0,0-2-27 0,3-1-11 15,2-2-12-15,8-2-8 16,-2-5-4-16,2-4-39 16,3 0-61-16,-1-7-91 15,2-4-103 1</inkml:trace>
  <inkml:trace contextRef="#ctx0" brushRef="#br0" timeOffset="13913.3904">27282 7715 661 0,'-12'17'160'0,"-1"4"-119"15,4 3 39-15,2 0-2 0,1 2-24 31,5-1-25-31,1-3-15 16,2-1-11-16,6-8-2 0,3-1-8 16,2-5 6-16,1-4-8 0,-1-3 2 15,1-2 5-15,-4-4-15 16,-3-4 5-16,-3 0-16 16,-1 0-3-16,-2 0 16 0,-2 0 15 15,-6 3 9-15,4 3-6 16,-1-1 10-16,0 3 23 15,2 1-2-15,0 1-14 16,4 0-22 0,0 0-5-16,3 3 9 15,1-2-6-15,3 0-21 16,0-1-47-16,-2 0-15 0,3-4-40 0,0-2-27 0,-3-2 18 16,1-3 15-16,-1 2 44 15,2-3-54-15,-5 5 48 16,1 0 110-1,-3 3 57 1,-1 2-4-16,0 2 30 0,-2 7 61 16,-2 5-105-16,1 1 9 0,2 3 13 15,-2 1-3 1,4-1-14-16,-2-2-10 16,2-2-24-16,4-5-25 15,-1-3-13-15,5-3-3 0,-2-1-1 16,-1 0 6-16,1-5-11 15,-3-2-15-15,-4-2-17 16,-1 0-8-16,0 0 22 0,-1 0-7 16,-8 2 1-16,2 1 23 15,-1 0 10-15,2 1 3 0,-2 2 1 16,5 2 11-16,1-2 19 0,2 3-3 16,0 0-19-16,0 0-16 15,3 0 3-15,1 0 2 16,3-1-1-16,-4-1-2 15,-1-1 3-15,2 0-1 16,-4-2-1 0,2-1 1-16,-4 1 4 15,2-1-5-15,-4 1-5 0,1-1-2 16,1 3 3-16,2-2-19 16,-2 2-30-16,2 2-28 15,4-3-1-15,3-2-3 0,0 0-14 16,6-1-37-16,-1-1-13 15</inkml:trace>
  <inkml:trace contextRef="#ctx0" brushRef="#br0" timeOffset="14236.5863">27543 7715 229 0,'8'0'111'15,"-5"7"0"-15,-2 1 39 16,0 5-31-16,0 0-23 16,-1 2 4-16,2 2-28 15,0-1-28-15,1-1-24 0,0-2-11 16,-1-1-9-16,1-5-2 15,-1-4-32 1,-2-1-41-16,2-2-53 16,-4-5-7-16,0-6 46 0,-4-4 16 15,-3 1 22-15,2 0 38 16,-2 0 26-16,2 5 75 0,3 2 54 16,4 3 15-16,-1 0-24 15,4 1-61-15,5 0-43 16,4-4-1-16,4 0-16 15,2-1-9-15,4-2-14 16,0 1-101-16,1-1-167 0,1 1-173 16</inkml:trace>
  <inkml:trace contextRef="#ctx0" brushRef="#br0" timeOffset="14720.2447">28059 7825 603 0,'1'-8'115'0,"1"-5"-109"16,1 1 41-16,2-6 24 16,4-5-37-16,-2-1-19 15,0 0-14-15,1-1-2 16,-2 3 7 0,-4 2-10-16,2 6 4 15,-2 5-8-15,-1 7-4 0,0 3-14 16,1 12 1-16,1 7 40 15,1 2-7-15,2 4 9 16,0 0 1-16,3-3-13 16,-1-5 3-16,-2-4-7 0,0-5 1 15,-2-2-1-15,-1-3-2 16,-3-3-2-16,1-1-15 16,-2 0 3-16,-4-5 2 15,-2-4 9-15,0 2 10 16,-1-4-6-16,1 2 3 15,3 2-5-15,3 3 6 0,-2-3-3 16,5 7-1-16,2-3-6 16,4 2 0-16,1-2 4 15,3 0-54-15,1-2-90 16,0-2-89-16</inkml:trace>
  <inkml:trace contextRef="#ctx0" brushRef="#br0" timeOffset="15237.0467">28338 7646 498 0,'1'17'203'16,"-4"-1"-160"-16,-1 1 63 0,0-4 15 15,2-5-24-15,-1-4-46 16,1-4-32-16,2-5-17 16,-2-8-13-16,-1-5 11 15,3-4-25-15,7-5-41 16,-2 2 6-16,6-2 5 0,2 4 22 15,1 3 17-15,2 9-63 16,-1 5 0-16,1 6 76 16,-3 0 4-16,-3 9 3 15,-4 3 21-15,-4 1 11 16,0 3 10-16,-4-4-7 0,-5 0 4 16,2-3-10-16,-1-2-12 15,0-3-13-15,1-3-15 16,1-1-18-16,4 0-21 15,0-4 14-15,0 0 6 0,4 1 0 16,3 1 13-16,2 2 10 16,-1 0 2-16,2 1 4 15,-2 6 15-15,-2 0 29 16,-3 3 22-16,-1 0-9 16,-4 3 19-16,0 2 6 15,-7-1-16-15,-2 2-5 0,-3-2-10 16,-3-1-13-16,1-1-15 15,3-1-19-15,1-4-6 16,4-2-14-16,3-2-45 16,3-1-47-16,2-2-81 15,6-5-191-15,3-3-31 0</inkml:trace>
  <inkml:trace contextRef="#ctx0" brushRef="#br0" timeOffset="15541.6511">28593 7575 509 0,'-4'17'75'16,"1"3"19"-16,-1 0 72 15,0 0-35-15,4-6-57 16,0-1-15-16,4-3-24 0,3-6-28 16,6-4-10-16,-1-2 1 15,2-7 4-15,-2-4-2 16,-1-6 1-16,-3-2 2 15,-6 1-2-15,-2 0 1 16,-2 1-7-16,-10 0 8 0,3 3 2 16,-5 5-3-16,1 3 4 15,2 3 4-15,0 5 6 16,4 2-6-16,1 6-9 16,6 2-6-16,0 2-20 0,4-1-60 15,5-1-65-15,4-5-94 16,1-4-86-16</inkml:trace>
  <inkml:trace contextRef="#ctx0" brushRef="#br0" timeOffset="15889.5794">28863 7432 404 0,'1'0'281'0,"-1"9"-257"16,0 7 39-16,-3 3 77 15,0 1-24-15,-2 4-27 16,3-4-4-1,2-2-25-15,-2-2-13 16,4-4-25-16,2-1-8 16,4-4-5-16,-1-4-18 0,3-3 16 15,0 0-8-15,-1-6 0 16,1-4 10-16,-2-3-7 16,-3-1 12-16,-3-3-4 15,1-2-8-15,-4-1 8 16,-3 0-8-16,0 2-1 15,0 0 4-15,-3 5-14 0,5 4-8 0,-2 4 0 16,2 5-16 0,0 0-24-16,4 7-36 15,-1 2-56-15,4 0-44 0,3 0-90 0,-1-3-60 16</inkml:trace>
  <inkml:trace contextRef="#ctx0" brushRef="#br0" timeOffset="16185.6433">29092 7391 609 0,'4'0'93'0,"-3"4"-14"16,-1 5 39-16,0 5 4 0,2 4-27 15,-2 2-10-15,0 0-7 16,-2-3-36-16,4-2-24 16,-2-3-11-1,0-4-9 1,2-2-3-16,-2-4-34 0,0-2-38 15,0 0-7-15,-2-9 2 0,0-4 39 0,-1-5 3 16,-6-1-7-16,4 0 27 16,1 1 17-16,0 4 10 15,4 3 33-15,0 2 23 16,2 2 13-16,7 1-10 16,3 1-3-16,2-2-16 0,3 0-23 15,0 1-17-15,4-1-39 16,-3-2-142-16,-3 1-161 15</inkml:trace>
  <inkml:trace contextRef="#ctx0" brushRef="#br0" timeOffset="17087.284">27444 8269 558 0,'-2'0'97'0,"0"1"-1"15,0 10 29-15,0 7-45 16,2 7-23-16,-2 2 20 0,4 7-13 16,0 0-22-1,0-1-10 1,2-2-25-16,-1-4-4 16,3-4-11-16,1-5-39 0,-4-5-32 15,3-9-44-15,-4-4 15 16,-2-8-8-16,3-9-13 15,-6-4-7-15,2-1-13 16,0-1 18-16,1 5 93 0,1 1 76 16,0 4 37-16,4 4 18 15,1 4-1-15,1-1-27 16,-2 1-13-16,3 0-8 0,0-1-20 16,1-1-18-16,-1-3-2 15,1 2-3-15,-2-6-1 16,2 4 2-16,-2-2-2 15,-1 1 1-15,-2 1 2 16,-2 0 3-16,-1 3-2 16,-1 1 3-16,0 2 12 0,0 3 16 15,-1 1 37-15,0 0 21 16,-1 9-22-16,0 3-13 16,1 8 0-16,1 3 4 15,-1 2-6-15,0 4-6 16,1 0-11-16,4-2-25 15,1-4-13-15,1-3-23 16,1-6-79-16,0-4-55 0,-4-8-60 0,-3-2-50 16,-1-7-144-16</inkml:trace>
  <inkml:trace contextRef="#ctx0" brushRef="#br0" timeOffset="17751.5587">27265 8328 638 0,'0'12'128'0,"-4"6"-43"15,0 6 51-15,2 1-12 16,1 1-18-16,1 2-39 15,-1-5-51-15,0-4-11 16,1-5-5-16,0-6-18 16,0-6-42-16,0-2-83 15,0-8-69-15,-6-10 58 0,-2-3 10 16,0-5-20-16,-1 1 57 16,0-2 91-16,0 7 27 15,5 3 81-15,1 4 54 16,3 5-9-16,0 2-3 15,1 0-30-15,5 1-28 0,5-1-3 16,1 0-22-16,4 1-27 16,1-1-23-16,5 3 1 15,0 2-40-15,1 0-81 16,0 1-102-16,1 0-126 16</inkml:trace>
  <inkml:trace contextRef="#ctx0" brushRef="#br0" timeOffset="17989.3468">27757 8209 677 0,'-4'13'84'0,"4"4"-68"16,0 4 95-16,0 4 21 0,2 4-70 15,0-3-26-15,0-1-21 16,0-2-14-16,4-3-4 0,0-6-80 16,-1-3-110-16,1-7-183 15</inkml:trace>
  <inkml:trace contextRef="#ctx0" brushRef="#br0" timeOffset="18333.3">27977 8174 751 0,'-14'0'87'0,"-4"8"-5"0,3 2 12 16,1 4-15-16,5-1-45 15,2 0-12-15,7 0 8 16,0-1-36-16,9 0 11 16,6-1-11-16,1-1 1 15,3 0 11-15,-1 1-14 0,0-1 14 16,-4 1-6-16,-2 1-4 16,-5 0 10-16,-7 3 16 15,2-1 43-15,-6 0-14 16,-2 0-17-16,-5-2-11 15,1-4-24-15,3-2-1 16,-1-3-56-16,5-2-53 0,2-1-52 16,4 0-139-16,2-4-154 15</inkml:trace>
  <inkml:trace contextRef="#ctx0" brushRef="#br0" timeOffset="18680.7612">28486 8017 910 0,'-22'3'46'0,"0"4"-40"16,-1 6 33-16,-1 0 26 0,1 2 18 0,8 3-40 15,1-1 14-15,8 0-21 16,3-2-39-16,3-1 20 15,4-2-23-15,5-1 9 16,3 0-1-16,1-1-7 16,1 0 20-16,-3 0-14 0,-1 1 15 15,-4 1 24-15,-4 2 1 16,0 0 5-16,-4 2-17 16,-4-1 2-16,-4-2-1 15,3 1-24-15,-1-4-6 16,1-3-3-16,2-1-44 15,3-3-44-15,2-3-77 0,2-3-145 16,7-6-82-16,0-3-127 16</inkml:trace>
  <inkml:trace contextRef="#ctx0" brushRef="#br0" timeOffset="18890.8818">28602 8060 868 0,'-1'1'85'0,"-3"10"5"16,-2 3 14-16,1 2-13 0,1 3-21 15,2 0-45-15,0 1-10 16,2-1-15-16,6-2-11 16,3-4-51-16,1-2-124 15,3-5-114-15,0-5-86 16</inkml:trace>
  <inkml:trace contextRef="#ctx0" brushRef="#br0" timeOffset="19219.7823">28701 8194 461 0,'4'-8'172'0,"-2"-2"-18"15,-2-3-12-15,2-1-52 16,-3 0-13-16,-2-3-29 16,-1 0-16-16,1 2-24 0,0 3-7 15,1 2 1-15,1 4-8 16,-1 5-3-16,2 1-17 15,5 0-3-15,1 7 34 16,4 3-6-16,1 2 3 16,1 3 1-16,1 2 6 0,-1 0 12 15,-3-1 6-15,2 2 9 16,-2-2-8-16,-5-1 14 16,-4-2 16-16,2 0-4 15,-4-3-12-15,-6-3-11 0,1-1-12 16,-2-2-13-16,-2-4-7 15,1 0-17-15,0-6-33 16,3-2-46-16,3-5-48 16,4-4-51-16,6 0-76 15,7-3-62-15</inkml:trace>
  <inkml:trace contextRef="#ctx0" brushRef="#br0" timeOffset="19689.3642">28913 8031 554 0,'5'0'55'0,"-5"11"117"15,0 4-6-15,0 3-35 16,-3 6 4-16,-3-1-15 0,2 0-38 16,0-3-29-16,3-2 1 15,0-5-12-15,2-2-31 16,6-3-10-16,3-3-2 16,2-3-5-16,2-2 3 15,1 0 2-15,-1-3-1 0,-2-6-12 16,-3-1-18-16,-1-1-15 15,-6-2 0-15,0 0-12 16,-4-1-8-16,-3 3 5 16,-4 0 7-16,4 5 25 0,-3 0 32 15,4 4 7-15,-1 2 12 16,2 0-1-16,1 0-4 16,2 0-11-16,-2 0-4 15,4 0-9-15,-2-2-4 16,2 0 10-16,-2-1-4 0,-2 0-5 15,2-3 3-15,-5-2-2 16,-3 0 3-16,2-3 8 16,-1 3 1-16,1 0 28 15,4 5 42-15,0-1 18 0,2 2-26 16,0 0-34-16,5-3-14 16,5-2-3-16,2-3-6 15,2-1-6-15,3-2-1 16,2-2-60-16,-4-2-149 0,-1 1-139 0</inkml:trace>
  <inkml:trace contextRef="#ctx0" brushRef="#br0" timeOffset="20096.6221">27509 8854 516 0,'-20'-6'208'0,"-4"6"-55"16,1 8-2-16,1 14-48 15,4 10-18-15,1 12 1 16,6 8-26-16,4 5-4 0,7 5-7 15,8-4-24-15,9-1-18 0,6-7-5 16,7-8-50 0,3-10-85-16,3-10-83 15,-3-12-93-15,-6-10-101 16</inkml:trace>
  <inkml:trace contextRef="#ctx0" brushRef="#br0" timeOffset="20477.2083">27722 8964 555 0,'-1'4'205'0,"-3"15"-149"15,-2 5 52-15,4 7 5 16,2 4-15-16,0 1-19 16,7-2-13-16,-1-4-12 0,4-7-27 15,-2-6-27-15,2-9 2 16,-2-6-7-16,-1-2-3 15,-1-10 6-15,-3-8 2 0,-2-5 10 16,-3-4-3-16,-6-5-3 16,-6 0 3-16,3 1-7 15,-3-1-1-15,3 6 2 16,1 4-4-16,2 8 6 16,6 3-5-16,0 5 5 0,3 3 12 15,6 2-6-15,1 1 10 16,4-2 0-16,3 0-8 15,-2 1-6-15,0 1-5 16,-1 0-4-16,-2 5-32 16,-4 2-28-16,0 4-56 15,-6 1-61-15,-3 2-93 16,-2 0-115-16</inkml:trace>
  <inkml:trace contextRef="#ctx0" brushRef="#br0" timeOffset="20894.0382">27722 9065 566 0,'4'3'232'15,"5"-2"-209"-15,2 1-8 16,5-2 51-16,2 0-44 16,5 0-14-16,0 0-10 0,-2 0-38 15,1-3-107 1,-3 0-44-16,1-1 74 16,-7-2 10-16,-2 1-2 15,-4 2 74-15,-3 0 32 16,-4 2 14-16,0 1 79 15,-1 4 61-15,1 6-3 0,-2 2-8 16,0 3-1-16,2 2-18 16,0-1-21-16,5 0-14 15,4-4-29-15,0-2-15 0,4-5-18 16,3-3-14-16,1-2-6 16,1-6-2-16,1-5-2 15,-2-4 0-15,0-3 1 16,-6-2 0-16,-5-4 0 15,-4 3 4-15,-4 0-2 0,-2 2 5 16,-8 4-2-16,-4 3-2 16,0 4 5-16,-1 7-3 0,2 2-2 15,3 10-3-15,5 3-4 16,3 3-2-16,4 2-9 16,0-2-24-1,5-3-61-15,5-4-100 16,2-7-103-16,1-3-84 15</inkml:trace>
  <inkml:trace contextRef="#ctx0" brushRef="#br0" timeOffset="21393.9001">28220 8931 648 0,'-5'29'196'0,"-3"1"-64"0,2 0 2 16,-2-5-38-16,2-5-22 15,1-6-25-15,1-8-19 16,2-6-21-16,2-6-32 16,-1-6 18-16,2-5 8 15,-1-2-7-15,4-2-8 0,4-2-6 16,2-1 9-16,1 0 10 16,5 2-4-16,3 4 4 15,0 2 2-15,-1 5-9 16,-1 8 7-16,-5 3-3 15,-3 3 0-15,-3 7-3 0,-5 1-9 16,0 0-7-16,-3 2 13 16,-7-3 4-16,3 0 1 15,-4-4-4-15,-2 0-2 16,2-2 15-16,1-3 7 16,1 2 13-16,5 0 19 0,0-3-3 15,1 3-4 1,2 2 9-16,6 3-8 15,1 3 7-15,1 2 15 0,3 1-3 16,4 2-17-16,-3-2-25 16,1-2-13-16,-2-3 0 15,-4 0-36-15,2-7-104 16,-6-2-110-16,-3-5-236 16</inkml:trace>
  <inkml:trace contextRef="#ctx0" brushRef="#br0" timeOffset="21863.7441">28765 8724 649 0,'0'3'407'0,"2"9"-355"15,-2 5 54-15,3 3 7 0,-1 2-39 16,3 1-44-16,0 0-32 15,1-1 6-15,1-1-22 16,1-4-81-16,-1-2-88 16,1-2-161-16,-4-3-266 15</inkml:trace>
  <inkml:trace contextRef="#ctx0" brushRef="#br0" timeOffset="22228.3465">29136 8635 89 0,'-3'0'716'15,"-6"0"-636"-15,-1 2 33 16,2 3 8-16,-2 0-55 15,-1 2-51-15,5 1-1 16,1 0-23-16,5 1 10 0,0-1-8 16,6 1-21-16,6-1 1 15,1 1-5-15,3-2 13 16,0 2 1-16,0 1 0 16,-1 1 18-16,-4-1-9 15,-1 1 11-15,-7 2 4 0,-2 2 27 16,-4 0 25-1,-8-3-6-15,0 4-1 16,-4-6 4-16,-1-2-23 0,0-3-22 0,0-1-27 16,5-4-32-16,2-1-44 15,4-7-61-15,7-4-133 16,3-5-213-16</inkml:trace>
  <inkml:trace contextRef="#ctx0" brushRef="#br0" timeOffset="22772.0417">29416 8592 805 0,'-4'19'39'0,"-7"3"1"15,-1 3 143-15,4-1-48 16,-1 0-47-16,5-4-19 16,3-3-9-16,3-6-37 15,3-2-14 1,6-4 0-16,3-3-15 15,1-2 2-15,1 0 9 0,-3-3-9 16,0-3 1-16,-4-1-27 16,-6-1-18-16,-1-1 4 15,-2-2-46-15,-7-1 8 16,-5-2 29-16,-2 1-1 16,-3-2-5-16,2 6 34 15,-1-1 27-15,7 4 29 0,1 2 47 16,6 3-10-16,2 1-13 15,0 0-15-15,2 0-24 16,4 0-13-16,1 0 10 16,3-3-4-16,-2-1-8 15,1 1 3-15,-3-3-6 0,0 1-11 16,-4-3-36-16,0-1 7 16,-2 0-12-16,-4-1-9 15,-2 0 24-15,2 3 35 0,-1 0 20 16,1 2 40-16,0 3 20 15,2-1-1-15,2 2-15 16,-1 1-9-16,-2-1-10 16,6-1-26-16,-2 2-18 0,5-2 0 15,3 0-7-15,5 1-3 16,3-1-53-16,5 2-43 16,3 0-40-16,1 0-55 15,-1 0-121-15,0 0 39 0</inkml:trace>
  <inkml:trace contextRef="#ctx0" brushRef="#br0" timeOffset="22975.8287">29633 8533 407 0,'-4'0'221'15,"-1"-1"-93"-15,1 1 27 0,-1 0-29 16,-2 3-40-16,3 4-22 16,-3 1-13-1,3 2-12-15,3 1-4 16,-1 2-9-16,1 1-2 0,3-2-15 15,2 0-8-15,4-2-1 0,2-2-2 16,1-1-7-16,2-2-19 16,1-1-24-16,1-4-17 15,4 0-96-15,-3-3-20 16,-1-6-31-16,-2-5-106 16</inkml:trace>
  <inkml:trace contextRef="#ctx0" brushRef="#br0" timeOffset="23270.7343">29795 8294 878 0,'4'3'47'16,"5"4"-11"-16,3 6 75 15,3 2-35-15,4 7-40 0,4 7-14 16,-1 5 57-16,1 5-3 15,0 6-34-15,-6 5 42 16,-5 3-36-16,-7 5 7 0,-2-2 7 16,-6 1-12-16,-6-3-26 15,-4-4-15-15,-3-4-12 16,-4-4-45-16,-6-6-56 16,-2-6-137-16,-9-5-261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1-02T01:07:5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 7514 385 0,'0'2'25'16,"-2"2"-7"-16,-1 1 64 15,1 3-21-15,-2 0 2 16,0 7-16-16,2 0-25 16,0 4 5-16,2 4 1 0,0 3-5 15,-2 4-5-15,0 4 12 16,0 6-5-16,0 2-12 16,0 8 4-16,1 4-6 15,-1 4 6-15,0 6-5 16,0 6 15-16,2 3-14 15,0 6-8-15,0 3-1 0,0 2-4 16,0 0 2-16,-2 0-1 16,0-5 1-16,-3-3-2 0,0-3 3 15,1-5 3-15,-1-2 10 16,3-6 8-16,-2-5 5 16,2-6-15-16,-1-9-6 15,3-8-8-15,0-9 3 16,0-10-16-16,7-9-64 0,-1-6-81 15,-1-16-69-15,-1-11 15 16</inkml:trace>
  <inkml:trace contextRef="#ctx0" brushRef="#br0" timeOffset="1303.623">1360 7479 419 0,'9'0'-10'15,"5"0"77"-15,9 1-11 16,0 1-22-16,7-2 9 16,3 0 6-16,8 0-14 15,1-3 1-15,1-4-15 0,6 0-6 16,2-2 7-16,4-4-6 16,5 2 5-16,4-1-11 15,5 0 2-15,7 0-2 16,5 1-9-16,2 0 8 15,1 1-10-15,1 2 14 16,1-1 0-16,3 3-5 0,-2 1-7 16,-2 4 1-16,6 1 1 15,1 0-3-15,-3 5 4 16,1 1-6 0,-1-1 6-16,1 0-5 0,-5-2 2 15,-3 1 2-15,3-2-3 16,-4 1 9-16,-1 3-7 15,-4-1 3-15,-6 4-4 0,-2-2 0 16,-5 2 1-16,-3 0-3 16,-5 2 3-16,0-3 2 15,-6 1 2-15,-2-1-1 16,-5 0-1-16,-3-1-2 16,-9-1-3-16,-5 1 5 15,-5 2-6-15,-3 1 2 0,-4 1 11 16,-6 2 29-16,2 3-4 15,-5 5-19-15,0 0 4 16,1 3-11-16,-1 3-8 16,0 3 0-16,3 3-2 15,-3 1 0-15,2 3 1 16,0 1 0-16,-3 3 1 0,0 2-1 16,-2 0-1-16,1 3 1 15,-2 4 1-15,0 1-1 16,0 3 3-16,-2 6 2 15,0 2 0-15,-1 6-7 16,-1 1 5-16,-4 2-5 0,0 0 3 16,-3-2 1-16,0-2 9 15,-3-3 0-15,1-2 0 16,0-3 4-16,2-4-11 16,0-1 1-16,1-10-3 15,-1-1 3-15,2-6 4 16,0-7 7-16,1-4 4 0,1-6 5 15,-2-4 2 1,0-4-1-16,2-3-3 0,-1-1-4 16,1-3-3-16,-3-2-7 15,-2 0 0-15,-1-2-8 16,-1-1 1-16,-5 0 1 16,-2 0 1-16,-4-1-1 0,-4 1 2 15,-1 0 6-15,-3 0-1 16,-3 0 1-16,-4 1-3 15,0 3-1-15,-3-1-4 16,-2 0-1-16,-5-1-3 16,0-1 2-16,-4-1-1 15,1 0 0-15,-3-1 1 0,-2-2 1 16,-2 1 1-16,-1-1 3 16,-3 1-7-16,-1-1 4 15,-2 0 0-15,-5 0 1 16,2 0-4-16,-1 1 8 15,-1 0-1-15,-4-1-4 0,2 2-3 16,-1-2 0-16,-1 2 1 16,-2-1-4-16,-3 1 3 15,1 1 1-15,-3 0 0 16,0 2 2-16,1 3 12 16,-1 1 15-16,0-1-6 0,7-1-11 15,0-1-9-15,4-1-1 16,1-2-3-16,6 0 1 15,3 0-3-15,6 0 2 16,2 0-24-16,4 0-19 16,6 1-16-16,6 3-32 0,3 2-58 15,6 3-139-15,8 3-421 16</inkml:trace>
  <inkml:trace contextRef="#ctx0" brushRef="#br0" timeOffset="43466.5195">14106 13030 613 0,'-5'2'160'0,"1"-1"-94"16,0-1 58-16,3-5-32 15,1-5-53-15,0-1-4 16,0-4 9-16,0-5-19 16,3-2-5-16,3-6 12 0,1-3 3 15,2-2-3-15,2-2 0 16,1 0-13-16,0 0-11 16,0 3-4-16,-1 4-3 15,2 5 1-15,-4 5 0 16,0 6-3-16,1 6 2 15,-2 5-3-15,0 2-1 0,2 5 7 16,0 7-3-16,0 2 2 16,0 4 3-16,0 3 2 15,0 3 3-15,-2 0 3 16,2 1 10-16,-1 1-1 0,-1 0-3 16,-1-4 2-16,0 2 4 15,-1-3-13-15,-2-1-5 16,0-5-3-16,-1-3-4 15,-1-1-1-15,-2-4-5 16,0-2-22-16,0 0-19 0,0-1-24 16,-5-3-35-16,-4 0-63 15,-4-2-70-15,-1-5-126 16,-5-5-182-16</inkml:trace>
  <inkml:trace contextRef="#ctx0" brushRef="#br0" timeOffset="43589.2303">14173 12911 388 0,'-1'-4'551'0,"1"0"-487"16,2 1-1-16,12-1 102 15,1-1-24-15,6 0-21 16,2-1-40-16,3 3-36 0,0-1-20 16,2 3-27-16,2-2-55 15,0-2-106-15,1-5-261 16</inkml:trace>
  <inkml:trace contextRef="#ctx0" brushRef="#br0" timeOffset="44847.5225">22632 12910 307 0,'1'-10'501'0,"0"6"-460"16,-2 2 1-16,0 6 78 0,0 9 8 16,0 8-48-16,-1 2-19 15,0 5-2-15,0 1-14 16,1 3-24-16,0-3-14 15,0-5-4-15,4-3-5 16,-2-7 4-16,1-6-8 0,-2-3-18 16,2-5-18-16,-1-6-7 15,0-6 24-15,0-8 23 16,-1-4-3-16,0-5 7 16,2 0-2-16,1-1-1 0,0 0 2 15,2 4-1-15,3 4 1 16,-2 5 6-16,2 4-2 15,0 4 2-15,3 4 6 16,0 3-1-16,2 3 6 0,2 3 0 16,-1 5-7-16,0 3-1 15,-3 2-4-15,-2 1-3 16,-2 1 2-16,-5 0-2 16,-1-1 2-16,-2-1 1 15,-4-1 0-15,-3-5-2 0,1-1 3 16,0-3-2-16,-1-1-4 15,2-2-1-15,2-1 0 16,0 2 1-16,1-1-1 16,5 1-6-16,5 2-1 15,3 3 2-15,3 1 4 0,3 4 1 16,2 4 2-16,1-1 1 16,-1 2 2-16,0 0 1 15,-3-1 5-15,-3-1 7 16,-4 0 13-16,-3-3 14 15,-5 0 24-15,-2-2-7 0,-4 0 0 16,-7 0 2-16,-6-2-11 16,-6-3-8-16,-3-1-14 15,-2-4-13-15,1 0-13 0,-1-2-3 16,5-5-6-16,2-2-28 16,3-2-40-16,7 0-51 15,3-5-74-15,4-5-176 16,6-9-590-16</inkml:trace>
  <inkml:trace contextRef="#ctx0" brushRef="#br0" timeOffset="45632.5527">26276 7233 248 0,'2'-8'468'15,"-3"0"-341"-15,-3 0 12 16,-2 1 26-16,-3-2-15 16,-4 2-57-16,-3 0-31 15,-3 4-3-15,-5 3-11 0,-2 2-9 16,-1 9-7-16,-4 7-13 15,1 8 1-15,1 4-1 16,2 3-9-16,5 2 9 16,4-1-1-16,9-1 7 15,4-4 14-15,6-2-14 0,11-2-9 16,11-7 5-16,7 1-2 16,7-7 2-16,5-4 1 15,1-3-11-15,-1-5-3 16,-1 0-5-16,-3-5 1 15,-2-3-12-15,-3-6-88 16,-4-4-103-16,-4-4-166 0,-2-5-630 16</inkml:trace>
  <inkml:trace contextRef="#ctx0" brushRef="#br0" timeOffset="48889.6365">8578 7020 605 0,'0'-11'81'0,"-3"-1"-46"16,-3 1 105-16,0-2 14 15,-1 3-25-15,-2 0-49 16,-3 4-15-16,-1 1 3 15,-5 2-19-15,0 3-7 16,-2 0-4-16,-3 7-22 0,-1 4-6 16,3 4-5-16,0 2-9 15,3 4 5-15,3 3 4 16,1-1-8-16,5 4 6 16,3-4-4-16,5 3-2 15,1-3 6-15,3 1-4 16,9-1 2-16,3-1 12 0,6-3-1 15,2-2 8-15,5-1 12 16,4-7 8-16,1 1 6 16,2-5-10-16,-1-2 3 15,-3-3 2-15,-2 0-13 16,-6 0-8-16,-3 0-7 0,-3-3-8 16,-5 0-3-16,-3 1 3 15,-2 2-24-15,-1 0-59 16,-4 1-79-16,-2 6-143 15,-5 4-421-15</inkml:trace>
  <inkml:trace contextRef="#ctx0" brushRef="#br0" timeOffset="66329.1311">784 12939 531 0,'-3'1'66'0,"-1"-1"6"15,0-3 60-15,4-4-43 16,-2-4-27-16,2-3 0 0,0-1-8 16,0-4 1-16,2-2-12 15,2-2-9-15,0-1-3 16,4-2-8-16,0 0-8 15,3-1-4-15,1 1-5 16,-1 2-3-16,2 2 0 16,1 2-2-16,-3 4 0 15,3 3 0-15,-1 4-2 0,-3 4 1 16,2 2 0-16,-1 1-2 0,-2 3 3 16,3 6-1-16,-1 4-2 15,2 1 5-15,-2 3-1 16,2 5-1-16,-3 1 1 15,1 1 0-15,-1 0 1 16,-2 0 3-16,1 0-2 16,-5-1-1-16,0 0-1 0,0-3-1 15,-1 0 1-15,0-2-6 0,-3-3-26 16,0-2-40-16,0-2-45 16,0-2-50-16,-6-5-57 15,-2-1-80-15</inkml:trace>
  <inkml:trace contextRef="#ctx0" brushRef="#br0" timeOffset="66532.3863">875 12769 696 0,'0'-2'46'16,"0"0"-55"-16,8-1 112 0,5 0 47 15,3 0-16-15,5 0-17 16,2 1-28-16,4 1-18 15,-2-1-25-15,0 4-36 16,-2 2-1-16,0 1-8 16,2 2-25-16,0-1-112 0,0-3-113 15,0-1-382-15</inkml:trace>
  <inkml:trace contextRef="#ctx0" brushRef="#br0" timeOffset="69126.0361">5943 12644 609 0,'0'0'46'0,"0"3"-33"15,0-2 80-15,0 3 79 16,0 3-54-16,0 4-32 15,0 3-3-15,-1 5-3 16,-1 2-25-16,0 3-18 0,-2 3-14 16,0 0-14-16,-1 1-2 15,2 0-8-15,1 0 4 16,0-2-23-16,2-4-40 16,0-5-42-16,5-6-51 15,4-6-38-15,-1-5-91 16,1-8 6-16</inkml:trace>
  <inkml:trace contextRef="#ctx0" brushRef="#br0" timeOffset="70013.5119">5976 12624 418 0,'-6'-4'128'0,"1"-2"-62"16,1 1 25-16,4-1 42 16,-3 0-37-16,3-1-45 0,0 2-3 15,5 0 4-15,4 2-20 16,0 0-16-16,5 2-3 16,1 0-5-16,3 2-5 15,-3 4 1-15,3 1-3 0,-2 2 0 16,-1 0-1-16,-3 1 1 15,-1 0-1-15,-6 1-1 16,-1 2 1-16,-4 0 6 16,0 1 5-16,-5 1 1 0,-4 0-1 15,-2-1-6-15,-4 0-3 16,-1-3 6-16,-2-2-4 16,2-2 6-16,0-3 3 15,1-1-8-15,1-2-2 16,3 2-1-16,2-2-1 0,5-2 0 15,2 2-1-15,2 2-2 16,0-2-1-16,8 2-1 16,3-1 2-16,4 2 2 15,2 1 1-15,3 2-3 16,3 3 1-16,-4-1 1 16,0 3 5-16,-2 2-2 0,1 0-3 15,-5 2 1-15,1 1 0 16,-5-1 0-16,2 2 0 15,-2-3-1-15,0 1 1 16,-2-1-1-16,0 0 1 16,-1-1 0-1,-1-1-1-15,-1 1-1 16,-2-2 1-16,-1 0 3 16,-1-1 10-16,0-1 3 15,-3 1-5-15,-5-2 8 16,1-1 20-16,-7-1 6 0,-1-2 9 15,-3 0 2-15,-3 0 1 16,-2-1 1-16,-3-1-7 16,-1 0-9-16,-1-2-6 15,-1 2-12-15,1-2-14 16,0-4-9-16,5-1-1 0,1 0-20 16,3 1-22-16,6 1-70 15,7-1-53-15,-1-2-69 16,5 1-139-16,2-1-468 0</inkml:trace>
  <inkml:trace contextRef="#ctx0" brushRef="#br0" timeOffset="85348.6071">18885 10599 191 0,'-7'-6'342'16,"-1"1"-316"-16,-3 0 3 16,2 0 56-16,-1 0-22 15,-2 0 8-15,2 2-19 16,-1 0-14-16,-1 3 6 0,1-1-6 16,-1 2-6-16,-1 5 4 15,-1 2-17-15,-1 3 3 16,2 3-12-16,-2 1-3 15,1 2 0-15,-2 3-8 16,2 2 10-16,-2 3 6 0,3 0 3 16,-3 2 2-16,3 1-5 15,1 2-1-15,-3 0-4 16,4 0-6-16,-1 0 5 16,2 0-7-16,1-2 2 15,1 1-1-15,3-1-3 16,2-1 2-16,2-1-2 0,0 2-1 15,2-3 1-15,4 0-3 16,4-1 3-16,1-2 0 0,1 0-2 16,3-1 2-16,1-1-2 15,3-1 3-15,-1-1-2 16,2-2 1-16,1 1 1 0,-1-2-2 16,1-2 2-16,-1 1-2 15,0-3 1-15,0-1 0 16,-3-1 0-16,1 1 1 15,-1-3-2-15,-1-1 3 16,-1-1-1-16,2-1-2 0,-3-2 3 16,1 0-1-16,0-2 2 15,1 2 4-15,-2-4 1 16,3 0 1-16,-3-1-1 16,1-2-3-16,0-1 4 15,-2-1-7-15,2-2 3 0,0 1-1 16,1-1-1-16,1-2 1 15,2 0 0-15,-1-2 7 16,3 3-7-16,1-3-2 16,-4 1 2-16,0-2 0 15,-3 1 1-15,2 1 2 16,-3-5 0-16,0 3 2 0,-2-2 2 16,-1 0 3-16,-1 0-4 15,-2-1-2-15,-1-1 3 16,-2 0 5-16,-1 1 3 15,-1-2-6-15,0 0-4 0,-1-1-2 16,1 1 1-16,-3-1-2 16,-1-1 3-16,0 2 4 15,0-2 0-15,1 1-2 16,0-2-6-16,-1-3-2 16,2 0-5-16,-1-2 4 15,0-2-2-15,0 1 1 0,1 0 0 16,-2 0 0-16,1 2 0 15,0 0 7-15,-3 0 7 16,-2 1 5-16,-2 0-1 16,1-2-1-16,-3 1-5 15,0 0-5-15,-1 1-5 0,0 0 0 16,-4 3 3-16,1 2-2 16,-2 6 5-16,-2-2 4 15,-2 5 4-15,-1 4-6 16,-1 1-4-16,-2 3 0 0,-3 3-1 15,0 3 0-15,-2 4-5 16,0 7 0-16,-2 2 0 16,0 1 0-16,-2 6 0 15,-1-1 1-15,-2 6-2 16,0 1-2-16,-3 5 1 0,0 4-15 16,0 5-21-16,1 7-23 15,2 7-50-15,3 7-59 16,2 5-77-16,0 6-240 15</inkml:trace>
  <inkml:trace contextRef="#ctx0" brushRef="#br0" timeOffset="87473.1024">16665 9067 433 0,'-12'-12'23'0,"-3"1"62"16,0 1 25-16,-3 2-33 15,1 3 2-15,-3 2 0 16,-2 3-11-16,-3 0-13 16,1 10-23-16,-1 5-11 0,-1 6-13 15,1 7-3-15,5 6-1 16,3 7-2-16,4 6 0 15,5 6-2-15,7 1 1 16,1 1-1-16,11 0 0 16,4-3 2-16,7-4-3 0,4-4 3 15,6-6 1-15,2-4 1 16,5-7 4-16,2-6 11 16,4-6-5-16,2-6-11 15,2-7 1-15,0-3-4 0,-1-6 1 16,-2-7-2-16,-2-6 2 15,-5-6 4-15,-4-5 9 16,-3-6 5-16,-9-4-2 16,-4-6 3-16,-9-3 0 15,-8-5 4-15,-3-6-2 16,-13 0-4-16,-6-4-11 0,-5 5-5 16,-3 4 1-16,-3 9-1 15,-3 6 0-15,-6 11 1 0,-2 10 5 16,-5 9 7-16,-2 7 15 15,-4 4 5-15,0 11-18 16,-1 8-13-16,2 8-6 16,0 4 1-16,3 8-6 15,6 6-41-15,5 3-49 16,9 3-49-16,11-1-89 0,11-3-222 16</inkml:trace>
  <inkml:trace contextRef="#ctx0" brushRef="#br0" timeOffset="88251.2891">17809 8835 666 0,'-22'10'53'15,"-2"10"-29"-15,-1 8 61 0,-2 8-39 16,2 6-23-16,0 7 27 16,4 6-37-16,2 7-7 15,6 1-7-15,4 4-1 16,8-2-13-16,5-5-1 16,11-5 19-16,7-8-15 0,7-9 14 31,3-7-13-31,6-9 12 15,0-7-1-15,3-9-3 16,2-6 3-16,3-11-6 16,-1-10 14-16,0-10-2 15,-2-7 9-15,-4-7 2 0,-4-9 7 16,-4-5-11-16,-3-4-3 16,-6-4 12-16,-5-5-2 15,-5 1 13-15,-6-2-10 16,-4 3 1-16,-6 4 0 15,-9 5-13-15,-5 10 5 0,-6 8 1 16,-6 12 9-16,-6 9-2 16,-5 12 8-16,-4 10-5 15,-3 15-16-15,-2 13-1 16,0 11-2-16,5 12 1 16,6 8-8-16,8 5-3 0,8 4-45 15,8 0-92-15,8-5-140 16,5-5-222-16</inkml:trace>
  <inkml:trace contextRef="#ctx0" brushRef="#br0" timeOffset="89121.7184">20761 9203 714 0,'-10'-8'69'16,"-2"2"-49"-16,-1 6 93 16,0 0-66-1,-6 11-29-15,0 8 10 0,-2 9-26 0,-1 9 17 16,-1 9-16-16,1 7 14 16,6 7 7-16,4 5-12 0,5 2 19 15,6 1-15-15,9-3 1 16,9-3-9-16,5-8-17 15,8-9 17-15,4-8-14 16,6-12 6-16,6-13 3 16,6-11-6-16,6-6 16 15,6-15 1-15,3-12 7 0,-1-10 5 32,-2-6-8-32,-4-7 6 15,-8-6-16-15,-8-3 2 16,-10-2 12-16,-14-2-13 0,-17 0 10 15,-11-2 3-15,-17 6-5 16,-14 5-6-16,-7 13-10 16,-10 13 13-16,-5 16 23 0,-5 17 8 15,-3 16-10-15,-4 16-17 16,1 12-5-16,1 12-8 16,3 9-5-16,7 8-3 15,9 4-35-15,7 5-65 16,10-3-96-16,9-4-213 0</inkml:trace>
  <inkml:trace contextRef="#ctx0" brushRef="#br0" timeOffset="91452.9019">4695 17895 733 0,'0'-2'51'0,"0"1"-15"16,0 5 162-16,0 3-112 15,-2 3-40-15,-3 3-6 16,1 6 18-16,-2 2-11 0,1 4 0 15,-1 3-12-15,-2 2-1 16,2 1-14-16,-1 0-4 16,3-2-2-16,0-4 0 15,-1-4 3-15,5-4-4 16,0-3-3-16,1-4-5 0,7-2-2 16,-1-1 4-16,3-1 1 15,4-1-4-15,-1-2-2 16,1-1 1-16,0-2-1 15,4 0 0-15,-1-5 2 16,-1-1-2-16,-1-1-2 0,1 0 2 16,-5-3-14-16,3 0-38 15,-6 2-23-15,1-2-51 16,-2 0-43-16,0-2-107 16,0-2-121-16</inkml:trace>
  <inkml:trace contextRef="#ctx0" brushRef="#br0" timeOffset="91754.7121">4879 17943 865 0,'-1'-2'100'16,"1"1"-48"-16,-2-1 114 0,2 1-36 0,0 1-69 15,0 1-6-15,0 2 9 16,0 5-27-16,0 5-10 16,0 5-4-16,0 6 18 0,2 6-2 15,-2 3-12-15,1 3-9 16,-1 1 0-16,1-1-7 16,1-1-6-16,0-3-3 15,0-3-2-15,2-6-5 16,-1-3-60-16,3-5-78 0,-4-7-117 15,2-4-177-15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3F0D6D-A852-421A-B28B-542F579F8207}" type="slidenum">
              <a:rPr lang="en-US" altLang="en-US">
                <a:latin typeface="Calibri" pitchFamily="34" charset="0"/>
                <a:cs typeface="Arial" charset="0"/>
              </a:rPr>
              <a:pPr/>
              <a:t>14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3F0D6D-A852-421A-B28B-542F579F8207}" type="slidenum">
              <a:rPr lang="en-US" altLang="en-US">
                <a:latin typeface="Calibri" pitchFamily="34" charset="0"/>
                <a:cs typeface="Arial" charset="0"/>
              </a:rPr>
              <a:pPr/>
              <a:t>15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F66E1C-FF6D-44B7-BE4C-11AFBE7B84FB}" type="slidenum">
              <a:rPr lang="en-US" altLang="en-US">
                <a:latin typeface="Calibri" pitchFamily="34" charset="0"/>
                <a:cs typeface="Arial" charset="0"/>
              </a:rPr>
              <a:pPr/>
              <a:t>16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3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17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3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18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4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19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5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20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21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3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43C09F-5054-4342-9561-DEFD6160EF60}" type="slidenum">
              <a:rPr lang="en-US" altLang="en-US">
                <a:latin typeface="Calibri" pitchFamily="34" charset="0"/>
                <a:cs typeface="Arial" charset="0"/>
              </a:rPr>
              <a:pPr/>
              <a:t>22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5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32E-90BE-4B17-98CC-3CC728B30F9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7112-D938-456E-AE35-CD8BDA6DA59D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D0FD-7336-49EB-9AC9-AA08BD6C3A2E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02AC-C65E-4717-BDCE-C3E53819436F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F6FE-643E-4C05-8A8C-E98E5CEB819C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FFD4-9DFD-4326-9E51-6CC129E551D9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65A2-1C07-45EB-9517-9045737BA847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8FA5-0D9C-4066-B918-D6B4B670D563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4449-BE59-4677-9224-059E5D3705CC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651-7FEC-4CCC-9D0F-6D0EFDD5F650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A9F-AAB5-450E-A9EE-CB49B54809D7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2292-B53E-4372-A91B-6BA766A33A9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master/insta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.png"/><Relationship Id="rId7" Type="http://schemas.openxmlformats.org/officeDocument/2006/relationships/customXml" Target="../ink/ink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en.html" TargetMode="External"/><Relationship Id="rId2" Type="http://schemas.openxmlformats.org/officeDocument/2006/relationships/hyperlink" Target="https://www.kaggle.com/uciml/adult-census-inco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py.org/" TargetMode="External"/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smodels.sourceforge.net/" TargetMode="External"/><Relationship Id="rId4" Type="http://schemas.openxmlformats.org/officeDocument/2006/relationships/hyperlink" Target="http://matplotlib.sourceforge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0"/>
            <a:ext cx="8605421" cy="299814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 to Machine Learning</a:t>
            </a:r>
            <a:br>
              <a:rPr lang="en-US" sz="4400" dirty="0" smtClean="0"/>
            </a:br>
            <a:r>
              <a:rPr lang="en-US" sz="4400" dirty="0" smtClean="0"/>
              <a:t>Classification for Data Exploration</a:t>
            </a:r>
            <a:br>
              <a:rPr lang="en-US" sz="4400" dirty="0" smtClean="0"/>
            </a:br>
            <a:r>
              <a:rPr lang="en-US" sz="2000" b="1" dirty="0" smtClean="0"/>
              <a:t>module </a:t>
            </a:r>
            <a:r>
              <a:rPr lang="en-US" sz="2000" b="1" dirty="0"/>
              <a:t>9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for Data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visualize decision trees – 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start, we need to install a couple of </a:t>
            </a:r>
            <a:r>
              <a:rPr lang="en-US" dirty="0" smtClean="0"/>
              <a:t>things which </a:t>
            </a:r>
            <a:r>
              <a:rPr lang="en-US" dirty="0"/>
              <a:t>will make it possible to visualize decision trees.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052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941100"/>
            <a:ext cx="10515600" cy="58407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and install the </a:t>
            </a:r>
            <a:r>
              <a:rPr lang="en-US" dirty="0" err="1"/>
              <a:t>msi</a:t>
            </a:r>
            <a:r>
              <a:rPr lang="en-US" dirty="0"/>
              <a:t> file of </a:t>
            </a:r>
            <a:r>
              <a:rPr lang="en-US" dirty="0" err="1" smtClean="0"/>
              <a:t>grphicviz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executables (e.g., C:\Program Files (x86)\Graphviz2.38\bin) to the path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pydotplus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on terminal: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pydotplus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303832"/>
            <a:ext cx="3340100" cy="36083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65500" y="5232400"/>
            <a:ext cx="438150" cy="34925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989"/>
          <a:stretch/>
        </p:blipFill>
        <p:spPr>
          <a:xfrm>
            <a:off x="6543450" y="2011786"/>
            <a:ext cx="4721450" cy="41924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9350" y="5695950"/>
            <a:ext cx="11176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4598" y="2045384"/>
            <a:ext cx="4187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7446" y="2146300"/>
            <a:ext cx="4187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2845080" y="1278000"/>
              <a:ext cx="8294040" cy="560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6440" y="1271160"/>
                <a:ext cx="8312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445480" y="6255720"/>
              <a:ext cx="4888080" cy="313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7920" y="6250680"/>
                <a:ext cx="490536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8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28675"/>
          </a:xfrm>
        </p:spPr>
        <p:txBody>
          <a:bodyPr/>
          <a:lstStyle/>
          <a:p>
            <a:r>
              <a:rPr lang="en-US" dirty="0" smtClean="0"/>
              <a:t>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71600"/>
            <a:ext cx="11798300" cy="5186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Open the Terminal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Run the following command and hit 'Enter'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xcode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-select –install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3. Run the </a:t>
            </a:r>
            <a:r>
              <a:rPr lang="en-US" sz="2400" dirty="0" err="1"/>
              <a:t>Xcode</a:t>
            </a:r>
            <a:r>
              <a:rPr lang="en-US" sz="2400" dirty="0"/>
              <a:t> installer. Once the installation is complete run the following command to install brew.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-e "$(curl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raw.githubusercontent.com/Homebrew/install/master/install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Run the following command once you're done to ensure Homebrew is installed and working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brew doctor</a:t>
            </a:r>
          </a:p>
          <a:p>
            <a:pPr marL="457200" indent="-457200">
              <a:buAutoNum type="arabicPeriod" startAt="5"/>
            </a:pPr>
            <a:r>
              <a:rPr lang="en-US" sz="2400" dirty="0"/>
              <a:t>Enter the command below to install </a:t>
            </a:r>
            <a:r>
              <a:rPr lang="en-US" sz="2400" dirty="0" err="1"/>
              <a:t>graphviz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brew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/>
              <a:t>Install </a:t>
            </a:r>
            <a:r>
              <a:rPr lang="en-US" sz="2400" dirty="0" err="1" smtClean="0"/>
              <a:t>pydotplus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pydotplus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Decision Tree in a nutshell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957388"/>
            <a:ext cx="10963719" cy="366443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GOAL: build a tree of decisions to predict the class of an object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Recursively partition the training set with the goal of minimizing classification errors, using the “most” helpful attribute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Many methods to choose the attribute for partitioning</a:t>
            </a:r>
          </a:p>
          <a:p>
            <a:pPr lvl="1"/>
            <a:r>
              <a:rPr lang="en-US" altLang="en-US" dirty="0" smtClean="0"/>
              <a:t>Maximize information gain</a:t>
            </a:r>
          </a:p>
          <a:p>
            <a:pPr lvl="1"/>
            <a:r>
              <a:rPr lang="en-US" altLang="en-US" dirty="0" smtClean="0"/>
              <a:t>Minimize </a:t>
            </a:r>
            <a:r>
              <a:rPr lang="en-US" altLang="en-US" dirty="0" err="1" smtClean="0"/>
              <a:t>gini</a:t>
            </a:r>
            <a:r>
              <a:rPr lang="en-US" altLang="en-US" dirty="0" smtClean="0"/>
              <a:t> impurity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Let’s see an example…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13760" y="166320"/>
              <a:ext cx="4159080" cy="4419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00" y="161280"/>
                <a:ext cx="4182480" cy="44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4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Fountain owners	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2040423"/>
            <a:ext cx="10963719" cy="358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 Classify 24 households as owning or not owning fountains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= Income, Lot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398640" y="2621160"/>
              <a:ext cx="1921320" cy="2148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240" y="2613960"/>
                <a:ext cx="1947240" cy="21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6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53199" y="1524001"/>
            <a:ext cx="53662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We want to build a tree that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tells </a:t>
            </a:r>
            <a:r>
              <a:rPr lang="en-US" altLang="en-US" sz="2000" b="1" dirty="0">
                <a:solidFill>
                  <a:srgbClr val="FF0000"/>
                </a:solidFill>
                <a:latin typeface="Arial" charset="0"/>
              </a:rPr>
              <a:t>us the difference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between: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Owners: those who own a fountain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</a:rPr>
              <a:t>Non-owners: those who do not</a:t>
            </a:r>
            <a:endParaRPr lang="en-US" altLang="en-US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869009" y="567316"/>
            <a:ext cx="387927" cy="601287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927" y="3328126"/>
            <a:ext cx="140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Training set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1969" y="342098"/>
            <a:ext cx="51655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Income	Lot size	Ownership</a:t>
            </a:r>
          </a:p>
          <a:p>
            <a:r>
              <a:rPr lang="en-US" sz="1600" dirty="0"/>
              <a:t>59.9	17.4	owner</a:t>
            </a:r>
          </a:p>
          <a:p>
            <a:r>
              <a:rPr lang="en-US" sz="1600" dirty="0"/>
              <a:t>84.6	16.1	owner</a:t>
            </a:r>
          </a:p>
          <a:p>
            <a:r>
              <a:rPr lang="en-US" sz="1600" dirty="0"/>
              <a:t>64.3	21.3	owner</a:t>
            </a:r>
          </a:p>
          <a:p>
            <a:r>
              <a:rPr lang="en-US" sz="1600" dirty="0"/>
              <a:t>60.8	20.2	owner</a:t>
            </a:r>
          </a:p>
          <a:p>
            <a:r>
              <a:rPr lang="en-US" sz="1600" dirty="0"/>
              <a:t>86.9	22.8	owner</a:t>
            </a:r>
          </a:p>
          <a:p>
            <a:r>
              <a:rPr lang="en-US" sz="1600" dirty="0"/>
              <a:t>109.3	18.8	owner</a:t>
            </a:r>
          </a:p>
          <a:p>
            <a:r>
              <a:rPr lang="en-US" sz="1600" dirty="0"/>
              <a:t>107.1	17.3	owner</a:t>
            </a:r>
          </a:p>
          <a:p>
            <a:r>
              <a:rPr lang="en-US" sz="1600" dirty="0"/>
              <a:t>82.5	21.6	owner</a:t>
            </a:r>
          </a:p>
          <a:p>
            <a:r>
              <a:rPr lang="en-US" sz="1600" dirty="0"/>
              <a:t>68.9	19.8	owner</a:t>
            </a:r>
          </a:p>
          <a:p>
            <a:r>
              <a:rPr lang="en-US" sz="1600" dirty="0"/>
              <a:t>92	19.9	owner</a:t>
            </a:r>
          </a:p>
          <a:p>
            <a:r>
              <a:rPr lang="en-US" sz="1600" dirty="0"/>
              <a:t>50.4	21.8	owner</a:t>
            </a:r>
          </a:p>
          <a:p>
            <a:r>
              <a:rPr lang="en-US" sz="1600" dirty="0"/>
              <a:t>80.4	19.7	owner</a:t>
            </a:r>
          </a:p>
          <a:p>
            <a:r>
              <a:rPr lang="en-US" sz="1600" dirty="0"/>
              <a:t>74.9	19.5	non-owner</a:t>
            </a:r>
          </a:p>
          <a:p>
            <a:r>
              <a:rPr lang="en-US" sz="1600" dirty="0"/>
              <a:t>52.3	20	non-owner</a:t>
            </a:r>
          </a:p>
          <a:p>
            <a:r>
              <a:rPr lang="en-US" sz="1600" dirty="0"/>
              <a:t>64.6	16.6	non-owner</a:t>
            </a:r>
          </a:p>
          <a:p>
            <a:r>
              <a:rPr lang="en-US" sz="1600" dirty="0"/>
              <a:t>42.8	19.8	non-owner</a:t>
            </a:r>
          </a:p>
          <a:p>
            <a:r>
              <a:rPr lang="en-US" sz="1600" dirty="0"/>
              <a:t>83.3	17	non-owner</a:t>
            </a:r>
          </a:p>
          <a:p>
            <a:r>
              <a:rPr lang="en-US" sz="1600" dirty="0"/>
              <a:t>48.9	16.8	non-owner</a:t>
            </a:r>
          </a:p>
          <a:p>
            <a:r>
              <a:rPr lang="en-US" sz="1600" dirty="0"/>
              <a:t>58.6	15.7	non-owner</a:t>
            </a:r>
          </a:p>
          <a:p>
            <a:r>
              <a:rPr lang="en-US" sz="1600" dirty="0"/>
              <a:t>65.9	17.5	non-owner</a:t>
            </a:r>
          </a:p>
          <a:p>
            <a:r>
              <a:rPr lang="en-US" sz="1600" dirty="0"/>
              <a:t>47.2	15.9	non-owner</a:t>
            </a:r>
          </a:p>
          <a:p>
            <a:r>
              <a:rPr lang="en-US" sz="1600" dirty="0"/>
              <a:t>32.8	18.6	non-owner</a:t>
            </a:r>
          </a:p>
          <a:p>
            <a:r>
              <a:rPr lang="en-US" sz="1600" dirty="0"/>
              <a:t>50.9	13.6	non-owner</a:t>
            </a:r>
          </a:p>
          <a:p>
            <a:r>
              <a:rPr lang="en-US" sz="1600" dirty="0"/>
              <a:t>62.2	13.9	non-owner</a:t>
            </a:r>
          </a:p>
        </p:txBody>
      </p:sp>
    </p:spTree>
    <p:extLst>
      <p:ext uri="{BB962C8B-B14F-4D97-AF65-F5344CB8AC3E}">
        <p14:creationId xmlns:p14="http://schemas.microsoft.com/office/powerpoint/2010/main" val="11901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Here is the data 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2583" y="3593952"/>
            <a:ext cx="549715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5915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174520" y="1228680"/>
              <a:ext cx="2360880" cy="1223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4800" y="1216800"/>
                <a:ext cx="238176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First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Lot &gt; 18.7?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699" y="2700168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594" y="3786688"/>
            <a:ext cx="32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Suppose that the one above is the final tree.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How many classification errors does this tree make on the training set?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44440" y="1234080"/>
              <a:ext cx="10474560" cy="432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20" y="1225080"/>
                <a:ext cx="1049112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8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First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9699" y="2700168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285539" y="3345628"/>
            <a:ext cx="349623" cy="6078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86" y="3953435"/>
            <a:ext cx="27101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Let’s split this node further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>
            <a:off x="3479487" y="4138101"/>
            <a:ext cx="1390141" cy="3048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97116" y="3623721"/>
            <a:ext cx="4644189" cy="1433553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707880" y="2643840"/>
              <a:ext cx="4086000" cy="172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520" y="2636280"/>
                <a:ext cx="4109400" cy="17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4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/</a:t>
            </a:r>
          </a:p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packages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16962" y="2696201"/>
            <a:ext cx="659219" cy="39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96340" y="2651307"/>
            <a:ext cx="1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3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84?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947" y="4967095"/>
            <a:ext cx="329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Suppose that the one above is the final tree.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many classification errors does this tree make on the training set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77560" y="2498040"/>
              <a:ext cx="9232920" cy="410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480" y="2485440"/>
                <a:ext cx="9247320" cy="41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6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6" idx="0"/>
          </p:cNvCxnSpPr>
          <p:nvPr/>
        </p:nvCxnSpPr>
        <p:spPr>
          <a:xfrm flipH="1" flipV="1">
            <a:off x="2594625" y="3243428"/>
            <a:ext cx="867956" cy="186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07530" y="5106053"/>
            <a:ext cx="27101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Let’s split this node further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4817631" y="3670853"/>
            <a:ext cx="2961343" cy="1619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9262" y="2017295"/>
            <a:ext cx="4752202" cy="1606426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</a:p>
        </p:txBody>
      </p: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72096" y="2700167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0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0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84?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847434"/>
            <a:ext cx="7762673" cy="4160333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869628" y="3623721"/>
            <a:ext cx="5715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48863" y="362372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62399" y="3508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Second split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5539" y="1748118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Lot &gt; 18.7?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1807285" y="2291379"/>
            <a:ext cx="57553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 flipH="1">
            <a:off x="1122661" y="2291379"/>
            <a:ext cx="684624" cy="40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7530" y="231827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567" y="2291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053" y="1204858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 of depth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3" idx="2"/>
          </p:cNvCxnSpPr>
          <p:nvPr/>
        </p:nvCxnSpPr>
        <p:spPr>
          <a:xfrm>
            <a:off x="1042502" y="3263712"/>
            <a:ext cx="833505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957850" y="3263712"/>
            <a:ext cx="84652" cy="69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888" y="3955390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65284" y="3955389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718" y="3573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7321" y="356633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0756" y="2720451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84?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32" idx="2"/>
            <a:endCxn id="29" idx="0"/>
          </p:cNvCxnSpPr>
          <p:nvPr/>
        </p:nvCxnSpPr>
        <p:spPr>
          <a:xfrm>
            <a:off x="2803621" y="3230864"/>
            <a:ext cx="1045311" cy="184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2"/>
            <a:endCxn id="28" idx="0"/>
          </p:cNvCxnSpPr>
          <p:nvPr/>
        </p:nvCxnSpPr>
        <p:spPr>
          <a:xfrm flipH="1">
            <a:off x="2498536" y="3230864"/>
            <a:ext cx="305085" cy="18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76007" y="5072067"/>
            <a:ext cx="1245057" cy="543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nonowner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26403" y="5072066"/>
            <a:ext cx="1245057" cy="5432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owner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1472" y="358605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5810" y="340139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1875" y="2687603"/>
            <a:ext cx="1043492" cy="5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Income &gt; 58?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076" y="5911745"/>
            <a:ext cx="329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many classification errors does this tree make on the training set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686800" y="2214231"/>
            <a:ext cx="0" cy="14094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0600" y="811800"/>
              <a:ext cx="6955560" cy="5931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440" y="799920"/>
                <a:ext cx="6980400" cy="59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9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18" y="4725502"/>
            <a:ext cx="3596822" cy="1962862"/>
          </a:xfrm>
          <a:prstGeom prst="rect">
            <a:avLst/>
          </a:prstGeom>
        </p:spPr>
      </p:pic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83514"/>
              </p:ext>
            </p:extLst>
          </p:nvPr>
        </p:nvGraphicFramePr>
        <p:xfrm>
          <a:off x="1704204" y="452583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92449"/>
              </p:ext>
            </p:extLst>
          </p:nvPr>
        </p:nvGraphicFramePr>
        <p:xfrm>
          <a:off x="1707599" y="4987044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04515"/>
              </p:ext>
            </p:extLst>
          </p:nvPr>
        </p:nvGraphicFramePr>
        <p:xfrm>
          <a:off x="1707598" y="544023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80845"/>
              </p:ext>
            </p:extLst>
          </p:nvPr>
        </p:nvGraphicFramePr>
        <p:xfrm>
          <a:off x="1707598" y="5905813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371204" y="4754433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374599" y="5215644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374598" y="5668833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374598" y="5706933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697608" y="474457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72" y="1115484"/>
            <a:ext cx="4072011" cy="4364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56208"/>
          <a:stretch/>
        </p:blipFill>
        <p:spPr>
          <a:xfrm>
            <a:off x="4277072" y="1551954"/>
            <a:ext cx="2981274" cy="55456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707599" y="4525833"/>
            <a:ext cx="1908393" cy="184696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61145" y="4112567"/>
            <a:ext cx="31130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00267" y="1750803"/>
            <a:ext cx="156348" cy="2065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6615" y="1744121"/>
            <a:ext cx="156348" cy="206552"/>
          </a:xfrm>
          <a:prstGeom prst="ellipse">
            <a:avLst/>
          </a:pr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215552" y="4063761"/>
            <a:ext cx="311304" cy="369332"/>
          </a:xfrm>
          <a:prstGeom prst="rect">
            <a:avLst/>
          </a:prstGeom>
          <a:noFill/>
          <a:ln w="2222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950" y="2062768"/>
            <a:ext cx="5498946" cy="15258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b="13259"/>
          <a:stretch/>
        </p:blipFill>
        <p:spPr>
          <a:xfrm>
            <a:off x="288711" y="1031831"/>
            <a:ext cx="2944706" cy="823684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7189702" y="1218019"/>
            <a:ext cx="1200983" cy="277887"/>
          </a:xfrm>
          <a:prstGeom prst="ellipse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390685" y="925894"/>
            <a:ext cx="371183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better interpretability, make your tree shallow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19597309">
            <a:off x="5830227" y="5412233"/>
            <a:ext cx="3515465" cy="445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DETAILS LATER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331253" y="175535"/>
            <a:ext cx="10515600" cy="6449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train a decision tree in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9920288" y="2106515"/>
            <a:ext cx="290512" cy="143678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353676" y="2594491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view tree</a:t>
            </a:r>
            <a:endParaRPr lang="en-US" b="1" dirty="0"/>
          </a:p>
        </p:txBody>
      </p:sp>
      <p:cxnSp>
        <p:nvCxnSpPr>
          <p:cNvPr id="44" name="Straight Connector 43"/>
          <p:cNvCxnSpPr>
            <a:stCxn id="29" idx="3"/>
            <a:endCxn id="28" idx="0"/>
          </p:cNvCxnSpPr>
          <p:nvPr/>
        </p:nvCxnSpPr>
        <p:spPr>
          <a:xfrm flipH="1">
            <a:off x="2316797" y="1927106"/>
            <a:ext cx="2806367" cy="218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4"/>
            <a:endCxn id="32" idx="0"/>
          </p:cNvCxnSpPr>
          <p:nvPr/>
        </p:nvCxnSpPr>
        <p:spPr>
          <a:xfrm flipH="1">
            <a:off x="4371204" y="1950673"/>
            <a:ext cx="963585" cy="2113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3960" y="1060200"/>
              <a:ext cx="4556880" cy="4833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60" y="1050840"/>
                <a:ext cx="4583160" cy="48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7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High Income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study similar to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www.kaggle.com/uciml/adult-census-income</a:t>
            </a:r>
            <a:endParaRPr lang="en-US" dirty="0" smtClean="0"/>
          </a:p>
          <a:p>
            <a:r>
              <a:rPr lang="en-US" dirty="0"/>
              <a:t>This data was extracted from the </a:t>
            </a:r>
            <a:r>
              <a:rPr lang="en-US" dirty="0">
                <a:hlinkClick r:id="rId3"/>
              </a:rPr>
              <a:t>1994 Census bureau database</a:t>
            </a:r>
            <a:r>
              <a:rPr lang="en-US" dirty="0"/>
              <a:t> by Ronny </a:t>
            </a:r>
            <a:r>
              <a:rPr lang="en-US" dirty="0" err="1"/>
              <a:t>Kohavi</a:t>
            </a:r>
            <a:r>
              <a:rPr lang="en-US" dirty="0"/>
              <a:t> and Barry Becker (Data Mining and Visualization, Silicon Graphics).  </a:t>
            </a:r>
            <a:r>
              <a:rPr lang="en-US" i="1" dirty="0"/>
              <a:t>The prediction task is to determine whether a person makes over $50K a year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39645"/>
            <a:ext cx="7296150" cy="56738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08450" y="4312166"/>
            <a:ext cx="3771900" cy="443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83550" y="389255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all numeric values</a:t>
            </a:r>
          </a:p>
          <a:p>
            <a:r>
              <a:rPr lang="en-US" dirty="0" smtClean="0"/>
              <a:t>So, let’s clean up the data set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54"/>
            <a:ext cx="10515600" cy="846818"/>
          </a:xfrm>
        </p:spPr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18" y="3049588"/>
            <a:ext cx="6724650" cy="1752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27906"/>
            <a:ext cx="11715750" cy="54873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CLEANING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27" y="1027906"/>
            <a:ext cx="9137147" cy="558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CLEANING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593"/>
            <a:ext cx="10515600" cy="898899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626609"/>
            <a:ext cx="11478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of techniques to find nontrivial patterns in one table.  The main tasks are:</a:t>
            </a:r>
          </a:p>
          <a:p>
            <a:endParaRPr lang="en-US" dirty="0"/>
          </a:p>
          <a:p>
            <a:r>
              <a:rPr lang="en-US" b="1" dirty="0" smtClean="0"/>
              <a:t>Classification</a:t>
            </a:r>
            <a:r>
              <a:rPr lang="en-US" dirty="0" smtClean="0"/>
              <a:t>: explain a categorical (usually binary) column given all other columns</a:t>
            </a:r>
          </a:p>
          <a:p>
            <a:endParaRPr lang="en-US" b="1" dirty="0" smtClean="0"/>
          </a:p>
          <a:p>
            <a:r>
              <a:rPr lang="en-US" b="1" dirty="0"/>
              <a:t>Clustering</a:t>
            </a:r>
            <a:r>
              <a:rPr lang="en-US" dirty="0"/>
              <a:t>: partition the rows into homogeneous groups</a:t>
            </a:r>
          </a:p>
          <a:p>
            <a:endParaRPr lang="en-US" dirty="0"/>
          </a:p>
          <a:p>
            <a:r>
              <a:rPr lang="en-US" b="1" dirty="0" smtClean="0"/>
              <a:t>Regression</a:t>
            </a:r>
            <a:r>
              <a:rPr lang="en-US" dirty="0"/>
              <a:t>: explain a numeric column given all other columns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986972"/>
            <a:ext cx="6672262" cy="5676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40154"/>
            <a:ext cx="10515600" cy="846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 THE DECISION TREE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500" y="1885951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768" y="1801813"/>
            <a:ext cx="379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splitting rule</a:t>
            </a:r>
          </a:p>
          <a:p>
            <a:r>
              <a:rPr lang="en-US" dirty="0" smtClean="0"/>
              <a:t>(if this attribute &lt;= 0.5, go to the left child; else go to the right child)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7734300" y="2000250"/>
            <a:ext cx="485775" cy="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62763" y="2133600"/>
            <a:ext cx="1367005" cy="11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95888" y="2133600"/>
            <a:ext cx="2976562" cy="11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500" y="2133600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“diversity” of the population in this node.  The tree is built to minimize diversity in its leaves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43993" y="2227758"/>
            <a:ext cx="485775" cy="3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92600" y="5557320"/>
              <a:ext cx="615240" cy="3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5760" y="5550480"/>
                <a:ext cx="634320" cy="55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2887" y="2320112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objects of the training set fall into this node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6687" y="2227759"/>
            <a:ext cx="443081" cy="18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0499" y="2539187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belong to class 0 and how many to class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7734299" y="2227759"/>
            <a:ext cx="495469" cy="45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2887" y="2789696"/>
            <a:ext cx="3733800" cy="295275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420" y="1948934"/>
            <a:ext cx="379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predicted class if this was a leaf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86687" y="2227759"/>
            <a:ext cx="443081" cy="5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5320" y="1328760"/>
              <a:ext cx="6851880" cy="367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80" y="1317600"/>
                <a:ext cx="6872400" cy="36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933" y="3400426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6083" y="6020872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not married civilly and with low capital gain have low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2502947" y="5095288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20640" y="514800"/>
              <a:ext cx="4238280" cy="5745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560" y="510120"/>
                <a:ext cx="425628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0196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6346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not married civilly and with high capital gain have high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4603210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71880" y="5805720"/>
              <a:ext cx="871200" cy="37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520" y="5796000"/>
                <a:ext cx="89352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0933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27083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married civilly and with low education have low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693947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75120" y="1904760"/>
              <a:ext cx="1946160" cy="431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3600" y="1890720"/>
                <a:ext cx="1971360" cy="43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2088"/>
            <a:ext cx="8353425" cy="4558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9614" y="3368160"/>
            <a:ext cx="2486027" cy="169486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5764" y="5988606"/>
            <a:ext cx="37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married civilly and with high education have high income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8922628" y="5063022"/>
            <a:ext cx="202153" cy="80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1325563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ML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63" y="1552909"/>
            <a:ext cx="11024937" cy="50323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 is a Python module integrating classic machine learning algorithms in the tightly-knit world of scientific Python packages (</a:t>
            </a:r>
            <a:r>
              <a:rPr lang="en-US" dirty="0" smtClean="0">
                <a:hlinkClick r:id="rId2"/>
              </a:rPr>
              <a:t>numpy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scipy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matplotlib</a:t>
            </a:r>
            <a:r>
              <a:rPr lang="en-US" dirty="0" smtClean="0"/>
              <a:t>, </a:t>
            </a:r>
            <a:r>
              <a:rPr lang="en-US" dirty="0" err="1">
                <a:hlinkClick r:id="rId5"/>
              </a:rPr>
              <a:t>statsmodel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Tools for:</a:t>
            </a:r>
          </a:p>
          <a:p>
            <a:pPr marL="566928" indent="-457200"/>
            <a:r>
              <a:rPr lang="en-US" dirty="0" smtClean="0"/>
              <a:t>Classification</a:t>
            </a:r>
          </a:p>
          <a:p>
            <a:pPr marL="566928" indent="-457200"/>
            <a:r>
              <a:rPr lang="en-US" dirty="0" smtClean="0"/>
              <a:t>Clustering</a:t>
            </a:r>
          </a:p>
          <a:p>
            <a:pPr marL="566928" indent="-457200"/>
            <a:r>
              <a:rPr lang="en-US" dirty="0" smtClean="0"/>
              <a:t>Dimensionality Reduction</a:t>
            </a:r>
          </a:p>
          <a:p>
            <a:pPr marL="566928" indent="-457200"/>
            <a:r>
              <a:rPr lang="en-US" dirty="0" smtClean="0"/>
              <a:t>Model Selection</a:t>
            </a:r>
          </a:p>
          <a:p>
            <a:pPr marL="566928" indent="-457200"/>
            <a:r>
              <a:rPr lang="en-US" dirty="0" smtClean="0"/>
              <a:t>Regression (but if you are a statistician, you’d prefer </a:t>
            </a:r>
            <a:r>
              <a:rPr lang="en-US" dirty="0" err="1" smtClean="0">
                <a:hlinkClick r:id="rId5"/>
              </a:rPr>
              <a:t>statsmodel</a:t>
            </a:r>
            <a:r>
              <a:rPr lang="en-US" dirty="0" smtClean="0"/>
              <a:t>)</a:t>
            </a:r>
            <a:endParaRPr lang="en-US" dirty="0"/>
          </a:p>
          <a:p>
            <a:pPr marL="566928" indent="-4572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6" y="0"/>
            <a:ext cx="11733849" cy="6048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57" y="6139543"/>
            <a:ext cx="112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Education.num</a:t>
            </a:r>
            <a:r>
              <a:rPr lang="en-US" dirty="0" smtClean="0"/>
              <a:t> = 12.5 is a good threshold to separate low income from high income, but it is more effective for those married civilly (right part of the tree)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2" y="70015"/>
            <a:ext cx="10939236" cy="5846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6139543"/>
            <a:ext cx="112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Capital.gain</a:t>
            </a:r>
            <a:r>
              <a:rPr lang="en-US" dirty="0" smtClean="0"/>
              <a:t> = 7073 is a good threshold to separate low income from high income, but it is more effective for those NOT married civilly (left part of the tree)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631"/>
            <a:ext cx="10515600" cy="902201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: http://</a:t>
            </a:r>
            <a:r>
              <a:rPr lang="en-US" dirty="0" err="1" smtClean="0"/>
              <a:t>scikit-learn.org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6733"/>
            <a:ext cx="9448800" cy="49268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610"/>
            <a:ext cx="10515600" cy="3043154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Explain or predict </a:t>
            </a:r>
            <a:r>
              <a:rPr lang="en-US" dirty="0"/>
              <a:t>categorical target (outcome) variable </a:t>
            </a:r>
          </a:p>
          <a:p>
            <a:r>
              <a:rPr lang="en-US" dirty="0"/>
              <a:t>Examples: Purchase/no purchase, fraud/no fraud, creditworthy/not creditworthy…</a:t>
            </a:r>
          </a:p>
          <a:p>
            <a:r>
              <a:rPr lang="en-US" dirty="0"/>
              <a:t>Each row is a case (customer, </a:t>
            </a:r>
            <a:r>
              <a:rPr lang="en-US" dirty="0" smtClean="0"/>
              <a:t>student, </a:t>
            </a:r>
            <a:r>
              <a:rPr lang="en-US" dirty="0"/>
              <a:t>applicant)</a:t>
            </a:r>
          </a:p>
          <a:p>
            <a:r>
              <a:rPr lang="en-US" dirty="0"/>
              <a:t>Each column is a variable</a:t>
            </a:r>
          </a:p>
          <a:p>
            <a:r>
              <a:rPr lang="en-US" dirty="0"/>
              <a:t>Target variable is often binary </a:t>
            </a:r>
            <a:r>
              <a:rPr lang="en-US" dirty="0" smtClean="0"/>
              <a:t>(0/1)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62673"/>
            <a:ext cx="4245485" cy="773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for prediction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46511"/>
              </p:ext>
            </p:extLst>
          </p:nvPr>
        </p:nvGraphicFramePr>
        <p:xfrm>
          <a:off x="1941095" y="21295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76707"/>
              </p:ext>
            </p:extLst>
          </p:nvPr>
        </p:nvGraphicFramePr>
        <p:xfrm>
          <a:off x="1944490" y="25908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53801"/>
              </p:ext>
            </p:extLst>
          </p:nvPr>
        </p:nvGraphicFramePr>
        <p:xfrm>
          <a:off x="1944489" y="30439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48990"/>
              </p:ext>
            </p:extLst>
          </p:nvPr>
        </p:nvGraphicFramePr>
        <p:xfrm>
          <a:off x="1944489" y="350956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76"/>
          <p:cNvSpPr>
            <a:spLocks/>
          </p:cNvSpPr>
          <p:nvPr/>
        </p:nvSpPr>
        <p:spPr bwMode="auto">
          <a:xfrm>
            <a:off x="1712495" y="2053389"/>
            <a:ext cx="186484" cy="2073443"/>
          </a:xfrm>
          <a:prstGeom prst="leftBrace">
            <a:avLst>
              <a:gd name="adj1" fmla="val 2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1026695" y="2358189"/>
            <a:ext cx="54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392" tIns="45696" rIns="91392" bIns="4569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400"/>
              <a:t>Training set</a:t>
            </a:r>
            <a:endParaRPr lang="en-US" altLang="en-US" sz="2400"/>
          </a:p>
        </p:txBody>
      </p:sp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608095" y="2358189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611490" y="2819400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611489" y="3272589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611489" y="3310689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419392" y="4724400"/>
            <a:ext cx="728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/>
          <a:lstStyle>
            <a:lvl1pPr marL="266700" indent="-2667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/>
            <a:r>
              <a:rPr lang="it-IT" altLang="en-US" sz="1800" dirty="0" smtClean="0"/>
              <a:t>Test set</a:t>
            </a:r>
            <a:endParaRPr lang="el-GR" altLang="en-US" sz="1800" u="sng" dirty="0">
              <a:cs typeface="Tahoma" panose="020B0604030504040204" pitchFamily="34" charset="0"/>
            </a:endParaRPr>
          </a:p>
        </p:txBody>
      </p:sp>
      <p:graphicFrame>
        <p:nvGraphicFramePr>
          <p:cNvPr id="1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7161"/>
              </p:ext>
            </p:extLst>
          </p:nvPr>
        </p:nvGraphicFramePr>
        <p:xfrm>
          <a:off x="2073442" y="53340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flipV="1">
            <a:off x="4740442" y="4038600"/>
            <a:ext cx="2095500" cy="1524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6835942" y="4038600"/>
            <a:ext cx="1295400" cy="762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940842" y="4800600"/>
            <a:ext cx="381000" cy="457200"/>
          </a:xfrm>
          <a:prstGeom prst="rect">
            <a:avLst/>
          </a:prstGeom>
          <a:solidFill>
            <a:srgbClr val="FCBA1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dirty="0" smtClean="0"/>
              <a:t>1</a:t>
            </a:r>
            <a:endParaRPr lang="en-US" alt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4138861" y="1588168"/>
            <a:ext cx="176465" cy="762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6093" y="1439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5671" y="365126"/>
            <a:ext cx="3183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Jargon: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: the target attribute that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Training set</a:t>
            </a:r>
            <a:r>
              <a:rPr lang="en-US" dirty="0" smtClean="0"/>
              <a:t>: the table (</a:t>
            </a:r>
            <a:r>
              <a:rPr lang="en-US" dirty="0" err="1" smtClean="0"/>
              <a:t>DataFrame</a:t>
            </a:r>
            <a:r>
              <a:rPr lang="en-US" dirty="0" smtClean="0"/>
              <a:t>)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Classifier</a:t>
            </a:r>
            <a:r>
              <a:rPr lang="en-US" dirty="0" smtClean="0"/>
              <a:t>: the entity that learns the differences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Fit/train</a:t>
            </a:r>
            <a:r>
              <a:rPr lang="en-US" dirty="0" smtClean="0"/>
              <a:t>: the task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Predict</a:t>
            </a:r>
            <a:r>
              <a:rPr lang="en-US" dirty="0" smtClean="0"/>
              <a:t>: after training, the task of predicting the class of new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499" y="2348334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17569" y="470856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</a:t>
            </a:r>
            <a:endParaRPr lang="en-US" b="1" dirty="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6132095" y="2599823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14" name="AutoShape 72"/>
          <p:cNvSpPr>
            <a:spLocks noChangeArrowheads="1"/>
          </p:cNvSpPr>
          <p:nvPr/>
        </p:nvSpPr>
        <p:spPr bwMode="auto">
          <a:xfrm>
            <a:off x="6132095" y="2598822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505248" y="84220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classifiers are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aren’t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  <p:bldP spid="21" grpId="0" animBg="1"/>
      <p:bldP spid="22" grpId="0"/>
      <p:bldP spid="24" grpId="0"/>
      <p:bldP spid="25" grpId="0"/>
      <p:bldP spid="26" grpId="0" animBg="1"/>
      <p:bldP spid="14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models (Classification and regression) implement at least two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fit(x, y) - Fit the model to the given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predict(x) - Predict the y values associated with the x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80360" y="1529640"/>
              <a:ext cx="3654720" cy="2436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200" y="1519920"/>
                <a:ext cx="3678120" cy="24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62673"/>
            <a:ext cx="4245485" cy="773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for data exploration</a:t>
            </a:r>
            <a:endParaRPr lang="en-US" dirty="0"/>
          </a:p>
        </p:txBody>
      </p:sp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40806"/>
              </p:ext>
            </p:extLst>
          </p:nvPr>
        </p:nvGraphicFramePr>
        <p:xfrm>
          <a:off x="1941095" y="21295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72179"/>
              </p:ext>
            </p:extLst>
          </p:nvPr>
        </p:nvGraphicFramePr>
        <p:xfrm>
          <a:off x="1944490" y="25908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12641"/>
              </p:ext>
            </p:extLst>
          </p:nvPr>
        </p:nvGraphicFramePr>
        <p:xfrm>
          <a:off x="1944489" y="304398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62339"/>
              </p:ext>
            </p:extLst>
          </p:nvPr>
        </p:nvGraphicFramePr>
        <p:xfrm>
          <a:off x="1944489" y="3509569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2.5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76"/>
          <p:cNvSpPr>
            <a:spLocks/>
          </p:cNvSpPr>
          <p:nvPr/>
        </p:nvSpPr>
        <p:spPr bwMode="auto">
          <a:xfrm>
            <a:off x="1712495" y="2053389"/>
            <a:ext cx="186484" cy="2073443"/>
          </a:xfrm>
          <a:prstGeom prst="leftBrace">
            <a:avLst>
              <a:gd name="adj1" fmla="val 2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77"/>
          <p:cNvSpPr txBox="1">
            <a:spLocks noChangeArrowheads="1"/>
          </p:cNvSpPr>
          <p:nvPr/>
        </p:nvSpPr>
        <p:spPr bwMode="auto">
          <a:xfrm>
            <a:off x="1026695" y="2358189"/>
            <a:ext cx="549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392" tIns="45696" rIns="91392" bIns="4569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en-US" sz="2400"/>
              <a:t>Training set</a:t>
            </a:r>
            <a:endParaRPr lang="en-US" altLang="en-US" sz="2400"/>
          </a:p>
        </p:txBody>
      </p:sp>
      <p:cxnSp>
        <p:nvCxnSpPr>
          <p:cNvPr id="10" name="AutoShape 55"/>
          <p:cNvCxnSpPr>
            <a:cxnSpLocks noChangeShapeType="1"/>
          </p:cNvCxnSpPr>
          <p:nvPr/>
        </p:nvCxnSpPr>
        <p:spPr bwMode="auto">
          <a:xfrm>
            <a:off x="4608095" y="2358189"/>
            <a:ext cx="1524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6"/>
          <p:cNvCxnSpPr>
            <a:cxnSpLocks noChangeShapeType="1"/>
            <a:stCxn id="5" idx="3"/>
          </p:cNvCxnSpPr>
          <p:nvPr/>
        </p:nvCxnSpPr>
        <p:spPr bwMode="auto">
          <a:xfrm>
            <a:off x="4611490" y="2819400"/>
            <a:ext cx="1520605" cy="4912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7"/>
          <p:cNvCxnSpPr>
            <a:cxnSpLocks noChangeShapeType="1"/>
            <a:stCxn id="6" idx="3"/>
          </p:cNvCxnSpPr>
          <p:nvPr/>
        </p:nvCxnSpPr>
        <p:spPr bwMode="auto">
          <a:xfrm>
            <a:off x="4611489" y="3272589"/>
            <a:ext cx="1520606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8"/>
          <p:cNvCxnSpPr>
            <a:cxnSpLocks noChangeShapeType="1"/>
            <a:stCxn id="7" idx="3"/>
          </p:cNvCxnSpPr>
          <p:nvPr/>
        </p:nvCxnSpPr>
        <p:spPr bwMode="auto">
          <a:xfrm flipV="1">
            <a:off x="4611489" y="3310689"/>
            <a:ext cx="1520606" cy="427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419392" y="4724400"/>
            <a:ext cx="728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/>
          <a:lstStyle>
            <a:lvl1pPr marL="266700" indent="-2667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it-IT" altLang="en-US" sz="1800" dirty="0" smtClean="0"/>
              <a:t> Test </a:t>
            </a:r>
            <a:r>
              <a:rPr lang="it-IT" altLang="en-US" sz="1800" dirty="0"/>
              <a:t>phase</a:t>
            </a:r>
            <a:endParaRPr lang="el-GR" altLang="en-US" sz="1800" u="sng" dirty="0">
              <a:cs typeface="Tahoma" panose="020B0604030504040204" pitchFamily="34" charset="0"/>
            </a:endParaRPr>
          </a:p>
        </p:txBody>
      </p:sp>
      <p:graphicFrame>
        <p:nvGraphicFramePr>
          <p:cNvPr id="1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57645"/>
              </p:ext>
            </p:extLst>
          </p:nvPr>
        </p:nvGraphicFramePr>
        <p:xfrm>
          <a:off x="2073442" y="5334000"/>
          <a:ext cx="2667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392" marR="91392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AutoShape 73"/>
          <p:cNvCxnSpPr>
            <a:cxnSpLocks noChangeShapeType="1"/>
          </p:cNvCxnSpPr>
          <p:nvPr/>
        </p:nvCxnSpPr>
        <p:spPr bwMode="auto">
          <a:xfrm flipV="1">
            <a:off x="4740442" y="4038600"/>
            <a:ext cx="2095500" cy="1524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6835942" y="4038600"/>
            <a:ext cx="1295400" cy="762000"/>
          </a:xfrm>
          <a:prstGeom prst="straightConnector1">
            <a:avLst/>
          </a:prstGeom>
          <a:noFill/>
          <a:ln w="38100">
            <a:solidFill>
              <a:srgbClr val="BE132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75"/>
          <p:cNvSpPr>
            <a:spLocks noChangeArrowheads="1"/>
          </p:cNvSpPr>
          <p:nvPr/>
        </p:nvSpPr>
        <p:spPr bwMode="auto">
          <a:xfrm>
            <a:off x="7940842" y="4800600"/>
            <a:ext cx="381000" cy="457200"/>
          </a:xfrm>
          <a:prstGeom prst="rect">
            <a:avLst/>
          </a:prstGeom>
          <a:solidFill>
            <a:srgbClr val="FCBA1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dirty="0" smtClean="0"/>
              <a:t>1</a:t>
            </a:r>
            <a:endParaRPr lang="en-US" altLang="en-US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4138861" y="1588168"/>
            <a:ext cx="176465" cy="762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46093" y="1439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5671" y="365126"/>
            <a:ext cx="3183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 Jargon: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</a:t>
            </a:r>
            <a:r>
              <a:rPr lang="en-US" dirty="0" smtClean="0"/>
              <a:t>: the target attribute that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Training set</a:t>
            </a:r>
            <a:r>
              <a:rPr lang="en-US" dirty="0" smtClean="0"/>
              <a:t>: the table (</a:t>
            </a:r>
            <a:r>
              <a:rPr lang="en-US" dirty="0" err="1" smtClean="0"/>
              <a:t>DataFrame</a:t>
            </a:r>
            <a:r>
              <a:rPr lang="en-US" dirty="0" smtClean="0"/>
              <a:t>) used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Classifier</a:t>
            </a:r>
            <a:r>
              <a:rPr lang="en-US" dirty="0" smtClean="0"/>
              <a:t>: the entity that learns the differences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Fit/train</a:t>
            </a:r>
            <a:r>
              <a:rPr lang="en-US" dirty="0" smtClean="0"/>
              <a:t>: the task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Predict</a:t>
            </a:r>
            <a:r>
              <a:rPr lang="en-US" dirty="0" smtClean="0"/>
              <a:t>: after training, the task of predicting the class of new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4499" y="2348334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Fit/Train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17569" y="4708565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</a:t>
            </a:r>
            <a:endParaRPr lang="en-US" b="1" dirty="0"/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6132095" y="2599823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14" name="AutoShape 72"/>
          <p:cNvSpPr>
            <a:spLocks noChangeArrowheads="1"/>
          </p:cNvSpPr>
          <p:nvPr/>
        </p:nvSpPr>
        <p:spPr bwMode="auto">
          <a:xfrm>
            <a:off x="6132095" y="2598822"/>
            <a:ext cx="1295400" cy="1447800"/>
          </a:xfrm>
          <a:prstGeom prst="can">
            <a:avLst>
              <a:gd name="adj" fmla="val 31667"/>
            </a:avLst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392" tIns="45696" rIns="91392" bIns="45696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it-IT" altLang="en-US" sz="1600" dirty="0" smtClean="0"/>
              <a:t>CLASSIFIER</a:t>
            </a:r>
            <a:endParaRPr lang="en-US" altLang="en-US" sz="160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505248" y="84220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classifiers are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Some aren’t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4505248" y="85316"/>
            <a:ext cx="4017120" cy="1836633"/>
          </a:xfrm>
          <a:prstGeom prst="wedgeRoundRectCallout">
            <a:avLst>
              <a:gd name="adj1" fmla="val 5494"/>
              <a:gd name="adj2" fmla="val 846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classifier must be interpretable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5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1487</Words>
  <Application>Microsoft Office PowerPoint</Application>
  <PresentationFormat>Widescreen</PresentationFormat>
  <Paragraphs>366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Tahoma</vt:lpstr>
      <vt:lpstr>Office Theme</vt:lpstr>
      <vt:lpstr>Introduction to Machine Learning Classification for Data Exploration module 9</vt:lpstr>
      <vt:lpstr>This course</vt:lpstr>
      <vt:lpstr>Machine Learning</vt:lpstr>
      <vt:lpstr>Scikit-learn : ML in Python</vt:lpstr>
      <vt:lpstr>Scikit-learn : http://scikit-learn.org/</vt:lpstr>
      <vt:lpstr>Classification</vt:lpstr>
      <vt:lpstr>Classification for prediction</vt:lpstr>
      <vt:lpstr>Fit and predict in classification</vt:lpstr>
      <vt:lpstr>Classification for data exploration</vt:lpstr>
      <vt:lpstr>Classification for Data Exploration</vt:lpstr>
      <vt:lpstr>To visualize decision trees – Windows </vt:lpstr>
      <vt:lpstr>Windows </vt:lpstr>
      <vt:lpstr>Macs</vt:lpstr>
      <vt:lpstr>Decision Tree in a nutshell</vt:lpstr>
      <vt:lpstr>Example: Fountain owners </vt:lpstr>
      <vt:lpstr>PowerPoint Presentation</vt:lpstr>
      <vt:lpstr>Here is the data set</vt:lpstr>
      <vt:lpstr>First split</vt:lpstr>
      <vt:lpstr>First split</vt:lpstr>
      <vt:lpstr>Second split</vt:lpstr>
      <vt:lpstr>Second split</vt:lpstr>
      <vt:lpstr>Second split</vt:lpstr>
      <vt:lpstr>How to train a decision tree in scikit learn</vt:lpstr>
      <vt:lpstr>Predicting High Income</vt:lpstr>
      <vt:lpstr>Today’s data set</vt:lpstr>
      <vt:lpstr>PowerPoint Presentation</vt:lpstr>
      <vt:lpstr>CLEANING</vt:lpstr>
      <vt:lpstr>PowerPoint Presentation</vt:lpstr>
      <vt:lpstr>PowerPoint Presentation</vt:lpstr>
      <vt:lpstr>PowerPoint Presentation</vt:lpstr>
      <vt:lpstr>Interpreting the Tree</vt:lpstr>
      <vt:lpstr>Interpreting the Tree</vt:lpstr>
      <vt:lpstr>Interpreting the Tree</vt:lpstr>
      <vt:lpstr>Interpreting the Tree</vt:lpstr>
      <vt:lpstr>Interpreting the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323</cp:revision>
  <cp:lastPrinted>2016-10-01T17:49:15Z</cp:lastPrinted>
  <dcterms:created xsi:type="dcterms:W3CDTF">2016-07-23T16:13:53Z</dcterms:created>
  <dcterms:modified xsi:type="dcterms:W3CDTF">2017-11-07T02:23:50Z</dcterms:modified>
</cp:coreProperties>
</file>