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46B-DE9B-4381-B7AA-969915DB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742-370F-420C-8860-96A5E0E5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69D1-FEEF-4B39-938F-970C81C5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B42F-962F-4478-A977-A0C1AE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5EB9-CCB2-4B23-AF15-7F3009C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24E2-1280-4D1C-9153-EA3F6DB5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7A95-0B3A-4205-8CE2-F12CCA6E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7E9B-7870-4CF0-91A1-E5130192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E4B9-26B6-498D-8816-666B8FD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48AD-5783-4F78-A7F3-0CBEFDD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D0E98-63A5-480F-BB55-E6135556C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0950-99B9-4545-89CB-91BBF8A8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F934-5975-48BD-B0EB-816852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8236-4C02-4B9F-9855-465D3065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8398-7CC0-48F5-9C7C-E30FE213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75D2-16F6-4CD5-9173-8F48427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7653-0572-4733-BE9C-9F779D8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B1CD-196C-4354-94F4-B1ACE3BB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249C-E5E8-4990-A012-35A77288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0B44-9D8D-4655-87CA-71E1195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273-71E0-47A3-9B9E-A8486FB6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CB58E-1880-4DAD-9CD1-8ECC68F1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D948-2726-4F06-8D0E-A01C50A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9A10-CBE5-4095-AF23-0EE2429C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81E5-239A-4CE5-A2C2-4AD3F11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086A-CD81-4297-A03D-52221EC5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A22A-95E8-451F-AB11-47FDBFC7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F2B62-2E5B-4F70-A468-CE9ADA08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7BE6-31FB-4F5E-9F18-F7B49FB7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BB1D-A5DF-4968-B17E-3597C826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8B49-D99B-4395-BAFE-0697685E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D0AE-4F70-4D4E-A594-C049FA87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EDC5-DDE6-4ACC-B293-51DBAC1F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BBAA-3784-4457-B671-A9514102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FB37F-F751-495A-9E4E-2687C4E2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E0E3B-6777-4A61-9019-4923C8272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E70B4-09A6-4106-935B-3D3C9CEC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FC37F-7817-4672-B3A1-C5B27B8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3A940-94F0-4019-B5E3-1E7364CE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D600-42E9-46D3-AD95-4639DA5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37C8A-C7E6-4440-8C3F-6E0E6321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73647-10FB-4C05-A840-02E1B6D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B899D-96E1-4421-BB3F-9D874F5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E7D0C-E062-49FD-B8D7-F81E3A57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626D-78C8-47A7-AFF9-616C7DD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32FCC-4D79-46C8-8611-65C88BF0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DED6-57DA-40BC-863A-E95FE71D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71A6-AC7F-48A0-B371-159B504C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826F-EE2F-40ED-8066-C7E8017ED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1569-F1DC-4F10-80C7-E3EE114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CBE9-A5D9-4ABC-942E-7BE54067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CFA3-C44B-44EE-A84C-2F332C57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FA6D-A242-4FA1-8B82-9C303B8E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60882-0144-4A40-BFEF-B115020F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697D-3A9C-4900-BF24-886F5D0F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5B76-BD0B-47EE-B7FC-3450287C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BD2C8-9D19-4086-8915-C49434CD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80FE-96CF-4427-8C41-668DC83B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53299-FF6A-49A9-86E4-C7FD474D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D820-510E-4290-A83C-37354E7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DBD5-A093-4724-92B5-061627F03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99DF-A1FE-4B31-BE99-4DBE24CB0D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915D-9090-4952-9412-2FFED2E5C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13E3-3F78-497A-B1A5-8B1D3B8CE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207C-21E7-4B00-9049-D3C71052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FF4A-D820-42E2-9306-C5FBCE2C5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Likelihood of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2C6E2-798A-4AC2-88DE-5145B6ED6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Melvin Wong</a:t>
            </a:r>
          </a:p>
          <a:p>
            <a:endParaRPr lang="en-US" b="1" dirty="0"/>
          </a:p>
          <a:p>
            <a:r>
              <a:rPr lang="en-US" dirty="0"/>
              <a:t>Springboard Data Science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189901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ED79-6979-42E4-87B0-192501EE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graph support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E4FFB-3B76-4B67-A919-311602A22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368" y="1825625"/>
            <a:ext cx="4521264" cy="4351338"/>
          </a:xfrm>
        </p:spPr>
      </p:pic>
    </p:spTree>
    <p:extLst>
      <p:ext uri="{BB962C8B-B14F-4D97-AF65-F5344CB8AC3E}">
        <p14:creationId xmlns:p14="http://schemas.microsoft.com/office/powerpoint/2010/main" val="282495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D37-4402-454B-8EFE-44B1681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DB284-CCC4-4734-8A54-810F7287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378200" cy="40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A702-0C22-4CCD-A5F3-CE85DC96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9825-80AA-4438-9DB9-463E51CE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more data from varying company sizes</a:t>
            </a:r>
          </a:p>
          <a:p>
            <a:r>
              <a:rPr lang="en-US" dirty="0"/>
              <a:t>Not all companies are the same </a:t>
            </a:r>
          </a:p>
          <a:p>
            <a:r>
              <a:rPr lang="en-US" dirty="0"/>
              <a:t>Some other variables and factors could impact an employee’s decision to stay at the company such as mission statement, growth, and stock 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1F44-9B8F-4E52-BE61-487BE6DE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059-4FDE-46B0-AD70-04CBFDDB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8467" cy="1476375"/>
          </a:xfrm>
        </p:spPr>
        <p:txBody>
          <a:bodyPr>
            <a:normAutofit/>
          </a:bodyPr>
          <a:lstStyle/>
          <a:p>
            <a:r>
              <a:rPr lang="en-US" sz="1800" dirty="0"/>
              <a:t>According to Gallup report, a new employee takes around 12 months to become fully productive in their new role</a:t>
            </a:r>
          </a:p>
        </p:txBody>
      </p:sp>
      <p:pic>
        <p:nvPicPr>
          <p:cNvPr id="5" name="Picture 2" descr="Employee Attrition">
            <a:extLst>
              <a:ext uri="{FF2B5EF4-FFF2-40B4-BE49-F238E27FC236}">
                <a16:creationId xmlns:a16="http://schemas.microsoft.com/office/drawing/2014/main" id="{66502629-3BDF-46D7-BEAC-E4573728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1825625"/>
            <a:ext cx="6477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FA663E-D885-4616-9733-909B9A43B9A1}"/>
              </a:ext>
            </a:extLst>
          </p:cNvPr>
          <p:cNvSpPr txBox="1">
            <a:spLocks/>
          </p:cNvSpPr>
          <p:nvPr/>
        </p:nvSpPr>
        <p:spPr>
          <a:xfrm>
            <a:off x="838199" y="4179359"/>
            <a:ext cx="3818467" cy="1476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What factors affect employee attrition?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Can we predict the likelihood of an employee leaving? </a:t>
            </a:r>
          </a:p>
        </p:txBody>
      </p:sp>
    </p:spTree>
    <p:extLst>
      <p:ext uri="{BB962C8B-B14F-4D97-AF65-F5344CB8AC3E}">
        <p14:creationId xmlns:p14="http://schemas.microsoft.com/office/powerpoint/2010/main" val="365796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A1F-7230-4A54-AF43-C3B763F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B17F-F1E9-46F2-8D9C-456C465B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9267" cy="4351338"/>
          </a:xfrm>
        </p:spPr>
        <p:txBody>
          <a:bodyPr/>
          <a:lstStyle/>
          <a:p>
            <a:r>
              <a:rPr lang="en-US" dirty="0"/>
              <a:t>Corporations </a:t>
            </a:r>
          </a:p>
          <a:p>
            <a:r>
              <a:rPr lang="en-US" dirty="0"/>
              <a:t>Small, medium, and large businesses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A7E0-6761-4C45-B3F7-CBF05FE8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133" y="1690688"/>
            <a:ext cx="3172268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FA2DD-4753-481B-89EE-CB4DE7DA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845" y="3176309"/>
            <a:ext cx="1390844" cy="158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40A41-5810-4332-A531-05E2C6EE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67312"/>
            <a:ext cx="429637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A1F-7230-4A54-AF43-C3B763F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Might Affect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B17F-F1E9-46F2-8D9C-456C465B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Work-life balance</a:t>
            </a:r>
          </a:p>
          <a:p>
            <a:r>
              <a:rPr lang="en-US" sz="2000" dirty="0"/>
              <a:t>Relationship satisfaction </a:t>
            </a:r>
          </a:p>
          <a:p>
            <a:r>
              <a:rPr lang="en-US" sz="2000" dirty="0"/>
              <a:t>Performance rating </a:t>
            </a:r>
          </a:p>
          <a:p>
            <a:r>
              <a:rPr lang="en-US" sz="2000" dirty="0"/>
              <a:t>Job satisfaction </a:t>
            </a:r>
          </a:p>
          <a:p>
            <a:r>
              <a:rPr lang="en-US" sz="2000" dirty="0"/>
              <a:t>Environment satisfaction </a:t>
            </a:r>
          </a:p>
          <a:p>
            <a:r>
              <a:rPr lang="en-US" sz="2000" dirty="0"/>
              <a:t>Education level </a:t>
            </a:r>
          </a:p>
          <a:p>
            <a:r>
              <a:rPr lang="en-US" sz="2000" dirty="0"/>
              <a:t>Manager </a:t>
            </a:r>
          </a:p>
          <a:p>
            <a:r>
              <a:rPr lang="en-US" sz="2000" dirty="0"/>
              <a:t>Recent promotions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Source: </a:t>
            </a:r>
            <a:r>
              <a:rPr lang="en-US" sz="2000" dirty="0">
                <a:hlinkClick r:id="rId2"/>
              </a:rPr>
              <a:t>https://www.kaggle.com/datasets/pavansubhasht/ibm-hr-analytics-attrition-dataset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71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5B73-5C8F-4933-BF80-22C190EC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ECD1-F63B-4486-8FEA-D6EC11D6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1267"/>
            <a:ext cx="5969000" cy="1236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None the fields were null (luckily a clean dataset)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DEBEC-44BC-4161-81BC-625257BC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414" y="2048396"/>
            <a:ext cx="176237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4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E713-4C0E-4AA0-AA6B-BA17E933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6FA9-12BC-419D-9DCD-9AADD038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/>
              <a:t>Generated graphs with attrition count with the different variables: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C40C2-F939-4246-A41C-8546005511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95562"/>
            <a:ext cx="4292600" cy="1871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DA56F-F839-467E-8A81-1B4272ECF4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0399" y="2452290"/>
            <a:ext cx="4292599" cy="21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15513-3872-4DAA-BF91-4733772DE1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596075"/>
            <a:ext cx="4292600" cy="1871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03800-E671-4941-8B42-4FCE9D95075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40399" y="4623855"/>
            <a:ext cx="4216398" cy="19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4AF5-07E2-45C4-BE38-13FAF37C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0B98-0ECB-4B04-892E-9954B3DD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9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Type: Supervised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B87BB1-2781-4427-9411-328D8C6D44EA}"/>
              </a:ext>
            </a:extLst>
          </p:cNvPr>
          <p:cNvSpPr txBox="1">
            <a:spLocks/>
          </p:cNvSpPr>
          <p:nvPr/>
        </p:nvSpPr>
        <p:spPr>
          <a:xfrm>
            <a:off x="838200" y="2790297"/>
            <a:ext cx="10515600" cy="90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Binary classification: 1 for “yes” to attrition and 0 for “no” to attrition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BAA08-A215-4C4D-AF51-AA64596580CE}"/>
              </a:ext>
            </a:extLst>
          </p:cNvPr>
          <p:cNvSpPr txBox="1">
            <a:spLocks/>
          </p:cNvSpPr>
          <p:nvPr/>
        </p:nvSpPr>
        <p:spPr>
          <a:xfrm>
            <a:off x="838200" y="3699933"/>
            <a:ext cx="10515600" cy="90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Tools: Python’s sci-kit learn and </a:t>
            </a:r>
            <a:r>
              <a:rPr lang="en-US" dirty="0" err="1"/>
              <a:t>imblearn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4AF5-07E2-45C4-BE38-13FAF37C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0B98-0ECB-4B04-892E-9954B3DD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7044267" cy="388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 pre-processing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Label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splitting into training and test sets (70% - 30%)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models that accurately identify attrition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features that are most relevant to attrition </a:t>
            </a:r>
          </a:p>
        </p:txBody>
      </p:sp>
    </p:spTree>
    <p:extLst>
      <p:ext uri="{BB962C8B-B14F-4D97-AF65-F5344CB8AC3E}">
        <p14:creationId xmlns:p14="http://schemas.microsoft.com/office/powerpoint/2010/main" val="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F690-1E21-4026-AC7A-BCF81D22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3D0C-BDD0-4F64-AE9B-9272C5BB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72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ROC-AUC train and test score, found that the logistic regression model best supported attrition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03757-0900-455F-8E7F-5783160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6810"/>
            <a:ext cx="5677909" cy="2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6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the Likelihood of Employee Attrition</vt:lpstr>
      <vt:lpstr>The Problem</vt:lpstr>
      <vt:lpstr>Who might care? </vt:lpstr>
      <vt:lpstr>Factors that Might Affect Attrition</vt:lpstr>
      <vt:lpstr>Data Wrangling </vt:lpstr>
      <vt:lpstr>Exploratory Data Analysis </vt:lpstr>
      <vt:lpstr>Machine Learning Modeling</vt:lpstr>
      <vt:lpstr>Model steps</vt:lpstr>
      <vt:lpstr>Results</vt:lpstr>
      <vt:lpstr>Additional graph support</vt:lpstr>
      <vt:lpstr>Most important features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Likelihood of Employee Attrition</dc:title>
  <dc:creator>Melvin Wong</dc:creator>
  <cp:lastModifiedBy>Melvin Wong</cp:lastModifiedBy>
  <cp:revision>8</cp:revision>
  <dcterms:created xsi:type="dcterms:W3CDTF">2024-09-22T23:47:01Z</dcterms:created>
  <dcterms:modified xsi:type="dcterms:W3CDTF">2024-09-23T04:19:04Z</dcterms:modified>
</cp:coreProperties>
</file>