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-14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7CDA-9405-4698-A266-E7707789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B3A8B-659E-44F8-96FD-1AFA8EA9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111A-A824-47D6-AD3B-1B72F99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C908-1AF0-4AEB-9B64-F43D0B4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3370-45E2-4949-B293-A83FE93C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B05B-353B-4988-BE37-4297E1C0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9530-65CC-4321-BAB2-D817AF9F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EFE-B3A9-464F-90C5-94270506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08E3-EA3B-4913-B2EF-91D7B9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1C7B-F27F-4D10-BC6F-4BCABB0B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BCB81-6B4D-4748-A40E-BD819F9B1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ED2F-AF68-47B7-8596-A9030078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613B-471F-4841-A076-E00F400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31C3-17D9-46AD-ADA7-B7FD66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6D23-EC44-4E61-B87E-E12BD7D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1E9-5119-4FA3-BDAE-98D9027D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D2B1-EBB2-4B0D-A260-8E40D033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9A7E-6C77-4656-8BDF-258C4EE3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A55F-49AB-429C-8D6A-3BFA9A1F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C875-A281-45BB-B70E-944D5C3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44F2-C4E1-4ED2-9790-820C77C2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74E-26CA-4B2B-B405-6802A0EF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8EB6-23DE-4696-99B3-3C928F52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450B-E2A1-4148-AFEE-52017560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2298-1376-42EB-9296-F791B5A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8DA-3573-4BED-AD0E-3D85EA7D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99AB-3063-42B0-96F4-372074CC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F027-DEE4-41B9-B4EE-2B1C3F2F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7128-A1B3-4A96-99C7-20E3447A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CD357-07E7-4AAF-9DED-301A5756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07F7-FD61-44E3-8BDC-3CE4A06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C6F-73BC-4838-A632-65BC0F48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CC33-0BDD-4733-BC24-05F6FF9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641B-8078-43E7-8262-FFD4CAA5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F3338-7C8D-4E7C-9C35-1DCC25CD8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F646-0E81-4B6C-AC60-41B0AD5BF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E221A-F902-47CA-9ACB-5B261CB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15399-F878-4B2A-9A5D-A683950A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1EFBD-3412-4323-96AC-D4E9005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C6EA-3937-4695-A546-AF343D93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B3485-FB6D-44DE-B717-F3098754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6217-9131-45F2-95B1-23C09C23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DAE61-F60B-4933-8581-62840B6E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9EBA-4351-444C-A117-52FB68B5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2362B-0635-4EE0-A588-DDFA9D67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D2A9-8E7A-404B-9AE1-044473B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C12E-2730-469B-AD7C-B6B4177B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C024-D134-4EF5-9A21-633B7868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D070-B54E-4DF5-97ED-1099C5B1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2A22-1D3C-46CF-8E1F-DC19047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0798-D335-44FA-A45A-AC2E145D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A828-B3CD-41C9-901E-486CCCC8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51D7-E248-4C67-A75C-24B460CD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768B-910A-46A8-B0D2-4C955EB41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4BAE-72EE-46BD-9382-06901CEF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7C95-B652-4FDD-B564-E6313FE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FD43-F9D8-44C4-90CC-99A456CC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B282B-44A6-42E0-967D-2E4A8741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723DB-90C5-4E4B-8407-58D5F776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8F8F-AC29-4DDD-AE03-A032060E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35E7-794D-45FF-AE1C-6904A3AA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1D56-D62D-4CF3-A8BB-4A68CC0C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6284-5C18-439E-8584-5E1F89107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D0E-E45C-4C3B-B2A9-C4B50111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0876"/>
            <a:ext cx="9144000" cy="1396248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</a:t>
            </a:r>
            <a:br>
              <a:rPr lang="en-US" dirty="0"/>
            </a:br>
            <a:r>
              <a:rPr lang="en-US" sz="4000" dirty="0"/>
              <a:t>Ticket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4203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501"/>
          </a:xfrm>
        </p:spPr>
        <p:txBody>
          <a:bodyPr/>
          <a:lstStyle/>
          <a:p>
            <a:r>
              <a:rPr lang="en-US" dirty="0"/>
              <a:t>Determine an accurate pricing strategy for </a:t>
            </a:r>
          </a:p>
          <a:p>
            <a:r>
              <a:rPr lang="en-US" dirty="0"/>
              <a:t>Build a predicative model for ticket price factor </a:t>
            </a:r>
          </a:p>
          <a:p>
            <a:r>
              <a:rPr lang="en-US" dirty="0"/>
              <a:t>Provide insight on the facilities that matter most</a:t>
            </a:r>
          </a:p>
        </p:txBody>
      </p:sp>
    </p:spTree>
    <p:extLst>
      <p:ext uri="{BB962C8B-B14F-4D97-AF65-F5344CB8AC3E}">
        <p14:creationId xmlns:p14="http://schemas.microsoft.com/office/powerpoint/2010/main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88AE-6072-4393-8AD7-5D49F988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DD3F-0FD5-461F-BC21-947BF592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3144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Scenario 1: Closure of runs up to 10 runs will result in a decrease in revenue </a:t>
            </a:r>
          </a:p>
          <a:p>
            <a:pPr marL="0" indent="0">
              <a:buNone/>
            </a:pPr>
            <a:r>
              <a:rPr lang="en-US" dirty="0"/>
              <a:t>Scenario 2: Increase vertical drop by 150ft and additional chair lift</a:t>
            </a:r>
          </a:p>
          <a:p>
            <a:pPr lvl="1"/>
            <a:r>
              <a:rPr lang="en-US" dirty="0"/>
              <a:t>Ticket price increase by $1.99 and additional revenue of $3.5 million</a:t>
            </a:r>
          </a:p>
          <a:p>
            <a:pPr marL="0" indent="0">
              <a:buNone/>
            </a:pPr>
            <a:r>
              <a:rPr lang="en-US" dirty="0"/>
              <a:t>Scenario 3: Scenario 2 + add 2 acres of snow making</a:t>
            </a:r>
          </a:p>
          <a:p>
            <a:pPr lvl="1"/>
            <a:r>
              <a:rPr lang="en-US" dirty="0"/>
              <a:t>Ticket price increase by $1.99 and additional revenue of $3.5 million</a:t>
            </a:r>
          </a:p>
          <a:p>
            <a:pPr marL="0" indent="0">
              <a:buNone/>
            </a:pPr>
            <a:r>
              <a:rPr lang="en-US" dirty="0"/>
              <a:t>Scenario 4: Increase the longest run by 0.2 miles and add snow making of 4 acres</a:t>
            </a:r>
          </a:p>
          <a:p>
            <a:pPr lvl="1"/>
            <a:r>
              <a:rPr lang="en-US" dirty="0"/>
              <a:t>No change in ticket price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397C0-EDAD-4B6A-BE18-2F72AEF970BD}"/>
              </a:ext>
            </a:extLst>
          </p:cNvPr>
          <p:cNvSpPr txBox="1">
            <a:spLocks/>
          </p:cNvSpPr>
          <p:nvPr/>
        </p:nvSpPr>
        <p:spPr>
          <a:xfrm>
            <a:off x="838200" y="4965267"/>
            <a:ext cx="10515600" cy="637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Recommendation: Scenario 2 </a:t>
            </a:r>
          </a:p>
        </p:txBody>
      </p:sp>
    </p:spTree>
    <p:extLst>
      <p:ext uri="{BB962C8B-B14F-4D97-AF65-F5344CB8AC3E}">
        <p14:creationId xmlns:p14="http://schemas.microsoft.com/office/powerpoint/2010/main" val="7427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E877-66D5-40A3-958A-8160BC6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br>
              <a:rPr lang="en-US" dirty="0"/>
            </a:br>
            <a:r>
              <a:rPr lang="en-US" sz="3000" dirty="0"/>
              <a:t>Linear regression  vs Random Forest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00C2-BA1A-432D-8E90-E4AAB4A2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66" y="2373354"/>
            <a:ext cx="3892694" cy="2111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88CEA-55AB-4C32-B793-0A2EC8A7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1" y="2263399"/>
            <a:ext cx="5739152" cy="422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34B1-0626-4116-84AD-A9BEAC837761}"/>
              </a:ext>
            </a:extLst>
          </p:cNvPr>
          <p:cNvSpPr txBox="1"/>
          <p:nvPr/>
        </p:nvSpPr>
        <p:spPr>
          <a:xfrm>
            <a:off x="1171074" y="1894067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95BF5-A40A-4280-BA04-C1210E4A4079}"/>
              </a:ext>
            </a:extLst>
          </p:cNvPr>
          <p:cNvSpPr txBox="1"/>
          <p:nvPr/>
        </p:nvSpPr>
        <p:spPr>
          <a:xfrm>
            <a:off x="7579896" y="1817721"/>
            <a:ext cx="27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1051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EFB4-AA95-486A-AA28-D7DCD85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US" dirty="0"/>
              <a:t>Big Mountain Resort Ticket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6AD3-5373-42B3-9208-B84EAE24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Ticket price distribution across resorts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Ticket price across the state of Montana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4304B-631A-4E3C-BFB7-011D637D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3481160" cy="187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75C71-F244-41D8-8584-17940900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28240"/>
            <a:ext cx="3523232" cy="18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E9-9E68-4B6E-B310-BCE8D7EC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69BC-2CDE-4371-A7D8-C26190AF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Modelled price is $95.86 vs. actual price $81.00</a:t>
            </a:r>
          </a:p>
          <a:p>
            <a:pPr lvl="1"/>
            <a:r>
              <a:rPr lang="en-US" dirty="0"/>
              <a:t>MAE = $10.36 suggests there is room for an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3262-4E40-4563-9054-D0F12BB7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Feature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CED11-2180-43BF-A740-621C0EEC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53" y="1519539"/>
            <a:ext cx="3504162" cy="1865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0B7A8-8C47-40C3-A08C-0B2E9224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95" y="1519539"/>
            <a:ext cx="3451809" cy="1849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FCAA7-9245-4995-8613-C6B222E3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3" y="3833325"/>
            <a:ext cx="3642135" cy="1957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CDC8D-5330-45FB-BBAD-AE27BD21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884" y="1519540"/>
            <a:ext cx="3451040" cy="1849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3647D-55C2-443F-A63A-7135BC0B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362" y="3833325"/>
            <a:ext cx="3533096" cy="1901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65DC9-788D-419F-AA24-06A770935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884" y="3810647"/>
            <a:ext cx="3576908" cy="19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US" dirty="0"/>
              <a:t>Summary &amp;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598432"/>
          </a:xfrm>
        </p:spPr>
        <p:txBody>
          <a:bodyPr/>
          <a:lstStyle/>
          <a:p>
            <a:r>
              <a:rPr lang="en-US" dirty="0"/>
              <a:t>Big Mountain notable features: </a:t>
            </a:r>
          </a:p>
          <a:p>
            <a:pPr lvl="1"/>
            <a:r>
              <a:rPr lang="en-US" dirty="0"/>
              <a:t>Skiable terrain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Snow making capacity</a:t>
            </a:r>
          </a:p>
          <a:p>
            <a:pPr lvl="1"/>
            <a:r>
              <a:rPr lang="en-US" dirty="0"/>
              <a:t>Number of Chairs</a:t>
            </a:r>
          </a:p>
          <a:p>
            <a:endParaRPr lang="en-US" dirty="0"/>
          </a:p>
          <a:p>
            <a:r>
              <a:rPr lang="en-US" dirty="0"/>
              <a:t>Model supports a price increase to $95.86 compared to the current price of $81</a:t>
            </a:r>
          </a:p>
          <a:p>
            <a:endParaRPr lang="en-US" dirty="0"/>
          </a:p>
          <a:p>
            <a:r>
              <a:rPr lang="en-US" dirty="0"/>
              <a:t>An increase in vertical drop with or without snowmaking will increase revenues by ~$3.5mil.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Ski Resort Ticket Pricing Model</vt:lpstr>
      <vt:lpstr>Purpose</vt:lpstr>
      <vt:lpstr>Key Findings </vt:lpstr>
      <vt:lpstr>Model comparison Linear regression  vs Random Forest Regression Model</vt:lpstr>
      <vt:lpstr>Big Mountain Resort Ticket prices </vt:lpstr>
      <vt:lpstr>Modelled Data</vt:lpstr>
      <vt:lpstr>Big Mountain Feature comparisons</vt:lpstr>
      <vt:lpstr>Summary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Ticket Pricing Model</dc:title>
  <dc:creator>Melvin Wong</dc:creator>
  <cp:lastModifiedBy>Melvin Wong</cp:lastModifiedBy>
  <cp:revision>10</cp:revision>
  <dcterms:created xsi:type="dcterms:W3CDTF">2024-02-21T06:38:18Z</dcterms:created>
  <dcterms:modified xsi:type="dcterms:W3CDTF">2024-02-22T05:28:33Z</dcterms:modified>
</cp:coreProperties>
</file>