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5" autoAdjust="0"/>
  </p:normalViewPr>
  <p:slideViewPr>
    <p:cSldViewPr snapToGrid="0">
      <p:cViewPr>
        <p:scale>
          <a:sx n="100" d="100"/>
          <a:sy n="100" d="100"/>
        </p:scale>
        <p:origin x="-112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83951" y="1342290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US" sz="1428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5" name="Google Shape;25;p1"/>
          <p:cNvCxnSpPr/>
          <p:nvPr/>
        </p:nvCxnSpPr>
        <p:spPr>
          <a:xfrm rot="-5400000" flipH="1">
            <a:off x="3898327" y="29379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/>
          <p:cNvCxnSpPr/>
          <p:nvPr/>
        </p:nvCxnSpPr>
        <p:spPr>
          <a:xfrm rot="-5400000">
            <a:off x="3898327" y="22647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253680" y="3548500"/>
            <a:ext cx="2547935" cy="425774"/>
            <a:chOff x="181335" y="3496200"/>
            <a:chExt cx="2745460" cy="46556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Df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$55/ton 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Main Value Driver</a:t>
                </a:r>
                <a:endParaRPr/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cxnSp>
        <p:nvCxnSpPr>
          <p:cNvPr id="37" name="Google Shape;37;p1"/>
          <p:cNvCxnSpPr>
            <a:stCxn id="33" idx="3"/>
          </p:cNvCxnSpPr>
          <p:nvPr/>
        </p:nvCxnSpPr>
        <p:spPr>
          <a:xfrm>
            <a:off x="1437220" y="3761387"/>
            <a:ext cx="148140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stCxn id="33" idx="3"/>
          </p:cNvCxnSpPr>
          <p:nvPr/>
        </p:nvCxnSpPr>
        <p:spPr>
          <a:xfrm rot="10800000" flipH="1">
            <a:off x="1437220" y="2710487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" name="Google Shape;39;p1"/>
          <p:cNvGrpSpPr/>
          <p:nvPr/>
        </p:nvGrpSpPr>
        <p:grpSpPr>
          <a:xfrm>
            <a:off x="2157806" y="3679671"/>
            <a:ext cx="155774" cy="155774"/>
            <a:chOff x="4283114" y="-597224"/>
            <a:chExt cx="170332" cy="170332"/>
          </a:xfrm>
        </p:grpSpPr>
        <p:sp>
          <p:nvSpPr>
            <p:cNvPr id="40" name="Google Shape;40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1"/>
          <p:cNvGrpSpPr/>
          <p:nvPr/>
        </p:nvGrpSpPr>
        <p:grpSpPr>
          <a:xfrm>
            <a:off x="4154361" y="2616716"/>
            <a:ext cx="155774" cy="155774"/>
            <a:chOff x="4283114" y="-597224"/>
            <a:chExt cx="170332" cy="170332"/>
          </a:xfrm>
        </p:grpSpPr>
        <p:sp>
          <p:nvSpPr>
            <p:cNvPr id="43" name="Google Shape;43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973491" y="2478065"/>
            <a:ext cx="2547936" cy="425774"/>
            <a:chOff x="181335" y="3496200"/>
            <a:chExt cx="2745460" cy="465566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Operational costs</a:t>
                </a:r>
                <a:endParaRPr dirty="0"/>
              </a:p>
            </p:txBody>
          </p:sp>
          <p:sp>
            <p:nvSpPr>
              <p:cNvPr id="56" name="Google Shape;56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973491" y="4617459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Tons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1" y="1080554"/>
                <a:ext cx="1003822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Tons of Ore produced</a:t>
                </a:r>
                <a:endParaRPr dirty="0"/>
              </a:p>
            </p:txBody>
          </p:sp>
        </p:grpSp>
      </p:grpSp>
      <p:grpSp>
        <p:nvGrpSpPr>
          <p:cNvPr id="75" name="Google Shape;75;p1"/>
          <p:cNvGrpSpPr/>
          <p:nvPr/>
        </p:nvGrpSpPr>
        <p:grpSpPr>
          <a:xfrm>
            <a:off x="4349652" y="1807395"/>
            <a:ext cx="2547936" cy="425774"/>
            <a:chOff x="181335" y="3496200"/>
            <a:chExt cx="2745460" cy="465566"/>
          </a:xfrm>
        </p:grpSpPr>
        <p:grpSp>
          <p:nvGrpSpPr>
            <p:cNvPr id="76" name="Google Shape;76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78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9" name="Google Shape;79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Fixed Costs</a:t>
                </a:r>
                <a:endParaRPr dirty="0"/>
              </a:p>
            </p:txBody>
          </p:sp>
        </p:grpSp>
      </p:grpSp>
      <p:grpSp>
        <p:nvGrpSpPr>
          <p:cNvPr id="84" name="Google Shape;84;p1"/>
          <p:cNvGrpSpPr/>
          <p:nvPr/>
        </p:nvGrpSpPr>
        <p:grpSpPr>
          <a:xfrm>
            <a:off x="4359858" y="3120301"/>
            <a:ext cx="2547936" cy="425774"/>
            <a:chOff x="181335" y="3496200"/>
            <a:chExt cx="2745460" cy="465566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86" name="Google Shape;86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87" name="Google Shape;87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#</a:t>
                </a: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4954832" y="1080554"/>
                <a:ext cx="769475" cy="3397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Variable Costs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/>
              <a:t>Value Driver Tree Template</a:t>
            </a:r>
            <a:endParaRPr dirty="0"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25;p1">
            <a:extLst>
              <a:ext uri="{FF2B5EF4-FFF2-40B4-BE49-F238E27FC236}">
                <a16:creationId xmlns:a16="http://schemas.microsoft.com/office/drawing/2014/main" id="{63CBCB7F-87C4-49E5-A6FE-A8CEE705CF01}"/>
              </a:ext>
            </a:extLst>
          </p:cNvPr>
          <p:cNvCxnSpPr/>
          <p:nvPr/>
        </p:nvCxnSpPr>
        <p:spPr>
          <a:xfrm rot="-5400000" flipH="1">
            <a:off x="5256835" y="3557818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3" name="Google Shape;42;p1">
            <a:extLst>
              <a:ext uri="{FF2B5EF4-FFF2-40B4-BE49-F238E27FC236}">
                <a16:creationId xmlns:a16="http://schemas.microsoft.com/office/drawing/2014/main" id="{2B114954-972C-44F2-9147-229259D15479}"/>
              </a:ext>
            </a:extLst>
          </p:cNvPr>
          <p:cNvGrpSpPr/>
          <p:nvPr/>
        </p:nvGrpSpPr>
        <p:grpSpPr>
          <a:xfrm>
            <a:off x="5512869" y="3236589"/>
            <a:ext cx="155774" cy="155774"/>
            <a:chOff x="4283114" y="-597224"/>
            <a:chExt cx="170332" cy="170332"/>
          </a:xfrm>
        </p:grpSpPr>
        <p:sp>
          <p:nvSpPr>
            <p:cNvPr id="134" name="Google Shape;43;p1">
              <a:extLst>
                <a:ext uri="{FF2B5EF4-FFF2-40B4-BE49-F238E27FC236}">
                  <a16:creationId xmlns:a16="http://schemas.microsoft.com/office/drawing/2014/main" id="{9E484593-71A8-4646-8F14-85A4BE3FEEC0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44;p1">
              <a:extLst>
                <a:ext uri="{FF2B5EF4-FFF2-40B4-BE49-F238E27FC236}">
                  <a16:creationId xmlns:a16="http://schemas.microsoft.com/office/drawing/2014/main" id="{E84CF2FF-70A2-4C89-88DD-7A5AB3354584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75;p1">
            <a:extLst>
              <a:ext uri="{FF2B5EF4-FFF2-40B4-BE49-F238E27FC236}">
                <a16:creationId xmlns:a16="http://schemas.microsoft.com/office/drawing/2014/main" id="{F67D45C5-46F6-4BA4-94CF-3ED31DB9B998}"/>
              </a:ext>
            </a:extLst>
          </p:cNvPr>
          <p:cNvGrpSpPr/>
          <p:nvPr/>
        </p:nvGrpSpPr>
        <p:grpSpPr>
          <a:xfrm>
            <a:off x="5708160" y="2427268"/>
            <a:ext cx="2547936" cy="425774"/>
            <a:chOff x="181335" y="3496200"/>
            <a:chExt cx="2745460" cy="465566"/>
          </a:xfrm>
        </p:grpSpPr>
        <p:grpSp>
          <p:nvGrpSpPr>
            <p:cNvPr id="137" name="Google Shape;76;p1">
              <a:extLst>
                <a:ext uri="{FF2B5EF4-FFF2-40B4-BE49-F238E27FC236}">
                  <a16:creationId xmlns:a16="http://schemas.microsoft.com/office/drawing/2014/main" id="{1EC6C485-38D9-4E15-9331-EAB78F9EA080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42" name="Google Shape;77;p1">
                <a:extLst>
                  <a:ext uri="{FF2B5EF4-FFF2-40B4-BE49-F238E27FC236}">
                    <a16:creationId xmlns:a16="http://schemas.microsoft.com/office/drawing/2014/main" id="{ADC8C176-0514-4255-9E2C-7E77B8E9C495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43" name="Google Shape;78;p1">
                <a:extLst>
                  <a:ext uri="{FF2B5EF4-FFF2-40B4-BE49-F238E27FC236}">
                    <a16:creationId xmlns:a16="http://schemas.microsoft.com/office/drawing/2014/main" id="{8AC7A937-1607-4BFF-B8B8-AAA597798F67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38" name="Google Shape;79;p1">
              <a:extLst>
                <a:ext uri="{FF2B5EF4-FFF2-40B4-BE49-F238E27FC236}">
                  <a16:creationId xmlns:a16="http://schemas.microsoft.com/office/drawing/2014/main" id="{62B2D780-CB8B-4B2B-97AD-184D808B9CD2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39" name="Google Shape;80;p1">
                <a:extLst>
                  <a:ext uri="{FF2B5EF4-FFF2-40B4-BE49-F238E27FC236}">
                    <a16:creationId xmlns:a16="http://schemas.microsoft.com/office/drawing/2014/main" id="{2EE3464C-A7C7-4E62-B4E0-D01F48D1E8A1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$/unit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81;p1">
                <a:extLst>
                  <a:ext uri="{FF2B5EF4-FFF2-40B4-BE49-F238E27FC236}">
                    <a16:creationId xmlns:a16="http://schemas.microsoft.com/office/drawing/2014/main" id="{D40DD6F8-C7F8-4458-BD93-31BF7B2C7E9B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82;p1">
                <a:extLst>
                  <a:ext uri="{FF2B5EF4-FFF2-40B4-BE49-F238E27FC236}">
                    <a16:creationId xmlns:a16="http://schemas.microsoft.com/office/drawing/2014/main" id="{18946AED-4277-478E-90CE-C767163BEDDB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Unit Variable Cost</a:t>
                </a:r>
                <a:endParaRPr dirty="0"/>
              </a:p>
            </p:txBody>
          </p:sp>
        </p:grpSp>
      </p:grpSp>
      <p:grpSp>
        <p:nvGrpSpPr>
          <p:cNvPr id="144" name="Google Shape;84;p1">
            <a:extLst>
              <a:ext uri="{FF2B5EF4-FFF2-40B4-BE49-F238E27FC236}">
                <a16:creationId xmlns:a16="http://schemas.microsoft.com/office/drawing/2014/main" id="{CDF2B277-752E-4C8C-AA70-71655D66E355}"/>
              </a:ext>
            </a:extLst>
          </p:cNvPr>
          <p:cNvGrpSpPr/>
          <p:nvPr/>
        </p:nvGrpSpPr>
        <p:grpSpPr>
          <a:xfrm>
            <a:off x="5718366" y="3740174"/>
            <a:ext cx="2547936" cy="425774"/>
            <a:chOff x="181335" y="3496200"/>
            <a:chExt cx="2745460" cy="465566"/>
          </a:xfrm>
        </p:grpSpPr>
        <p:grpSp>
          <p:nvGrpSpPr>
            <p:cNvPr id="145" name="Google Shape;85;p1">
              <a:extLst>
                <a:ext uri="{FF2B5EF4-FFF2-40B4-BE49-F238E27FC236}">
                  <a16:creationId xmlns:a16="http://schemas.microsoft.com/office/drawing/2014/main" id="{091710FE-6526-479E-BCF1-93EE16EA701F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50" name="Google Shape;86;p1">
                <a:extLst>
                  <a:ext uri="{FF2B5EF4-FFF2-40B4-BE49-F238E27FC236}">
                    <a16:creationId xmlns:a16="http://schemas.microsoft.com/office/drawing/2014/main" id="{9E90F470-2859-42EA-BE8B-8F02B3515147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51" name="Google Shape;87;p1">
                <a:extLst>
                  <a:ext uri="{FF2B5EF4-FFF2-40B4-BE49-F238E27FC236}">
                    <a16:creationId xmlns:a16="http://schemas.microsoft.com/office/drawing/2014/main" id="{7F78435F-3F69-43E0-8AA3-716E19C03A65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46" name="Google Shape;88;p1">
              <a:extLst>
                <a:ext uri="{FF2B5EF4-FFF2-40B4-BE49-F238E27FC236}">
                  <a16:creationId xmlns:a16="http://schemas.microsoft.com/office/drawing/2014/main" id="{CC8FE2B0-58CA-4DE2-A422-114976B09C53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47" name="Google Shape;89;p1">
                <a:extLst>
                  <a:ext uri="{FF2B5EF4-FFF2-40B4-BE49-F238E27FC236}">
                    <a16:creationId xmlns:a16="http://schemas.microsoft.com/office/drawing/2014/main" id="{7F75883B-F9BD-4318-8762-47DE05C8357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#</a:t>
                </a: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Units </a:t>
                </a:r>
              </a:p>
            </p:txBody>
          </p:sp>
          <p:sp>
            <p:nvSpPr>
              <p:cNvPr id="148" name="Google Shape;90;p1">
                <a:extLst>
                  <a:ext uri="{FF2B5EF4-FFF2-40B4-BE49-F238E27FC236}">
                    <a16:creationId xmlns:a16="http://schemas.microsoft.com/office/drawing/2014/main" id="{DCE45B86-70EF-41E0-B731-548F2E3C7960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91;p1">
                <a:extLst>
                  <a:ext uri="{FF2B5EF4-FFF2-40B4-BE49-F238E27FC236}">
                    <a16:creationId xmlns:a16="http://schemas.microsoft.com/office/drawing/2014/main" id="{DAD6EBC5-EF08-408A-99BC-8C1CAC5EF09D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Units Sold</a:t>
                </a:r>
              </a:p>
            </p:txBody>
          </p:sp>
        </p:grpSp>
      </p:grpSp>
      <p:cxnSp>
        <p:nvCxnSpPr>
          <p:cNvPr id="152" name="Google Shape;27;p1">
            <a:extLst>
              <a:ext uri="{FF2B5EF4-FFF2-40B4-BE49-F238E27FC236}">
                <a16:creationId xmlns:a16="http://schemas.microsoft.com/office/drawing/2014/main" id="{C0035FC3-2443-46FB-8CF4-86912CED8B5F}"/>
              </a:ext>
            </a:extLst>
          </p:cNvPr>
          <p:cNvCxnSpPr/>
          <p:nvPr/>
        </p:nvCxnSpPr>
        <p:spPr>
          <a:xfrm rot="-5400000">
            <a:off x="5269421" y="285407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75</Words>
  <Application>Microsoft Office PowerPoint</Application>
  <PresentationFormat>On-screen Show (4:3)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Value Driver Tree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Melvin Wong</cp:lastModifiedBy>
  <cp:revision>4</cp:revision>
  <dcterms:created xsi:type="dcterms:W3CDTF">2019-05-15T15:57:18Z</dcterms:created>
  <dcterms:modified xsi:type="dcterms:W3CDTF">2024-07-16T04:56:49Z</dcterms:modified>
</cp:coreProperties>
</file>