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673059" y="1879641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948557" y="1728033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 cost</a:t>
            </a:r>
            <a:endParaRPr sz="600" dirty="0"/>
          </a:p>
        </p:txBody>
      </p:sp>
      <p:sp>
        <p:nvSpPr>
          <p:cNvPr id="24" name="Google Shape;24;p1"/>
          <p:cNvSpPr/>
          <p:nvPr/>
        </p:nvSpPr>
        <p:spPr>
          <a:xfrm>
            <a:off x="1948557" y="3336680"/>
            <a:ext cx="908050" cy="390999"/>
          </a:xfrm>
          <a:prstGeom prst="round1Rect">
            <a:avLst>
              <a:gd name="adj" fmla="val 0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US" sz="600" b="1" dirty="0">
                <a:solidFill>
                  <a:schemeClr val="lt1"/>
                </a:solidFill>
              </a:rPr>
              <a:t>Ore processing</a:t>
            </a:r>
            <a:endParaRPr sz="600" b="1" dirty="0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61598" y="4683058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needs</a:t>
            </a:r>
            <a:endParaRPr sz="800" dirty="0"/>
          </a:p>
        </p:txBody>
      </p:sp>
      <p:sp>
        <p:nvSpPr>
          <p:cNvPr id="27" name="Google Shape;27;p1"/>
          <p:cNvSpPr/>
          <p:nvPr/>
        </p:nvSpPr>
        <p:spPr>
          <a:xfrm>
            <a:off x="3081253" y="1905321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OEM limits</a:t>
            </a:r>
            <a:endParaRPr sz="800" dirty="0"/>
          </a:p>
        </p:txBody>
      </p:sp>
      <p:sp>
        <p:nvSpPr>
          <p:cNvPr id="28" name="Google Shape;28;p1"/>
          <p:cNvSpPr/>
          <p:nvPr/>
        </p:nvSpPr>
        <p:spPr>
          <a:xfrm>
            <a:off x="3081253" y="315511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Lower revenue</a:t>
            </a:r>
            <a:endParaRPr sz="800" dirty="0"/>
          </a:p>
        </p:txBody>
      </p:sp>
      <p:sp>
        <p:nvSpPr>
          <p:cNvPr id="29" name="Google Shape;29;p1"/>
          <p:cNvSpPr/>
          <p:nvPr/>
        </p:nvSpPr>
        <p:spPr>
          <a:xfrm>
            <a:off x="3081253" y="3566851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Reliability engineer resistance</a:t>
            </a:r>
            <a:endParaRPr sz="800" dirty="0"/>
          </a:p>
        </p:txBody>
      </p:sp>
      <p:sp>
        <p:nvSpPr>
          <p:cNvPr id="30" name="Google Shape;30;p1"/>
          <p:cNvSpPr/>
          <p:nvPr/>
        </p:nvSpPr>
        <p:spPr>
          <a:xfrm>
            <a:off x="3094294" y="4492825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Ore crusher maintenance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094294" y="490455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Equipment maintenance</a:t>
            </a:r>
            <a:endParaRPr sz="800" dirty="0"/>
          </a:p>
        </p:txBody>
      </p:sp>
      <p:sp>
        <p:nvSpPr>
          <p:cNvPr id="33" name="Google Shape;33;p1"/>
          <p:cNvSpPr/>
          <p:nvPr/>
        </p:nvSpPr>
        <p:spPr>
          <a:xfrm>
            <a:off x="3081253" y="149358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Excess wear</a:t>
            </a:r>
            <a:endParaRPr sz="1000" dirty="0"/>
          </a:p>
        </p:txBody>
      </p:sp>
      <p:cxnSp>
        <p:nvCxnSpPr>
          <p:cNvPr id="35" name="Google Shape;35;p1"/>
          <p:cNvCxnSpPr>
            <a:cxnSpLocks/>
          </p:cNvCxnSpPr>
          <p:nvPr/>
        </p:nvCxnSpPr>
        <p:spPr>
          <a:xfrm rot="-5400000">
            <a:off x="1007244" y="2600240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</p:cNvCxnSpPr>
          <p:nvPr/>
        </p:nvCxnSpPr>
        <p:spPr>
          <a:xfrm rot="10800000" flipH="1">
            <a:off x="2856607" y="168665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</p:cNvCxnSpPr>
          <p:nvPr/>
        </p:nvCxnSpPr>
        <p:spPr>
          <a:xfrm>
            <a:off x="2856607" y="189275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>
            <a:cxnSpLocks/>
          </p:cNvCxnSpPr>
          <p:nvPr/>
        </p:nvCxnSpPr>
        <p:spPr>
          <a:xfrm rot="10800000" flipH="1">
            <a:off x="2856607" y="33491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>
            <a:cxnSpLocks/>
          </p:cNvCxnSpPr>
          <p:nvPr/>
        </p:nvCxnSpPr>
        <p:spPr>
          <a:xfrm>
            <a:off x="2856607" y="35552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</p:cNvCxnSpPr>
          <p:nvPr/>
        </p:nvCxnSpPr>
        <p:spPr>
          <a:xfrm rot="10800000" flipH="1">
            <a:off x="2869648" y="4687848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</p:cNvCxnSpPr>
          <p:nvPr/>
        </p:nvCxnSpPr>
        <p:spPr>
          <a:xfrm>
            <a:off x="2869648" y="4893948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>
            <a:cxnSpLocks/>
          </p:cNvCxnSpPr>
          <p:nvPr/>
        </p:nvCxnSpPr>
        <p:spPr>
          <a:xfrm rot="-5400000">
            <a:off x="1419444" y="3012440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>
            <a:cxnSpLocks/>
          </p:cNvCxnSpPr>
          <p:nvPr/>
        </p:nvCxnSpPr>
        <p:spPr>
          <a:xfrm>
            <a:off x="1714644" y="3541640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>
            <a:cxnSpLocks/>
            <a:endCxn id="25" idx="1"/>
          </p:cNvCxnSpPr>
          <p:nvPr/>
        </p:nvCxnSpPr>
        <p:spPr>
          <a:xfrm rot="16200000" flipH="1">
            <a:off x="1272392" y="4189352"/>
            <a:ext cx="1352082" cy="26329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7028512" y="6503004"/>
            <a:ext cx="1649228" cy="226731"/>
            <a:chOff x="7028512" y="6503004"/>
            <a:chExt cx="1649228" cy="226731"/>
          </a:xfrm>
        </p:grpSpPr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Melvin Wong</cp:lastModifiedBy>
  <cp:revision>5</cp:revision>
  <dcterms:created xsi:type="dcterms:W3CDTF">2019-05-15T15:57:18Z</dcterms:created>
  <dcterms:modified xsi:type="dcterms:W3CDTF">2024-07-14T23:27:49Z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