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5" r:id="rId4"/>
    <p:sldId id="267" r:id="rId5"/>
    <p:sldId id="269" r:id="rId6"/>
    <p:sldId id="27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1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11/2/2015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ajr.org/wp-content/uploads/2014/11/error-correction.jpg" TargetMode="External"/><Relationship Id="rId3" Type="http://schemas.openxmlformats.org/officeDocument/2006/relationships/hyperlink" Target="http://fr.hdyo.org/assets/ask-question-2-b180173e13f21ad6ae73ba29b08cd02.jpg" TargetMode="External"/><Relationship Id="rId7" Type="http://schemas.openxmlformats.org/officeDocument/2006/relationships/hyperlink" Target="http://www.construct-french.fr/wp-content/uploads/2013/01/proba-300x241.png" TargetMode="External"/><Relationship Id="rId2" Type="http://schemas.openxmlformats.org/officeDocument/2006/relationships/hyperlink" Target="http://decodeurs.blog.lemonde.fr/files/2009/11/vrai2.1257516486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54.idata.over-blog.com/2/27/28/05/Repertoire2/Test2/FauxCommentaire3.jpg" TargetMode="External"/><Relationship Id="rId5" Type="http://schemas.openxmlformats.org/officeDocument/2006/relationships/hyperlink" Target="http://www.netpublic.fr/wp-content/uploads/2015/03/qcm.jpg" TargetMode="External"/><Relationship Id="rId4" Type="http://schemas.openxmlformats.org/officeDocument/2006/relationships/hyperlink" Target="http://www.veritedroiture.fr/wp-content/uploads/2013/09/txt.png" TargetMode="External"/><Relationship Id="rId9" Type="http://schemas.openxmlformats.org/officeDocument/2006/relationships/hyperlink" Target="http://www.wilfrid-pelletier.ca/fichiers/calendrier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943598" cy="2514601"/>
          </a:xfrm>
        </p:spPr>
        <p:txBody>
          <a:bodyPr>
            <a:normAutofit/>
          </a:bodyPr>
          <a:lstStyle/>
          <a:p>
            <a:r>
              <a:rPr lang="fr-FR" dirty="0" smtClean="0"/>
              <a:t>QCM en </a:t>
            </a:r>
            <a:r>
              <a:rPr lang="fr-FR" dirty="0" smtClean="0"/>
              <a:t>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3156991" cy="13970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Gauthier Fossion</a:t>
            </a:r>
          </a:p>
          <a:p>
            <a:r>
              <a:rPr lang="fr-FR" dirty="0" smtClean="0"/>
              <a:t>Melvin </a:t>
            </a:r>
            <a:r>
              <a:rPr lang="fr-FR" dirty="0" smtClean="0"/>
              <a:t>Campos Casares</a:t>
            </a:r>
            <a:endParaRPr lang="fr-FR" dirty="0" smtClean="0"/>
          </a:p>
          <a:p>
            <a:r>
              <a:rPr lang="fr-FR" dirty="0" smtClean="0"/>
              <a:t>Julien </a:t>
            </a:r>
            <a:r>
              <a:rPr lang="fr-FR" dirty="0" err="1" smtClean="0"/>
              <a:t>Pluquet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5062" y="6495750"/>
            <a:ext cx="1218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UCL – SINF11BA – Groupe </a:t>
            </a:r>
            <a:r>
              <a:rPr lang="fr-FR" dirty="0" smtClean="0"/>
              <a:t>1.3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19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03/11/2015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1095400"/>
          </a:xfrm>
        </p:spPr>
        <p:txBody>
          <a:bodyPr/>
          <a:lstStyle/>
          <a:p>
            <a:r>
              <a:rPr lang="fr-FR" noProof="1" smtClean="0"/>
              <a:t>Fonctionnalités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214" y="2060848"/>
            <a:ext cx="8686800" cy="24349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noProof="1" smtClean="0"/>
              <a:t>Correction </a:t>
            </a:r>
            <a:r>
              <a:rPr lang="fr-FR" noProof="1" smtClean="0"/>
              <a:t>automatisée</a:t>
            </a:r>
            <a:endParaRPr lang="fr-FR" noProof="1"/>
          </a:p>
        </p:txBody>
      </p:sp>
      <p:pic>
        <p:nvPicPr>
          <p:cNvPr id="8194" name="Picture 2" descr="http://ajr.org/wp-content/uploads/2014/11/error-corr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2780928"/>
            <a:ext cx="5112568" cy="32357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1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1095400"/>
          </a:xfrm>
        </p:spPr>
        <p:txBody>
          <a:bodyPr/>
          <a:lstStyle/>
          <a:p>
            <a:r>
              <a:rPr lang="fr-FR" noProof="1" smtClean="0"/>
              <a:t>Fonctionnalités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214" y="2060848"/>
            <a:ext cx="8686800" cy="24349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noProof="1" smtClean="0"/>
              <a:t>Résultat affichés suivant différents modes de cotation</a:t>
            </a:r>
            <a:endParaRPr lang="fr-FR" sz="2000" noProof="1"/>
          </a:p>
        </p:txBody>
      </p:sp>
      <p:pic>
        <p:nvPicPr>
          <p:cNvPr id="9218" name="Picture 2" descr="http://blogue.som.ca/wp-content/uploads/2010/02/Pourcentag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81" y="270892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4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Mode de cotation : Personnel</a:t>
            </a:r>
            <a:endParaRPr lang="fr-FR" noProof="1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672916"/>
            <a:ext cx="6334076" cy="280831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Espace réservé du texte 2"/>
          <p:cNvSpPr>
            <a:spLocks noGrp="1"/>
          </p:cNvSpPr>
          <p:nvPr>
            <p:ph type="body" idx="1"/>
          </p:nvPr>
        </p:nvSpPr>
        <p:spPr>
          <a:xfrm>
            <a:off x="1269876" y="1772816"/>
            <a:ext cx="8269561" cy="9294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noProof="1" smtClean="0"/>
              <a:t>Vous choississez vous-même votre méthode de cotation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93042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Mode de cotation : Automatique</a:t>
            </a:r>
            <a:endParaRPr lang="fr-FR" noProof="1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"/>
          </p:nvPr>
        </p:nvSpPr>
        <p:spPr>
          <a:xfrm>
            <a:off x="1269876" y="1772816"/>
            <a:ext cx="8269561" cy="15121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noProof="1" smtClean="0"/>
              <a:t>Vous afficher le nombre de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noProof="1" smtClean="0"/>
              <a:t>Votre nombre de bonne réponse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noProof="1" smtClean="0"/>
              <a:t>Votre nombre de mauvaise réponse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noProof="1" smtClean="0"/>
              <a:t>Votre nombre de réponse blanche</a:t>
            </a:r>
            <a:endParaRPr lang="fr-FR" noProof="1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7" y="3356992"/>
            <a:ext cx="7472758" cy="184360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2191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35360"/>
          </a:xfrm>
        </p:spPr>
        <p:txBody>
          <a:bodyPr>
            <a:normAutofit/>
          </a:bodyPr>
          <a:lstStyle/>
          <a:p>
            <a:r>
              <a:rPr lang="fr-FR" sz="4800" noProof="1" smtClean="0"/>
              <a:t>Performances</a:t>
            </a:r>
            <a:endParaRPr lang="fr-FR" sz="4800" noProof="1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00707" y="1268760"/>
            <a:ext cx="7474025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1" smtClean="0"/>
              <a:t>Mode de cotation : Personnel</a:t>
            </a:r>
            <a:endParaRPr lang="fr-FR" sz="3600" noProof="1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676859"/>
            <a:ext cx="6334076" cy="280831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909836" y="2132856"/>
            <a:ext cx="8269561" cy="9605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noProof="1" smtClean="0"/>
              <a:t>Vous choississez vous-même votre méthode de cotation</a:t>
            </a:r>
            <a:endParaRPr lang="fr-FR" sz="2000" noProof="1"/>
          </a:p>
        </p:txBody>
      </p:sp>
    </p:spTree>
    <p:extLst>
      <p:ext uri="{BB962C8B-B14F-4D97-AF65-F5344CB8AC3E}">
        <p14:creationId xmlns:p14="http://schemas.microsoft.com/office/powerpoint/2010/main" val="10886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35360"/>
          </a:xfrm>
        </p:spPr>
        <p:txBody>
          <a:bodyPr>
            <a:normAutofit/>
          </a:bodyPr>
          <a:lstStyle/>
          <a:p>
            <a:r>
              <a:rPr lang="fr-FR" sz="4800" noProof="1" smtClean="0"/>
              <a:t>Performances</a:t>
            </a:r>
            <a:endParaRPr lang="fr-FR" sz="4800" noProof="1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00707" y="1268760"/>
            <a:ext cx="7474025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1" smtClean="0"/>
              <a:t>Stockage des résulats</a:t>
            </a:r>
            <a:endParaRPr lang="fr-FR" sz="3600" noProof="1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5814" r="15001"/>
          <a:stretch/>
        </p:blipFill>
        <p:spPr>
          <a:xfrm>
            <a:off x="2133972" y="1870135"/>
            <a:ext cx="2520280" cy="3578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9994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35850"/>
          </a:xfrm>
        </p:spPr>
        <p:txBody>
          <a:bodyPr>
            <a:normAutofit/>
          </a:bodyPr>
          <a:lstStyle/>
          <a:p>
            <a:r>
              <a:rPr lang="fr-FR" sz="4800" noProof="1" smtClean="0"/>
              <a:t>Performances</a:t>
            </a:r>
            <a:endParaRPr lang="fr-FR" sz="4800" noProof="1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00707" y="1269250"/>
            <a:ext cx="7474025" cy="575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1" smtClean="0"/>
              <a:t>Stockage des résulats</a:t>
            </a:r>
            <a:endParaRPr lang="fr-FR" sz="3600" noProof="1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993487"/>
            <a:ext cx="5305087" cy="424847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8979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35360"/>
          </a:xfrm>
        </p:spPr>
        <p:txBody>
          <a:bodyPr>
            <a:normAutofit/>
          </a:bodyPr>
          <a:lstStyle/>
          <a:p>
            <a:r>
              <a:rPr lang="fr-FR" sz="4800" noProof="1" smtClean="0"/>
              <a:t>Performances</a:t>
            </a:r>
            <a:endParaRPr lang="fr-FR" sz="4800" noProof="1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00707" y="1268760"/>
            <a:ext cx="7474025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1" smtClean="0"/>
              <a:t>Stockage </a:t>
            </a:r>
            <a:r>
              <a:rPr lang="fr-FR" sz="3600" noProof="1" smtClean="0"/>
              <a:t>des résulats</a:t>
            </a:r>
            <a:endParaRPr lang="fr-FR" sz="3600" noProof="1" smtClean="0"/>
          </a:p>
          <a:p>
            <a:r>
              <a:rPr lang="fr-FR" sz="3600" noProof="1"/>
              <a:t>s</a:t>
            </a:r>
            <a:r>
              <a:rPr lang="fr-FR" sz="3600" noProof="1" smtClean="0"/>
              <a:t>ur</a:t>
            </a:r>
            <a:r>
              <a:rPr lang="fr-FR" sz="3600" noProof="1" smtClean="0"/>
              <a:t> d</a:t>
            </a:r>
            <a:r>
              <a:rPr lang="fr-FR" sz="3600" noProof="1" smtClean="0"/>
              <a:t>ifférentes</a:t>
            </a:r>
            <a:r>
              <a:rPr lang="fr-FR" sz="3600" noProof="1"/>
              <a:t> </a:t>
            </a:r>
            <a:r>
              <a:rPr lang="fr-FR" sz="3600" noProof="1" smtClean="0"/>
              <a:t>d</a:t>
            </a:r>
            <a:r>
              <a:rPr lang="fr-FR" sz="3600" noProof="1" smtClean="0"/>
              <a:t>ates</a:t>
            </a:r>
            <a:endParaRPr lang="fr-FR" sz="3600" noProof="1" smtClean="0"/>
          </a:p>
          <a:p>
            <a:endParaRPr lang="fr-FR" sz="4000" noProof="1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6" y="188640"/>
            <a:ext cx="4332413" cy="653067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2618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35360"/>
          </a:xfrm>
        </p:spPr>
        <p:txBody>
          <a:bodyPr>
            <a:normAutofit/>
          </a:bodyPr>
          <a:lstStyle/>
          <a:p>
            <a:r>
              <a:rPr lang="fr-FR" sz="4800" noProof="1" smtClean="0"/>
              <a:t>Performances</a:t>
            </a:r>
            <a:endParaRPr lang="fr-FR" sz="4800" noProof="1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00707" y="1268760"/>
            <a:ext cx="7474025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1" smtClean="0"/>
              <a:t>Multi-utilisateur</a:t>
            </a:r>
            <a:endParaRPr lang="fr-FR" sz="3600" noProof="1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88" y="2780928"/>
            <a:ext cx="3960440" cy="1406243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0922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35360"/>
          </a:xfrm>
        </p:spPr>
        <p:txBody>
          <a:bodyPr>
            <a:normAutofit/>
          </a:bodyPr>
          <a:lstStyle/>
          <a:p>
            <a:r>
              <a:rPr lang="fr-FR" sz="4800" noProof="1" smtClean="0"/>
              <a:t>Performances</a:t>
            </a:r>
            <a:endParaRPr lang="fr-FR" sz="4800" noProof="1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00707" y="1268760"/>
            <a:ext cx="7474025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1" smtClean="0"/>
              <a:t>Multi-utilisateur</a:t>
            </a:r>
            <a:endParaRPr lang="fr-FR" sz="3600" noProof="1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27612"/>
          <a:stretch/>
        </p:blipFill>
        <p:spPr>
          <a:xfrm>
            <a:off x="2277988" y="2132856"/>
            <a:ext cx="4104456" cy="2584134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9821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 de présentation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 - Contenu</a:t>
            </a:r>
          </a:p>
          <a:p>
            <a:r>
              <a:rPr lang="fr-FR" dirty="0" smtClean="0"/>
              <a:t>Programme</a:t>
            </a:r>
            <a:endParaRPr lang="fr-FR" dirty="0"/>
          </a:p>
          <a:p>
            <a:pPr lvl="1"/>
            <a:r>
              <a:rPr lang="fr-FR" dirty="0" smtClean="0"/>
              <a:t>But</a:t>
            </a:r>
          </a:p>
          <a:p>
            <a:pPr lvl="1"/>
            <a:r>
              <a:rPr lang="fr-FR" dirty="0" smtClean="0"/>
              <a:t>Fonctionnalités</a:t>
            </a:r>
          </a:p>
          <a:p>
            <a:pPr lvl="1"/>
            <a:r>
              <a:rPr lang="fr-FR" dirty="0" smtClean="0"/>
              <a:t>Performances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r>
              <a:rPr lang="fr-FR" dirty="0" smtClean="0"/>
              <a:t>Conclusion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35360"/>
          </a:xfrm>
        </p:spPr>
        <p:txBody>
          <a:bodyPr>
            <a:normAutofit/>
          </a:bodyPr>
          <a:lstStyle/>
          <a:p>
            <a:r>
              <a:rPr lang="fr-FR" sz="4800" noProof="1" smtClean="0"/>
              <a:t>Performances</a:t>
            </a:r>
            <a:endParaRPr lang="fr-FR" sz="4800" noProof="1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00707" y="1268760"/>
            <a:ext cx="7474025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1" smtClean="0"/>
              <a:t>Datation</a:t>
            </a:r>
            <a:endParaRPr lang="fr-FR" sz="3600" noProof="1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69" y="3212976"/>
            <a:ext cx="6419589" cy="4552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4" y="3884290"/>
            <a:ext cx="6192688" cy="499044"/>
          </a:xfrm>
          <a:prstGeom prst="rect">
            <a:avLst/>
          </a:prstGeom>
        </p:spPr>
      </p:pic>
      <p:pic>
        <p:nvPicPr>
          <p:cNvPr id="10242" name="Picture 2" descr="http://www.wilfrid-pelletier.ca/fichiers/calendri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25" y="0"/>
            <a:ext cx="25908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0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35360"/>
          </a:xfrm>
        </p:spPr>
        <p:txBody>
          <a:bodyPr>
            <a:normAutofit/>
          </a:bodyPr>
          <a:lstStyle/>
          <a:p>
            <a:r>
              <a:rPr lang="fr-FR" sz="4800" noProof="1" smtClean="0"/>
              <a:t>Performances</a:t>
            </a:r>
            <a:endParaRPr lang="fr-FR" sz="4800" noProof="1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00707" y="1268760"/>
            <a:ext cx="7474025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1" smtClean="0"/>
              <a:t>Correction </a:t>
            </a:r>
            <a:r>
              <a:rPr lang="fr-FR" sz="3600" noProof="1" smtClean="0"/>
              <a:t>Directe</a:t>
            </a:r>
            <a:endParaRPr lang="fr-FR" sz="3600" noProof="1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49" y="2132856"/>
            <a:ext cx="6660740" cy="244827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2" descr="http://decodeurs.blog.lemonde.fr/files/2009/11/vrai2.12575164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5" y="5595"/>
            <a:ext cx="2638029" cy="1126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7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1095400"/>
          </a:xfrm>
        </p:spPr>
        <p:txBody>
          <a:bodyPr/>
          <a:lstStyle/>
          <a:p>
            <a:r>
              <a:rPr lang="fr-FR" noProof="1" smtClean="0"/>
              <a:t>Performances</a:t>
            </a:r>
            <a:endParaRPr lang="fr-FR" noProof="1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00707" y="1629290"/>
            <a:ext cx="7474025" cy="1367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noProof="1" smtClean="0"/>
              <a:t>Correction Directe</a:t>
            </a:r>
          </a:p>
          <a:p>
            <a:endParaRPr lang="fr-FR" sz="4000" noProof="1"/>
          </a:p>
        </p:txBody>
      </p:sp>
      <p:pic>
        <p:nvPicPr>
          <p:cNvPr id="7" name="Picture 2" descr="http://a54.idata.over-blog.com/2/27/28/05/Repertoire2/Test2/FauxCommentair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531" y="7993"/>
            <a:ext cx="2498293" cy="11887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2852936"/>
            <a:ext cx="8820980" cy="252028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3932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35360"/>
          </a:xfrm>
        </p:spPr>
        <p:txBody>
          <a:bodyPr>
            <a:normAutofit/>
          </a:bodyPr>
          <a:lstStyle/>
          <a:p>
            <a:r>
              <a:rPr lang="fr-FR" sz="4800" noProof="1" smtClean="0"/>
              <a:t>Performances</a:t>
            </a:r>
            <a:endParaRPr lang="fr-FR" sz="4800" noProof="1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00707" y="1268760"/>
            <a:ext cx="7474025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1" smtClean="0"/>
              <a:t>Correction </a:t>
            </a:r>
            <a:r>
              <a:rPr lang="fr-FR" sz="3600" noProof="1" smtClean="0"/>
              <a:t>Directe</a:t>
            </a:r>
            <a:endParaRPr lang="fr-FR" sz="3600" noProof="1" smtClean="0"/>
          </a:p>
        </p:txBody>
      </p:sp>
      <p:pic>
        <p:nvPicPr>
          <p:cNvPr id="10" name="Picture 2" descr="http://i.skyrock.net/7611/88537611/pics/3195412537_1_2_rofqrA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44" y="0"/>
            <a:ext cx="2205981" cy="2205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85" y="2708920"/>
            <a:ext cx="7709092" cy="288032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098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591344"/>
          </a:xfrm>
        </p:spPr>
        <p:txBody>
          <a:bodyPr/>
          <a:lstStyle/>
          <a:p>
            <a:r>
              <a:rPr lang="fr-FR" noProof="1" smtClean="0"/>
              <a:t>Sources</a:t>
            </a:r>
            <a:endParaRPr lang="fr-FR" noProof="1"/>
          </a:p>
        </p:txBody>
      </p:sp>
      <p:sp>
        <p:nvSpPr>
          <p:cNvPr id="3" name="ZoneTexte 2"/>
          <p:cNvSpPr txBox="1"/>
          <p:nvPr/>
        </p:nvSpPr>
        <p:spPr>
          <a:xfrm>
            <a:off x="1269876" y="1124744"/>
            <a:ext cx="9577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Images :</a:t>
            </a:r>
          </a:p>
          <a:p>
            <a:endParaRPr lang="fr-FR" dirty="0" smtClean="0"/>
          </a:p>
          <a:p>
            <a:r>
              <a:rPr lang="fr-BE" dirty="0" smtClean="0">
                <a:hlinkClick r:id="rId2"/>
              </a:rPr>
              <a:t>http</a:t>
            </a:r>
            <a:r>
              <a:rPr lang="fr-BE" dirty="0">
                <a:hlinkClick r:id="rId2"/>
              </a:rPr>
              <a:t>://</a:t>
            </a:r>
            <a:r>
              <a:rPr lang="fr-BE" dirty="0" smtClean="0">
                <a:hlinkClick r:id="rId2"/>
              </a:rPr>
              <a:t>decodeurs.blog.lemonde.fr/files/2009/11/vrai2.1257516486.jpg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>
                <a:hlinkClick r:id="rId3"/>
              </a:rPr>
              <a:t>http</a:t>
            </a:r>
            <a:r>
              <a:rPr lang="fr-BE" dirty="0">
                <a:hlinkClick r:id="rId3"/>
              </a:rPr>
              <a:t>://</a:t>
            </a:r>
            <a:r>
              <a:rPr lang="fr-BE" dirty="0" smtClean="0">
                <a:hlinkClick r:id="rId3"/>
              </a:rPr>
              <a:t>fr.hdyo.org/assets/ask-question-2-b180173e13f21ad6ae73ba29b08cd02.jpg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>
                <a:hlinkClick r:id="rId4"/>
              </a:rPr>
              <a:t>http</a:t>
            </a:r>
            <a:r>
              <a:rPr lang="fr-BE" dirty="0">
                <a:hlinkClick r:id="rId4"/>
              </a:rPr>
              <a:t>://</a:t>
            </a:r>
            <a:r>
              <a:rPr lang="fr-BE" dirty="0" smtClean="0">
                <a:hlinkClick r:id="rId4"/>
              </a:rPr>
              <a:t>www.veritedroiture.fr/wp-content/uploads/2013/09/txt.png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>
                <a:hlinkClick r:id="rId5"/>
              </a:rPr>
              <a:t>http</a:t>
            </a:r>
            <a:r>
              <a:rPr lang="fr-BE" dirty="0">
                <a:hlinkClick r:id="rId5"/>
              </a:rPr>
              <a:t>://</a:t>
            </a:r>
            <a:r>
              <a:rPr lang="fr-BE" dirty="0" smtClean="0">
                <a:hlinkClick r:id="rId5"/>
              </a:rPr>
              <a:t>www.netpublic.fr/wp-content/uploads/2015/03/qcm.jpg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>
                <a:hlinkClick r:id="rId6"/>
              </a:rPr>
              <a:t>http://a54.idata.over-blog.com/2/27/28/05/Repertoire2/Test2/FauxCommentaire3.jpg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>
                <a:hlinkClick r:id="rId7"/>
              </a:rPr>
              <a:t>http</a:t>
            </a:r>
            <a:r>
              <a:rPr lang="fr-BE" dirty="0">
                <a:hlinkClick r:id="rId7"/>
              </a:rPr>
              <a:t>://</a:t>
            </a:r>
            <a:r>
              <a:rPr lang="fr-BE" dirty="0" smtClean="0">
                <a:hlinkClick r:id="rId7"/>
              </a:rPr>
              <a:t>www.construct-french.fr/wp-content/uploads/2013/01/proba-300x241.png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>
                <a:hlinkClick r:id="rId8"/>
              </a:rPr>
              <a:t>http</a:t>
            </a:r>
            <a:r>
              <a:rPr lang="fr-BE" dirty="0">
                <a:hlinkClick r:id="rId8"/>
              </a:rPr>
              <a:t>://</a:t>
            </a:r>
            <a:r>
              <a:rPr lang="fr-BE" dirty="0" smtClean="0">
                <a:hlinkClick r:id="rId8"/>
              </a:rPr>
              <a:t>ajr.org/wp-content/uploads/2014/11/error-correction.jpg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>
                <a:hlinkClick r:id="rId9"/>
              </a:rPr>
              <a:t>http</a:t>
            </a:r>
            <a:r>
              <a:rPr lang="fr-BE" dirty="0">
                <a:hlinkClick r:id="rId9"/>
              </a:rPr>
              <a:t>://</a:t>
            </a:r>
            <a:r>
              <a:rPr lang="fr-BE" dirty="0" smtClean="0">
                <a:hlinkClick r:id="rId9"/>
              </a:rPr>
              <a:t>www.wilfrid-pelletier.ca/fichiers/calendrier.png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515600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Le but du programme</a:t>
            </a:r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Evaluation des étudiants</a:t>
            </a:r>
          </a:p>
          <a:p>
            <a:r>
              <a:rPr lang="fr-FR" dirty="0" smtClean="0"/>
              <a:t>Questions à choix multiples</a:t>
            </a:r>
            <a:endParaRPr lang="fr-FR" dirty="0" smtClean="0"/>
          </a:p>
          <a:p>
            <a:r>
              <a:rPr lang="fr-FR" dirty="0" smtClean="0"/>
              <a:t>QCM informatisé</a:t>
            </a:r>
            <a:endParaRPr lang="fr-FR" dirty="0"/>
          </a:p>
        </p:txBody>
      </p:sp>
      <p:pic>
        <p:nvPicPr>
          <p:cNvPr id="1026" name="Picture 2" descr="http://www.netpublic.fr/wp-content/uploads/2015/03/qcm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18288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1095400"/>
          </a:xfrm>
        </p:spPr>
        <p:txBody>
          <a:bodyPr/>
          <a:lstStyle/>
          <a:p>
            <a:r>
              <a:rPr lang="fr-FR" noProof="1" smtClean="0"/>
              <a:t>Fonctionnalités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214" y="2060848"/>
            <a:ext cx="8686800" cy="24349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noProof="1" smtClean="0"/>
              <a:t>Lecture des questions et des réponses stockée dans un </a:t>
            </a:r>
            <a:r>
              <a:rPr lang="fr-FR" sz="2000" noProof="1" smtClean="0"/>
              <a:t>fichier texte</a:t>
            </a:r>
            <a:endParaRPr lang="fr-FR" sz="2000" noProof="1"/>
          </a:p>
        </p:txBody>
      </p:sp>
      <p:pic>
        <p:nvPicPr>
          <p:cNvPr id="2050" name="Picture 2" descr="http://www.veritedroiture.fr/wp-content/uploads/2013/09/t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2996952"/>
            <a:ext cx="3456384" cy="34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Lecture dans un fichier texte - Question</a:t>
            </a:r>
            <a:endParaRPr lang="fr-FR" noProof="1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Sous forme </a:t>
            </a:r>
            <a:r>
              <a:rPr lang="fr-FR" dirty="0" err="1" smtClean="0"/>
              <a:t>Q|Enoncé</a:t>
            </a:r>
            <a:r>
              <a:rPr lang="fr-FR" dirty="0" smtClean="0"/>
              <a:t> de la question</a:t>
            </a:r>
            <a:endParaRPr lang="fr-BE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Exemple :</a:t>
            </a:r>
          </a:p>
          <a:p>
            <a:pPr marL="365760" lvl="1" indent="0">
              <a:buNone/>
            </a:pPr>
            <a:r>
              <a:rPr lang="fr-FR" dirty="0" err="1" smtClean="0"/>
              <a:t>Q|Quel</a:t>
            </a:r>
            <a:r>
              <a:rPr lang="fr-FR" dirty="0" smtClean="0"/>
              <a:t> est la couleur de ton pull ?</a:t>
            </a:r>
          </a:p>
          <a:p>
            <a:pPr marL="365760" lvl="1" indent="0">
              <a:buNone/>
            </a:pPr>
            <a:r>
              <a:rPr lang="fr-FR" dirty="0" err="1" smtClean="0"/>
              <a:t>Q|Combien</a:t>
            </a:r>
            <a:r>
              <a:rPr lang="fr-FR" dirty="0" smtClean="0"/>
              <a:t> de jours dans un mois ?</a:t>
            </a:r>
          </a:p>
          <a:p>
            <a:pPr marL="365760" lvl="1" indent="0">
              <a:buNone/>
            </a:pPr>
            <a:r>
              <a:rPr lang="fr-FR" dirty="0" err="1" smtClean="0"/>
              <a:t>Q|Combien</a:t>
            </a:r>
            <a:r>
              <a:rPr lang="fr-FR" dirty="0" smtClean="0"/>
              <a:t> font 2+2 ?</a:t>
            </a:r>
            <a:endParaRPr lang="fr-BE" dirty="0"/>
          </a:p>
        </p:txBody>
      </p:sp>
      <p:pic>
        <p:nvPicPr>
          <p:cNvPr id="3074" name="Picture 2" descr="http://fr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916832"/>
            <a:ext cx="3130525" cy="3130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Lecture dans un fichier texte - Réponse</a:t>
            </a:r>
            <a:endParaRPr lang="fr-FR" noProof="1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952129"/>
          </a:xfrm>
        </p:spPr>
        <p:txBody>
          <a:bodyPr/>
          <a:lstStyle/>
          <a:p>
            <a:r>
              <a:rPr lang="fr-FR" dirty="0" smtClean="0"/>
              <a:t>Pour la bonne réponse : </a:t>
            </a:r>
          </a:p>
          <a:p>
            <a:r>
              <a:rPr lang="fr-FR" dirty="0" smtClean="0"/>
              <a:t>Sous forme : </a:t>
            </a:r>
            <a:r>
              <a:rPr lang="fr-FR" dirty="0" err="1" smtClean="0"/>
              <a:t>A|Valeur|V</a:t>
            </a:r>
            <a:endParaRPr lang="fr-BE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065213" y="3009527"/>
            <a:ext cx="4251960" cy="1654696"/>
          </a:xfrm>
        </p:spPr>
        <p:txBody>
          <a:bodyPr/>
          <a:lstStyle/>
          <a:p>
            <a:r>
              <a:rPr lang="fr-FR" dirty="0" smtClean="0"/>
              <a:t>Exemple :</a:t>
            </a:r>
          </a:p>
          <a:p>
            <a:pPr marL="365760" lvl="1" indent="0">
              <a:buNone/>
            </a:pPr>
            <a:r>
              <a:rPr lang="fr-FR" dirty="0" smtClean="0"/>
              <a:t>A|NASA|V</a:t>
            </a:r>
          </a:p>
          <a:p>
            <a:pPr marL="365760" lvl="1" indent="0">
              <a:buNone/>
            </a:pPr>
            <a:r>
              <a:rPr lang="fr-FR" dirty="0" smtClean="0"/>
              <a:t>A|31|V</a:t>
            </a:r>
          </a:p>
          <a:p>
            <a:pPr marL="365760" lvl="1" indent="0">
              <a:buNone/>
            </a:pPr>
            <a:r>
              <a:rPr lang="fr-FR" dirty="0" smtClean="0"/>
              <a:t>A|4|V</a:t>
            </a:r>
            <a:endParaRPr lang="fr-BE" dirty="0"/>
          </a:p>
        </p:txBody>
      </p:sp>
      <p:pic>
        <p:nvPicPr>
          <p:cNvPr id="4098" name="Picture 2" descr="http://decodeurs.blog.lemonde.fr/files/2009/11/vrai2.12575164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" y="1"/>
            <a:ext cx="2465617" cy="1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4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Lecture dans un fichier texte - Réponse</a:t>
            </a:r>
            <a:endParaRPr lang="fr-FR" noProof="1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952129"/>
          </a:xfrm>
        </p:spPr>
        <p:txBody>
          <a:bodyPr/>
          <a:lstStyle/>
          <a:p>
            <a:r>
              <a:rPr lang="fr-FR" dirty="0" smtClean="0"/>
              <a:t>Pour la fausse réponse : </a:t>
            </a:r>
          </a:p>
          <a:p>
            <a:r>
              <a:rPr lang="fr-FR" dirty="0" smtClean="0"/>
              <a:t>Sous forme : </a:t>
            </a:r>
            <a:r>
              <a:rPr lang="fr-FR" dirty="0" err="1" smtClean="0"/>
              <a:t>A|Valeur|X</a:t>
            </a:r>
            <a:endParaRPr lang="fr-BE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065213" y="3009527"/>
            <a:ext cx="4251960" cy="1654696"/>
          </a:xfrm>
        </p:spPr>
        <p:txBody>
          <a:bodyPr/>
          <a:lstStyle/>
          <a:p>
            <a:r>
              <a:rPr lang="fr-FR" dirty="0" smtClean="0"/>
              <a:t>Exemple :</a:t>
            </a:r>
          </a:p>
          <a:p>
            <a:pPr marL="365760" lvl="1" indent="0">
              <a:buNone/>
            </a:pPr>
            <a:r>
              <a:rPr lang="fr-FR" dirty="0" smtClean="0"/>
              <a:t>A|NASA|X</a:t>
            </a:r>
          </a:p>
          <a:p>
            <a:pPr marL="365760" lvl="1" indent="0">
              <a:buNone/>
            </a:pPr>
            <a:r>
              <a:rPr lang="fr-FR" dirty="0" smtClean="0"/>
              <a:t>A|31|X</a:t>
            </a:r>
          </a:p>
          <a:p>
            <a:pPr marL="365760" lvl="1" indent="0">
              <a:buNone/>
            </a:pPr>
            <a:r>
              <a:rPr lang="fr-FR" dirty="0" smtClean="0"/>
              <a:t>A|4|X</a:t>
            </a:r>
            <a:endParaRPr lang="fr-BE" dirty="0"/>
          </a:p>
        </p:txBody>
      </p:sp>
      <p:pic>
        <p:nvPicPr>
          <p:cNvPr id="5122" name="Picture 2" descr="http://a54.idata.over-blog.com/2/27/28/05/Repertoire2/Test2/FauxCommentair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422004" cy="103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Lecture dans un fichier texte - Réponse</a:t>
            </a:r>
            <a:endParaRPr lang="fr-FR" noProof="1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952129"/>
          </a:xfrm>
        </p:spPr>
        <p:txBody>
          <a:bodyPr/>
          <a:lstStyle/>
          <a:p>
            <a:r>
              <a:rPr lang="fr-FR" dirty="0" smtClean="0"/>
              <a:t>Pour une réponse avec un description</a:t>
            </a:r>
            <a:endParaRPr lang="fr-BE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065213" y="3009527"/>
            <a:ext cx="4251960" cy="1654696"/>
          </a:xfrm>
        </p:spPr>
        <p:txBody>
          <a:bodyPr/>
          <a:lstStyle/>
          <a:p>
            <a:r>
              <a:rPr lang="fr-FR" dirty="0" smtClean="0"/>
              <a:t>Exemple :</a:t>
            </a:r>
          </a:p>
          <a:p>
            <a:pPr marL="365760" lvl="1" indent="0">
              <a:buNone/>
            </a:pPr>
            <a:r>
              <a:rPr lang="fr-FR" dirty="0" smtClean="0"/>
              <a:t>A|NASA|X|BLA BLA </a:t>
            </a:r>
            <a:r>
              <a:rPr lang="fr-FR" dirty="0" err="1" smtClean="0"/>
              <a:t>BLA</a:t>
            </a:r>
            <a:r>
              <a:rPr lang="fr-FR" dirty="0" smtClean="0"/>
              <a:t> </a:t>
            </a:r>
          </a:p>
          <a:p>
            <a:pPr marL="365760" lvl="1" indent="0">
              <a:buNone/>
            </a:pPr>
            <a:r>
              <a:rPr lang="fr-FR" dirty="0" smtClean="0"/>
              <a:t>A|31|X|BLA BLA </a:t>
            </a:r>
            <a:r>
              <a:rPr lang="fr-FR" dirty="0" err="1" smtClean="0"/>
              <a:t>BLA</a:t>
            </a:r>
            <a:endParaRPr lang="fr-FR" dirty="0" smtClean="0"/>
          </a:p>
          <a:p>
            <a:pPr marL="365760" lvl="1" indent="0">
              <a:buNone/>
            </a:pPr>
            <a:r>
              <a:rPr lang="fr-FR" dirty="0" smtClean="0"/>
              <a:t>A|4|X|BLA BLA </a:t>
            </a:r>
            <a:r>
              <a:rPr lang="fr-FR" dirty="0" err="1" smtClean="0"/>
              <a:t>BLA</a:t>
            </a:r>
            <a:endParaRPr lang="fr-BE" dirty="0"/>
          </a:p>
        </p:txBody>
      </p:sp>
      <p:pic>
        <p:nvPicPr>
          <p:cNvPr id="6146" name="Picture 2" descr="https://i.ytimg.com/vi/Fq9iG5SWrZE/hq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0" r="5976"/>
          <a:stretch/>
        </p:blipFill>
        <p:spPr bwMode="auto">
          <a:xfrm>
            <a:off x="5430569" y="1863226"/>
            <a:ext cx="2411626" cy="280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1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1095400"/>
          </a:xfrm>
        </p:spPr>
        <p:txBody>
          <a:bodyPr/>
          <a:lstStyle/>
          <a:p>
            <a:r>
              <a:rPr lang="fr-FR" noProof="1" smtClean="0"/>
              <a:t>Fonctionnalités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214" y="2060848"/>
            <a:ext cx="8686800" cy="24349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noProof="1" smtClean="0"/>
              <a:t>Pose toutes les questions contenues dans le fichier texte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noProof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noProof="1" smtClean="0"/>
              <a:t>De manière aléatoire suivant la fonction Math.random</a:t>
            </a:r>
            <a:endParaRPr lang="fr-FR" sz="2000" noProof="1"/>
          </a:p>
        </p:txBody>
      </p:sp>
      <p:pic>
        <p:nvPicPr>
          <p:cNvPr id="7170" name="Picture 2" descr="http://www.construct-french.fr/wp-content/uploads/2013/01/proba-300x2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3501008"/>
            <a:ext cx="2857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4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d’entreprise contrastée (grand écran)</Template>
  <TotalTime>0</TotalTime>
  <Words>290</Words>
  <Application>Microsoft Office PowerPoint</Application>
  <PresentationFormat>Personnalisé</PresentationFormat>
  <Paragraphs>101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Arial</vt:lpstr>
      <vt:lpstr>Franklin Gothic Medium</vt:lpstr>
      <vt:lpstr>Business Contrast 16x9</vt:lpstr>
      <vt:lpstr>QCM en JAVA</vt:lpstr>
      <vt:lpstr>Plan de présentation</vt:lpstr>
      <vt:lpstr>Le but du programme</vt:lpstr>
      <vt:lpstr>Fonctionnalités</vt:lpstr>
      <vt:lpstr>Lecture dans un fichier texte - Question</vt:lpstr>
      <vt:lpstr>Lecture dans un fichier texte - Réponse</vt:lpstr>
      <vt:lpstr>Lecture dans un fichier texte - Réponse</vt:lpstr>
      <vt:lpstr>Lecture dans un fichier texte - Réponse</vt:lpstr>
      <vt:lpstr>Fonctionnalités</vt:lpstr>
      <vt:lpstr>Fonctionnalités</vt:lpstr>
      <vt:lpstr>Fonctionnalités</vt:lpstr>
      <vt:lpstr>Mode de cotation : Personnel</vt:lpstr>
      <vt:lpstr>Mode de cotation : Automatique</vt:lpstr>
      <vt:lpstr>Performances</vt:lpstr>
      <vt:lpstr>Performances</vt:lpstr>
      <vt:lpstr>Performances</vt:lpstr>
      <vt:lpstr>Performances</vt:lpstr>
      <vt:lpstr>Performances</vt:lpstr>
      <vt:lpstr>Performances</vt:lpstr>
      <vt:lpstr>Performances</vt:lpstr>
      <vt:lpstr>Performances</vt:lpstr>
      <vt:lpstr>Performances</vt:lpstr>
      <vt:lpstr>Performances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2015-11-02T16:04:18Z</dcterms:created>
  <dcterms:modified xsi:type="dcterms:W3CDTF">2015-11-02T17:37:21Z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