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12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11/25/2015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11/25/2015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98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fr-FR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Pablo</a:t>
            </a:r>
            <a:endParaRPr lang="fr-FR" sz="12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Crispin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3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Melvin</a:t>
            </a:r>
          </a:p>
          <a:p>
            <a:endParaRPr lang="fr-B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station doit pouvoir être implémentée sur un </a:t>
            </a:r>
            <a:r>
              <a:rPr lang="fr-B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Raspberry</a:t>
            </a:r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 et le matériel, d’une valeur totale de 150 €, doit être le suivant :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</a:t>
            </a:r>
            <a:r>
              <a:rPr lang="fr-B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Raspberry</a:t>
            </a:r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 2 modèle B avec son boitier 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alimentation micro-USB 2A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carte micro SD (16 GB)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sonde DHT22-AM2302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câble RJ-45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boite de rangement 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Gauthier</a:t>
            </a:r>
          </a:p>
          <a:p>
            <a:endParaRPr lang="fr-B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station doit pouvoir être implémentée sur un </a:t>
            </a:r>
            <a:r>
              <a:rPr lang="fr-B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Raspberry</a:t>
            </a:r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 et le matériel, d’une valeur totale de 150 €, doit être le suivant :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</a:t>
            </a:r>
            <a:r>
              <a:rPr lang="fr-B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Raspberry</a:t>
            </a:r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 2 modèle B avec son boitier 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alimentation micro-USB 2A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carte micro SD (16 GB)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sonde DHT22-AM2302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câble RJ-45 </a:t>
            </a:r>
          </a:p>
          <a:p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1 boite de rangement 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5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Pablo</a:t>
            </a:r>
          </a:p>
          <a:p>
            <a:endParaRPr lang="fr-B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BE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04/12/2015 : </a:t>
            </a:r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Rapport sous format PDF ainsi que du programme en JAVA. </a:t>
            </a:r>
          </a:p>
          <a:p>
            <a:r>
              <a:rPr lang="fr-BE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08/12/2015 : </a:t>
            </a:r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Présentation orale du projet (face aux jurys UCL). </a:t>
            </a:r>
          </a:p>
          <a:p>
            <a:r>
              <a:rPr lang="fr-BE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16/12/2015 : </a:t>
            </a:r>
            <a:r>
              <a:rPr lang="fr-B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Soirée de présentation des 4 meilleurs projets, devant public et jury constitué notamment de professionnels et de professeurs externes.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9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9" name="Picture 8" descr="Tubes à essai : gros plan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740333"/>
            <a:ext cx="12192000" cy="1263534"/>
          </a:xfrm>
        </p:spPr>
        <p:txBody>
          <a:bodyPr>
            <a:noAutofit/>
          </a:bodyPr>
          <a:lstStyle/>
          <a:p>
            <a:pPr algn="ctr"/>
            <a:r>
              <a:rPr lang="fr-FR" sz="4800" noProof="1" smtClean="0"/>
              <a:t>ThermoPi</a:t>
            </a:r>
            <a:br>
              <a:rPr lang="fr-FR" sz="4800" noProof="1" smtClean="0"/>
            </a:br>
            <a:r>
              <a:rPr lang="fr-FR" sz="4800" noProof="1" smtClean="0"/>
              <a:t>la station connectée de vos rêves</a:t>
            </a:r>
            <a:endParaRPr lang="fr-FR" sz="4800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286500"/>
            <a:ext cx="12192000" cy="4572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noProof="1" smtClean="0"/>
              <a:t>Melvin Campos Casares, Gauthier Fossion, Crispin Mutani, Pablo Wauthelet | P3.CAP.13 | SINF11BA | UCL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Qu’est-ce que ThermoPi ?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825504"/>
          </a:xfrm>
        </p:spPr>
        <p:txBody>
          <a:bodyPr>
            <a:normAutofit/>
          </a:bodyPr>
          <a:lstStyle/>
          <a:p>
            <a:r>
              <a:rPr lang="fr-FR" noProof="1" smtClean="0"/>
              <a:t>Une station météo autonome connectée à internet et mesurant la température ainsi que l’humidité</a:t>
            </a:r>
            <a:endParaRPr lang="fr-FR" noProof="1"/>
          </a:p>
        </p:txBody>
      </p:sp>
      <p:sp>
        <p:nvSpPr>
          <p:cNvPr id="4" name="Espace réservé du numéro de diapositive 3"/>
          <p:cNvSpPr txBox="1">
            <a:spLocks/>
          </p:cNvSpPr>
          <p:nvPr/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2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Fonctionnalités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Prélèvement de la température et de l’humidité à intervalle régulier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Accessible sur toutes plateformes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Sauvegarde des mesures (= traçabilité)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Génération de graphes</a:t>
            </a:r>
            <a:r>
              <a:rPr lang="fr-FR" noProof="1"/>
              <a:t> </a:t>
            </a:r>
            <a:r>
              <a:rPr lang="fr-FR" noProof="1" smtClean="0"/>
              <a:t>avec évolution des mesures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Design interface utilisateur basique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Estimations précises sur les conditions météorologiques à court terme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Alarme lié à un seuil critique prédéfini une fois atteint et/ou dépassé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3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Contraintes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endParaRPr lang="fr-FR" noProof="1" smtClean="0"/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Station météo implémentée sur un Raspberry Pi 2 modèle B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Fonctionnement 24h/24, 7j/7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Utilisation d’une librairie JAVA fournie par un étudiant stagiaire permettant interaction et communication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4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Quand un stagiaire décide de faire une librairie…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None/>
            </a:pPr>
            <a:r>
              <a:rPr lang="fr-FR" noProof="1" smtClean="0"/>
              <a:t>Maxime Piraux, étudiant stagiaire auprès de ThermoPi, a fournit une librairie JAVA :</a:t>
            </a:r>
          </a:p>
          <a:p>
            <a:pPr marL="0" indent="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None/>
            </a:pPr>
            <a:endParaRPr lang="fr-FR" noProof="1" smtClean="0"/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Interface donnant une prise de mesure, d’afficher des graphes, recevoir des notification pushbullet, recevoir des « samples »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Moyen de sauver et de récupérer des mesures</a:t>
            </a:r>
            <a:r>
              <a:rPr lang="fr-FR" noProof="1"/>
              <a:t> </a:t>
            </a:r>
            <a:r>
              <a:rPr lang="fr-FR" noProof="1" smtClean="0"/>
              <a:t>dans un fichier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Calculer des valeurs statistiques</a:t>
            </a: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5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13556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noProof="1"/>
              <a:t>ThermoPi… un projet et des échéances !</a:t>
            </a:r>
            <a:endParaRPr lang="en-US" sz="3400" b="0" i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4 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décembre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2015 : </a:t>
            </a:r>
            <a:r>
              <a:rPr lang="en-US" dirty="0" smtClean="0">
                <a:latin typeface="Arial"/>
              </a:rPr>
              <a:t>Rapport et </a:t>
            </a:r>
            <a:r>
              <a:rPr lang="en-US" dirty="0" err="1" smtClean="0">
                <a:latin typeface="Arial"/>
              </a:rPr>
              <a:t>programme</a:t>
            </a:r>
            <a:r>
              <a:rPr lang="en-US" dirty="0" smtClean="0">
                <a:latin typeface="Arial"/>
              </a:rPr>
              <a:t> à </a:t>
            </a:r>
            <a:r>
              <a:rPr lang="en-US" dirty="0" err="1" smtClean="0">
                <a:latin typeface="Arial"/>
              </a:rPr>
              <a:t>soumettre</a:t>
            </a:r>
            <a:endParaRPr lang="en-US" dirty="0">
              <a:latin typeface="Arial"/>
            </a:endParaRP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en-US" sz="22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ea"/>
                <a:cs typeface="+mn-cs"/>
              </a:rPr>
              <a:t>8 </a:t>
            </a:r>
            <a:r>
              <a:rPr lang="en-US" sz="2200" b="1" i="1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ea"/>
                <a:cs typeface="+mn-cs"/>
              </a:rPr>
              <a:t>décembre</a:t>
            </a:r>
            <a:r>
              <a:rPr lang="en-US" sz="2200" b="1" i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ea"/>
                <a:cs typeface="+mn-cs"/>
              </a:rPr>
              <a:t> 2015 : </a:t>
            </a:r>
            <a:r>
              <a:rPr lang="en-US" sz="2200" b="0" i="0" dirty="0" err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Présentation</a:t>
            </a:r>
            <a:r>
              <a:rPr lang="en-US" sz="22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2200" b="0" i="0" dirty="0" err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orale</a:t>
            </a:r>
            <a:r>
              <a:rPr lang="en-US" sz="22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face aux </a:t>
            </a:r>
            <a:r>
              <a:rPr lang="en-US" sz="2200" b="0" i="0" dirty="0" err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jurys</a:t>
            </a:r>
            <a:r>
              <a:rPr lang="en-US" sz="22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UCL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en-US" b="1" i="1" u="sng" dirty="0" smtClean="0">
                <a:latin typeface="Arial"/>
              </a:rPr>
              <a:t>16 </a:t>
            </a:r>
            <a:r>
              <a:rPr lang="en-US" b="1" i="1" u="sng" dirty="0" err="1" smtClean="0">
                <a:latin typeface="Arial"/>
              </a:rPr>
              <a:t>décembre</a:t>
            </a:r>
            <a:r>
              <a:rPr lang="en-US" b="1" i="1" u="sng" dirty="0" smtClean="0">
                <a:latin typeface="Arial"/>
              </a:rPr>
              <a:t> 2015 : </a:t>
            </a:r>
            <a:r>
              <a:rPr lang="en-US" dirty="0" smtClean="0">
                <a:latin typeface="Arial"/>
              </a:rPr>
              <a:t>Soirée de presentation des 4 </a:t>
            </a:r>
            <a:r>
              <a:rPr lang="en-US" dirty="0" err="1" smtClean="0">
                <a:latin typeface="Arial"/>
              </a:rPr>
              <a:t>meilleurs</a:t>
            </a:r>
            <a:r>
              <a:rPr lang="en-US" dirty="0" smtClean="0">
                <a:latin typeface="Arial"/>
              </a:rPr>
              <a:t> </a:t>
            </a:r>
            <a:r>
              <a:rPr lang="en-US" dirty="0" err="1" smtClean="0">
                <a:latin typeface="Arial"/>
              </a:rPr>
              <a:t>projets</a:t>
            </a:r>
            <a:r>
              <a:rPr lang="en-US" dirty="0" smtClean="0">
                <a:latin typeface="Arial"/>
              </a:rPr>
              <a:t> </a:t>
            </a:r>
            <a:r>
              <a:rPr lang="en-US" dirty="0" err="1" smtClean="0">
                <a:latin typeface="Arial"/>
              </a:rPr>
              <a:t>devant</a:t>
            </a:r>
            <a:r>
              <a:rPr lang="en-US" dirty="0">
                <a:latin typeface="Arial"/>
              </a:rPr>
              <a:t/>
            </a:r>
            <a:br>
              <a:rPr lang="en-US" dirty="0">
                <a:latin typeface="Arial"/>
              </a:rPr>
            </a:br>
            <a:r>
              <a:rPr lang="en-US" dirty="0" smtClean="0">
                <a:latin typeface="Arial"/>
              </a:rPr>
              <a:t>                                 un public et un jury</a:t>
            </a:r>
            <a:endParaRPr lang="en-US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6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noProof="1" smtClean="0"/>
              <a:t>Des questions ?</a:t>
            </a:r>
            <a:endParaRPr lang="en-US" sz="3400" b="0" i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Espace réservé de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endParaRPr lang="en-US" sz="2200" b="0" i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 txBox="1">
            <a:spLocks/>
          </p:cNvSpPr>
          <p:nvPr/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3E327E7E-741C-4453-8232-768D9C1C0373}" vid="{25691FB3-EEBC-46B7-B5E6-82D87EC9246F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Projet scientifique (grand écran)</Template>
  <TotalTime>0</TotalTime>
  <Words>395</Words>
  <Application>Microsoft Office PowerPoint</Application>
  <PresentationFormat>Grand écran</PresentationFormat>
  <Paragraphs>67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Academic Science 16x9</vt:lpstr>
      <vt:lpstr>ThermoPi la station connectée de vos rêves</vt:lpstr>
      <vt:lpstr>Qu’est-ce que ThermoPi ?</vt:lpstr>
      <vt:lpstr>Fonctionnalités</vt:lpstr>
      <vt:lpstr>Contraintes</vt:lpstr>
      <vt:lpstr>Quand un stagiaire décide de faire une librairie…</vt:lpstr>
      <vt:lpstr>ThermoPi… un projet et des échéances !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2015-11-23T18:38:04Z</dcterms:created>
  <dcterms:modified xsi:type="dcterms:W3CDTF">2015-11-25T10:26:58Z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