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C5ECE-2C02-4852-82C9-B673A5177D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34CC0A83-2214-48E3-A591-D4DC7D4FDAEA}">
      <dgm:prSet/>
      <dgm:spPr/>
      <dgm:t>
        <a:bodyPr/>
        <a:lstStyle/>
        <a:p>
          <a:pPr>
            <a:defRPr cap="all"/>
          </a:pPr>
          <a:r>
            <a:rPr lang="en-US"/>
            <a:t>Analyze smart device (Fitbit) usage data to uncover user activity, sleep, and calorie trends.</a:t>
          </a:r>
        </a:p>
      </dgm:t>
    </dgm:pt>
    <dgm:pt modelId="{2D83D478-E32F-435B-BE51-EAE4A7BCC32B}" type="parTrans" cxnId="{BCA4D961-F71A-4792-A1FF-CEB6D30A093F}">
      <dgm:prSet/>
      <dgm:spPr/>
      <dgm:t>
        <a:bodyPr/>
        <a:lstStyle/>
        <a:p>
          <a:endParaRPr lang="en-US"/>
        </a:p>
      </dgm:t>
    </dgm:pt>
    <dgm:pt modelId="{01ABC7BC-6651-4630-BCF7-82DB59F24F31}" type="sibTrans" cxnId="{BCA4D961-F71A-4792-A1FF-CEB6D30A093F}">
      <dgm:prSet/>
      <dgm:spPr/>
      <dgm:t>
        <a:bodyPr/>
        <a:lstStyle/>
        <a:p>
          <a:endParaRPr lang="en-US"/>
        </a:p>
      </dgm:t>
    </dgm:pt>
    <dgm:pt modelId="{311DB48E-5D3A-4484-93E4-42FF86AA374D}">
      <dgm:prSet/>
      <dgm:spPr/>
      <dgm:t>
        <a:bodyPr/>
        <a:lstStyle/>
        <a:p>
          <a:pPr>
            <a:defRPr cap="all"/>
          </a:pPr>
          <a:r>
            <a:rPr lang="en-US"/>
            <a:t>Apply findings to Bellabeat’s products (Leaf, Time, Spring, Bellabeat app).</a:t>
          </a:r>
        </a:p>
      </dgm:t>
    </dgm:pt>
    <dgm:pt modelId="{62BD603B-5603-4F18-9C49-B98362C8078E}" type="parTrans" cxnId="{ABF6D442-4B04-4B2C-972C-D36FF9CBEE2D}">
      <dgm:prSet/>
      <dgm:spPr/>
      <dgm:t>
        <a:bodyPr/>
        <a:lstStyle/>
        <a:p>
          <a:endParaRPr lang="en-US"/>
        </a:p>
      </dgm:t>
    </dgm:pt>
    <dgm:pt modelId="{0132236C-466E-4651-993A-D30B6619C545}" type="sibTrans" cxnId="{ABF6D442-4B04-4B2C-972C-D36FF9CBEE2D}">
      <dgm:prSet/>
      <dgm:spPr/>
      <dgm:t>
        <a:bodyPr/>
        <a:lstStyle/>
        <a:p>
          <a:endParaRPr lang="en-US"/>
        </a:p>
      </dgm:t>
    </dgm:pt>
    <dgm:pt modelId="{226816A1-831E-4317-8BBA-829EFB1020D8}">
      <dgm:prSet/>
      <dgm:spPr/>
      <dgm:t>
        <a:bodyPr/>
        <a:lstStyle/>
        <a:p>
          <a:pPr>
            <a:defRPr cap="all"/>
          </a:pPr>
          <a:r>
            <a:rPr lang="en-US"/>
            <a:t>Provide data-driven marketing recommendations to improve customer engagement.</a:t>
          </a:r>
        </a:p>
      </dgm:t>
    </dgm:pt>
    <dgm:pt modelId="{A09A2410-02E2-41FA-9004-E948FC125926}" type="parTrans" cxnId="{3D7C4962-9408-4640-8B3F-709C32F16722}">
      <dgm:prSet/>
      <dgm:spPr/>
      <dgm:t>
        <a:bodyPr/>
        <a:lstStyle/>
        <a:p>
          <a:endParaRPr lang="en-US"/>
        </a:p>
      </dgm:t>
    </dgm:pt>
    <dgm:pt modelId="{C7B5F886-68E7-4AB7-AE80-C8379D78D291}" type="sibTrans" cxnId="{3D7C4962-9408-4640-8B3F-709C32F16722}">
      <dgm:prSet/>
      <dgm:spPr/>
      <dgm:t>
        <a:bodyPr/>
        <a:lstStyle/>
        <a:p>
          <a:endParaRPr lang="en-US"/>
        </a:p>
      </dgm:t>
    </dgm:pt>
    <dgm:pt modelId="{7CF3B8EF-68B0-47BA-8CE4-494322B43F49}" type="pres">
      <dgm:prSet presAssocID="{50DC5ECE-2C02-4852-82C9-B673A5177D57}" presName="root" presStyleCnt="0">
        <dgm:presLayoutVars>
          <dgm:dir/>
          <dgm:resizeHandles val="exact"/>
        </dgm:presLayoutVars>
      </dgm:prSet>
      <dgm:spPr/>
    </dgm:pt>
    <dgm:pt modelId="{84989D2F-1955-4E42-9383-D8B455CBE323}" type="pres">
      <dgm:prSet presAssocID="{34CC0A83-2214-48E3-A591-D4DC7D4FDAEA}" presName="compNode" presStyleCnt="0"/>
      <dgm:spPr/>
    </dgm:pt>
    <dgm:pt modelId="{AD3E4B23-E996-4DF7-BD2D-FAD949BD4C9E}" type="pres">
      <dgm:prSet presAssocID="{34CC0A83-2214-48E3-A591-D4DC7D4FDAE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A520811-D849-49A0-89ED-9FA5A53C9ED4}" type="pres">
      <dgm:prSet presAssocID="{34CC0A83-2214-48E3-A591-D4DC7D4FDA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29BABE8E-7B91-48C7-9E75-1D15E9538A83}" type="pres">
      <dgm:prSet presAssocID="{34CC0A83-2214-48E3-A591-D4DC7D4FDAEA}" presName="spaceRect" presStyleCnt="0"/>
      <dgm:spPr/>
    </dgm:pt>
    <dgm:pt modelId="{0B7AE8E8-6D30-4D7B-8595-C2A59C02AA86}" type="pres">
      <dgm:prSet presAssocID="{34CC0A83-2214-48E3-A591-D4DC7D4FDAEA}" presName="textRect" presStyleLbl="revTx" presStyleIdx="0" presStyleCnt="3">
        <dgm:presLayoutVars>
          <dgm:chMax val="1"/>
          <dgm:chPref val="1"/>
        </dgm:presLayoutVars>
      </dgm:prSet>
      <dgm:spPr/>
    </dgm:pt>
    <dgm:pt modelId="{A61ED426-8210-476D-97AF-96E845C78D04}" type="pres">
      <dgm:prSet presAssocID="{01ABC7BC-6651-4630-BCF7-82DB59F24F31}" presName="sibTrans" presStyleCnt="0"/>
      <dgm:spPr/>
    </dgm:pt>
    <dgm:pt modelId="{7E81642E-40D4-4665-B491-9115626BF6B9}" type="pres">
      <dgm:prSet presAssocID="{311DB48E-5D3A-4484-93E4-42FF86AA374D}" presName="compNode" presStyleCnt="0"/>
      <dgm:spPr/>
    </dgm:pt>
    <dgm:pt modelId="{8EC999F2-18C8-48C1-B151-2C1CC143288B}" type="pres">
      <dgm:prSet presAssocID="{311DB48E-5D3A-4484-93E4-42FF86AA374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4BEB27F-03AB-487B-B2BE-0B8931C31ED1}" type="pres">
      <dgm:prSet presAssocID="{311DB48E-5D3A-4484-93E4-42FF86AA37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af"/>
        </a:ext>
      </dgm:extLst>
    </dgm:pt>
    <dgm:pt modelId="{61E0B709-4CFE-458A-8A6A-6A72D3555712}" type="pres">
      <dgm:prSet presAssocID="{311DB48E-5D3A-4484-93E4-42FF86AA374D}" presName="spaceRect" presStyleCnt="0"/>
      <dgm:spPr/>
    </dgm:pt>
    <dgm:pt modelId="{271C8451-6731-40E7-ADED-6D74131181E9}" type="pres">
      <dgm:prSet presAssocID="{311DB48E-5D3A-4484-93E4-42FF86AA374D}" presName="textRect" presStyleLbl="revTx" presStyleIdx="1" presStyleCnt="3">
        <dgm:presLayoutVars>
          <dgm:chMax val="1"/>
          <dgm:chPref val="1"/>
        </dgm:presLayoutVars>
      </dgm:prSet>
      <dgm:spPr/>
    </dgm:pt>
    <dgm:pt modelId="{ED8A9C0F-092E-4FB3-9EDA-FAF13C81984C}" type="pres">
      <dgm:prSet presAssocID="{0132236C-466E-4651-993A-D30B6619C545}" presName="sibTrans" presStyleCnt="0"/>
      <dgm:spPr/>
    </dgm:pt>
    <dgm:pt modelId="{084C5B62-9B90-4FFF-9E92-BE7330C09E89}" type="pres">
      <dgm:prSet presAssocID="{226816A1-831E-4317-8BBA-829EFB1020D8}" presName="compNode" presStyleCnt="0"/>
      <dgm:spPr/>
    </dgm:pt>
    <dgm:pt modelId="{B39C47D1-A6E9-4C49-83BB-53DE98A55118}" type="pres">
      <dgm:prSet presAssocID="{226816A1-831E-4317-8BBA-829EFB1020D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8DBED9D-498C-4A69-93BA-9D087AA9E1B7}" type="pres">
      <dgm:prSet presAssocID="{226816A1-831E-4317-8BBA-829EFB1020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2CA8E71-F8DD-4142-8E6F-3E51F34AC9B6}" type="pres">
      <dgm:prSet presAssocID="{226816A1-831E-4317-8BBA-829EFB1020D8}" presName="spaceRect" presStyleCnt="0"/>
      <dgm:spPr/>
    </dgm:pt>
    <dgm:pt modelId="{79321B71-2161-4361-8064-DAD5429022E9}" type="pres">
      <dgm:prSet presAssocID="{226816A1-831E-4317-8BBA-829EFB1020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CA4D961-F71A-4792-A1FF-CEB6D30A093F}" srcId="{50DC5ECE-2C02-4852-82C9-B673A5177D57}" destId="{34CC0A83-2214-48E3-A591-D4DC7D4FDAEA}" srcOrd="0" destOrd="0" parTransId="{2D83D478-E32F-435B-BE51-EAE4A7BCC32B}" sibTransId="{01ABC7BC-6651-4630-BCF7-82DB59F24F31}"/>
    <dgm:cxn modelId="{3D7C4962-9408-4640-8B3F-709C32F16722}" srcId="{50DC5ECE-2C02-4852-82C9-B673A5177D57}" destId="{226816A1-831E-4317-8BBA-829EFB1020D8}" srcOrd="2" destOrd="0" parTransId="{A09A2410-02E2-41FA-9004-E948FC125926}" sibTransId="{C7B5F886-68E7-4AB7-AE80-C8379D78D291}"/>
    <dgm:cxn modelId="{ABF6D442-4B04-4B2C-972C-D36FF9CBEE2D}" srcId="{50DC5ECE-2C02-4852-82C9-B673A5177D57}" destId="{311DB48E-5D3A-4484-93E4-42FF86AA374D}" srcOrd="1" destOrd="0" parTransId="{62BD603B-5603-4F18-9C49-B98362C8078E}" sibTransId="{0132236C-466E-4651-993A-D30B6619C545}"/>
    <dgm:cxn modelId="{14CFA372-4593-4573-8011-E344EEA8D526}" type="presOf" srcId="{226816A1-831E-4317-8BBA-829EFB1020D8}" destId="{79321B71-2161-4361-8064-DAD5429022E9}" srcOrd="0" destOrd="0" presId="urn:microsoft.com/office/officeart/2018/5/layout/IconLeafLabelList"/>
    <dgm:cxn modelId="{F854E3AA-62C2-48BD-B39B-9E16B5C1E478}" type="presOf" srcId="{34CC0A83-2214-48E3-A591-D4DC7D4FDAEA}" destId="{0B7AE8E8-6D30-4D7B-8595-C2A59C02AA86}" srcOrd="0" destOrd="0" presId="urn:microsoft.com/office/officeart/2018/5/layout/IconLeafLabelList"/>
    <dgm:cxn modelId="{78719DCB-2839-4175-97EB-D02236687E01}" type="presOf" srcId="{50DC5ECE-2C02-4852-82C9-B673A5177D57}" destId="{7CF3B8EF-68B0-47BA-8CE4-494322B43F49}" srcOrd="0" destOrd="0" presId="urn:microsoft.com/office/officeart/2018/5/layout/IconLeafLabelList"/>
    <dgm:cxn modelId="{87B0E1F4-129A-413D-9F78-80740B4700EA}" type="presOf" srcId="{311DB48E-5D3A-4484-93E4-42FF86AA374D}" destId="{271C8451-6731-40E7-ADED-6D74131181E9}" srcOrd="0" destOrd="0" presId="urn:microsoft.com/office/officeart/2018/5/layout/IconLeafLabelList"/>
    <dgm:cxn modelId="{87D18453-18BA-4353-90DA-F75B46750C7A}" type="presParOf" srcId="{7CF3B8EF-68B0-47BA-8CE4-494322B43F49}" destId="{84989D2F-1955-4E42-9383-D8B455CBE323}" srcOrd="0" destOrd="0" presId="urn:microsoft.com/office/officeart/2018/5/layout/IconLeafLabelList"/>
    <dgm:cxn modelId="{E5C4F6A8-D137-41C9-9513-3FDEB57B4BA7}" type="presParOf" srcId="{84989D2F-1955-4E42-9383-D8B455CBE323}" destId="{AD3E4B23-E996-4DF7-BD2D-FAD949BD4C9E}" srcOrd="0" destOrd="0" presId="urn:microsoft.com/office/officeart/2018/5/layout/IconLeafLabelList"/>
    <dgm:cxn modelId="{E2379256-DC0E-492C-BD6B-0E6DF16D1532}" type="presParOf" srcId="{84989D2F-1955-4E42-9383-D8B455CBE323}" destId="{EA520811-D849-49A0-89ED-9FA5A53C9ED4}" srcOrd="1" destOrd="0" presId="urn:microsoft.com/office/officeart/2018/5/layout/IconLeafLabelList"/>
    <dgm:cxn modelId="{4C1B245F-A5E0-413A-BE1D-72038E0C3B07}" type="presParOf" srcId="{84989D2F-1955-4E42-9383-D8B455CBE323}" destId="{29BABE8E-7B91-48C7-9E75-1D15E9538A83}" srcOrd="2" destOrd="0" presId="urn:microsoft.com/office/officeart/2018/5/layout/IconLeafLabelList"/>
    <dgm:cxn modelId="{9BC94706-C2EF-447D-AE91-FBC52EA59235}" type="presParOf" srcId="{84989D2F-1955-4E42-9383-D8B455CBE323}" destId="{0B7AE8E8-6D30-4D7B-8595-C2A59C02AA86}" srcOrd="3" destOrd="0" presId="urn:microsoft.com/office/officeart/2018/5/layout/IconLeafLabelList"/>
    <dgm:cxn modelId="{4A68FB54-A4C8-4C75-8016-1DE05307079C}" type="presParOf" srcId="{7CF3B8EF-68B0-47BA-8CE4-494322B43F49}" destId="{A61ED426-8210-476D-97AF-96E845C78D04}" srcOrd="1" destOrd="0" presId="urn:microsoft.com/office/officeart/2018/5/layout/IconLeafLabelList"/>
    <dgm:cxn modelId="{C3B60E2F-58CF-49D7-A4FE-42ACD504C4AA}" type="presParOf" srcId="{7CF3B8EF-68B0-47BA-8CE4-494322B43F49}" destId="{7E81642E-40D4-4665-B491-9115626BF6B9}" srcOrd="2" destOrd="0" presId="urn:microsoft.com/office/officeart/2018/5/layout/IconLeafLabelList"/>
    <dgm:cxn modelId="{73BE7FD1-B994-42D8-B213-D94FB3B706B6}" type="presParOf" srcId="{7E81642E-40D4-4665-B491-9115626BF6B9}" destId="{8EC999F2-18C8-48C1-B151-2C1CC143288B}" srcOrd="0" destOrd="0" presId="urn:microsoft.com/office/officeart/2018/5/layout/IconLeafLabelList"/>
    <dgm:cxn modelId="{51A2FA0F-9506-4BDF-94C5-26F92A497535}" type="presParOf" srcId="{7E81642E-40D4-4665-B491-9115626BF6B9}" destId="{14BEB27F-03AB-487B-B2BE-0B8931C31ED1}" srcOrd="1" destOrd="0" presId="urn:microsoft.com/office/officeart/2018/5/layout/IconLeafLabelList"/>
    <dgm:cxn modelId="{01412BB8-EA55-4DE3-AA82-61D3BCE7EA9D}" type="presParOf" srcId="{7E81642E-40D4-4665-B491-9115626BF6B9}" destId="{61E0B709-4CFE-458A-8A6A-6A72D3555712}" srcOrd="2" destOrd="0" presId="urn:microsoft.com/office/officeart/2018/5/layout/IconLeafLabelList"/>
    <dgm:cxn modelId="{502CBFC9-F926-45AC-9504-B7A2620DC21B}" type="presParOf" srcId="{7E81642E-40D4-4665-B491-9115626BF6B9}" destId="{271C8451-6731-40E7-ADED-6D74131181E9}" srcOrd="3" destOrd="0" presId="urn:microsoft.com/office/officeart/2018/5/layout/IconLeafLabelList"/>
    <dgm:cxn modelId="{08697D9B-8E63-40B9-A1C8-E464850F022E}" type="presParOf" srcId="{7CF3B8EF-68B0-47BA-8CE4-494322B43F49}" destId="{ED8A9C0F-092E-4FB3-9EDA-FAF13C81984C}" srcOrd="3" destOrd="0" presId="urn:microsoft.com/office/officeart/2018/5/layout/IconLeafLabelList"/>
    <dgm:cxn modelId="{DB9B2474-3FC0-430C-8DA9-615EBE620F94}" type="presParOf" srcId="{7CF3B8EF-68B0-47BA-8CE4-494322B43F49}" destId="{084C5B62-9B90-4FFF-9E92-BE7330C09E89}" srcOrd="4" destOrd="0" presId="urn:microsoft.com/office/officeart/2018/5/layout/IconLeafLabelList"/>
    <dgm:cxn modelId="{A68C4D65-5D4E-4A5C-A522-1D072C5587A2}" type="presParOf" srcId="{084C5B62-9B90-4FFF-9E92-BE7330C09E89}" destId="{B39C47D1-A6E9-4C49-83BB-53DE98A55118}" srcOrd="0" destOrd="0" presId="urn:microsoft.com/office/officeart/2018/5/layout/IconLeafLabelList"/>
    <dgm:cxn modelId="{167198BD-D24C-48DB-877B-4DF69CA67689}" type="presParOf" srcId="{084C5B62-9B90-4FFF-9E92-BE7330C09E89}" destId="{E8DBED9D-498C-4A69-93BA-9D087AA9E1B7}" srcOrd="1" destOrd="0" presId="urn:microsoft.com/office/officeart/2018/5/layout/IconLeafLabelList"/>
    <dgm:cxn modelId="{E45C9E5B-0420-41B4-B1F8-3F08AA1CE780}" type="presParOf" srcId="{084C5B62-9B90-4FFF-9E92-BE7330C09E89}" destId="{F2CA8E71-F8DD-4142-8E6F-3E51F34AC9B6}" srcOrd="2" destOrd="0" presId="urn:microsoft.com/office/officeart/2018/5/layout/IconLeafLabelList"/>
    <dgm:cxn modelId="{4182BB75-9762-4527-ADF8-BDB16C7D11E3}" type="presParOf" srcId="{084C5B62-9B90-4FFF-9E92-BE7330C09E89}" destId="{79321B71-2161-4361-8064-DAD5429022E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61051F-5B53-41B7-8DB4-C538E69E31BB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D621401C-C95F-48E3-A757-8D58918A04E3}">
      <dgm:prSet/>
      <dgm:spPr/>
      <dgm:t>
        <a:bodyPr/>
        <a:lstStyle/>
        <a:p>
          <a:r>
            <a:rPr lang="en-US"/>
            <a:t>Public Fitbit Fitness Tracker dataset (30 users, collected via Amazon Mechanical Turk, April–May 2016). </a:t>
          </a:r>
        </a:p>
      </dgm:t>
    </dgm:pt>
    <dgm:pt modelId="{7334E018-D74D-4002-A0F8-9D427E111A5D}" type="parTrans" cxnId="{611831B9-E708-4062-ADED-91387A211042}">
      <dgm:prSet/>
      <dgm:spPr/>
      <dgm:t>
        <a:bodyPr/>
        <a:lstStyle/>
        <a:p>
          <a:endParaRPr lang="en-US"/>
        </a:p>
      </dgm:t>
    </dgm:pt>
    <dgm:pt modelId="{48B8E661-D682-47DC-B314-003F21197B61}" type="sibTrans" cxnId="{611831B9-E708-4062-ADED-91387A211042}">
      <dgm:prSet/>
      <dgm:spPr/>
      <dgm:t>
        <a:bodyPr/>
        <a:lstStyle/>
        <a:p>
          <a:endParaRPr lang="en-US"/>
        </a:p>
      </dgm:t>
    </dgm:pt>
    <dgm:pt modelId="{98B66B96-AE97-44E5-8481-6F6EA24445A7}">
      <dgm:prSet/>
      <dgm:spPr/>
      <dgm:t>
        <a:bodyPr/>
        <a:lstStyle/>
        <a:p>
          <a:r>
            <a:rPr lang="en-US"/>
            <a:t>Files analyzed:</a:t>
          </a:r>
        </a:p>
      </dgm:t>
    </dgm:pt>
    <dgm:pt modelId="{177AE127-86E1-4446-973E-5002BC31AA84}" type="parTrans" cxnId="{C8E15B8C-3314-4808-ACA7-2BD930A6EB63}">
      <dgm:prSet/>
      <dgm:spPr/>
      <dgm:t>
        <a:bodyPr/>
        <a:lstStyle/>
        <a:p>
          <a:endParaRPr lang="en-US"/>
        </a:p>
      </dgm:t>
    </dgm:pt>
    <dgm:pt modelId="{6BD6A880-87BD-4245-9506-D8CD2F64DC2F}" type="sibTrans" cxnId="{C8E15B8C-3314-4808-ACA7-2BD930A6EB63}">
      <dgm:prSet/>
      <dgm:spPr/>
      <dgm:t>
        <a:bodyPr/>
        <a:lstStyle/>
        <a:p>
          <a:endParaRPr lang="en-US"/>
        </a:p>
      </dgm:t>
    </dgm:pt>
    <dgm:pt modelId="{401479F9-7000-4841-ACE5-97F6B77F823C}">
      <dgm:prSet/>
      <dgm:spPr/>
      <dgm:t>
        <a:bodyPr/>
        <a:lstStyle/>
        <a:p>
          <a:r>
            <a:rPr lang="en-US"/>
            <a:t>daily_activity_merged.csv</a:t>
          </a:r>
        </a:p>
      </dgm:t>
    </dgm:pt>
    <dgm:pt modelId="{0D0E58AC-2D80-462A-92DF-55201F55843F}" type="parTrans" cxnId="{8B7291BE-E220-4DAD-AA67-6C5498B6293C}">
      <dgm:prSet/>
      <dgm:spPr/>
      <dgm:t>
        <a:bodyPr/>
        <a:lstStyle/>
        <a:p>
          <a:endParaRPr lang="en-US"/>
        </a:p>
      </dgm:t>
    </dgm:pt>
    <dgm:pt modelId="{BCDF9DD1-438E-4AC4-A847-04245C52C07C}" type="sibTrans" cxnId="{8B7291BE-E220-4DAD-AA67-6C5498B6293C}">
      <dgm:prSet/>
      <dgm:spPr/>
      <dgm:t>
        <a:bodyPr/>
        <a:lstStyle/>
        <a:p>
          <a:endParaRPr lang="en-US"/>
        </a:p>
      </dgm:t>
    </dgm:pt>
    <dgm:pt modelId="{0987084D-BFED-4C3E-BA3C-A4A6F30AD204}">
      <dgm:prSet/>
      <dgm:spPr/>
      <dgm:t>
        <a:bodyPr/>
        <a:lstStyle/>
        <a:p>
          <a:r>
            <a:rPr lang="en-US"/>
            <a:t>daily_calories_merged.csv</a:t>
          </a:r>
        </a:p>
      </dgm:t>
    </dgm:pt>
    <dgm:pt modelId="{F7B653C9-15D3-4D86-8142-46DDC6FCFC55}" type="parTrans" cxnId="{5003B1CD-1421-42E3-81CA-2298AB5C0A2A}">
      <dgm:prSet/>
      <dgm:spPr/>
      <dgm:t>
        <a:bodyPr/>
        <a:lstStyle/>
        <a:p>
          <a:endParaRPr lang="en-US"/>
        </a:p>
      </dgm:t>
    </dgm:pt>
    <dgm:pt modelId="{A2445A4E-5CED-4567-B0E9-CC31074DA27F}" type="sibTrans" cxnId="{5003B1CD-1421-42E3-81CA-2298AB5C0A2A}">
      <dgm:prSet/>
      <dgm:spPr/>
      <dgm:t>
        <a:bodyPr/>
        <a:lstStyle/>
        <a:p>
          <a:endParaRPr lang="en-US"/>
        </a:p>
      </dgm:t>
    </dgm:pt>
    <dgm:pt modelId="{7CD029C3-AD94-4C6E-A80C-CCC05C5F1941}">
      <dgm:prSet/>
      <dgm:spPr/>
      <dgm:t>
        <a:bodyPr/>
        <a:lstStyle/>
        <a:p>
          <a:r>
            <a:rPr lang="en-US"/>
            <a:t>daily_steps_merged.csv</a:t>
          </a:r>
        </a:p>
      </dgm:t>
    </dgm:pt>
    <dgm:pt modelId="{62037B18-A1A3-4AA9-A720-5E91447A62F9}" type="parTrans" cxnId="{488EB8E4-E1D0-4FB3-89F9-23DBE6A7EC1D}">
      <dgm:prSet/>
      <dgm:spPr/>
      <dgm:t>
        <a:bodyPr/>
        <a:lstStyle/>
        <a:p>
          <a:endParaRPr lang="en-US"/>
        </a:p>
      </dgm:t>
    </dgm:pt>
    <dgm:pt modelId="{9439C7E5-8313-46D3-A636-2BA813799485}" type="sibTrans" cxnId="{488EB8E4-E1D0-4FB3-89F9-23DBE6A7EC1D}">
      <dgm:prSet/>
      <dgm:spPr/>
      <dgm:t>
        <a:bodyPr/>
        <a:lstStyle/>
        <a:p>
          <a:endParaRPr lang="en-US"/>
        </a:p>
      </dgm:t>
    </dgm:pt>
    <dgm:pt modelId="{A0A794CE-941A-49D4-BBA0-0551691EA412}">
      <dgm:prSet/>
      <dgm:spPr/>
      <dgm:t>
        <a:bodyPr/>
        <a:lstStyle/>
        <a:p>
          <a:r>
            <a:rPr lang="en-US"/>
            <a:t>sleep_day_merged.csv</a:t>
          </a:r>
        </a:p>
      </dgm:t>
    </dgm:pt>
    <dgm:pt modelId="{457E3243-F308-4CC4-BF67-B37F6EB36D53}" type="parTrans" cxnId="{77F49F1A-2DA8-4200-B42F-60D66CAEBE68}">
      <dgm:prSet/>
      <dgm:spPr/>
      <dgm:t>
        <a:bodyPr/>
        <a:lstStyle/>
        <a:p>
          <a:endParaRPr lang="en-US"/>
        </a:p>
      </dgm:t>
    </dgm:pt>
    <dgm:pt modelId="{0226F83E-537A-42FF-9CB8-6926EF480C0B}" type="sibTrans" cxnId="{77F49F1A-2DA8-4200-B42F-60D66CAEBE68}">
      <dgm:prSet/>
      <dgm:spPr/>
      <dgm:t>
        <a:bodyPr/>
        <a:lstStyle/>
        <a:p>
          <a:endParaRPr lang="en-US"/>
        </a:p>
      </dgm:t>
    </dgm:pt>
    <dgm:pt modelId="{BFB63D7E-D1C9-40F0-884B-894F90F304DF}">
      <dgm:prSet/>
      <dgm:spPr/>
      <dgm:t>
        <a:bodyPr/>
        <a:lstStyle/>
        <a:p>
          <a:r>
            <a:rPr lang="en-US"/>
            <a:t>weight_log_info_merged.csv</a:t>
          </a:r>
        </a:p>
      </dgm:t>
    </dgm:pt>
    <dgm:pt modelId="{1D7047AA-EAEA-49CA-B7F3-F437ABE5EF10}" type="parTrans" cxnId="{0BF3CD78-A22B-4B71-A2D2-DC1E106FBE1B}">
      <dgm:prSet/>
      <dgm:spPr/>
      <dgm:t>
        <a:bodyPr/>
        <a:lstStyle/>
        <a:p>
          <a:endParaRPr lang="en-US"/>
        </a:p>
      </dgm:t>
    </dgm:pt>
    <dgm:pt modelId="{78BD3A99-FFA1-428A-B04C-DAE5878E7961}" type="sibTrans" cxnId="{0BF3CD78-A22B-4B71-A2D2-DC1E106FBE1B}">
      <dgm:prSet/>
      <dgm:spPr/>
      <dgm:t>
        <a:bodyPr/>
        <a:lstStyle/>
        <a:p>
          <a:endParaRPr lang="en-US"/>
        </a:p>
      </dgm:t>
    </dgm:pt>
    <dgm:pt modelId="{9E7AB82B-C900-4F10-BB3F-8BA6CA444146}" type="pres">
      <dgm:prSet presAssocID="{2C61051F-5B53-41B7-8DB4-C538E69E31BB}" presName="vert0" presStyleCnt="0">
        <dgm:presLayoutVars>
          <dgm:dir/>
          <dgm:animOne val="branch"/>
          <dgm:animLvl val="lvl"/>
        </dgm:presLayoutVars>
      </dgm:prSet>
      <dgm:spPr/>
    </dgm:pt>
    <dgm:pt modelId="{2D2F1E14-AACC-4833-99D8-E3E8ED812317}" type="pres">
      <dgm:prSet presAssocID="{D621401C-C95F-48E3-A757-8D58918A04E3}" presName="thickLine" presStyleLbl="alignNode1" presStyleIdx="0" presStyleCnt="2"/>
      <dgm:spPr/>
    </dgm:pt>
    <dgm:pt modelId="{37764D33-7B27-40A7-B708-02E1CDFF8F75}" type="pres">
      <dgm:prSet presAssocID="{D621401C-C95F-48E3-A757-8D58918A04E3}" presName="horz1" presStyleCnt="0"/>
      <dgm:spPr/>
    </dgm:pt>
    <dgm:pt modelId="{F31781E2-3540-4F53-BE21-F1B56F60D924}" type="pres">
      <dgm:prSet presAssocID="{D621401C-C95F-48E3-A757-8D58918A04E3}" presName="tx1" presStyleLbl="revTx" presStyleIdx="0" presStyleCnt="7"/>
      <dgm:spPr/>
    </dgm:pt>
    <dgm:pt modelId="{8097D5A5-C822-480B-8E11-165C83D24876}" type="pres">
      <dgm:prSet presAssocID="{D621401C-C95F-48E3-A757-8D58918A04E3}" presName="vert1" presStyleCnt="0"/>
      <dgm:spPr/>
    </dgm:pt>
    <dgm:pt modelId="{290E751F-1E2D-4B50-9113-E72473D10541}" type="pres">
      <dgm:prSet presAssocID="{98B66B96-AE97-44E5-8481-6F6EA24445A7}" presName="thickLine" presStyleLbl="alignNode1" presStyleIdx="1" presStyleCnt="2"/>
      <dgm:spPr/>
    </dgm:pt>
    <dgm:pt modelId="{1842D4EE-2930-4E34-A9ED-F689280F78DE}" type="pres">
      <dgm:prSet presAssocID="{98B66B96-AE97-44E5-8481-6F6EA24445A7}" presName="horz1" presStyleCnt="0"/>
      <dgm:spPr/>
    </dgm:pt>
    <dgm:pt modelId="{3447507A-0755-476A-A692-E949799F53AB}" type="pres">
      <dgm:prSet presAssocID="{98B66B96-AE97-44E5-8481-6F6EA24445A7}" presName="tx1" presStyleLbl="revTx" presStyleIdx="1" presStyleCnt="7"/>
      <dgm:spPr/>
    </dgm:pt>
    <dgm:pt modelId="{FC544B6A-F730-49D2-B03E-717EC64AEDEB}" type="pres">
      <dgm:prSet presAssocID="{98B66B96-AE97-44E5-8481-6F6EA24445A7}" presName="vert1" presStyleCnt="0"/>
      <dgm:spPr/>
    </dgm:pt>
    <dgm:pt modelId="{51728E1C-B8F6-48BD-950B-8AEE0D8AF7BD}" type="pres">
      <dgm:prSet presAssocID="{401479F9-7000-4841-ACE5-97F6B77F823C}" presName="vertSpace2a" presStyleCnt="0"/>
      <dgm:spPr/>
    </dgm:pt>
    <dgm:pt modelId="{1F779077-83D4-4F8E-8A63-F93E57EAE76E}" type="pres">
      <dgm:prSet presAssocID="{401479F9-7000-4841-ACE5-97F6B77F823C}" presName="horz2" presStyleCnt="0"/>
      <dgm:spPr/>
    </dgm:pt>
    <dgm:pt modelId="{EEEDCBDC-9546-4761-9AB2-B9516A639337}" type="pres">
      <dgm:prSet presAssocID="{401479F9-7000-4841-ACE5-97F6B77F823C}" presName="horzSpace2" presStyleCnt="0"/>
      <dgm:spPr/>
    </dgm:pt>
    <dgm:pt modelId="{60AA6F8F-7BE1-4BE0-8173-88236089EBC4}" type="pres">
      <dgm:prSet presAssocID="{401479F9-7000-4841-ACE5-97F6B77F823C}" presName="tx2" presStyleLbl="revTx" presStyleIdx="2" presStyleCnt="7"/>
      <dgm:spPr/>
    </dgm:pt>
    <dgm:pt modelId="{451A3776-B6B0-4025-BA66-E86C82A41D48}" type="pres">
      <dgm:prSet presAssocID="{401479F9-7000-4841-ACE5-97F6B77F823C}" presName="vert2" presStyleCnt="0"/>
      <dgm:spPr/>
    </dgm:pt>
    <dgm:pt modelId="{495E6FA9-3E08-4DDA-B3F5-4FD26CAD7157}" type="pres">
      <dgm:prSet presAssocID="{401479F9-7000-4841-ACE5-97F6B77F823C}" presName="thinLine2b" presStyleLbl="callout" presStyleIdx="0" presStyleCnt="5"/>
      <dgm:spPr/>
    </dgm:pt>
    <dgm:pt modelId="{4E53C7CE-EDC4-4235-9468-14D26EC10753}" type="pres">
      <dgm:prSet presAssocID="{401479F9-7000-4841-ACE5-97F6B77F823C}" presName="vertSpace2b" presStyleCnt="0"/>
      <dgm:spPr/>
    </dgm:pt>
    <dgm:pt modelId="{EDE0AF3C-9FC6-45DC-95A2-EC3755DA4087}" type="pres">
      <dgm:prSet presAssocID="{0987084D-BFED-4C3E-BA3C-A4A6F30AD204}" presName="horz2" presStyleCnt="0"/>
      <dgm:spPr/>
    </dgm:pt>
    <dgm:pt modelId="{9A976329-072D-41DB-96B4-56FCE3623A2E}" type="pres">
      <dgm:prSet presAssocID="{0987084D-BFED-4C3E-BA3C-A4A6F30AD204}" presName="horzSpace2" presStyleCnt="0"/>
      <dgm:spPr/>
    </dgm:pt>
    <dgm:pt modelId="{D9656A87-9C45-4BA5-A766-2A3826681746}" type="pres">
      <dgm:prSet presAssocID="{0987084D-BFED-4C3E-BA3C-A4A6F30AD204}" presName="tx2" presStyleLbl="revTx" presStyleIdx="3" presStyleCnt="7"/>
      <dgm:spPr/>
    </dgm:pt>
    <dgm:pt modelId="{54029592-6478-4FC3-9E8A-66A55ADB4E80}" type="pres">
      <dgm:prSet presAssocID="{0987084D-BFED-4C3E-BA3C-A4A6F30AD204}" presName="vert2" presStyleCnt="0"/>
      <dgm:spPr/>
    </dgm:pt>
    <dgm:pt modelId="{B6E206EB-46B8-4C45-BA76-987C7BCAAACF}" type="pres">
      <dgm:prSet presAssocID="{0987084D-BFED-4C3E-BA3C-A4A6F30AD204}" presName="thinLine2b" presStyleLbl="callout" presStyleIdx="1" presStyleCnt="5"/>
      <dgm:spPr/>
    </dgm:pt>
    <dgm:pt modelId="{20D50584-5B16-420F-BFBF-966E4FF943D5}" type="pres">
      <dgm:prSet presAssocID="{0987084D-BFED-4C3E-BA3C-A4A6F30AD204}" presName="vertSpace2b" presStyleCnt="0"/>
      <dgm:spPr/>
    </dgm:pt>
    <dgm:pt modelId="{80826576-1FA1-45BC-8CF8-956BF5E23615}" type="pres">
      <dgm:prSet presAssocID="{7CD029C3-AD94-4C6E-A80C-CCC05C5F1941}" presName="horz2" presStyleCnt="0"/>
      <dgm:spPr/>
    </dgm:pt>
    <dgm:pt modelId="{B4C8C49C-35CE-4660-A4F2-147AC788ECFF}" type="pres">
      <dgm:prSet presAssocID="{7CD029C3-AD94-4C6E-A80C-CCC05C5F1941}" presName="horzSpace2" presStyleCnt="0"/>
      <dgm:spPr/>
    </dgm:pt>
    <dgm:pt modelId="{FC6019BE-EFD4-4445-B1BE-B4812588F496}" type="pres">
      <dgm:prSet presAssocID="{7CD029C3-AD94-4C6E-A80C-CCC05C5F1941}" presName="tx2" presStyleLbl="revTx" presStyleIdx="4" presStyleCnt="7"/>
      <dgm:spPr/>
    </dgm:pt>
    <dgm:pt modelId="{7B727092-BF16-475B-B89E-DA99D8C6510C}" type="pres">
      <dgm:prSet presAssocID="{7CD029C3-AD94-4C6E-A80C-CCC05C5F1941}" presName="vert2" presStyleCnt="0"/>
      <dgm:spPr/>
    </dgm:pt>
    <dgm:pt modelId="{D6243699-2734-4411-98F4-016394DDBD3F}" type="pres">
      <dgm:prSet presAssocID="{7CD029C3-AD94-4C6E-A80C-CCC05C5F1941}" presName="thinLine2b" presStyleLbl="callout" presStyleIdx="2" presStyleCnt="5"/>
      <dgm:spPr/>
    </dgm:pt>
    <dgm:pt modelId="{7B251F55-EED9-4F68-B5E3-259E4828AC80}" type="pres">
      <dgm:prSet presAssocID="{7CD029C3-AD94-4C6E-A80C-CCC05C5F1941}" presName="vertSpace2b" presStyleCnt="0"/>
      <dgm:spPr/>
    </dgm:pt>
    <dgm:pt modelId="{B4DE4C39-0B8D-4FDA-84D7-51B3CA4869AB}" type="pres">
      <dgm:prSet presAssocID="{A0A794CE-941A-49D4-BBA0-0551691EA412}" presName="horz2" presStyleCnt="0"/>
      <dgm:spPr/>
    </dgm:pt>
    <dgm:pt modelId="{D0139ACD-63DE-4EB6-8E78-67C068F7464C}" type="pres">
      <dgm:prSet presAssocID="{A0A794CE-941A-49D4-BBA0-0551691EA412}" presName="horzSpace2" presStyleCnt="0"/>
      <dgm:spPr/>
    </dgm:pt>
    <dgm:pt modelId="{B2E87083-1778-4811-8DB2-C18124DB6A6B}" type="pres">
      <dgm:prSet presAssocID="{A0A794CE-941A-49D4-BBA0-0551691EA412}" presName="tx2" presStyleLbl="revTx" presStyleIdx="5" presStyleCnt="7"/>
      <dgm:spPr/>
    </dgm:pt>
    <dgm:pt modelId="{A83538C2-B0A7-43BD-9EDC-6DA3C176A6D3}" type="pres">
      <dgm:prSet presAssocID="{A0A794CE-941A-49D4-BBA0-0551691EA412}" presName="vert2" presStyleCnt="0"/>
      <dgm:spPr/>
    </dgm:pt>
    <dgm:pt modelId="{9522EE51-5392-4EED-98A1-AC60599FC87F}" type="pres">
      <dgm:prSet presAssocID="{A0A794CE-941A-49D4-BBA0-0551691EA412}" presName="thinLine2b" presStyleLbl="callout" presStyleIdx="3" presStyleCnt="5"/>
      <dgm:spPr/>
    </dgm:pt>
    <dgm:pt modelId="{034E2190-1C05-4CB5-B7B4-4D4A71D3A396}" type="pres">
      <dgm:prSet presAssocID="{A0A794CE-941A-49D4-BBA0-0551691EA412}" presName="vertSpace2b" presStyleCnt="0"/>
      <dgm:spPr/>
    </dgm:pt>
    <dgm:pt modelId="{F72457E2-FE36-4977-99F8-4440B9619FE5}" type="pres">
      <dgm:prSet presAssocID="{BFB63D7E-D1C9-40F0-884B-894F90F304DF}" presName="horz2" presStyleCnt="0"/>
      <dgm:spPr/>
    </dgm:pt>
    <dgm:pt modelId="{915A5501-D164-469A-A926-70C4923B0FA7}" type="pres">
      <dgm:prSet presAssocID="{BFB63D7E-D1C9-40F0-884B-894F90F304DF}" presName="horzSpace2" presStyleCnt="0"/>
      <dgm:spPr/>
    </dgm:pt>
    <dgm:pt modelId="{0F41777E-BD1D-4D89-9649-1E3403821640}" type="pres">
      <dgm:prSet presAssocID="{BFB63D7E-D1C9-40F0-884B-894F90F304DF}" presName="tx2" presStyleLbl="revTx" presStyleIdx="6" presStyleCnt="7"/>
      <dgm:spPr/>
    </dgm:pt>
    <dgm:pt modelId="{84A5B6BB-FA7C-465B-9B49-A686A513E0A8}" type="pres">
      <dgm:prSet presAssocID="{BFB63D7E-D1C9-40F0-884B-894F90F304DF}" presName="vert2" presStyleCnt="0"/>
      <dgm:spPr/>
    </dgm:pt>
    <dgm:pt modelId="{E0A17CC3-8C18-4D79-A642-52E3E7CBB3F5}" type="pres">
      <dgm:prSet presAssocID="{BFB63D7E-D1C9-40F0-884B-894F90F304DF}" presName="thinLine2b" presStyleLbl="callout" presStyleIdx="4" presStyleCnt="5"/>
      <dgm:spPr/>
    </dgm:pt>
    <dgm:pt modelId="{87CD97B8-E45B-4B5C-8E2B-0322CDD75D6B}" type="pres">
      <dgm:prSet presAssocID="{BFB63D7E-D1C9-40F0-884B-894F90F304DF}" presName="vertSpace2b" presStyleCnt="0"/>
      <dgm:spPr/>
    </dgm:pt>
  </dgm:ptLst>
  <dgm:cxnLst>
    <dgm:cxn modelId="{73F31E19-FA5B-4A8C-BA75-2FD208485015}" type="presOf" srcId="{401479F9-7000-4841-ACE5-97F6B77F823C}" destId="{60AA6F8F-7BE1-4BE0-8173-88236089EBC4}" srcOrd="0" destOrd="0" presId="urn:microsoft.com/office/officeart/2008/layout/LinedList"/>
    <dgm:cxn modelId="{77F49F1A-2DA8-4200-B42F-60D66CAEBE68}" srcId="{98B66B96-AE97-44E5-8481-6F6EA24445A7}" destId="{A0A794CE-941A-49D4-BBA0-0551691EA412}" srcOrd="3" destOrd="0" parTransId="{457E3243-F308-4CC4-BF67-B37F6EB36D53}" sibTransId="{0226F83E-537A-42FF-9CB8-6926EF480C0B}"/>
    <dgm:cxn modelId="{7637BB38-D1FC-45F9-8167-5D699BDCE59D}" type="presOf" srcId="{0987084D-BFED-4C3E-BA3C-A4A6F30AD204}" destId="{D9656A87-9C45-4BA5-A766-2A3826681746}" srcOrd="0" destOrd="0" presId="urn:microsoft.com/office/officeart/2008/layout/LinedList"/>
    <dgm:cxn modelId="{0BF3CD78-A22B-4B71-A2D2-DC1E106FBE1B}" srcId="{98B66B96-AE97-44E5-8481-6F6EA24445A7}" destId="{BFB63D7E-D1C9-40F0-884B-894F90F304DF}" srcOrd="4" destOrd="0" parTransId="{1D7047AA-EAEA-49CA-B7F3-F437ABE5EF10}" sibTransId="{78BD3A99-FFA1-428A-B04C-DAE5878E7961}"/>
    <dgm:cxn modelId="{C7535987-1E83-45E4-87F4-2BB98A73F3F1}" type="presOf" srcId="{BFB63D7E-D1C9-40F0-884B-894F90F304DF}" destId="{0F41777E-BD1D-4D89-9649-1E3403821640}" srcOrd="0" destOrd="0" presId="urn:microsoft.com/office/officeart/2008/layout/LinedList"/>
    <dgm:cxn modelId="{C8E15B8C-3314-4808-ACA7-2BD930A6EB63}" srcId="{2C61051F-5B53-41B7-8DB4-C538E69E31BB}" destId="{98B66B96-AE97-44E5-8481-6F6EA24445A7}" srcOrd="1" destOrd="0" parTransId="{177AE127-86E1-4446-973E-5002BC31AA84}" sibTransId="{6BD6A880-87BD-4245-9506-D8CD2F64DC2F}"/>
    <dgm:cxn modelId="{4D33A6A6-66DB-4574-AECF-A54CC3D46D16}" type="presOf" srcId="{2C61051F-5B53-41B7-8DB4-C538E69E31BB}" destId="{9E7AB82B-C900-4F10-BB3F-8BA6CA444146}" srcOrd="0" destOrd="0" presId="urn:microsoft.com/office/officeart/2008/layout/LinedList"/>
    <dgm:cxn modelId="{5186E7AA-5985-42A7-A65B-B7E4D4918769}" type="presOf" srcId="{A0A794CE-941A-49D4-BBA0-0551691EA412}" destId="{B2E87083-1778-4811-8DB2-C18124DB6A6B}" srcOrd="0" destOrd="0" presId="urn:microsoft.com/office/officeart/2008/layout/LinedList"/>
    <dgm:cxn modelId="{CC5169B1-6FCB-4C77-AC92-2F2AB282462A}" type="presOf" srcId="{98B66B96-AE97-44E5-8481-6F6EA24445A7}" destId="{3447507A-0755-476A-A692-E949799F53AB}" srcOrd="0" destOrd="0" presId="urn:microsoft.com/office/officeart/2008/layout/LinedList"/>
    <dgm:cxn modelId="{1E35DCB7-F2E8-4F6C-86AE-0184FD358022}" type="presOf" srcId="{D621401C-C95F-48E3-A757-8D58918A04E3}" destId="{F31781E2-3540-4F53-BE21-F1B56F60D924}" srcOrd="0" destOrd="0" presId="urn:microsoft.com/office/officeart/2008/layout/LinedList"/>
    <dgm:cxn modelId="{611831B9-E708-4062-ADED-91387A211042}" srcId="{2C61051F-5B53-41B7-8DB4-C538E69E31BB}" destId="{D621401C-C95F-48E3-A757-8D58918A04E3}" srcOrd="0" destOrd="0" parTransId="{7334E018-D74D-4002-A0F8-9D427E111A5D}" sibTransId="{48B8E661-D682-47DC-B314-003F21197B61}"/>
    <dgm:cxn modelId="{8B7291BE-E220-4DAD-AA67-6C5498B6293C}" srcId="{98B66B96-AE97-44E5-8481-6F6EA24445A7}" destId="{401479F9-7000-4841-ACE5-97F6B77F823C}" srcOrd="0" destOrd="0" parTransId="{0D0E58AC-2D80-462A-92DF-55201F55843F}" sibTransId="{BCDF9DD1-438E-4AC4-A847-04245C52C07C}"/>
    <dgm:cxn modelId="{5003B1CD-1421-42E3-81CA-2298AB5C0A2A}" srcId="{98B66B96-AE97-44E5-8481-6F6EA24445A7}" destId="{0987084D-BFED-4C3E-BA3C-A4A6F30AD204}" srcOrd="1" destOrd="0" parTransId="{F7B653C9-15D3-4D86-8142-46DDC6FCFC55}" sibTransId="{A2445A4E-5CED-4567-B0E9-CC31074DA27F}"/>
    <dgm:cxn modelId="{488EB8E4-E1D0-4FB3-89F9-23DBE6A7EC1D}" srcId="{98B66B96-AE97-44E5-8481-6F6EA24445A7}" destId="{7CD029C3-AD94-4C6E-A80C-CCC05C5F1941}" srcOrd="2" destOrd="0" parTransId="{62037B18-A1A3-4AA9-A720-5E91447A62F9}" sibTransId="{9439C7E5-8313-46D3-A636-2BA813799485}"/>
    <dgm:cxn modelId="{85B21DEE-2EC6-499D-985E-3FC7F010228C}" type="presOf" srcId="{7CD029C3-AD94-4C6E-A80C-CCC05C5F1941}" destId="{FC6019BE-EFD4-4445-B1BE-B4812588F496}" srcOrd="0" destOrd="0" presId="urn:microsoft.com/office/officeart/2008/layout/LinedList"/>
    <dgm:cxn modelId="{7EB18C61-7558-4BC4-BE89-502FCA89418D}" type="presParOf" srcId="{9E7AB82B-C900-4F10-BB3F-8BA6CA444146}" destId="{2D2F1E14-AACC-4833-99D8-E3E8ED812317}" srcOrd="0" destOrd="0" presId="urn:microsoft.com/office/officeart/2008/layout/LinedList"/>
    <dgm:cxn modelId="{CE152CAD-8DFA-4866-A45A-2D785050806C}" type="presParOf" srcId="{9E7AB82B-C900-4F10-BB3F-8BA6CA444146}" destId="{37764D33-7B27-40A7-B708-02E1CDFF8F75}" srcOrd="1" destOrd="0" presId="urn:microsoft.com/office/officeart/2008/layout/LinedList"/>
    <dgm:cxn modelId="{8C12572B-A163-4E06-9285-DC24629FBF0F}" type="presParOf" srcId="{37764D33-7B27-40A7-B708-02E1CDFF8F75}" destId="{F31781E2-3540-4F53-BE21-F1B56F60D924}" srcOrd="0" destOrd="0" presId="urn:microsoft.com/office/officeart/2008/layout/LinedList"/>
    <dgm:cxn modelId="{6BA4F711-2ECE-431D-BFB0-6758D470D2BA}" type="presParOf" srcId="{37764D33-7B27-40A7-B708-02E1CDFF8F75}" destId="{8097D5A5-C822-480B-8E11-165C83D24876}" srcOrd="1" destOrd="0" presId="urn:microsoft.com/office/officeart/2008/layout/LinedList"/>
    <dgm:cxn modelId="{2A9263FB-5ACC-45A9-8883-4977F8A9D7EF}" type="presParOf" srcId="{9E7AB82B-C900-4F10-BB3F-8BA6CA444146}" destId="{290E751F-1E2D-4B50-9113-E72473D10541}" srcOrd="2" destOrd="0" presId="urn:microsoft.com/office/officeart/2008/layout/LinedList"/>
    <dgm:cxn modelId="{499E7360-E235-417B-B302-E28D4A6FA4AE}" type="presParOf" srcId="{9E7AB82B-C900-4F10-BB3F-8BA6CA444146}" destId="{1842D4EE-2930-4E34-A9ED-F689280F78DE}" srcOrd="3" destOrd="0" presId="urn:microsoft.com/office/officeart/2008/layout/LinedList"/>
    <dgm:cxn modelId="{67A1D78B-F702-4357-884C-EFC66687A469}" type="presParOf" srcId="{1842D4EE-2930-4E34-A9ED-F689280F78DE}" destId="{3447507A-0755-476A-A692-E949799F53AB}" srcOrd="0" destOrd="0" presId="urn:microsoft.com/office/officeart/2008/layout/LinedList"/>
    <dgm:cxn modelId="{F7AB12C5-016D-453D-95CF-103861D20D30}" type="presParOf" srcId="{1842D4EE-2930-4E34-A9ED-F689280F78DE}" destId="{FC544B6A-F730-49D2-B03E-717EC64AEDEB}" srcOrd="1" destOrd="0" presId="urn:microsoft.com/office/officeart/2008/layout/LinedList"/>
    <dgm:cxn modelId="{D7751914-8523-4669-A797-FA0DCB44DEA1}" type="presParOf" srcId="{FC544B6A-F730-49D2-B03E-717EC64AEDEB}" destId="{51728E1C-B8F6-48BD-950B-8AEE0D8AF7BD}" srcOrd="0" destOrd="0" presId="urn:microsoft.com/office/officeart/2008/layout/LinedList"/>
    <dgm:cxn modelId="{5022A68C-D5A2-4AD5-9C7C-8085C2B92358}" type="presParOf" srcId="{FC544B6A-F730-49D2-B03E-717EC64AEDEB}" destId="{1F779077-83D4-4F8E-8A63-F93E57EAE76E}" srcOrd="1" destOrd="0" presId="urn:microsoft.com/office/officeart/2008/layout/LinedList"/>
    <dgm:cxn modelId="{EBCAD044-A048-4C1D-920E-A733709F6914}" type="presParOf" srcId="{1F779077-83D4-4F8E-8A63-F93E57EAE76E}" destId="{EEEDCBDC-9546-4761-9AB2-B9516A639337}" srcOrd="0" destOrd="0" presId="urn:microsoft.com/office/officeart/2008/layout/LinedList"/>
    <dgm:cxn modelId="{EAF1BB88-6E56-40AA-9588-76CC4B035473}" type="presParOf" srcId="{1F779077-83D4-4F8E-8A63-F93E57EAE76E}" destId="{60AA6F8F-7BE1-4BE0-8173-88236089EBC4}" srcOrd="1" destOrd="0" presId="urn:microsoft.com/office/officeart/2008/layout/LinedList"/>
    <dgm:cxn modelId="{D99856AC-D84D-4AA7-BE9F-76ED72CC883E}" type="presParOf" srcId="{1F779077-83D4-4F8E-8A63-F93E57EAE76E}" destId="{451A3776-B6B0-4025-BA66-E86C82A41D48}" srcOrd="2" destOrd="0" presId="urn:microsoft.com/office/officeart/2008/layout/LinedList"/>
    <dgm:cxn modelId="{FD0195EC-4687-470B-B12C-E022F06BF8B4}" type="presParOf" srcId="{FC544B6A-F730-49D2-B03E-717EC64AEDEB}" destId="{495E6FA9-3E08-4DDA-B3F5-4FD26CAD7157}" srcOrd="2" destOrd="0" presId="urn:microsoft.com/office/officeart/2008/layout/LinedList"/>
    <dgm:cxn modelId="{6D7C9D83-8C8D-48F8-84AB-3293C95090EB}" type="presParOf" srcId="{FC544B6A-F730-49D2-B03E-717EC64AEDEB}" destId="{4E53C7CE-EDC4-4235-9468-14D26EC10753}" srcOrd="3" destOrd="0" presId="urn:microsoft.com/office/officeart/2008/layout/LinedList"/>
    <dgm:cxn modelId="{A82718B0-4839-4A55-B8D3-A2D714201ED3}" type="presParOf" srcId="{FC544B6A-F730-49D2-B03E-717EC64AEDEB}" destId="{EDE0AF3C-9FC6-45DC-95A2-EC3755DA4087}" srcOrd="4" destOrd="0" presId="urn:microsoft.com/office/officeart/2008/layout/LinedList"/>
    <dgm:cxn modelId="{C3531C6C-FD9D-42C2-AB30-18C089D998CE}" type="presParOf" srcId="{EDE0AF3C-9FC6-45DC-95A2-EC3755DA4087}" destId="{9A976329-072D-41DB-96B4-56FCE3623A2E}" srcOrd="0" destOrd="0" presId="urn:microsoft.com/office/officeart/2008/layout/LinedList"/>
    <dgm:cxn modelId="{BFC47662-2293-4AC9-86F9-759E482FB37E}" type="presParOf" srcId="{EDE0AF3C-9FC6-45DC-95A2-EC3755DA4087}" destId="{D9656A87-9C45-4BA5-A766-2A3826681746}" srcOrd="1" destOrd="0" presId="urn:microsoft.com/office/officeart/2008/layout/LinedList"/>
    <dgm:cxn modelId="{6D1712AD-6418-46C9-9221-3C4E10CCA310}" type="presParOf" srcId="{EDE0AF3C-9FC6-45DC-95A2-EC3755DA4087}" destId="{54029592-6478-4FC3-9E8A-66A55ADB4E80}" srcOrd="2" destOrd="0" presId="urn:microsoft.com/office/officeart/2008/layout/LinedList"/>
    <dgm:cxn modelId="{F1D7C89B-7496-4CD4-A523-83363985AAB6}" type="presParOf" srcId="{FC544B6A-F730-49D2-B03E-717EC64AEDEB}" destId="{B6E206EB-46B8-4C45-BA76-987C7BCAAACF}" srcOrd="5" destOrd="0" presId="urn:microsoft.com/office/officeart/2008/layout/LinedList"/>
    <dgm:cxn modelId="{857E5857-C1AA-4762-9CE9-E383ACAFE8DA}" type="presParOf" srcId="{FC544B6A-F730-49D2-B03E-717EC64AEDEB}" destId="{20D50584-5B16-420F-BFBF-966E4FF943D5}" srcOrd="6" destOrd="0" presId="urn:microsoft.com/office/officeart/2008/layout/LinedList"/>
    <dgm:cxn modelId="{521E455A-FBE5-4EE8-8C24-9115D290D774}" type="presParOf" srcId="{FC544B6A-F730-49D2-B03E-717EC64AEDEB}" destId="{80826576-1FA1-45BC-8CF8-956BF5E23615}" srcOrd="7" destOrd="0" presId="urn:microsoft.com/office/officeart/2008/layout/LinedList"/>
    <dgm:cxn modelId="{BC91E166-85B5-457A-B841-00006CE16C3F}" type="presParOf" srcId="{80826576-1FA1-45BC-8CF8-956BF5E23615}" destId="{B4C8C49C-35CE-4660-A4F2-147AC788ECFF}" srcOrd="0" destOrd="0" presId="urn:microsoft.com/office/officeart/2008/layout/LinedList"/>
    <dgm:cxn modelId="{CFB61E44-743E-4298-93C1-8AB04AEE800C}" type="presParOf" srcId="{80826576-1FA1-45BC-8CF8-956BF5E23615}" destId="{FC6019BE-EFD4-4445-B1BE-B4812588F496}" srcOrd="1" destOrd="0" presId="urn:microsoft.com/office/officeart/2008/layout/LinedList"/>
    <dgm:cxn modelId="{F7209BC4-2C69-443F-8D0C-C4813A96E5A9}" type="presParOf" srcId="{80826576-1FA1-45BC-8CF8-956BF5E23615}" destId="{7B727092-BF16-475B-B89E-DA99D8C6510C}" srcOrd="2" destOrd="0" presId="urn:microsoft.com/office/officeart/2008/layout/LinedList"/>
    <dgm:cxn modelId="{A1D39C16-4AD4-4D24-AAC6-8C53CB005F48}" type="presParOf" srcId="{FC544B6A-F730-49D2-B03E-717EC64AEDEB}" destId="{D6243699-2734-4411-98F4-016394DDBD3F}" srcOrd="8" destOrd="0" presId="urn:microsoft.com/office/officeart/2008/layout/LinedList"/>
    <dgm:cxn modelId="{49BE2C3B-CE8F-4481-BA42-16801B2CA725}" type="presParOf" srcId="{FC544B6A-F730-49D2-B03E-717EC64AEDEB}" destId="{7B251F55-EED9-4F68-B5E3-259E4828AC80}" srcOrd="9" destOrd="0" presId="urn:microsoft.com/office/officeart/2008/layout/LinedList"/>
    <dgm:cxn modelId="{0645DEB7-23BE-470A-9EF5-DBD365EB3B2B}" type="presParOf" srcId="{FC544B6A-F730-49D2-B03E-717EC64AEDEB}" destId="{B4DE4C39-0B8D-4FDA-84D7-51B3CA4869AB}" srcOrd="10" destOrd="0" presId="urn:microsoft.com/office/officeart/2008/layout/LinedList"/>
    <dgm:cxn modelId="{87283517-CDD6-420D-AB0F-9428988AEA5A}" type="presParOf" srcId="{B4DE4C39-0B8D-4FDA-84D7-51B3CA4869AB}" destId="{D0139ACD-63DE-4EB6-8E78-67C068F7464C}" srcOrd="0" destOrd="0" presId="urn:microsoft.com/office/officeart/2008/layout/LinedList"/>
    <dgm:cxn modelId="{C211E7AD-0F44-47EF-9750-BA2D00FE4186}" type="presParOf" srcId="{B4DE4C39-0B8D-4FDA-84D7-51B3CA4869AB}" destId="{B2E87083-1778-4811-8DB2-C18124DB6A6B}" srcOrd="1" destOrd="0" presId="urn:microsoft.com/office/officeart/2008/layout/LinedList"/>
    <dgm:cxn modelId="{5E41B5EE-CE03-49EB-A8AA-7855196779F3}" type="presParOf" srcId="{B4DE4C39-0B8D-4FDA-84D7-51B3CA4869AB}" destId="{A83538C2-B0A7-43BD-9EDC-6DA3C176A6D3}" srcOrd="2" destOrd="0" presId="urn:microsoft.com/office/officeart/2008/layout/LinedList"/>
    <dgm:cxn modelId="{EA30AD09-3465-4D74-8DB7-0D5E769FFAC4}" type="presParOf" srcId="{FC544B6A-F730-49D2-B03E-717EC64AEDEB}" destId="{9522EE51-5392-4EED-98A1-AC60599FC87F}" srcOrd="11" destOrd="0" presId="urn:microsoft.com/office/officeart/2008/layout/LinedList"/>
    <dgm:cxn modelId="{62E1CC84-FF2A-4269-8590-FFEC00E95864}" type="presParOf" srcId="{FC544B6A-F730-49D2-B03E-717EC64AEDEB}" destId="{034E2190-1C05-4CB5-B7B4-4D4A71D3A396}" srcOrd="12" destOrd="0" presId="urn:microsoft.com/office/officeart/2008/layout/LinedList"/>
    <dgm:cxn modelId="{B8682996-5240-4B9E-826E-FC3D8188A516}" type="presParOf" srcId="{FC544B6A-F730-49D2-B03E-717EC64AEDEB}" destId="{F72457E2-FE36-4977-99F8-4440B9619FE5}" srcOrd="13" destOrd="0" presId="urn:microsoft.com/office/officeart/2008/layout/LinedList"/>
    <dgm:cxn modelId="{D7EA5CEB-E7F0-4F71-8C9D-F9BB7DCEA404}" type="presParOf" srcId="{F72457E2-FE36-4977-99F8-4440B9619FE5}" destId="{915A5501-D164-469A-A926-70C4923B0FA7}" srcOrd="0" destOrd="0" presId="urn:microsoft.com/office/officeart/2008/layout/LinedList"/>
    <dgm:cxn modelId="{39DBD9B5-199A-47B9-B242-98F70EAA69CE}" type="presParOf" srcId="{F72457E2-FE36-4977-99F8-4440B9619FE5}" destId="{0F41777E-BD1D-4D89-9649-1E3403821640}" srcOrd="1" destOrd="0" presId="urn:microsoft.com/office/officeart/2008/layout/LinedList"/>
    <dgm:cxn modelId="{CA1A61D0-D964-40B5-AD4E-BACD70058718}" type="presParOf" srcId="{F72457E2-FE36-4977-99F8-4440B9619FE5}" destId="{84A5B6BB-FA7C-465B-9B49-A686A513E0A8}" srcOrd="2" destOrd="0" presId="urn:microsoft.com/office/officeart/2008/layout/LinedList"/>
    <dgm:cxn modelId="{E87806AC-8E0E-4E4D-9EC0-9BE3DD74F0C5}" type="presParOf" srcId="{FC544B6A-F730-49D2-B03E-717EC64AEDEB}" destId="{E0A17CC3-8C18-4D79-A642-52E3E7CBB3F5}" srcOrd="14" destOrd="0" presId="urn:microsoft.com/office/officeart/2008/layout/LinedList"/>
    <dgm:cxn modelId="{BAB8E43D-E966-4AE4-AFA8-EEFAA67D71C4}" type="presParOf" srcId="{FC544B6A-F730-49D2-B03E-717EC64AEDEB}" destId="{87CD97B8-E45B-4B5C-8E2B-0322CDD75D6B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CEA2E6-EDB1-427A-A04B-8BE134E51DE1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9309B72-2FFD-44B4-A22E-036BEFAEA312}">
      <dgm:prSet/>
      <dgm:spPr/>
      <dgm:t>
        <a:bodyPr/>
        <a:lstStyle/>
        <a:p>
          <a:r>
            <a:rPr lang="en-US"/>
            <a:t>Standardized column names (snake_case).</a:t>
          </a:r>
        </a:p>
      </dgm:t>
    </dgm:pt>
    <dgm:pt modelId="{169916E6-8D74-4A33-A650-17E868AB8983}" type="parTrans" cxnId="{10C92768-FC8C-4AE5-8073-0C734E7E6599}">
      <dgm:prSet/>
      <dgm:spPr/>
      <dgm:t>
        <a:bodyPr/>
        <a:lstStyle/>
        <a:p>
          <a:endParaRPr lang="en-US"/>
        </a:p>
      </dgm:t>
    </dgm:pt>
    <dgm:pt modelId="{80491282-670A-44F0-BB0C-5F0FCEBADE47}" type="sibTrans" cxnId="{10C92768-FC8C-4AE5-8073-0C734E7E6599}">
      <dgm:prSet/>
      <dgm:spPr/>
      <dgm:t>
        <a:bodyPr/>
        <a:lstStyle/>
        <a:p>
          <a:endParaRPr lang="en-US"/>
        </a:p>
      </dgm:t>
    </dgm:pt>
    <dgm:pt modelId="{3AED903B-0778-41C4-833E-C15AC284A153}">
      <dgm:prSet/>
      <dgm:spPr/>
      <dgm:t>
        <a:bodyPr/>
        <a:lstStyle/>
        <a:p>
          <a:r>
            <a:rPr lang="en-US"/>
            <a:t>Converted date/time formats → consistent activity_date.</a:t>
          </a:r>
        </a:p>
      </dgm:t>
    </dgm:pt>
    <dgm:pt modelId="{174AC619-27B4-4A97-851E-7783BB25A6CA}" type="parTrans" cxnId="{90AC8A69-53C5-4F72-9C1B-0ADA29A5C837}">
      <dgm:prSet/>
      <dgm:spPr/>
      <dgm:t>
        <a:bodyPr/>
        <a:lstStyle/>
        <a:p>
          <a:endParaRPr lang="en-US"/>
        </a:p>
      </dgm:t>
    </dgm:pt>
    <dgm:pt modelId="{1E3C6133-60A9-4E1F-B38A-6C9017C02FBD}" type="sibTrans" cxnId="{90AC8A69-53C5-4F72-9C1B-0ADA29A5C837}">
      <dgm:prSet/>
      <dgm:spPr/>
      <dgm:t>
        <a:bodyPr/>
        <a:lstStyle/>
        <a:p>
          <a:endParaRPr lang="en-US"/>
        </a:p>
      </dgm:t>
    </dgm:pt>
    <dgm:pt modelId="{6EFA79E5-8E16-4843-AE80-C963532A2446}">
      <dgm:prSet/>
      <dgm:spPr/>
      <dgm:t>
        <a:bodyPr/>
        <a:lstStyle/>
        <a:p>
          <a:r>
            <a:rPr lang="en-US"/>
            <a:t>Removed duplicates &amp; null values.</a:t>
          </a:r>
        </a:p>
      </dgm:t>
    </dgm:pt>
    <dgm:pt modelId="{290963CC-EB7D-4869-A785-7F01107DCCA6}" type="parTrans" cxnId="{B3D78583-2DFA-49C8-BE66-CD6E1DCAC1D9}">
      <dgm:prSet/>
      <dgm:spPr/>
      <dgm:t>
        <a:bodyPr/>
        <a:lstStyle/>
        <a:p>
          <a:endParaRPr lang="en-US"/>
        </a:p>
      </dgm:t>
    </dgm:pt>
    <dgm:pt modelId="{F3946941-AC3E-4194-B9BC-60E7CE88844D}" type="sibTrans" cxnId="{B3D78583-2DFA-49C8-BE66-CD6E1DCAC1D9}">
      <dgm:prSet/>
      <dgm:spPr/>
      <dgm:t>
        <a:bodyPr/>
        <a:lstStyle/>
        <a:p>
          <a:endParaRPr lang="en-US"/>
        </a:p>
      </dgm:t>
    </dgm:pt>
    <dgm:pt modelId="{D3FD8B5F-C728-444E-A549-CA3784B05C90}">
      <dgm:prSet/>
      <dgm:spPr/>
      <dgm:t>
        <a:bodyPr/>
        <a:lstStyle/>
        <a:p>
          <a:r>
            <a:rPr lang="en-US"/>
            <a:t>Merged tables into one daily_master dataset (steps, calories, activity minutes, sleep, weight/BMI).</a:t>
          </a:r>
        </a:p>
      </dgm:t>
    </dgm:pt>
    <dgm:pt modelId="{2265FFE8-133F-4209-A6AD-CD79F8CB59BD}" type="parTrans" cxnId="{A062ACF2-7579-4EED-9889-586B4751A133}">
      <dgm:prSet/>
      <dgm:spPr/>
      <dgm:t>
        <a:bodyPr/>
        <a:lstStyle/>
        <a:p>
          <a:endParaRPr lang="en-US"/>
        </a:p>
      </dgm:t>
    </dgm:pt>
    <dgm:pt modelId="{2C3C3AE4-D196-4B62-83B8-397561DF3786}" type="sibTrans" cxnId="{A062ACF2-7579-4EED-9889-586B4751A133}">
      <dgm:prSet/>
      <dgm:spPr/>
      <dgm:t>
        <a:bodyPr/>
        <a:lstStyle/>
        <a:p>
          <a:endParaRPr lang="en-US"/>
        </a:p>
      </dgm:t>
    </dgm:pt>
    <dgm:pt modelId="{3415A033-93D7-49AE-819C-1B9724643864}">
      <dgm:prSet/>
      <dgm:spPr/>
      <dgm:t>
        <a:bodyPr/>
        <a:lstStyle/>
        <a:p>
          <a:r>
            <a:rPr lang="en-US"/>
            <a:t>Verified number of unique users and date ranges.</a:t>
          </a:r>
        </a:p>
      </dgm:t>
    </dgm:pt>
    <dgm:pt modelId="{909DFBF7-41A3-423C-84D2-90D614F3EF9D}" type="parTrans" cxnId="{4BA27263-B401-4EA5-886D-B8FDF234618F}">
      <dgm:prSet/>
      <dgm:spPr/>
      <dgm:t>
        <a:bodyPr/>
        <a:lstStyle/>
        <a:p>
          <a:endParaRPr lang="en-US"/>
        </a:p>
      </dgm:t>
    </dgm:pt>
    <dgm:pt modelId="{A3F79446-C73E-4A8C-918B-83ACDE43F933}" type="sibTrans" cxnId="{4BA27263-B401-4EA5-886D-B8FDF234618F}">
      <dgm:prSet/>
      <dgm:spPr/>
      <dgm:t>
        <a:bodyPr/>
        <a:lstStyle/>
        <a:p>
          <a:endParaRPr lang="en-US"/>
        </a:p>
      </dgm:t>
    </dgm:pt>
    <dgm:pt modelId="{B5E5FFFC-FB37-4725-B25C-B6439985AFEE}" type="pres">
      <dgm:prSet presAssocID="{A0CEA2E6-EDB1-427A-A04B-8BE134E51DE1}" presName="Name0" presStyleCnt="0">
        <dgm:presLayoutVars>
          <dgm:dir/>
          <dgm:resizeHandles val="exact"/>
        </dgm:presLayoutVars>
      </dgm:prSet>
      <dgm:spPr/>
    </dgm:pt>
    <dgm:pt modelId="{C8071525-3F72-4455-8F1F-3D00F01245CB}" type="pres">
      <dgm:prSet presAssocID="{49309B72-2FFD-44B4-A22E-036BEFAEA312}" presName="node" presStyleLbl="node1" presStyleIdx="0" presStyleCnt="5">
        <dgm:presLayoutVars>
          <dgm:bulletEnabled val="1"/>
        </dgm:presLayoutVars>
      </dgm:prSet>
      <dgm:spPr/>
    </dgm:pt>
    <dgm:pt modelId="{68BFC190-853D-4028-B36B-A09804C92A99}" type="pres">
      <dgm:prSet presAssocID="{80491282-670A-44F0-BB0C-5F0FCEBADE47}" presName="sibTrans" presStyleLbl="sibTrans2D1" presStyleIdx="0" presStyleCnt="4"/>
      <dgm:spPr/>
    </dgm:pt>
    <dgm:pt modelId="{B96D1FE3-24A9-4ECF-A382-9747E7DDEF70}" type="pres">
      <dgm:prSet presAssocID="{80491282-670A-44F0-BB0C-5F0FCEBADE47}" presName="connectorText" presStyleLbl="sibTrans2D1" presStyleIdx="0" presStyleCnt="4"/>
      <dgm:spPr/>
    </dgm:pt>
    <dgm:pt modelId="{F1F64619-4FF2-4108-9DB2-EF9BEF1A2D42}" type="pres">
      <dgm:prSet presAssocID="{3AED903B-0778-41C4-833E-C15AC284A153}" presName="node" presStyleLbl="node1" presStyleIdx="1" presStyleCnt="5">
        <dgm:presLayoutVars>
          <dgm:bulletEnabled val="1"/>
        </dgm:presLayoutVars>
      </dgm:prSet>
      <dgm:spPr/>
    </dgm:pt>
    <dgm:pt modelId="{9ED9A4D3-D0E3-470F-9199-C8CD0429255A}" type="pres">
      <dgm:prSet presAssocID="{1E3C6133-60A9-4E1F-B38A-6C9017C02FBD}" presName="sibTrans" presStyleLbl="sibTrans2D1" presStyleIdx="1" presStyleCnt="4"/>
      <dgm:spPr/>
    </dgm:pt>
    <dgm:pt modelId="{40CD6422-4878-435B-A4B5-AB8BB26082AF}" type="pres">
      <dgm:prSet presAssocID="{1E3C6133-60A9-4E1F-B38A-6C9017C02FBD}" presName="connectorText" presStyleLbl="sibTrans2D1" presStyleIdx="1" presStyleCnt="4"/>
      <dgm:spPr/>
    </dgm:pt>
    <dgm:pt modelId="{A1D84196-F471-4B80-8EA7-714C88874931}" type="pres">
      <dgm:prSet presAssocID="{6EFA79E5-8E16-4843-AE80-C963532A2446}" presName="node" presStyleLbl="node1" presStyleIdx="2" presStyleCnt="5">
        <dgm:presLayoutVars>
          <dgm:bulletEnabled val="1"/>
        </dgm:presLayoutVars>
      </dgm:prSet>
      <dgm:spPr/>
    </dgm:pt>
    <dgm:pt modelId="{F79F8026-31E2-4AC2-9FE8-83B19EA9F705}" type="pres">
      <dgm:prSet presAssocID="{F3946941-AC3E-4194-B9BC-60E7CE88844D}" presName="sibTrans" presStyleLbl="sibTrans2D1" presStyleIdx="2" presStyleCnt="4"/>
      <dgm:spPr/>
    </dgm:pt>
    <dgm:pt modelId="{252966E8-D430-4838-A23B-5A0961921570}" type="pres">
      <dgm:prSet presAssocID="{F3946941-AC3E-4194-B9BC-60E7CE88844D}" presName="connectorText" presStyleLbl="sibTrans2D1" presStyleIdx="2" presStyleCnt="4"/>
      <dgm:spPr/>
    </dgm:pt>
    <dgm:pt modelId="{2E5F680C-6BAB-4845-8315-BAA55013C4DB}" type="pres">
      <dgm:prSet presAssocID="{D3FD8B5F-C728-444E-A549-CA3784B05C90}" presName="node" presStyleLbl="node1" presStyleIdx="3" presStyleCnt="5">
        <dgm:presLayoutVars>
          <dgm:bulletEnabled val="1"/>
        </dgm:presLayoutVars>
      </dgm:prSet>
      <dgm:spPr/>
    </dgm:pt>
    <dgm:pt modelId="{3E8B0A5A-A8E6-4EBD-9247-39C9DA28DE4B}" type="pres">
      <dgm:prSet presAssocID="{2C3C3AE4-D196-4B62-83B8-397561DF3786}" presName="sibTrans" presStyleLbl="sibTrans2D1" presStyleIdx="3" presStyleCnt="4"/>
      <dgm:spPr/>
    </dgm:pt>
    <dgm:pt modelId="{63B987BE-7EBC-415C-B7AD-E720D2FA775D}" type="pres">
      <dgm:prSet presAssocID="{2C3C3AE4-D196-4B62-83B8-397561DF3786}" presName="connectorText" presStyleLbl="sibTrans2D1" presStyleIdx="3" presStyleCnt="4"/>
      <dgm:spPr/>
    </dgm:pt>
    <dgm:pt modelId="{F55FBD29-F5A3-4ACE-9D57-BC5C49345FB3}" type="pres">
      <dgm:prSet presAssocID="{3415A033-93D7-49AE-819C-1B9724643864}" presName="node" presStyleLbl="node1" presStyleIdx="4" presStyleCnt="5">
        <dgm:presLayoutVars>
          <dgm:bulletEnabled val="1"/>
        </dgm:presLayoutVars>
      </dgm:prSet>
      <dgm:spPr/>
    </dgm:pt>
  </dgm:ptLst>
  <dgm:cxnLst>
    <dgm:cxn modelId="{5CAC750F-B12D-40A4-915E-389871360BD2}" type="presOf" srcId="{A0CEA2E6-EDB1-427A-A04B-8BE134E51DE1}" destId="{B5E5FFFC-FB37-4725-B25C-B6439985AFEE}" srcOrd="0" destOrd="0" presId="urn:microsoft.com/office/officeart/2005/8/layout/process1"/>
    <dgm:cxn modelId="{A8C05616-87BA-43CA-B87B-DC0C3E80DFCA}" type="presOf" srcId="{6EFA79E5-8E16-4843-AE80-C963532A2446}" destId="{A1D84196-F471-4B80-8EA7-714C88874931}" srcOrd="0" destOrd="0" presId="urn:microsoft.com/office/officeart/2005/8/layout/process1"/>
    <dgm:cxn modelId="{D373BB1A-5F04-4214-8138-E7C0503FAE58}" type="presOf" srcId="{49309B72-2FFD-44B4-A22E-036BEFAEA312}" destId="{C8071525-3F72-4455-8F1F-3D00F01245CB}" srcOrd="0" destOrd="0" presId="urn:microsoft.com/office/officeart/2005/8/layout/process1"/>
    <dgm:cxn modelId="{D4AF6023-F935-4227-A59F-09F57135767C}" type="presOf" srcId="{2C3C3AE4-D196-4B62-83B8-397561DF3786}" destId="{63B987BE-7EBC-415C-B7AD-E720D2FA775D}" srcOrd="1" destOrd="0" presId="urn:microsoft.com/office/officeart/2005/8/layout/process1"/>
    <dgm:cxn modelId="{A92CE02A-F2A5-4AC5-81CE-8EC8774E0D4C}" type="presOf" srcId="{D3FD8B5F-C728-444E-A549-CA3784B05C90}" destId="{2E5F680C-6BAB-4845-8315-BAA55013C4DB}" srcOrd="0" destOrd="0" presId="urn:microsoft.com/office/officeart/2005/8/layout/process1"/>
    <dgm:cxn modelId="{4BA27263-B401-4EA5-886D-B8FDF234618F}" srcId="{A0CEA2E6-EDB1-427A-A04B-8BE134E51DE1}" destId="{3415A033-93D7-49AE-819C-1B9724643864}" srcOrd="4" destOrd="0" parTransId="{909DFBF7-41A3-423C-84D2-90D614F3EF9D}" sibTransId="{A3F79446-C73E-4A8C-918B-83ACDE43F933}"/>
    <dgm:cxn modelId="{10C92768-FC8C-4AE5-8073-0C734E7E6599}" srcId="{A0CEA2E6-EDB1-427A-A04B-8BE134E51DE1}" destId="{49309B72-2FFD-44B4-A22E-036BEFAEA312}" srcOrd="0" destOrd="0" parTransId="{169916E6-8D74-4A33-A650-17E868AB8983}" sibTransId="{80491282-670A-44F0-BB0C-5F0FCEBADE47}"/>
    <dgm:cxn modelId="{90AC8A69-53C5-4F72-9C1B-0ADA29A5C837}" srcId="{A0CEA2E6-EDB1-427A-A04B-8BE134E51DE1}" destId="{3AED903B-0778-41C4-833E-C15AC284A153}" srcOrd="1" destOrd="0" parTransId="{174AC619-27B4-4A97-851E-7783BB25A6CA}" sibTransId="{1E3C6133-60A9-4E1F-B38A-6C9017C02FBD}"/>
    <dgm:cxn modelId="{CDD4546D-A5A3-4C49-93BE-11880E26DBFA}" type="presOf" srcId="{3415A033-93D7-49AE-819C-1B9724643864}" destId="{F55FBD29-F5A3-4ACE-9D57-BC5C49345FB3}" srcOrd="0" destOrd="0" presId="urn:microsoft.com/office/officeart/2005/8/layout/process1"/>
    <dgm:cxn modelId="{CAEFD87D-03AE-40FA-B06F-F32D0B106F9E}" type="presOf" srcId="{1E3C6133-60A9-4E1F-B38A-6C9017C02FBD}" destId="{9ED9A4D3-D0E3-470F-9199-C8CD0429255A}" srcOrd="0" destOrd="0" presId="urn:microsoft.com/office/officeart/2005/8/layout/process1"/>
    <dgm:cxn modelId="{B3D78583-2DFA-49C8-BE66-CD6E1DCAC1D9}" srcId="{A0CEA2E6-EDB1-427A-A04B-8BE134E51DE1}" destId="{6EFA79E5-8E16-4843-AE80-C963532A2446}" srcOrd="2" destOrd="0" parTransId="{290963CC-EB7D-4869-A785-7F01107DCCA6}" sibTransId="{F3946941-AC3E-4194-B9BC-60E7CE88844D}"/>
    <dgm:cxn modelId="{F869AB9B-5518-46FA-B452-14044E535ECB}" type="presOf" srcId="{F3946941-AC3E-4194-B9BC-60E7CE88844D}" destId="{F79F8026-31E2-4AC2-9FE8-83B19EA9F705}" srcOrd="0" destOrd="0" presId="urn:microsoft.com/office/officeart/2005/8/layout/process1"/>
    <dgm:cxn modelId="{865898B8-89CB-42B4-8145-763D55A972E9}" type="presOf" srcId="{1E3C6133-60A9-4E1F-B38A-6C9017C02FBD}" destId="{40CD6422-4878-435B-A4B5-AB8BB26082AF}" srcOrd="1" destOrd="0" presId="urn:microsoft.com/office/officeart/2005/8/layout/process1"/>
    <dgm:cxn modelId="{D0EE69CD-19ED-46FA-809C-FC627D660197}" type="presOf" srcId="{3AED903B-0778-41C4-833E-C15AC284A153}" destId="{F1F64619-4FF2-4108-9DB2-EF9BEF1A2D42}" srcOrd="0" destOrd="0" presId="urn:microsoft.com/office/officeart/2005/8/layout/process1"/>
    <dgm:cxn modelId="{536D54D1-61CB-46B9-A3A9-865E3A7FC4C1}" type="presOf" srcId="{F3946941-AC3E-4194-B9BC-60E7CE88844D}" destId="{252966E8-D430-4838-A23B-5A0961921570}" srcOrd="1" destOrd="0" presId="urn:microsoft.com/office/officeart/2005/8/layout/process1"/>
    <dgm:cxn modelId="{489373D2-21F0-4F44-B1D6-2F45757975F9}" type="presOf" srcId="{2C3C3AE4-D196-4B62-83B8-397561DF3786}" destId="{3E8B0A5A-A8E6-4EBD-9247-39C9DA28DE4B}" srcOrd="0" destOrd="0" presId="urn:microsoft.com/office/officeart/2005/8/layout/process1"/>
    <dgm:cxn modelId="{0ECE24EB-F9ED-4023-A462-D56B03529264}" type="presOf" srcId="{80491282-670A-44F0-BB0C-5F0FCEBADE47}" destId="{B96D1FE3-24A9-4ECF-A382-9747E7DDEF70}" srcOrd="1" destOrd="0" presId="urn:microsoft.com/office/officeart/2005/8/layout/process1"/>
    <dgm:cxn modelId="{A062ACF2-7579-4EED-9889-586B4751A133}" srcId="{A0CEA2E6-EDB1-427A-A04B-8BE134E51DE1}" destId="{D3FD8B5F-C728-444E-A549-CA3784B05C90}" srcOrd="3" destOrd="0" parTransId="{2265FFE8-133F-4209-A6AD-CD79F8CB59BD}" sibTransId="{2C3C3AE4-D196-4B62-83B8-397561DF3786}"/>
    <dgm:cxn modelId="{6198E4FF-D916-49E4-B858-8FEFD4F1672F}" type="presOf" srcId="{80491282-670A-44F0-BB0C-5F0FCEBADE47}" destId="{68BFC190-853D-4028-B36B-A09804C92A99}" srcOrd="0" destOrd="0" presId="urn:microsoft.com/office/officeart/2005/8/layout/process1"/>
    <dgm:cxn modelId="{C7AAEDB1-3784-486C-B848-83A2085A4729}" type="presParOf" srcId="{B5E5FFFC-FB37-4725-B25C-B6439985AFEE}" destId="{C8071525-3F72-4455-8F1F-3D00F01245CB}" srcOrd="0" destOrd="0" presId="urn:microsoft.com/office/officeart/2005/8/layout/process1"/>
    <dgm:cxn modelId="{7103CD47-BDD4-4633-9914-D726563A3AC4}" type="presParOf" srcId="{B5E5FFFC-FB37-4725-B25C-B6439985AFEE}" destId="{68BFC190-853D-4028-B36B-A09804C92A99}" srcOrd="1" destOrd="0" presId="urn:microsoft.com/office/officeart/2005/8/layout/process1"/>
    <dgm:cxn modelId="{FB4B687C-2EA2-4908-8951-7985B3A706E6}" type="presParOf" srcId="{68BFC190-853D-4028-B36B-A09804C92A99}" destId="{B96D1FE3-24A9-4ECF-A382-9747E7DDEF70}" srcOrd="0" destOrd="0" presId="urn:microsoft.com/office/officeart/2005/8/layout/process1"/>
    <dgm:cxn modelId="{41040992-3849-4120-AF05-93F9A09A8CCF}" type="presParOf" srcId="{B5E5FFFC-FB37-4725-B25C-B6439985AFEE}" destId="{F1F64619-4FF2-4108-9DB2-EF9BEF1A2D42}" srcOrd="2" destOrd="0" presId="urn:microsoft.com/office/officeart/2005/8/layout/process1"/>
    <dgm:cxn modelId="{8D290C45-46ED-4E3C-9FF3-018DA2898B8C}" type="presParOf" srcId="{B5E5FFFC-FB37-4725-B25C-B6439985AFEE}" destId="{9ED9A4D3-D0E3-470F-9199-C8CD0429255A}" srcOrd="3" destOrd="0" presId="urn:microsoft.com/office/officeart/2005/8/layout/process1"/>
    <dgm:cxn modelId="{61C48626-17F2-4C8F-817B-3003C4087B23}" type="presParOf" srcId="{9ED9A4D3-D0E3-470F-9199-C8CD0429255A}" destId="{40CD6422-4878-435B-A4B5-AB8BB26082AF}" srcOrd="0" destOrd="0" presId="urn:microsoft.com/office/officeart/2005/8/layout/process1"/>
    <dgm:cxn modelId="{BBE204A6-C2C8-41B9-BF8B-672A658A7227}" type="presParOf" srcId="{B5E5FFFC-FB37-4725-B25C-B6439985AFEE}" destId="{A1D84196-F471-4B80-8EA7-714C88874931}" srcOrd="4" destOrd="0" presId="urn:microsoft.com/office/officeart/2005/8/layout/process1"/>
    <dgm:cxn modelId="{486124E5-E563-44E9-BC7D-2C012C2ECD31}" type="presParOf" srcId="{B5E5FFFC-FB37-4725-B25C-B6439985AFEE}" destId="{F79F8026-31E2-4AC2-9FE8-83B19EA9F705}" srcOrd="5" destOrd="0" presId="urn:microsoft.com/office/officeart/2005/8/layout/process1"/>
    <dgm:cxn modelId="{ED91843C-FF6E-4F94-8C56-1B0D944E8A76}" type="presParOf" srcId="{F79F8026-31E2-4AC2-9FE8-83B19EA9F705}" destId="{252966E8-D430-4838-A23B-5A0961921570}" srcOrd="0" destOrd="0" presId="urn:microsoft.com/office/officeart/2005/8/layout/process1"/>
    <dgm:cxn modelId="{8EAE9C2E-551D-4270-ACF7-582D59CC7D97}" type="presParOf" srcId="{B5E5FFFC-FB37-4725-B25C-B6439985AFEE}" destId="{2E5F680C-6BAB-4845-8315-BAA55013C4DB}" srcOrd="6" destOrd="0" presId="urn:microsoft.com/office/officeart/2005/8/layout/process1"/>
    <dgm:cxn modelId="{981F2948-CFDF-4C75-BB9F-5D1563111961}" type="presParOf" srcId="{B5E5FFFC-FB37-4725-B25C-B6439985AFEE}" destId="{3E8B0A5A-A8E6-4EBD-9247-39C9DA28DE4B}" srcOrd="7" destOrd="0" presId="urn:microsoft.com/office/officeart/2005/8/layout/process1"/>
    <dgm:cxn modelId="{90955344-F0BE-4B8D-BD96-FAFEC2171F6B}" type="presParOf" srcId="{3E8B0A5A-A8E6-4EBD-9247-39C9DA28DE4B}" destId="{63B987BE-7EBC-415C-B7AD-E720D2FA775D}" srcOrd="0" destOrd="0" presId="urn:microsoft.com/office/officeart/2005/8/layout/process1"/>
    <dgm:cxn modelId="{15739E1E-646D-4633-A6A0-A0A9F82E90E7}" type="presParOf" srcId="{B5E5FFFC-FB37-4725-B25C-B6439985AFEE}" destId="{F55FBD29-F5A3-4ACE-9D57-BC5C49345FB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8270AD-D021-469E-9F12-BB597AAAD21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D221F59-4795-4C26-93BB-A4A6FF1E3DDE}">
      <dgm:prSet/>
      <dgm:spPr/>
      <dgm:t>
        <a:bodyPr/>
        <a:lstStyle/>
        <a:p>
          <a:pPr>
            <a:defRPr cap="all"/>
          </a:pPr>
          <a:r>
            <a:rPr lang="en-US"/>
            <a:t>Smart device data reveals clear links between activity, calories, and health habits.</a:t>
          </a:r>
        </a:p>
      </dgm:t>
    </dgm:pt>
    <dgm:pt modelId="{CCA5ED1D-0002-43D9-ADF3-5F64388F3777}" type="parTrans" cxnId="{9E292CEA-E071-4335-98BE-AB9279573E33}">
      <dgm:prSet/>
      <dgm:spPr/>
      <dgm:t>
        <a:bodyPr/>
        <a:lstStyle/>
        <a:p>
          <a:endParaRPr lang="en-US"/>
        </a:p>
      </dgm:t>
    </dgm:pt>
    <dgm:pt modelId="{915E13DE-2FE3-4EF2-B11F-F94E62E2DC24}" type="sibTrans" cxnId="{9E292CEA-E071-4335-98BE-AB9279573E33}">
      <dgm:prSet/>
      <dgm:spPr/>
      <dgm:t>
        <a:bodyPr/>
        <a:lstStyle/>
        <a:p>
          <a:endParaRPr lang="en-US"/>
        </a:p>
      </dgm:t>
    </dgm:pt>
    <dgm:pt modelId="{3C151B8A-3AD4-4048-ABEF-79BE538C739B}">
      <dgm:prSet/>
      <dgm:spPr/>
      <dgm:t>
        <a:bodyPr/>
        <a:lstStyle/>
        <a:p>
          <a:pPr>
            <a:defRPr cap="all"/>
          </a:pPr>
          <a:r>
            <a:rPr lang="en-US"/>
            <a:t>Bellabeat can leverage these insights to enhance user engagement and product adoption.</a:t>
          </a:r>
        </a:p>
      </dgm:t>
    </dgm:pt>
    <dgm:pt modelId="{2CD22B5B-0C56-4E74-A658-C7D17F469809}" type="parTrans" cxnId="{F98DB251-E2DB-4813-8ED2-91717E42C8EA}">
      <dgm:prSet/>
      <dgm:spPr/>
      <dgm:t>
        <a:bodyPr/>
        <a:lstStyle/>
        <a:p>
          <a:endParaRPr lang="en-US"/>
        </a:p>
      </dgm:t>
    </dgm:pt>
    <dgm:pt modelId="{C9309EE7-B495-422A-8D44-45DE73411D60}" type="sibTrans" cxnId="{F98DB251-E2DB-4813-8ED2-91717E42C8EA}">
      <dgm:prSet/>
      <dgm:spPr/>
      <dgm:t>
        <a:bodyPr/>
        <a:lstStyle/>
        <a:p>
          <a:endParaRPr lang="en-US"/>
        </a:p>
      </dgm:t>
    </dgm:pt>
    <dgm:pt modelId="{591EAF7E-65BE-47E9-9143-A101AB5F21CC}" type="pres">
      <dgm:prSet presAssocID="{408270AD-D021-469E-9F12-BB597AAAD210}" presName="root" presStyleCnt="0">
        <dgm:presLayoutVars>
          <dgm:dir/>
          <dgm:resizeHandles val="exact"/>
        </dgm:presLayoutVars>
      </dgm:prSet>
      <dgm:spPr/>
    </dgm:pt>
    <dgm:pt modelId="{F9C3A8A8-3A27-4947-9A71-2D4E95AB4DD4}" type="pres">
      <dgm:prSet presAssocID="{3D221F59-4795-4C26-93BB-A4A6FF1E3DDE}" presName="compNode" presStyleCnt="0"/>
      <dgm:spPr/>
    </dgm:pt>
    <dgm:pt modelId="{DA79823F-51B5-42E5-BEE1-422873581143}" type="pres">
      <dgm:prSet presAssocID="{3D221F59-4795-4C26-93BB-A4A6FF1E3DDE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413BBB2-9D74-4279-A70A-BF6DAB7913D4}" type="pres">
      <dgm:prSet presAssocID="{3D221F59-4795-4C26-93BB-A4A6FF1E3D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BF7244A3-F43C-4AE1-9EEA-F9DDD5D712B6}" type="pres">
      <dgm:prSet presAssocID="{3D221F59-4795-4C26-93BB-A4A6FF1E3DDE}" presName="spaceRect" presStyleCnt="0"/>
      <dgm:spPr/>
    </dgm:pt>
    <dgm:pt modelId="{08986935-4020-48D5-87CE-8C335490487B}" type="pres">
      <dgm:prSet presAssocID="{3D221F59-4795-4C26-93BB-A4A6FF1E3DDE}" presName="textRect" presStyleLbl="revTx" presStyleIdx="0" presStyleCnt="2">
        <dgm:presLayoutVars>
          <dgm:chMax val="1"/>
          <dgm:chPref val="1"/>
        </dgm:presLayoutVars>
      </dgm:prSet>
      <dgm:spPr/>
    </dgm:pt>
    <dgm:pt modelId="{AE058836-D471-4D10-AE30-F33F14B7D98C}" type="pres">
      <dgm:prSet presAssocID="{915E13DE-2FE3-4EF2-B11F-F94E62E2DC24}" presName="sibTrans" presStyleCnt="0"/>
      <dgm:spPr/>
    </dgm:pt>
    <dgm:pt modelId="{6748BE86-3DE0-4D9A-9D6B-D7E0D10B15FF}" type="pres">
      <dgm:prSet presAssocID="{3C151B8A-3AD4-4048-ABEF-79BE538C739B}" presName="compNode" presStyleCnt="0"/>
      <dgm:spPr/>
    </dgm:pt>
    <dgm:pt modelId="{3157BF1C-85A9-4DAC-9228-AB85983C1E19}" type="pres">
      <dgm:prSet presAssocID="{3C151B8A-3AD4-4048-ABEF-79BE538C739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3CB9A76-3FBC-4F23-8F3A-E26D136378C3}" type="pres">
      <dgm:prSet presAssocID="{3C151B8A-3AD4-4048-ABEF-79BE538C73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0017845-EB58-4F05-8F06-310D2AB5DEAE}" type="pres">
      <dgm:prSet presAssocID="{3C151B8A-3AD4-4048-ABEF-79BE538C739B}" presName="spaceRect" presStyleCnt="0"/>
      <dgm:spPr/>
    </dgm:pt>
    <dgm:pt modelId="{527E4205-F4BE-4A1D-B67F-3F5281B46FB6}" type="pres">
      <dgm:prSet presAssocID="{3C151B8A-3AD4-4048-ABEF-79BE538C739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80C244D-E874-4870-9CAA-42FC01505683}" type="presOf" srcId="{3C151B8A-3AD4-4048-ABEF-79BE538C739B}" destId="{527E4205-F4BE-4A1D-B67F-3F5281B46FB6}" srcOrd="0" destOrd="0" presId="urn:microsoft.com/office/officeart/2018/5/layout/IconLeafLabelList"/>
    <dgm:cxn modelId="{F98DB251-E2DB-4813-8ED2-91717E42C8EA}" srcId="{408270AD-D021-469E-9F12-BB597AAAD210}" destId="{3C151B8A-3AD4-4048-ABEF-79BE538C739B}" srcOrd="1" destOrd="0" parTransId="{2CD22B5B-0C56-4E74-A658-C7D17F469809}" sibTransId="{C9309EE7-B495-422A-8D44-45DE73411D60}"/>
    <dgm:cxn modelId="{3F2EBB9F-7CAC-4E7B-AFB8-07710E60F8CB}" type="presOf" srcId="{3D221F59-4795-4C26-93BB-A4A6FF1E3DDE}" destId="{08986935-4020-48D5-87CE-8C335490487B}" srcOrd="0" destOrd="0" presId="urn:microsoft.com/office/officeart/2018/5/layout/IconLeafLabelList"/>
    <dgm:cxn modelId="{9E292CEA-E071-4335-98BE-AB9279573E33}" srcId="{408270AD-D021-469E-9F12-BB597AAAD210}" destId="{3D221F59-4795-4C26-93BB-A4A6FF1E3DDE}" srcOrd="0" destOrd="0" parTransId="{CCA5ED1D-0002-43D9-ADF3-5F64388F3777}" sibTransId="{915E13DE-2FE3-4EF2-B11F-F94E62E2DC24}"/>
    <dgm:cxn modelId="{2E6F45FE-0AB7-48B0-A3D2-7AFE6C129CE7}" type="presOf" srcId="{408270AD-D021-469E-9F12-BB597AAAD210}" destId="{591EAF7E-65BE-47E9-9143-A101AB5F21CC}" srcOrd="0" destOrd="0" presId="urn:microsoft.com/office/officeart/2018/5/layout/IconLeafLabelList"/>
    <dgm:cxn modelId="{ED4B8656-7FD0-472F-9A73-C46A6561BD55}" type="presParOf" srcId="{591EAF7E-65BE-47E9-9143-A101AB5F21CC}" destId="{F9C3A8A8-3A27-4947-9A71-2D4E95AB4DD4}" srcOrd="0" destOrd="0" presId="urn:microsoft.com/office/officeart/2018/5/layout/IconLeafLabelList"/>
    <dgm:cxn modelId="{0AC4F0C0-EF13-419C-B1A3-50DA9A538C0A}" type="presParOf" srcId="{F9C3A8A8-3A27-4947-9A71-2D4E95AB4DD4}" destId="{DA79823F-51B5-42E5-BEE1-422873581143}" srcOrd="0" destOrd="0" presId="urn:microsoft.com/office/officeart/2018/5/layout/IconLeafLabelList"/>
    <dgm:cxn modelId="{15973293-FDCD-44A8-905C-FB0C0EAC0969}" type="presParOf" srcId="{F9C3A8A8-3A27-4947-9A71-2D4E95AB4DD4}" destId="{1413BBB2-9D74-4279-A70A-BF6DAB7913D4}" srcOrd="1" destOrd="0" presId="urn:microsoft.com/office/officeart/2018/5/layout/IconLeafLabelList"/>
    <dgm:cxn modelId="{567A9919-FA1E-4651-993D-1CD298A61DEB}" type="presParOf" srcId="{F9C3A8A8-3A27-4947-9A71-2D4E95AB4DD4}" destId="{BF7244A3-F43C-4AE1-9EEA-F9DDD5D712B6}" srcOrd="2" destOrd="0" presId="urn:microsoft.com/office/officeart/2018/5/layout/IconLeafLabelList"/>
    <dgm:cxn modelId="{23CC6331-B64A-45A2-BF1F-3FC0652244A5}" type="presParOf" srcId="{F9C3A8A8-3A27-4947-9A71-2D4E95AB4DD4}" destId="{08986935-4020-48D5-87CE-8C335490487B}" srcOrd="3" destOrd="0" presId="urn:microsoft.com/office/officeart/2018/5/layout/IconLeafLabelList"/>
    <dgm:cxn modelId="{8BA27C6E-FF0C-4A1E-94C6-9BCA535A245B}" type="presParOf" srcId="{591EAF7E-65BE-47E9-9143-A101AB5F21CC}" destId="{AE058836-D471-4D10-AE30-F33F14B7D98C}" srcOrd="1" destOrd="0" presId="urn:microsoft.com/office/officeart/2018/5/layout/IconLeafLabelList"/>
    <dgm:cxn modelId="{8E68BAFD-663D-46EF-848E-51313EB3A00B}" type="presParOf" srcId="{591EAF7E-65BE-47E9-9143-A101AB5F21CC}" destId="{6748BE86-3DE0-4D9A-9D6B-D7E0D10B15FF}" srcOrd="2" destOrd="0" presId="urn:microsoft.com/office/officeart/2018/5/layout/IconLeafLabelList"/>
    <dgm:cxn modelId="{9445D738-CF86-4A35-9DD7-0CBB78E8C186}" type="presParOf" srcId="{6748BE86-3DE0-4D9A-9D6B-D7E0D10B15FF}" destId="{3157BF1C-85A9-4DAC-9228-AB85983C1E19}" srcOrd="0" destOrd="0" presId="urn:microsoft.com/office/officeart/2018/5/layout/IconLeafLabelList"/>
    <dgm:cxn modelId="{E993C92D-93BE-4EAE-A820-05BE2536FDE3}" type="presParOf" srcId="{6748BE86-3DE0-4D9A-9D6B-D7E0D10B15FF}" destId="{C3CB9A76-3FBC-4F23-8F3A-E26D136378C3}" srcOrd="1" destOrd="0" presId="urn:microsoft.com/office/officeart/2018/5/layout/IconLeafLabelList"/>
    <dgm:cxn modelId="{7E1C1C54-DE09-45D8-A266-EDFBA89A7E37}" type="presParOf" srcId="{6748BE86-3DE0-4D9A-9D6B-D7E0D10B15FF}" destId="{30017845-EB58-4F05-8F06-310D2AB5DEAE}" srcOrd="2" destOrd="0" presId="urn:microsoft.com/office/officeart/2018/5/layout/IconLeafLabelList"/>
    <dgm:cxn modelId="{237CDDDD-86AC-4C1E-AA2F-8D7709A5214E}" type="presParOf" srcId="{6748BE86-3DE0-4D9A-9D6B-D7E0D10B15FF}" destId="{527E4205-F4BE-4A1D-B67F-3F5281B46FB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E4B23-E996-4DF7-BD2D-FAD949BD4C9E}">
      <dsp:nvSpPr>
        <dsp:cNvPr id="0" name=""/>
        <dsp:cNvSpPr/>
      </dsp:nvSpPr>
      <dsp:spPr>
        <a:xfrm>
          <a:off x="683905" y="25007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20811-D849-49A0-89ED-9FA5A53C9ED4}">
      <dsp:nvSpPr>
        <dsp:cNvPr id="0" name=""/>
        <dsp:cNvSpPr/>
      </dsp:nvSpPr>
      <dsp:spPr>
        <a:xfrm>
          <a:off x="1093405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AE8E8-6D30-4D7B-8595-C2A59C02AA86}">
      <dsp:nvSpPr>
        <dsp:cNvPr id="0" name=""/>
        <dsp:cNvSpPr/>
      </dsp:nvSpPr>
      <dsp:spPr>
        <a:xfrm>
          <a:off x="69655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Analyze smart device (Fitbit) usage data to uncover user activity, sleep, and calorie trends.</a:t>
          </a:r>
        </a:p>
      </dsp:txBody>
      <dsp:txXfrm>
        <a:off x="69655" y="2770075"/>
        <a:ext cx="3150000" cy="720000"/>
      </dsp:txXfrm>
    </dsp:sp>
    <dsp:sp modelId="{8EC999F2-18C8-48C1-B151-2C1CC143288B}">
      <dsp:nvSpPr>
        <dsp:cNvPr id="0" name=""/>
        <dsp:cNvSpPr/>
      </dsp:nvSpPr>
      <dsp:spPr>
        <a:xfrm>
          <a:off x="4385155" y="25007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EB27F-03AB-487B-B2BE-0B8931C31ED1}">
      <dsp:nvSpPr>
        <dsp:cNvPr id="0" name=""/>
        <dsp:cNvSpPr/>
      </dsp:nvSpPr>
      <dsp:spPr>
        <a:xfrm>
          <a:off x="4794655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C8451-6731-40E7-ADED-6D74131181E9}">
      <dsp:nvSpPr>
        <dsp:cNvPr id="0" name=""/>
        <dsp:cNvSpPr/>
      </dsp:nvSpPr>
      <dsp:spPr>
        <a:xfrm>
          <a:off x="3770905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Apply findings to Bellabeat’s products (Leaf, Time, Spring, Bellabeat app).</a:t>
          </a:r>
        </a:p>
      </dsp:txBody>
      <dsp:txXfrm>
        <a:off x="3770905" y="2770075"/>
        <a:ext cx="3150000" cy="720000"/>
      </dsp:txXfrm>
    </dsp:sp>
    <dsp:sp modelId="{B39C47D1-A6E9-4C49-83BB-53DE98A55118}">
      <dsp:nvSpPr>
        <dsp:cNvPr id="0" name=""/>
        <dsp:cNvSpPr/>
      </dsp:nvSpPr>
      <dsp:spPr>
        <a:xfrm>
          <a:off x="8086406" y="25007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BED9D-498C-4A69-93BA-9D087AA9E1B7}">
      <dsp:nvSpPr>
        <dsp:cNvPr id="0" name=""/>
        <dsp:cNvSpPr/>
      </dsp:nvSpPr>
      <dsp:spPr>
        <a:xfrm>
          <a:off x="8495906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21B71-2161-4361-8064-DAD5429022E9}">
      <dsp:nvSpPr>
        <dsp:cNvPr id="0" name=""/>
        <dsp:cNvSpPr/>
      </dsp:nvSpPr>
      <dsp:spPr>
        <a:xfrm>
          <a:off x="7472156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Provide data-driven marketing recommendations to improve customer engagement.</a:t>
          </a:r>
        </a:p>
      </dsp:txBody>
      <dsp:txXfrm>
        <a:off x="7472156" y="2770075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F1E14-AACC-4833-99D8-E3E8ED812317}">
      <dsp:nvSpPr>
        <dsp:cNvPr id="0" name=""/>
        <dsp:cNvSpPr/>
      </dsp:nvSpPr>
      <dsp:spPr>
        <a:xfrm>
          <a:off x="0" y="0"/>
          <a:ext cx="1069181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781E2-3540-4F53-BE21-F1B56F60D924}">
      <dsp:nvSpPr>
        <dsp:cNvPr id="0" name=""/>
        <dsp:cNvSpPr/>
      </dsp:nvSpPr>
      <dsp:spPr>
        <a:xfrm>
          <a:off x="0" y="0"/>
          <a:ext cx="2138362" cy="187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Public Fitbit Fitness Tracker dataset (30 users, collected via Amazon Mechanical Turk, April–May 2016). </a:t>
          </a:r>
        </a:p>
      </dsp:txBody>
      <dsp:txXfrm>
        <a:off x="0" y="0"/>
        <a:ext cx="2138362" cy="1870075"/>
      </dsp:txXfrm>
    </dsp:sp>
    <dsp:sp modelId="{290E751F-1E2D-4B50-9113-E72473D10541}">
      <dsp:nvSpPr>
        <dsp:cNvPr id="0" name=""/>
        <dsp:cNvSpPr/>
      </dsp:nvSpPr>
      <dsp:spPr>
        <a:xfrm>
          <a:off x="0" y="1870075"/>
          <a:ext cx="1069181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7507A-0755-476A-A692-E949799F53AB}">
      <dsp:nvSpPr>
        <dsp:cNvPr id="0" name=""/>
        <dsp:cNvSpPr/>
      </dsp:nvSpPr>
      <dsp:spPr>
        <a:xfrm>
          <a:off x="0" y="1870075"/>
          <a:ext cx="2138362" cy="187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Files analyzed:</a:t>
          </a:r>
        </a:p>
      </dsp:txBody>
      <dsp:txXfrm>
        <a:off x="0" y="1870075"/>
        <a:ext cx="2138362" cy="1870075"/>
      </dsp:txXfrm>
    </dsp:sp>
    <dsp:sp modelId="{60AA6F8F-7BE1-4BE0-8173-88236089EBC4}">
      <dsp:nvSpPr>
        <dsp:cNvPr id="0" name=""/>
        <dsp:cNvSpPr/>
      </dsp:nvSpPr>
      <dsp:spPr>
        <a:xfrm>
          <a:off x="2298739" y="1887698"/>
          <a:ext cx="8393072" cy="352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daily_activity_merged.csv</a:t>
          </a:r>
        </a:p>
      </dsp:txBody>
      <dsp:txXfrm>
        <a:off x="2298739" y="1887698"/>
        <a:ext cx="8393072" cy="352465"/>
      </dsp:txXfrm>
    </dsp:sp>
    <dsp:sp modelId="{495E6FA9-3E08-4DDA-B3F5-4FD26CAD7157}">
      <dsp:nvSpPr>
        <dsp:cNvPr id="0" name=""/>
        <dsp:cNvSpPr/>
      </dsp:nvSpPr>
      <dsp:spPr>
        <a:xfrm>
          <a:off x="2138362" y="2240163"/>
          <a:ext cx="855344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56A87-9C45-4BA5-A766-2A3826681746}">
      <dsp:nvSpPr>
        <dsp:cNvPr id="0" name=""/>
        <dsp:cNvSpPr/>
      </dsp:nvSpPr>
      <dsp:spPr>
        <a:xfrm>
          <a:off x="2298739" y="2257786"/>
          <a:ext cx="8393072" cy="352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daily_calories_merged.csv</a:t>
          </a:r>
        </a:p>
      </dsp:txBody>
      <dsp:txXfrm>
        <a:off x="2298739" y="2257786"/>
        <a:ext cx="8393072" cy="352465"/>
      </dsp:txXfrm>
    </dsp:sp>
    <dsp:sp modelId="{B6E206EB-46B8-4C45-BA76-987C7BCAAACF}">
      <dsp:nvSpPr>
        <dsp:cNvPr id="0" name=""/>
        <dsp:cNvSpPr/>
      </dsp:nvSpPr>
      <dsp:spPr>
        <a:xfrm>
          <a:off x="2138362" y="2610252"/>
          <a:ext cx="855344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6019BE-EFD4-4445-B1BE-B4812588F496}">
      <dsp:nvSpPr>
        <dsp:cNvPr id="0" name=""/>
        <dsp:cNvSpPr/>
      </dsp:nvSpPr>
      <dsp:spPr>
        <a:xfrm>
          <a:off x="2298739" y="2627875"/>
          <a:ext cx="8393072" cy="352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daily_steps_merged.csv</a:t>
          </a:r>
        </a:p>
      </dsp:txBody>
      <dsp:txXfrm>
        <a:off x="2298739" y="2627875"/>
        <a:ext cx="8393072" cy="352465"/>
      </dsp:txXfrm>
    </dsp:sp>
    <dsp:sp modelId="{D6243699-2734-4411-98F4-016394DDBD3F}">
      <dsp:nvSpPr>
        <dsp:cNvPr id="0" name=""/>
        <dsp:cNvSpPr/>
      </dsp:nvSpPr>
      <dsp:spPr>
        <a:xfrm>
          <a:off x="2138362" y="2980340"/>
          <a:ext cx="855344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87083-1778-4811-8DB2-C18124DB6A6B}">
      <dsp:nvSpPr>
        <dsp:cNvPr id="0" name=""/>
        <dsp:cNvSpPr/>
      </dsp:nvSpPr>
      <dsp:spPr>
        <a:xfrm>
          <a:off x="2298739" y="2997963"/>
          <a:ext cx="8393072" cy="352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sleep_day_merged.csv</a:t>
          </a:r>
        </a:p>
      </dsp:txBody>
      <dsp:txXfrm>
        <a:off x="2298739" y="2997963"/>
        <a:ext cx="8393072" cy="352465"/>
      </dsp:txXfrm>
    </dsp:sp>
    <dsp:sp modelId="{9522EE51-5392-4EED-98A1-AC60599FC87F}">
      <dsp:nvSpPr>
        <dsp:cNvPr id="0" name=""/>
        <dsp:cNvSpPr/>
      </dsp:nvSpPr>
      <dsp:spPr>
        <a:xfrm>
          <a:off x="2138362" y="3350429"/>
          <a:ext cx="855344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1777E-BD1D-4D89-9649-1E3403821640}">
      <dsp:nvSpPr>
        <dsp:cNvPr id="0" name=""/>
        <dsp:cNvSpPr/>
      </dsp:nvSpPr>
      <dsp:spPr>
        <a:xfrm>
          <a:off x="2298739" y="3368052"/>
          <a:ext cx="8393072" cy="352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weight_log_info_merged.csv</a:t>
          </a:r>
        </a:p>
      </dsp:txBody>
      <dsp:txXfrm>
        <a:off x="2298739" y="3368052"/>
        <a:ext cx="8393072" cy="352465"/>
      </dsp:txXfrm>
    </dsp:sp>
    <dsp:sp modelId="{E0A17CC3-8C18-4D79-A642-52E3E7CBB3F5}">
      <dsp:nvSpPr>
        <dsp:cNvPr id="0" name=""/>
        <dsp:cNvSpPr/>
      </dsp:nvSpPr>
      <dsp:spPr>
        <a:xfrm>
          <a:off x="2138362" y="3720517"/>
          <a:ext cx="855344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71525-3F72-4455-8F1F-3D00F01245CB}">
      <dsp:nvSpPr>
        <dsp:cNvPr id="0" name=""/>
        <dsp:cNvSpPr/>
      </dsp:nvSpPr>
      <dsp:spPr>
        <a:xfrm>
          <a:off x="5220" y="671929"/>
          <a:ext cx="1618389" cy="23962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Standardized column names (snake_case).</a:t>
          </a:r>
        </a:p>
      </dsp:txBody>
      <dsp:txXfrm>
        <a:off x="52621" y="719330"/>
        <a:ext cx="1523587" cy="2301489"/>
      </dsp:txXfrm>
    </dsp:sp>
    <dsp:sp modelId="{68BFC190-853D-4028-B36B-A09804C92A99}">
      <dsp:nvSpPr>
        <dsp:cNvPr id="0" name=""/>
        <dsp:cNvSpPr/>
      </dsp:nvSpPr>
      <dsp:spPr>
        <a:xfrm>
          <a:off x="1785449" y="1669394"/>
          <a:ext cx="343098" cy="40136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85449" y="1749666"/>
        <a:ext cx="240169" cy="240816"/>
      </dsp:txXfrm>
    </dsp:sp>
    <dsp:sp modelId="{F1F64619-4FF2-4108-9DB2-EF9BEF1A2D42}">
      <dsp:nvSpPr>
        <dsp:cNvPr id="0" name=""/>
        <dsp:cNvSpPr/>
      </dsp:nvSpPr>
      <dsp:spPr>
        <a:xfrm>
          <a:off x="2270965" y="671929"/>
          <a:ext cx="1618389" cy="23962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Converted date/time formats → consistent activity_date.</a:t>
          </a:r>
        </a:p>
      </dsp:txBody>
      <dsp:txXfrm>
        <a:off x="2318366" y="719330"/>
        <a:ext cx="1523587" cy="2301489"/>
      </dsp:txXfrm>
    </dsp:sp>
    <dsp:sp modelId="{9ED9A4D3-D0E3-470F-9199-C8CD0429255A}">
      <dsp:nvSpPr>
        <dsp:cNvPr id="0" name=""/>
        <dsp:cNvSpPr/>
      </dsp:nvSpPr>
      <dsp:spPr>
        <a:xfrm>
          <a:off x="4051194" y="1669394"/>
          <a:ext cx="343098" cy="40136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051194" y="1749666"/>
        <a:ext cx="240169" cy="240816"/>
      </dsp:txXfrm>
    </dsp:sp>
    <dsp:sp modelId="{A1D84196-F471-4B80-8EA7-714C88874931}">
      <dsp:nvSpPr>
        <dsp:cNvPr id="0" name=""/>
        <dsp:cNvSpPr/>
      </dsp:nvSpPr>
      <dsp:spPr>
        <a:xfrm>
          <a:off x="4536711" y="671929"/>
          <a:ext cx="1618389" cy="23962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Removed duplicates &amp; null values.</a:t>
          </a:r>
        </a:p>
      </dsp:txBody>
      <dsp:txXfrm>
        <a:off x="4584112" y="719330"/>
        <a:ext cx="1523587" cy="2301489"/>
      </dsp:txXfrm>
    </dsp:sp>
    <dsp:sp modelId="{F79F8026-31E2-4AC2-9FE8-83B19EA9F705}">
      <dsp:nvSpPr>
        <dsp:cNvPr id="0" name=""/>
        <dsp:cNvSpPr/>
      </dsp:nvSpPr>
      <dsp:spPr>
        <a:xfrm>
          <a:off x="6316939" y="1669394"/>
          <a:ext cx="343098" cy="40136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316939" y="1749666"/>
        <a:ext cx="240169" cy="240816"/>
      </dsp:txXfrm>
    </dsp:sp>
    <dsp:sp modelId="{2E5F680C-6BAB-4845-8315-BAA55013C4DB}">
      <dsp:nvSpPr>
        <dsp:cNvPr id="0" name=""/>
        <dsp:cNvSpPr/>
      </dsp:nvSpPr>
      <dsp:spPr>
        <a:xfrm>
          <a:off x="6802456" y="671929"/>
          <a:ext cx="1618389" cy="23962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Merged tables into one daily_master dataset (steps, calories, activity minutes, sleep, weight/BMI).</a:t>
          </a:r>
        </a:p>
      </dsp:txBody>
      <dsp:txXfrm>
        <a:off x="6849857" y="719330"/>
        <a:ext cx="1523587" cy="2301489"/>
      </dsp:txXfrm>
    </dsp:sp>
    <dsp:sp modelId="{3E8B0A5A-A8E6-4EBD-9247-39C9DA28DE4B}">
      <dsp:nvSpPr>
        <dsp:cNvPr id="0" name=""/>
        <dsp:cNvSpPr/>
      </dsp:nvSpPr>
      <dsp:spPr>
        <a:xfrm>
          <a:off x="8582685" y="1669394"/>
          <a:ext cx="343098" cy="40136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582685" y="1749666"/>
        <a:ext cx="240169" cy="240816"/>
      </dsp:txXfrm>
    </dsp:sp>
    <dsp:sp modelId="{F55FBD29-F5A3-4ACE-9D57-BC5C49345FB3}">
      <dsp:nvSpPr>
        <dsp:cNvPr id="0" name=""/>
        <dsp:cNvSpPr/>
      </dsp:nvSpPr>
      <dsp:spPr>
        <a:xfrm>
          <a:off x="9068201" y="671929"/>
          <a:ext cx="1618389" cy="23962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Verified number of unique users and date ranges.</a:t>
          </a:r>
        </a:p>
      </dsp:txBody>
      <dsp:txXfrm>
        <a:off x="9115602" y="719330"/>
        <a:ext cx="1523587" cy="23014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9823F-51B5-42E5-BEE1-422873581143}">
      <dsp:nvSpPr>
        <dsp:cNvPr id="0" name=""/>
        <dsp:cNvSpPr/>
      </dsp:nvSpPr>
      <dsp:spPr>
        <a:xfrm>
          <a:off x="2101949" y="12881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3BBB2-9D74-4279-A70A-BF6DAB7913D4}">
      <dsp:nvSpPr>
        <dsp:cNvPr id="0" name=""/>
        <dsp:cNvSpPr/>
      </dsp:nvSpPr>
      <dsp:spPr>
        <a:xfrm>
          <a:off x="2569949" y="59681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86935-4020-48D5-87CE-8C335490487B}">
      <dsp:nvSpPr>
        <dsp:cNvPr id="0" name=""/>
        <dsp:cNvSpPr/>
      </dsp:nvSpPr>
      <dsp:spPr>
        <a:xfrm>
          <a:off x="1399949" y="300881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Smart device data reveals clear links between activity, calories, and health habits.</a:t>
          </a:r>
        </a:p>
      </dsp:txBody>
      <dsp:txXfrm>
        <a:off x="1399949" y="3008813"/>
        <a:ext cx="3600000" cy="720000"/>
      </dsp:txXfrm>
    </dsp:sp>
    <dsp:sp modelId="{3157BF1C-85A9-4DAC-9228-AB85983C1E19}">
      <dsp:nvSpPr>
        <dsp:cNvPr id="0" name=""/>
        <dsp:cNvSpPr/>
      </dsp:nvSpPr>
      <dsp:spPr>
        <a:xfrm>
          <a:off x="6331949" y="12881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B9A76-3FBC-4F23-8F3A-E26D136378C3}">
      <dsp:nvSpPr>
        <dsp:cNvPr id="0" name=""/>
        <dsp:cNvSpPr/>
      </dsp:nvSpPr>
      <dsp:spPr>
        <a:xfrm>
          <a:off x="6799950" y="59681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E4205-F4BE-4A1D-B67F-3F5281B46FB6}">
      <dsp:nvSpPr>
        <dsp:cNvPr id="0" name=""/>
        <dsp:cNvSpPr/>
      </dsp:nvSpPr>
      <dsp:spPr>
        <a:xfrm>
          <a:off x="5629949" y="300881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Bellabeat can leverage these insights to enhance user engagement and product adoption.</a:t>
          </a:r>
        </a:p>
      </dsp:txBody>
      <dsp:txXfrm>
        <a:off x="5629949" y="3008813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401EB-B4DF-4FB2-996E-2F1D3D93D1C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3BF3C-5383-4F74-BB76-E435430B1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3BF3C-5383-4F74-BB76-E435430B1F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4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2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2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8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5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0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3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8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2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9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05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9" r:id="rId7"/>
    <p:sldLayoutId id="2147483688" r:id="rId8"/>
    <p:sldLayoutId id="2147483687" r:id="rId9"/>
    <p:sldLayoutId id="2147483686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70817-C23B-3F01-C91A-7FE946B95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From Data to Decisions: Wellness Trends for Bellabeat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6F9DE-3C93-92DF-318D-FCF729F56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Melvin Mathew</a:t>
            </a:r>
          </a:p>
          <a:p>
            <a:pPr>
              <a:lnSpc>
                <a:spcPct val="100000"/>
              </a:lnSpc>
            </a:pPr>
            <a:r>
              <a:rPr lang="en-US" sz="1400"/>
              <a:t>University of South Florida</a:t>
            </a:r>
          </a:p>
          <a:p>
            <a:pPr>
              <a:lnSpc>
                <a:spcPct val="100000"/>
              </a:lnSpc>
            </a:pPr>
            <a:r>
              <a:rPr lang="en-US" sz="1400"/>
              <a:t>08/20/2025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ollection of geometric shapes&#10;&#10;AI-generated content may be incorrect.">
            <a:extLst>
              <a:ext uri="{FF2B5EF4-FFF2-40B4-BE49-F238E27FC236}">
                <a16:creationId xmlns:a16="http://schemas.microsoft.com/office/drawing/2014/main" id="{3D9FF8D8-904B-307C-8042-01E728CD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65" r="23249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9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76CF7-95CD-FA1E-BC71-5659422E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Recommendations Bellabeat marketing strategy: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B1AC-75F0-A0F5-A600-88D828A2D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Promote Activity Streaks – encourage users to reach daily step goals (gamification, challenges).</a:t>
            </a:r>
          </a:p>
          <a:p>
            <a:pPr>
              <a:lnSpc>
                <a:spcPct val="100000"/>
              </a:lnSpc>
            </a:pPr>
            <a:r>
              <a:rPr lang="en-US" sz="1700"/>
              <a:t>Target Sedentary Users – in-app nudges for micro-workouts, reminders to move.</a:t>
            </a:r>
          </a:p>
          <a:p>
            <a:pPr>
              <a:lnSpc>
                <a:spcPct val="100000"/>
              </a:lnSpc>
            </a:pPr>
            <a:r>
              <a:rPr lang="en-US" sz="1700"/>
              <a:t>Weekend Campaigns – highlight fun weekend activities for users with lower activity on Saturdays/Sundays.</a:t>
            </a:r>
          </a:p>
          <a:p>
            <a:pPr>
              <a:lnSpc>
                <a:spcPct val="100000"/>
              </a:lnSpc>
            </a:pPr>
            <a:r>
              <a:rPr lang="en-US" sz="1700"/>
              <a:t>Sleep Insights – market Bellabeat’s sleep-tracking features; promote bedtime reminders.</a:t>
            </a:r>
          </a:p>
          <a:p>
            <a:pPr>
              <a:lnSpc>
                <a:spcPct val="100000"/>
              </a:lnSpc>
            </a:pPr>
            <a:r>
              <a:rPr lang="en-US" sz="1700"/>
              <a:t>Hydration + Recovery – link sedentary breaks to Spring water bottle reminders.</a:t>
            </a:r>
          </a:p>
        </p:txBody>
      </p:sp>
      <p:pic>
        <p:nvPicPr>
          <p:cNvPr id="5" name="Picture 4" descr="A person running in a low poly style&#10;&#10;AI-generated content may be incorrect.">
            <a:extLst>
              <a:ext uri="{FF2B5EF4-FFF2-40B4-BE49-F238E27FC236}">
                <a16:creationId xmlns:a16="http://schemas.microsoft.com/office/drawing/2014/main" id="{BAC69DDF-F56E-46B6-0A90-530175CB8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6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3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12FC9-2C23-BD3E-4E78-A4CDDE45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US" dirty="0"/>
              <a:t>Closing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95638D-3443-6F4A-ECEF-F9093C492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381897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183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6F9E8-1D66-FA92-A92F-EBBAD373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Business Task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6F011A-7923-629B-F509-9E4E8798E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781746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33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EC852-D94C-ED9B-F32D-EDF806E2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9BDE10-AF84-6BAF-5B85-FC582DED3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813481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652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20141-4CD3-E721-6593-56790668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/>
              <a:t>Data cleaning process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A715F79-C93D-AFC4-1628-31CF2E667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171294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60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8529-105B-B166-C099-CC5FB2B2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BE89-FD33-B3AA-F318-5FCC6BA35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Steps &amp; Calories: Strong positive relationship → more steps = more calories burned.</a:t>
            </a:r>
          </a:p>
          <a:p>
            <a:r>
              <a:rPr lang="en-US" sz="2800" dirty="0"/>
              <a:t>Sedentary Time: Users spend high % of day sedentary, with fewer “very active” minutes.</a:t>
            </a:r>
          </a:p>
          <a:p>
            <a:r>
              <a:rPr lang="en-US" sz="2800" dirty="0"/>
              <a:t>Sleep: Sleep data is incomplete but shows variability in total sleep time.</a:t>
            </a:r>
          </a:p>
          <a:p>
            <a:r>
              <a:rPr lang="en-US" sz="2800" dirty="0"/>
              <a:t>Weekday Trends: Steps generally higher on weekdays than weekends.</a:t>
            </a:r>
          </a:p>
        </p:txBody>
      </p:sp>
    </p:spTree>
    <p:extLst>
      <p:ext uri="{BB962C8B-B14F-4D97-AF65-F5344CB8AC3E}">
        <p14:creationId xmlns:p14="http://schemas.microsoft.com/office/powerpoint/2010/main" val="108726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677B-4D23-30F4-FE3B-44F4FAB4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Steps by Weekday</a:t>
            </a:r>
          </a:p>
        </p:txBody>
      </p:sp>
      <p:pic>
        <p:nvPicPr>
          <p:cNvPr id="6" name="Picture Placeholder 5" descr="A graph with a line graph&#10;&#10;AI-generated content may be incorrect.">
            <a:extLst>
              <a:ext uri="{FF2B5EF4-FFF2-40B4-BE49-F238E27FC236}">
                <a16:creationId xmlns:a16="http://schemas.microsoft.com/office/drawing/2014/main" id="{9BC89DD8-F1DD-E3B1-39AB-357E7DE455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2" t="595" r="-1" b="-449"/>
          <a:stretch>
            <a:fillRect/>
          </a:stretch>
        </p:blipFill>
        <p:spPr>
          <a:xfrm>
            <a:off x="5667271" y="676068"/>
            <a:ext cx="5436158" cy="55058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78CBF-8639-A8F3-31B8-9F81EF6D6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Weekday activity levels are generally higher than weekends.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Users show more consistency in steps during workdays.</a:t>
            </a:r>
          </a:p>
        </p:txBody>
      </p:sp>
    </p:spTree>
    <p:extLst>
      <p:ext uri="{BB962C8B-B14F-4D97-AF65-F5344CB8AC3E}">
        <p14:creationId xmlns:p14="http://schemas.microsoft.com/office/powerpoint/2010/main" val="22593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63907-D845-2387-F2B3-C0562382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Activity Breakdown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DE0EA-82CA-444D-C3F4-315CA462E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Sedentary minutes dominate daily activity.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Lightly active minutes are common; very active minutes are low.</a:t>
            </a:r>
          </a:p>
        </p:txBody>
      </p:sp>
      <p:pic>
        <p:nvPicPr>
          <p:cNvPr id="6" name="Picture Placeholder 5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C96ED19C-F956-0C74-5685-83FA512020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6" r="2" b="-76"/>
          <a:stretch>
            <a:fillRect/>
          </a:stretch>
        </p:blipFill>
        <p:spPr>
          <a:xfrm>
            <a:off x="4981575" y="331600"/>
            <a:ext cx="6495042" cy="65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8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DEEB-E1E8-959E-6593-490AF289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Sleep Distribution</a:t>
            </a:r>
            <a:endParaRPr lang="en-US" dirty="0"/>
          </a:p>
        </p:txBody>
      </p:sp>
      <p:pic>
        <p:nvPicPr>
          <p:cNvPr id="6" name="Picture Placeholder 5" descr="A graph of a number of blue bars&#10;&#10;AI-generated content may be incorrect.">
            <a:extLst>
              <a:ext uri="{FF2B5EF4-FFF2-40B4-BE49-F238E27FC236}">
                <a16:creationId xmlns:a16="http://schemas.microsoft.com/office/drawing/2014/main" id="{B8E31FAE-FDF6-883B-9071-7FF57943EB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8" t="163" r="-814" b="556"/>
          <a:stretch>
            <a:fillRect/>
          </a:stretch>
        </p:blipFill>
        <p:spPr>
          <a:xfrm>
            <a:off x="5074418" y="422031"/>
            <a:ext cx="6280970" cy="61797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71E4A-AB38-C0AC-F52D-E2027E3E3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Users’ sleep patterns vary widely across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Some users average 7–8 hours, others show much less or missing data.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233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6FCC-A83D-DAE8-E658-4267C665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plot: Steps vs Calories</a:t>
            </a:r>
          </a:p>
        </p:txBody>
      </p:sp>
      <p:pic>
        <p:nvPicPr>
          <p:cNvPr id="6" name="Picture Placeholder 5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6980DC71-0CA3-4D73-0B08-7D89BE92AE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8"/>
          <a:stretch>
            <a:fillRect/>
          </a:stretch>
        </p:blipFill>
        <p:spPr>
          <a:xfrm>
            <a:off x="5183187" y="312517"/>
            <a:ext cx="6323753" cy="58336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2F839-A5CF-5A67-2ED9-A7B866D76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Clear upward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Sedentary users (&lt;5,000 steps/day) still burn ~1,800–2,000 calories baseline.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Highly active users (&gt;10,000 steps/day) burn significantly more calories.</a:t>
            </a:r>
          </a:p>
        </p:txBody>
      </p:sp>
    </p:spTree>
    <p:extLst>
      <p:ext uri="{BB962C8B-B14F-4D97-AF65-F5344CB8AC3E}">
        <p14:creationId xmlns:p14="http://schemas.microsoft.com/office/powerpoint/2010/main" val="356821129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2830</TotalTime>
  <Words>456</Words>
  <Application>Microsoft Office PowerPoint</Application>
  <PresentationFormat>Widescreen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Calisto MT</vt:lpstr>
      <vt:lpstr>Univers Condensed</vt:lpstr>
      <vt:lpstr>ChronicleVTI</vt:lpstr>
      <vt:lpstr>From Data to Decisions: Wellness Trends for Bellabeat</vt:lpstr>
      <vt:lpstr>Business Task</vt:lpstr>
      <vt:lpstr>Data Sources</vt:lpstr>
      <vt:lpstr>Data cleaning process</vt:lpstr>
      <vt:lpstr>Analysis Summary</vt:lpstr>
      <vt:lpstr>Average Steps by Weekday</vt:lpstr>
      <vt:lpstr>Activity Breakdown</vt:lpstr>
      <vt:lpstr>Sleep Distribution</vt:lpstr>
      <vt:lpstr>Scatter plot: Steps vs Calories</vt:lpstr>
      <vt:lpstr>Recommendations Bellabeat marketing strategy:</vt:lpstr>
      <vt:lpstr>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Melvin Mathew</dc:creator>
  <cp:lastModifiedBy>Melvin Mathew</cp:lastModifiedBy>
  <cp:revision>2</cp:revision>
  <dcterms:created xsi:type="dcterms:W3CDTF">2025-08-22T19:32:24Z</dcterms:created>
  <dcterms:modified xsi:type="dcterms:W3CDTF">2025-08-24T18:55:21Z</dcterms:modified>
</cp:coreProperties>
</file>