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38C9A-CF00-4B52-97D3-5626AFE7E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DCA511-CDF7-44AF-B96C-AE50A541A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9E7E4A-3957-4B43-8C53-84F7EFFC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05B1-F5B4-49EE-A5F3-21CC1460E854}" type="datetimeFigureOut">
              <a:rPr lang="es-VE" smtClean="0"/>
              <a:t>30-04-2021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A153A1-FC55-466E-8E47-6CE69DD4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CCEC6-B3AF-480A-80B9-BF183804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7787-A525-404E-9E3B-B5C87CF5CB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4334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4B1A7-E068-4444-A2B0-8E1356E0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EA856B-7E1D-4F4A-83C2-269B1D3DE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EBCE76-80C1-457A-A2F3-1688D504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05B1-F5B4-49EE-A5F3-21CC1460E854}" type="datetimeFigureOut">
              <a:rPr lang="es-VE" smtClean="0"/>
              <a:t>30-04-2021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B46C5B-594F-40A9-A3C5-7727ACEA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4D7FF1-52D1-4B36-94AF-0BF3C5E4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7787-A525-404E-9E3B-B5C87CF5CB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0958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3E7C47-E5D5-4533-8CD7-C8723FDC0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D8B9FB-9E55-4860-AD5B-AB18A9B58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9096D7-4608-4002-8A28-54ADFE91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05B1-F5B4-49EE-A5F3-21CC1460E854}" type="datetimeFigureOut">
              <a:rPr lang="es-VE" smtClean="0"/>
              <a:t>30-04-2021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49E58B-61DB-4BE3-B0DF-93055DA6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FF113F-4260-4935-A2A9-501A05A9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7787-A525-404E-9E3B-B5C87CF5CB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7997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FB81D-1FC9-4B37-ACBA-BB4A2D18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2AA74-D085-462B-AA31-4E2A12FC3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00FF7D-CF5D-4DF8-8032-F6080710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05B1-F5B4-49EE-A5F3-21CC1460E854}" type="datetimeFigureOut">
              <a:rPr lang="es-VE" smtClean="0"/>
              <a:t>30-04-2021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7A9501-E7D7-4345-A32C-2BA7F47D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BC1530-FE38-4761-B1F9-85BFF88B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7787-A525-404E-9E3B-B5C87CF5CB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230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B0781-604B-44BC-986D-F9998421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F19142-E47C-48AF-8F99-A501F2839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049CF2-815B-44FA-81FB-B02F4399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05B1-F5B4-49EE-A5F3-21CC1460E854}" type="datetimeFigureOut">
              <a:rPr lang="es-VE" smtClean="0"/>
              <a:t>30-04-2021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367DF5-3E68-4081-8D75-8C5032E9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CC8841-C7AC-46C0-9DB2-7F637524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7787-A525-404E-9E3B-B5C87CF5CB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6957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AAD41-6DC6-461B-B309-2F20E3B8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2A1763-9DC8-4D00-B16E-D7D024985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1991E7-C65C-4426-9EEF-CA0208E8B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61AC47-0D63-4CE3-A01E-40D3CAF4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05B1-F5B4-49EE-A5F3-21CC1460E854}" type="datetimeFigureOut">
              <a:rPr lang="es-VE" smtClean="0"/>
              <a:t>30-04-2021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E8B654-38E9-4138-B1B4-0D3606ED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B01113-E199-4E84-9A1C-383B05A2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7787-A525-404E-9E3B-B5C87CF5CB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3425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67A05-639D-4AE8-B10D-36798B65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B645B1-7E3F-476B-8FAF-956541ABD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351D42-DF32-4B67-9BCB-1EECB1436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6CEDAC-9056-4044-BB4B-C87703216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A7ECB6-071D-4352-BAFB-CDF895875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BDA8D5-994E-43DB-B800-26B474FF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05B1-F5B4-49EE-A5F3-21CC1460E854}" type="datetimeFigureOut">
              <a:rPr lang="es-VE" smtClean="0"/>
              <a:t>30-04-2021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F1E27C-AD18-4BAB-BAF0-7ACC92F8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AC1095-CC61-455A-9CB6-E3354A79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7787-A525-404E-9E3B-B5C87CF5CB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4351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75F44-1A1D-44D8-BCCB-6FC737E6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32C01F-9FAB-4AAB-9E5F-3D58E7ED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05B1-F5B4-49EE-A5F3-21CC1460E854}" type="datetimeFigureOut">
              <a:rPr lang="es-VE" smtClean="0"/>
              <a:t>30-04-2021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986055-07C1-4CE2-B926-F7E877D8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8155C2-91CE-4A60-9F91-87AFAC54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7787-A525-404E-9E3B-B5C87CF5CB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907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014BD1-99AA-4533-9BA3-C236B790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05B1-F5B4-49EE-A5F3-21CC1460E854}" type="datetimeFigureOut">
              <a:rPr lang="es-VE" smtClean="0"/>
              <a:t>30-04-2021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066743-ADC8-481F-BDDF-AB14F4EB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64D2AD-D2EA-43C0-ADE6-D27265AD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7787-A525-404E-9E3B-B5C87CF5CB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542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22968-40B5-4A07-90EE-D3F04C652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6136C1-00A8-4104-9839-B2403A442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7D7E2B-45EA-497A-B4E7-B8FEF57AC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E6DBE4-072A-4C0A-95E1-5CD5E1FE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05B1-F5B4-49EE-A5F3-21CC1460E854}" type="datetimeFigureOut">
              <a:rPr lang="es-VE" smtClean="0"/>
              <a:t>30-04-2021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51CDE2-36AC-4B9E-99D2-F316892A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ABAC2A-8799-4BA0-B2D3-7269B9E7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7787-A525-404E-9E3B-B5C87CF5CB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2894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F3189-DA4E-47D7-8DC2-ADBE6E88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7FEDB5C-4C62-409D-981D-294FCF042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1BE63B-5A31-48E7-82BF-A25B3BE51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A18D00-3BD4-4EB2-A3C7-659A6DB0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05B1-F5B4-49EE-A5F3-21CC1460E854}" type="datetimeFigureOut">
              <a:rPr lang="es-VE" smtClean="0"/>
              <a:t>30-04-2021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053527-A7DF-4228-B773-D48C7502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8F7E84-EEFA-4397-96D1-B7695A91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7787-A525-404E-9E3B-B5C87CF5CB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2599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AC6479-F56C-4B99-825E-86866399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69F475-8DBB-41FA-BD52-3C5BB5DAA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734D27-AD39-472F-A239-64C125B9F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E05B1-F5B4-49EE-A5F3-21CC1460E854}" type="datetimeFigureOut">
              <a:rPr lang="es-VE" smtClean="0"/>
              <a:t>30-04-2021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16796F-FAA6-456A-9993-6EA175DE4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02F1A1-DFC6-4AB7-BCC9-2F2944A74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17787-A525-404E-9E3B-B5C87CF5CB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549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574F34D-D2F4-4963-9F5F-03B8C5FCF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57" t="17482" r="8478" b="8967"/>
          <a:stretch/>
        </p:blipFill>
        <p:spPr>
          <a:xfrm>
            <a:off x="245165" y="427261"/>
            <a:ext cx="8044069" cy="600347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F9ECA89-88BB-4BA9-B0B7-E7EDAB915F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653" t="18931" r="27499" b="10779"/>
          <a:stretch/>
        </p:blipFill>
        <p:spPr>
          <a:xfrm>
            <a:off x="8410417" y="1215887"/>
            <a:ext cx="3536418" cy="4426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75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B1747B9-EB56-481B-B8F7-A950E32A8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674" t="21467" r="9348" b="11141"/>
          <a:stretch/>
        </p:blipFill>
        <p:spPr>
          <a:xfrm>
            <a:off x="2862468" y="341243"/>
            <a:ext cx="6175515" cy="595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5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B6F1DB-8860-434B-8AF6-C3A5B941E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09" t="20743" r="8804" b="8967"/>
          <a:stretch/>
        </p:blipFill>
        <p:spPr>
          <a:xfrm>
            <a:off x="2676939" y="168965"/>
            <a:ext cx="6520067" cy="652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2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4D9C0EF-2AFD-477D-8128-B17A4D380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10" t="18778" r="9489" b="8605"/>
          <a:stretch/>
        </p:blipFill>
        <p:spPr>
          <a:xfrm>
            <a:off x="3273286" y="225286"/>
            <a:ext cx="5546775" cy="642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6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6C79E36-D0FF-49B5-B6CE-E941A7085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413" t="21105" r="10217" b="16914"/>
          <a:stretch/>
        </p:blipFill>
        <p:spPr>
          <a:xfrm>
            <a:off x="2932540" y="132522"/>
            <a:ext cx="6326919" cy="640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2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447FE6-1184-4D37-B054-B8C6B5C71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87" t="21468" r="10109" b="31431"/>
          <a:stretch/>
        </p:blipFill>
        <p:spPr>
          <a:xfrm>
            <a:off x="2374895" y="490329"/>
            <a:ext cx="7442210" cy="55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8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A9DDA5F-14AD-4CFB-BA51-AD6F427B5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35" t="21467" r="18261" b="8243"/>
          <a:stretch/>
        </p:blipFill>
        <p:spPr>
          <a:xfrm>
            <a:off x="2544417" y="583095"/>
            <a:ext cx="6679096" cy="591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27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Melvin Suez</dc:creator>
  <cp:lastModifiedBy>Melvin Suez</cp:lastModifiedBy>
  <cp:revision>5</cp:revision>
  <dcterms:created xsi:type="dcterms:W3CDTF">2021-04-30T13:02:46Z</dcterms:created>
  <dcterms:modified xsi:type="dcterms:W3CDTF">2021-04-30T18:41:11Z</dcterms:modified>
</cp:coreProperties>
</file>