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5" r:id="rId19"/>
    <p:sldId id="278" r:id="rId20"/>
    <p:sldId id="280" r:id="rId21"/>
    <p:sldId id="283" r:id="rId22"/>
    <p:sldId id="284" r:id="rId23"/>
  </p:sldIdLst>
  <p:sldSz cx="9144000" cy="5143500" type="screen16x9"/>
  <p:notesSz cx="6858000" cy="9144000"/>
  <p:embeddedFontLst>
    <p:embeddedFont>
      <p:font typeface="Inter" panose="020B0604020202020204" charset="0"/>
      <p:regular r:id="rId25"/>
      <p:bold r:id="rId26"/>
    </p:embeddedFont>
    <p:embeddedFont>
      <p:font typeface="Bebas Neue" panose="020B0604020202020204" charset="0"/>
      <p:regular r:id="rId27"/>
    </p:embeddedFont>
    <p:embeddedFont>
      <p:font typeface="Kanit" panose="020B0604020202020204" charset="-34"/>
      <p:regular r:id="rId28"/>
      <p:bold r:id="rId29"/>
      <p:italic r:id="rId30"/>
      <p:boldItalic r:id="rId31"/>
    </p:embeddedFont>
    <p:embeddedFont>
      <p:font typeface="Titillium Web" panose="020B0604020202020204" charset="0"/>
      <p:regular r:id="rId32"/>
      <p:bold r:id="rId33"/>
      <p:italic r:id="rId34"/>
      <p:boldItalic r:id="rId35"/>
    </p:embeddedFont>
    <p:embeddedFont>
      <p:font typeface="Mulish Medium"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9D690B-5420-433A-8E7E-BF35E46F7B12}">
  <a:tblStyle styleId="{F39D690B-5420-433A-8E7E-BF35E46F7B1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08432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0d1d5e8f9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0d1d5e8f9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69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158f2d768a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158f2d768a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9375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15bc32deb7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15bc32deb7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707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158f2d768a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158f2d768a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5387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158f2d768a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158f2d768a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8872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158f2d768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158f2d768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1397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158f2d768a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158f2d768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187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15bc32deb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15bc32deb7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805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1158f2d768a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1158f2d768a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594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115bc32deb7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115bc32deb7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368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158f2d768a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158f2d768a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6624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463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1158f2d768a_0_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1158f2d768a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786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1158f2d768a_0_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1158f2d768a_0_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174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1158f2d768a_0_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1158f2d768a_0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1344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1960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158f2d768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158f2d768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827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158f2d768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158f2d768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8063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158f2d768a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158f2d768a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643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58f2d768a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158f2d768a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4970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15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158f2d76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158f2d76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93806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8125"/>
            <a:ext cx="9144000" cy="5143500"/>
          </a:xfrm>
          <a:prstGeom prst="rect">
            <a:avLst/>
          </a:prstGeom>
          <a:noFill/>
          <a:ln>
            <a:noFill/>
          </a:ln>
        </p:spPr>
      </p:pic>
      <p:sp>
        <p:nvSpPr>
          <p:cNvPr id="10" name="Google Shape;10;p2"/>
          <p:cNvSpPr txBox="1">
            <a:spLocks noGrp="1"/>
          </p:cNvSpPr>
          <p:nvPr>
            <p:ph type="ctrTitle"/>
          </p:nvPr>
        </p:nvSpPr>
        <p:spPr>
          <a:xfrm>
            <a:off x="3782250" y="1288914"/>
            <a:ext cx="4651500" cy="2125500"/>
          </a:xfrm>
          <a:prstGeom prst="rect">
            <a:avLst/>
          </a:prstGeom>
          <a:noFill/>
        </p:spPr>
        <p:txBody>
          <a:bodyPr spcFirstLastPara="1" wrap="square" lIns="91425" tIns="91425" rIns="91425" bIns="91425" anchor="ctr" anchorCtr="0">
            <a:noAutofit/>
          </a:bodyPr>
          <a:lstStyle>
            <a:lvl1pPr lvl="0" algn="r">
              <a:lnSpc>
                <a:spcPct val="90000"/>
              </a:lnSpc>
              <a:spcBef>
                <a:spcPts val="0"/>
              </a:spcBef>
              <a:spcAft>
                <a:spcPts val="0"/>
              </a:spcAft>
              <a:buSzPts val="4500"/>
              <a:buFont typeface="Loved by the King"/>
              <a:buNone/>
              <a:defRPr sz="57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1" name="Google Shape;11;p2"/>
          <p:cNvSpPr txBox="1">
            <a:spLocks noGrp="1"/>
          </p:cNvSpPr>
          <p:nvPr>
            <p:ph type="subTitle" idx="1"/>
          </p:nvPr>
        </p:nvSpPr>
        <p:spPr>
          <a:xfrm>
            <a:off x="4656075" y="3488887"/>
            <a:ext cx="3777900" cy="365700"/>
          </a:xfrm>
          <a:prstGeom prst="rect">
            <a:avLst/>
          </a:prstGeom>
          <a:noFill/>
        </p:spPr>
        <p:txBody>
          <a:bodyPr spcFirstLastPara="1" wrap="square" lIns="91425" tIns="91425" rIns="91425" bIns="91425" anchor="ctr" anchorCtr="0">
            <a:noAutofit/>
          </a:bodyPr>
          <a:lstStyle>
            <a:lvl1pPr lvl="0" algn="r">
              <a:lnSpc>
                <a:spcPct val="100000"/>
              </a:lnSpc>
              <a:spcBef>
                <a:spcPts val="0"/>
              </a:spcBef>
              <a:spcAft>
                <a:spcPts val="0"/>
              </a:spcAft>
              <a:buSzPts val="1500"/>
              <a:buNone/>
              <a:defRPr sz="1600">
                <a:latin typeface="Mulish Medium"/>
                <a:ea typeface="Mulish Medium"/>
                <a:cs typeface="Mulish Medium"/>
                <a:sym typeface="Mulish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24">
    <p:spTree>
      <p:nvGrpSpPr>
        <p:cNvPr id="1" name="Shape 80"/>
        <p:cNvGrpSpPr/>
        <p:nvPr/>
      </p:nvGrpSpPr>
      <p:grpSpPr>
        <a:xfrm>
          <a:off x="0" y="0"/>
          <a:ext cx="0" cy="0"/>
          <a:chOff x="0" y="0"/>
          <a:chExt cx="0" cy="0"/>
        </a:xfrm>
      </p:grpSpPr>
      <p:pic>
        <p:nvPicPr>
          <p:cNvPr id="81" name="Google Shape;81;p14"/>
          <p:cNvPicPr preferRelativeResize="0"/>
          <p:nvPr/>
        </p:nvPicPr>
        <p:blipFill rotWithShape="1">
          <a:blip r:embed="rId2">
            <a:alphaModFix/>
          </a:blip>
          <a:srcRect l="25069" r="48143"/>
          <a:stretch/>
        </p:blipFill>
        <p:spPr>
          <a:xfrm rot="10800000">
            <a:off x="6688272" y="-8125"/>
            <a:ext cx="2449277" cy="5143500"/>
          </a:xfrm>
          <a:prstGeom prst="rect">
            <a:avLst/>
          </a:prstGeom>
          <a:noFill/>
          <a:ln>
            <a:noFill/>
          </a:ln>
        </p:spPr>
      </p:pic>
      <p:pic>
        <p:nvPicPr>
          <p:cNvPr id="82" name="Google Shape;82;p14"/>
          <p:cNvPicPr preferRelativeResize="0"/>
          <p:nvPr/>
        </p:nvPicPr>
        <p:blipFill rotWithShape="1">
          <a:blip r:embed="rId3">
            <a:alphaModFix/>
          </a:blip>
          <a:srcRect l="26659"/>
          <a:stretch/>
        </p:blipFill>
        <p:spPr>
          <a:xfrm rot="10800000" flipH="1">
            <a:off x="-7275" y="0"/>
            <a:ext cx="6706027" cy="5143500"/>
          </a:xfrm>
          <a:prstGeom prst="rect">
            <a:avLst/>
          </a:prstGeom>
          <a:noFill/>
          <a:ln>
            <a:noFill/>
          </a:ln>
        </p:spPr>
      </p:pic>
      <p:sp>
        <p:nvSpPr>
          <p:cNvPr id="83" name="Google Shape;83;p14"/>
          <p:cNvSpPr txBox="1">
            <a:spLocks noGrp="1"/>
          </p:cNvSpPr>
          <p:nvPr>
            <p:ph type="subTitle" idx="1"/>
          </p:nvPr>
        </p:nvSpPr>
        <p:spPr>
          <a:xfrm>
            <a:off x="1388100" y="1428971"/>
            <a:ext cx="6367800" cy="17976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28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84" name="Google Shape;84;p14"/>
          <p:cNvSpPr txBox="1">
            <a:spLocks noGrp="1"/>
          </p:cNvSpPr>
          <p:nvPr>
            <p:ph type="title"/>
          </p:nvPr>
        </p:nvSpPr>
        <p:spPr>
          <a:xfrm>
            <a:off x="1388100" y="3257329"/>
            <a:ext cx="63678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sz="2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22">
    <p:spTree>
      <p:nvGrpSpPr>
        <p:cNvPr id="1" name="Shape 85"/>
        <p:cNvGrpSpPr/>
        <p:nvPr/>
      </p:nvGrpSpPr>
      <p:grpSpPr>
        <a:xfrm>
          <a:off x="0" y="0"/>
          <a:ext cx="0" cy="0"/>
          <a:chOff x="0" y="0"/>
          <a:chExt cx="0" cy="0"/>
        </a:xfrm>
      </p:grpSpPr>
      <p:grpSp>
        <p:nvGrpSpPr>
          <p:cNvPr id="86" name="Google Shape;86;p15"/>
          <p:cNvGrpSpPr/>
          <p:nvPr/>
        </p:nvGrpSpPr>
        <p:grpSpPr>
          <a:xfrm>
            <a:off x="0" y="-8125"/>
            <a:ext cx="9144000" cy="5143500"/>
            <a:chOff x="0" y="-8125"/>
            <a:chExt cx="9144000" cy="5143500"/>
          </a:xfrm>
        </p:grpSpPr>
        <p:pic>
          <p:nvPicPr>
            <p:cNvPr id="87" name="Google Shape;87;p15"/>
            <p:cNvPicPr preferRelativeResize="0"/>
            <p:nvPr/>
          </p:nvPicPr>
          <p:blipFill rotWithShape="1">
            <a:blip r:embed="rId2">
              <a:alphaModFix/>
            </a:blip>
            <a:srcRect l="15074"/>
            <a:stretch/>
          </p:blipFill>
          <p:spPr>
            <a:xfrm rot="10800000">
              <a:off x="1378449" y="-8125"/>
              <a:ext cx="7765550" cy="5143500"/>
            </a:xfrm>
            <a:prstGeom prst="rect">
              <a:avLst/>
            </a:prstGeom>
            <a:noFill/>
            <a:ln>
              <a:noFill/>
            </a:ln>
          </p:spPr>
        </p:pic>
        <p:pic>
          <p:nvPicPr>
            <p:cNvPr id="88" name="Google Shape;88;p15"/>
            <p:cNvPicPr preferRelativeResize="0"/>
            <p:nvPr/>
          </p:nvPicPr>
          <p:blipFill rotWithShape="1">
            <a:blip r:embed="rId3">
              <a:alphaModFix/>
            </a:blip>
            <a:srcRect l="35831" r="48145"/>
            <a:stretch/>
          </p:blipFill>
          <p:spPr>
            <a:xfrm rot="10800000" flipH="1">
              <a:off x="0" y="-8125"/>
              <a:ext cx="1465123" cy="5143500"/>
            </a:xfrm>
            <a:prstGeom prst="rect">
              <a:avLst/>
            </a:prstGeom>
            <a:noFill/>
            <a:ln>
              <a:noFill/>
            </a:ln>
          </p:spPr>
        </p:pic>
      </p:grpSp>
      <p:sp>
        <p:nvSpPr>
          <p:cNvPr id="89" name="Google Shape;89;p15"/>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CUSTOM_22_1">
    <p:spTree>
      <p:nvGrpSpPr>
        <p:cNvPr id="1" name="Shape 90"/>
        <p:cNvGrpSpPr/>
        <p:nvPr/>
      </p:nvGrpSpPr>
      <p:grpSpPr>
        <a:xfrm>
          <a:off x="0" y="0"/>
          <a:ext cx="0" cy="0"/>
          <a:chOff x="0" y="0"/>
          <a:chExt cx="0" cy="0"/>
        </a:xfrm>
      </p:grpSpPr>
      <p:grpSp>
        <p:nvGrpSpPr>
          <p:cNvPr id="91" name="Google Shape;91;p16"/>
          <p:cNvGrpSpPr/>
          <p:nvPr/>
        </p:nvGrpSpPr>
        <p:grpSpPr>
          <a:xfrm>
            <a:off x="0" y="-8125"/>
            <a:ext cx="9144000" cy="5143500"/>
            <a:chOff x="0" y="-8125"/>
            <a:chExt cx="9144000" cy="5143500"/>
          </a:xfrm>
        </p:grpSpPr>
        <p:pic>
          <p:nvPicPr>
            <p:cNvPr id="92" name="Google Shape;92;p16"/>
            <p:cNvPicPr preferRelativeResize="0"/>
            <p:nvPr/>
          </p:nvPicPr>
          <p:blipFill rotWithShape="1">
            <a:blip r:embed="rId2">
              <a:alphaModFix/>
            </a:blip>
            <a:srcRect l="15074"/>
            <a:stretch/>
          </p:blipFill>
          <p:spPr>
            <a:xfrm>
              <a:off x="0" y="-8125"/>
              <a:ext cx="7765550" cy="5143500"/>
            </a:xfrm>
            <a:prstGeom prst="rect">
              <a:avLst/>
            </a:prstGeom>
            <a:noFill/>
            <a:ln>
              <a:noFill/>
            </a:ln>
          </p:spPr>
        </p:pic>
        <p:pic>
          <p:nvPicPr>
            <p:cNvPr id="93" name="Google Shape;93;p16"/>
            <p:cNvPicPr preferRelativeResize="0"/>
            <p:nvPr/>
          </p:nvPicPr>
          <p:blipFill rotWithShape="1">
            <a:blip r:embed="rId3">
              <a:alphaModFix/>
            </a:blip>
            <a:srcRect l="35831" r="48145"/>
            <a:stretch/>
          </p:blipFill>
          <p:spPr>
            <a:xfrm flipH="1">
              <a:off x="7678877" y="-8125"/>
              <a:ext cx="1465123" cy="5143500"/>
            </a:xfrm>
            <a:prstGeom prst="rect">
              <a:avLst/>
            </a:prstGeom>
            <a:noFill/>
            <a:ln>
              <a:noFill/>
            </a:ln>
          </p:spPr>
        </p:pic>
      </p:grpSp>
      <p:sp>
        <p:nvSpPr>
          <p:cNvPr id="94" name="Google Shape;94;p16"/>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
  <p:cSld name="CUSTOM_4">
    <p:spTree>
      <p:nvGrpSpPr>
        <p:cNvPr id="1" name="Shape 95"/>
        <p:cNvGrpSpPr/>
        <p:nvPr/>
      </p:nvGrpSpPr>
      <p:grpSpPr>
        <a:xfrm>
          <a:off x="0" y="0"/>
          <a:ext cx="0" cy="0"/>
          <a:chOff x="0" y="0"/>
          <a:chExt cx="0" cy="0"/>
        </a:xfrm>
      </p:grpSpPr>
      <p:grpSp>
        <p:nvGrpSpPr>
          <p:cNvPr id="96" name="Google Shape;96;p17"/>
          <p:cNvGrpSpPr/>
          <p:nvPr/>
        </p:nvGrpSpPr>
        <p:grpSpPr>
          <a:xfrm>
            <a:off x="0" y="-8125"/>
            <a:ext cx="9142107" cy="5143500"/>
            <a:chOff x="1204367" y="-8125"/>
            <a:chExt cx="9142107" cy="5143500"/>
          </a:xfrm>
        </p:grpSpPr>
        <p:pic>
          <p:nvPicPr>
            <p:cNvPr id="97" name="Google Shape;97;p17"/>
            <p:cNvPicPr preferRelativeResize="0"/>
            <p:nvPr/>
          </p:nvPicPr>
          <p:blipFill rotWithShape="1">
            <a:blip r:embed="rId2">
              <a:alphaModFix/>
            </a:blip>
            <a:srcRect l="19910"/>
            <a:stretch/>
          </p:blipFill>
          <p:spPr>
            <a:xfrm>
              <a:off x="1204367" y="-8125"/>
              <a:ext cx="7323173" cy="5143500"/>
            </a:xfrm>
            <a:prstGeom prst="rect">
              <a:avLst/>
            </a:prstGeom>
            <a:noFill/>
            <a:ln>
              <a:noFill/>
            </a:ln>
          </p:spPr>
        </p:pic>
        <p:pic>
          <p:nvPicPr>
            <p:cNvPr id="98" name="Google Shape;98;p17"/>
            <p:cNvPicPr preferRelativeResize="0"/>
            <p:nvPr/>
          </p:nvPicPr>
          <p:blipFill rotWithShape="1">
            <a:blip r:embed="rId3">
              <a:alphaModFix/>
            </a:blip>
            <a:srcRect l="31858" r="38967"/>
            <a:stretch/>
          </p:blipFill>
          <p:spPr>
            <a:xfrm flipH="1">
              <a:off x="7678874" y="-8125"/>
              <a:ext cx="2667600" cy="5143500"/>
            </a:xfrm>
            <a:prstGeom prst="rect">
              <a:avLst/>
            </a:prstGeom>
            <a:noFill/>
            <a:ln>
              <a:noFill/>
            </a:ln>
          </p:spPr>
        </p:pic>
      </p:grpSp>
      <p:sp>
        <p:nvSpPr>
          <p:cNvPr id="99" name="Google Shape;99;p17"/>
          <p:cNvSpPr txBox="1">
            <a:spLocks noGrp="1"/>
          </p:cNvSpPr>
          <p:nvPr>
            <p:ph type="title"/>
          </p:nvPr>
        </p:nvSpPr>
        <p:spPr>
          <a:xfrm>
            <a:off x="2426400" y="3224182"/>
            <a:ext cx="4291200" cy="572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0" name="Google Shape;100;p17"/>
          <p:cNvSpPr txBox="1">
            <a:spLocks noGrp="1"/>
          </p:cNvSpPr>
          <p:nvPr>
            <p:ph type="subTitle" idx="1"/>
          </p:nvPr>
        </p:nvSpPr>
        <p:spPr>
          <a:xfrm>
            <a:off x="2425500" y="3786732"/>
            <a:ext cx="4293000" cy="68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101"/>
        <p:cNvGrpSpPr/>
        <p:nvPr/>
      </p:nvGrpSpPr>
      <p:grpSpPr>
        <a:xfrm>
          <a:off x="0" y="0"/>
          <a:ext cx="0" cy="0"/>
          <a:chOff x="0" y="0"/>
          <a:chExt cx="0" cy="0"/>
        </a:xfrm>
      </p:grpSpPr>
      <p:grpSp>
        <p:nvGrpSpPr>
          <p:cNvPr id="102" name="Google Shape;102;p18"/>
          <p:cNvGrpSpPr/>
          <p:nvPr/>
        </p:nvGrpSpPr>
        <p:grpSpPr>
          <a:xfrm>
            <a:off x="0" y="-8125"/>
            <a:ext cx="9142107" cy="5143500"/>
            <a:chOff x="1204367" y="-8125"/>
            <a:chExt cx="9142107" cy="5143500"/>
          </a:xfrm>
        </p:grpSpPr>
        <p:pic>
          <p:nvPicPr>
            <p:cNvPr id="103" name="Google Shape;103;p18"/>
            <p:cNvPicPr preferRelativeResize="0"/>
            <p:nvPr/>
          </p:nvPicPr>
          <p:blipFill rotWithShape="1">
            <a:blip r:embed="rId2">
              <a:alphaModFix/>
            </a:blip>
            <a:srcRect l="19910"/>
            <a:stretch/>
          </p:blipFill>
          <p:spPr>
            <a:xfrm>
              <a:off x="1204367" y="-8125"/>
              <a:ext cx="7323173" cy="5143500"/>
            </a:xfrm>
            <a:prstGeom prst="rect">
              <a:avLst/>
            </a:prstGeom>
            <a:noFill/>
            <a:ln>
              <a:noFill/>
            </a:ln>
          </p:spPr>
        </p:pic>
        <p:pic>
          <p:nvPicPr>
            <p:cNvPr id="104" name="Google Shape;104;p18"/>
            <p:cNvPicPr preferRelativeResize="0"/>
            <p:nvPr/>
          </p:nvPicPr>
          <p:blipFill rotWithShape="1">
            <a:blip r:embed="rId3">
              <a:alphaModFix/>
            </a:blip>
            <a:srcRect l="31858" r="38967"/>
            <a:stretch/>
          </p:blipFill>
          <p:spPr>
            <a:xfrm flipH="1">
              <a:off x="7678874" y="-8125"/>
              <a:ext cx="2667600" cy="5143500"/>
            </a:xfrm>
            <a:prstGeom prst="rect">
              <a:avLst/>
            </a:prstGeom>
            <a:noFill/>
            <a:ln>
              <a:noFill/>
            </a:ln>
          </p:spPr>
        </p:pic>
      </p:grpSp>
      <p:sp>
        <p:nvSpPr>
          <p:cNvPr id="105" name="Google Shape;105;p18"/>
          <p:cNvSpPr txBox="1">
            <a:spLocks noGrp="1"/>
          </p:cNvSpPr>
          <p:nvPr>
            <p:ph type="title"/>
          </p:nvPr>
        </p:nvSpPr>
        <p:spPr>
          <a:xfrm>
            <a:off x="4418768" y="1425988"/>
            <a:ext cx="3453600" cy="15423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6" name="Google Shape;106;p18"/>
          <p:cNvSpPr txBox="1">
            <a:spLocks noGrp="1"/>
          </p:cNvSpPr>
          <p:nvPr>
            <p:ph type="subTitle" idx="1"/>
          </p:nvPr>
        </p:nvSpPr>
        <p:spPr>
          <a:xfrm>
            <a:off x="4418050" y="3034413"/>
            <a:ext cx="3454800" cy="683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CUSTOM_14">
    <p:spTree>
      <p:nvGrpSpPr>
        <p:cNvPr id="1" name="Shape 107"/>
        <p:cNvGrpSpPr/>
        <p:nvPr/>
      </p:nvGrpSpPr>
      <p:grpSpPr>
        <a:xfrm>
          <a:off x="0" y="0"/>
          <a:ext cx="0" cy="0"/>
          <a:chOff x="0" y="0"/>
          <a:chExt cx="0" cy="0"/>
        </a:xfrm>
      </p:grpSpPr>
      <p:grpSp>
        <p:nvGrpSpPr>
          <p:cNvPr id="108" name="Google Shape;108;p19"/>
          <p:cNvGrpSpPr/>
          <p:nvPr/>
        </p:nvGrpSpPr>
        <p:grpSpPr>
          <a:xfrm>
            <a:off x="0" y="-8125"/>
            <a:ext cx="9142107" cy="5143500"/>
            <a:chOff x="1204367" y="-8125"/>
            <a:chExt cx="9142107" cy="5143500"/>
          </a:xfrm>
        </p:grpSpPr>
        <p:pic>
          <p:nvPicPr>
            <p:cNvPr id="109" name="Google Shape;109;p19"/>
            <p:cNvPicPr preferRelativeResize="0"/>
            <p:nvPr/>
          </p:nvPicPr>
          <p:blipFill rotWithShape="1">
            <a:blip r:embed="rId2">
              <a:alphaModFix/>
            </a:blip>
            <a:srcRect l="19910"/>
            <a:stretch/>
          </p:blipFill>
          <p:spPr>
            <a:xfrm>
              <a:off x="1204367" y="-8125"/>
              <a:ext cx="7323173" cy="5143500"/>
            </a:xfrm>
            <a:prstGeom prst="rect">
              <a:avLst/>
            </a:prstGeom>
            <a:noFill/>
            <a:ln>
              <a:noFill/>
            </a:ln>
          </p:spPr>
        </p:pic>
        <p:pic>
          <p:nvPicPr>
            <p:cNvPr id="110" name="Google Shape;110;p19"/>
            <p:cNvPicPr preferRelativeResize="0"/>
            <p:nvPr/>
          </p:nvPicPr>
          <p:blipFill rotWithShape="1">
            <a:blip r:embed="rId3">
              <a:alphaModFix/>
            </a:blip>
            <a:srcRect l="31858" r="38967"/>
            <a:stretch/>
          </p:blipFill>
          <p:spPr>
            <a:xfrm flipH="1">
              <a:off x="7678874" y="-8125"/>
              <a:ext cx="2667600" cy="5143500"/>
            </a:xfrm>
            <a:prstGeom prst="rect">
              <a:avLst/>
            </a:prstGeom>
            <a:noFill/>
            <a:ln>
              <a:noFill/>
            </a:ln>
          </p:spPr>
        </p:pic>
      </p:grpSp>
      <p:sp>
        <p:nvSpPr>
          <p:cNvPr id="111" name="Google Shape;111;p19"/>
          <p:cNvSpPr txBox="1">
            <a:spLocks noGrp="1"/>
          </p:cNvSpPr>
          <p:nvPr>
            <p:ph type="body" idx="1"/>
          </p:nvPr>
        </p:nvSpPr>
        <p:spPr>
          <a:xfrm>
            <a:off x="719985" y="1708150"/>
            <a:ext cx="3823800" cy="28914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Nunito Light"/>
              <a:buChar char="●"/>
              <a:defRPr sz="1600"/>
            </a:lvl1pPr>
            <a:lvl2pPr marL="914400" lvl="1" indent="-330200" rtl="0">
              <a:lnSpc>
                <a:spcPct val="100000"/>
              </a:lnSpc>
              <a:spcBef>
                <a:spcPts val="0"/>
              </a:spcBef>
              <a:spcAft>
                <a:spcPts val="0"/>
              </a:spcAft>
              <a:buSzPts val="1600"/>
              <a:buFont typeface="Nunito Light"/>
              <a:buChar char="○"/>
              <a:defRPr sz="1600"/>
            </a:lvl2pPr>
            <a:lvl3pPr marL="1371600" lvl="2" indent="-330200" rtl="0">
              <a:lnSpc>
                <a:spcPct val="100000"/>
              </a:lnSpc>
              <a:spcBef>
                <a:spcPts val="0"/>
              </a:spcBef>
              <a:spcAft>
                <a:spcPts val="0"/>
              </a:spcAft>
              <a:buSzPts val="1600"/>
              <a:buFont typeface="Nunito Light"/>
              <a:buChar char="■"/>
              <a:defRPr sz="1600"/>
            </a:lvl3pPr>
            <a:lvl4pPr marL="1828800" lvl="3" indent="-330200" rtl="0">
              <a:lnSpc>
                <a:spcPct val="100000"/>
              </a:lnSpc>
              <a:spcBef>
                <a:spcPts val="0"/>
              </a:spcBef>
              <a:spcAft>
                <a:spcPts val="0"/>
              </a:spcAft>
              <a:buSzPts val="1600"/>
              <a:buFont typeface="Nunito Light"/>
              <a:buChar char="●"/>
              <a:defRPr sz="1600"/>
            </a:lvl4pPr>
            <a:lvl5pPr marL="2286000" lvl="4" indent="-330200" rtl="0">
              <a:lnSpc>
                <a:spcPct val="100000"/>
              </a:lnSpc>
              <a:spcBef>
                <a:spcPts val="0"/>
              </a:spcBef>
              <a:spcAft>
                <a:spcPts val="0"/>
              </a:spcAft>
              <a:buSzPts val="1600"/>
              <a:buFont typeface="Nunito Light"/>
              <a:buChar char="○"/>
              <a:defRPr sz="1600"/>
            </a:lvl5pPr>
            <a:lvl6pPr marL="2743200" lvl="5" indent="-330200" rtl="0">
              <a:lnSpc>
                <a:spcPct val="100000"/>
              </a:lnSpc>
              <a:spcBef>
                <a:spcPts val="0"/>
              </a:spcBef>
              <a:spcAft>
                <a:spcPts val="0"/>
              </a:spcAft>
              <a:buSzPts val="1600"/>
              <a:buFont typeface="Nunito Light"/>
              <a:buChar char="■"/>
              <a:defRPr sz="1600"/>
            </a:lvl6pPr>
            <a:lvl7pPr marL="3200400" lvl="6" indent="-330200" rtl="0">
              <a:lnSpc>
                <a:spcPct val="100000"/>
              </a:lnSpc>
              <a:spcBef>
                <a:spcPts val="0"/>
              </a:spcBef>
              <a:spcAft>
                <a:spcPts val="0"/>
              </a:spcAft>
              <a:buSzPts val="1600"/>
              <a:buFont typeface="Nunito Light"/>
              <a:buChar char="●"/>
              <a:defRPr sz="1600"/>
            </a:lvl7pPr>
            <a:lvl8pPr marL="3657600" lvl="7" indent="-330200" rtl="0">
              <a:lnSpc>
                <a:spcPct val="100000"/>
              </a:lnSpc>
              <a:spcBef>
                <a:spcPts val="0"/>
              </a:spcBef>
              <a:spcAft>
                <a:spcPts val="0"/>
              </a:spcAft>
              <a:buSzPts val="1600"/>
              <a:buFont typeface="Nunito Light"/>
              <a:buChar char="○"/>
              <a:defRPr sz="1600"/>
            </a:lvl8pPr>
            <a:lvl9pPr marL="4114800" lvl="8" indent="-330200" rtl="0">
              <a:lnSpc>
                <a:spcPct val="100000"/>
              </a:lnSpc>
              <a:spcBef>
                <a:spcPts val="0"/>
              </a:spcBef>
              <a:spcAft>
                <a:spcPts val="0"/>
              </a:spcAft>
              <a:buSzPts val="1600"/>
              <a:buFont typeface="Nunito Light"/>
              <a:buChar char="■"/>
              <a:defRPr sz="1600"/>
            </a:lvl9pPr>
          </a:lstStyle>
          <a:p>
            <a:endParaRPr/>
          </a:p>
        </p:txBody>
      </p:sp>
      <p:sp>
        <p:nvSpPr>
          <p:cNvPr id="112" name="Google Shape;112;p19"/>
          <p:cNvSpPr txBox="1">
            <a:spLocks noGrp="1"/>
          </p:cNvSpPr>
          <p:nvPr>
            <p:ph type="body" idx="2"/>
          </p:nvPr>
        </p:nvSpPr>
        <p:spPr>
          <a:xfrm>
            <a:off x="4600215" y="1708150"/>
            <a:ext cx="3823800" cy="2891400"/>
          </a:xfrm>
          <a:prstGeom prst="rect">
            <a:avLst/>
          </a:prstGeom>
        </p:spPr>
        <p:txBody>
          <a:bodyPr spcFirstLastPara="1" wrap="square" lIns="91425" tIns="91425" rIns="91425" bIns="91425" anchor="t" anchorCtr="0">
            <a:noAutofit/>
          </a:bodyPr>
          <a:lstStyle>
            <a:lvl1pPr marL="457200" lvl="0" indent="-330200" rtl="0">
              <a:lnSpc>
                <a:spcPct val="100000"/>
              </a:lnSpc>
              <a:spcBef>
                <a:spcPts val="300"/>
              </a:spcBef>
              <a:spcAft>
                <a:spcPts val="0"/>
              </a:spcAft>
              <a:buSzPts val="1600"/>
              <a:buFont typeface="Nunito Light"/>
              <a:buChar char="●"/>
              <a:defRPr sz="1600"/>
            </a:lvl1pPr>
            <a:lvl2pPr marL="914400" lvl="1" indent="-330200" rtl="0">
              <a:lnSpc>
                <a:spcPct val="100000"/>
              </a:lnSpc>
              <a:spcBef>
                <a:spcPts val="0"/>
              </a:spcBef>
              <a:spcAft>
                <a:spcPts val="0"/>
              </a:spcAft>
              <a:buSzPts val="1600"/>
              <a:buFont typeface="Nunito Light"/>
              <a:buChar char="○"/>
              <a:defRPr sz="1600"/>
            </a:lvl2pPr>
            <a:lvl3pPr marL="1371600" lvl="2" indent="-330200" rtl="0">
              <a:lnSpc>
                <a:spcPct val="100000"/>
              </a:lnSpc>
              <a:spcBef>
                <a:spcPts val="0"/>
              </a:spcBef>
              <a:spcAft>
                <a:spcPts val="0"/>
              </a:spcAft>
              <a:buSzPts val="1600"/>
              <a:buFont typeface="Nunito Light"/>
              <a:buChar char="■"/>
              <a:defRPr sz="1600"/>
            </a:lvl3pPr>
            <a:lvl4pPr marL="1828800" lvl="3" indent="-330200" rtl="0">
              <a:lnSpc>
                <a:spcPct val="100000"/>
              </a:lnSpc>
              <a:spcBef>
                <a:spcPts val="0"/>
              </a:spcBef>
              <a:spcAft>
                <a:spcPts val="0"/>
              </a:spcAft>
              <a:buSzPts val="1600"/>
              <a:buFont typeface="Nunito Light"/>
              <a:buChar char="●"/>
              <a:defRPr sz="1600"/>
            </a:lvl4pPr>
            <a:lvl5pPr marL="2286000" lvl="4" indent="-330200" rtl="0">
              <a:lnSpc>
                <a:spcPct val="100000"/>
              </a:lnSpc>
              <a:spcBef>
                <a:spcPts val="0"/>
              </a:spcBef>
              <a:spcAft>
                <a:spcPts val="0"/>
              </a:spcAft>
              <a:buSzPts val="1600"/>
              <a:buFont typeface="Nunito Light"/>
              <a:buChar char="○"/>
              <a:defRPr sz="1600"/>
            </a:lvl5pPr>
            <a:lvl6pPr marL="2743200" lvl="5" indent="-330200" rtl="0">
              <a:lnSpc>
                <a:spcPct val="100000"/>
              </a:lnSpc>
              <a:spcBef>
                <a:spcPts val="0"/>
              </a:spcBef>
              <a:spcAft>
                <a:spcPts val="0"/>
              </a:spcAft>
              <a:buSzPts val="1600"/>
              <a:buFont typeface="Nunito Light"/>
              <a:buChar char="■"/>
              <a:defRPr sz="1600"/>
            </a:lvl6pPr>
            <a:lvl7pPr marL="3200400" lvl="6" indent="-330200" rtl="0">
              <a:lnSpc>
                <a:spcPct val="100000"/>
              </a:lnSpc>
              <a:spcBef>
                <a:spcPts val="0"/>
              </a:spcBef>
              <a:spcAft>
                <a:spcPts val="0"/>
              </a:spcAft>
              <a:buSzPts val="1600"/>
              <a:buFont typeface="Nunito Light"/>
              <a:buChar char="●"/>
              <a:defRPr sz="1600"/>
            </a:lvl7pPr>
            <a:lvl8pPr marL="3657600" lvl="7" indent="-330200" rtl="0">
              <a:lnSpc>
                <a:spcPct val="100000"/>
              </a:lnSpc>
              <a:spcBef>
                <a:spcPts val="0"/>
              </a:spcBef>
              <a:spcAft>
                <a:spcPts val="0"/>
              </a:spcAft>
              <a:buSzPts val="1600"/>
              <a:buFont typeface="Nunito Light"/>
              <a:buChar char="○"/>
              <a:defRPr sz="1600"/>
            </a:lvl8pPr>
            <a:lvl9pPr marL="4114800" lvl="8" indent="-330200" rtl="0">
              <a:lnSpc>
                <a:spcPct val="100000"/>
              </a:lnSpc>
              <a:spcBef>
                <a:spcPts val="0"/>
              </a:spcBef>
              <a:spcAft>
                <a:spcPts val="0"/>
              </a:spcAft>
              <a:buSzPts val="1600"/>
              <a:buFont typeface="Nunito Light"/>
              <a:buChar char="■"/>
              <a:defRPr sz="1600"/>
            </a:lvl9pPr>
          </a:lstStyle>
          <a:p>
            <a:endParaRPr/>
          </a:p>
        </p:txBody>
      </p:sp>
      <p:sp>
        <p:nvSpPr>
          <p:cNvPr id="113" name="Google Shape;113;p19"/>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14" name="Google Shape;114;p19"/>
          <p:cNvSpPr txBox="1">
            <a:spLocks noGrp="1"/>
          </p:cNvSpPr>
          <p:nvPr>
            <p:ph type="subTitle" idx="3"/>
          </p:nvPr>
        </p:nvSpPr>
        <p:spPr>
          <a:xfrm>
            <a:off x="1930650" y="1168150"/>
            <a:ext cx="5282700" cy="512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14_1">
    <p:spTree>
      <p:nvGrpSpPr>
        <p:cNvPr id="1" name="Shape 115"/>
        <p:cNvGrpSpPr/>
        <p:nvPr/>
      </p:nvGrpSpPr>
      <p:grpSpPr>
        <a:xfrm>
          <a:off x="0" y="0"/>
          <a:ext cx="0" cy="0"/>
          <a:chOff x="0" y="0"/>
          <a:chExt cx="0" cy="0"/>
        </a:xfrm>
      </p:grpSpPr>
      <p:grpSp>
        <p:nvGrpSpPr>
          <p:cNvPr id="116" name="Google Shape;116;p20"/>
          <p:cNvGrpSpPr/>
          <p:nvPr/>
        </p:nvGrpSpPr>
        <p:grpSpPr>
          <a:xfrm>
            <a:off x="0" y="-8125"/>
            <a:ext cx="9144000" cy="5143500"/>
            <a:chOff x="0" y="-8125"/>
            <a:chExt cx="9144000" cy="5143500"/>
          </a:xfrm>
        </p:grpSpPr>
        <p:pic>
          <p:nvPicPr>
            <p:cNvPr id="117" name="Google Shape;117;p20"/>
            <p:cNvPicPr preferRelativeResize="0"/>
            <p:nvPr/>
          </p:nvPicPr>
          <p:blipFill rotWithShape="1">
            <a:blip r:embed="rId2">
              <a:alphaModFix/>
            </a:blip>
            <a:srcRect l="15074"/>
            <a:stretch/>
          </p:blipFill>
          <p:spPr>
            <a:xfrm>
              <a:off x="0" y="-8125"/>
              <a:ext cx="7765550" cy="5143500"/>
            </a:xfrm>
            <a:prstGeom prst="rect">
              <a:avLst/>
            </a:prstGeom>
            <a:noFill/>
            <a:ln>
              <a:noFill/>
            </a:ln>
          </p:spPr>
        </p:pic>
        <p:pic>
          <p:nvPicPr>
            <p:cNvPr id="118" name="Google Shape;118;p20"/>
            <p:cNvPicPr preferRelativeResize="0"/>
            <p:nvPr/>
          </p:nvPicPr>
          <p:blipFill rotWithShape="1">
            <a:blip r:embed="rId3">
              <a:alphaModFix/>
            </a:blip>
            <a:srcRect l="35831" r="48145"/>
            <a:stretch/>
          </p:blipFill>
          <p:spPr>
            <a:xfrm flipH="1">
              <a:off x="7678877" y="-8125"/>
              <a:ext cx="1465123" cy="5143500"/>
            </a:xfrm>
            <a:prstGeom prst="rect">
              <a:avLst/>
            </a:prstGeom>
            <a:noFill/>
            <a:ln>
              <a:noFill/>
            </a:ln>
          </p:spPr>
        </p:pic>
      </p:grpSp>
      <p:sp>
        <p:nvSpPr>
          <p:cNvPr id="119" name="Google Shape;119;p20"/>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20" name="Google Shape;120;p20"/>
          <p:cNvSpPr txBox="1">
            <a:spLocks noGrp="1"/>
          </p:cNvSpPr>
          <p:nvPr>
            <p:ph type="subTitle" idx="1"/>
          </p:nvPr>
        </p:nvSpPr>
        <p:spPr>
          <a:xfrm>
            <a:off x="719929" y="2737600"/>
            <a:ext cx="2501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Titillium Web"/>
              <a:buNone/>
              <a:defRPr sz="2500">
                <a:latin typeface="Kanit"/>
                <a:ea typeface="Kanit"/>
                <a:cs typeface="Kanit"/>
                <a:sym typeface="Kani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1" name="Google Shape;121;p20"/>
          <p:cNvSpPr txBox="1">
            <a:spLocks noGrp="1"/>
          </p:cNvSpPr>
          <p:nvPr>
            <p:ph type="subTitle" idx="2"/>
          </p:nvPr>
        </p:nvSpPr>
        <p:spPr>
          <a:xfrm>
            <a:off x="719929" y="3109075"/>
            <a:ext cx="2501700" cy="82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2" name="Google Shape;122;p20"/>
          <p:cNvSpPr txBox="1">
            <a:spLocks noGrp="1"/>
          </p:cNvSpPr>
          <p:nvPr>
            <p:ph type="subTitle" idx="3"/>
          </p:nvPr>
        </p:nvSpPr>
        <p:spPr>
          <a:xfrm>
            <a:off x="3320929" y="2737600"/>
            <a:ext cx="2501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Titillium Web"/>
              <a:buNone/>
              <a:defRPr sz="2500">
                <a:latin typeface="Kanit"/>
                <a:ea typeface="Kanit"/>
                <a:cs typeface="Kanit"/>
                <a:sym typeface="Kani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3" name="Google Shape;123;p20"/>
          <p:cNvSpPr txBox="1">
            <a:spLocks noGrp="1"/>
          </p:cNvSpPr>
          <p:nvPr>
            <p:ph type="subTitle" idx="4"/>
          </p:nvPr>
        </p:nvSpPr>
        <p:spPr>
          <a:xfrm>
            <a:off x="3320929" y="3109075"/>
            <a:ext cx="2501700" cy="82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4" name="Google Shape;124;p20"/>
          <p:cNvSpPr txBox="1">
            <a:spLocks noGrp="1"/>
          </p:cNvSpPr>
          <p:nvPr>
            <p:ph type="subTitle" idx="5"/>
          </p:nvPr>
        </p:nvSpPr>
        <p:spPr>
          <a:xfrm>
            <a:off x="5922371" y="2737600"/>
            <a:ext cx="2501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Titillium Web"/>
              <a:buNone/>
              <a:defRPr sz="2500">
                <a:latin typeface="Kanit"/>
                <a:ea typeface="Kanit"/>
                <a:cs typeface="Kanit"/>
                <a:sym typeface="Kani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5" name="Google Shape;125;p20"/>
          <p:cNvSpPr txBox="1">
            <a:spLocks noGrp="1"/>
          </p:cNvSpPr>
          <p:nvPr>
            <p:ph type="subTitle" idx="6"/>
          </p:nvPr>
        </p:nvSpPr>
        <p:spPr>
          <a:xfrm>
            <a:off x="5922371" y="3109075"/>
            <a:ext cx="2501700" cy="82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26"/>
        <p:cNvGrpSpPr/>
        <p:nvPr/>
      </p:nvGrpSpPr>
      <p:grpSpPr>
        <a:xfrm>
          <a:off x="0" y="0"/>
          <a:ext cx="0" cy="0"/>
          <a:chOff x="0" y="0"/>
          <a:chExt cx="0" cy="0"/>
        </a:xfrm>
      </p:grpSpPr>
      <p:grpSp>
        <p:nvGrpSpPr>
          <p:cNvPr id="127" name="Google Shape;127;p21"/>
          <p:cNvGrpSpPr/>
          <p:nvPr/>
        </p:nvGrpSpPr>
        <p:grpSpPr>
          <a:xfrm flipH="1">
            <a:off x="0" y="-8125"/>
            <a:ext cx="9144000" cy="5143500"/>
            <a:chOff x="0" y="-8125"/>
            <a:chExt cx="9144000" cy="5143500"/>
          </a:xfrm>
        </p:grpSpPr>
        <p:pic>
          <p:nvPicPr>
            <p:cNvPr id="128" name="Google Shape;128;p21"/>
            <p:cNvPicPr preferRelativeResize="0"/>
            <p:nvPr/>
          </p:nvPicPr>
          <p:blipFill rotWithShape="1">
            <a:blip r:embed="rId2">
              <a:alphaModFix/>
            </a:blip>
            <a:srcRect l="15074"/>
            <a:stretch/>
          </p:blipFill>
          <p:spPr>
            <a:xfrm>
              <a:off x="0" y="-8125"/>
              <a:ext cx="7765550" cy="5143500"/>
            </a:xfrm>
            <a:prstGeom prst="rect">
              <a:avLst/>
            </a:prstGeom>
            <a:noFill/>
            <a:ln>
              <a:noFill/>
            </a:ln>
          </p:spPr>
        </p:pic>
        <p:pic>
          <p:nvPicPr>
            <p:cNvPr id="129" name="Google Shape;129;p21"/>
            <p:cNvPicPr preferRelativeResize="0"/>
            <p:nvPr/>
          </p:nvPicPr>
          <p:blipFill rotWithShape="1">
            <a:blip r:embed="rId3">
              <a:alphaModFix/>
            </a:blip>
            <a:srcRect l="35831" r="48145"/>
            <a:stretch/>
          </p:blipFill>
          <p:spPr>
            <a:xfrm flipH="1">
              <a:off x="7678877" y="-8125"/>
              <a:ext cx="1465123" cy="5143500"/>
            </a:xfrm>
            <a:prstGeom prst="rect">
              <a:avLst/>
            </a:prstGeom>
            <a:noFill/>
            <a:ln>
              <a:noFill/>
            </a:ln>
          </p:spPr>
        </p:pic>
      </p:grpSp>
      <p:sp>
        <p:nvSpPr>
          <p:cNvPr id="130" name="Google Shape;130;p21"/>
          <p:cNvSpPr txBox="1">
            <a:spLocks noGrp="1"/>
          </p:cNvSpPr>
          <p:nvPr>
            <p:ph type="title"/>
          </p:nvPr>
        </p:nvSpPr>
        <p:spPr>
          <a:xfrm>
            <a:off x="2002628" y="1551113"/>
            <a:ext cx="23778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1" name="Google Shape;131;p21"/>
          <p:cNvSpPr txBox="1">
            <a:spLocks noGrp="1"/>
          </p:cNvSpPr>
          <p:nvPr>
            <p:ph type="subTitle" idx="1"/>
          </p:nvPr>
        </p:nvSpPr>
        <p:spPr>
          <a:xfrm>
            <a:off x="2002628" y="1920946"/>
            <a:ext cx="23778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32" name="Google Shape;132;p21"/>
          <p:cNvSpPr txBox="1">
            <a:spLocks noGrp="1"/>
          </p:cNvSpPr>
          <p:nvPr>
            <p:ph type="title" idx="2"/>
          </p:nvPr>
        </p:nvSpPr>
        <p:spPr>
          <a:xfrm>
            <a:off x="5885778" y="1551113"/>
            <a:ext cx="23778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3" name="Google Shape;133;p21"/>
          <p:cNvSpPr txBox="1">
            <a:spLocks noGrp="1"/>
          </p:cNvSpPr>
          <p:nvPr>
            <p:ph type="subTitle" idx="3"/>
          </p:nvPr>
        </p:nvSpPr>
        <p:spPr>
          <a:xfrm>
            <a:off x="5885778" y="1920946"/>
            <a:ext cx="23778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34" name="Google Shape;134;p21"/>
          <p:cNvSpPr txBox="1">
            <a:spLocks noGrp="1"/>
          </p:cNvSpPr>
          <p:nvPr>
            <p:ph type="title" idx="4"/>
          </p:nvPr>
        </p:nvSpPr>
        <p:spPr>
          <a:xfrm>
            <a:off x="2002628" y="3075112"/>
            <a:ext cx="23742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5" name="Google Shape;135;p21"/>
          <p:cNvSpPr txBox="1">
            <a:spLocks noGrp="1"/>
          </p:cNvSpPr>
          <p:nvPr>
            <p:ph type="subTitle" idx="5"/>
          </p:nvPr>
        </p:nvSpPr>
        <p:spPr>
          <a:xfrm>
            <a:off x="2002628" y="3444946"/>
            <a:ext cx="23778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36" name="Google Shape;136;p21"/>
          <p:cNvSpPr txBox="1">
            <a:spLocks noGrp="1"/>
          </p:cNvSpPr>
          <p:nvPr>
            <p:ph type="title" idx="6"/>
          </p:nvPr>
        </p:nvSpPr>
        <p:spPr>
          <a:xfrm>
            <a:off x="5885778" y="3075112"/>
            <a:ext cx="23778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7" name="Google Shape;137;p21"/>
          <p:cNvSpPr txBox="1">
            <a:spLocks noGrp="1"/>
          </p:cNvSpPr>
          <p:nvPr>
            <p:ph type="subTitle" idx="7"/>
          </p:nvPr>
        </p:nvSpPr>
        <p:spPr>
          <a:xfrm>
            <a:off x="5885778" y="3444946"/>
            <a:ext cx="23778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38" name="Google Shape;138;p21"/>
          <p:cNvSpPr txBox="1">
            <a:spLocks noGrp="1"/>
          </p:cNvSpPr>
          <p:nvPr>
            <p:ph type="title" idx="8"/>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5_1">
    <p:spTree>
      <p:nvGrpSpPr>
        <p:cNvPr id="1" name="Shape 139"/>
        <p:cNvGrpSpPr/>
        <p:nvPr/>
      </p:nvGrpSpPr>
      <p:grpSpPr>
        <a:xfrm>
          <a:off x="0" y="0"/>
          <a:ext cx="0" cy="0"/>
          <a:chOff x="0" y="0"/>
          <a:chExt cx="0" cy="0"/>
        </a:xfrm>
      </p:grpSpPr>
      <p:grpSp>
        <p:nvGrpSpPr>
          <p:cNvPr id="140" name="Google Shape;140;p22"/>
          <p:cNvGrpSpPr/>
          <p:nvPr/>
        </p:nvGrpSpPr>
        <p:grpSpPr>
          <a:xfrm flipH="1">
            <a:off x="0" y="-8125"/>
            <a:ext cx="9144000" cy="5143500"/>
            <a:chOff x="0" y="-8125"/>
            <a:chExt cx="9144000" cy="5143500"/>
          </a:xfrm>
        </p:grpSpPr>
        <p:pic>
          <p:nvPicPr>
            <p:cNvPr id="141" name="Google Shape;141;p22"/>
            <p:cNvPicPr preferRelativeResize="0"/>
            <p:nvPr/>
          </p:nvPicPr>
          <p:blipFill rotWithShape="1">
            <a:blip r:embed="rId2">
              <a:alphaModFix/>
            </a:blip>
            <a:srcRect l="15074"/>
            <a:stretch/>
          </p:blipFill>
          <p:spPr>
            <a:xfrm>
              <a:off x="0" y="-8125"/>
              <a:ext cx="7765550" cy="5143500"/>
            </a:xfrm>
            <a:prstGeom prst="rect">
              <a:avLst/>
            </a:prstGeom>
            <a:noFill/>
            <a:ln>
              <a:noFill/>
            </a:ln>
          </p:spPr>
        </p:pic>
        <p:pic>
          <p:nvPicPr>
            <p:cNvPr id="142" name="Google Shape;142;p22"/>
            <p:cNvPicPr preferRelativeResize="0"/>
            <p:nvPr/>
          </p:nvPicPr>
          <p:blipFill rotWithShape="1">
            <a:blip r:embed="rId3">
              <a:alphaModFix/>
            </a:blip>
            <a:srcRect l="35831" r="48145"/>
            <a:stretch/>
          </p:blipFill>
          <p:spPr>
            <a:xfrm flipH="1">
              <a:off x="7678877" y="-8125"/>
              <a:ext cx="1465123" cy="5143500"/>
            </a:xfrm>
            <a:prstGeom prst="rect">
              <a:avLst/>
            </a:prstGeom>
            <a:noFill/>
            <a:ln>
              <a:noFill/>
            </a:ln>
          </p:spPr>
        </p:pic>
      </p:grpSp>
      <p:sp>
        <p:nvSpPr>
          <p:cNvPr id="143" name="Google Shape;143;p22"/>
          <p:cNvSpPr txBox="1">
            <a:spLocks noGrp="1"/>
          </p:cNvSpPr>
          <p:nvPr>
            <p:ph type="title"/>
          </p:nvPr>
        </p:nvSpPr>
        <p:spPr>
          <a:xfrm>
            <a:off x="1960311" y="1170125"/>
            <a:ext cx="25104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4" name="Google Shape;144;p22"/>
          <p:cNvSpPr txBox="1">
            <a:spLocks noGrp="1"/>
          </p:cNvSpPr>
          <p:nvPr>
            <p:ph type="subTitle" idx="1"/>
          </p:nvPr>
        </p:nvSpPr>
        <p:spPr>
          <a:xfrm>
            <a:off x="1960311" y="1539958"/>
            <a:ext cx="25104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45" name="Google Shape;145;p22"/>
          <p:cNvSpPr txBox="1">
            <a:spLocks noGrp="1"/>
          </p:cNvSpPr>
          <p:nvPr>
            <p:ph type="title" idx="2"/>
          </p:nvPr>
        </p:nvSpPr>
        <p:spPr>
          <a:xfrm>
            <a:off x="5679180" y="1170125"/>
            <a:ext cx="25104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6" name="Google Shape;146;p22"/>
          <p:cNvSpPr txBox="1">
            <a:spLocks noGrp="1"/>
          </p:cNvSpPr>
          <p:nvPr>
            <p:ph type="subTitle" idx="3"/>
          </p:nvPr>
        </p:nvSpPr>
        <p:spPr>
          <a:xfrm>
            <a:off x="5679180" y="1539958"/>
            <a:ext cx="25104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47" name="Google Shape;147;p22"/>
          <p:cNvSpPr txBox="1">
            <a:spLocks noGrp="1"/>
          </p:cNvSpPr>
          <p:nvPr>
            <p:ph type="title" idx="4"/>
          </p:nvPr>
        </p:nvSpPr>
        <p:spPr>
          <a:xfrm>
            <a:off x="1960311" y="2320764"/>
            <a:ext cx="25068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8" name="Google Shape;148;p22"/>
          <p:cNvSpPr txBox="1">
            <a:spLocks noGrp="1"/>
          </p:cNvSpPr>
          <p:nvPr>
            <p:ph type="subTitle" idx="5"/>
          </p:nvPr>
        </p:nvSpPr>
        <p:spPr>
          <a:xfrm>
            <a:off x="1960311" y="2690597"/>
            <a:ext cx="25104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49" name="Google Shape;149;p22"/>
          <p:cNvSpPr txBox="1">
            <a:spLocks noGrp="1"/>
          </p:cNvSpPr>
          <p:nvPr>
            <p:ph type="title" idx="6"/>
          </p:nvPr>
        </p:nvSpPr>
        <p:spPr>
          <a:xfrm>
            <a:off x="5679180" y="2320764"/>
            <a:ext cx="25104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0" name="Google Shape;150;p22"/>
          <p:cNvSpPr txBox="1">
            <a:spLocks noGrp="1"/>
          </p:cNvSpPr>
          <p:nvPr>
            <p:ph type="subTitle" idx="7"/>
          </p:nvPr>
        </p:nvSpPr>
        <p:spPr>
          <a:xfrm>
            <a:off x="5679180" y="2690597"/>
            <a:ext cx="25104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51" name="Google Shape;151;p22"/>
          <p:cNvSpPr txBox="1">
            <a:spLocks noGrp="1"/>
          </p:cNvSpPr>
          <p:nvPr>
            <p:ph type="title" idx="8"/>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52" name="Google Shape;152;p22"/>
          <p:cNvSpPr txBox="1">
            <a:spLocks noGrp="1"/>
          </p:cNvSpPr>
          <p:nvPr>
            <p:ph type="title" idx="9"/>
          </p:nvPr>
        </p:nvSpPr>
        <p:spPr>
          <a:xfrm>
            <a:off x="1960311" y="3469493"/>
            <a:ext cx="25068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3" name="Google Shape;153;p22"/>
          <p:cNvSpPr txBox="1">
            <a:spLocks noGrp="1"/>
          </p:cNvSpPr>
          <p:nvPr>
            <p:ph type="subTitle" idx="13"/>
          </p:nvPr>
        </p:nvSpPr>
        <p:spPr>
          <a:xfrm>
            <a:off x="1960311" y="3839325"/>
            <a:ext cx="25104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54" name="Google Shape;154;p22"/>
          <p:cNvSpPr txBox="1">
            <a:spLocks noGrp="1"/>
          </p:cNvSpPr>
          <p:nvPr>
            <p:ph type="title" idx="14"/>
          </p:nvPr>
        </p:nvSpPr>
        <p:spPr>
          <a:xfrm>
            <a:off x="5679180" y="3469493"/>
            <a:ext cx="25104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5" name="Google Shape;155;p22"/>
          <p:cNvSpPr txBox="1">
            <a:spLocks noGrp="1"/>
          </p:cNvSpPr>
          <p:nvPr>
            <p:ph type="subTitle" idx="15"/>
          </p:nvPr>
        </p:nvSpPr>
        <p:spPr>
          <a:xfrm>
            <a:off x="5679180" y="3839325"/>
            <a:ext cx="25104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4"/>
        <p:cNvGrpSpPr/>
        <p:nvPr/>
      </p:nvGrpSpPr>
      <p:grpSpPr>
        <a:xfrm>
          <a:off x="0" y="0"/>
          <a:ext cx="0" cy="0"/>
          <a:chOff x="0" y="0"/>
          <a:chExt cx="0" cy="0"/>
        </a:xfrm>
      </p:grpSpPr>
      <p:grpSp>
        <p:nvGrpSpPr>
          <p:cNvPr id="185" name="Google Shape;185;p26"/>
          <p:cNvGrpSpPr/>
          <p:nvPr/>
        </p:nvGrpSpPr>
        <p:grpSpPr>
          <a:xfrm rot="10800000">
            <a:off x="-7275" y="-8125"/>
            <a:ext cx="9152244" cy="5143500"/>
            <a:chOff x="3254492" y="-8125"/>
            <a:chExt cx="9152244" cy="5143500"/>
          </a:xfrm>
        </p:grpSpPr>
        <p:pic>
          <p:nvPicPr>
            <p:cNvPr id="186" name="Google Shape;186;p26"/>
            <p:cNvPicPr preferRelativeResize="0"/>
            <p:nvPr/>
          </p:nvPicPr>
          <p:blipFill rotWithShape="1">
            <a:blip r:embed="rId2">
              <a:alphaModFix/>
            </a:blip>
            <a:srcRect l="42329"/>
            <a:stretch/>
          </p:blipFill>
          <p:spPr>
            <a:xfrm>
              <a:off x="3254492" y="-8125"/>
              <a:ext cx="5273050" cy="5143500"/>
            </a:xfrm>
            <a:prstGeom prst="rect">
              <a:avLst/>
            </a:prstGeom>
            <a:noFill/>
            <a:ln>
              <a:noFill/>
            </a:ln>
          </p:spPr>
        </p:pic>
        <p:pic>
          <p:nvPicPr>
            <p:cNvPr id="187" name="Google Shape;187;p26"/>
            <p:cNvPicPr preferRelativeResize="0"/>
            <p:nvPr/>
          </p:nvPicPr>
          <p:blipFill rotWithShape="1">
            <a:blip r:embed="rId3">
              <a:alphaModFix/>
            </a:blip>
            <a:srcRect l="9327" r="38965"/>
            <a:stretch/>
          </p:blipFill>
          <p:spPr>
            <a:xfrm flipH="1">
              <a:off x="7678861" y="-8125"/>
              <a:ext cx="4727875" cy="5143500"/>
            </a:xfrm>
            <a:prstGeom prst="rect">
              <a:avLst/>
            </a:prstGeom>
            <a:noFill/>
            <a:ln>
              <a:noFill/>
            </a:ln>
          </p:spPr>
        </p:pic>
      </p:gr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grpSp>
        <p:nvGrpSpPr>
          <p:cNvPr id="13" name="Google Shape;13;p3"/>
          <p:cNvGrpSpPr/>
          <p:nvPr/>
        </p:nvGrpSpPr>
        <p:grpSpPr>
          <a:xfrm>
            <a:off x="0" y="-8125"/>
            <a:ext cx="9144000" cy="5143500"/>
            <a:chOff x="0" y="-8125"/>
            <a:chExt cx="9144000" cy="5143500"/>
          </a:xfrm>
        </p:grpSpPr>
        <p:pic>
          <p:nvPicPr>
            <p:cNvPr id="14" name="Google Shape;14;p3"/>
            <p:cNvPicPr preferRelativeResize="0"/>
            <p:nvPr/>
          </p:nvPicPr>
          <p:blipFill rotWithShape="1">
            <a:blip r:embed="rId2">
              <a:alphaModFix/>
            </a:blip>
            <a:srcRect l="27572"/>
            <a:stretch/>
          </p:blipFill>
          <p:spPr>
            <a:xfrm>
              <a:off x="0" y="-8125"/>
              <a:ext cx="6622550" cy="5143500"/>
            </a:xfrm>
            <a:prstGeom prst="rect">
              <a:avLst/>
            </a:prstGeom>
            <a:noFill/>
            <a:ln>
              <a:noFill/>
            </a:ln>
          </p:spPr>
        </p:pic>
        <p:pic>
          <p:nvPicPr>
            <p:cNvPr id="15" name="Google Shape;15;p3"/>
            <p:cNvPicPr preferRelativeResize="0"/>
            <p:nvPr/>
          </p:nvPicPr>
          <p:blipFill rotWithShape="1">
            <a:blip r:embed="rId3">
              <a:alphaModFix/>
            </a:blip>
            <a:srcRect l="20835"/>
            <a:stretch/>
          </p:blipFill>
          <p:spPr>
            <a:xfrm flipH="1">
              <a:off x="1905000" y="-8125"/>
              <a:ext cx="7239000" cy="5143500"/>
            </a:xfrm>
            <a:prstGeom prst="rect">
              <a:avLst/>
            </a:prstGeom>
            <a:noFill/>
            <a:ln>
              <a:noFill/>
            </a:ln>
          </p:spPr>
        </p:pic>
      </p:grpSp>
      <p:sp>
        <p:nvSpPr>
          <p:cNvPr id="16" name="Google Shape;16;p3"/>
          <p:cNvSpPr txBox="1">
            <a:spLocks noGrp="1"/>
          </p:cNvSpPr>
          <p:nvPr>
            <p:ph type="title"/>
          </p:nvPr>
        </p:nvSpPr>
        <p:spPr>
          <a:xfrm>
            <a:off x="1896300" y="2802249"/>
            <a:ext cx="5351400" cy="731400"/>
          </a:xfrm>
          <a:prstGeom prst="rect">
            <a:avLst/>
          </a:prstGeom>
          <a:noFill/>
        </p:spPr>
        <p:txBody>
          <a:bodyPr spcFirstLastPara="1" wrap="square" lIns="91425" tIns="91425" rIns="91425" bIns="91425" anchor="ctr" anchorCtr="0">
            <a:noAutofit/>
          </a:bodyPr>
          <a:lstStyle>
            <a:lvl1pPr lvl="0">
              <a:spcBef>
                <a:spcPts val="0"/>
              </a:spcBef>
              <a:spcAft>
                <a:spcPts val="0"/>
              </a:spcAft>
              <a:buSzPts val="3600"/>
              <a:buNone/>
              <a:defRPr sz="5500"/>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title" idx="2" hasCustomPrompt="1"/>
          </p:nvPr>
        </p:nvSpPr>
        <p:spPr>
          <a:xfrm>
            <a:off x="4114800" y="1583870"/>
            <a:ext cx="914400" cy="690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6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a:spLocks noGrp="1"/>
          </p:cNvSpPr>
          <p:nvPr>
            <p:ph type="subTitle" idx="1"/>
          </p:nvPr>
        </p:nvSpPr>
        <p:spPr>
          <a:xfrm>
            <a:off x="1897200" y="3533674"/>
            <a:ext cx="5349600" cy="365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7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88"/>
        <p:cNvGrpSpPr/>
        <p:nvPr/>
      </p:nvGrpSpPr>
      <p:grpSpPr>
        <a:xfrm>
          <a:off x="0" y="0"/>
          <a:ext cx="0" cy="0"/>
          <a:chOff x="0" y="0"/>
          <a:chExt cx="0" cy="0"/>
        </a:xfrm>
      </p:grpSpPr>
      <p:grpSp>
        <p:nvGrpSpPr>
          <p:cNvPr id="189" name="Google Shape;189;p27"/>
          <p:cNvGrpSpPr/>
          <p:nvPr/>
        </p:nvGrpSpPr>
        <p:grpSpPr>
          <a:xfrm>
            <a:off x="0" y="-8125"/>
            <a:ext cx="9144000" cy="5143500"/>
            <a:chOff x="0" y="-8125"/>
            <a:chExt cx="9144000" cy="5143500"/>
          </a:xfrm>
        </p:grpSpPr>
        <p:pic>
          <p:nvPicPr>
            <p:cNvPr id="190" name="Google Shape;190;p27"/>
            <p:cNvPicPr preferRelativeResize="0"/>
            <p:nvPr/>
          </p:nvPicPr>
          <p:blipFill rotWithShape="1">
            <a:blip r:embed="rId2">
              <a:alphaModFix/>
            </a:blip>
            <a:srcRect l="15074"/>
            <a:stretch/>
          </p:blipFill>
          <p:spPr>
            <a:xfrm>
              <a:off x="0" y="-8125"/>
              <a:ext cx="7765550" cy="5143500"/>
            </a:xfrm>
            <a:prstGeom prst="rect">
              <a:avLst/>
            </a:prstGeom>
            <a:noFill/>
            <a:ln>
              <a:noFill/>
            </a:ln>
          </p:spPr>
        </p:pic>
        <p:pic>
          <p:nvPicPr>
            <p:cNvPr id="191" name="Google Shape;191;p27"/>
            <p:cNvPicPr preferRelativeResize="0"/>
            <p:nvPr/>
          </p:nvPicPr>
          <p:blipFill rotWithShape="1">
            <a:blip r:embed="rId3">
              <a:alphaModFix/>
            </a:blip>
            <a:srcRect l="35831" r="48145"/>
            <a:stretch/>
          </p:blipFill>
          <p:spPr>
            <a:xfrm flipH="1">
              <a:off x="7678877" y="-8125"/>
              <a:ext cx="1465123" cy="5143500"/>
            </a:xfrm>
            <a:prstGeom prst="rect">
              <a:avLst/>
            </a:prstGeom>
            <a:noFill/>
            <a:ln>
              <a:noFill/>
            </a:ln>
          </p:spPr>
        </p:pic>
      </p:gr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l="15074"/>
          <a:stretch/>
        </p:blipFill>
        <p:spPr>
          <a:xfrm>
            <a:off x="0" y="-8125"/>
            <a:ext cx="7765550" cy="5143500"/>
          </a:xfrm>
          <a:prstGeom prst="rect">
            <a:avLst/>
          </a:prstGeom>
          <a:noFill/>
          <a:ln>
            <a:noFill/>
          </a:ln>
        </p:spPr>
      </p:pic>
      <p:sp>
        <p:nvSpPr>
          <p:cNvPr id="21" name="Google Shape;21;p4"/>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
        <p:nvSpPr>
          <p:cNvPr id="22" name="Google Shape;22;p4"/>
          <p:cNvSpPr txBox="1">
            <a:spLocks noGrp="1"/>
          </p:cNvSpPr>
          <p:nvPr>
            <p:ph type="body" idx="1"/>
          </p:nvPr>
        </p:nvSpPr>
        <p:spPr>
          <a:xfrm>
            <a:off x="716900" y="1038475"/>
            <a:ext cx="7704000" cy="35610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Font typeface="Inter SemiBold"/>
              <a:buAutoNum type="arabicPeriod"/>
              <a:defRPr sz="1100"/>
            </a:lvl1pPr>
            <a:lvl2pPr marL="914400" lvl="1" indent="-330200" rtl="0">
              <a:lnSpc>
                <a:spcPct val="100000"/>
              </a:lnSpc>
              <a:spcBef>
                <a:spcPts val="0"/>
              </a:spcBef>
              <a:spcAft>
                <a:spcPts val="0"/>
              </a:spcAft>
              <a:buSzPts val="1600"/>
              <a:buFont typeface="Roboto Condensed Light"/>
              <a:buAutoNum type="alphaLcPeriod"/>
              <a:defRPr sz="1600"/>
            </a:lvl2pPr>
            <a:lvl3pPr marL="1371600" lvl="2" indent="-330200" rtl="0">
              <a:lnSpc>
                <a:spcPct val="100000"/>
              </a:lnSpc>
              <a:spcBef>
                <a:spcPts val="0"/>
              </a:spcBef>
              <a:spcAft>
                <a:spcPts val="0"/>
              </a:spcAft>
              <a:buSzPts val="1600"/>
              <a:buFont typeface="Roboto Condensed Light"/>
              <a:buAutoNum type="romanLcPeriod"/>
              <a:defRPr sz="1600"/>
            </a:lvl3pPr>
            <a:lvl4pPr marL="1828800" lvl="3" indent="-330200" rtl="0">
              <a:lnSpc>
                <a:spcPct val="100000"/>
              </a:lnSpc>
              <a:spcBef>
                <a:spcPts val="0"/>
              </a:spcBef>
              <a:spcAft>
                <a:spcPts val="0"/>
              </a:spcAft>
              <a:buSzPts val="1600"/>
              <a:buFont typeface="Roboto Condensed Light"/>
              <a:buAutoNum type="arabicPeriod"/>
              <a:defRPr sz="1600"/>
            </a:lvl4pPr>
            <a:lvl5pPr marL="2286000" lvl="4" indent="-330200" rtl="0">
              <a:lnSpc>
                <a:spcPct val="100000"/>
              </a:lnSpc>
              <a:spcBef>
                <a:spcPts val="0"/>
              </a:spcBef>
              <a:spcAft>
                <a:spcPts val="0"/>
              </a:spcAft>
              <a:buSzPts val="1600"/>
              <a:buFont typeface="Roboto Condensed Light"/>
              <a:buAutoNum type="alphaLcPeriod"/>
              <a:defRPr sz="1600"/>
            </a:lvl5pPr>
            <a:lvl6pPr marL="2743200" lvl="5" indent="-330200" rtl="0">
              <a:lnSpc>
                <a:spcPct val="100000"/>
              </a:lnSpc>
              <a:spcBef>
                <a:spcPts val="0"/>
              </a:spcBef>
              <a:spcAft>
                <a:spcPts val="0"/>
              </a:spcAft>
              <a:buSzPts val="1600"/>
              <a:buFont typeface="Roboto Condensed Light"/>
              <a:buAutoNum type="romanLcPeriod"/>
              <a:defRPr sz="1600"/>
            </a:lvl6pPr>
            <a:lvl7pPr marL="3200400" lvl="6" indent="-330200" rtl="0">
              <a:lnSpc>
                <a:spcPct val="100000"/>
              </a:lnSpc>
              <a:spcBef>
                <a:spcPts val="0"/>
              </a:spcBef>
              <a:spcAft>
                <a:spcPts val="0"/>
              </a:spcAft>
              <a:buSzPts val="1600"/>
              <a:buFont typeface="Roboto Condensed Light"/>
              <a:buAutoNum type="arabicPeriod"/>
              <a:defRPr sz="1600"/>
            </a:lvl7pPr>
            <a:lvl8pPr marL="3657600" lvl="7" indent="-330200" rtl="0">
              <a:lnSpc>
                <a:spcPct val="100000"/>
              </a:lnSpc>
              <a:spcBef>
                <a:spcPts val="0"/>
              </a:spcBef>
              <a:spcAft>
                <a:spcPts val="0"/>
              </a:spcAft>
              <a:buSzPts val="1600"/>
              <a:buFont typeface="Roboto Condensed Light"/>
              <a:buAutoNum type="alphaLcPeriod"/>
              <a:defRPr sz="1600"/>
            </a:lvl8pPr>
            <a:lvl9pPr marL="4114800" lvl="8" indent="-330200" rtl="0">
              <a:lnSpc>
                <a:spcPct val="100000"/>
              </a:lnSpc>
              <a:spcBef>
                <a:spcPts val="0"/>
              </a:spcBef>
              <a:spcAft>
                <a:spcPts val="0"/>
              </a:spcAft>
              <a:buSzPts val="1600"/>
              <a:buFont typeface="Roboto Condensed Light"/>
              <a:buAutoNum type="romanLcPeriod"/>
              <a:defRPr sz="1600"/>
            </a:lvl9pPr>
          </a:lstStyle>
          <a:p>
            <a:endParaRPr/>
          </a:p>
        </p:txBody>
      </p:sp>
      <p:pic>
        <p:nvPicPr>
          <p:cNvPr id="23" name="Google Shape;23;p4"/>
          <p:cNvPicPr preferRelativeResize="0"/>
          <p:nvPr/>
        </p:nvPicPr>
        <p:blipFill rotWithShape="1">
          <a:blip r:embed="rId3">
            <a:alphaModFix/>
          </a:blip>
          <a:srcRect l="35831" r="48145"/>
          <a:stretch/>
        </p:blipFill>
        <p:spPr>
          <a:xfrm flipH="1">
            <a:off x="7678877" y="-8125"/>
            <a:ext cx="1465123" cy="51435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pic>
        <p:nvPicPr>
          <p:cNvPr id="25" name="Google Shape;25;p5"/>
          <p:cNvPicPr preferRelativeResize="0"/>
          <p:nvPr/>
        </p:nvPicPr>
        <p:blipFill rotWithShape="1">
          <a:blip r:embed="rId2">
            <a:alphaModFix/>
          </a:blip>
          <a:srcRect l="73176"/>
          <a:stretch/>
        </p:blipFill>
        <p:spPr>
          <a:xfrm rot="10800000">
            <a:off x="6696950" y="-8125"/>
            <a:ext cx="2452651" cy="5143500"/>
          </a:xfrm>
          <a:prstGeom prst="rect">
            <a:avLst/>
          </a:prstGeom>
          <a:noFill/>
          <a:ln>
            <a:noFill/>
          </a:ln>
        </p:spPr>
      </p:pic>
      <p:pic>
        <p:nvPicPr>
          <p:cNvPr id="26" name="Google Shape;26;p5"/>
          <p:cNvPicPr preferRelativeResize="0"/>
          <p:nvPr/>
        </p:nvPicPr>
        <p:blipFill rotWithShape="1">
          <a:blip r:embed="rId2">
            <a:alphaModFix/>
          </a:blip>
          <a:srcRect l="26578"/>
          <a:stretch/>
        </p:blipFill>
        <p:spPr>
          <a:xfrm rot="10800000" flipH="1">
            <a:off x="-7925" y="-8125"/>
            <a:ext cx="6713525" cy="5143500"/>
          </a:xfrm>
          <a:prstGeom prst="rect">
            <a:avLst/>
          </a:prstGeom>
          <a:noFill/>
          <a:ln>
            <a:noFill/>
          </a:ln>
        </p:spPr>
      </p:pic>
      <p:sp>
        <p:nvSpPr>
          <p:cNvPr id="27" name="Google Shape;27;p5"/>
          <p:cNvSpPr txBox="1">
            <a:spLocks noGrp="1"/>
          </p:cNvSpPr>
          <p:nvPr>
            <p:ph type="title"/>
          </p:nvPr>
        </p:nvSpPr>
        <p:spPr>
          <a:xfrm>
            <a:off x="1188888" y="2701856"/>
            <a:ext cx="29133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2500" b="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 name="Google Shape;28;p5"/>
          <p:cNvSpPr txBox="1">
            <a:spLocks noGrp="1"/>
          </p:cNvSpPr>
          <p:nvPr>
            <p:ph type="title" idx="2"/>
          </p:nvPr>
        </p:nvSpPr>
        <p:spPr>
          <a:xfrm>
            <a:off x="5042113" y="2701886"/>
            <a:ext cx="29133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2500" b="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5"/>
          <p:cNvSpPr txBox="1">
            <a:spLocks noGrp="1"/>
          </p:cNvSpPr>
          <p:nvPr>
            <p:ph type="subTitle" idx="1"/>
          </p:nvPr>
        </p:nvSpPr>
        <p:spPr>
          <a:xfrm>
            <a:off x="5042113" y="3147115"/>
            <a:ext cx="2913300" cy="87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0" name="Google Shape;30;p5"/>
          <p:cNvSpPr txBox="1">
            <a:spLocks noGrp="1"/>
          </p:cNvSpPr>
          <p:nvPr>
            <p:ph type="subTitle" idx="3"/>
          </p:nvPr>
        </p:nvSpPr>
        <p:spPr>
          <a:xfrm>
            <a:off x="1188588" y="3147114"/>
            <a:ext cx="2913900" cy="87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1" name="Google Shape;31;p5"/>
          <p:cNvSpPr txBox="1">
            <a:spLocks noGrp="1"/>
          </p:cNvSpPr>
          <p:nvPr>
            <p:ph type="title" idx="4"/>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sz="3500"/>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
        <p:nvSpPr>
          <p:cNvPr id="32" name="Google Shape;32;p5"/>
          <p:cNvSpPr/>
          <p:nvPr/>
        </p:nvSpPr>
        <p:spPr>
          <a:xfrm>
            <a:off x="7114379" y="4747621"/>
            <a:ext cx="111863" cy="48162"/>
          </a:xfrm>
          <a:custGeom>
            <a:avLst/>
            <a:gdLst/>
            <a:ahLst/>
            <a:cxnLst/>
            <a:rect l="l" t="t" r="r" b="b"/>
            <a:pathLst>
              <a:path w="2966" h="1277" fill="none" extrusionOk="0">
                <a:moveTo>
                  <a:pt x="0" y="19"/>
                </a:moveTo>
                <a:lnTo>
                  <a:pt x="0" y="19"/>
                </a:lnTo>
                <a:lnTo>
                  <a:pt x="0" y="19"/>
                </a:lnTo>
                <a:lnTo>
                  <a:pt x="601" y="0"/>
                </a:lnTo>
                <a:lnTo>
                  <a:pt x="601" y="0"/>
                </a:lnTo>
                <a:lnTo>
                  <a:pt x="1220" y="19"/>
                </a:lnTo>
                <a:lnTo>
                  <a:pt x="1802" y="75"/>
                </a:lnTo>
                <a:lnTo>
                  <a:pt x="1802" y="75"/>
                </a:lnTo>
                <a:lnTo>
                  <a:pt x="2121" y="113"/>
                </a:lnTo>
                <a:lnTo>
                  <a:pt x="2308" y="150"/>
                </a:lnTo>
                <a:lnTo>
                  <a:pt x="2496" y="188"/>
                </a:lnTo>
                <a:lnTo>
                  <a:pt x="2684" y="263"/>
                </a:lnTo>
                <a:lnTo>
                  <a:pt x="2759" y="319"/>
                </a:lnTo>
                <a:lnTo>
                  <a:pt x="2834" y="376"/>
                </a:lnTo>
                <a:lnTo>
                  <a:pt x="2890" y="432"/>
                </a:lnTo>
                <a:lnTo>
                  <a:pt x="2928" y="507"/>
                </a:lnTo>
                <a:lnTo>
                  <a:pt x="2946" y="582"/>
                </a:lnTo>
                <a:lnTo>
                  <a:pt x="2965" y="676"/>
                </a:lnTo>
                <a:lnTo>
                  <a:pt x="2965" y="676"/>
                </a:lnTo>
                <a:lnTo>
                  <a:pt x="2965" y="770"/>
                </a:lnTo>
                <a:lnTo>
                  <a:pt x="2928" y="864"/>
                </a:lnTo>
                <a:lnTo>
                  <a:pt x="2890" y="976"/>
                </a:lnTo>
                <a:lnTo>
                  <a:pt x="2834" y="1089"/>
                </a:lnTo>
                <a:lnTo>
                  <a:pt x="2834" y="1089"/>
                </a:lnTo>
                <a:lnTo>
                  <a:pt x="2796" y="1126"/>
                </a:lnTo>
                <a:lnTo>
                  <a:pt x="2740" y="1183"/>
                </a:lnTo>
                <a:lnTo>
                  <a:pt x="2665" y="1201"/>
                </a:lnTo>
                <a:lnTo>
                  <a:pt x="2590" y="1239"/>
                </a:lnTo>
                <a:lnTo>
                  <a:pt x="2402" y="1258"/>
                </a:lnTo>
                <a:lnTo>
                  <a:pt x="2177" y="1276"/>
                </a:lnTo>
                <a:lnTo>
                  <a:pt x="2177" y="1276"/>
                </a:lnTo>
                <a:lnTo>
                  <a:pt x="1896" y="1258"/>
                </a:lnTo>
                <a:lnTo>
                  <a:pt x="1614" y="1220"/>
                </a:lnTo>
                <a:lnTo>
                  <a:pt x="1389" y="1183"/>
                </a:lnTo>
                <a:lnTo>
                  <a:pt x="1220" y="1145"/>
                </a:lnTo>
                <a:lnTo>
                  <a:pt x="1220" y="1145"/>
                </a:lnTo>
                <a:lnTo>
                  <a:pt x="976" y="1051"/>
                </a:lnTo>
                <a:lnTo>
                  <a:pt x="770" y="939"/>
                </a:lnTo>
                <a:lnTo>
                  <a:pt x="601" y="826"/>
                </a:lnTo>
                <a:lnTo>
                  <a:pt x="432" y="676"/>
                </a:lnTo>
                <a:lnTo>
                  <a:pt x="301" y="526"/>
                </a:lnTo>
                <a:lnTo>
                  <a:pt x="169" y="376"/>
                </a:lnTo>
                <a:lnTo>
                  <a:pt x="75" y="207"/>
                </a:lnTo>
                <a:lnTo>
                  <a:pt x="0" y="19"/>
                </a:lnTo>
                <a:lnTo>
                  <a:pt x="0" y="19"/>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6344360" y="4890557"/>
            <a:ext cx="21988" cy="66567"/>
          </a:xfrm>
          <a:custGeom>
            <a:avLst/>
            <a:gdLst/>
            <a:ahLst/>
            <a:cxnLst/>
            <a:rect l="l" t="t" r="r" b="b"/>
            <a:pathLst>
              <a:path w="583" h="1765" fill="none" extrusionOk="0">
                <a:moveTo>
                  <a:pt x="1" y="1765"/>
                </a:moveTo>
                <a:lnTo>
                  <a:pt x="1" y="1765"/>
                </a:lnTo>
                <a:lnTo>
                  <a:pt x="1" y="1521"/>
                </a:lnTo>
                <a:lnTo>
                  <a:pt x="1" y="1277"/>
                </a:lnTo>
                <a:lnTo>
                  <a:pt x="39" y="1052"/>
                </a:lnTo>
                <a:lnTo>
                  <a:pt x="95" y="808"/>
                </a:lnTo>
                <a:lnTo>
                  <a:pt x="170" y="583"/>
                </a:lnTo>
                <a:lnTo>
                  <a:pt x="264" y="376"/>
                </a:lnTo>
                <a:lnTo>
                  <a:pt x="414" y="170"/>
                </a:lnTo>
                <a:lnTo>
                  <a:pt x="583" y="1"/>
                </a:lnTo>
                <a:lnTo>
                  <a:pt x="583" y="1"/>
                </a:lnTo>
                <a:lnTo>
                  <a:pt x="470" y="170"/>
                </a:lnTo>
                <a:lnTo>
                  <a:pt x="376" y="339"/>
                </a:lnTo>
                <a:lnTo>
                  <a:pt x="282" y="508"/>
                </a:lnTo>
                <a:lnTo>
                  <a:pt x="207" y="695"/>
                </a:lnTo>
                <a:lnTo>
                  <a:pt x="95" y="1052"/>
                </a:lnTo>
                <a:lnTo>
                  <a:pt x="39" y="1389"/>
                </a:lnTo>
                <a:lnTo>
                  <a:pt x="39" y="1389"/>
                </a:lnTo>
                <a:lnTo>
                  <a:pt x="20" y="1577"/>
                </a:lnTo>
                <a:lnTo>
                  <a:pt x="1" y="1765"/>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pic>
        <p:nvPicPr>
          <p:cNvPr id="35" name="Google Shape;35;p6"/>
          <p:cNvPicPr preferRelativeResize="0"/>
          <p:nvPr/>
        </p:nvPicPr>
        <p:blipFill rotWithShape="1">
          <a:blip r:embed="rId2">
            <a:alphaModFix/>
          </a:blip>
          <a:srcRect l="15074"/>
          <a:stretch/>
        </p:blipFill>
        <p:spPr>
          <a:xfrm rot="10800000" flipH="1">
            <a:off x="0" y="-8125"/>
            <a:ext cx="7765550" cy="5143500"/>
          </a:xfrm>
          <a:prstGeom prst="rect">
            <a:avLst/>
          </a:prstGeom>
          <a:noFill/>
          <a:ln>
            <a:noFill/>
          </a:ln>
        </p:spPr>
      </p:pic>
      <p:pic>
        <p:nvPicPr>
          <p:cNvPr id="36" name="Google Shape;36;p6"/>
          <p:cNvPicPr preferRelativeResize="0"/>
          <p:nvPr/>
        </p:nvPicPr>
        <p:blipFill rotWithShape="1">
          <a:blip r:embed="rId3">
            <a:alphaModFix/>
          </a:blip>
          <a:srcRect l="35831" r="48145"/>
          <a:stretch/>
        </p:blipFill>
        <p:spPr>
          <a:xfrm rot="10800000">
            <a:off x="7678877" y="-8125"/>
            <a:ext cx="1465123" cy="5143500"/>
          </a:xfrm>
          <a:prstGeom prst="rect">
            <a:avLst/>
          </a:prstGeom>
          <a:noFill/>
          <a:ln>
            <a:noFill/>
          </a:ln>
        </p:spPr>
      </p:pic>
      <p:sp>
        <p:nvSpPr>
          <p:cNvPr id="37" name="Google Shape;37;p6"/>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grpSp>
        <p:nvGrpSpPr>
          <p:cNvPr id="39" name="Google Shape;39;p7"/>
          <p:cNvGrpSpPr/>
          <p:nvPr/>
        </p:nvGrpSpPr>
        <p:grpSpPr>
          <a:xfrm>
            <a:off x="1" y="-8125"/>
            <a:ext cx="9142106" cy="5143500"/>
            <a:chOff x="1204368" y="-8125"/>
            <a:chExt cx="9142106" cy="5143500"/>
          </a:xfrm>
        </p:grpSpPr>
        <p:pic>
          <p:nvPicPr>
            <p:cNvPr id="40" name="Google Shape;40;p7"/>
            <p:cNvPicPr preferRelativeResize="0"/>
            <p:nvPr/>
          </p:nvPicPr>
          <p:blipFill rotWithShape="1">
            <a:blip r:embed="rId2">
              <a:alphaModFix/>
            </a:blip>
            <a:srcRect l="28243"/>
            <a:stretch/>
          </p:blipFill>
          <p:spPr>
            <a:xfrm>
              <a:off x="1204368" y="-8125"/>
              <a:ext cx="6561173" cy="5143500"/>
            </a:xfrm>
            <a:prstGeom prst="rect">
              <a:avLst/>
            </a:prstGeom>
            <a:noFill/>
            <a:ln>
              <a:noFill/>
            </a:ln>
          </p:spPr>
        </p:pic>
        <p:pic>
          <p:nvPicPr>
            <p:cNvPr id="41" name="Google Shape;41;p7"/>
            <p:cNvPicPr preferRelativeResize="0"/>
            <p:nvPr/>
          </p:nvPicPr>
          <p:blipFill rotWithShape="1">
            <a:blip r:embed="rId3">
              <a:alphaModFix/>
            </a:blip>
            <a:srcRect l="22679" r="48145"/>
            <a:stretch/>
          </p:blipFill>
          <p:spPr>
            <a:xfrm flipH="1">
              <a:off x="7678874" y="-8125"/>
              <a:ext cx="2667600" cy="5143500"/>
            </a:xfrm>
            <a:prstGeom prst="rect">
              <a:avLst/>
            </a:prstGeom>
            <a:noFill/>
            <a:ln>
              <a:noFill/>
            </a:ln>
          </p:spPr>
        </p:pic>
      </p:grpSp>
      <p:sp>
        <p:nvSpPr>
          <p:cNvPr id="42" name="Google Shape;42;p7"/>
          <p:cNvSpPr txBox="1">
            <a:spLocks noGrp="1"/>
          </p:cNvSpPr>
          <p:nvPr>
            <p:ph type="body" idx="1"/>
          </p:nvPr>
        </p:nvSpPr>
        <p:spPr>
          <a:xfrm>
            <a:off x="1724550" y="1748850"/>
            <a:ext cx="5694900" cy="16458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chemeClr val="accent1"/>
              </a:buClr>
              <a:buSzPts val="1600"/>
              <a:buFont typeface="Nunito Light"/>
              <a:buChar char="●"/>
              <a:defRPr/>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23850" rtl="0">
              <a:lnSpc>
                <a:spcPct val="100000"/>
              </a:lnSpc>
              <a:spcBef>
                <a:spcPts val="1600"/>
              </a:spcBef>
              <a:spcAft>
                <a:spcPts val="0"/>
              </a:spcAft>
              <a:buSzPts val="1500"/>
              <a:buFont typeface="Nunito Light"/>
              <a:buChar char="○"/>
              <a:defRPr/>
            </a:lvl5pPr>
            <a:lvl6pPr marL="2743200" lvl="5" indent="-323850" rtl="0">
              <a:lnSpc>
                <a:spcPct val="100000"/>
              </a:lnSpc>
              <a:spcBef>
                <a:spcPts val="1600"/>
              </a:spcBef>
              <a:spcAft>
                <a:spcPts val="0"/>
              </a:spcAft>
              <a:buSzPts val="15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23850" rtl="0">
              <a:lnSpc>
                <a:spcPct val="100000"/>
              </a:lnSpc>
              <a:spcBef>
                <a:spcPts val="1600"/>
              </a:spcBef>
              <a:spcAft>
                <a:spcPts val="1600"/>
              </a:spcAft>
              <a:buSzPts val="1500"/>
              <a:buFont typeface="Nunito Light"/>
              <a:buChar char="■"/>
              <a:defRPr/>
            </a:lvl9pPr>
          </a:lstStyle>
          <a:p>
            <a:endParaRPr/>
          </a:p>
        </p:txBody>
      </p:sp>
      <p:sp>
        <p:nvSpPr>
          <p:cNvPr id="43" name="Google Shape;43;p7"/>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Clr>
                <a:schemeClr val="accent1"/>
              </a:buClr>
              <a:buSzPts val="3500"/>
              <a:buNone/>
              <a:defRPr>
                <a:solidFill>
                  <a:schemeClr val="accent1"/>
                </a:solidFill>
              </a:defRPr>
            </a:lvl2pPr>
            <a:lvl3pPr lvl="2" algn="ctr" rtl="0">
              <a:spcBef>
                <a:spcPts val="0"/>
              </a:spcBef>
              <a:spcAft>
                <a:spcPts val="0"/>
              </a:spcAft>
              <a:buClr>
                <a:schemeClr val="accent1"/>
              </a:buClr>
              <a:buSzPts val="3500"/>
              <a:buNone/>
              <a:defRPr>
                <a:solidFill>
                  <a:schemeClr val="accent1"/>
                </a:solidFill>
              </a:defRPr>
            </a:lvl3pPr>
            <a:lvl4pPr lvl="3" algn="ctr" rtl="0">
              <a:spcBef>
                <a:spcPts val="0"/>
              </a:spcBef>
              <a:spcAft>
                <a:spcPts val="0"/>
              </a:spcAft>
              <a:buClr>
                <a:schemeClr val="accent1"/>
              </a:buClr>
              <a:buSzPts val="3500"/>
              <a:buNone/>
              <a:defRPr>
                <a:solidFill>
                  <a:schemeClr val="accent1"/>
                </a:solidFill>
              </a:defRPr>
            </a:lvl4pPr>
            <a:lvl5pPr lvl="4" algn="ctr" rtl="0">
              <a:spcBef>
                <a:spcPts val="0"/>
              </a:spcBef>
              <a:spcAft>
                <a:spcPts val="0"/>
              </a:spcAft>
              <a:buClr>
                <a:schemeClr val="accent1"/>
              </a:buClr>
              <a:buSzPts val="3500"/>
              <a:buNone/>
              <a:defRPr>
                <a:solidFill>
                  <a:schemeClr val="accent1"/>
                </a:solidFill>
              </a:defRPr>
            </a:lvl5pPr>
            <a:lvl6pPr lvl="5" algn="ctr" rtl="0">
              <a:spcBef>
                <a:spcPts val="0"/>
              </a:spcBef>
              <a:spcAft>
                <a:spcPts val="0"/>
              </a:spcAft>
              <a:buClr>
                <a:schemeClr val="accent1"/>
              </a:buClr>
              <a:buSzPts val="3500"/>
              <a:buNone/>
              <a:defRPr>
                <a:solidFill>
                  <a:schemeClr val="accent1"/>
                </a:solidFill>
              </a:defRPr>
            </a:lvl6pPr>
            <a:lvl7pPr lvl="6" algn="ctr" rtl="0">
              <a:spcBef>
                <a:spcPts val="0"/>
              </a:spcBef>
              <a:spcAft>
                <a:spcPts val="0"/>
              </a:spcAft>
              <a:buClr>
                <a:schemeClr val="accent1"/>
              </a:buClr>
              <a:buSzPts val="3500"/>
              <a:buNone/>
              <a:defRPr>
                <a:solidFill>
                  <a:schemeClr val="accent1"/>
                </a:solidFill>
              </a:defRPr>
            </a:lvl7pPr>
            <a:lvl8pPr lvl="7" algn="ctr" rtl="0">
              <a:spcBef>
                <a:spcPts val="0"/>
              </a:spcBef>
              <a:spcAft>
                <a:spcPts val="0"/>
              </a:spcAft>
              <a:buClr>
                <a:schemeClr val="accent1"/>
              </a:buClr>
              <a:buSzPts val="3500"/>
              <a:buNone/>
              <a:defRPr>
                <a:solidFill>
                  <a:schemeClr val="accent1"/>
                </a:solidFill>
              </a:defRPr>
            </a:lvl8pPr>
            <a:lvl9pPr lvl="8" algn="ctr" rtl="0">
              <a:spcBef>
                <a:spcPts val="0"/>
              </a:spcBef>
              <a:spcAft>
                <a:spcPts val="0"/>
              </a:spcAft>
              <a:buClr>
                <a:schemeClr val="accent1"/>
              </a:buClr>
              <a:buSzPts val="3500"/>
              <a:buNone/>
              <a:defRPr>
                <a:solidFill>
                  <a:schemeClr val="accent1"/>
                </a:solidFill>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grpSp>
        <p:nvGrpSpPr>
          <p:cNvPr id="50" name="Google Shape;50;p9"/>
          <p:cNvGrpSpPr/>
          <p:nvPr/>
        </p:nvGrpSpPr>
        <p:grpSpPr>
          <a:xfrm>
            <a:off x="1" y="-8125"/>
            <a:ext cx="9143999" cy="5143500"/>
            <a:chOff x="1" y="-8125"/>
            <a:chExt cx="9143999" cy="5143500"/>
          </a:xfrm>
        </p:grpSpPr>
        <p:pic>
          <p:nvPicPr>
            <p:cNvPr id="51" name="Google Shape;51;p9"/>
            <p:cNvPicPr preferRelativeResize="0"/>
            <p:nvPr/>
          </p:nvPicPr>
          <p:blipFill rotWithShape="1">
            <a:blip r:embed="rId2">
              <a:alphaModFix/>
            </a:blip>
            <a:srcRect l="26739"/>
            <a:stretch/>
          </p:blipFill>
          <p:spPr>
            <a:xfrm flipH="1">
              <a:off x="2445249" y="-8125"/>
              <a:ext cx="6698750" cy="5143500"/>
            </a:xfrm>
            <a:prstGeom prst="rect">
              <a:avLst/>
            </a:prstGeom>
            <a:noFill/>
            <a:ln>
              <a:noFill/>
            </a:ln>
          </p:spPr>
        </p:pic>
        <p:pic>
          <p:nvPicPr>
            <p:cNvPr id="52" name="Google Shape;52;p9"/>
            <p:cNvPicPr preferRelativeResize="0"/>
            <p:nvPr/>
          </p:nvPicPr>
          <p:blipFill rotWithShape="1">
            <a:blip r:embed="rId3">
              <a:alphaModFix/>
            </a:blip>
            <a:srcRect l="24165" r="48144"/>
            <a:stretch/>
          </p:blipFill>
          <p:spPr>
            <a:xfrm>
              <a:off x="1" y="-8125"/>
              <a:ext cx="2531923" cy="5143500"/>
            </a:xfrm>
            <a:prstGeom prst="rect">
              <a:avLst/>
            </a:prstGeom>
            <a:noFill/>
            <a:ln>
              <a:noFill/>
            </a:ln>
          </p:spPr>
        </p:pic>
      </p:grpSp>
      <p:sp>
        <p:nvSpPr>
          <p:cNvPr id="53" name="Google Shape;53;p9"/>
          <p:cNvSpPr txBox="1">
            <a:spLocks noGrp="1"/>
          </p:cNvSpPr>
          <p:nvPr>
            <p:ph type="title"/>
          </p:nvPr>
        </p:nvSpPr>
        <p:spPr>
          <a:xfrm>
            <a:off x="2073600" y="1455151"/>
            <a:ext cx="6063600" cy="822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500"/>
              <a:buNone/>
              <a:defRPr sz="6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4" name="Google Shape;54;p9"/>
          <p:cNvSpPr txBox="1">
            <a:spLocks noGrp="1"/>
          </p:cNvSpPr>
          <p:nvPr>
            <p:ph type="subTitle" idx="1"/>
          </p:nvPr>
        </p:nvSpPr>
        <p:spPr>
          <a:xfrm>
            <a:off x="2073600" y="2355449"/>
            <a:ext cx="6063600" cy="1332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500"/>
              <a:buNone/>
              <a:defRPr sz="17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3"/>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4"/>
        <p:cNvGrpSpPr/>
        <p:nvPr/>
      </p:nvGrpSpPr>
      <p:grpSpPr>
        <a:xfrm>
          <a:off x="0" y="0"/>
          <a:ext cx="0" cy="0"/>
          <a:chOff x="0" y="0"/>
          <a:chExt cx="0" cy="0"/>
        </a:xfrm>
      </p:grpSpPr>
      <p:pic>
        <p:nvPicPr>
          <p:cNvPr id="65" name="Google Shape;65;p13"/>
          <p:cNvPicPr preferRelativeResize="0"/>
          <p:nvPr/>
        </p:nvPicPr>
        <p:blipFill rotWithShape="1">
          <a:blip r:embed="rId2">
            <a:alphaModFix/>
          </a:blip>
          <a:srcRect r="12080"/>
          <a:stretch/>
        </p:blipFill>
        <p:spPr>
          <a:xfrm>
            <a:off x="1118625" y="9200"/>
            <a:ext cx="8025374" cy="5134301"/>
          </a:xfrm>
          <a:prstGeom prst="rect">
            <a:avLst/>
          </a:prstGeom>
          <a:noFill/>
          <a:ln>
            <a:noFill/>
          </a:ln>
        </p:spPr>
      </p:pic>
      <p:sp>
        <p:nvSpPr>
          <p:cNvPr id="66" name="Google Shape;66;p13"/>
          <p:cNvSpPr txBox="1">
            <a:spLocks noGrp="1"/>
          </p:cNvSpPr>
          <p:nvPr>
            <p:ph type="title"/>
          </p:nvPr>
        </p:nvSpPr>
        <p:spPr>
          <a:xfrm>
            <a:off x="1526410" y="1471375"/>
            <a:ext cx="30654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7" name="Google Shape;67;p13"/>
          <p:cNvSpPr txBox="1">
            <a:spLocks noGrp="1"/>
          </p:cNvSpPr>
          <p:nvPr>
            <p:ph type="subTitle" idx="1"/>
          </p:nvPr>
        </p:nvSpPr>
        <p:spPr>
          <a:xfrm>
            <a:off x="1526410" y="1837514"/>
            <a:ext cx="3065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68" name="Google Shape;68;p13"/>
          <p:cNvSpPr txBox="1">
            <a:spLocks noGrp="1"/>
          </p:cNvSpPr>
          <p:nvPr>
            <p:ph type="title" idx="2"/>
          </p:nvPr>
        </p:nvSpPr>
        <p:spPr>
          <a:xfrm flipH="1">
            <a:off x="5465624" y="1471375"/>
            <a:ext cx="3066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9" name="Google Shape;69;p13"/>
          <p:cNvSpPr txBox="1">
            <a:spLocks noGrp="1"/>
          </p:cNvSpPr>
          <p:nvPr>
            <p:ph type="subTitle" idx="3"/>
          </p:nvPr>
        </p:nvSpPr>
        <p:spPr>
          <a:xfrm flipH="1">
            <a:off x="5465604" y="1837517"/>
            <a:ext cx="306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70" name="Google Shape;70;p13"/>
          <p:cNvSpPr txBox="1">
            <a:spLocks noGrp="1"/>
          </p:cNvSpPr>
          <p:nvPr>
            <p:ph type="title" idx="4" hasCustomPrompt="1"/>
          </p:nvPr>
        </p:nvSpPr>
        <p:spPr>
          <a:xfrm>
            <a:off x="682722" y="1728673"/>
            <a:ext cx="734700" cy="336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title" idx="5" hasCustomPrompt="1"/>
          </p:nvPr>
        </p:nvSpPr>
        <p:spPr>
          <a:xfrm flipH="1">
            <a:off x="4624075" y="1728581"/>
            <a:ext cx="734700" cy="336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a:spLocks noGrp="1"/>
          </p:cNvSpPr>
          <p:nvPr>
            <p:ph type="title" idx="6"/>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500"/>
              <a:buNone/>
              <a:defRPr sz="37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73" name="Google Shape;73;p13"/>
          <p:cNvSpPr txBox="1">
            <a:spLocks noGrp="1"/>
          </p:cNvSpPr>
          <p:nvPr>
            <p:ph type="title" idx="7"/>
          </p:nvPr>
        </p:nvSpPr>
        <p:spPr>
          <a:xfrm>
            <a:off x="1526410" y="3233698"/>
            <a:ext cx="30654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4" name="Google Shape;74;p13"/>
          <p:cNvSpPr txBox="1">
            <a:spLocks noGrp="1"/>
          </p:cNvSpPr>
          <p:nvPr>
            <p:ph type="subTitle" idx="8"/>
          </p:nvPr>
        </p:nvSpPr>
        <p:spPr>
          <a:xfrm>
            <a:off x="1526410" y="3601075"/>
            <a:ext cx="306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75" name="Google Shape;75;p13"/>
          <p:cNvSpPr txBox="1">
            <a:spLocks noGrp="1"/>
          </p:cNvSpPr>
          <p:nvPr>
            <p:ph type="title" idx="9"/>
          </p:nvPr>
        </p:nvSpPr>
        <p:spPr>
          <a:xfrm flipH="1">
            <a:off x="5465624" y="3233697"/>
            <a:ext cx="3066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6" name="Google Shape;76;p13"/>
          <p:cNvSpPr txBox="1">
            <a:spLocks noGrp="1"/>
          </p:cNvSpPr>
          <p:nvPr>
            <p:ph type="subTitle" idx="13"/>
          </p:nvPr>
        </p:nvSpPr>
        <p:spPr>
          <a:xfrm flipH="1">
            <a:off x="5465604" y="3601075"/>
            <a:ext cx="306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77" name="Google Shape;77;p13"/>
          <p:cNvSpPr txBox="1">
            <a:spLocks noGrp="1"/>
          </p:cNvSpPr>
          <p:nvPr>
            <p:ph type="title" idx="14" hasCustomPrompt="1"/>
          </p:nvPr>
        </p:nvSpPr>
        <p:spPr>
          <a:xfrm>
            <a:off x="682722" y="3490950"/>
            <a:ext cx="734700" cy="336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a:spLocks noGrp="1"/>
          </p:cNvSpPr>
          <p:nvPr>
            <p:ph type="title" idx="15" hasCustomPrompt="1"/>
          </p:nvPr>
        </p:nvSpPr>
        <p:spPr>
          <a:xfrm flipH="1">
            <a:off x="4624075" y="3490950"/>
            <a:ext cx="734700" cy="336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79" name="Google Shape;79;p13"/>
          <p:cNvPicPr preferRelativeResize="0"/>
          <p:nvPr/>
        </p:nvPicPr>
        <p:blipFill rotWithShape="1">
          <a:blip r:embed="rId3">
            <a:alphaModFix/>
          </a:blip>
          <a:srcRect l="39377" r="48144"/>
          <a:stretch/>
        </p:blipFill>
        <p:spPr>
          <a:xfrm>
            <a:off x="-1" y="0"/>
            <a:ext cx="1140974" cy="51435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Font typeface="Kanit"/>
              <a:buNone/>
              <a:defRPr sz="3500" b="1">
                <a:solidFill>
                  <a:schemeClr val="accent1"/>
                </a:solidFill>
                <a:latin typeface="Kanit"/>
                <a:ea typeface="Kanit"/>
                <a:cs typeface="Kanit"/>
                <a:sym typeface="Kanit"/>
              </a:defRPr>
            </a:lvl1pPr>
            <a:lvl2pPr lvl="1"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2pPr>
            <a:lvl3pPr lvl="2"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3pPr>
            <a:lvl4pPr lvl="3"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4pPr>
            <a:lvl5pPr lvl="4"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5pPr>
            <a:lvl6pPr lvl="5"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6pPr>
            <a:lvl7pPr lvl="6"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7pPr>
            <a:lvl8pPr lvl="7"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8pPr>
            <a:lvl9pPr lvl="8"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lt1"/>
              </a:buClr>
              <a:buSzPts val="1500"/>
              <a:buFont typeface="Inter"/>
              <a:buChar char="●"/>
              <a:defRPr sz="1500">
                <a:solidFill>
                  <a:schemeClr val="lt1"/>
                </a:solidFill>
                <a:latin typeface="Inter"/>
                <a:ea typeface="Inter"/>
                <a:cs typeface="Inter"/>
                <a:sym typeface="Inter"/>
              </a:defRPr>
            </a:lvl1pPr>
            <a:lvl2pPr marL="914400" lvl="1" indent="-323850">
              <a:lnSpc>
                <a:spcPct val="100000"/>
              </a:lnSpc>
              <a:spcBef>
                <a:spcPts val="0"/>
              </a:spcBef>
              <a:spcAft>
                <a:spcPts val="0"/>
              </a:spcAft>
              <a:buClr>
                <a:schemeClr val="lt1"/>
              </a:buClr>
              <a:buSzPts val="1500"/>
              <a:buFont typeface="Inter"/>
              <a:buChar char="○"/>
              <a:defRPr sz="1500">
                <a:solidFill>
                  <a:schemeClr val="lt1"/>
                </a:solidFill>
                <a:latin typeface="Inter"/>
                <a:ea typeface="Inter"/>
                <a:cs typeface="Inter"/>
                <a:sym typeface="Inter"/>
              </a:defRPr>
            </a:lvl2pPr>
            <a:lvl3pPr marL="1371600" lvl="2" indent="-323850">
              <a:lnSpc>
                <a:spcPct val="100000"/>
              </a:lnSpc>
              <a:spcBef>
                <a:spcPts val="0"/>
              </a:spcBef>
              <a:spcAft>
                <a:spcPts val="0"/>
              </a:spcAft>
              <a:buClr>
                <a:schemeClr val="lt1"/>
              </a:buClr>
              <a:buSzPts val="1500"/>
              <a:buFont typeface="Inter"/>
              <a:buChar char="■"/>
              <a:defRPr sz="1500">
                <a:solidFill>
                  <a:schemeClr val="lt1"/>
                </a:solidFill>
                <a:latin typeface="Inter"/>
                <a:ea typeface="Inter"/>
                <a:cs typeface="Inter"/>
                <a:sym typeface="Inter"/>
              </a:defRPr>
            </a:lvl3pPr>
            <a:lvl4pPr marL="1828800" lvl="3" indent="-323850">
              <a:lnSpc>
                <a:spcPct val="100000"/>
              </a:lnSpc>
              <a:spcBef>
                <a:spcPts val="0"/>
              </a:spcBef>
              <a:spcAft>
                <a:spcPts val="0"/>
              </a:spcAft>
              <a:buClr>
                <a:schemeClr val="lt1"/>
              </a:buClr>
              <a:buSzPts val="1500"/>
              <a:buFont typeface="Inter"/>
              <a:buChar char="●"/>
              <a:defRPr sz="1500">
                <a:solidFill>
                  <a:schemeClr val="lt1"/>
                </a:solidFill>
                <a:latin typeface="Inter"/>
                <a:ea typeface="Inter"/>
                <a:cs typeface="Inter"/>
                <a:sym typeface="Inter"/>
              </a:defRPr>
            </a:lvl4pPr>
            <a:lvl5pPr marL="2286000" lvl="4" indent="-323850">
              <a:lnSpc>
                <a:spcPct val="100000"/>
              </a:lnSpc>
              <a:spcBef>
                <a:spcPts val="0"/>
              </a:spcBef>
              <a:spcAft>
                <a:spcPts val="0"/>
              </a:spcAft>
              <a:buClr>
                <a:schemeClr val="lt1"/>
              </a:buClr>
              <a:buSzPts val="1500"/>
              <a:buFont typeface="Inter"/>
              <a:buChar char="○"/>
              <a:defRPr sz="1500">
                <a:solidFill>
                  <a:schemeClr val="lt1"/>
                </a:solidFill>
                <a:latin typeface="Inter"/>
                <a:ea typeface="Inter"/>
                <a:cs typeface="Inter"/>
                <a:sym typeface="Inter"/>
              </a:defRPr>
            </a:lvl5pPr>
            <a:lvl6pPr marL="2743200" lvl="5" indent="-323850">
              <a:lnSpc>
                <a:spcPct val="100000"/>
              </a:lnSpc>
              <a:spcBef>
                <a:spcPts val="0"/>
              </a:spcBef>
              <a:spcAft>
                <a:spcPts val="0"/>
              </a:spcAft>
              <a:buClr>
                <a:schemeClr val="lt1"/>
              </a:buClr>
              <a:buSzPts val="1500"/>
              <a:buFont typeface="Inter"/>
              <a:buChar char="■"/>
              <a:defRPr sz="1500">
                <a:solidFill>
                  <a:schemeClr val="lt1"/>
                </a:solidFill>
                <a:latin typeface="Inter"/>
                <a:ea typeface="Inter"/>
                <a:cs typeface="Inter"/>
                <a:sym typeface="Inter"/>
              </a:defRPr>
            </a:lvl6pPr>
            <a:lvl7pPr marL="3200400" lvl="6" indent="-323850">
              <a:lnSpc>
                <a:spcPct val="100000"/>
              </a:lnSpc>
              <a:spcBef>
                <a:spcPts val="0"/>
              </a:spcBef>
              <a:spcAft>
                <a:spcPts val="0"/>
              </a:spcAft>
              <a:buClr>
                <a:schemeClr val="lt1"/>
              </a:buClr>
              <a:buSzPts val="1500"/>
              <a:buFont typeface="Inter"/>
              <a:buChar char="●"/>
              <a:defRPr sz="1500">
                <a:solidFill>
                  <a:schemeClr val="lt1"/>
                </a:solidFill>
                <a:latin typeface="Inter"/>
                <a:ea typeface="Inter"/>
                <a:cs typeface="Inter"/>
                <a:sym typeface="Inter"/>
              </a:defRPr>
            </a:lvl7pPr>
            <a:lvl8pPr marL="3657600" lvl="7" indent="-323850">
              <a:lnSpc>
                <a:spcPct val="100000"/>
              </a:lnSpc>
              <a:spcBef>
                <a:spcPts val="0"/>
              </a:spcBef>
              <a:spcAft>
                <a:spcPts val="0"/>
              </a:spcAft>
              <a:buClr>
                <a:schemeClr val="lt1"/>
              </a:buClr>
              <a:buSzPts val="1500"/>
              <a:buFont typeface="Inter"/>
              <a:buChar char="○"/>
              <a:defRPr sz="1500">
                <a:solidFill>
                  <a:schemeClr val="lt1"/>
                </a:solidFill>
                <a:latin typeface="Inter"/>
                <a:ea typeface="Inter"/>
                <a:cs typeface="Inter"/>
                <a:sym typeface="Inter"/>
              </a:defRPr>
            </a:lvl8pPr>
            <a:lvl9pPr marL="4114800" lvl="8" indent="-323850">
              <a:lnSpc>
                <a:spcPct val="100000"/>
              </a:lnSpc>
              <a:spcBef>
                <a:spcPts val="0"/>
              </a:spcBef>
              <a:spcAft>
                <a:spcPts val="0"/>
              </a:spcAft>
              <a:buClr>
                <a:schemeClr val="lt1"/>
              </a:buClr>
              <a:buSzPts val="1500"/>
              <a:buFont typeface="Inter"/>
              <a:buChar char="■"/>
              <a:defRPr sz="1500">
                <a:solidFill>
                  <a:schemeClr val="lt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72" r:id="rId19"/>
    <p:sldLayoutId id="2147483673" r:id="rId20"/>
  </p:sldLayoutIdLst>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a:spLocks noGrp="1"/>
          </p:cNvSpPr>
          <p:nvPr>
            <p:ph type="ctrTitle"/>
          </p:nvPr>
        </p:nvSpPr>
        <p:spPr>
          <a:xfrm>
            <a:off x="3782250" y="1288914"/>
            <a:ext cx="5244872" cy="2125500"/>
          </a:xfrm>
          <a:prstGeom prst="rect">
            <a:avLst/>
          </a:prstGeom>
        </p:spPr>
        <p:txBody>
          <a:bodyPr spcFirstLastPara="1" wrap="square" lIns="91425" tIns="91425" rIns="91425" bIns="91425" anchor="ctr" anchorCtr="0">
            <a:noAutofit/>
            <a:scene3d>
              <a:camera prst="orthographicFront"/>
              <a:lightRig rig="threePt" dir="t"/>
            </a:scene3d>
            <a:sp3d extrusionH="57150">
              <a:bevelT w="38100" h="38100" prst="slope"/>
            </a:sp3d>
          </a:bodyPr>
          <a:lstStyle/>
          <a:p>
            <a:pPr lvl="0"/>
            <a:r>
              <a:rPr lang="de" sz="3600" dirty="0" smtClean="0">
                <a:effectLst>
                  <a:glow rad="25400">
                    <a:schemeClr val="tx2">
                      <a:alpha val="86000"/>
                    </a:schemeClr>
                  </a:glow>
                  <a:outerShdw blurRad="50800" dist="50800" dir="5400000" algn="ctr" rotWithShape="0">
                    <a:srgbClr val="00B0F0"/>
                  </a:outerShdw>
                  <a:reflection blurRad="6350" endPos="0" dist="60007" dir="5400000" sy="-100000" algn="bl" rotWithShape="0"/>
                </a:effectLst>
                <a:latin typeface="Times New Roman" panose="02020603050405020304" pitchFamily="18" charset="0"/>
                <a:cs typeface="Times New Roman" panose="02020603050405020304" pitchFamily="18" charset="0"/>
              </a:rPr>
              <a:t>GENE TECHNOLOGY</a:t>
            </a:r>
            <a:r>
              <a:rPr lang="de" sz="3600" dirty="0">
                <a:effectLst>
                  <a:glow rad="25400">
                    <a:schemeClr val="tx2">
                      <a:alpha val="86000"/>
                    </a:schemeClr>
                  </a:glow>
                  <a:outerShdw blurRad="50800" dist="50800" dir="5400000" algn="ctr" rotWithShape="0">
                    <a:srgbClr val="00B0F0"/>
                  </a:outerShdw>
                  <a:reflection blurRad="6350" endPos="0" dist="60007" dir="5400000" sy="-100000" algn="bl" rotWithShape="0"/>
                </a:effectLst>
                <a:latin typeface="Times New Roman" panose="02020603050405020304" pitchFamily="18" charset="0"/>
                <a:cs typeface="Times New Roman" panose="02020603050405020304" pitchFamily="18" charset="0"/>
              </a:rPr>
              <a:t/>
            </a:r>
            <a:br>
              <a:rPr lang="de" sz="3600" dirty="0">
                <a:effectLst>
                  <a:glow rad="25400">
                    <a:schemeClr val="tx2">
                      <a:alpha val="86000"/>
                    </a:schemeClr>
                  </a:glow>
                  <a:outerShdw blurRad="50800" dist="50800" dir="5400000" algn="ctr" rotWithShape="0">
                    <a:srgbClr val="00B0F0"/>
                  </a:outerShdw>
                  <a:reflection blurRad="6350" endPos="0" dist="60007" dir="5400000" sy="-100000" algn="bl" rotWithShape="0"/>
                </a:effectLst>
                <a:latin typeface="Times New Roman" panose="02020603050405020304" pitchFamily="18" charset="0"/>
                <a:cs typeface="Times New Roman" panose="02020603050405020304" pitchFamily="18" charset="0"/>
              </a:rPr>
            </a:br>
            <a:r>
              <a:rPr lang="de" sz="3600" dirty="0">
                <a:effectLst>
                  <a:glow rad="25400">
                    <a:schemeClr val="tx2">
                      <a:alpha val="86000"/>
                    </a:schemeClr>
                  </a:glow>
                  <a:outerShdw blurRad="50800" dist="50800" dir="5400000" algn="ctr" rotWithShape="0">
                    <a:srgbClr val="00B0F0"/>
                  </a:outerShdw>
                  <a:reflection blurRad="6350" endPos="0" dist="60007" dir="5400000" sy="-100000" algn="bl" rotWithShape="0"/>
                </a:effectLst>
                <a:latin typeface="Times New Roman" panose="02020603050405020304" pitchFamily="18" charset="0"/>
                <a:cs typeface="Times New Roman" panose="02020603050405020304" pitchFamily="18" charset="0"/>
              </a:rPr>
              <a:t>AI &amp; ML</a:t>
            </a:r>
            <a:r>
              <a:rPr lang="de" sz="3600" dirty="0" smtClean="0"/>
              <a:t/>
            </a:r>
            <a:br>
              <a:rPr lang="de" sz="3600" dirty="0" smtClean="0"/>
            </a:br>
            <a:endParaRPr sz="3600" dirty="0">
              <a:solidFill>
                <a:schemeClr val="lt1"/>
              </a:solidFill>
            </a:endParaRPr>
          </a:p>
        </p:txBody>
      </p:sp>
      <p:sp>
        <p:nvSpPr>
          <p:cNvPr id="203" name="Google Shape;203;p31"/>
          <p:cNvSpPr txBox="1">
            <a:spLocks noGrp="1"/>
          </p:cNvSpPr>
          <p:nvPr>
            <p:ph type="subTitle" idx="1"/>
          </p:nvPr>
        </p:nvSpPr>
        <p:spPr>
          <a:xfrm>
            <a:off x="4171823" y="3585139"/>
            <a:ext cx="2232863" cy="80734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000" dirty="0" smtClean="0">
                <a:latin typeface="Times New Roman" panose="02020603050405020304" pitchFamily="18" charset="0"/>
                <a:cs typeface="Times New Roman" panose="02020603050405020304" pitchFamily="18" charset="0"/>
              </a:rPr>
              <a:t>Presented</a:t>
            </a:r>
            <a:r>
              <a:rPr lang="de" sz="2000" dirty="0" smtClean="0">
                <a:latin typeface="Times New Roman" panose="02020603050405020304" pitchFamily="18" charset="0"/>
                <a:cs typeface="Times New Roman" panose="02020603050405020304" pitchFamily="18" charset="0"/>
              </a:rPr>
              <a:t> </a:t>
            </a:r>
            <a:r>
              <a:rPr lang="de" sz="2000" dirty="0" smtClean="0">
                <a:latin typeface="Times New Roman" panose="02020603050405020304" pitchFamily="18" charset="0"/>
                <a:cs typeface="Times New Roman" panose="02020603050405020304" pitchFamily="18" charset="0"/>
              </a:rPr>
              <a:t>By </a:t>
            </a:r>
          </a:p>
          <a:p>
            <a:pPr marL="0" lvl="0" indent="0" algn="r" rtl="0">
              <a:spcBef>
                <a:spcPts val="0"/>
              </a:spcBef>
              <a:spcAft>
                <a:spcPts val="0"/>
              </a:spcAft>
              <a:buNone/>
            </a:pPr>
            <a:r>
              <a:rPr lang="de" sz="2000" dirty="0" smtClean="0">
                <a:latin typeface="Times New Roman" panose="02020603050405020304" pitchFamily="18" charset="0"/>
                <a:cs typeface="Times New Roman" panose="02020603050405020304" pitchFamily="18" charset="0"/>
              </a:rPr>
              <a:t>   Melvin Thomas</a:t>
            </a:r>
            <a:endParaRPr sz="2000" dirty="0">
              <a:latin typeface="Times New Roman" panose="02020603050405020304" pitchFamily="18" charset="0"/>
              <a:cs typeface="Times New Roman" panose="02020603050405020304" pitchFamily="18" charset="0"/>
            </a:endParaRPr>
          </a:p>
        </p:txBody>
      </p:sp>
      <p:sp>
        <p:nvSpPr>
          <p:cNvPr id="5" name="Google Shape;203;p31"/>
          <p:cNvSpPr txBox="1">
            <a:spLocks/>
          </p:cNvSpPr>
          <p:nvPr/>
        </p:nvSpPr>
        <p:spPr>
          <a:xfrm>
            <a:off x="6404686" y="3585139"/>
            <a:ext cx="2622436" cy="8073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lt1"/>
              </a:buClr>
              <a:buSzPts val="1500"/>
              <a:buFont typeface="Inter"/>
              <a:buNone/>
              <a:defRPr sz="1600" b="0" i="0" u="none" strike="noStrike" cap="none">
                <a:solidFill>
                  <a:schemeClr val="lt1"/>
                </a:solidFill>
                <a:latin typeface="Mulish Medium"/>
                <a:ea typeface="Mulish Medium"/>
                <a:cs typeface="Mulish Medium"/>
                <a:sym typeface="Mulish Medium"/>
              </a:defRPr>
            </a:lvl1pPr>
            <a:lvl2pPr marL="914400" marR="0" lvl="1" indent="-323850" algn="ctr" rtl="0">
              <a:lnSpc>
                <a:spcPct val="100000"/>
              </a:lnSpc>
              <a:spcBef>
                <a:spcPts val="0"/>
              </a:spcBef>
              <a:spcAft>
                <a:spcPts val="0"/>
              </a:spcAft>
              <a:buClr>
                <a:schemeClr val="lt1"/>
              </a:buClr>
              <a:buSzPts val="1800"/>
              <a:buFont typeface="Inter"/>
              <a:buNone/>
              <a:defRPr sz="1800" b="0" i="0" u="none" strike="noStrike" cap="none">
                <a:solidFill>
                  <a:schemeClr val="lt1"/>
                </a:solidFill>
                <a:latin typeface="Inter"/>
                <a:ea typeface="Inter"/>
                <a:cs typeface="Inter"/>
                <a:sym typeface="Inter"/>
              </a:defRPr>
            </a:lvl2pPr>
            <a:lvl3pPr marL="1371600" marR="0" lvl="2" indent="-323850" algn="ctr" rtl="0">
              <a:lnSpc>
                <a:spcPct val="100000"/>
              </a:lnSpc>
              <a:spcBef>
                <a:spcPts val="0"/>
              </a:spcBef>
              <a:spcAft>
                <a:spcPts val="0"/>
              </a:spcAft>
              <a:buClr>
                <a:schemeClr val="lt1"/>
              </a:buClr>
              <a:buSzPts val="1800"/>
              <a:buFont typeface="Inter"/>
              <a:buNone/>
              <a:defRPr sz="1800" b="0" i="0" u="none" strike="noStrike" cap="none">
                <a:solidFill>
                  <a:schemeClr val="lt1"/>
                </a:solidFill>
                <a:latin typeface="Inter"/>
                <a:ea typeface="Inter"/>
                <a:cs typeface="Inter"/>
                <a:sym typeface="Inter"/>
              </a:defRPr>
            </a:lvl3pPr>
            <a:lvl4pPr marL="1828800" marR="0" lvl="3" indent="-323850" algn="ctr" rtl="0">
              <a:lnSpc>
                <a:spcPct val="100000"/>
              </a:lnSpc>
              <a:spcBef>
                <a:spcPts val="0"/>
              </a:spcBef>
              <a:spcAft>
                <a:spcPts val="0"/>
              </a:spcAft>
              <a:buClr>
                <a:schemeClr val="lt1"/>
              </a:buClr>
              <a:buSzPts val="1800"/>
              <a:buFont typeface="Inter"/>
              <a:buNone/>
              <a:defRPr sz="1800" b="0" i="0" u="none" strike="noStrike" cap="none">
                <a:solidFill>
                  <a:schemeClr val="lt1"/>
                </a:solidFill>
                <a:latin typeface="Inter"/>
                <a:ea typeface="Inter"/>
                <a:cs typeface="Inter"/>
                <a:sym typeface="Inter"/>
              </a:defRPr>
            </a:lvl4pPr>
            <a:lvl5pPr marL="2286000" marR="0" lvl="4" indent="-323850" algn="ctr" rtl="0">
              <a:lnSpc>
                <a:spcPct val="100000"/>
              </a:lnSpc>
              <a:spcBef>
                <a:spcPts val="0"/>
              </a:spcBef>
              <a:spcAft>
                <a:spcPts val="0"/>
              </a:spcAft>
              <a:buClr>
                <a:schemeClr val="lt1"/>
              </a:buClr>
              <a:buSzPts val="1800"/>
              <a:buFont typeface="Inter"/>
              <a:buNone/>
              <a:defRPr sz="1800" b="0" i="0" u="none" strike="noStrike" cap="none">
                <a:solidFill>
                  <a:schemeClr val="lt1"/>
                </a:solidFill>
                <a:latin typeface="Inter"/>
                <a:ea typeface="Inter"/>
                <a:cs typeface="Inter"/>
                <a:sym typeface="Inter"/>
              </a:defRPr>
            </a:lvl5pPr>
            <a:lvl6pPr marL="2743200" marR="0" lvl="5" indent="-323850" algn="ctr" rtl="0">
              <a:lnSpc>
                <a:spcPct val="100000"/>
              </a:lnSpc>
              <a:spcBef>
                <a:spcPts val="0"/>
              </a:spcBef>
              <a:spcAft>
                <a:spcPts val="0"/>
              </a:spcAft>
              <a:buClr>
                <a:schemeClr val="lt1"/>
              </a:buClr>
              <a:buSzPts val="1800"/>
              <a:buFont typeface="Inter"/>
              <a:buNone/>
              <a:defRPr sz="1800" b="0" i="0" u="none" strike="noStrike" cap="none">
                <a:solidFill>
                  <a:schemeClr val="lt1"/>
                </a:solidFill>
                <a:latin typeface="Inter"/>
                <a:ea typeface="Inter"/>
                <a:cs typeface="Inter"/>
                <a:sym typeface="Inter"/>
              </a:defRPr>
            </a:lvl6pPr>
            <a:lvl7pPr marL="3200400" marR="0" lvl="6" indent="-323850" algn="ctr" rtl="0">
              <a:lnSpc>
                <a:spcPct val="100000"/>
              </a:lnSpc>
              <a:spcBef>
                <a:spcPts val="0"/>
              </a:spcBef>
              <a:spcAft>
                <a:spcPts val="0"/>
              </a:spcAft>
              <a:buClr>
                <a:schemeClr val="lt1"/>
              </a:buClr>
              <a:buSzPts val="1800"/>
              <a:buFont typeface="Inter"/>
              <a:buNone/>
              <a:defRPr sz="1800" b="0" i="0" u="none" strike="noStrike" cap="none">
                <a:solidFill>
                  <a:schemeClr val="lt1"/>
                </a:solidFill>
                <a:latin typeface="Inter"/>
                <a:ea typeface="Inter"/>
                <a:cs typeface="Inter"/>
                <a:sym typeface="Inter"/>
              </a:defRPr>
            </a:lvl7pPr>
            <a:lvl8pPr marL="3657600" marR="0" lvl="7" indent="-323850" algn="ctr" rtl="0">
              <a:lnSpc>
                <a:spcPct val="100000"/>
              </a:lnSpc>
              <a:spcBef>
                <a:spcPts val="0"/>
              </a:spcBef>
              <a:spcAft>
                <a:spcPts val="0"/>
              </a:spcAft>
              <a:buClr>
                <a:schemeClr val="lt1"/>
              </a:buClr>
              <a:buSzPts val="1800"/>
              <a:buFont typeface="Inter"/>
              <a:buNone/>
              <a:defRPr sz="1800" b="0" i="0" u="none" strike="noStrike" cap="none">
                <a:solidFill>
                  <a:schemeClr val="lt1"/>
                </a:solidFill>
                <a:latin typeface="Inter"/>
                <a:ea typeface="Inter"/>
                <a:cs typeface="Inter"/>
                <a:sym typeface="Inter"/>
              </a:defRPr>
            </a:lvl8pPr>
            <a:lvl9pPr marL="4114800" marR="0" lvl="8" indent="-323850" algn="ctr" rtl="0">
              <a:lnSpc>
                <a:spcPct val="100000"/>
              </a:lnSpc>
              <a:spcBef>
                <a:spcPts val="0"/>
              </a:spcBef>
              <a:spcAft>
                <a:spcPts val="0"/>
              </a:spcAft>
              <a:buClr>
                <a:schemeClr val="lt1"/>
              </a:buClr>
              <a:buSzPts val="1800"/>
              <a:buFont typeface="Inter"/>
              <a:buNone/>
              <a:defRPr sz="1800" b="0" i="0" u="none" strike="noStrike" cap="none">
                <a:solidFill>
                  <a:schemeClr val="lt1"/>
                </a:solidFill>
                <a:latin typeface="Inter"/>
                <a:ea typeface="Inter"/>
                <a:cs typeface="Inter"/>
                <a:sym typeface="Inter"/>
              </a:defRPr>
            </a:lvl9pPr>
          </a:lstStyle>
          <a:p>
            <a:pPr marL="0" indent="0"/>
            <a:r>
              <a:rPr lang="en-IN" sz="2000" dirty="0" smtClean="0">
                <a:latin typeface="Times New Roman" panose="02020603050405020304" pitchFamily="18" charset="0"/>
                <a:cs typeface="Times New Roman" panose="02020603050405020304" pitchFamily="18" charset="0"/>
              </a:rPr>
              <a:t>Guided By </a:t>
            </a:r>
          </a:p>
          <a:p>
            <a:pPr marL="0" indent="0"/>
            <a:r>
              <a:rPr lang="en-IN" sz="2000" dirty="0" smtClean="0">
                <a:latin typeface="Times New Roman" panose="02020603050405020304" pitchFamily="18" charset="0"/>
                <a:cs typeface="Times New Roman" panose="02020603050405020304" pitchFamily="18" charset="0"/>
              </a:rPr>
              <a:t>   Ms. </a:t>
            </a:r>
            <a:r>
              <a:rPr lang="en-IN" sz="2000" dirty="0" err="1" smtClean="0">
                <a:latin typeface="Times New Roman" panose="02020603050405020304" pitchFamily="18" charset="0"/>
                <a:cs typeface="Times New Roman" panose="02020603050405020304" pitchFamily="18" charset="0"/>
              </a:rPr>
              <a:t>Phijo</a:t>
            </a:r>
            <a:r>
              <a:rPr lang="en-IN" sz="2000" dirty="0" smtClean="0">
                <a:latin typeface="Times New Roman" panose="02020603050405020304" pitchFamily="18" charset="0"/>
                <a:cs typeface="Times New Roman" panose="02020603050405020304" pitchFamily="18" charset="0"/>
              </a:rPr>
              <a:t> J </a:t>
            </a:r>
            <a:r>
              <a:rPr lang="en-IN" sz="2000" dirty="0" err="1" smtClean="0">
                <a:latin typeface="Times New Roman" panose="02020603050405020304" pitchFamily="18" charset="0"/>
                <a:cs typeface="Times New Roman" panose="02020603050405020304" pitchFamily="18" charset="0"/>
              </a:rPr>
              <a:t>Cherikkal</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0"/>
          <p:cNvSpPr txBox="1">
            <a:spLocks noGrp="1"/>
          </p:cNvSpPr>
          <p:nvPr>
            <p:ph type="title"/>
          </p:nvPr>
        </p:nvSpPr>
        <p:spPr>
          <a:xfrm>
            <a:off x="1545770" y="568528"/>
            <a:ext cx="6587943" cy="457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de" sz="2400" dirty="0" smtClean="0">
                <a:latin typeface="Times New Roman" panose="02020603050405020304" pitchFamily="18" charset="0"/>
                <a:cs typeface="Times New Roman" panose="02020603050405020304" pitchFamily="18" charset="0"/>
              </a:rPr>
              <a:t>WORKING OF AI IN GENE TECHNOLOGY</a:t>
            </a:r>
            <a:endParaRPr sz="2400" dirty="0">
              <a:solidFill>
                <a:schemeClr val="lt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756228" y="1255486"/>
            <a:ext cx="6377485" cy="2893100"/>
          </a:xfrm>
          <a:prstGeom prst="rect">
            <a:avLst/>
          </a:prstGeom>
          <a:noFill/>
        </p:spPr>
        <p:txBody>
          <a:bodyPr wrap="square" rtlCol="0">
            <a:spAutoFit/>
          </a:bodyPr>
          <a:lstStyle/>
          <a:p>
            <a:pPr marL="285750" indent="-285750" algn="just">
              <a:buClr>
                <a:schemeClr val="accent1"/>
              </a:buClr>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Here is a general overview for how AI is employed in gene technology</a:t>
            </a:r>
          </a:p>
          <a:p>
            <a:pPr marL="285750" indent="-285750" algn="just">
              <a:buClr>
                <a:schemeClr val="accent1"/>
              </a:buCl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Data Collection: Genetic data is collected through various techniques such as gene sequencing, gene expression profiling and thus this data may include gene expression level, clinical information related to disease.</a:t>
            </a:r>
          </a:p>
          <a:p>
            <a:pPr marL="285750" indent="-285750" algn="just">
              <a:buClr>
                <a:schemeClr val="accent1"/>
              </a:buClr>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Data Preprocessing: The collected genetic data is preprocessed to ensure its quality and compatibility for analysis. This may include removing noise, dealing with missing values or outliers.</a:t>
            </a:r>
          </a:p>
          <a:p>
            <a:pPr marL="285750" indent="-285750" algn="just">
              <a:buClr>
                <a:schemeClr val="accent1"/>
              </a:buClr>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Feature Extraction: AI algorithms identify relevant features or characteristics within the genetic data are associated with the desired outcomes. This process involves reducing the dimensionality of data and extracting meaningful patterns.</a:t>
            </a:r>
            <a:endParaRPr lang="en-IN"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9"/>
                                        </p:tgtEl>
                                        <p:attrNameLst>
                                          <p:attrName>style.visibility</p:attrName>
                                        </p:attrNameLst>
                                      </p:cBhvr>
                                      <p:to>
                                        <p:strVal val="visible"/>
                                      </p:to>
                                    </p:set>
                                    <p:animEffect transition="in" filter="fade">
                                      <p:cBhvr>
                                        <p:cTn id="7" dur="1000"/>
                                        <p:tgtEl>
                                          <p:spTgt spid="309"/>
                                        </p:tgtEl>
                                      </p:cBhvr>
                                    </p:animEffect>
                                    <p:anim calcmode="lin" valueType="num">
                                      <p:cBhvr>
                                        <p:cTn id="8" dur="1000" fill="hold"/>
                                        <p:tgtEl>
                                          <p:spTgt spid="309"/>
                                        </p:tgtEl>
                                        <p:attrNameLst>
                                          <p:attrName>ppt_x</p:attrName>
                                        </p:attrNameLst>
                                      </p:cBhvr>
                                      <p:tavLst>
                                        <p:tav tm="0">
                                          <p:val>
                                            <p:strVal val="#ppt_x"/>
                                          </p:val>
                                        </p:tav>
                                        <p:tav tm="100000">
                                          <p:val>
                                            <p:strVal val="#ppt_x"/>
                                          </p:val>
                                        </p:tav>
                                      </p:tavLst>
                                    </p:anim>
                                    <p:anim calcmode="lin" valueType="num">
                                      <p:cBhvr>
                                        <p:cTn id="9" dur="1000" fill="hold"/>
                                        <p:tgtEl>
                                          <p:spTgt spid="30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1"/>
          <p:cNvSpPr txBox="1">
            <a:spLocks noGrp="1"/>
          </p:cNvSpPr>
          <p:nvPr>
            <p:ph type="title"/>
          </p:nvPr>
        </p:nvSpPr>
        <p:spPr>
          <a:xfrm>
            <a:off x="798345" y="537922"/>
            <a:ext cx="1487656"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smtClean="0">
                <a:latin typeface="Times New Roman" panose="02020603050405020304" pitchFamily="18" charset="0"/>
                <a:cs typeface="Times New Roman" panose="02020603050405020304" pitchFamily="18" charset="0"/>
              </a:rPr>
              <a:t>C</a:t>
            </a:r>
            <a:r>
              <a:rPr lang="de" sz="2800" dirty="0" smtClean="0">
                <a:latin typeface="Times New Roman" panose="02020603050405020304" pitchFamily="18" charset="0"/>
                <a:cs typeface="Times New Roman" panose="02020603050405020304" pitchFamily="18" charset="0"/>
              </a:rPr>
              <a:t>ont..</a:t>
            </a:r>
            <a:endParaRPr sz="28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045028" y="1248230"/>
            <a:ext cx="7525657" cy="2462213"/>
          </a:xfrm>
          <a:prstGeom prst="rect">
            <a:avLst/>
          </a:prstGeom>
          <a:noFill/>
        </p:spPr>
        <p:txBody>
          <a:bodyPr wrap="square" rtlCol="0">
            <a:spAutoFit/>
          </a:bodyPr>
          <a:lstStyle/>
          <a:p>
            <a:pPr marL="285750" indent="-285750" algn="just">
              <a:buClr>
                <a:schemeClr val="accent1"/>
              </a:buClr>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Model Training: AI models such as ML and neural networks are trained using labelled  datasets.</a:t>
            </a:r>
            <a:r>
              <a:rPr lang="en-IN" dirty="0" smtClean="0">
                <a:solidFill>
                  <a:schemeClr val="bg1"/>
                </a:solidFill>
                <a:latin typeface="Times New Roman" panose="02020603050405020304" pitchFamily="18" charset="0"/>
                <a:cs typeface="Times New Roman" panose="02020603050405020304" pitchFamily="18" charset="0"/>
              </a:rPr>
              <a:t> The labelled datasets include the genetic features are linked to specific outcomes such as the disease presence or treatment.</a:t>
            </a:r>
          </a:p>
          <a:p>
            <a:pPr marL="285750" indent="-285750" algn="just">
              <a:buClr>
                <a:schemeClr val="accent1"/>
              </a:buClr>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Model Validation: The trained AI model are validated using independent datasets to evaluate their performance and ensure they can generalize to a new data.</a:t>
            </a:r>
          </a:p>
          <a:p>
            <a:pPr marL="285750" indent="-285750" algn="just">
              <a:buClr>
                <a:schemeClr val="accent1"/>
              </a:buClr>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Prediction: Once the AI model are trained and validated, they can be used to make prediction based on new genetic data.</a:t>
            </a:r>
          </a:p>
          <a:p>
            <a:pPr marL="285750" indent="-285750" algn="just">
              <a:buClr>
                <a:schemeClr val="accent1"/>
              </a:buClr>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Iterative Improvement: The AI models can be refined and improved through an iterative process.</a:t>
            </a: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6"/>
                                        </p:tgtEl>
                                        <p:attrNameLst>
                                          <p:attrName>style.visibility</p:attrName>
                                        </p:attrNameLst>
                                      </p:cBhvr>
                                      <p:to>
                                        <p:strVal val="visible"/>
                                      </p:to>
                                    </p:set>
                                    <p:animEffect transition="in" filter="fade">
                                      <p:cBhvr>
                                        <p:cTn id="7" dur="1000"/>
                                        <p:tgtEl>
                                          <p:spTgt spid="326"/>
                                        </p:tgtEl>
                                      </p:cBhvr>
                                    </p:animEffect>
                                    <p:anim calcmode="lin" valueType="num">
                                      <p:cBhvr>
                                        <p:cTn id="8" dur="1000" fill="hold"/>
                                        <p:tgtEl>
                                          <p:spTgt spid="326"/>
                                        </p:tgtEl>
                                        <p:attrNameLst>
                                          <p:attrName>ppt_x</p:attrName>
                                        </p:attrNameLst>
                                      </p:cBhvr>
                                      <p:tavLst>
                                        <p:tav tm="0">
                                          <p:val>
                                            <p:strVal val="#ppt_x"/>
                                          </p:val>
                                        </p:tav>
                                        <p:tav tm="100000">
                                          <p:val>
                                            <p:strVal val="#ppt_x"/>
                                          </p:val>
                                        </p:tav>
                                      </p:tavLst>
                                    </p:anim>
                                    <p:anim calcmode="lin" valueType="num">
                                      <p:cBhvr>
                                        <p:cTn id="9" dur="1000" fill="hold"/>
                                        <p:tgtEl>
                                          <p:spTgt spid="3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2"/>
          <p:cNvSpPr txBox="1">
            <a:spLocks noGrp="1"/>
          </p:cNvSpPr>
          <p:nvPr>
            <p:ph type="title"/>
          </p:nvPr>
        </p:nvSpPr>
        <p:spPr>
          <a:xfrm>
            <a:off x="2303188" y="587626"/>
            <a:ext cx="4745774" cy="457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de" sz="2800" dirty="0" smtClean="0">
                <a:latin typeface="Times New Roman" panose="02020603050405020304" pitchFamily="18" charset="0"/>
                <a:cs typeface="Times New Roman" panose="02020603050405020304" pitchFamily="18" charset="0"/>
              </a:rPr>
              <a:t>AI &amp; ML IN GENOMICS</a:t>
            </a:r>
            <a:endParaRPr sz="2800" dirty="0">
              <a:solidFill>
                <a:schemeClr val="accent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244409" y="1333787"/>
            <a:ext cx="6863332" cy="3139321"/>
          </a:xfrm>
          <a:prstGeom prst="rect">
            <a:avLst/>
          </a:prstGeom>
          <a:noFill/>
        </p:spPr>
        <p:txBody>
          <a:bodyPr wrap="square" rtlCol="0">
            <a:spAutoFit/>
          </a:bodyPr>
          <a:lstStyle/>
          <a:p>
            <a:pPr marL="285750" indent="-285750" algn="just">
              <a:buClr>
                <a:schemeClr val="accent1"/>
              </a:buClr>
              <a:buFont typeface="Wingdings" panose="05000000000000000000" pitchFamily="2" charset="2"/>
              <a:buChar char="v"/>
            </a:pPr>
            <a:r>
              <a:rPr lang="en-US" sz="1600" dirty="0" smtClean="0">
                <a:solidFill>
                  <a:schemeClr val="bg1"/>
                </a:solidFill>
                <a:latin typeface="Times New Roman" panose="02020603050405020304" pitchFamily="18" charset="0"/>
                <a:cs typeface="Times New Roman" panose="02020603050405020304" pitchFamily="18" charset="0"/>
              </a:rPr>
              <a:t>Genome Sequencing:</a:t>
            </a:r>
          </a:p>
          <a:p>
            <a:pPr algn="just"/>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Whole Genome Sequencing has grown as an area of internet in medical diagnostics.</a:t>
            </a:r>
          </a:p>
          <a:p>
            <a:pPr marL="285750" indent="-285750" algn="just">
              <a:buClr>
                <a:schemeClr val="accent1"/>
              </a:buClr>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Companies like Deep Genomics, use  Machine Learning to help researchers interpret genetic variations.</a:t>
            </a:r>
          </a:p>
          <a:p>
            <a:pPr marL="285750" indent="-285750" algn="just">
              <a:buClr>
                <a:schemeClr val="accent1"/>
              </a:buClr>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Algorithms are designed based on patterns identified in large genetic data sets which are then translated to computer models to help clients interpret how genetic variation affects crucial cellular processes</a:t>
            </a:r>
          </a:p>
          <a:p>
            <a:pPr marL="285750" indent="-285750" algn="just">
              <a:buClr>
                <a:schemeClr val="accent1"/>
              </a:buClr>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Disruption to the normal functioning of these pathways can potentially cause diseases such as cancer.</a:t>
            </a:r>
          </a:p>
          <a:p>
            <a:endParaRPr lang="en-IN" dirty="0"/>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7"/>
                                        </p:tgtEl>
                                        <p:attrNameLst>
                                          <p:attrName>style.visibility</p:attrName>
                                        </p:attrNameLst>
                                      </p:cBhvr>
                                      <p:to>
                                        <p:strVal val="visible"/>
                                      </p:to>
                                    </p:set>
                                    <p:animEffect transition="in" filter="fade">
                                      <p:cBhvr>
                                        <p:cTn id="7" dur="1000"/>
                                        <p:tgtEl>
                                          <p:spTgt spid="387"/>
                                        </p:tgtEl>
                                      </p:cBhvr>
                                    </p:animEffect>
                                    <p:anim calcmode="lin" valueType="num">
                                      <p:cBhvr>
                                        <p:cTn id="8" dur="1000" fill="hold"/>
                                        <p:tgtEl>
                                          <p:spTgt spid="387"/>
                                        </p:tgtEl>
                                        <p:attrNameLst>
                                          <p:attrName>ppt_x</p:attrName>
                                        </p:attrNameLst>
                                      </p:cBhvr>
                                      <p:tavLst>
                                        <p:tav tm="0">
                                          <p:val>
                                            <p:strVal val="#ppt_x"/>
                                          </p:val>
                                        </p:tav>
                                        <p:tav tm="100000">
                                          <p:val>
                                            <p:strVal val="#ppt_x"/>
                                          </p:val>
                                        </p:tav>
                                      </p:tavLst>
                                    </p:anim>
                                    <p:anim calcmode="lin" valueType="num">
                                      <p:cBhvr>
                                        <p:cTn id="9" dur="1000" fill="hold"/>
                                        <p:tgtEl>
                                          <p:spTgt spid="38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3"/>
          <p:cNvSpPr txBox="1">
            <a:spLocks noGrp="1"/>
          </p:cNvSpPr>
          <p:nvPr>
            <p:ph type="title"/>
          </p:nvPr>
        </p:nvSpPr>
        <p:spPr>
          <a:xfrm>
            <a:off x="1416289" y="608251"/>
            <a:ext cx="1299409" cy="457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smtClean="0">
                <a:latin typeface="Times New Roman" panose="02020603050405020304" pitchFamily="18" charset="0"/>
                <a:cs typeface="Times New Roman" panose="02020603050405020304" pitchFamily="18" charset="0"/>
              </a:rPr>
              <a:t>C</a:t>
            </a:r>
            <a:r>
              <a:rPr lang="de" sz="2800" dirty="0" smtClean="0">
                <a:latin typeface="Times New Roman" panose="02020603050405020304" pitchFamily="18" charset="0"/>
                <a:cs typeface="Times New Roman" panose="02020603050405020304" pitchFamily="18" charset="0"/>
              </a:rPr>
              <a:t>ont..</a:t>
            </a:r>
            <a:endParaRPr sz="2800" dirty="0">
              <a:solidFill>
                <a:schemeClr val="lt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512541" y="1237534"/>
            <a:ext cx="7074569" cy="2923877"/>
          </a:xfrm>
          <a:prstGeom prst="rect">
            <a:avLst/>
          </a:prstGeom>
          <a:noFill/>
        </p:spPr>
        <p:txBody>
          <a:bodyPr wrap="square" rtlCol="0">
            <a:spAutoFit/>
          </a:bodyPr>
          <a:lstStyle/>
          <a:p>
            <a:pPr marL="285750" indent="-285750" algn="just">
              <a:buClr>
                <a:schemeClr val="accent1"/>
              </a:buClr>
              <a:buFont typeface="Wingdings" panose="05000000000000000000" pitchFamily="2" charset="2"/>
              <a:buChar char="v"/>
            </a:pPr>
            <a:r>
              <a:rPr lang="en-US" sz="1600" dirty="0" smtClean="0">
                <a:solidFill>
                  <a:schemeClr val="bg1"/>
                </a:solidFill>
                <a:latin typeface="Times New Roman" panose="02020603050405020304" pitchFamily="18" charset="0"/>
                <a:cs typeface="Times New Roman" panose="02020603050405020304" pitchFamily="18" charset="0"/>
              </a:rPr>
              <a:t>Gene Editing:</a:t>
            </a:r>
          </a:p>
          <a:p>
            <a:pPr algn="just"/>
            <a:endParaRPr lang="en-US" dirty="0">
              <a:solidFill>
                <a:schemeClr val="bg1"/>
              </a:solidFill>
            </a:endParaRPr>
          </a:p>
          <a:p>
            <a:pPr marL="285750" indent="-285750" algn="just">
              <a:buClr>
                <a:schemeClr val="accent1"/>
              </a:buClr>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Gene Editing is defined as a method of making specific alterations to DNA at the cellular or organisms level.</a:t>
            </a:r>
          </a:p>
          <a:p>
            <a:pPr marL="285750" indent="-285750" algn="just">
              <a:buClr>
                <a:schemeClr val="accent1"/>
              </a:buClr>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CRISPR is a gene editing technology that offers a faster and less expensive way of conducting gene editing. In order to use CRISPR researches must first select an appropriate target sequence.</a:t>
            </a:r>
          </a:p>
          <a:p>
            <a:pPr marL="285750" indent="-285750" algn="just">
              <a:buClr>
                <a:schemeClr val="accent1"/>
              </a:buClr>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Machine Learning offers the capability to significantly reduce time , cost and effort necessary to identify an appropriate target sequence.</a:t>
            </a:r>
          </a:p>
          <a:p>
            <a:endParaRPr lang="en-US" dirty="0"/>
          </a:p>
          <a:p>
            <a:endParaRPr lang="en-IN" dirty="0"/>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25"/>
                                        </p:tgtEl>
                                        <p:attrNameLst>
                                          <p:attrName>style.visibility</p:attrName>
                                        </p:attrNameLst>
                                      </p:cBhvr>
                                      <p:to>
                                        <p:strVal val="visible"/>
                                      </p:to>
                                    </p:set>
                                    <p:animEffect transition="in" filter="fade">
                                      <p:cBhvr>
                                        <p:cTn id="7" dur="1000"/>
                                        <p:tgtEl>
                                          <p:spTgt spid="425"/>
                                        </p:tgtEl>
                                      </p:cBhvr>
                                    </p:animEffect>
                                    <p:anim calcmode="lin" valueType="num">
                                      <p:cBhvr>
                                        <p:cTn id="8" dur="1000" fill="hold"/>
                                        <p:tgtEl>
                                          <p:spTgt spid="425"/>
                                        </p:tgtEl>
                                        <p:attrNameLst>
                                          <p:attrName>ppt_x</p:attrName>
                                        </p:attrNameLst>
                                      </p:cBhvr>
                                      <p:tavLst>
                                        <p:tav tm="0">
                                          <p:val>
                                            <p:strVal val="#ppt_x"/>
                                          </p:val>
                                        </p:tav>
                                        <p:tav tm="100000">
                                          <p:val>
                                            <p:strVal val="#ppt_x"/>
                                          </p:val>
                                        </p:tav>
                                      </p:tavLst>
                                    </p:anim>
                                    <p:anim calcmode="lin" valueType="num">
                                      <p:cBhvr>
                                        <p:cTn id="9" dur="1000" fill="hold"/>
                                        <p:tgtEl>
                                          <p:spTgt spid="4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912" y="309384"/>
            <a:ext cx="6565805" cy="1308744"/>
          </a:xfrm>
          <a:prstGeom prst="rect">
            <a:avLst/>
          </a:prstGeom>
          <a:effectLst>
            <a:softEdge rad="165100"/>
          </a:effectLst>
        </p:spPr>
      </p:pic>
      <p:sp>
        <p:nvSpPr>
          <p:cNvPr id="4" name="TextBox 3"/>
          <p:cNvSpPr txBox="1"/>
          <p:nvPr/>
        </p:nvSpPr>
        <p:spPr>
          <a:xfrm>
            <a:off x="1381912" y="1995713"/>
            <a:ext cx="6604000" cy="2708434"/>
          </a:xfrm>
          <a:prstGeom prst="rect">
            <a:avLst/>
          </a:prstGeom>
          <a:noFill/>
        </p:spPr>
        <p:txBody>
          <a:bodyPr wrap="square" rtlCol="0">
            <a:spAutoFit/>
          </a:bodyPr>
          <a:lstStyle/>
          <a:p>
            <a:pPr marL="285750" indent="-285750" algn="just">
              <a:buClr>
                <a:schemeClr val="accent1"/>
              </a:buClr>
              <a:buFont typeface="Wingdings" panose="05000000000000000000" pitchFamily="2" charset="2"/>
              <a:buChar char="v"/>
            </a:pPr>
            <a:r>
              <a:rPr lang="en-US" sz="1600" dirty="0" smtClean="0">
                <a:solidFill>
                  <a:schemeClr val="bg1"/>
                </a:solidFill>
                <a:latin typeface="Times New Roman" panose="02020603050405020304" pitchFamily="18" charset="0"/>
                <a:cs typeface="Times New Roman" panose="02020603050405020304" pitchFamily="18" charset="0"/>
              </a:rPr>
              <a:t>CRISPR Technology in Gene Editing:</a:t>
            </a:r>
          </a:p>
          <a:p>
            <a:pPr algn="just"/>
            <a:endParaRPr lang="en-US" dirty="0">
              <a:solidFill>
                <a:schemeClr val="bg1"/>
              </a:solidFill>
            </a:endParaRPr>
          </a:p>
          <a:p>
            <a:pPr marL="285750" indent="-285750" algn="just">
              <a:buClr>
                <a:schemeClr val="accent1"/>
              </a:buClr>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The use of ML to predict which mutations the cell will introduce once CRISPR cuts the DNA strand.</a:t>
            </a:r>
          </a:p>
          <a:p>
            <a:pPr marL="285750" indent="-285750" algn="just">
              <a:buClr>
                <a:schemeClr val="accent1"/>
              </a:buClr>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Data was collected by analyzing over billion different gene-cutting with CRISPR and fed to an ML tool named FORECAST.</a:t>
            </a:r>
          </a:p>
          <a:p>
            <a:pPr marL="285750" indent="-285750" algn="just">
              <a:buClr>
                <a:schemeClr val="accent1"/>
              </a:buClr>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This resource could predict mutations from gene editing, thus cutting cost and reducing the time needed for gene editing.</a:t>
            </a:r>
          </a:p>
          <a:p>
            <a:endParaRPr lang="en-US" dirty="0"/>
          </a:p>
          <a:p>
            <a:endParaRPr lang="en-IN" dirty="0"/>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5"/>
          <p:cNvSpPr txBox="1">
            <a:spLocks noGrp="1"/>
          </p:cNvSpPr>
          <p:nvPr>
            <p:ph type="title" idx="8"/>
          </p:nvPr>
        </p:nvSpPr>
        <p:spPr>
          <a:xfrm>
            <a:off x="667656" y="539500"/>
            <a:ext cx="7756343"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2800" dirty="0" smtClean="0">
                <a:latin typeface="Times New Roman" panose="02020603050405020304" pitchFamily="18" charset="0"/>
                <a:cs typeface="Times New Roman" panose="02020603050405020304" pitchFamily="18" charset="0"/>
              </a:rPr>
              <a:t>FUTURE </a:t>
            </a:r>
            <a:r>
              <a:rPr lang="de" sz="2400" dirty="0" smtClean="0">
                <a:latin typeface="Times New Roman" panose="02020603050405020304" pitchFamily="18" charset="0"/>
                <a:cs typeface="Times New Roman" panose="02020603050405020304" pitchFamily="18" charset="0"/>
              </a:rPr>
              <a:t>APPLICATION</a:t>
            </a:r>
            <a:r>
              <a:rPr lang="de" sz="2800" dirty="0" smtClean="0">
                <a:latin typeface="Times New Roman" panose="02020603050405020304" pitchFamily="18" charset="0"/>
                <a:cs typeface="Times New Roman" panose="02020603050405020304" pitchFamily="18" charset="0"/>
              </a:rPr>
              <a:t> OF ML IN GENOMICS</a:t>
            </a:r>
            <a:endParaRPr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25715" y="1364342"/>
            <a:ext cx="7698284" cy="2677656"/>
          </a:xfrm>
          <a:prstGeom prst="rect">
            <a:avLst/>
          </a:prstGeom>
          <a:noFill/>
        </p:spPr>
        <p:txBody>
          <a:bodyPr wrap="square" rtlCol="0">
            <a:spAutoFit/>
          </a:bodyPr>
          <a:lstStyle/>
          <a:p>
            <a:pPr algn="just"/>
            <a:r>
              <a:rPr lang="en-US" dirty="0" smtClean="0">
                <a:solidFill>
                  <a:schemeClr val="bg1"/>
                </a:solidFill>
                <a:latin typeface="Times New Roman" panose="02020603050405020304" pitchFamily="18" charset="0"/>
                <a:cs typeface="Times New Roman" panose="02020603050405020304" pitchFamily="18" charset="0"/>
              </a:rPr>
              <a:t>Here are some of the applications of ML in Genomics:</a:t>
            </a:r>
          </a:p>
          <a:p>
            <a:pPr algn="just"/>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Pharmacogenomics:</a:t>
            </a:r>
          </a:p>
          <a:p>
            <a:pPr algn="just"/>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A natural progression of precision medicine, pharmacogenomics is an emerging field that looks at the role of genetics in the context of how an individual responds to drugs.</a:t>
            </a:r>
          </a:p>
          <a:p>
            <a:pPr marL="285750" indent="-285750" algn="just">
              <a:buClr>
                <a:schemeClr val="accent1"/>
              </a:buClr>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Gene technology helps in identifying potential drug targets and understanding the underlying mechanisms of drug action</a:t>
            </a:r>
            <a:r>
              <a:rPr lang="en-US" dirty="0" smtClean="0">
                <a:solidFill>
                  <a:schemeClr val="bg1"/>
                </a:solidFill>
                <a:latin typeface="Times New Roman" panose="02020603050405020304" pitchFamily="18" charset="0"/>
                <a:cs typeface="Times New Roman" panose="02020603050405020304" pitchFamily="18" charset="0"/>
              </a:rPr>
              <a:t>.</a:t>
            </a:r>
          </a:p>
          <a:p>
            <a:pPr marL="285750" indent="-285750" algn="just">
              <a:buClr>
                <a:schemeClr val="accent1"/>
              </a:buClr>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Pharmacogenomics </a:t>
            </a:r>
            <a:r>
              <a:rPr lang="en-US" dirty="0">
                <a:solidFill>
                  <a:schemeClr val="bg1"/>
                </a:solidFill>
                <a:latin typeface="Times New Roman" panose="02020603050405020304" pitchFamily="18" charset="0"/>
                <a:cs typeface="Times New Roman" panose="02020603050405020304" pitchFamily="18" charset="0"/>
              </a:rPr>
              <a:t>in gene technology has the potential to revolutionize healthcare by providing personalized treatment options, improving drug efficacy, and minimizing adverse reactions.</a:t>
            </a:r>
            <a:endParaRPr lang="en-IN"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1"/>
                                        </p:tgtEl>
                                        <p:attrNameLst>
                                          <p:attrName>style.visibility</p:attrName>
                                        </p:attrNameLst>
                                      </p:cBhvr>
                                      <p:to>
                                        <p:strVal val="visible"/>
                                      </p:to>
                                    </p:set>
                                    <p:animEffect transition="in" filter="fade">
                                      <p:cBhvr>
                                        <p:cTn id="7" dur="1000"/>
                                        <p:tgtEl>
                                          <p:spTgt spid="521"/>
                                        </p:tgtEl>
                                      </p:cBhvr>
                                    </p:animEffect>
                                    <p:anim calcmode="lin" valueType="num">
                                      <p:cBhvr>
                                        <p:cTn id="8" dur="1000" fill="hold"/>
                                        <p:tgtEl>
                                          <p:spTgt spid="521"/>
                                        </p:tgtEl>
                                        <p:attrNameLst>
                                          <p:attrName>ppt_x</p:attrName>
                                        </p:attrNameLst>
                                      </p:cBhvr>
                                      <p:tavLst>
                                        <p:tav tm="0">
                                          <p:val>
                                            <p:strVal val="#ppt_x"/>
                                          </p:val>
                                        </p:tav>
                                        <p:tav tm="100000">
                                          <p:val>
                                            <p:strVal val="#ppt_x"/>
                                          </p:val>
                                        </p:tav>
                                      </p:tavLst>
                                    </p:anim>
                                    <p:anim calcmode="lin" valueType="num">
                                      <p:cBhvr>
                                        <p:cTn id="9" dur="1000" fill="hold"/>
                                        <p:tgtEl>
                                          <p:spTgt spid="5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circle(in)">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46"/>
          <p:cNvSpPr txBox="1">
            <a:spLocks noGrp="1"/>
          </p:cNvSpPr>
          <p:nvPr>
            <p:ph type="title" idx="8"/>
          </p:nvPr>
        </p:nvSpPr>
        <p:spPr>
          <a:xfrm>
            <a:off x="1142054" y="490630"/>
            <a:ext cx="114882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smtClean="0">
                <a:latin typeface="Times New Roman" panose="02020603050405020304" pitchFamily="18" charset="0"/>
                <a:cs typeface="Times New Roman" panose="02020603050405020304" pitchFamily="18" charset="0"/>
              </a:rPr>
              <a:t>C</a:t>
            </a:r>
            <a:r>
              <a:rPr lang="de" sz="2800" dirty="0" smtClean="0">
                <a:latin typeface="Times New Roman" panose="02020603050405020304" pitchFamily="18" charset="0"/>
                <a:cs typeface="Times New Roman" panose="02020603050405020304" pitchFamily="18" charset="0"/>
              </a:rPr>
              <a:t>ont..</a:t>
            </a:r>
            <a:endParaRPr sz="28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1142054" y="1139371"/>
            <a:ext cx="7435889" cy="2523768"/>
          </a:xfrm>
          <a:prstGeom prst="rect">
            <a:avLst/>
          </a:prstGeom>
          <a:noFill/>
        </p:spPr>
        <p:txBody>
          <a:bodyPr wrap="square" rtlCol="0">
            <a:spAutoFit/>
          </a:bodyPr>
          <a:lstStyle/>
          <a:p>
            <a:pPr marL="285750" indent="-285750" algn="just">
              <a:buClr>
                <a:schemeClr val="accent1"/>
              </a:buClr>
              <a:buFont typeface="Wingdings" panose="05000000000000000000" pitchFamily="2" charset="2"/>
              <a:buChar char="v"/>
            </a:pPr>
            <a:r>
              <a:rPr lang="en-US" sz="1600" dirty="0" smtClean="0">
                <a:solidFill>
                  <a:schemeClr val="bg1"/>
                </a:solidFill>
                <a:latin typeface="Times New Roman" panose="02020603050405020304" pitchFamily="18" charset="0"/>
                <a:cs typeface="Times New Roman" panose="02020603050405020304" pitchFamily="18" charset="0"/>
              </a:rPr>
              <a:t>Newborn Genetic Screening Tool:</a:t>
            </a:r>
          </a:p>
          <a:p>
            <a:pPr marL="285750" indent="-285750" algn="just">
              <a:buClr>
                <a:schemeClr val="accent1"/>
              </a:buClr>
              <a:buFont typeface="Wingdings" panose="05000000000000000000" pitchFamily="2" charset="2"/>
              <a:buChar char="v"/>
            </a:pP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 Gene technology enables the development of algorithms and software tools to analyze and interpret the genetic data efficiently. </a:t>
            </a:r>
            <a:endParaRPr lang="en-US" dirty="0" smtClean="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Newborn </a:t>
            </a:r>
            <a:r>
              <a:rPr lang="en-US" dirty="0">
                <a:solidFill>
                  <a:schemeClr val="bg1"/>
                </a:solidFill>
                <a:latin typeface="Times New Roman" panose="02020603050405020304" pitchFamily="18" charset="0"/>
                <a:cs typeface="Times New Roman" panose="02020603050405020304" pitchFamily="18" charset="0"/>
              </a:rPr>
              <a:t>genetic screening, also known as newborn screening or neonatal screening, is a public health program that aims to identify infants at risk for certain genetic disorders early in life</a:t>
            </a:r>
            <a:r>
              <a:rPr lang="en-US" dirty="0" smtClean="0">
                <a:solidFill>
                  <a:schemeClr val="bg1"/>
                </a:solidFill>
                <a:latin typeface="Times New Roman" panose="02020603050405020304" pitchFamily="18" charset="0"/>
                <a:cs typeface="Times New Roman" panose="02020603050405020304" pitchFamily="18" charset="0"/>
              </a:rPr>
              <a:t>.</a:t>
            </a:r>
          </a:p>
          <a:p>
            <a:pPr marL="285750" indent="-285750" algn="just">
              <a:buClr>
                <a:schemeClr val="accent1"/>
              </a:buClr>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Overall, gene technology has significantly enhanced the capabilities of newborn genetic screening, enabling the identification and early intervention for a broader range of genetic disorders, leading to improved health outcomes for infants.</a:t>
            </a:r>
            <a:r>
              <a:rPr lang="en-US" dirty="0" smtClean="0">
                <a:solidFill>
                  <a:schemeClr val="bg1"/>
                </a:solidFill>
                <a:latin typeface="Times New Roman" panose="02020603050405020304" pitchFamily="18" charset="0"/>
                <a:cs typeface="Times New Roman" panose="02020603050405020304" pitchFamily="18" charset="0"/>
              </a:rPr>
              <a:t> </a:t>
            </a:r>
            <a:endParaRPr lang="en-IN"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8"/>
                                        </p:tgtEl>
                                        <p:attrNameLst>
                                          <p:attrName>style.visibility</p:attrName>
                                        </p:attrNameLst>
                                      </p:cBhvr>
                                      <p:to>
                                        <p:strVal val="visible"/>
                                      </p:to>
                                    </p:set>
                                    <p:animEffect transition="in" filter="fade">
                                      <p:cBhvr>
                                        <p:cTn id="7" dur="1000"/>
                                        <p:tgtEl>
                                          <p:spTgt spid="548"/>
                                        </p:tgtEl>
                                      </p:cBhvr>
                                    </p:animEffect>
                                    <p:anim calcmode="lin" valueType="num">
                                      <p:cBhvr>
                                        <p:cTn id="8" dur="1000" fill="hold"/>
                                        <p:tgtEl>
                                          <p:spTgt spid="548"/>
                                        </p:tgtEl>
                                        <p:attrNameLst>
                                          <p:attrName>ppt_x</p:attrName>
                                        </p:attrNameLst>
                                      </p:cBhvr>
                                      <p:tavLst>
                                        <p:tav tm="0">
                                          <p:val>
                                            <p:strVal val="#ppt_x"/>
                                          </p:val>
                                        </p:tav>
                                        <p:tav tm="100000">
                                          <p:val>
                                            <p:strVal val="#ppt_x"/>
                                          </p:val>
                                        </p:tav>
                                      </p:tavLst>
                                    </p:anim>
                                    <p:anim calcmode="lin" valueType="num">
                                      <p:cBhvr>
                                        <p:cTn id="9" dur="1000" fill="hold"/>
                                        <p:tgtEl>
                                          <p:spTgt spid="54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circle(in)">
                                      <p:cBhvr>
                                        <p:cTn id="14"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13" name="Google Shape;613;p48"/>
          <p:cNvSpPr txBox="1">
            <a:spLocks noGrp="1"/>
          </p:cNvSpPr>
          <p:nvPr>
            <p:ph type="title"/>
          </p:nvPr>
        </p:nvSpPr>
        <p:spPr>
          <a:xfrm>
            <a:off x="720000" y="539500"/>
            <a:ext cx="1422024" cy="457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smtClean="0">
                <a:latin typeface="Times New Roman" panose="02020603050405020304" pitchFamily="18" charset="0"/>
                <a:cs typeface="Times New Roman" panose="02020603050405020304" pitchFamily="18" charset="0"/>
              </a:rPr>
              <a:t>C</a:t>
            </a:r>
            <a:r>
              <a:rPr lang="de" sz="2800" dirty="0" smtClean="0">
                <a:latin typeface="Times New Roman" panose="02020603050405020304" pitchFamily="18" charset="0"/>
                <a:cs typeface="Times New Roman" panose="02020603050405020304" pitchFamily="18" charset="0"/>
              </a:rPr>
              <a:t>ont..</a:t>
            </a:r>
            <a:endParaRPr sz="2800" dirty="0">
              <a:solidFill>
                <a:schemeClr val="accent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883423" y="1124857"/>
            <a:ext cx="7353434" cy="2492990"/>
          </a:xfrm>
          <a:prstGeom prst="rect">
            <a:avLst/>
          </a:prstGeom>
          <a:noFill/>
        </p:spPr>
        <p:txBody>
          <a:bodyPr wrap="square" rtlCol="0">
            <a:spAutoFit/>
          </a:bodyPr>
          <a:lstStyle/>
          <a:p>
            <a:pPr marL="285750" indent="-285750" algn="just">
              <a:buClr>
                <a:schemeClr val="accent1"/>
              </a:buClr>
              <a:buFont typeface="Wingdings" panose="05000000000000000000" pitchFamily="2" charset="2"/>
              <a:buChar char="v"/>
            </a:pPr>
            <a:r>
              <a:rPr lang="en-US" sz="1600" dirty="0" smtClean="0">
                <a:solidFill>
                  <a:schemeClr val="bg1"/>
                </a:solidFill>
                <a:latin typeface="Times New Roman" panose="02020603050405020304" pitchFamily="18" charset="0"/>
                <a:cs typeface="Times New Roman" panose="02020603050405020304" pitchFamily="18" charset="0"/>
              </a:rPr>
              <a:t>Agriculture:</a:t>
            </a:r>
          </a:p>
          <a:p>
            <a:pPr algn="just"/>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ML algorithms can be trained on vast datasets of plant disease symptoms and pest infestations</a:t>
            </a:r>
            <a:r>
              <a:rPr lang="en-US" dirty="0" smtClean="0">
                <a:solidFill>
                  <a:schemeClr val="bg1"/>
                </a:solidFill>
                <a:latin typeface="Times New Roman" panose="02020603050405020304" pitchFamily="18" charset="0"/>
                <a:cs typeface="Times New Roman" panose="02020603050405020304" pitchFamily="18" charset="0"/>
              </a:rPr>
              <a:t>.</a:t>
            </a:r>
          </a:p>
          <a:p>
            <a:pPr marL="285750" indent="-285750" algn="just">
              <a:buClr>
                <a:schemeClr val="accent1"/>
              </a:buClr>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ML algorithms can analyze historical crop data, including genetic information, weather patterns, soil characteristics, and management practices, to predict crop yields</a:t>
            </a:r>
            <a:r>
              <a:rPr lang="en-US" dirty="0" smtClean="0">
                <a:solidFill>
                  <a:schemeClr val="bg1"/>
                </a:solidFill>
                <a:latin typeface="Times New Roman" panose="02020603050405020304" pitchFamily="18" charset="0"/>
                <a:cs typeface="Times New Roman" panose="02020603050405020304" pitchFamily="18" charset="0"/>
              </a:rPr>
              <a:t>.</a:t>
            </a:r>
          </a:p>
          <a:p>
            <a:pPr marL="285750" indent="-285750" algn="just">
              <a:buClr>
                <a:schemeClr val="accent1"/>
              </a:buClr>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ML techniques can be applied to analyze genetic and environmental data to predict crop quality attributes, such as nutrient content, taste, and texture. </a:t>
            </a:r>
            <a:endParaRPr lang="en-US" dirty="0" smtClean="0">
              <a:solidFill>
                <a:schemeClr val="bg1"/>
              </a:solidFill>
              <a:latin typeface="Times New Roman" panose="02020603050405020304" pitchFamily="18" charset="0"/>
              <a:cs typeface="Times New Roman" panose="02020603050405020304" pitchFamily="18" charset="0"/>
            </a:endParaRPr>
          </a:p>
          <a:p>
            <a:pPr marL="285750" indent="-285750">
              <a:buClr>
                <a:schemeClr val="accent1"/>
              </a:buClr>
              <a:buFont typeface="Wingdings" panose="05000000000000000000" pitchFamily="2" charset="2"/>
              <a:buChar char="Ø"/>
            </a:pPr>
            <a:endParaRPr lang="en-US" dirty="0"/>
          </a:p>
          <a:p>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2908" y="3233166"/>
            <a:ext cx="2538984" cy="1420368"/>
          </a:xfrm>
          <a:prstGeom prst="rect">
            <a:avLst/>
          </a:prstGeom>
          <a:effectLst>
            <a:softEdge rad="76200"/>
          </a:effectLst>
        </p:spPr>
      </p:pic>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3"/>
                                        </p:tgtEl>
                                        <p:attrNameLst>
                                          <p:attrName>style.visibility</p:attrName>
                                        </p:attrNameLst>
                                      </p:cBhvr>
                                      <p:to>
                                        <p:strVal val="visible"/>
                                      </p:to>
                                    </p:set>
                                    <p:animEffect transition="in" filter="fade">
                                      <p:cBhvr>
                                        <p:cTn id="7" dur="1000"/>
                                        <p:tgtEl>
                                          <p:spTgt spid="613"/>
                                        </p:tgtEl>
                                      </p:cBhvr>
                                    </p:animEffect>
                                    <p:anim calcmode="lin" valueType="num">
                                      <p:cBhvr>
                                        <p:cTn id="8" dur="1000" fill="hold"/>
                                        <p:tgtEl>
                                          <p:spTgt spid="613"/>
                                        </p:tgtEl>
                                        <p:attrNameLst>
                                          <p:attrName>ppt_x</p:attrName>
                                        </p:attrNameLst>
                                      </p:cBhvr>
                                      <p:tavLst>
                                        <p:tav tm="0">
                                          <p:val>
                                            <p:strVal val="#ppt_x"/>
                                          </p:val>
                                        </p:tav>
                                        <p:tav tm="100000">
                                          <p:val>
                                            <p:strVal val="#ppt_x"/>
                                          </p:val>
                                        </p:tav>
                                      </p:tavLst>
                                    </p:anim>
                                    <p:anim calcmode="lin" valueType="num">
                                      <p:cBhvr>
                                        <p:cTn id="9" dur="1000" fill="hold"/>
                                        <p:tgtEl>
                                          <p:spTgt spid="6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heel(1)">
                                      <p:cBhvr>
                                        <p:cTn id="1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4" name="TextBox 3"/>
          <p:cNvSpPr txBox="1"/>
          <p:nvPr/>
        </p:nvSpPr>
        <p:spPr>
          <a:xfrm>
            <a:off x="805542" y="493486"/>
            <a:ext cx="6052457" cy="461665"/>
          </a:xfrm>
          <a:prstGeom prst="rect">
            <a:avLst/>
          </a:prstGeom>
          <a:noFill/>
        </p:spPr>
        <p:txBody>
          <a:bodyPr wrap="square" rtlCol="0">
            <a:spAutoFit/>
          </a:bodyPr>
          <a:lstStyle/>
          <a:p>
            <a:r>
              <a:rPr lang="en-US" sz="2400" b="1" dirty="0" smtClean="0">
                <a:solidFill>
                  <a:schemeClr val="accent1"/>
                </a:solidFill>
                <a:latin typeface="Times New Roman" panose="02020603050405020304" pitchFamily="18" charset="0"/>
                <a:cs typeface="Times New Roman" panose="02020603050405020304" pitchFamily="18" charset="0"/>
              </a:rPr>
              <a:t>PROS &amp; CONS OF GENE TECHNOLOGY</a:t>
            </a:r>
            <a:endParaRPr lang="en-IN" sz="2400" b="1" dirty="0">
              <a:solidFill>
                <a:schemeClr val="accent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805541" y="1182914"/>
            <a:ext cx="7126515" cy="3139321"/>
          </a:xfrm>
          <a:prstGeom prst="rect">
            <a:avLst/>
          </a:prstGeom>
          <a:noFill/>
        </p:spPr>
        <p:txBody>
          <a:bodyPr wrap="square" rtlCol="0">
            <a:spAutoFit/>
          </a:bodyPr>
          <a:lstStyle/>
          <a:p>
            <a:pPr marL="285750" indent="-285750" algn="just">
              <a:buClr>
                <a:schemeClr val="accent1"/>
              </a:buClr>
              <a:buFont typeface="Wingdings" panose="05000000000000000000" pitchFamily="2" charset="2"/>
              <a:buChar char="v"/>
            </a:pPr>
            <a:r>
              <a:rPr lang="en-US" sz="1600" dirty="0" smtClean="0">
                <a:solidFill>
                  <a:schemeClr val="bg1"/>
                </a:solidFill>
                <a:latin typeface="Times New Roman" panose="02020603050405020304" pitchFamily="18" charset="0"/>
                <a:cs typeface="Times New Roman" panose="02020603050405020304" pitchFamily="18" charset="0"/>
              </a:rPr>
              <a:t>PROS:</a:t>
            </a:r>
          </a:p>
          <a:p>
            <a:pPr algn="just"/>
            <a:endParaRPr lang="en-US" dirty="0">
              <a:solidFill>
                <a:schemeClr val="bg1"/>
              </a:solidFill>
            </a:endParaRPr>
          </a:p>
          <a:p>
            <a:pPr marL="285750" indent="-285750" algn="just">
              <a:buClr>
                <a:schemeClr val="accent1"/>
              </a:buClr>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Accelerated Research: AI can analyze large scale genomic datasets and identify patterns and correlations that might be missed by human researches.</a:t>
            </a:r>
          </a:p>
          <a:p>
            <a:pPr marL="285750" indent="-285750" algn="just">
              <a:buClr>
                <a:schemeClr val="accent1"/>
              </a:buClr>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Disease Prevention &amp; Diagnosis: AI algorithm can analyze genetic data to identify individuals at high risk of developing certain diseases.</a:t>
            </a:r>
          </a:p>
          <a:p>
            <a:pPr marL="285750" indent="-285750" algn="just">
              <a:buClr>
                <a:schemeClr val="accent1"/>
              </a:buClr>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Agricultural Advancements: Gene Technology combined with AI can enhance crop yield, nutritional content, and resistance to pests and diseases.</a:t>
            </a:r>
          </a:p>
          <a:p>
            <a:pPr marL="285750" indent="-285750" algn="just">
              <a:buClr>
                <a:schemeClr val="accent1"/>
              </a:buClr>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Genetic Engineering: AI can aid in developing and optimizing genetic modifications for various purposes such as creating disease resistant crop or developing gene therapies for genetic disorders.</a:t>
            </a:r>
            <a:endParaRPr lang="en-IN"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3" name="TextBox 2"/>
          <p:cNvSpPr txBox="1"/>
          <p:nvPr/>
        </p:nvSpPr>
        <p:spPr>
          <a:xfrm>
            <a:off x="747484" y="747486"/>
            <a:ext cx="7329715" cy="3570208"/>
          </a:xfrm>
          <a:prstGeom prst="rect">
            <a:avLst/>
          </a:prstGeom>
          <a:noFill/>
        </p:spPr>
        <p:txBody>
          <a:bodyPr wrap="square" rtlCol="0">
            <a:spAutoFit/>
          </a:bodyPr>
          <a:lstStyle/>
          <a:p>
            <a:pPr marL="285750" indent="-285750" algn="just">
              <a:buClr>
                <a:schemeClr val="accent1"/>
              </a:buClr>
              <a:buFont typeface="Wingdings" panose="05000000000000000000" pitchFamily="2" charset="2"/>
              <a:buChar char="v"/>
            </a:pPr>
            <a:r>
              <a:rPr lang="en-US" sz="1600" dirty="0" smtClean="0">
                <a:solidFill>
                  <a:schemeClr val="bg1"/>
                </a:solidFill>
                <a:latin typeface="Times New Roman" panose="02020603050405020304" pitchFamily="18" charset="0"/>
                <a:cs typeface="Times New Roman" panose="02020603050405020304" pitchFamily="18" charset="0"/>
              </a:rPr>
              <a:t>CONS:</a:t>
            </a:r>
          </a:p>
          <a:p>
            <a:pPr algn="just"/>
            <a:endParaRPr lang="en-US" dirty="0"/>
          </a:p>
          <a:p>
            <a:pPr marL="285750" indent="-285750" algn="just">
              <a:buClr>
                <a:schemeClr val="accent1"/>
              </a:buClr>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Data bias &amp; Accuracy: AI algorithms heavily depend on the quality and diversity of the data they are trained on.</a:t>
            </a:r>
          </a:p>
          <a:p>
            <a:pPr marL="285750" indent="-285750" algn="just">
              <a:buClr>
                <a:schemeClr val="accent1"/>
              </a:buClr>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Complexity &amp; Lack of Understanding: Gene Technology and AI are highly complex fields, and their intersection amplifies the complexity further.</a:t>
            </a:r>
          </a:p>
          <a:p>
            <a:pPr marL="285750" indent="-285750" algn="just">
              <a:buClr>
                <a:schemeClr val="accent1"/>
              </a:buClr>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Regulatory Challenges: Gene Technology &amp; AI pose regulatory challenges as they often surpass existing frameworks.</a:t>
            </a:r>
          </a:p>
          <a:p>
            <a:pPr marL="285750" indent="-285750" algn="just">
              <a:buClr>
                <a:schemeClr val="accent1"/>
              </a:buClr>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Overreliance on Technology: Dependence on Gene Technology and AI could lead to overreliance, potentially overlooking alternative solutions or neglecting traditional research methods.</a:t>
            </a:r>
          </a:p>
          <a:p>
            <a:endParaRPr lang="en-US" dirty="0"/>
          </a:p>
          <a:p>
            <a:endParaRPr lang="en-IN" dirty="0"/>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2800" dirty="0" smtClean="0">
                <a:latin typeface="Times New Roman" panose="02020603050405020304" pitchFamily="18" charset="0"/>
                <a:cs typeface="Times New Roman" panose="02020603050405020304" pitchFamily="18" charset="0"/>
              </a:rPr>
              <a:t>CONTENTS</a:t>
            </a:r>
            <a:endParaRPr sz="2800" dirty="0">
              <a:solidFill>
                <a:schemeClr val="lt1"/>
              </a:solidFill>
              <a:latin typeface="Times New Roman" panose="02020603050405020304" pitchFamily="18" charset="0"/>
              <a:cs typeface="Times New Roman" panose="02020603050405020304" pitchFamily="18" charset="0"/>
            </a:endParaRPr>
          </a:p>
        </p:txBody>
      </p:sp>
      <p:sp>
        <p:nvSpPr>
          <p:cNvPr id="209" name="Google Shape;209;p32"/>
          <p:cNvSpPr txBox="1">
            <a:spLocks noGrp="1"/>
          </p:cNvSpPr>
          <p:nvPr>
            <p:ph type="body" idx="1"/>
          </p:nvPr>
        </p:nvSpPr>
        <p:spPr>
          <a:xfrm>
            <a:off x="716900" y="1038475"/>
            <a:ext cx="7704000" cy="3561000"/>
          </a:xfrm>
          <a:prstGeom prst="rect">
            <a:avLst/>
          </a:prstGeom>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INTRODUCTION</a:t>
            </a:r>
          </a:p>
          <a:p>
            <a:pPr marL="171450" lvl="0" indent="-171450" algn="l" rtl="0">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lvl="0" indent="-171450" algn="l" rtl="0">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HISTORY OF GENE TECHNOLOGY</a:t>
            </a:r>
          </a:p>
          <a:p>
            <a:pPr marL="171450" lvl="0" indent="-171450" algn="l" rtl="0">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lvl="0" indent="-171450" algn="l" rtl="0">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GENE TECHNOLGY</a:t>
            </a:r>
          </a:p>
          <a:p>
            <a:pPr marL="171450" lvl="0" indent="-171450" algn="l" rtl="0">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lvl="0" indent="-171450" algn="l" rtl="0">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GENETICALLY MODIFIED ORGANISMS</a:t>
            </a:r>
          </a:p>
          <a:p>
            <a:pPr marL="171450" lvl="0" indent="-171450" algn="l" rtl="0">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lvl="0" indent="-171450" algn="l" rtl="0">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ROLE OF AI IN GENE TECHNOLOGY</a:t>
            </a:r>
          </a:p>
          <a:p>
            <a:pPr marL="171450" lvl="0" indent="-171450" algn="l" rtl="0">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lvl="0" indent="-171450" algn="l" rtl="0">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WORKING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OF AI IN GENE TECHNOLOGY</a:t>
            </a:r>
          </a:p>
          <a:p>
            <a:pPr marL="171450" lvl="0" indent="-171450" algn="l" rtl="0">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lvl="0" indent="-171450" algn="l" rtl="0">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AI &amp; ML IN GENOMICS</a:t>
            </a:r>
          </a:p>
          <a:p>
            <a:pPr marL="171450" lvl="0" indent="-171450" algn="l" rtl="0">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lvl="0" indent="-171450" algn="l" rtl="0">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FUTURE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APPLICATIONS OF ML IN GENOMICS</a:t>
            </a:r>
          </a:p>
          <a:p>
            <a:pPr marL="171450" lvl="0" indent="-171450" algn="l" rtl="0">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lvl="0" indent="-171450" algn="l" rtl="0">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PROS &amp; CONS OF GENE TECHNOLOGY</a:t>
            </a:r>
          </a:p>
          <a:p>
            <a:pPr marL="171450" lvl="0" indent="-171450" algn="l" rtl="0">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lvl="0" indent="-171450" algn="l" rtl="0">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CONCLUSION</a:t>
            </a: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fade">
                                      <p:cBhvr>
                                        <p:cTn id="7" dur="1000"/>
                                        <p:tgtEl>
                                          <p:spTgt spid="208"/>
                                        </p:tgtEl>
                                      </p:cBhvr>
                                    </p:animEffect>
                                    <p:anim calcmode="lin" valueType="num">
                                      <p:cBhvr>
                                        <p:cTn id="8" dur="1000" fill="hold"/>
                                        <p:tgtEl>
                                          <p:spTgt spid="208"/>
                                        </p:tgtEl>
                                        <p:attrNameLst>
                                          <p:attrName>ppt_x</p:attrName>
                                        </p:attrNameLst>
                                      </p:cBhvr>
                                      <p:tavLst>
                                        <p:tav tm="0">
                                          <p:val>
                                            <p:strVal val="#ppt_x"/>
                                          </p:val>
                                        </p:tav>
                                        <p:tav tm="100000">
                                          <p:val>
                                            <p:strVal val="#ppt_x"/>
                                          </p:val>
                                        </p:tav>
                                      </p:tavLst>
                                    </p:anim>
                                    <p:anim calcmode="lin" valueType="num">
                                      <p:cBhvr>
                                        <p:cTn id="9" dur="1000" fill="hold"/>
                                        <p:tgtEl>
                                          <p:spTgt spid="20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09">
                                            <p:txEl>
                                              <p:pRg st="0" end="0"/>
                                            </p:txEl>
                                          </p:spTgt>
                                        </p:tgtEl>
                                        <p:attrNameLst>
                                          <p:attrName>style.visibility</p:attrName>
                                        </p:attrNameLst>
                                      </p:cBhvr>
                                      <p:to>
                                        <p:strVal val="visible"/>
                                      </p:to>
                                    </p:set>
                                    <p:animEffect transition="in" filter="circle(in)">
                                      <p:cBhvr>
                                        <p:cTn id="14" dur="1000"/>
                                        <p:tgtEl>
                                          <p:spTgt spid="20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09">
                                            <p:txEl>
                                              <p:pRg st="2" end="2"/>
                                            </p:txEl>
                                          </p:spTgt>
                                        </p:tgtEl>
                                        <p:attrNameLst>
                                          <p:attrName>style.visibility</p:attrName>
                                        </p:attrNameLst>
                                      </p:cBhvr>
                                      <p:to>
                                        <p:strVal val="visible"/>
                                      </p:to>
                                    </p:set>
                                    <p:animEffect transition="in" filter="circle(in)">
                                      <p:cBhvr>
                                        <p:cTn id="19" dur="1000"/>
                                        <p:tgtEl>
                                          <p:spTgt spid="209">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209">
                                            <p:txEl>
                                              <p:pRg st="4" end="4"/>
                                            </p:txEl>
                                          </p:spTgt>
                                        </p:tgtEl>
                                        <p:attrNameLst>
                                          <p:attrName>style.visibility</p:attrName>
                                        </p:attrNameLst>
                                      </p:cBhvr>
                                      <p:to>
                                        <p:strVal val="visible"/>
                                      </p:to>
                                    </p:set>
                                    <p:animEffect transition="in" filter="circle(in)">
                                      <p:cBhvr>
                                        <p:cTn id="24" dur="1000"/>
                                        <p:tgtEl>
                                          <p:spTgt spid="209">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209">
                                            <p:txEl>
                                              <p:pRg st="6" end="6"/>
                                            </p:txEl>
                                          </p:spTgt>
                                        </p:tgtEl>
                                        <p:attrNameLst>
                                          <p:attrName>style.visibility</p:attrName>
                                        </p:attrNameLst>
                                      </p:cBhvr>
                                      <p:to>
                                        <p:strVal val="visible"/>
                                      </p:to>
                                    </p:set>
                                    <p:animEffect transition="in" filter="circle(in)">
                                      <p:cBhvr>
                                        <p:cTn id="29" dur="1000"/>
                                        <p:tgtEl>
                                          <p:spTgt spid="209">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209">
                                            <p:txEl>
                                              <p:pRg st="8" end="8"/>
                                            </p:txEl>
                                          </p:spTgt>
                                        </p:tgtEl>
                                        <p:attrNameLst>
                                          <p:attrName>style.visibility</p:attrName>
                                        </p:attrNameLst>
                                      </p:cBhvr>
                                      <p:to>
                                        <p:strVal val="visible"/>
                                      </p:to>
                                    </p:set>
                                    <p:animEffect transition="in" filter="circle(in)">
                                      <p:cBhvr>
                                        <p:cTn id="34" dur="1000"/>
                                        <p:tgtEl>
                                          <p:spTgt spid="209">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209">
                                            <p:txEl>
                                              <p:pRg st="10" end="10"/>
                                            </p:txEl>
                                          </p:spTgt>
                                        </p:tgtEl>
                                        <p:attrNameLst>
                                          <p:attrName>style.visibility</p:attrName>
                                        </p:attrNameLst>
                                      </p:cBhvr>
                                      <p:to>
                                        <p:strVal val="visible"/>
                                      </p:to>
                                    </p:set>
                                    <p:animEffect transition="in" filter="circle(in)">
                                      <p:cBhvr>
                                        <p:cTn id="39" dur="1000"/>
                                        <p:tgtEl>
                                          <p:spTgt spid="209">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209">
                                            <p:txEl>
                                              <p:pRg st="12" end="12"/>
                                            </p:txEl>
                                          </p:spTgt>
                                        </p:tgtEl>
                                        <p:attrNameLst>
                                          <p:attrName>style.visibility</p:attrName>
                                        </p:attrNameLst>
                                      </p:cBhvr>
                                      <p:to>
                                        <p:strVal val="visible"/>
                                      </p:to>
                                    </p:set>
                                    <p:animEffect transition="in" filter="circle(in)">
                                      <p:cBhvr>
                                        <p:cTn id="44" dur="1000"/>
                                        <p:tgtEl>
                                          <p:spTgt spid="209">
                                            <p:txEl>
                                              <p:pRg st="12" end="1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209">
                                            <p:txEl>
                                              <p:pRg st="14" end="14"/>
                                            </p:txEl>
                                          </p:spTgt>
                                        </p:tgtEl>
                                        <p:attrNameLst>
                                          <p:attrName>style.visibility</p:attrName>
                                        </p:attrNameLst>
                                      </p:cBhvr>
                                      <p:to>
                                        <p:strVal val="visible"/>
                                      </p:to>
                                    </p:set>
                                    <p:animEffect transition="in" filter="circle(in)">
                                      <p:cBhvr>
                                        <p:cTn id="49" dur="1000"/>
                                        <p:tgtEl>
                                          <p:spTgt spid="209">
                                            <p:txEl>
                                              <p:pRg st="14" end="1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grpId="0" nodeType="clickEffect">
                                  <p:stCondLst>
                                    <p:cond delay="0"/>
                                  </p:stCondLst>
                                  <p:childTnLst>
                                    <p:set>
                                      <p:cBhvr>
                                        <p:cTn id="53" dur="1" fill="hold">
                                          <p:stCondLst>
                                            <p:cond delay="0"/>
                                          </p:stCondLst>
                                        </p:cTn>
                                        <p:tgtEl>
                                          <p:spTgt spid="209">
                                            <p:txEl>
                                              <p:pRg st="16" end="16"/>
                                            </p:txEl>
                                          </p:spTgt>
                                        </p:tgtEl>
                                        <p:attrNameLst>
                                          <p:attrName>style.visibility</p:attrName>
                                        </p:attrNameLst>
                                      </p:cBhvr>
                                      <p:to>
                                        <p:strVal val="visible"/>
                                      </p:to>
                                    </p:set>
                                    <p:animEffect transition="in" filter="circle(in)">
                                      <p:cBhvr>
                                        <p:cTn id="54" dur="1000"/>
                                        <p:tgtEl>
                                          <p:spTgt spid="209">
                                            <p:txEl>
                                              <p:pRg st="16" end="1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grpId="0" nodeType="clickEffect">
                                  <p:stCondLst>
                                    <p:cond delay="0"/>
                                  </p:stCondLst>
                                  <p:childTnLst>
                                    <p:set>
                                      <p:cBhvr>
                                        <p:cTn id="58" dur="1" fill="hold">
                                          <p:stCondLst>
                                            <p:cond delay="0"/>
                                          </p:stCondLst>
                                        </p:cTn>
                                        <p:tgtEl>
                                          <p:spTgt spid="209">
                                            <p:txEl>
                                              <p:pRg st="18" end="18"/>
                                            </p:txEl>
                                          </p:spTgt>
                                        </p:tgtEl>
                                        <p:attrNameLst>
                                          <p:attrName>style.visibility</p:attrName>
                                        </p:attrNameLst>
                                      </p:cBhvr>
                                      <p:to>
                                        <p:strVal val="visible"/>
                                      </p:to>
                                    </p:set>
                                    <p:animEffect transition="in" filter="circle(in)">
                                      <p:cBhvr>
                                        <p:cTn id="59" dur="1000"/>
                                        <p:tgtEl>
                                          <p:spTgt spid="209">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 grpId="0"/>
      <p:bldP spid="20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2" name="Title 1"/>
          <p:cNvSpPr>
            <a:spLocks noGrp="1"/>
          </p:cNvSpPr>
          <p:nvPr>
            <p:ph type="title"/>
          </p:nvPr>
        </p:nvSpPr>
        <p:spPr>
          <a:xfrm>
            <a:off x="2999715" y="546295"/>
            <a:ext cx="2726172" cy="572700"/>
          </a:xfrm>
        </p:spPr>
        <p:txBody>
          <a:bodyPr/>
          <a:lstStyle/>
          <a:p>
            <a:r>
              <a:rPr lang="en-US" sz="2800" dirty="0" smtClean="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86542" y="1277257"/>
            <a:ext cx="6876144" cy="3108543"/>
          </a:xfrm>
          <a:prstGeom prst="rect">
            <a:avLst/>
          </a:prstGeom>
          <a:noFill/>
        </p:spPr>
        <p:txBody>
          <a:bodyPr wrap="square" rtlCol="0">
            <a:spAutoFit/>
          </a:bodyPr>
          <a:lstStyle/>
          <a:p>
            <a:pPr marL="285750" indent="-285750" algn="just">
              <a:buClr>
                <a:schemeClr val="accent1"/>
              </a:buClr>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In conclusion the intersection of Gene Technology and AI holds great promise for advancements in healthcare, agriculture, and scientific research</a:t>
            </a:r>
            <a:r>
              <a:rPr lang="en-US" dirty="0" smtClean="0">
                <a:solidFill>
                  <a:schemeClr val="bg1"/>
                </a:solidFill>
              </a:rPr>
              <a:t>.</a:t>
            </a:r>
          </a:p>
          <a:p>
            <a:pPr marL="285750" indent="-285750" algn="just">
              <a:buClr>
                <a:schemeClr val="accent1"/>
              </a:buClr>
              <a:buFont typeface="Wingdings" panose="05000000000000000000" pitchFamily="2" charset="2"/>
              <a:buChar char="v"/>
            </a:pPr>
            <a:endParaRPr lang="en-US" dirty="0">
              <a:solidFill>
                <a:schemeClr val="bg1"/>
              </a:solidFill>
            </a:endParaRPr>
          </a:p>
          <a:p>
            <a:pPr marL="285750" indent="-285750" algn="just">
              <a:buClr>
                <a:schemeClr val="accent1"/>
              </a:buClr>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The utilization of AI in Gene Technology can accelerate research, enable personalized medicine, aid in disease prevention and diagnosis and improve agricultural practices.</a:t>
            </a:r>
          </a:p>
          <a:p>
            <a:pPr marL="285750" indent="-285750" algn="just">
              <a:buClr>
                <a:schemeClr val="accent1"/>
              </a:buCl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While Gene Technology using AI offers immense potential it is crucial to strike a balance between embracing these technologies and maintaining a comprehensive approach to scientific discovery.</a:t>
            </a:r>
          </a:p>
          <a:p>
            <a:pPr marL="285750" indent="-285750" algn="just">
              <a:buClr>
                <a:schemeClr val="accent1"/>
              </a:buCl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Ongoing research, discussions and public will play a vital role in harnessing the benefits of gene technology using AI while mitigating its risks and ethical challenges.</a:t>
            </a:r>
          </a:p>
          <a:p>
            <a:endParaRPr lang="en-US" dirty="0"/>
          </a:p>
          <a:p>
            <a:endParaRPr lang="en-IN" dirty="0"/>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pic>
        <p:nvPicPr>
          <p:cNvPr id="1130" name="Google Shape;1130;p58"/>
          <p:cNvPicPr preferRelativeResize="0"/>
          <p:nvPr/>
        </p:nvPicPr>
        <p:blipFill>
          <a:blip r:embed="rId3">
            <a:alphaModFix/>
          </a:blip>
          <a:stretch>
            <a:fillRect/>
          </a:stretch>
        </p:blipFill>
        <p:spPr>
          <a:xfrm>
            <a:off x="2282070" y="3025164"/>
            <a:ext cx="1314139" cy="1032109"/>
          </a:xfrm>
          <a:prstGeom prst="rect">
            <a:avLst/>
          </a:prstGeom>
          <a:noFill/>
          <a:ln>
            <a:noFill/>
          </a:ln>
        </p:spPr>
      </p:pic>
      <p:pic>
        <p:nvPicPr>
          <p:cNvPr id="1131" name="Google Shape;1131;p58"/>
          <p:cNvPicPr preferRelativeResize="0"/>
          <p:nvPr/>
        </p:nvPicPr>
        <p:blipFill>
          <a:blip r:embed="rId4">
            <a:alphaModFix/>
          </a:blip>
          <a:stretch>
            <a:fillRect/>
          </a:stretch>
        </p:blipFill>
        <p:spPr>
          <a:xfrm>
            <a:off x="5315551" y="3025164"/>
            <a:ext cx="1314139" cy="1032109"/>
          </a:xfrm>
          <a:prstGeom prst="rect">
            <a:avLst/>
          </a:prstGeom>
          <a:noFill/>
          <a:ln>
            <a:noFill/>
          </a:ln>
        </p:spPr>
      </p:pic>
      <p:pic>
        <p:nvPicPr>
          <p:cNvPr id="1134" name="Google Shape;1134;p58"/>
          <p:cNvPicPr preferRelativeResize="0"/>
          <p:nvPr/>
        </p:nvPicPr>
        <p:blipFill>
          <a:blip r:embed="rId5">
            <a:alphaModFix/>
          </a:blip>
          <a:stretch>
            <a:fillRect/>
          </a:stretch>
        </p:blipFill>
        <p:spPr>
          <a:xfrm>
            <a:off x="7443874" y="1507773"/>
            <a:ext cx="695317" cy="2549500"/>
          </a:xfrm>
          <a:prstGeom prst="rect">
            <a:avLst/>
          </a:prstGeom>
          <a:noFill/>
          <a:ln>
            <a:noFill/>
          </a:ln>
        </p:spPr>
      </p:pic>
      <p:sp>
        <p:nvSpPr>
          <p:cNvPr id="3" name="TextBox 2"/>
          <p:cNvSpPr txBox="1"/>
          <p:nvPr/>
        </p:nvSpPr>
        <p:spPr>
          <a:xfrm>
            <a:off x="2372087" y="1521601"/>
            <a:ext cx="4456884" cy="1200329"/>
          </a:xfrm>
          <a:prstGeom prst="rect">
            <a:avLst/>
          </a:prstGeom>
          <a:noFill/>
        </p:spPr>
        <p:txBody>
          <a:bodyPr wrap="square" rtlCol="0">
            <a:spAutoFit/>
          </a:bodyPr>
          <a:lstStyle/>
          <a:p>
            <a:r>
              <a:rPr lang="en-US" sz="7200" b="1" dirty="0" smtClean="0">
                <a:solidFill>
                  <a:schemeClr val="accent1"/>
                </a:solidFill>
                <a:latin typeface="Times New Roman" panose="02020603050405020304" pitchFamily="18" charset="0"/>
                <a:cs typeface="Times New Roman" panose="02020603050405020304" pitchFamily="18" charset="0"/>
              </a:rPr>
              <a:t>THANKS</a:t>
            </a:r>
            <a:endParaRPr lang="en-IN" sz="7200" b="1"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pic>
        <p:nvPicPr>
          <p:cNvPr id="1028" name="Picture 4" descr="Dna Double Helix Wallpaper (69+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943" y="522513"/>
            <a:ext cx="7068457" cy="4129315"/>
          </a:xfrm>
          <a:prstGeom prst="rect">
            <a:avLst/>
          </a:prstGeom>
          <a:noFill/>
          <a:effectLst>
            <a:softEdge rad="266700"/>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heel(1)">
                                      <p:cBhvr>
                                        <p:cTn id="7"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8" name="Google Shape;218;p33"/>
          <p:cNvSpPr txBox="1">
            <a:spLocks noGrp="1"/>
          </p:cNvSpPr>
          <p:nvPr>
            <p:ph type="title" idx="6"/>
          </p:nvPr>
        </p:nvSpPr>
        <p:spPr>
          <a:xfrm>
            <a:off x="2830683" y="601377"/>
            <a:ext cx="3432614" cy="457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de" sz="2800" dirty="0" smtClean="0">
                <a:latin typeface="Times New Roman" panose="02020603050405020304" pitchFamily="18" charset="0"/>
                <a:cs typeface="Times New Roman" panose="02020603050405020304" pitchFamily="18" charset="0"/>
              </a:rPr>
              <a:t>INTRODUCTION</a:t>
            </a:r>
            <a:endParaRPr sz="2800"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883801" y="1526292"/>
            <a:ext cx="6595200" cy="2031325"/>
          </a:xfrm>
          <a:prstGeom prst="rect">
            <a:avLst/>
          </a:prstGeom>
          <a:noFill/>
        </p:spPr>
        <p:txBody>
          <a:bodyPr wrap="square" rtlCol="0">
            <a:spAutoFit/>
          </a:bodyPr>
          <a:lstStyle/>
          <a:p>
            <a:pPr marL="285750" indent="-285750" algn="just">
              <a:buClr>
                <a:schemeClr val="accent1"/>
              </a:buClr>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Gene Technology (Genetic Engineering) makes changes to genes.</a:t>
            </a:r>
          </a:p>
          <a:p>
            <a:pPr marL="285750" indent="-285750" algn="just">
              <a:buClr>
                <a:schemeClr val="accent1"/>
              </a:buCl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The set of instruction in the cells of all living organisms.</a:t>
            </a:r>
          </a:p>
          <a:p>
            <a:pPr marL="285750" indent="-285750" algn="just">
              <a:buClr>
                <a:schemeClr val="accent1"/>
              </a:buCl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Modern branch of Biotechnology allows direct modification of genes.</a:t>
            </a:r>
          </a:p>
          <a:p>
            <a:pPr marL="285750" indent="-285750" algn="just">
              <a:buClr>
                <a:schemeClr val="accent1"/>
              </a:buCl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Organisms that are changed using gene technology called GMO.</a:t>
            </a:r>
          </a:p>
          <a:p>
            <a:pPr marL="285750" indent="-285750" algn="just">
              <a:buClr>
                <a:schemeClr val="accent1"/>
              </a:buCl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AI algorithm understands the relation between genes, phenotypes &amp; diseases.</a:t>
            </a:r>
            <a:endParaRPr lang="en-IN"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8"/>
                                        </p:tgtEl>
                                        <p:attrNameLst>
                                          <p:attrName>style.visibility</p:attrName>
                                        </p:attrNameLst>
                                      </p:cBhvr>
                                      <p:to>
                                        <p:strVal val="visible"/>
                                      </p:to>
                                    </p:set>
                                    <p:animEffect transition="in" filter="fade">
                                      <p:cBhvr>
                                        <p:cTn id="7" dur="1000"/>
                                        <p:tgtEl>
                                          <p:spTgt spid="218"/>
                                        </p:tgtEl>
                                      </p:cBhvr>
                                    </p:animEffect>
                                    <p:anim calcmode="lin" valueType="num">
                                      <p:cBhvr>
                                        <p:cTn id="8" dur="1000" fill="hold"/>
                                        <p:tgtEl>
                                          <p:spTgt spid="218"/>
                                        </p:tgtEl>
                                        <p:attrNameLst>
                                          <p:attrName>ppt_x</p:attrName>
                                        </p:attrNameLst>
                                      </p:cBhvr>
                                      <p:tavLst>
                                        <p:tav tm="0">
                                          <p:val>
                                            <p:strVal val="#ppt_x"/>
                                          </p:val>
                                        </p:tav>
                                        <p:tav tm="100000">
                                          <p:val>
                                            <p:strVal val="#ppt_x"/>
                                          </p:val>
                                        </p:tav>
                                      </p:tavLst>
                                    </p:anim>
                                    <p:anim calcmode="lin" valueType="num">
                                      <p:cBhvr>
                                        <p:cTn id="9" dur="1000" fill="hold"/>
                                        <p:tgtEl>
                                          <p:spTgt spid="2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34"/>
          <p:cNvSpPr txBox="1">
            <a:spLocks noGrp="1"/>
          </p:cNvSpPr>
          <p:nvPr>
            <p:ph type="title"/>
          </p:nvPr>
        </p:nvSpPr>
        <p:spPr>
          <a:xfrm>
            <a:off x="1148155" y="313431"/>
            <a:ext cx="5988291"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smtClean="0">
                <a:latin typeface="Times New Roman" panose="02020603050405020304" pitchFamily="18" charset="0"/>
                <a:cs typeface="Times New Roman" panose="02020603050405020304" pitchFamily="18" charset="0"/>
              </a:rPr>
              <a:t>HISTORY OF GENE TECHNOLOGY</a:t>
            </a:r>
            <a:endParaRPr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25024" y="1196284"/>
            <a:ext cx="6510801" cy="3754874"/>
          </a:xfrm>
          <a:prstGeom prst="rect">
            <a:avLst/>
          </a:prstGeom>
          <a:noFill/>
        </p:spPr>
        <p:txBody>
          <a:bodyPr wrap="square" rtlCol="0">
            <a:spAutoFit/>
          </a:bodyPr>
          <a:lstStyle/>
          <a:p>
            <a:pPr marL="285750" indent="-285750" algn="just">
              <a:buClr>
                <a:schemeClr val="accent1"/>
              </a:buClr>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Earlier both artificial insemination, and all the intervention of biomedical techniques in vitro fertilization (</a:t>
            </a:r>
            <a:r>
              <a:rPr lang="en-US" dirty="0" err="1" smtClean="0">
                <a:solidFill>
                  <a:schemeClr val="bg1"/>
                </a:solidFill>
                <a:latin typeface="Times New Roman" panose="02020603050405020304" pitchFamily="18" charset="0"/>
                <a:cs typeface="Times New Roman" panose="02020603050405020304" pitchFamily="18" charset="0"/>
              </a:rPr>
              <a:t>eg</a:t>
            </a:r>
            <a:r>
              <a:rPr lang="en-US" dirty="0" smtClean="0">
                <a:solidFill>
                  <a:schemeClr val="bg1"/>
                </a:solidFill>
                <a:latin typeface="Times New Roman" panose="02020603050405020304" pitchFamily="18" charset="0"/>
                <a:cs typeface="Times New Roman" panose="02020603050405020304" pitchFamily="18" charset="0"/>
              </a:rPr>
              <a:t>: test tube babies).</a:t>
            </a:r>
          </a:p>
          <a:p>
            <a:pPr marL="285750" indent="-285750" algn="just">
              <a:buClr>
                <a:schemeClr val="accent1"/>
              </a:buCl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In 20</a:t>
            </a:r>
            <a:r>
              <a:rPr lang="en-US" baseline="30000" dirty="0" smtClean="0">
                <a:solidFill>
                  <a:schemeClr val="bg1"/>
                </a:solidFill>
                <a:latin typeface="Times New Roman" panose="02020603050405020304" pitchFamily="18" charset="0"/>
                <a:cs typeface="Times New Roman" panose="02020603050405020304" pitchFamily="18" charset="0"/>
              </a:rPr>
              <a:t>th</a:t>
            </a:r>
            <a:r>
              <a:rPr lang="en-US" dirty="0" smtClean="0">
                <a:solidFill>
                  <a:schemeClr val="bg1"/>
                </a:solidFill>
                <a:latin typeface="Times New Roman" panose="02020603050405020304" pitchFamily="18" charset="0"/>
                <a:cs typeface="Times New Roman" panose="02020603050405020304" pitchFamily="18" charset="0"/>
              </a:rPr>
              <a:t> century the term came to refer more specifically to methods of recombinant DNA technology (gene cloning) in which DNA molecules from two or more sources are combined within cells.</a:t>
            </a:r>
          </a:p>
          <a:p>
            <a:pPr marL="285750" indent="-285750" algn="just">
              <a:buClr>
                <a:schemeClr val="accent1"/>
              </a:buCl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The possibility of recombinant DNA technology emerged with the discovery of restriction enzymes in 1968 by Swiss microbiologist Werner Arber.</a:t>
            </a:r>
          </a:p>
          <a:p>
            <a:pPr marL="285750" indent="-285750" algn="just">
              <a:buClr>
                <a:schemeClr val="accent1"/>
              </a:buCl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In 1973 Stanley N. Cohen and Herbert W Boyer both scientists who were among the first to cut DNA into fragments, rejoin different fragments and insert the new genes into bacteria, which then reproduced.</a:t>
            </a:r>
          </a:p>
          <a:p>
            <a:pPr marL="285750" indent="-285750">
              <a:buClr>
                <a:schemeClr val="accent1"/>
              </a:buCl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endParaRPr lang="en-US" dirty="0" smtClean="0">
              <a:solidFill>
                <a:schemeClr val="bg1"/>
              </a:solidFill>
            </a:endParaRPr>
          </a:p>
          <a:p>
            <a:endParaRPr lang="en-US" dirty="0"/>
          </a:p>
          <a:p>
            <a:endParaRPr lang="en-IN" dirty="0"/>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6"/>
                                        </p:tgtEl>
                                        <p:attrNameLst>
                                          <p:attrName>style.visibility</p:attrName>
                                        </p:attrNameLst>
                                      </p:cBhvr>
                                      <p:to>
                                        <p:strVal val="visible"/>
                                      </p:to>
                                    </p:set>
                                    <p:animEffect transition="in" filter="fade">
                                      <p:cBhvr>
                                        <p:cTn id="7" dur="1000"/>
                                        <p:tgtEl>
                                          <p:spTgt spid="236"/>
                                        </p:tgtEl>
                                      </p:cBhvr>
                                    </p:animEffect>
                                    <p:anim calcmode="lin" valueType="num">
                                      <p:cBhvr>
                                        <p:cTn id="8" dur="1000" fill="hold"/>
                                        <p:tgtEl>
                                          <p:spTgt spid="236"/>
                                        </p:tgtEl>
                                        <p:attrNameLst>
                                          <p:attrName>ppt_x</p:attrName>
                                        </p:attrNameLst>
                                      </p:cBhvr>
                                      <p:tavLst>
                                        <p:tav tm="0">
                                          <p:val>
                                            <p:strVal val="#ppt_x"/>
                                          </p:val>
                                        </p:tav>
                                        <p:tav tm="100000">
                                          <p:val>
                                            <p:strVal val="#ppt_x"/>
                                          </p:val>
                                        </p:tav>
                                      </p:tavLst>
                                    </p:anim>
                                    <p:anim calcmode="lin" valueType="num">
                                      <p:cBhvr>
                                        <p:cTn id="9" dur="1000" fill="hold"/>
                                        <p:tgtEl>
                                          <p:spTgt spid="2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5"/>
          <p:cNvSpPr txBox="1">
            <a:spLocks noGrp="1"/>
          </p:cNvSpPr>
          <p:nvPr>
            <p:ph type="title"/>
          </p:nvPr>
        </p:nvSpPr>
        <p:spPr>
          <a:xfrm>
            <a:off x="3118627" y="396373"/>
            <a:ext cx="4072819" cy="822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dirty="0" smtClean="0">
                <a:latin typeface="Times New Roman" panose="02020603050405020304" pitchFamily="18" charset="0"/>
                <a:cs typeface="Times New Roman" panose="02020603050405020304" pitchFamily="18" charset="0"/>
              </a:rPr>
              <a:t>GENE TECHNOLOGY</a:t>
            </a:r>
            <a:endParaRPr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129953" y="1356564"/>
            <a:ext cx="6560285" cy="3539430"/>
          </a:xfrm>
          <a:prstGeom prst="rect">
            <a:avLst/>
          </a:prstGeom>
          <a:noFill/>
        </p:spPr>
        <p:txBody>
          <a:bodyPr wrap="square" rtlCol="0">
            <a:spAutoFit/>
          </a:bodyPr>
          <a:lstStyle/>
          <a:p>
            <a:pPr marL="285750" indent="-285750" algn="just">
              <a:buClr>
                <a:schemeClr val="accent1"/>
              </a:buClr>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Gene Technology or Genetic Engineering is a process that uses laboratory based technologies to alter the DNA makeup for organisms.</a:t>
            </a:r>
          </a:p>
          <a:p>
            <a:pPr marL="285750" indent="-285750" algn="just">
              <a:buClr>
                <a:schemeClr val="accent1"/>
              </a:buCl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This technology involves changing a single base pair (A-T), deleting a region of DNA or adding a new segment of DNA.</a:t>
            </a:r>
          </a:p>
          <a:p>
            <a:pPr marL="285750" indent="-285750" algn="just">
              <a:buClr>
                <a:schemeClr val="accent1"/>
              </a:buCl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Genetic Engineering may involve adding a gene from one species to an organism from a different species to produce a different trait.</a:t>
            </a:r>
          </a:p>
          <a:p>
            <a:pPr marL="285750" indent="-285750" algn="just">
              <a:buClr>
                <a:schemeClr val="accent1"/>
              </a:buCl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This is much faster can be used to insert any genes form any organisms and prevents other undesirable genes form also being added.</a:t>
            </a:r>
          </a:p>
          <a:p>
            <a:pPr marL="285750" indent="-285750" algn="just">
              <a:buClr>
                <a:schemeClr val="accent1"/>
              </a:buCl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Genetic Engineering could potentially fix severe genetic disorders in humans by replacing the defective gene with a functioning one.</a:t>
            </a:r>
          </a:p>
          <a:p>
            <a:pPr marL="285750" indent="-285750" algn="just">
              <a:buClr>
                <a:schemeClr val="accent1"/>
              </a:buCl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3"/>
                                        </p:tgtEl>
                                        <p:attrNameLst>
                                          <p:attrName>style.visibility</p:attrName>
                                        </p:attrNameLst>
                                      </p:cBhvr>
                                      <p:to>
                                        <p:strVal val="visible"/>
                                      </p:to>
                                    </p:set>
                                    <p:animEffect transition="in" filter="fade">
                                      <p:cBhvr>
                                        <p:cTn id="7" dur="1000"/>
                                        <p:tgtEl>
                                          <p:spTgt spid="243"/>
                                        </p:tgtEl>
                                      </p:cBhvr>
                                    </p:animEffect>
                                    <p:anim calcmode="lin" valueType="num">
                                      <p:cBhvr>
                                        <p:cTn id="8" dur="1000" fill="hold"/>
                                        <p:tgtEl>
                                          <p:spTgt spid="243"/>
                                        </p:tgtEl>
                                        <p:attrNameLst>
                                          <p:attrName>ppt_x</p:attrName>
                                        </p:attrNameLst>
                                      </p:cBhvr>
                                      <p:tavLst>
                                        <p:tav tm="0">
                                          <p:val>
                                            <p:strVal val="#ppt_x"/>
                                          </p:val>
                                        </p:tav>
                                        <p:tav tm="100000">
                                          <p:val>
                                            <p:strVal val="#ppt_x"/>
                                          </p:val>
                                        </p:tav>
                                      </p:tavLst>
                                    </p:anim>
                                    <p:anim calcmode="lin" valueType="num">
                                      <p:cBhvr>
                                        <p:cTn id="9" dur="1000" fill="hold"/>
                                        <p:tgtEl>
                                          <p:spTgt spid="24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title"/>
          </p:nvPr>
        </p:nvSpPr>
        <p:spPr>
          <a:xfrm>
            <a:off x="1110343" y="724402"/>
            <a:ext cx="1279931"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smtClean="0">
                <a:latin typeface="Times New Roman" panose="02020603050405020304" pitchFamily="18" charset="0"/>
                <a:cs typeface="Times New Roman" panose="02020603050405020304" pitchFamily="18" charset="0"/>
              </a:rPr>
              <a:t>C</a:t>
            </a:r>
            <a:r>
              <a:rPr lang="de" sz="2800" dirty="0" smtClean="0">
                <a:latin typeface="Times New Roman" panose="02020603050405020304" pitchFamily="18" charset="0"/>
                <a:cs typeface="Times New Roman" panose="02020603050405020304" pitchFamily="18" charset="0"/>
              </a:rPr>
              <a:t>ont..</a:t>
            </a:r>
            <a:endParaRPr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29970" y="1512542"/>
            <a:ext cx="6064604" cy="2246769"/>
          </a:xfrm>
          <a:prstGeom prst="rect">
            <a:avLst/>
          </a:prstGeom>
          <a:noFill/>
        </p:spPr>
        <p:txBody>
          <a:bodyPr wrap="square" rtlCol="0">
            <a:spAutoFit/>
          </a:bodyPr>
          <a:lstStyle/>
          <a:p>
            <a:pPr marL="285750" indent="-285750" algn="just">
              <a:buClr>
                <a:schemeClr val="accent1"/>
              </a:buClr>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The DNA can be introduced directly into the host organism or into a cell that is then fused or hybridized with the host.</a:t>
            </a:r>
          </a:p>
          <a:p>
            <a:pPr marL="285750" indent="-285750" algn="just">
              <a:buClr>
                <a:schemeClr val="accent1"/>
              </a:buCl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Genetic engineering does not normally include traditional breeding, in vitro fertilization, cell fusion techniques that do not use recombinant nucleic acids or a genetically modified organism in the process.</a:t>
            </a:r>
          </a:p>
          <a:p>
            <a:pPr marL="285750" indent="-285750" algn="just">
              <a:buClr>
                <a:schemeClr val="accent1"/>
              </a:buCl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The organisms are changed using gene technology they are known as Genetically Modified Organisms (GMO).</a:t>
            </a:r>
          </a:p>
          <a:p>
            <a:endParaRPr lang="en-US"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9"/>
                                        </p:tgtEl>
                                        <p:attrNameLst>
                                          <p:attrName>style.visibility</p:attrName>
                                        </p:attrNameLst>
                                      </p:cBhvr>
                                      <p:to>
                                        <p:strVal val="visible"/>
                                      </p:to>
                                    </p:set>
                                    <p:animEffect transition="in" filter="fade">
                                      <p:cBhvr>
                                        <p:cTn id="7" dur="1000"/>
                                        <p:tgtEl>
                                          <p:spTgt spid="249"/>
                                        </p:tgtEl>
                                      </p:cBhvr>
                                    </p:animEffect>
                                    <p:anim calcmode="lin" valueType="num">
                                      <p:cBhvr>
                                        <p:cTn id="8" dur="1000" fill="hold"/>
                                        <p:tgtEl>
                                          <p:spTgt spid="249"/>
                                        </p:tgtEl>
                                        <p:attrNameLst>
                                          <p:attrName>ppt_x</p:attrName>
                                        </p:attrNameLst>
                                      </p:cBhvr>
                                      <p:tavLst>
                                        <p:tav tm="0">
                                          <p:val>
                                            <p:strVal val="#ppt_x"/>
                                          </p:val>
                                        </p:tav>
                                        <p:tav tm="100000">
                                          <p:val>
                                            <p:strVal val="#ppt_x"/>
                                          </p:val>
                                        </p:tav>
                                      </p:tavLst>
                                    </p:anim>
                                    <p:anim calcmode="lin" valueType="num">
                                      <p:cBhvr>
                                        <p:cTn id="9" dur="1000" fill="hold"/>
                                        <p:tgtEl>
                                          <p:spTgt spid="24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7"/>
          <p:cNvSpPr txBox="1">
            <a:spLocks noGrp="1"/>
          </p:cNvSpPr>
          <p:nvPr>
            <p:ph type="title"/>
          </p:nvPr>
        </p:nvSpPr>
        <p:spPr>
          <a:xfrm>
            <a:off x="1230475" y="539500"/>
            <a:ext cx="6304914"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2400" dirty="0" smtClean="0">
                <a:latin typeface="Times New Roman" panose="02020603050405020304" pitchFamily="18" charset="0"/>
                <a:cs typeface="Times New Roman" panose="02020603050405020304" pitchFamily="18" charset="0"/>
              </a:rPr>
              <a:t>GENETICALLY MODIFIED ORGANISMS</a:t>
            </a:r>
            <a:endParaRPr sz="2400" dirty="0">
              <a:solidFill>
                <a:schemeClr val="lt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375039" y="1203158"/>
            <a:ext cx="6641430" cy="1815882"/>
          </a:xfrm>
          <a:prstGeom prst="rect">
            <a:avLst/>
          </a:prstGeom>
          <a:noFill/>
        </p:spPr>
        <p:txBody>
          <a:bodyPr wrap="square" rtlCol="0">
            <a:spAutoFit/>
          </a:bodyPr>
          <a:lstStyle/>
          <a:p>
            <a:pPr marL="285750" indent="-285750" algn="just">
              <a:buClr>
                <a:schemeClr val="accent1"/>
              </a:buClr>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A genetically modified organisms is an animal, plant, or microbe whose DNA has been altered using genetic engineering techniques.</a:t>
            </a:r>
          </a:p>
          <a:p>
            <a:pPr marL="285750" indent="-285750" algn="just">
              <a:buClr>
                <a:schemeClr val="accent1"/>
              </a:buCl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Conventional methods of modifying organisms selective breeding and cross breeding can take a long time.</a:t>
            </a:r>
          </a:p>
          <a:p>
            <a:pPr marL="285750" indent="-285750" algn="just">
              <a:buClr>
                <a:schemeClr val="accent1"/>
              </a:buCl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The specific targeted modification of DNA using biotechnology has allowed scientists to avoid this problem and improve the genetic change of an organism</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1028" name="Picture 4" descr="Is using genetically modified organisms in crop production that scary? –  Youth Vo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2932" y="3019040"/>
            <a:ext cx="2760387" cy="1828756"/>
          </a:xfrm>
          <a:prstGeom prst="rect">
            <a:avLst/>
          </a:prstGeom>
          <a:noFill/>
          <a:effectLst>
            <a:softEdge rad="241300"/>
          </a:effectLst>
          <a:scene3d>
            <a:camera prst="obliqueTopLeft"/>
            <a:lightRig rig="flat" dir="t"/>
          </a:scene3d>
          <a:sp3d prstMaterial="meta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5"/>
                                        </p:tgtEl>
                                        <p:attrNameLst>
                                          <p:attrName>style.visibility</p:attrName>
                                        </p:attrNameLst>
                                      </p:cBhvr>
                                      <p:to>
                                        <p:strVal val="visible"/>
                                      </p:to>
                                    </p:set>
                                    <p:animEffect transition="in" filter="fade">
                                      <p:cBhvr>
                                        <p:cTn id="7" dur="1000"/>
                                        <p:tgtEl>
                                          <p:spTgt spid="255"/>
                                        </p:tgtEl>
                                      </p:cBhvr>
                                    </p:animEffect>
                                    <p:anim calcmode="lin" valueType="num">
                                      <p:cBhvr>
                                        <p:cTn id="8" dur="1000" fill="hold"/>
                                        <p:tgtEl>
                                          <p:spTgt spid="255"/>
                                        </p:tgtEl>
                                        <p:attrNameLst>
                                          <p:attrName>ppt_x</p:attrName>
                                        </p:attrNameLst>
                                      </p:cBhvr>
                                      <p:tavLst>
                                        <p:tav tm="0">
                                          <p:val>
                                            <p:strVal val="#ppt_x"/>
                                          </p:val>
                                        </p:tav>
                                        <p:tav tm="100000">
                                          <p:val>
                                            <p:strVal val="#ppt_x"/>
                                          </p:val>
                                        </p:tav>
                                      </p:tavLst>
                                    </p:anim>
                                    <p:anim calcmode="lin" valueType="num">
                                      <p:cBhvr>
                                        <p:cTn id="9" dur="1000" fill="hold"/>
                                        <p:tgtEl>
                                          <p:spTgt spid="25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1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Effect transition="in" filter="wheel(1)">
                                      <p:cBhvr>
                                        <p:cTn id="19"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9" name="Google Shape;279;p38"/>
          <p:cNvSpPr txBox="1">
            <a:spLocks noGrp="1"/>
          </p:cNvSpPr>
          <p:nvPr>
            <p:ph type="title" idx="4"/>
          </p:nvPr>
        </p:nvSpPr>
        <p:spPr>
          <a:xfrm>
            <a:off x="2179245" y="532243"/>
            <a:ext cx="6252011"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2400" dirty="0" smtClean="0">
                <a:latin typeface="Times New Roman" panose="02020603050405020304" pitchFamily="18" charset="0"/>
                <a:cs typeface="Times New Roman" panose="02020603050405020304" pitchFamily="18" charset="0"/>
              </a:rPr>
              <a:t>ROLE OF AI IN GENE TECHNOLOGY</a:t>
            </a:r>
            <a:endParaRPr sz="2400" dirty="0">
              <a:solidFill>
                <a:schemeClr val="lt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489199" y="1120071"/>
            <a:ext cx="6342744" cy="4401205"/>
          </a:xfrm>
          <a:prstGeom prst="rect">
            <a:avLst/>
          </a:prstGeom>
          <a:noFill/>
        </p:spPr>
        <p:txBody>
          <a:bodyPr wrap="square" rtlCol="0">
            <a:spAutoFit/>
          </a:bodyPr>
          <a:lstStyle/>
          <a:p>
            <a:pPr marL="285750" indent="-285750" algn="just">
              <a:buClr>
                <a:schemeClr val="accent1"/>
              </a:buClr>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AI has two main application in Genetics</a:t>
            </a:r>
          </a:p>
          <a:p>
            <a:pPr marL="285750" indent="-285750" algn="just">
              <a:buClr>
                <a:schemeClr val="accent1"/>
              </a:buCl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Identification of Harmful genes:</a:t>
            </a:r>
          </a:p>
          <a:p>
            <a:pPr marL="285750" indent="-285750" algn="just">
              <a:buClr>
                <a:schemeClr val="accent1"/>
              </a:buClr>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For human beings it is time consuming process to analyze the vast amount of data that are present in a single person’s DNA.</a:t>
            </a:r>
          </a:p>
          <a:p>
            <a:pPr algn="just">
              <a:buClr>
                <a:schemeClr val="accent1"/>
              </a:buClr>
            </a:pPr>
            <a:endParaRPr lang="en-US" dirty="0" smtClean="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By using ML algorithm to compare the different gene expression levels in malignant and normal tissue samples of a patient diagnosed with cancer, prediction can be made about which gene have been mutated in patient’s DNA.</a:t>
            </a:r>
          </a:p>
          <a:p>
            <a:pPr marL="285750" indent="-285750" algn="just">
              <a:buClr>
                <a:schemeClr val="accent1"/>
              </a:buClr>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AI is also being used to identify genetic mutation within tumors using 3D images. Using techniques such as Deep learning and Neural networks machine can detect the presence of mutation so that doctors can better treat the patient without the risk involved in the surgery.</a:t>
            </a:r>
          </a:p>
          <a:p>
            <a:pPr marL="285750" indent="-285750">
              <a:buClr>
                <a:schemeClr val="accent1"/>
              </a:buClr>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Clr>
                <a:schemeClr val="accent1"/>
              </a:buClr>
              <a:buFont typeface="Arial" panose="020B0604020202020204" pitchFamily="34" charset="0"/>
              <a:buChar char="•"/>
            </a:pPr>
            <a:endParaRPr lang="en-US" dirty="0" smtClean="0">
              <a:solidFill>
                <a:schemeClr val="bg1"/>
              </a:solidFill>
              <a:latin typeface="Times New Roman" panose="02020603050405020304" pitchFamily="18" charset="0"/>
              <a:cs typeface="Times New Roman" panose="02020603050405020304" pitchFamily="18" charset="0"/>
            </a:endParaRPr>
          </a:p>
          <a:p>
            <a:pPr marL="285750" indent="-285750">
              <a:buClr>
                <a:schemeClr val="accent1"/>
              </a:buClr>
              <a:buFont typeface="Arial" panose="020B0604020202020204" pitchFamily="34" charset="0"/>
              <a:buChar char="•"/>
            </a:pPr>
            <a:endParaRPr lang="en-US" dirty="0" smtClean="0">
              <a:solidFill>
                <a:schemeClr val="bg1"/>
              </a:solidFill>
              <a:latin typeface="Times New Roman" panose="02020603050405020304" pitchFamily="18" charset="0"/>
              <a:cs typeface="Times New Roman" panose="02020603050405020304" pitchFamily="18" charset="0"/>
            </a:endParaRPr>
          </a:p>
          <a:p>
            <a:pPr marL="285750" indent="-285750">
              <a:buClr>
                <a:schemeClr val="accent1"/>
              </a:buClr>
              <a:buFont typeface="Wingdings" panose="05000000000000000000" pitchFamily="2" charset="2"/>
              <a:buChar char="Ø"/>
            </a:pPr>
            <a:endParaRPr lang="en-US" dirty="0" smtClean="0">
              <a:solidFill>
                <a:schemeClr val="bg1"/>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9"/>
                                        </p:tgtEl>
                                        <p:attrNameLst>
                                          <p:attrName>style.visibility</p:attrName>
                                        </p:attrNameLst>
                                      </p:cBhvr>
                                      <p:to>
                                        <p:strVal val="visible"/>
                                      </p:to>
                                    </p:set>
                                    <p:animEffect transition="in" filter="fade">
                                      <p:cBhvr>
                                        <p:cTn id="7" dur="1000"/>
                                        <p:tgtEl>
                                          <p:spTgt spid="279"/>
                                        </p:tgtEl>
                                      </p:cBhvr>
                                    </p:animEffect>
                                    <p:anim calcmode="lin" valueType="num">
                                      <p:cBhvr>
                                        <p:cTn id="8" dur="1000" fill="hold"/>
                                        <p:tgtEl>
                                          <p:spTgt spid="279"/>
                                        </p:tgtEl>
                                        <p:attrNameLst>
                                          <p:attrName>ppt_x</p:attrName>
                                        </p:attrNameLst>
                                      </p:cBhvr>
                                      <p:tavLst>
                                        <p:tav tm="0">
                                          <p:val>
                                            <p:strVal val="#ppt_x"/>
                                          </p:val>
                                        </p:tav>
                                        <p:tav tm="100000">
                                          <p:val>
                                            <p:strVal val="#ppt_x"/>
                                          </p:val>
                                        </p:tav>
                                      </p:tavLst>
                                    </p:anim>
                                    <p:anim calcmode="lin" valueType="num">
                                      <p:cBhvr>
                                        <p:cTn id="9" dur="1000" fill="hold"/>
                                        <p:tgtEl>
                                          <p:spTgt spid="27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ircle(in)">
                                      <p:cBhvr>
                                        <p:cTn id="1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9"/>
          <p:cNvSpPr txBox="1">
            <a:spLocks noGrp="1"/>
          </p:cNvSpPr>
          <p:nvPr>
            <p:ph type="title"/>
          </p:nvPr>
        </p:nvSpPr>
        <p:spPr>
          <a:xfrm>
            <a:off x="747485" y="545677"/>
            <a:ext cx="1487713"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smtClean="0">
                <a:latin typeface="Times New Roman" panose="02020603050405020304" pitchFamily="18" charset="0"/>
                <a:cs typeface="Times New Roman" panose="02020603050405020304" pitchFamily="18" charset="0"/>
              </a:rPr>
              <a:t>C</a:t>
            </a:r>
            <a:r>
              <a:rPr lang="de" sz="2800" dirty="0" smtClean="0">
                <a:latin typeface="Times New Roman" panose="02020603050405020304" pitchFamily="18" charset="0"/>
                <a:cs typeface="Times New Roman" panose="02020603050405020304" pitchFamily="18" charset="0"/>
              </a:rPr>
              <a:t>ont..</a:t>
            </a:r>
            <a:endParaRPr sz="2800" dirty="0">
              <a:solidFill>
                <a:schemeClr val="l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986969" y="1291772"/>
            <a:ext cx="6524173" cy="3108543"/>
          </a:xfrm>
          <a:prstGeom prst="rect">
            <a:avLst/>
          </a:prstGeom>
          <a:noFill/>
        </p:spPr>
        <p:txBody>
          <a:bodyPr wrap="square" rtlCol="0">
            <a:spAutoFit/>
          </a:bodyPr>
          <a:lstStyle/>
          <a:p>
            <a:pPr marL="285750" indent="-285750" algn="just">
              <a:buClr>
                <a:schemeClr val="accent1"/>
              </a:buClr>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Treatment For Diseases</a:t>
            </a:r>
          </a:p>
          <a:p>
            <a:pPr algn="just"/>
            <a:endParaRPr lang="en-US" dirty="0">
              <a:solidFill>
                <a:schemeClr val="bg1"/>
              </a:solidFill>
            </a:endParaRPr>
          </a:p>
          <a:p>
            <a:pPr marL="285750" indent="-285750" algn="just">
              <a:buClr>
                <a:schemeClr val="accent1"/>
              </a:buClr>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A major argument in favor of gene editing is the ability to cut out disease causing genes.</a:t>
            </a:r>
          </a:p>
          <a:p>
            <a:pPr marL="285750" indent="-285750" algn="just">
              <a:buClr>
                <a:schemeClr val="accent1"/>
              </a:buClr>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ML algorithms are useful in identifying where the alteration must be made and how to ensure that the DNA strand is repaired properly.</a:t>
            </a:r>
          </a:p>
          <a:p>
            <a:pPr marL="285750" indent="-285750" algn="just">
              <a:buClr>
                <a:schemeClr val="accent1"/>
              </a:buClr>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AI is very useful is personalized medicine which requires treatments to be specified to one patient’s needs versus another.</a:t>
            </a:r>
          </a:p>
          <a:p>
            <a:pPr marL="285750" indent="-285750" algn="just">
              <a:buClr>
                <a:schemeClr val="accent1"/>
              </a:buClr>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AI can help identify which gene have been affected by harmful mutation so that they can targeted in gene therapy.</a:t>
            </a:r>
          </a:p>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544" y="256781"/>
            <a:ext cx="3246020" cy="1298408"/>
          </a:xfrm>
          <a:prstGeom prst="rect">
            <a:avLst/>
          </a:prstGeom>
          <a:effectLst>
            <a:softEdge rad="101600"/>
          </a:effectLst>
          <a:scene3d>
            <a:camera prst="orthographicFront"/>
            <a:lightRig rig="threePt" dir="t"/>
          </a:scene3d>
          <a:sp3d>
            <a:bevelT w="114300" prst="artDeco"/>
            <a:bevelB prst="convex"/>
          </a:sp3d>
        </p:spPr>
      </p:pic>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03"/>
                                        </p:tgtEl>
                                        <p:attrNameLst>
                                          <p:attrName>style.visibility</p:attrName>
                                        </p:attrNameLst>
                                      </p:cBhvr>
                                      <p:to>
                                        <p:strVal val="visible"/>
                                      </p:to>
                                    </p:set>
                                    <p:animEffect transition="in" filter="fade">
                                      <p:cBhvr>
                                        <p:cTn id="12" dur="1000"/>
                                        <p:tgtEl>
                                          <p:spTgt spid="303"/>
                                        </p:tgtEl>
                                      </p:cBhvr>
                                    </p:animEffect>
                                    <p:anim calcmode="lin" valueType="num">
                                      <p:cBhvr>
                                        <p:cTn id="13" dur="1000" fill="hold"/>
                                        <p:tgtEl>
                                          <p:spTgt spid="303"/>
                                        </p:tgtEl>
                                        <p:attrNameLst>
                                          <p:attrName>ppt_x</p:attrName>
                                        </p:attrNameLst>
                                      </p:cBhvr>
                                      <p:tavLst>
                                        <p:tav tm="0">
                                          <p:val>
                                            <p:strVal val="#ppt_x"/>
                                          </p:val>
                                        </p:tav>
                                        <p:tav tm="100000">
                                          <p:val>
                                            <p:strVal val="#ppt_x"/>
                                          </p:val>
                                        </p:tav>
                                      </p:tavLst>
                                    </p:anim>
                                    <p:anim calcmode="lin" valueType="num">
                                      <p:cBhvr>
                                        <p:cTn id="14" dur="1000" fill="hold"/>
                                        <p:tgtEl>
                                          <p:spTgt spid="30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ircle(in)">
                                      <p:cBhvr>
                                        <p:cTn id="1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p:bldP spid="3" grpId="0"/>
    </p:bldLst>
  </p:timing>
</p:sld>
</file>

<file path=ppt/theme/theme1.xml><?xml version="1.0" encoding="utf-8"?>
<a:theme xmlns:a="http://schemas.openxmlformats.org/drawingml/2006/main" name="DNA Nanotechnology Thesis by Slidesgo">
  <a:themeElements>
    <a:clrScheme name="Simple Light">
      <a:dk1>
        <a:srgbClr val="314C72"/>
      </a:dk1>
      <a:lt1>
        <a:srgbClr val="FFFFFF"/>
      </a:lt1>
      <a:dk2>
        <a:srgbClr val="142338"/>
      </a:dk2>
      <a:lt2>
        <a:srgbClr val="EC3C63"/>
      </a:lt2>
      <a:accent1>
        <a:srgbClr val="F58BA2"/>
      </a:accent1>
      <a:accent2>
        <a:srgbClr val="376FB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684</TotalTime>
  <Words>1718</Words>
  <Application>Microsoft Office PowerPoint</Application>
  <PresentationFormat>On-screen Show (16:9)</PresentationFormat>
  <Paragraphs>185</Paragraphs>
  <Slides>22</Slides>
  <Notes>22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22</vt:i4>
      </vt:variant>
    </vt:vector>
  </HeadingPairs>
  <TitlesOfParts>
    <vt:vector size="35" baseType="lpstr">
      <vt:lpstr>Arial</vt:lpstr>
      <vt:lpstr>Times New Roman</vt:lpstr>
      <vt:lpstr>Inter SemiBold</vt:lpstr>
      <vt:lpstr>Roboto Condensed Light</vt:lpstr>
      <vt:lpstr>Inter</vt:lpstr>
      <vt:lpstr>Bebas Neue</vt:lpstr>
      <vt:lpstr>Loved by the King</vt:lpstr>
      <vt:lpstr>Kanit</vt:lpstr>
      <vt:lpstr>Wingdings</vt:lpstr>
      <vt:lpstr>Nunito Light</vt:lpstr>
      <vt:lpstr>Titillium Web</vt:lpstr>
      <vt:lpstr>Mulish Medium</vt:lpstr>
      <vt:lpstr>DNA Nanotechnology Thesis by Slidesgo</vt:lpstr>
      <vt:lpstr>GENE TECHNOLOGY AI &amp; ML </vt:lpstr>
      <vt:lpstr>CONTENTS</vt:lpstr>
      <vt:lpstr>INTRODUCTION</vt:lpstr>
      <vt:lpstr>HISTORY OF GENE TECHNOLOGY</vt:lpstr>
      <vt:lpstr>GENE TECHNOLOGY</vt:lpstr>
      <vt:lpstr>Cont..</vt:lpstr>
      <vt:lpstr>GENETICALLY MODIFIED ORGANISMS</vt:lpstr>
      <vt:lpstr>ROLE OF AI IN GENE TECHNOLOGY</vt:lpstr>
      <vt:lpstr>Cont..</vt:lpstr>
      <vt:lpstr>WORKING OF AI IN GENE TECHNOLOGY</vt:lpstr>
      <vt:lpstr>Cont..</vt:lpstr>
      <vt:lpstr>AI &amp; ML IN GENOMICS</vt:lpstr>
      <vt:lpstr>Cont..</vt:lpstr>
      <vt:lpstr>PowerPoint Presentation</vt:lpstr>
      <vt:lpstr>FUTURE APPLICATION OF ML IN GENOMICS</vt:lpstr>
      <vt:lpstr>Cont..</vt:lpstr>
      <vt:lpstr>Cont..</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 TECHNOLOGY AI &amp; ML </dc:title>
  <cp:lastModifiedBy>Microsoft account</cp:lastModifiedBy>
  <cp:revision>58</cp:revision>
  <dcterms:modified xsi:type="dcterms:W3CDTF">2023-07-04T16:36:57Z</dcterms:modified>
</cp:coreProperties>
</file>