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60" r:id="rId7"/>
    <p:sldId id="262" r:id="rId8"/>
    <p:sldId id="261" r:id="rId9"/>
    <p:sldId id="259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s-P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9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P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P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87D9-6B8F-4800-A088-CE7324FD8787}" type="datetimeFigureOut">
              <a:rPr lang="es-PR" smtClean="0"/>
              <a:t>08/10/2013</a:t>
            </a:fld>
            <a:endParaRPr lang="es-P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897E-1AC2-42BA-A80D-F883E3482A1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404781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P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87D9-6B8F-4800-A088-CE7324FD8787}" type="datetimeFigureOut">
              <a:rPr lang="es-PR" smtClean="0"/>
              <a:t>08/10/2013</a:t>
            </a:fld>
            <a:endParaRPr lang="es-P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897E-1AC2-42BA-A80D-F883E3482A1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04107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P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87D9-6B8F-4800-A088-CE7324FD8787}" type="datetimeFigureOut">
              <a:rPr lang="es-PR" smtClean="0"/>
              <a:t>08/10/2013</a:t>
            </a:fld>
            <a:endParaRPr lang="es-P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897E-1AC2-42BA-A80D-F883E3482A1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57889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P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87D9-6B8F-4800-A088-CE7324FD8787}" type="datetimeFigureOut">
              <a:rPr lang="es-PR" smtClean="0"/>
              <a:t>08/10/2013</a:t>
            </a:fld>
            <a:endParaRPr lang="es-P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897E-1AC2-42BA-A80D-F883E3482A1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9580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P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87D9-6B8F-4800-A088-CE7324FD8787}" type="datetimeFigureOut">
              <a:rPr lang="es-PR" smtClean="0"/>
              <a:t>08/10/2013</a:t>
            </a:fld>
            <a:endParaRPr lang="es-P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897E-1AC2-42BA-A80D-F883E3482A1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31024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P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87D9-6B8F-4800-A088-CE7324FD8787}" type="datetimeFigureOut">
              <a:rPr lang="es-PR" smtClean="0"/>
              <a:t>08/10/2013</a:t>
            </a:fld>
            <a:endParaRPr lang="es-P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897E-1AC2-42BA-A80D-F883E3482A1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33360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P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87D9-6B8F-4800-A088-CE7324FD8787}" type="datetimeFigureOut">
              <a:rPr lang="es-PR" smtClean="0"/>
              <a:t>08/10/2013</a:t>
            </a:fld>
            <a:endParaRPr lang="es-P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897E-1AC2-42BA-A80D-F883E3482A1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351645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P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87D9-6B8F-4800-A088-CE7324FD8787}" type="datetimeFigureOut">
              <a:rPr lang="es-PR" smtClean="0"/>
              <a:t>08/10/2013</a:t>
            </a:fld>
            <a:endParaRPr lang="es-P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897E-1AC2-42BA-A80D-F883E3482A1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61573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87D9-6B8F-4800-A088-CE7324FD8787}" type="datetimeFigureOut">
              <a:rPr lang="es-PR" smtClean="0"/>
              <a:t>08/10/2013</a:t>
            </a:fld>
            <a:endParaRPr lang="es-P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897E-1AC2-42BA-A80D-F883E3482A1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71201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P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87D9-6B8F-4800-A088-CE7324FD8787}" type="datetimeFigureOut">
              <a:rPr lang="es-PR" smtClean="0"/>
              <a:t>08/10/2013</a:t>
            </a:fld>
            <a:endParaRPr lang="es-P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897E-1AC2-42BA-A80D-F883E3482A1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37198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P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87D9-6B8F-4800-A088-CE7324FD8787}" type="datetimeFigureOut">
              <a:rPr lang="es-PR" smtClean="0"/>
              <a:t>08/10/2013</a:t>
            </a:fld>
            <a:endParaRPr lang="es-P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897E-1AC2-42BA-A80D-F883E3482A1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76792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P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D87D9-6B8F-4800-A088-CE7324FD8787}" type="datetimeFigureOut">
              <a:rPr lang="es-PR" smtClean="0"/>
              <a:t>08/10/2013</a:t>
            </a:fld>
            <a:endParaRPr lang="es-P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E897E-1AC2-42BA-A80D-F883E3482A1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9962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R" dirty="0" err="1" smtClean="0"/>
              <a:t>Database</a:t>
            </a:r>
            <a:r>
              <a:rPr lang="es-PR" dirty="0" smtClean="0"/>
              <a:t> </a:t>
            </a:r>
            <a:r>
              <a:rPr lang="es-PR" dirty="0" err="1" smtClean="0"/>
              <a:t>Marketplace</a:t>
            </a:r>
            <a:r>
              <a:rPr lang="es-PR" dirty="0" smtClean="0"/>
              <a:t> </a:t>
            </a:r>
            <a:r>
              <a:rPr lang="es-PR" dirty="0" err="1" smtClean="0"/>
              <a:t>Proyect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859231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2076" y="466344"/>
            <a:ext cx="3932237" cy="1600200"/>
          </a:xfrm>
        </p:spPr>
        <p:txBody>
          <a:bodyPr/>
          <a:lstStyle/>
          <a:p>
            <a:r>
              <a:rPr lang="es-PR" dirty="0" err="1" smtClean="0"/>
              <a:t>Informacion</a:t>
            </a:r>
            <a:r>
              <a:rPr lang="es-PR" dirty="0" smtClean="0"/>
              <a:t> del </a:t>
            </a:r>
            <a:r>
              <a:rPr lang="es-PR" dirty="0" err="1" smtClean="0"/>
              <a:t>Profile</a:t>
            </a:r>
            <a:endParaRPr lang="es-P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2076" y="2066544"/>
            <a:ext cx="3932237" cy="3811588"/>
          </a:xfrm>
        </p:spPr>
        <p:txBody>
          <a:bodyPr/>
          <a:lstStyle/>
          <a:p>
            <a:r>
              <a:rPr lang="es-PR" dirty="0" smtClean="0"/>
              <a:t>En esta pagina tienes disponible la </a:t>
            </a:r>
            <a:r>
              <a:rPr lang="es-PR" dirty="0" err="1" smtClean="0"/>
              <a:t>informacion</a:t>
            </a:r>
            <a:r>
              <a:rPr lang="es-PR" dirty="0" smtClean="0"/>
              <a:t> de tu cuenta. </a:t>
            </a:r>
            <a:r>
              <a:rPr lang="es-PR" dirty="0" err="1" smtClean="0"/>
              <a:t>Tendras</a:t>
            </a:r>
            <a:r>
              <a:rPr lang="es-PR" dirty="0" smtClean="0"/>
              <a:t> la </a:t>
            </a:r>
            <a:r>
              <a:rPr lang="es-PR" dirty="0" err="1" smtClean="0"/>
              <a:t>opcion</a:t>
            </a:r>
            <a:r>
              <a:rPr lang="es-PR" dirty="0" smtClean="0"/>
              <a:t> de confirmar que la </a:t>
            </a:r>
            <a:r>
              <a:rPr lang="es-PR" dirty="0" err="1" smtClean="0"/>
              <a:t>informacion</a:t>
            </a:r>
            <a:r>
              <a:rPr lang="es-PR" dirty="0" smtClean="0"/>
              <a:t> esta correcta o editarla de ser necesario.</a:t>
            </a:r>
            <a:endParaRPr lang="es-PR" dirty="0"/>
          </a:p>
        </p:txBody>
      </p:sp>
      <p:pic>
        <p:nvPicPr>
          <p:cNvPr id="7170" name="Picture 2" descr="C:\Users\Eduardo\Dropbox\Project\Pictures\2013-10-08 20.50.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90152"/>
            <a:ext cx="4286250" cy="574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366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2076" y="466344"/>
            <a:ext cx="3932237" cy="1600200"/>
          </a:xfrm>
        </p:spPr>
        <p:txBody>
          <a:bodyPr/>
          <a:lstStyle/>
          <a:p>
            <a:r>
              <a:rPr lang="es-PR" dirty="0" smtClean="0"/>
              <a:t>Editar </a:t>
            </a:r>
            <a:r>
              <a:rPr lang="es-PR" dirty="0" err="1" smtClean="0"/>
              <a:t>Informacion</a:t>
            </a:r>
            <a:endParaRPr lang="es-P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2076" y="2066544"/>
            <a:ext cx="3932237" cy="3811588"/>
          </a:xfrm>
        </p:spPr>
        <p:txBody>
          <a:bodyPr/>
          <a:lstStyle/>
          <a:p>
            <a:r>
              <a:rPr lang="es-PR" dirty="0" smtClean="0"/>
              <a:t>Si pulsas el </a:t>
            </a:r>
            <a:r>
              <a:rPr lang="es-PR" dirty="0" err="1" smtClean="0"/>
              <a:t>boton</a:t>
            </a:r>
            <a:r>
              <a:rPr lang="es-PR" dirty="0" smtClean="0"/>
              <a:t> de editar tu </a:t>
            </a:r>
            <a:r>
              <a:rPr lang="es-PR" dirty="0" err="1" smtClean="0"/>
              <a:t>profile</a:t>
            </a:r>
            <a:r>
              <a:rPr lang="es-PR" dirty="0" smtClean="0"/>
              <a:t>, te </a:t>
            </a:r>
            <a:r>
              <a:rPr lang="es-PR" dirty="0" err="1" smtClean="0"/>
              <a:t>saldras</a:t>
            </a:r>
            <a:r>
              <a:rPr lang="es-PR" dirty="0" smtClean="0"/>
              <a:t> esta pagina. Aquí </a:t>
            </a:r>
            <a:r>
              <a:rPr lang="es-PR" dirty="0" err="1" smtClean="0"/>
              <a:t>podras</a:t>
            </a:r>
            <a:r>
              <a:rPr lang="es-PR" dirty="0" smtClean="0"/>
              <a:t> editar la </a:t>
            </a:r>
            <a:r>
              <a:rPr lang="es-PR" dirty="0" err="1" smtClean="0"/>
              <a:t>informacion</a:t>
            </a:r>
            <a:r>
              <a:rPr lang="es-PR" dirty="0" smtClean="0"/>
              <a:t> que ya esta escrita y darle </a:t>
            </a:r>
            <a:r>
              <a:rPr lang="es-PR" dirty="0" err="1" smtClean="0"/>
              <a:t>confirm</a:t>
            </a:r>
            <a:r>
              <a:rPr lang="es-PR" dirty="0" smtClean="0"/>
              <a:t> para que se quede grabada. Si oprimes cancel te llevara a ver tu </a:t>
            </a:r>
            <a:r>
              <a:rPr lang="es-PR" dirty="0" err="1" smtClean="0"/>
              <a:t>informacion</a:t>
            </a:r>
            <a:r>
              <a:rPr lang="es-PR" dirty="0" smtClean="0"/>
              <a:t> de nuevo y ahí confirmas para asegurarte que esta bien escrita.</a:t>
            </a:r>
            <a:endParaRPr lang="es-PR" dirty="0"/>
          </a:p>
        </p:txBody>
      </p:sp>
      <p:pic>
        <p:nvPicPr>
          <p:cNvPr id="8194" name="Picture 2" descr="C:\Users\Eduardo\Dropbox\Project\Pictures\2013-10-08 20.50.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46" y="296216"/>
            <a:ext cx="4286250" cy="59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211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2076" y="466344"/>
            <a:ext cx="3932237" cy="1600200"/>
          </a:xfrm>
        </p:spPr>
        <p:txBody>
          <a:bodyPr/>
          <a:lstStyle/>
          <a:p>
            <a:r>
              <a:rPr lang="es-PR" dirty="0" smtClean="0"/>
              <a:t>Crear Cuenta</a:t>
            </a:r>
            <a:endParaRPr lang="es-P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2076" y="2066544"/>
            <a:ext cx="3932237" cy="3811588"/>
          </a:xfrm>
        </p:spPr>
        <p:txBody>
          <a:bodyPr/>
          <a:lstStyle/>
          <a:p>
            <a:r>
              <a:rPr lang="es-PR" dirty="0" smtClean="0"/>
              <a:t>En esta pagina es donde crearas tu cuenta por primera vez. Una vez llenes todos los blancos le das </a:t>
            </a:r>
            <a:r>
              <a:rPr lang="es-PR" dirty="0" err="1" smtClean="0"/>
              <a:t>Create</a:t>
            </a:r>
            <a:r>
              <a:rPr lang="es-PR" dirty="0" smtClean="0"/>
              <a:t> y oficialmente </a:t>
            </a:r>
            <a:r>
              <a:rPr lang="es-PR" dirty="0" err="1" smtClean="0"/>
              <a:t>tendras</a:t>
            </a:r>
            <a:r>
              <a:rPr lang="es-PR" dirty="0" smtClean="0"/>
              <a:t> una cuenta en la aplicación.</a:t>
            </a:r>
            <a:endParaRPr lang="es-PR" dirty="0"/>
          </a:p>
        </p:txBody>
      </p:sp>
      <p:pic>
        <p:nvPicPr>
          <p:cNvPr id="9218" name="Picture 2" descr="C:\Users\Eduardo\Dropbox\Project\Pictures\2013-10-08 20.50.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44" y="115910"/>
            <a:ext cx="4286250" cy="592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4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2076" y="466344"/>
            <a:ext cx="3932237" cy="1600200"/>
          </a:xfrm>
        </p:spPr>
        <p:txBody>
          <a:bodyPr/>
          <a:lstStyle/>
          <a:p>
            <a:r>
              <a:rPr lang="es-PR" dirty="0" smtClean="0"/>
              <a:t>Pagina Inicial del Administrador</a:t>
            </a:r>
            <a:endParaRPr lang="es-P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2076" y="2066544"/>
            <a:ext cx="3932237" cy="3811588"/>
          </a:xfrm>
        </p:spPr>
        <p:txBody>
          <a:bodyPr/>
          <a:lstStyle/>
          <a:p>
            <a:r>
              <a:rPr lang="es-PR" dirty="0" smtClean="0"/>
              <a:t>Una vez hagas Log In como administrador llegaras a esta pagina. Donde </a:t>
            </a:r>
            <a:r>
              <a:rPr lang="es-PR" dirty="0" err="1" smtClean="0"/>
              <a:t>podras</a:t>
            </a:r>
            <a:r>
              <a:rPr lang="es-PR" dirty="0" smtClean="0"/>
              <a:t> hacer </a:t>
            </a:r>
            <a:r>
              <a:rPr lang="es-PR" dirty="0" err="1" smtClean="0"/>
              <a:t>search</a:t>
            </a:r>
            <a:r>
              <a:rPr lang="es-PR" dirty="0" smtClean="0"/>
              <a:t> a las usuarios que ya existen, crear una cuenta nueva, buscar el reporte de las ventas o simplemente darle Log </a:t>
            </a:r>
            <a:r>
              <a:rPr lang="es-PR" dirty="0" err="1" smtClean="0"/>
              <a:t>Out</a:t>
            </a:r>
            <a:r>
              <a:rPr lang="es-PR" dirty="0" smtClean="0"/>
              <a:t>.</a:t>
            </a:r>
            <a:endParaRPr lang="es-PR" dirty="0"/>
          </a:p>
        </p:txBody>
      </p:sp>
      <p:pic>
        <p:nvPicPr>
          <p:cNvPr id="11266" name="Picture 2" descr="C:\Users\Eduardo\Dropbox\Project\Pictures\2013-10-08 20.55.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68" y="115910"/>
            <a:ext cx="4286250" cy="598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028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2076" y="466344"/>
            <a:ext cx="3932237" cy="1600200"/>
          </a:xfrm>
        </p:spPr>
        <p:txBody>
          <a:bodyPr/>
          <a:lstStyle/>
          <a:p>
            <a:r>
              <a:rPr lang="es-PR" dirty="0" smtClean="0"/>
              <a:t>Reporte de Ventas</a:t>
            </a:r>
            <a:endParaRPr lang="es-P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2076" y="2066544"/>
            <a:ext cx="3932237" cy="3811588"/>
          </a:xfrm>
        </p:spPr>
        <p:txBody>
          <a:bodyPr/>
          <a:lstStyle/>
          <a:p>
            <a:r>
              <a:rPr lang="es-PR" dirty="0" smtClean="0"/>
              <a:t>En esta pagina </a:t>
            </a:r>
            <a:r>
              <a:rPr lang="es-PR" dirty="0" err="1" smtClean="0"/>
              <a:t>podras</a:t>
            </a:r>
            <a:r>
              <a:rPr lang="es-PR" dirty="0" smtClean="0"/>
              <a:t> ver el reporte de ventas. Solamente </a:t>
            </a:r>
            <a:r>
              <a:rPr lang="es-PR" dirty="0" err="1" smtClean="0"/>
              <a:t>podras</a:t>
            </a:r>
            <a:r>
              <a:rPr lang="es-PR" dirty="0" smtClean="0"/>
              <a:t> llegar a esta pagina si eres administrador. Aquí </a:t>
            </a:r>
            <a:r>
              <a:rPr lang="es-PR" dirty="0" err="1" smtClean="0"/>
              <a:t>podras</a:t>
            </a:r>
            <a:r>
              <a:rPr lang="es-PR" dirty="0" smtClean="0"/>
              <a:t> ver el reporte ya sea por ventas totales, ventas por productos o ventas por </a:t>
            </a:r>
            <a:r>
              <a:rPr lang="es-PR" dirty="0" err="1" smtClean="0"/>
              <a:t>revenue</a:t>
            </a:r>
            <a:r>
              <a:rPr lang="es-PR" dirty="0" smtClean="0"/>
              <a:t>. </a:t>
            </a:r>
            <a:r>
              <a:rPr lang="es-PR" dirty="0" err="1" smtClean="0"/>
              <a:t>Tambien</a:t>
            </a:r>
            <a:r>
              <a:rPr lang="es-PR" dirty="0" smtClean="0"/>
              <a:t> </a:t>
            </a:r>
            <a:r>
              <a:rPr lang="es-PR" dirty="0" err="1" smtClean="0"/>
              <a:t>podras</a:t>
            </a:r>
            <a:r>
              <a:rPr lang="es-PR" dirty="0" smtClean="0"/>
              <a:t> darle back para ir a la pagina anterior.</a:t>
            </a:r>
            <a:endParaRPr lang="es-PR" dirty="0"/>
          </a:p>
        </p:txBody>
      </p:sp>
      <p:pic>
        <p:nvPicPr>
          <p:cNvPr id="12290" name="Picture 2" descr="C:\Users\Eduardo\Dropbox\Project\Pictures\2013-10-08 20.55.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30" y="206062"/>
            <a:ext cx="4286250" cy="591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40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2076" y="466344"/>
            <a:ext cx="3932237" cy="1600200"/>
          </a:xfrm>
        </p:spPr>
        <p:txBody>
          <a:bodyPr/>
          <a:lstStyle/>
          <a:p>
            <a:r>
              <a:rPr lang="es-PR" dirty="0" smtClean="0"/>
              <a:t>Pagina Principal</a:t>
            </a:r>
            <a:endParaRPr lang="es-P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2076" y="2066544"/>
            <a:ext cx="3932237" cy="3811588"/>
          </a:xfrm>
        </p:spPr>
        <p:txBody>
          <a:bodyPr/>
          <a:lstStyle/>
          <a:p>
            <a:r>
              <a:rPr lang="es-PR" dirty="0" smtClean="0"/>
              <a:t>Al entrar a la aplicación esta la pagina que encontraras. En esta pagina </a:t>
            </a:r>
            <a:r>
              <a:rPr lang="es-PR" dirty="0" err="1" smtClean="0"/>
              <a:t>podras</a:t>
            </a:r>
            <a:r>
              <a:rPr lang="es-PR" dirty="0" smtClean="0"/>
              <a:t> </a:t>
            </a:r>
            <a:r>
              <a:rPr lang="es-PR" dirty="0" err="1" smtClean="0"/>
              <a:t>accesar</a:t>
            </a:r>
            <a:r>
              <a:rPr lang="es-PR" dirty="0" smtClean="0"/>
              <a:t> a la tienda para comprar, para vender, </a:t>
            </a:r>
            <a:r>
              <a:rPr lang="es-PR" dirty="0" err="1" smtClean="0"/>
              <a:t>podras</a:t>
            </a:r>
            <a:r>
              <a:rPr lang="es-PR" dirty="0" smtClean="0"/>
              <a:t> hacer Log In y </a:t>
            </a:r>
            <a:r>
              <a:rPr lang="es-PR" dirty="0" err="1" smtClean="0"/>
              <a:t>tambien</a:t>
            </a:r>
            <a:r>
              <a:rPr lang="es-PR" dirty="0" smtClean="0"/>
              <a:t> </a:t>
            </a:r>
            <a:r>
              <a:rPr lang="es-PR" dirty="0" err="1" smtClean="0"/>
              <a:t>podras</a:t>
            </a:r>
            <a:r>
              <a:rPr lang="es-PR" dirty="0" smtClean="0"/>
              <a:t> crear una cuenta nueva de ser necesario.</a:t>
            </a:r>
            <a:endParaRPr lang="es-P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35" y="457200"/>
            <a:ext cx="3470910" cy="555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0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2076" y="466344"/>
            <a:ext cx="3932237" cy="1600200"/>
          </a:xfrm>
        </p:spPr>
        <p:txBody>
          <a:bodyPr/>
          <a:lstStyle/>
          <a:p>
            <a:r>
              <a:rPr lang="es-PR" dirty="0" smtClean="0"/>
              <a:t>Log In</a:t>
            </a:r>
            <a:endParaRPr lang="es-P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2076" y="2066544"/>
            <a:ext cx="3932237" cy="3811588"/>
          </a:xfrm>
        </p:spPr>
        <p:txBody>
          <a:bodyPr/>
          <a:lstStyle/>
          <a:p>
            <a:r>
              <a:rPr lang="es-PR" dirty="0" smtClean="0"/>
              <a:t>En esta pagina </a:t>
            </a:r>
            <a:r>
              <a:rPr lang="es-PR" dirty="0" err="1" smtClean="0"/>
              <a:t>podras</a:t>
            </a:r>
            <a:r>
              <a:rPr lang="es-PR" dirty="0" smtClean="0"/>
              <a:t> hacer Log In introduciendo la </a:t>
            </a:r>
            <a:r>
              <a:rPr lang="es-PR" dirty="0" err="1" smtClean="0"/>
              <a:t>informacion</a:t>
            </a:r>
            <a:r>
              <a:rPr lang="es-PR" dirty="0" smtClean="0"/>
              <a:t> de tu cuenta. </a:t>
            </a:r>
            <a:r>
              <a:rPr lang="es-PR" dirty="0" smtClean="0"/>
              <a:t>Por el momento esta el </a:t>
            </a:r>
            <a:r>
              <a:rPr lang="es-PR" dirty="0" err="1" smtClean="0"/>
              <a:t>boton</a:t>
            </a:r>
            <a:r>
              <a:rPr lang="es-PR" dirty="0" smtClean="0"/>
              <a:t> de administrador, pero una vez tengamos los datos de quienes son administradores, simplemente entraras la </a:t>
            </a:r>
            <a:r>
              <a:rPr lang="es-PR" dirty="0" err="1" smtClean="0"/>
              <a:t>informacion</a:t>
            </a:r>
            <a:r>
              <a:rPr lang="es-PR" dirty="0" smtClean="0"/>
              <a:t> y </a:t>
            </a:r>
            <a:r>
              <a:rPr lang="es-PR" dirty="0" err="1" smtClean="0"/>
              <a:t>podras</a:t>
            </a:r>
            <a:r>
              <a:rPr lang="es-PR" dirty="0" smtClean="0"/>
              <a:t> ser conectado como administrador.</a:t>
            </a:r>
            <a:endParaRPr lang="es-P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363" y="466344"/>
            <a:ext cx="3382368" cy="54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2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2076" y="466344"/>
            <a:ext cx="3932237" cy="1600200"/>
          </a:xfrm>
        </p:spPr>
        <p:txBody>
          <a:bodyPr/>
          <a:lstStyle/>
          <a:p>
            <a:r>
              <a:rPr lang="es-PR" dirty="0" smtClean="0"/>
              <a:t>Pagina Principal del Usuario</a:t>
            </a:r>
            <a:endParaRPr lang="es-P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2076" y="2066544"/>
            <a:ext cx="3932237" cy="3811588"/>
          </a:xfrm>
        </p:spPr>
        <p:txBody>
          <a:bodyPr/>
          <a:lstStyle/>
          <a:p>
            <a:r>
              <a:rPr lang="es-PR" dirty="0" smtClean="0"/>
              <a:t>Esta es la pagina principal una vez hayas hecho el Log In. El </a:t>
            </a:r>
            <a:r>
              <a:rPr lang="es-PR" dirty="0" err="1" smtClean="0"/>
              <a:t>boton</a:t>
            </a:r>
            <a:r>
              <a:rPr lang="es-PR" dirty="0" smtClean="0"/>
              <a:t> de arriba te lle</a:t>
            </a:r>
            <a:r>
              <a:rPr lang="es-PR" dirty="0" smtClean="0"/>
              <a:t>va a la </a:t>
            </a:r>
            <a:r>
              <a:rPr lang="es-PR" dirty="0" err="1" smtClean="0"/>
              <a:t>informacion</a:t>
            </a:r>
            <a:r>
              <a:rPr lang="es-PR" dirty="0" smtClean="0"/>
              <a:t> del </a:t>
            </a:r>
            <a:r>
              <a:rPr lang="es-PR" dirty="0" err="1" smtClean="0"/>
              <a:t>profile</a:t>
            </a:r>
            <a:r>
              <a:rPr lang="es-PR" dirty="0" smtClean="0"/>
              <a:t> para verlo o editarlo. Los botones de </a:t>
            </a:r>
            <a:r>
              <a:rPr lang="es-PR" dirty="0" err="1" smtClean="0"/>
              <a:t>buy</a:t>
            </a:r>
            <a:r>
              <a:rPr lang="es-PR" dirty="0" smtClean="0"/>
              <a:t> y </a:t>
            </a:r>
            <a:r>
              <a:rPr lang="es-PR" dirty="0" err="1" smtClean="0"/>
              <a:t>sell</a:t>
            </a:r>
            <a:r>
              <a:rPr lang="es-PR" dirty="0" smtClean="0"/>
              <a:t> siguen funcionando igual que en la pagina principal. Adicional tienes el </a:t>
            </a:r>
            <a:r>
              <a:rPr lang="es-PR" dirty="0" err="1" smtClean="0"/>
              <a:t>boton</a:t>
            </a:r>
            <a:r>
              <a:rPr lang="es-PR" dirty="0" smtClean="0"/>
              <a:t> del </a:t>
            </a:r>
            <a:r>
              <a:rPr lang="es-PR" dirty="0" err="1" smtClean="0"/>
              <a:t>Cart</a:t>
            </a:r>
            <a:r>
              <a:rPr lang="es-PR" dirty="0" smtClean="0"/>
              <a:t> (el </a:t>
            </a:r>
            <a:r>
              <a:rPr lang="es-PR" dirty="0" err="1" smtClean="0"/>
              <a:t>avion</a:t>
            </a:r>
            <a:r>
              <a:rPr lang="es-PR" dirty="0" smtClean="0"/>
              <a:t>) que obtiene la </a:t>
            </a:r>
            <a:r>
              <a:rPr lang="es-PR" dirty="0" err="1" smtClean="0"/>
              <a:t>informacion</a:t>
            </a:r>
            <a:r>
              <a:rPr lang="es-PR" dirty="0" smtClean="0"/>
              <a:t> de los </a:t>
            </a:r>
            <a:r>
              <a:rPr lang="es-PR" dirty="0" err="1" smtClean="0"/>
              <a:t>items</a:t>
            </a:r>
            <a:r>
              <a:rPr lang="es-PR" dirty="0" smtClean="0"/>
              <a:t> que tienes pensado comprar y el </a:t>
            </a:r>
            <a:r>
              <a:rPr lang="es-PR" dirty="0" err="1" smtClean="0"/>
              <a:t>boton</a:t>
            </a:r>
            <a:r>
              <a:rPr lang="es-PR" dirty="0" smtClean="0"/>
              <a:t> de </a:t>
            </a:r>
            <a:r>
              <a:rPr lang="es-PR" dirty="0" err="1" smtClean="0"/>
              <a:t>Bids</a:t>
            </a:r>
            <a:r>
              <a:rPr lang="es-PR" dirty="0" smtClean="0"/>
              <a:t> en el cual tienes la </a:t>
            </a:r>
            <a:r>
              <a:rPr lang="es-PR" dirty="0" err="1" smtClean="0"/>
              <a:t>informacion</a:t>
            </a:r>
            <a:r>
              <a:rPr lang="es-PR" dirty="0" smtClean="0"/>
              <a:t> de todos tus </a:t>
            </a:r>
            <a:r>
              <a:rPr lang="es-PR" dirty="0" err="1" smtClean="0"/>
              <a:t>bids</a:t>
            </a:r>
            <a:r>
              <a:rPr lang="es-PR" dirty="0" smtClean="0"/>
              <a:t>. </a:t>
            </a:r>
            <a:r>
              <a:rPr lang="es-PR" dirty="0" err="1" smtClean="0"/>
              <a:t>Tambien</a:t>
            </a:r>
            <a:r>
              <a:rPr lang="es-PR" dirty="0" smtClean="0"/>
              <a:t> </a:t>
            </a:r>
            <a:r>
              <a:rPr lang="es-PR" dirty="0" err="1" smtClean="0"/>
              <a:t>podras</a:t>
            </a:r>
            <a:r>
              <a:rPr lang="es-PR" dirty="0" smtClean="0"/>
              <a:t> hacer Log </a:t>
            </a:r>
            <a:r>
              <a:rPr lang="es-PR" dirty="0" err="1" smtClean="0"/>
              <a:t>Out</a:t>
            </a:r>
            <a:r>
              <a:rPr lang="es-PR" dirty="0"/>
              <a:t>.</a:t>
            </a:r>
            <a:endParaRPr lang="es-PR" dirty="0"/>
          </a:p>
        </p:txBody>
      </p:sp>
      <p:pic>
        <p:nvPicPr>
          <p:cNvPr id="1026" name="Picture 2" descr="C:\Users\Eduardo\Dropbox\Project\Pictures\2013-10-08 20.49.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8" y="385011"/>
            <a:ext cx="4286250" cy="593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56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2076" y="466344"/>
            <a:ext cx="3932237" cy="1600200"/>
          </a:xfrm>
        </p:spPr>
        <p:txBody>
          <a:bodyPr/>
          <a:lstStyle/>
          <a:p>
            <a:r>
              <a:rPr lang="es-PR" dirty="0" err="1" smtClean="0"/>
              <a:t>Categoria</a:t>
            </a:r>
            <a:r>
              <a:rPr lang="es-PR" dirty="0" smtClean="0"/>
              <a:t> de </a:t>
            </a:r>
            <a:r>
              <a:rPr lang="es-PR" dirty="0" err="1" smtClean="0"/>
              <a:t>Items</a:t>
            </a:r>
            <a:endParaRPr lang="es-P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2076" y="2066544"/>
            <a:ext cx="3932237" cy="3811588"/>
          </a:xfrm>
        </p:spPr>
        <p:txBody>
          <a:bodyPr/>
          <a:lstStyle/>
          <a:p>
            <a:r>
              <a:rPr lang="es-PR" dirty="0" smtClean="0"/>
              <a:t>Esta es la pagina en donde </a:t>
            </a:r>
            <a:r>
              <a:rPr lang="es-PR" dirty="0" err="1" smtClean="0"/>
              <a:t>estan</a:t>
            </a:r>
            <a:r>
              <a:rPr lang="es-PR" dirty="0" smtClean="0"/>
              <a:t> los tipos de </a:t>
            </a:r>
            <a:r>
              <a:rPr lang="es-PR" dirty="0" err="1" smtClean="0"/>
              <a:t>items</a:t>
            </a:r>
            <a:r>
              <a:rPr lang="es-PR" dirty="0" smtClean="0"/>
              <a:t>, los cuales son seis </a:t>
            </a:r>
            <a:r>
              <a:rPr lang="es-PR" dirty="0" err="1" smtClean="0"/>
              <a:t>categorias</a:t>
            </a:r>
            <a:r>
              <a:rPr lang="es-PR" dirty="0" smtClean="0"/>
              <a:t>. </a:t>
            </a:r>
            <a:r>
              <a:rPr lang="es-PR" dirty="0" err="1" smtClean="0"/>
              <a:t>Books</a:t>
            </a:r>
            <a:r>
              <a:rPr lang="es-PR" dirty="0" smtClean="0"/>
              <a:t>, </a:t>
            </a:r>
            <a:r>
              <a:rPr lang="es-PR" dirty="0" err="1" smtClean="0"/>
              <a:t>electronics</a:t>
            </a:r>
            <a:r>
              <a:rPr lang="es-PR" dirty="0" smtClean="0"/>
              <a:t>, </a:t>
            </a:r>
            <a:r>
              <a:rPr lang="es-PR" dirty="0" err="1" smtClean="0"/>
              <a:t>computers</a:t>
            </a:r>
            <a:r>
              <a:rPr lang="es-PR" dirty="0" smtClean="0"/>
              <a:t>, </a:t>
            </a:r>
            <a:r>
              <a:rPr lang="es-PR" dirty="0" err="1" smtClean="0"/>
              <a:t>clothes</a:t>
            </a:r>
            <a:r>
              <a:rPr lang="es-PR" dirty="0" smtClean="0"/>
              <a:t>, </a:t>
            </a:r>
            <a:r>
              <a:rPr lang="es-PR" dirty="0" err="1" smtClean="0"/>
              <a:t>shoes</a:t>
            </a:r>
            <a:r>
              <a:rPr lang="es-PR" dirty="0" smtClean="0"/>
              <a:t> y </a:t>
            </a:r>
            <a:r>
              <a:rPr lang="es-PR" dirty="0" err="1" smtClean="0"/>
              <a:t>sports</a:t>
            </a:r>
            <a:r>
              <a:rPr lang="es-PR" dirty="0" smtClean="0"/>
              <a:t>. </a:t>
            </a:r>
            <a:r>
              <a:rPr lang="es-PR" dirty="0" err="1" smtClean="0"/>
              <a:t>Tambien</a:t>
            </a:r>
            <a:r>
              <a:rPr lang="es-PR" dirty="0" smtClean="0"/>
              <a:t> puedes hacer </a:t>
            </a:r>
            <a:r>
              <a:rPr lang="es-PR" dirty="0" err="1" smtClean="0"/>
              <a:t>search</a:t>
            </a:r>
            <a:r>
              <a:rPr lang="es-PR" dirty="0" smtClean="0"/>
              <a:t> si sabes el </a:t>
            </a:r>
            <a:r>
              <a:rPr lang="es-PR" dirty="0" err="1" smtClean="0"/>
              <a:t>item</a:t>
            </a:r>
            <a:r>
              <a:rPr lang="es-PR" dirty="0" smtClean="0"/>
              <a:t> que estas buscando. Puedes volver a la pagina principal si le das Back. Por ultimo si oprimes uno de los botones de las </a:t>
            </a:r>
            <a:r>
              <a:rPr lang="es-PR" dirty="0" err="1" smtClean="0"/>
              <a:t>categorias</a:t>
            </a:r>
            <a:r>
              <a:rPr lang="es-PR" dirty="0" smtClean="0"/>
              <a:t> te llevara a su respectiva </a:t>
            </a:r>
            <a:r>
              <a:rPr lang="es-PR" dirty="0" err="1" smtClean="0"/>
              <a:t>subcategoria</a:t>
            </a:r>
            <a:r>
              <a:rPr lang="es-PR" dirty="0" smtClean="0"/>
              <a:t>. </a:t>
            </a:r>
            <a:endParaRPr lang="es-PR" dirty="0"/>
          </a:p>
        </p:txBody>
      </p:sp>
      <p:pic>
        <p:nvPicPr>
          <p:cNvPr id="2050" name="Picture 2" descr="C:\Users\Eduardo\Dropbox\Project\Pictures\2013-10-08 20.49.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54" y="433135"/>
            <a:ext cx="4286250" cy="565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86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2076" y="466344"/>
            <a:ext cx="3932237" cy="1600200"/>
          </a:xfrm>
        </p:spPr>
        <p:txBody>
          <a:bodyPr/>
          <a:lstStyle/>
          <a:p>
            <a:r>
              <a:rPr lang="es-PR" dirty="0" err="1" smtClean="0"/>
              <a:t>Subcategoria</a:t>
            </a:r>
            <a:endParaRPr lang="es-P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2076" y="2066544"/>
            <a:ext cx="3932237" cy="3811588"/>
          </a:xfrm>
        </p:spPr>
        <p:txBody>
          <a:bodyPr/>
          <a:lstStyle/>
          <a:p>
            <a:r>
              <a:rPr lang="es-PR" dirty="0" smtClean="0"/>
              <a:t>Esto es un ejemplo de una de las </a:t>
            </a:r>
            <a:r>
              <a:rPr lang="es-PR" dirty="0" err="1" smtClean="0"/>
              <a:t>subcategorias</a:t>
            </a:r>
            <a:r>
              <a:rPr lang="es-PR" dirty="0" smtClean="0"/>
              <a:t>. Tiene el </a:t>
            </a:r>
            <a:r>
              <a:rPr lang="es-PR" dirty="0" err="1" smtClean="0"/>
              <a:t>search</a:t>
            </a:r>
            <a:r>
              <a:rPr lang="es-PR" dirty="0" smtClean="0"/>
              <a:t> bar por si quieres buscar el </a:t>
            </a:r>
            <a:r>
              <a:rPr lang="es-PR" dirty="0" err="1" smtClean="0"/>
              <a:t>item</a:t>
            </a:r>
            <a:r>
              <a:rPr lang="es-PR" dirty="0" smtClean="0"/>
              <a:t> en especifico. </a:t>
            </a:r>
            <a:r>
              <a:rPr lang="es-PR" dirty="0" err="1" smtClean="0"/>
              <a:t>Tambien</a:t>
            </a:r>
            <a:r>
              <a:rPr lang="es-PR" dirty="0" smtClean="0"/>
              <a:t> tiene el </a:t>
            </a:r>
            <a:r>
              <a:rPr lang="es-PR" dirty="0" err="1" smtClean="0"/>
              <a:t>boton</a:t>
            </a:r>
            <a:r>
              <a:rPr lang="es-PR" dirty="0" smtClean="0"/>
              <a:t> de back para volver a la pagina de las </a:t>
            </a:r>
            <a:r>
              <a:rPr lang="es-PR" dirty="0" err="1" smtClean="0"/>
              <a:t>categorias</a:t>
            </a:r>
            <a:r>
              <a:rPr lang="es-PR" dirty="0" smtClean="0"/>
              <a:t>. </a:t>
            </a:r>
            <a:r>
              <a:rPr lang="es-PR" dirty="0" smtClean="0"/>
              <a:t>Las </a:t>
            </a:r>
            <a:r>
              <a:rPr lang="es-PR" dirty="0" err="1" smtClean="0"/>
              <a:t>demas</a:t>
            </a:r>
            <a:r>
              <a:rPr lang="es-PR" dirty="0" smtClean="0"/>
              <a:t> </a:t>
            </a:r>
            <a:r>
              <a:rPr lang="es-PR" dirty="0" err="1" smtClean="0"/>
              <a:t>subcategorias</a:t>
            </a:r>
            <a:r>
              <a:rPr lang="es-PR" dirty="0" smtClean="0"/>
              <a:t> son paginas iguales pero con sus respectivas </a:t>
            </a:r>
            <a:r>
              <a:rPr lang="es-PR" dirty="0" err="1" smtClean="0"/>
              <a:t>subcategorias</a:t>
            </a:r>
            <a:r>
              <a:rPr lang="es-PR" dirty="0" smtClean="0"/>
              <a:t>.</a:t>
            </a:r>
            <a:endParaRPr lang="es-PR" dirty="0"/>
          </a:p>
        </p:txBody>
      </p:sp>
      <p:pic>
        <p:nvPicPr>
          <p:cNvPr id="3074" name="Picture 2" descr="C:\Users\Eduardo\Dropbox\Project\Pictures\2013-10-08 20.49.4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88" y="264692"/>
            <a:ext cx="4286250" cy="617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36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2076" y="466344"/>
            <a:ext cx="3932237" cy="1600200"/>
          </a:xfrm>
        </p:spPr>
        <p:txBody>
          <a:bodyPr/>
          <a:lstStyle/>
          <a:p>
            <a:r>
              <a:rPr lang="es-PR" dirty="0" smtClean="0"/>
              <a:t>Lista de </a:t>
            </a:r>
            <a:r>
              <a:rPr lang="es-PR" dirty="0" err="1" smtClean="0"/>
              <a:t>Items</a:t>
            </a:r>
            <a:endParaRPr lang="es-P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2076" y="2066544"/>
            <a:ext cx="3932237" cy="3811588"/>
          </a:xfrm>
        </p:spPr>
        <p:txBody>
          <a:bodyPr/>
          <a:lstStyle/>
          <a:p>
            <a:r>
              <a:rPr lang="es-PR" dirty="0" smtClean="0"/>
              <a:t>Una vez entra a una </a:t>
            </a:r>
            <a:r>
              <a:rPr lang="es-PR" dirty="0" err="1" smtClean="0"/>
              <a:t>subcategorias</a:t>
            </a:r>
            <a:r>
              <a:rPr lang="es-PR" dirty="0" smtClean="0"/>
              <a:t>, los </a:t>
            </a:r>
            <a:r>
              <a:rPr lang="es-PR" dirty="0" err="1" smtClean="0"/>
              <a:t>items</a:t>
            </a:r>
            <a:r>
              <a:rPr lang="es-PR" dirty="0" smtClean="0"/>
              <a:t> </a:t>
            </a:r>
            <a:r>
              <a:rPr lang="es-PR" dirty="0" err="1" smtClean="0"/>
              <a:t>seran</a:t>
            </a:r>
            <a:r>
              <a:rPr lang="es-PR" dirty="0" smtClean="0"/>
              <a:t> organizados de dicha manera. Una vez abres la </a:t>
            </a:r>
            <a:r>
              <a:rPr lang="es-PR" dirty="0" err="1" smtClean="0"/>
              <a:t>informacion</a:t>
            </a:r>
            <a:r>
              <a:rPr lang="es-PR" dirty="0" smtClean="0"/>
              <a:t> de dicho </a:t>
            </a:r>
            <a:r>
              <a:rPr lang="es-PR" dirty="0" err="1" smtClean="0"/>
              <a:t>item</a:t>
            </a:r>
            <a:r>
              <a:rPr lang="es-PR" dirty="0" smtClean="0"/>
              <a:t>, </a:t>
            </a:r>
            <a:r>
              <a:rPr lang="es-PR" dirty="0" err="1" smtClean="0"/>
              <a:t>podras</a:t>
            </a:r>
            <a:r>
              <a:rPr lang="es-PR" dirty="0" smtClean="0"/>
              <a:t> elegir entre comprarlo o hacerle </a:t>
            </a:r>
            <a:r>
              <a:rPr lang="es-PR" dirty="0" err="1" smtClean="0"/>
              <a:t>bid</a:t>
            </a:r>
            <a:r>
              <a:rPr lang="es-PR" dirty="0" smtClean="0"/>
              <a:t>.</a:t>
            </a:r>
            <a:endParaRPr lang="es-PR" dirty="0"/>
          </a:p>
        </p:txBody>
      </p:sp>
      <p:pic>
        <p:nvPicPr>
          <p:cNvPr id="4099" name="Picture 3" descr="C:\Users\Eduardo\Dropbox\Project\Pictures\2013-10-08 20.49.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23" y="156410"/>
            <a:ext cx="4286250" cy="62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2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2076" y="466344"/>
            <a:ext cx="3932237" cy="1600200"/>
          </a:xfrm>
        </p:spPr>
        <p:txBody>
          <a:bodyPr/>
          <a:lstStyle/>
          <a:p>
            <a:r>
              <a:rPr lang="es-PR" dirty="0" err="1" smtClean="0"/>
              <a:t>Bids</a:t>
            </a:r>
            <a:endParaRPr lang="es-P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2076" y="2066544"/>
            <a:ext cx="3932237" cy="3811588"/>
          </a:xfrm>
        </p:spPr>
        <p:txBody>
          <a:bodyPr/>
          <a:lstStyle/>
          <a:p>
            <a:r>
              <a:rPr lang="es-PR" dirty="0" smtClean="0"/>
              <a:t>Esta es la pagina que obtiene la </a:t>
            </a:r>
            <a:r>
              <a:rPr lang="es-PR" dirty="0" err="1" smtClean="0"/>
              <a:t>informacion</a:t>
            </a:r>
            <a:r>
              <a:rPr lang="es-PR" dirty="0" smtClean="0"/>
              <a:t> de todos los </a:t>
            </a:r>
            <a:r>
              <a:rPr lang="es-PR" dirty="0" err="1" smtClean="0"/>
              <a:t>bids</a:t>
            </a:r>
            <a:r>
              <a:rPr lang="es-PR" dirty="0" smtClean="0"/>
              <a:t> disponibles que tienes (si hay alguno).</a:t>
            </a:r>
            <a:endParaRPr lang="es-PR" dirty="0"/>
          </a:p>
        </p:txBody>
      </p:sp>
      <p:pic>
        <p:nvPicPr>
          <p:cNvPr id="5122" name="Picture 2" descr="C:\Users\Eduardo\Dropbox\Project\Pictures\2013-10-08 20.50.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706" y="288758"/>
            <a:ext cx="4286250" cy="599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313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2076" y="466344"/>
            <a:ext cx="3932237" cy="1600200"/>
          </a:xfrm>
        </p:spPr>
        <p:txBody>
          <a:bodyPr/>
          <a:lstStyle/>
          <a:p>
            <a:r>
              <a:rPr lang="es-PR" dirty="0" err="1" smtClean="0"/>
              <a:t>Cart</a:t>
            </a:r>
            <a:endParaRPr lang="es-P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2076" y="2066544"/>
            <a:ext cx="3932237" cy="3811588"/>
          </a:xfrm>
        </p:spPr>
        <p:txBody>
          <a:bodyPr/>
          <a:lstStyle/>
          <a:p>
            <a:r>
              <a:rPr lang="es-PR" dirty="0" smtClean="0"/>
              <a:t>En esta pagina tienes la </a:t>
            </a:r>
            <a:r>
              <a:rPr lang="es-PR" dirty="0" err="1" smtClean="0"/>
              <a:t>informacion</a:t>
            </a:r>
            <a:r>
              <a:rPr lang="es-PR" dirty="0" smtClean="0"/>
              <a:t> de cuales </a:t>
            </a:r>
            <a:r>
              <a:rPr lang="es-PR" dirty="0" err="1" smtClean="0"/>
              <a:t>items</a:t>
            </a:r>
            <a:r>
              <a:rPr lang="es-PR" dirty="0" smtClean="0"/>
              <a:t> </a:t>
            </a:r>
            <a:r>
              <a:rPr lang="es-PR" dirty="0" err="1" smtClean="0"/>
              <a:t>estan</a:t>
            </a:r>
            <a:r>
              <a:rPr lang="es-PR" dirty="0" smtClean="0"/>
              <a:t> en tu </a:t>
            </a:r>
            <a:r>
              <a:rPr lang="es-PR" dirty="0" err="1" smtClean="0"/>
              <a:t>Cart</a:t>
            </a:r>
            <a:r>
              <a:rPr lang="es-PR" dirty="0" smtClean="0"/>
              <a:t>. Una vez confirmes que son los </a:t>
            </a:r>
            <a:r>
              <a:rPr lang="es-PR" dirty="0" err="1" smtClean="0"/>
              <a:t>items</a:t>
            </a:r>
            <a:r>
              <a:rPr lang="es-PR" dirty="0" smtClean="0"/>
              <a:t> que quieres comprar, le das </a:t>
            </a:r>
            <a:r>
              <a:rPr lang="es-PR" dirty="0" err="1" smtClean="0"/>
              <a:t>Checkout</a:t>
            </a:r>
            <a:r>
              <a:rPr lang="es-PR" dirty="0" smtClean="0"/>
              <a:t> y oficialmente los compraras.</a:t>
            </a:r>
            <a:endParaRPr lang="es-PR" dirty="0"/>
          </a:p>
        </p:txBody>
      </p:sp>
      <p:pic>
        <p:nvPicPr>
          <p:cNvPr id="6146" name="Picture 2" descr="C:\Users\Eduardo\Dropbox\Project\Pictures\2013-10-08 20.50.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17" y="128788"/>
            <a:ext cx="4286250" cy="600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388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612</Words>
  <Application>Microsoft Office PowerPoint</Application>
  <PresentationFormat>Custom</PresentationFormat>
  <Paragraphs>27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Database Marketplace Proyect</vt:lpstr>
      <vt:lpstr>Pagina Principal</vt:lpstr>
      <vt:lpstr>Log In</vt:lpstr>
      <vt:lpstr>Pagina Principal del Usuario</vt:lpstr>
      <vt:lpstr>Categoria de Items</vt:lpstr>
      <vt:lpstr>Subcategoria</vt:lpstr>
      <vt:lpstr>Lista de Items</vt:lpstr>
      <vt:lpstr>Bids</vt:lpstr>
      <vt:lpstr>Cart</vt:lpstr>
      <vt:lpstr>Informacion del Profile</vt:lpstr>
      <vt:lpstr>Editar Informacion</vt:lpstr>
      <vt:lpstr>Crear Cuenta</vt:lpstr>
      <vt:lpstr>Pagina Inicial del Administrador</vt:lpstr>
      <vt:lpstr>Reporte de Ventas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Melvin</dc:creator>
  <cp:lastModifiedBy>Eduardo</cp:lastModifiedBy>
  <cp:revision>4</cp:revision>
  <dcterms:created xsi:type="dcterms:W3CDTF">2013-10-09T01:00:01Z</dcterms:created>
  <dcterms:modified xsi:type="dcterms:W3CDTF">2013-10-09T01:33:34Z</dcterms:modified>
</cp:coreProperties>
</file>