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4" autoAdjust="0"/>
  </p:normalViewPr>
  <p:slideViewPr>
    <p:cSldViewPr>
      <p:cViewPr varScale="1">
        <p:scale>
          <a:sx n="69" d="100"/>
          <a:sy n="69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A4AD0-77E3-41F9-AFC2-63E730021E30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41846-0D76-4E13-B459-91AE30E4F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 is based on a command line interface (CLI), this is in contrast to the more commonly seen graphical user interface (GUI) which you are familiar with.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CLI,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are launched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typing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name, instead of clicking on their icons as in graphic user interface (GUI). Arguments can be sent to a program put them after programs’ names.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examples: 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/dev/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ttyUSB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aptitude install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-client</a:t>
            </a:r>
          </a:p>
          <a:p>
            <a:pPr lvl="1">
              <a:buFont typeface="Arial" pitchFamily="34" charset="0"/>
              <a:buChar char="•"/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/etc/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init.d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41846-0D76-4E13-B459-91AE30E4F5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Silence is the</a:t>
            </a:r>
            <a:r>
              <a:rPr lang="en-US" baseline="0" dirty="0" smtClean="0"/>
              <a:t> golden rule of UNIX. </a:t>
            </a:r>
            <a:r>
              <a:rPr lang="en-US" dirty="0" smtClean="0"/>
              <a:t>No output means</a:t>
            </a:r>
            <a:r>
              <a:rPr lang="en-US" baseline="0" dirty="0" smtClean="0"/>
              <a:t> everything worked correctly.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Command</a:t>
            </a:r>
            <a:r>
              <a:rPr lang="en-US" baseline="0" dirty="0" smtClean="0"/>
              <a:t> line interface (CLI):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Suited </a:t>
            </a:r>
            <a:r>
              <a:rPr lang="en-US" dirty="0" smtClean="0"/>
              <a:t>to performing ad hoc operations by combining a few commands.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Easy to automate repetitive tasks.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Default interface when accessing remote servers.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41846-0D76-4E13-B459-91AE30E4F5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Launching program by typing name follow by parameters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447800"/>
            <a:ext cx="4191000" cy="348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Golden rule of UNIX </a:t>
            </a:r>
            <a:r>
              <a:rPr lang="en-US" dirty="0" smtClean="0"/>
              <a:t>: Usually </a:t>
            </a:r>
            <a:r>
              <a:rPr lang="en-US" dirty="0" smtClean="0"/>
              <a:t>there is no output when the program runs </a:t>
            </a:r>
            <a:r>
              <a:rPr lang="en-US" dirty="0" smtClean="0"/>
              <a:t>successfully.</a:t>
            </a:r>
            <a:endParaRPr lang="en-US" dirty="0" smtClean="0"/>
          </a:p>
          <a:p>
            <a:r>
              <a:rPr lang="en-US" dirty="0" smtClean="0"/>
              <a:t>Easy to automate repetitive tasks.</a:t>
            </a:r>
          </a:p>
          <a:p>
            <a:r>
              <a:rPr lang="en-US" dirty="0" smtClean="0"/>
              <a:t>Default interface when accessing remote servers.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178</Words>
  <Application>Microsoft Office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Command line interface</vt:lpstr>
      <vt:lpstr>Command line interface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Khoa</dc:creator>
  <cp:lastModifiedBy>Khoa</cp:lastModifiedBy>
  <cp:revision>16</cp:revision>
  <dcterms:created xsi:type="dcterms:W3CDTF">2006-08-16T00:00:00Z</dcterms:created>
  <dcterms:modified xsi:type="dcterms:W3CDTF">2010-07-27T05:14:04Z</dcterms:modified>
</cp:coreProperties>
</file>