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6241" y="1367583"/>
            <a:ext cx="1803042" cy="528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AR JULIAN" panose="02000000000000000000" pitchFamily="2" charset="0"/>
              </a:rPr>
              <a:t>System analysis</a:t>
            </a:r>
            <a:endParaRPr lang="en-GB" sz="1200" dirty="0">
              <a:solidFill>
                <a:schemeClr val="tx1"/>
              </a:solidFill>
              <a:latin typeface="AR JULIAN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15167" y="2943380"/>
            <a:ext cx="1803042" cy="528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AR JULIAN" panose="02000000000000000000" pitchFamily="2" charset="0"/>
              </a:rPr>
              <a:t>Maintenance</a:t>
            </a:r>
            <a:endParaRPr lang="en-GB" sz="1200" dirty="0">
              <a:solidFill>
                <a:schemeClr val="tx1"/>
              </a:solidFill>
              <a:latin typeface="AR JULIAN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99041" y="2943380"/>
            <a:ext cx="1803042" cy="528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AR JULIAN" panose="02000000000000000000" pitchFamily="2" charset="0"/>
              </a:rPr>
              <a:t>Testing</a:t>
            </a:r>
            <a:endParaRPr lang="en-GB" sz="1200" dirty="0">
              <a:solidFill>
                <a:schemeClr val="tx1"/>
              </a:solidFill>
              <a:latin typeface="AR JULIAN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6901" y="2955854"/>
            <a:ext cx="1803042" cy="528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AR JULIAN" panose="02000000000000000000" pitchFamily="2" charset="0"/>
              </a:rPr>
              <a:t>Deployment</a:t>
            </a:r>
            <a:endParaRPr lang="en-GB" sz="1200" dirty="0">
              <a:solidFill>
                <a:schemeClr val="tx1"/>
              </a:solidFill>
              <a:latin typeface="AR JULIAN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911" y="2138310"/>
            <a:ext cx="1803042" cy="528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  <a:latin typeface="AR JULIAN" panose="02000000000000000000" pitchFamily="2" charset="0"/>
              </a:rPr>
              <a:t>Requirement</a:t>
            </a:r>
          </a:p>
          <a:p>
            <a:r>
              <a:rPr lang="en-GB" sz="1200" dirty="0" smtClean="0">
                <a:solidFill>
                  <a:schemeClr val="tx1"/>
                </a:solidFill>
                <a:latin typeface="AR JULIAN" panose="02000000000000000000" pitchFamily="2" charset="0"/>
              </a:rPr>
              <a:t>Specifications</a:t>
            </a:r>
            <a:endParaRPr lang="en-GB" sz="1200" dirty="0">
              <a:solidFill>
                <a:schemeClr val="tx1"/>
              </a:solidFill>
              <a:latin typeface="AR JULIAN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99041" y="1381801"/>
            <a:ext cx="1803042" cy="528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AR JULIAN" panose="02000000000000000000" pitchFamily="2" charset="0"/>
              </a:rPr>
              <a:t>Implementation</a:t>
            </a:r>
            <a:endParaRPr lang="en-GB" sz="1200" dirty="0">
              <a:solidFill>
                <a:schemeClr val="tx1"/>
              </a:solidFill>
              <a:latin typeface="AR JULIAN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08997" y="1367583"/>
            <a:ext cx="1803042" cy="5280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AR JULIAN" panose="02000000000000000000" pitchFamily="2" charset="0"/>
              </a:rPr>
              <a:t>System Design</a:t>
            </a:r>
            <a:endParaRPr lang="en-GB" sz="1200" dirty="0">
              <a:solidFill>
                <a:schemeClr val="tx1"/>
              </a:solidFill>
              <a:latin typeface="AR JULIAN" panose="02000000000000000000" pitchFamily="2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18953" y="1909835"/>
            <a:ext cx="296214" cy="228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6" idx="1"/>
          </p:cNvCxnSpPr>
          <p:nvPr/>
        </p:nvCxnSpPr>
        <p:spPr>
          <a:xfrm>
            <a:off x="4019283" y="1631600"/>
            <a:ext cx="8897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5" idx="1"/>
          </p:cNvCxnSpPr>
          <p:nvPr/>
        </p:nvCxnSpPr>
        <p:spPr>
          <a:xfrm flipV="1">
            <a:off x="6712039" y="1645818"/>
            <a:ext cx="1187002" cy="10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800562" y="1909835"/>
            <a:ext cx="12878" cy="103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1"/>
          </p:cNvCxnSpPr>
          <p:nvPr/>
        </p:nvCxnSpPr>
        <p:spPr>
          <a:xfrm flipH="1" flipV="1">
            <a:off x="6712041" y="3206740"/>
            <a:ext cx="1187000" cy="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4018209" y="3219871"/>
            <a:ext cx="918692" cy="24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1"/>
          </p:cNvCxnSpPr>
          <p:nvPr/>
        </p:nvCxnSpPr>
        <p:spPr>
          <a:xfrm flipH="1">
            <a:off x="1133341" y="3207397"/>
            <a:ext cx="1081826" cy="12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133341" y="2666344"/>
            <a:ext cx="0" cy="540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2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20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 JULIAN</vt:lpstr>
      <vt:lpstr>Arial</vt:lpstr>
      <vt:lpstr>Tw Cen MT</vt:lpstr>
      <vt:lpstr>Droplet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 siokwu</dc:creator>
  <cp:lastModifiedBy>mel siokwu</cp:lastModifiedBy>
  <cp:revision>3</cp:revision>
  <dcterms:created xsi:type="dcterms:W3CDTF">2015-10-06T06:28:50Z</dcterms:created>
  <dcterms:modified xsi:type="dcterms:W3CDTF">2015-10-06T06:48:52Z</dcterms:modified>
</cp:coreProperties>
</file>