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84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FF-2438-407B-BAEF-357478367BEB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D3E-9DB4-4791-BA87-4DFB1986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5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FF-2438-407B-BAEF-357478367BEB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D3E-9DB4-4791-BA87-4DFB1986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5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FF-2438-407B-BAEF-357478367BEB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D3E-9DB4-4791-BA87-4DFB1986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3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FF-2438-407B-BAEF-357478367BEB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D3E-9DB4-4791-BA87-4DFB1986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FF-2438-407B-BAEF-357478367BEB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D3E-9DB4-4791-BA87-4DFB1986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8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FF-2438-407B-BAEF-357478367BEB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D3E-9DB4-4791-BA87-4DFB1986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3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FF-2438-407B-BAEF-357478367BEB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D3E-9DB4-4791-BA87-4DFB1986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1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FF-2438-407B-BAEF-357478367BEB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D3E-9DB4-4791-BA87-4DFB1986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FF-2438-407B-BAEF-357478367BEB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D3E-9DB4-4791-BA87-4DFB1986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4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FF-2438-407B-BAEF-357478367BEB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D3E-9DB4-4791-BA87-4DFB1986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9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FF-2438-407B-BAEF-357478367BEB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D3E-9DB4-4791-BA87-4DFB1986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4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231FF-2438-407B-BAEF-357478367BEB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B1D3E-9DB4-4791-BA87-4DFB1986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33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-18256" y="0"/>
            <a:ext cx="9162256" cy="687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6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6000" dirty="0" smtClean="0">
                <a:solidFill>
                  <a:srgbClr val="FFFF00"/>
                </a:solidFill>
              </a:rPr>
              <a:t>Rules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No Internet Usage for the 1</a:t>
            </a:r>
            <a:r>
              <a:rPr lang="en-SG" baseline="30000" dirty="0" smtClean="0"/>
              <a:t>st</a:t>
            </a:r>
            <a:r>
              <a:rPr lang="en-SG" dirty="0" smtClean="0"/>
              <a:t> 15mins</a:t>
            </a:r>
          </a:p>
          <a:p>
            <a:r>
              <a:rPr lang="en-SG" dirty="0" smtClean="0"/>
              <a:t>Hail invigilator when done with each question</a:t>
            </a:r>
          </a:p>
          <a:p>
            <a:r>
              <a:rPr lang="en-SG" dirty="0" smtClean="0"/>
              <a:t>Invigilators will record your completion position</a:t>
            </a:r>
          </a:p>
          <a:p>
            <a:r>
              <a:rPr lang="en-SG" dirty="0" smtClean="0"/>
              <a:t>Only the output from the provided test classes will be considered as final</a:t>
            </a:r>
          </a:p>
          <a:p>
            <a:r>
              <a:rPr lang="en-SG" dirty="0" smtClean="0"/>
              <a:t>All Invigilator decisions are final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6021288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>
                <a:solidFill>
                  <a:srgbClr val="FFFF00"/>
                </a:solidFill>
              </a:rPr>
              <a:t>Melvrick ~ Kaiwen ~ Henry ~ </a:t>
            </a:r>
            <a:r>
              <a:rPr lang="en-SG" dirty="0" err="1" smtClean="0">
                <a:solidFill>
                  <a:srgbClr val="FFFF00"/>
                </a:solidFill>
              </a:rPr>
              <a:t>Xiangrui</a:t>
            </a:r>
            <a:r>
              <a:rPr lang="en-SG" dirty="0" smtClean="0">
                <a:solidFill>
                  <a:srgbClr val="FFFF00"/>
                </a:solidFill>
              </a:rPr>
              <a:t> ~ Jeremy ~ Alvin ~ Fiona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7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github.com/</a:t>
            </a:r>
            <a:r>
              <a:rPr lang="en-US" sz="3200" dirty="0" err="1" smtClean="0">
                <a:solidFill>
                  <a:srgbClr val="FFFF00"/>
                </a:solidFill>
              </a:rPr>
              <a:t>melvrickgoh</a:t>
            </a:r>
            <a:r>
              <a:rPr lang="en-US" sz="3200" dirty="0" smtClean="0">
                <a:solidFill>
                  <a:srgbClr val="FFFF00"/>
                </a:solidFill>
              </a:rPr>
              <a:t>/10.10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37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SG" sz="3600" dirty="0" smtClean="0">
                <a:solidFill>
                  <a:srgbClr val="FFFF00"/>
                </a:solidFill>
              </a:rPr>
              <a:t>Competitor Update</a:t>
            </a:r>
            <a:endParaRPr lang="en-US" sz="3600" dirty="0">
              <a:solidFill>
                <a:srgbClr val="FFFF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452063"/>
              </p:ext>
            </p:extLst>
          </p:nvPr>
        </p:nvGraphicFramePr>
        <p:xfrm>
          <a:off x="-1" y="836707"/>
          <a:ext cx="9144002" cy="59046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1814"/>
                <a:gridCol w="1360152"/>
                <a:gridCol w="1280142"/>
                <a:gridCol w="1280142"/>
                <a:gridCol w="1200134"/>
                <a:gridCol w="1131618"/>
              </a:tblGrid>
              <a:tr h="34733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Q1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Q2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Q3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Q4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Q5</a:t>
                      </a:r>
                      <a:endParaRPr lang="en-US" sz="1600" dirty="0"/>
                    </a:p>
                  </a:txBody>
                  <a:tcPr/>
                </a:tc>
              </a:tr>
              <a:tr h="347333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Lim Yi Sheng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347333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Satrughan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Kumar Singh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347333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Akash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Kedia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347333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Archit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Ajit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Sharma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347333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Pyae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Sone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Maung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Maung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47333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Chen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Xuan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Zhong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47333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 Jun Hong Alex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47333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Chan </a:t>
                      </a:r>
                      <a:r>
                        <a:rPr lang="en-SG" sz="1600" dirty="0" err="1" smtClean="0"/>
                        <a:t>Weitian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47333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Suresh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Subramaniam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47333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Goh Koon Hui Geoffrey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47333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Kee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47333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347333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Tee An 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347333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Akshat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Agarwal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 smtClean="0"/>
                    </a:p>
                  </a:txBody>
                  <a:tcPr/>
                </a:tc>
              </a:tr>
              <a:tr h="347333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Matthew Yee Guan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 smtClean="0"/>
                    </a:p>
                  </a:txBody>
                  <a:tcPr/>
                </a:tc>
              </a:tr>
              <a:tr h="347333">
                <a:tc>
                  <a:txBody>
                    <a:bodyPr/>
                    <a:lstStyle/>
                    <a:p>
                      <a:r>
                        <a:rPr lang="en-SG" sz="1600" dirty="0" err="1" smtClean="0"/>
                        <a:t>Koh</a:t>
                      </a:r>
                      <a:r>
                        <a:rPr lang="en-SG" sz="1600" dirty="0" smtClean="0"/>
                        <a:t> </a:t>
                      </a:r>
                      <a:r>
                        <a:rPr lang="en-SG" sz="1600" dirty="0" err="1" smtClean="0"/>
                        <a:t>Kar</a:t>
                      </a:r>
                      <a:r>
                        <a:rPr lang="en-SG" sz="1600" dirty="0" smtClean="0"/>
                        <a:t> </a:t>
                      </a:r>
                      <a:r>
                        <a:rPr lang="en-SG" sz="1600" dirty="0" err="1" smtClean="0"/>
                        <a:t>Chian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51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364502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See you at the SIS 10</a:t>
            </a:r>
            <a:r>
              <a:rPr lang="en-SG" baseline="30000" dirty="0" smtClean="0"/>
              <a:t>th</a:t>
            </a:r>
            <a:r>
              <a:rPr lang="en-SG" dirty="0" smtClean="0"/>
              <a:t> Anniversary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69" b="50000"/>
          <a:stretch/>
        </p:blipFill>
        <p:spPr>
          <a:xfrm>
            <a:off x="3042084" y="2852936"/>
            <a:ext cx="3186100" cy="72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0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116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Rules</vt:lpstr>
      <vt:lpstr>github.com/melvrickgoh/10.10</vt:lpstr>
      <vt:lpstr>Competitor Update</vt:lpstr>
      <vt:lpstr>PowerPoint Presentation</vt:lpstr>
    </vt:vector>
  </TitlesOfParts>
  <Company>Singapore Management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Melvrick Goh Aik Chun</dc:creator>
  <cp:lastModifiedBy>Melvrick Goh Aik Chun</cp:lastModifiedBy>
  <cp:revision>4</cp:revision>
  <dcterms:created xsi:type="dcterms:W3CDTF">2013-09-19T13:20:26Z</dcterms:created>
  <dcterms:modified xsi:type="dcterms:W3CDTF">2013-09-19T13:53:29Z</dcterms:modified>
</cp:coreProperties>
</file>