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EC97-8431-492F-A625-A722C6832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8AD48-5CAC-4C22-9004-4C881E8B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A963-79E2-4AAE-B5A4-7CECD051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D48C-B8C9-4333-9B91-81F4A2A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15C3-CC5B-4E72-BB38-BCE18CB7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05D9-E8B7-437E-91CD-7BFFFFC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DB539-3C39-4E2B-9604-2829CC96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E785-A356-4156-9863-3E8283A1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5AC8-1624-4DD6-99CB-3AA7349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ABA5-8AC9-4A05-B9B5-D24C6047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8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C4432-8BA2-45C3-9746-652C003E4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33816-B365-4532-9529-9310DCA9E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2CD6-234F-43AB-8EF5-5DD4651C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D8AF6-93CD-4C51-A3A8-B7B25F09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7EBA-131D-4A2E-BDA1-F0B20034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7C93-6C15-4798-B678-946A90A0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0D23-40AE-44B0-959E-E9BF1A2C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91C05-C723-48F8-9DE6-E040B0F2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A3186-593D-4CF5-9DDB-9C267439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4128-CC6F-485E-98D5-CC20559B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0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6F6-5FD7-4A3E-A075-FEF0191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691DE-6C2D-4990-9296-21C4C2BF3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CA32-06C3-43EA-AAEC-9B7593FD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62E7-EF31-47F3-B180-8F878B8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0EF33-0082-454E-9BCD-F049421E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9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431C-F0E5-4B70-83D8-2DE2174C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0F0A-FF92-4E5D-9FCA-0C4D905AA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4CCF0-AEF1-49A0-8D4D-DEC3AF130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B071E-2E68-4580-8E95-5DF45BA8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4EE4-37DB-40BD-8EEA-C1ED0119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F577-6073-4F18-A390-2F5F1DD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F017-4648-4936-8010-D3BE9D20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CB64D-C7DF-4C05-AE5F-EEE37582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099F-DD98-4D1B-A3CC-D18324A2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A9C54-F6B4-4253-B04C-98294FA6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1DC33-9D02-4EF4-90AB-572F39AE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80525-AE97-42EA-B238-6CFB2044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81871-0BBF-40A6-B505-89F06F2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8A609-0C40-4C3E-B075-BD93F9C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5F1E-EAD8-4F60-BEBC-CA32C24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8057E-DDBE-4AFF-BF47-A019581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7D55B-21DB-4D60-9DE9-79C91840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E1470-444C-4F8A-9CC6-86D585D0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518D8-CCB9-449E-860A-0F9B7292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3EED9-2132-4E82-9966-30E2F0E3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5ADDB-FFC7-44D5-91E4-2062376D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FEA0-1063-4E92-8042-7E94911F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0B14-B932-42F0-B93A-C9B92255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6EC6-65B5-4BC1-B501-2EC02CFE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A66A-8DC4-44EC-9F1D-A13C41F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71548-08C7-4087-8C09-740F2D85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9D341-3E11-4660-8935-3CBA8E06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1940-8790-4ADA-928A-A3B35AAD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77C2-5F61-4AB1-9A18-D31299F89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3EE77-4A53-486F-945A-5E6068E9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A6478-67B7-4629-B243-417EEEB9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5B7C-2064-4571-9EC0-B5FA5A4F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85788-13A3-4B67-B886-9D7EE4FC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D771D-D3C6-418F-8BF5-9D2591C3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33A6-DD38-4C6A-8E54-323BD7947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EE91-0C33-4B3E-A99A-72D06858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54B9-6FAC-4058-A3EF-B4B8D8C68A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6F46-DC03-42C3-B566-36128E2CD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C760-700D-4B9A-A968-B684B7FC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7C21-CA02-4850-A0D5-AE0688F7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D8B9E0-F0F7-49B2-96B9-F00313A3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Employee Tracker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A62161-B7EE-456A-97C2-9C1505D1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977128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Minimum requirement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Add departments, roles, employees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View departments, roles, employees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Update employee roles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128CEE84-A286-42B8-9B59-454944C0F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D8B9E0-F0F7-49B2-96B9-F00313A3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Employee Tracker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A62161-B7EE-456A-97C2-9C1505D1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965024" cy="26939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Bonus points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View the total utilized budget of a department -- </a:t>
            </a:r>
            <a:r>
              <a:rPr lang="en-US" sz="2000" dirty="0" err="1">
                <a:solidFill>
                  <a:srgbClr val="000000"/>
                </a:solidFill>
              </a:rPr>
              <a:t>ie</a:t>
            </a:r>
            <a:r>
              <a:rPr lang="en-US" sz="2000" dirty="0">
                <a:solidFill>
                  <a:srgbClr val="000000"/>
                </a:solidFill>
              </a:rPr>
              <a:t> the combined salaries of all employees in that department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Update employee managers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View employees by manager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Delete departments, roles, and employees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Let’s get rid of the Duck, they are all in the IT department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Let’s take out the sale’s analyst, the mice will all be impacted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Let’s take out the newbie Bob </a:t>
            </a:r>
          </a:p>
          <a:p>
            <a:pPr lvl="2"/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1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Employee Tracker </vt:lpstr>
      <vt:lpstr>Employee Tracker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Tracker</dc:title>
  <dc:creator>Ten, Melvyn (GE Digital)</dc:creator>
  <cp:lastModifiedBy>Ten, Melvyn (GE Digital)</cp:lastModifiedBy>
  <cp:revision>2</cp:revision>
  <dcterms:created xsi:type="dcterms:W3CDTF">2020-12-13T18:09:46Z</dcterms:created>
  <dcterms:modified xsi:type="dcterms:W3CDTF">2020-12-13T18:38:25Z</dcterms:modified>
</cp:coreProperties>
</file>