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28" d="100"/>
          <a:sy n="28" d="100"/>
        </p:scale>
        <p:origin x="1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C5FE-105E-AA97-E22E-705B3A71C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7D771-8329-731B-E99D-554D352A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C369-076A-0073-D931-40CC999C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76E7-2C7D-CD97-F837-D6BEC88F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F6612-B238-953F-DCEB-E64F100C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0FB6-0FD6-5D9D-6E18-BFA82009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E653C-D042-6D5F-11BB-6CCE476B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463B-7882-7E7C-6A0D-3AC07D85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F97A-52A8-B43C-D0D2-012FA7B9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98D1-100F-1855-F8D4-75BF956F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4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431E5-7346-EEC2-40B3-9448A64D8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68264-476F-DB4C-4D3A-42CF6C3F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2A66-5E46-40D3-4C3D-18C344C4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302C-1FC1-F58E-02C6-DDFA1711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5CB4-318C-48F7-FE9E-A105B60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566A-559D-D26B-D7D9-860551A5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5FBD-F637-1EE0-7503-7DC1C8A9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796A-9900-2211-0EAA-A94037D4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EFD6-FF24-8E13-EC6C-3AF2215D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10FC-0522-4BEF-2A2F-AC6114E4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5CBD-6D94-233E-976C-B596A00D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9A75A-4295-75A4-0E00-CF180440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0487-3949-F369-CC0D-3E619167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596E-E2CA-0520-4F7D-0C4DE416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C8CE-3322-B2DA-7F9F-B2742BB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6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0051-C18B-D4C4-F105-BB332D60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DED5-A4EC-C72A-5DEC-C3DF6CD98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2406-E89A-8BC4-DF59-C17F9C98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C6F44-ADDD-0726-8BF5-45D8C3F0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4D32B-EE81-A617-E8BA-90333B12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B37DD-8F5E-3C05-D829-07C34DC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30E2-73D4-8EC0-8C82-40699DDB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F261-9BB1-6570-A701-B055FC49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A5989-30DB-B3D6-C0C0-33906C5C8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BBFAF-2723-3B61-0ED3-2E319FA64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36355-57E6-100B-B756-8C517019F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CF0AB-2D73-8B9F-C89F-9F7FD2B0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B3253-7403-AC7C-072F-848187C5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ED474-5D55-5724-2D62-9D0A0CBA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7713-7DBB-89E3-C98E-5EE78ACB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5C761-D0AC-59C6-4F73-2C8DE58C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9C528-B47F-35E1-1426-4A91D68D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433D-642B-6FDF-962E-6E31E500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3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33BA1-B732-3F6C-1083-ACFC93CE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3385A-16D9-9B8F-67D4-DC69E651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F34CB-CC5F-2E9C-9FD1-C2B28ED2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7218-2D79-99C8-364A-AE34C8E5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2E3F-E5E4-F6ED-2DE3-BBAB9B0B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88A29-6BF0-C2B7-4BC9-B9FDC45C0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8F67E-9857-5238-F349-5DC74D9A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7213-6246-B1C6-ECC8-E9F3280F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76500-5415-CD00-DA06-9522D57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2CD6-5E93-01AF-495C-558C047C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C19D9-2294-3EBD-015E-223948A74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3DC23-1560-4596-A088-7D6BB4814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DA305-DC38-8C03-D5BE-B45610C0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1E8C-2DF2-68B4-E616-AEFC207D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423B7-13A5-E16A-D922-69F8F068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1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0E874-43CC-3BB3-189E-84640BA7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6DCA-8422-F354-453A-97DFE068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A81D-9D53-5365-63AC-EFB8260CE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5B40-37EF-40EF-8D3C-07E604B95693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FBF4-7E9D-BEFB-CDAB-6821B4FA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C010-DA00-D08E-FF82-2804F2822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9885-0208-4309-8037-43E28C66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BE30FA-41DC-5BCF-D9A5-F5C6EA3BAC8D}"/>
              </a:ext>
            </a:extLst>
          </p:cNvPr>
          <p:cNvSpPr/>
          <p:nvPr/>
        </p:nvSpPr>
        <p:spPr>
          <a:xfrm>
            <a:off x="366584" y="523103"/>
            <a:ext cx="3373394" cy="5980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BDF36-1196-1C37-525D-59360CE8A060}"/>
              </a:ext>
            </a:extLst>
          </p:cNvPr>
          <p:cNvSpPr txBox="1"/>
          <p:nvPr/>
        </p:nvSpPr>
        <p:spPr>
          <a:xfrm>
            <a:off x="1070919" y="1767016"/>
            <a:ext cx="240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rush Script MT" panose="03060802040406070304" pitchFamily="66" charset="0"/>
              </a:rPr>
              <a:t>Friend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04FA2-E01A-1CFE-0C36-C134135CEDE1}"/>
              </a:ext>
            </a:extLst>
          </p:cNvPr>
          <p:cNvSpPr txBox="1"/>
          <p:nvPr/>
        </p:nvSpPr>
        <p:spPr>
          <a:xfrm>
            <a:off x="984422" y="2899719"/>
            <a:ext cx="2220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Some other de…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Other tablet</a:t>
            </a:r>
          </a:p>
          <a:p>
            <a:pPr algn="ctr"/>
            <a:br>
              <a:rPr lang="en-US" dirty="0"/>
            </a:b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3A25-131F-ABCA-02AB-CE50DEB7C784}"/>
              </a:ext>
            </a:extLst>
          </p:cNvPr>
          <p:cNvSpPr/>
          <p:nvPr/>
        </p:nvSpPr>
        <p:spPr>
          <a:xfrm>
            <a:off x="4044778" y="494270"/>
            <a:ext cx="6625488" cy="334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B4E62-39D1-12CD-E1CA-30E070D60F3A}"/>
              </a:ext>
            </a:extLst>
          </p:cNvPr>
          <p:cNvSpPr txBox="1"/>
          <p:nvPr/>
        </p:nvSpPr>
        <p:spPr>
          <a:xfrm>
            <a:off x="5424616" y="1564555"/>
            <a:ext cx="1581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rush Script MT" panose="03060802040406070304" pitchFamily="66" charset="0"/>
              </a:rPr>
              <a:t>Friend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ED95-83D8-794D-1A41-2BBF0C57DC99}"/>
              </a:ext>
            </a:extLst>
          </p:cNvPr>
          <p:cNvSpPr txBox="1"/>
          <p:nvPr/>
        </p:nvSpPr>
        <p:spPr>
          <a:xfrm>
            <a:off x="5881817" y="1210611"/>
            <a:ext cx="4360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Some other de…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Other tablet</a:t>
            </a:r>
          </a:p>
          <a:p>
            <a:pPr algn="ctr"/>
            <a:br>
              <a:rPr lang="en-US" dirty="0"/>
            </a:b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BE30FA-41DC-5BCF-D9A5-F5C6EA3BAC8D}"/>
              </a:ext>
            </a:extLst>
          </p:cNvPr>
          <p:cNvSpPr/>
          <p:nvPr/>
        </p:nvSpPr>
        <p:spPr>
          <a:xfrm>
            <a:off x="502020" y="568411"/>
            <a:ext cx="3373394" cy="5980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3A25-131F-ABCA-02AB-CE50DEB7C784}"/>
              </a:ext>
            </a:extLst>
          </p:cNvPr>
          <p:cNvSpPr/>
          <p:nvPr/>
        </p:nvSpPr>
        <p:spPr>
          <a:xfrm>
            <a:off x="4044778" y="494270"/>
            <a:ext cx="6625488" cy="334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6D612B-63B2-1061-769E-19BD6B4248C1}"/>
              </a:ext>
            </a:extLst>
          </p:cNvPr>
          <p:cNvSpPr/>
          <p:nvPr/>
        </p:nvSpPr>
        <p:spPr>
          <a:xfrm>
            <a:off x="7014519" y="1388076"/>
            <a:ext cx="1235676" cy="12851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084996-4BB6-AE83-5D3F-0DBD66590AFF}"/>
              </a:ext>
            </a:extLst>
          </p:cNvPr>
          <p:cNvSpPr/>
          <p:nvPr/>
        </p:nvSpPr>
        <p:spPr>
          <a:xfrm>
            <a:off x="1624707" y="2309297"/>
            <a:ext cx="1235676" cy="12851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81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Melvyn Drag</dc:creator>
  <cp:lastModifiedBy>Melvyn Drag</cp:lastModifiedBy>
  <cp:revision>4</cp:revision>
  <dcterms:created xsi:type="dcterms:W3CDTF">2024-02-19T16:14:03Z</dcterms:created>
  <dcterms:modified xsi:type="dcterms:W3CDTF">2024-02-19T16:28:21Z</dcterms:modified>
</cp:coreProperties>
</file>