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4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1 537 2945,'0'0'6595,"0"-1"-6210,0-2-132,39 2 846,-21 0-802,0 1-1,-1-2 1,1-1-1,-1 0 1,1-1-1,20-8 0,-27 8-213,-1-1 0,1 0 0,-1 0-1,-1-1 1,1 0 0,-1-1 0,0 0-1,-1-1 1,1 1 0,-1-2 0,7-9-1,-12 14-76,-1 0 1,0 0-1,0-1 0,0 1 0,0 0 0,-1-1 1,0 1-1,1-1 0,-2 1 0,1-1 0,0 1 1,-1-1-1,0 0 0,-1-7 0,1 9 3,-42 0-283,39 3 249,-9-1-8,0 2 0,0-1-1,0 2 1,0-1 0,0 2 0,0-1 0,-18 8 0,25-8 29,1 1 0,0-1 0,0 1 0,0 0 0,0 0 0,0 0 0,1 0 0,-1 0 0,1 1 0,0 0 0,0 0 0,0 0 0,1 0 0,-1 0 0,1 0 0,0 1-1,0-1 1,0 1 0,1 0 0,0-1 0,0 1 0,-1 6 0,-3 37 91,3 0 1,3 57-1,0-97-73,0-1 0,1 0 0,-1 1 0,1-1 1,1 0-1,-1 0 0,1 0 0,1-1 0,-1 1 1,1-1-1,0 1 0,6 6 0,-8-10-5,0-1 1,1 1-1,-1-1 1,0 0-1,1 1 1,-1-1-1,1 0 0,0-1 1,0 1-1,0 0 1,0-1-1,0 0 0,0 1 1,0-1-1,0-1 1,0 1-1,0 0 1,1-1-1,-1 1 0,0-1 1,1 0-1,-1 0 1,0 0-1,0-1 0,1 1 1,-1-1-1,0 0 1,0 0-1,0 0 0,0 0 1,4-2-1,10-10 124,0 0-1,-1-1 0,0 0 0,-1-2 1,-1 0-1,14-20 0,-14 19-73,8-11-34,-1 0 0,-1-1-1,-1-1 1,-2 0 0,-1-2 0,-2 0 0,-1-1 0,-1 0 0,-2 0 0,-2-1 0,0-1 0,-3 0-1,-1 0 1,0-36 0,-2 39 134,-1 22-128,-1-1 1,0 1-1,0 0 0,-1 0 1,-1-11-1,2 21-43,0-1 0,0 1 0,0-1 0,0 1 0,0 0 1,-1-1-1,1 1 0,0 0 0,0-1 0,0 1 0,0 0 0,0-1 0,-1 1 0,1 0 0,0-1 0,0 1 0,0 0 0,-1 0 0,1-1 1,0 1-1,0 0 0,-1 0 0,1-1 0,0 1 0,-1 0 0,1 0 0,0 0 0,-1-1 0,1 1 0,0 0 0,-1 0 0,1 0 0,0 0 1,-1 0-1,1 0 0,-1 0 0,1 0 0,0 0 0,-1 0 0,1 0 0,0 0 0,-1 0 0,1 0 0,0 0 0,-1 0 0,1 1 1,0-1-1,-1 0 0,1 0 0,0 0 0,-1 0 0,1 1 0,0-1 0,-1 0 0,1 0 0,0 1 0,0-1 0,-1 0 0,1 1 0,0-1 1,0 0-1,0 0 0,-1 1 0,1 0 0,-13 21-56,4 34 118,2 0-1,3 0 1,3 65-1,-1 7 9,-5-21-49,-1 86 44,8-193-49,0 1 1,0 0-1,0-1 1,0 1 0,0-1-1,0 1 1,1 0 0,-1-1-1,0 1 1,0-1-1,0 1 1,1-1 0,-1 1-1,0-1 1,1 1 0,-1-1-1,1 1 1,-1-1-1,0 0 1,1 1 0,-1-1-1,1 1 1,-1-1 0,1 0-1,-1 0 1,1 1-1,-1-1 1,1 0 0,-1 0-1,1 0 1,0 1 0,-1-1-1,1 0 1,-1 0-1,1 0 1,0 0 0,-1 0-1,1 0 1,-1 0 0,1 0-1,-1 0 1,1-1-1,0 1 1,-1 0 0,1 0-1,-1 0 1,1-1 0,0 0-1,1 1 36,5-2 50,1-1 0,-1 0 0,0 0 0,0 0 0,0-1 0,0 0 0,0-1 0,-1 0 0,0 0 0,0 0 0,0 0 0,-1-1 0,7-8 0,11-15-67,28-45-1,-40 59-95,-2-1 0,1 0-1,-2 0 1,0-1 0,-1 0 0,-1 0 0,0-1 0,-2 0 0,0 0-1,-1 0 1,2-25 0,-6 42 60,0 0 1,1 1-1,-1-1 0,0 0 1,0 1-1,0-1 0,1 1 1,-1-1-1,0 1 0,0-1 1,0 1-1,0 0 0,0-1 1,0 1-1,0 0 0,0 0 1,0-1-1,0 1 0,0 0 0,0 0 1,0 0-1,0 0 0,-1 1 1,-37-1-136,29 0 104,7 0 34,-1 0 1,1 1-1,0-1 1,-1 1-1,1-1 1,0 1-1,0 0 0,-1 0 1,1 1-1,0-1 1,0 0-1,0 1 1,0 0-1,1 0 1,-1 0-1,0 0 0,-3 4 1,2-1 3,0 0-1,1 0 1,0 0 0,0 1-1,0-1 1,1 1 0,-1-1-1,1 1 1,-1 7 0,-2 14 1,2-1-1,0 1 1,3 44 0,0-51-9,0-1 10,2-1 0,0 0-1,1 0 1,1 0 0,11 34-1,-10-40 7,-1 0-1,2-1 0,0 0 1,0 0-1,1 0 0,0-1 0,1 0 1,0 0-1,15 13 0,-22-21-1,1-1 0,-1 1 0,1-1 0,0 0 0,0 0-1,-1 0 1,1 0 0,0 0 0,0 0 0,0 0 0,0 0 0,0-1 0,0 1-1,0-1 1,0 0 0,0 1 0,0-1 0,0 0 0,0 0 0,0 0 0,1-1 0,-1 1-1,0 0 1,0-1 0,0 0 0,0 1 0,0-1 0,0 0 0,-1 0 0,1 0-1,0 0 1,0 0 0,-1 0 0,1-1 0,0 1 0,-1 0 0,1-1 0,1-2 0,5-7 35,0 0 1,-1-1 0,0 1-1,10-25 1,-10 20-82,42-115-93,7-14 314,-49 130-89,1 1 1,0-1-1,1 1 0,1 1 0,0-1 0,1 2 1,13-12-1,-22 21-93,1 0 1,-1 1-1,1-1 1,0 1-1,0 0 1,0 0-1,0 0 1,1 0-1,-1 1 0,0-1 1,1 1-1,-1 0 1,1 0-1,-1 0 1,1 0-1,0 1 1,-1-1-1,1 1 1,0 0-1,-1 0 0,1 1 1,0-1-1,-1 1 1,1-1-1,0 1 1,-1 0-1,1 1 1,-1-1-1,0 1 1,1-1-1,-1 1 1,0 0-1,0 0 0,0 0 1,0 1-1,0-1 1,-1 1-1,1 0 1,-1-1-1,1 1 1,1 5-1,0-4-24,-1 0 0,-1 0 0,1 0 0,-1 1 0,1-1 0,-1 1 0,0 0 1,-1-1-1,1 1 0,-1 0 0,0 0 0,0 0 0,-1 0 0,1 8 0,-1-13-207,-2 0 212,0 0 0,0 0 0,0-1 0,0 1 0,1-1 0,-1 0 0,0 0 0,0 1-1,1-1 1,-1 0 0,1 0 0,-1 0 0,-2-3 0,-1-4-4,1 0 0,0 0 1,0 0-1,1-1 0,0 1 0,-2-11 1,3 10 75,0 1 0,0 0 0,-1 0 0,0 1 0,-1-1 0,0 0 0,-7-9 0,11 16-40,-1 1 1,1-1-1,0 1 0,-1-1 0,1 1 1,-1-1-1,1 1 0,-1-1 0,1 1 1,-1 0-1,1-1 0,-1 1 0,1 0 1,-1-1-1,0 1 0,1 0 0,-1 0 1,1 0-1,-1 0 0,0-1 0,1 1 1,-1 0-1,0 0 0,1 0 0,-1 0 1,0 1-1,1-1 0,-1 0 0,1 0 1,-1 0-1,-1 1 0,-14 16-41,-2 28-2,13-19 66,2 1-1,1 0 1,1 0-1,4 38 1,-1-25 65,-2-30-81,1-1 0,0 1-1,0-1 1,1 0-1,0 1 1,1-1 0,0 0-1,1 0 1,-1-1-1,2 1 1,-1-1-1,1 1 1,11 13 0,-14-21-9,0 1 1,0 0 0,1-1 0,-1 1 0,0-1 0,1 0 0,-1 0 0,1 0 0,-1 0 0,1 0-1,-1-1 1,1 1 0,0-1 0,-1 1 0,1-1 0,0 0 0,-1 0 0,1 0 0,0 0-1,-1-1 1,1 1 0,-1-1 0,1 0 0,0 1 0,-1-1 0,1 0 0,-1-1 0,0 1 0,1 0-1,-1-1 1,0 1 0,0-1 0,2-2 0,10-7 102,-1-1 0,0 0 0,19-26 0,-20 24-109,18-24-6,-2-2 1,-1-1-1,23-50 0,-22 40 76,-22 110-719,-6-35 679,1 1 1,1-1-1,2 0 0,6 25 0,-7-36-5,2-1 0,-1 1 0,1-1 0,1 0 0,0 0 0,1-1 0,0 0 0,1 0 0,10 11 0,-17-21-20,0 1 0,0-1 0,1 0 0,-1 1 0,0-1 0,1 0 0,-1 0 0,1 0 0,0 0 0,-1 0 0,1 0 0,0-1 0,0 1 0,-1 0 0,1-1 0,0 1 0,0-1 0,0 0 0,0 0 0,-1 0 0,1 0 0,0 0 0,4 0 0,-3-1 0,-1-1-1,1 1 1,0 0-1,0-1 1,0 0-1,-1 0 1,1 1-1,-1-1 1,0-1-1,1 1 1,-1 0-1,0-1 1,1-2-1,5-6-48,-1 0-1,-1-1 1,0 0 0,-1 0 0,7-22-1,-8 12-87,0-1-1,-2-1 1,0 1-1,-4-45 1,1 63 114,1 1 1,-1 0-1,0 0 1,0-1-1,-1 1 0,1 0 1,-1 0-1,0 0 0,0 1 1,0-1-1,0 0 1,-1 1-1,1-1 0,-1 1 1,0 0-1,0 0 0,0 0 1,-1 0-1,1 1 1,0-1-1,-1 1 0,0 0 1,0 0-1,0 0 1,-4-1-1,5 1 7,-1 1 0,1 0 0,-1 1 0,1-1 0,-1 1 0,1-1 0,-1 1 0,1 0 0,-1 0 0,1 1 0,-1-1 0,1 1 0,-1-1 0,1 1 0,0 0 0,-1 0 0,1 1 0,0-1 0,0 1 0,-1 0 0,1 0 0,1 0 0,-1 0 0,0 0 0,0 0 0,1 1 1,-1-1-1,1 1 0,0 0 0,-3 5 0,-2 5 53,1 0 1,0 1 0,2-1-1,-1 1 1,2 0 0,0 0-1,-2 16 1,-3 105 342,7-103-395,1 64 76,-1-96-62,1 0 0,0 1 0,0-1 0,0 1-1,0-1 1,0 1 0,0-1 0,0 1 0,0-1 0,0 1 0,0-1 0,1 1 0,-1-1 0,0 0 0,0 1-1,0-1 1,0 1 0,1-1 0,-1 1 0,0-1 0,0 0 0,1 1 0,-1-1 0,0 0 0,1 1 0,-1-1-1,0 0 1,1 1 0,-1-1 0,1 0 0,-1 0 0,0 1 0,1-1 0,-1 0 0,1 0 0,-1 0 0,1 0-1,-1 0 1,1 0 0,-1 0 0,1 1 0,-1-1 0,0 0 0,1-1 0,-1 1 0,1 0 0,-1 0 0,1 0-1,-1 0 1,1 0 0,-1 0 0,1-1 0,-1 1 0,0 0 0,1 0 0,0-1 0,25-21 73,8-30-112,39-79 0,-49 82 309,2 2 0,64-85 0,-90 132-267,0 0 0,1-1 0,-1 1 0,0 0 0,1 0 0,-1-1 0,1 1 1,-1 0-1,1 0 0,-1 0 0,1 0 0,-1 0 0,0 0 0,1-1 0,-1 1 0,1 0 1,-1 0-1,1 0 0,-1 0 0,1 1 0,-1-1 0,1 0 0,-1 0 0,1 0 0,-1 0 1,0 0-1,1 1 0,-1-1 0,1 0 0,-1 0 0,0 1 0,1-1 0,-1 0 0,0 0 1,1 1-1,-1-1 0,0 1 0,1-1 0,-1 0 0,0 1 0,0-1 0,1 1 0,-1-1 1,0 0-1,0 1 0,0-1 0,0 1 0,12 24-276,-11-24 297,12 37 21,-1 0 0,-2 0 0,-2 1 1,-1 0-1,-2 1 0,-1 70 1,-2-106-49,4-12 1,5-13-13,121-301-46,-129 316 38,10-20 194,-12 25-177,-1 0 0,1 0 0,-1 1 1,1-1-1,-1 0 0,1 1 0,0-1 0,-1 0 1,1 1-1,0-1 0,-1 1 0,1-1 1,0 1-1,0-1 0,-1 1 0,1 0 0,0-1 1,0 1-1,0 0 0,0 0 0,-1 0 1,1 0-1,0-1 0,0 1 0,0 0 0,0 1 1,1-1-1,0 3-31,0 0 1,-1 0 0,1 0-1,-1 1 1,0-1-1,0 0 1,0 1-1,-1-1 1,1 0 0,-1 1-1,0-1 1,0 8-1,1-5 19,4 251-334,-8-284 167,2 1-1,1-1 1,0 1-1,6-32 0,-3 44 307,0 0 0,1 1 0,0 0 0,1-1 0,0 1 0,1 1 0,1-1 0,0 1 0,16-21 0,-23 32-121,1 0 0,-1 0 0,1 0-1,-1 0 1,1 0 0,0 0-1,-1 0 1,1 1 0,0-1 0,0 0-1,0 0 1,-1 1 0,1-1 0,0 0-1,0 1 1,0-1 0,0 1 0,0-1-1,0 1 1,0 0 0,0-1 0,1 1-1,-1 0 1,0 0 0,0 0 0,0-1-1,0 1 1,0 1 0,0-1-1,0 0 1,1 0 0,-1 0 0,0 0-1,0 1 1,0-1 0,0 1 0,0-1-1,0 1 1,0-1 0,0 1 0,0-1-1,0 1 1,0 0 0,-1-1 0,1 1-1,0 0 1,0 0 0,-1 0 0,1 0-1,0 0 1,-1 0 0,1 0-1,0 1 1,4 8-23,-1 0 0,1 0 0,-2 0 0,4 15 1,-5-18 134,3 12-5,36 111 512,-35-115-597,0 0 0,1 0 0,1-1 1,1 0-1,0-1 0,12 15 0,-19-25-129,0-1 0,0 0 0,0 0 0,1 0-1,-1 0 1,0 0 0,1 0 0,0 0 0,-1-1 0,1 1-1,0-1 1,0 0 0,0 0 0,0 0 0,0 0-1,0-1 1,0 1 0,0-1 0,0 0 0,0 1-1,0-2 1,0 1 0,1 0 0,-1 0 0,0-1-1,0 0 1,4-1 0,12-22-5572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10597,'0'0'6304,"8"-3"-6184,87-10 102,-94 12-171,0 1 0,1-1 0,-1 0 1,0 0-1,0 1 0,0-1 1,0 0-1,1 0 0,-1 0 0,-1 0 1,1 0-1,0 0 0,0 0 0,0 0 1,0-1-1,-1 1 0,1 0 1,-1 0-1,1-1 0,-1 1 0,1 0 1,-1-1-1,0 1 0,1 0 1,-1-1-1,0 1 0,0-1 0,0 1 1,0 0-1,0-1 0,-1-1 0,1 0-3,0 0-1,0 0 0,-1 0 0,1 0 0,-1 0 0,1 0 0,-1 0 0,0 1 1,0-1-1,0 0 0,-1 0 0,1 1 0,0-1 0,-4-3 0,-34-11 126,38 16-243,-1 1 0,1-1 0,0 1 0,0 0 0,0-1 0,0 1-1,-1 0 1,1-1 0,0 1 0,0 0 0,-1 0 0,1 0 0,0 0-1,0 1 1,-1-1 0,1 0 0,0 0 0,0 1 0,0-1 0,-1 1-1,1-1 1,0 1 0,0-1 0,0 1 0,0 0 0,0-1 0,0 1-1,0 0 1,0 0 0,0 0 0,0 0 0,1 0 0,-2 1 0,-2 59-5771,4-49 4326,0 33-5355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1 595 9188,'0'0'7446,"2"-8"-6581,-2 7-857,0-1 52,1-1-1,-1 1 1,1-1 0,0 1 0,0 0 0,0-1-1,0 1 1,0 0 0,0 0 0,0 0-1,3-3 1,-1 3-18,-1 0 0,1 1-1,0-1 1,0 1 0,-1 0 0,1 0-1,0 0 1,0 0 0,0 1 0,0-1-1,0 1 1,0-1 0,5 1 0,-2 0-19,5 0 20,0-1 0,0 0 1,0-1-1,-1 0 0,14-5 1,-22 6-33,1 0 0,0 0-1,-1-1 1,0 1 0,1-1 0,-1 1 0,0-1 0,0 0 0,0 0 0,0 0 0,0 0 0,0 0 0,0-1 0,-1 1 0,1 0 0,-1-1 0,0 1 0,0-1 0,0 1 0,0-1 0,0 0 0,0 0 0,-1 1 0,1-1 0,-1-4 0,4-105 256,-30 112-126,20 2-140,0-1 0,0 1 0,0 0 0,1 0 0,-1 1 0,0 0 0,1 0 0,0 0-1,-1 1 1,1-1 0,1 1 0,-1 0 0,0 1 0,1-1 0,0 1 0,0 0 0,0 0 0,-3 7 0,-2 3 106,1-1 0,0 1-1,1 0 1,1 0 0,-9 31 0,13-38-38,0 0-1,1 0 1,0 0 0,0 0-1,1 0 1,0 0 0,0 0 0,3 13-1,-2-18-55,0 0-1,0 0 1,0 0-1,0 0 1,1-1-1,0 1 1,-1 0-1,1-1 1,0 1-1,0-1 1,0 0-1,1 0 1,-1 1-1,0-1 1,1-1 0,0 1-1,-1 0 1,1-1-1,0 1 1,0-1-1,0 0 1,0 0-1,0 0 1,4 1-1,5 1 11,0-1 0,0 0 1,0-1-1,1 0 0,18-1 0,-26-1-59,-1 1 0,0-1-1,1 1 1,-1-1 0,0 0 0,0-1-1,1 1 1,-1-1 0,0 0 0,0 0-1,-1 0 1,1 0 0,0-1 0,-1 1 0,1-1-1,-1 0 1,0 0 0,4-5 0,5-13-284,-1 0 1,-1-1 0,8-23 0,23-49-338,-37 86 877,1 0 1,0 1 0,0 0 0,0 0 0,1 0-1,0 1 1,0 0 0,14-11 0,-20 17-207,1 0 0,-1 0 0,0 0 1,0 0-1,0 0 0,1 0 0,-1 0 0,0 0 0,0 0 1,1-1-1,-1 1 0,0 0 0,0 0 0,0 0 0,1 0 0,-1 0 1,0 1-1,0-1 0,1 0 0,-1 0 0,0 0 0,0 0 1,0 0-1,1 0 0,-1 0 0,0 0 0,0 0 0,0 1 1,1-1-1,-1 0 0,0 0 0,0 0 0,0 0 0,0 0 1,0 1-1,1-1 0,-1 0 0,0 0 0,0 0 0,0 1 1,0-1-1,0 0 0,5 17 109,-2 22-196,-2-36 118,4 227 51,-5-229-92,0-1 1,1 0-1,-1 1 0,0-1 0,1 0 0,-1 0 0,0 1 1,0-1-1,1 0 0,-1 0 0,0 0 0,1 1 0,-1-1 1,1 0-1,-1 0 0,0 0 0,1 0 0,-1 0 0,0 0 1,1 0-1,-1 0 0,1 0 0,-1 0 0,0 0 0,1 0 1,-1 0-1,1 0 0,-1 0 0,0 0 0,1 0 0,-1 0 1,0 0-1,1-1 0,-1 1 0,0 0 0,1 0 0,-1 0 1,0-1-1,1 1 0,-1 0 0,0 0 0,0-1 0,1 1 1,-1 0-1,0-1 0,0 1 0,1-1 0,8-12-16,-1-1 0,0 0-1,-1 0 1,7-21 0,-11 24-2,1 1 1,1-1 0,0 0-1,0 1 1,1 0 0,0 0 0,0 1-1,1 0 1,1 0 0,0 0-1,15-12 1,-23 20 12,0 1 0,0 0 0,1 0 0,-1 0 0,0 0 0,0-1 1,1 1-1,-1 0 0,0 0 0,1 0 0,-1 0 0,0 0 0,0 0 0,1 0 0,-1 0 0,0 0 0,1 0 0,-1 0 1,0 0-1,1 0 0,-1 0 0,0 0 0,0 0 0,1 0 0,-1 0 0,0 0 0,1 0 0,-1 1 0,0-1 0,0 0 1,1 0-1,-1 0 0,0 0 0,0 1 0,0-1 0,1 0 0,-1 0 0,0 1 0,0-1 0,0 0 0,1 1 1,3 18-89,-3 34-76,-2-39 161,0 34 19,0 18 82,2-49-29,3-23 5,11-36-246,2 0-1,1 2 1,27-42 0,-42 75 185,1 1 0,-1 0 0,1-1 0,1 1 0,-1 1 0,1-1 0,0 1 0,0 0 0,1 0 0,0 0 0,11-7 0,-15 14 20,-1 0 1,0 0 0,0 0 0,1 0 0,-1 0-1,0 1 1,-1-1 0,1 0 0,0 0 0,-1 1-1,1-1 1,-1 4 0,0-6-24,14 95 538,-12-71-477,0 0 0,2-1-1,1 1 1,1-1-1,1 0 1,13 30 0,-19-52-61,-1 1 1,1-1 0,0 0-1,0 1 1,0-1 0,0 0-1,0 0 1,0 1 0,0-1-1,0 0 1,0 0 0,0 0 0,0 0-1,1-1 1,-1 1 0,0 0-1,1 0 1,-1-1 0,1 1-1,-1-1 1,1 1 0,-1-1-1,1 0 1,-1 0 0,1 1-1,1-1 1,0-1 4,1 0 0,-1 1 1,1-1-1,-1 0 0,0-1 0,1 1 0,-1-1 0,0 1 0,0-1 1,0 0-1,3-2 0,6-6-6,-1 0 0,0-1 0,-1 0 1,11-15-1,-1-2-80,-3-1 1,0 0-1,-2-1 1,18-48-1,-32 77 77,-1 0 0,1-1 0,0 1 0,-1 0-1,1-1 1,-1 1 0,0 0 0,1-1-1,-1 1 1,0 0 0,0-1 0,1 1 0,-1-1-1,-1 1 1,1 0 0,0-1 0,0 1 0,0-1-1,-1 1 1,1 0 0,0-1 0,-1 1 0,0 0-1,1-1 1,-1 1 0,0 0 0,1 0-1,-1 0 1,0 0 0,0-1 0,0 1 0,0 0-1,0 1 1,0-1 0,-2-1 0,-2 0-32,0 1 0,0-1 0,0 1 0,0 0 0,0 1 1,0-1-1,0 1 0,-7 0 0,10 1 24,0 0 0,0-1 0,0 1 1,1 0-1,-1 0 0,0 0 0,0 0 0,1 1 0,-1-1 1,1 0-1,-1 1 0,1-1 0,0 1 0,-1-1 0,1 1 0,0 0 1,0-1-1,0 1 0,0 0 0,0 0 0,1 0 0,-2 4 0,-16 54-35,15-49 35,-2 9-13,0 0-1,2 0 0,0 1 0,2-1 0,0 1 1,3 34-1,-2-53 9,0 0 0,1-1-1,-1 1 1,1 0 0,-1 0 0,1-1 0,0 1 0,0-1-1,-1 1 1,1-1 0,0 1 0,0-1 0,1 1 0,-1-1-1,0 0 1,0 1 0,1-1 0,-1 0 0,1 0 0,-1 0-1,1 0 1,-1 0 0,1-1 0,-1 1 0,1 0-1,0-1 1,-1 1 0,1-1 0,0 0 0,0 1 0,2-1-1,-1 0 12,0 0-1,-1 0 0,1 0 0,0-1 0,0 1 0,0-1 0,-1 1 1,1-1-1,0 0 0,0 0 0,-1 0 0,1-1 0,-1 1 0,1 0 0,-1-1 1,0 0-1,0 0 0,1 1 0,1-4 0,8-12-64,-1 0-1,-1-1 0,0-1 1,11-30-1,-13 29-3,1 0 0,0 1 0,2 0 0,15-22 0,-24 38 54,0 1 0,0 0 0,0-1 0,0 1 1,0 0-1,0 0 0,1 0 0,-1 1 0,1-1 0,0 0 0,-1 1 0,1 0 0,0-1 0,0 1 0,0 1 0,5-2 0,-7 24-30,0 30 93,1-25 9,-2-1 1,-4 38-1,-4-42 145,4-16-64,2-17-76,2-1-98,1 0 0,1 0 0,0 1 0,1-1 1,0 1-1,0 0 0,1 0 0,1 0 0,0 0 1,0 1-1,1 0 0,1 0 0,-1 0 0,2 1 1,-1 0-1,12-10 0,-18 18 35,1-1 1,-1 1-1,1 0 0,-1 0 1,1 0-1,0 0 0,-1 0 1,1 0-1,0 0 0,0 0 0,0 1 1,0-1-1,-1 1 0,1 0 1,0-1-1,0 1 0,0 0 1,3 0-1,-4 1 2,1-1 0,-1 1 1,0 0-1,1-1 0,-1 1 0,0 0 1,0 0-1,1 0 0,-1 0 1,0 0-1,0 0 0,0 0 0,0 0 1,0 0-1,0 0 0,-1 1 0,1-1 1,1 3-1,2 7 29,0 1 1,0 1-1,-2-1 0,4 23 1,-1-2-3,-3-28-13,-1 0 0,1-1 0,0 1 1,0 0-1,0-1 0,1 0 0,-1 1 0,1-1 1,0 0-1,7 7 0,-9-10-13,1 0 1,-1 0-1,1-1 0,-1 1 0,1 0 1,-1 0-1,1-1 0,-1 1 0,1-1 1,0 1-1,-1-1 0,1 0 0,0 0 1,-1 0-1,1 0 0,0 0 1,-1 0-1,1 0 0,-1 0 0,1-1 1,0 1-1,-1-1 0,1 1 0,-1-1 1,1 0-1,-1 1 0,1-1 0,-1 0 1,1 0-1,-1 0 0,0 0 1,0 0-1,1 0 0,-1-1 0,0 1 1,0 0-1,1-3 0,11-11-51,-1-1-1,0-1 1,-2 0-1,0-1 1,-1 0 0,11-30-1,-4 4-221,16-81-1,-23 77-169,3-4 365,-3-2 1,5-83 445,-35 143-309,16-1-60,1 0 0,-1 0 1,1 0-1,0 0 0,1 1 0,-1 0 1,1 0-1,0 0 0,0 0 1,1 0-1,0 0 0,0 1 0,0-1 1,-1 13-1,-2 14 82,0 50 0,5-80-85,0 5 22,-2 27 120,7 63 0,-4-87-111,2 1 0,-1-1 0,1 0 1,1 0-1,0 0 0,0 0 0,1 0 0,1-1 0,8 13 0,-13-21-28,5 6-6,-1 0 0,2 0 0,-1-1 0,1 1 0,14 11 0,-19-18-33,0 0 0,-1 0 0,1 0 0,0 0 0,0 0 0,0-1 0,0 1 0,-1 0 0,1-1 0,0 0 0,0 1 0,0-1 0,0 0 0,0 0 0,0 0 0,0 0 0,0-1 0,0 1 0,0 0 0,0-1 0,0 0 0,0 1 0,0-1 1,0 0-1,-1 0 0,1 0 0,0 0 0,-1 0 0,1 0 0,0-1 0,-1 1 0,0 0 0,1-1 0,-1 1 0,0-1 0,1-1 0,6-6-981,-1-1 1,0 0-1,10-20 0,0-14-4574,-4 2-3051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7828,'0'0'13638,"133"-35"-13510,-97 22-32,-10-1-96,-5 6 64,-6 6-208,-6 2-80,0 0-1041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1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0 391 2497,'2'1'17701,"18"-5"-17868,-8-3 220,-1 0 0,0-1 0,0 0 0,-1-1 0,0 0 0,0-1 0,15-20 0,53-84 104,-74 109-160,3-7-5,-1 1 0,1-1 0,-2 0 0,0 0 0,0-1 0,-1 1 0,-1-1 0,0 0 0,0 0 0,-2 0 0,1-25 0,-3 37-15,-1 1 0,1-1-1,-1 0 1,1 0 0,0 1-1,-1-1 1,0 1-1,1-1 1,-1 1 0,1 0-1,-1 0 1,1 0 0,-1 0-1,0 0 1,1 0-1,-4 0 1,-31 1-164,32 1 179,0-1-1,-1 0 1,1 1-1,1 0 1,-1-1-1,0 2 1,0-1-1,1 0 1,-1 1 0,1 0-1,0-1 1,0 1-1,0 1 1,-4 4-1,-36 52 5,36-48 6,1 0 0,0 1 0,1 0 0,0 0 0,1 0 0,1 0 0,-4 27 0,4-3 16,2 63-1,1-95-1,1 1 0,-1-1 0,1 0-1,0 0 1,0 1 0,1-1 0,0 0 0,0 0 0,0 0 0,0-1-1,1 1 1,0 0 0,0-1 0,0 0 0,0 1 0,7 5 0,-4-5 40,0 0 0,1-1 0,-1 0 0,1 0 0,0 0 0,0-1 0,0 0 0,0-1-1,0 1 1,15 1 0,-10-2 1,0-1-1,-1 0 0,1 0 0,0-2 0,-1 1 0,1-1 0,0-1 0,-1 0 0,1-1 0,-1 0 0,0-1 0,0 0 0,0-1 0,-1 0 0,16-10 0,-6-1-121,0-1 0,-1-1 0,-1 0 0,30-42 0,-35 41-1431,0 0 1,-2-1 0,10-26-1,-8 11-4352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1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189 473 9220,'0'0'7313,"-3"24"-7084,0-24-134,1 0 0,0 0-1,0 0 1,-1-1-1,1 1 1,0-1 0,0 0-1,0 0 1,0 1-1,0-1 1,0 0 0,0-1-1,0 1 1,0 0-1,1-1 1,-1 1 0,0-1-1,1 1 1,-1-1 0,-1-3-1,-11-9 657,12 14-753,0-1 0,-1 1 1,1-1-1,0 1 0,-1 0 1,1 0-1,0 0 0,-1 0 1,1 0-1,0 1 0,-1-1 1,1 1-1,0-1 0,0 1 1,-1 0-1,1 0 0,0 0 1,0 0-1,0 0 0,0 0 1,0 1-1,0-1 0,-3 4 1,-3 5 21,1 1 1,-1 0 0,2 1 0,0 0 0,0 0 0,1 0 0,0 1 0,1-1 0,1 1 0,-3 18-1,2 1-16,1-1 0,2 0 0,3 40 0,-2-69 3,0 0-1,0 0 1,1 0 0,-1-1 0,1 1-1,0 0 1,-1 0 0,1 0 0,0 0-1,0-1 1,0 1 0,0-1-1,0 1 1,0 0 0,1-1 0,-1 0-1,1 1 1,-1-1 0,1 0 0,-1 0-1,1 0 1,-1 0 0,1 0-1,0 0 1,0 0 0,0 0 0,-1-1-1,1 1 1,0-1 0,0 1 0,0-1-1,0 0 1,0 0 0,0 0-1,0 0 1,0 0 0,0 0 0,0 0-1,2-1 1,1 0 27,0 0 0,0 0-1,1 0 1,-1 0 0,0-1 0,0 0-1,-1 0 1,1 0 0,0-1 0,-1 1-1,1-1 1,-1 0 0,5-5 0,2-8-41,0 0 1,-2-1 0,1-1-1,-2 1 1,-1-2 0,7-22 0,-6 19 12,-2-1 1,6-39 0,-13 82 17,2 0 1,1 0-1,5 27 0,-6-42-14,0 0-1,0 0 0,1 0 0,0 0 0,0-1 0,0 1 0,0-1 0,1 1 1,-1-1-1,1 0 0,0 0 0,1 0 0,-1 0 0,1-1 0,-1 0 0,1 1 0,0-1 1,1 0-1,5 3 0,-8-5 23,-1 0 0,1 0-1,0-1 1,0 1 0,0 0 0,0-1 0,0 1 0,1-1 0,-1 0 0,0 0-1,0 1 1,0-1 0,0-1 0,0 1 0,0 0 0,0 0 0,0-1 0,0 1-1,0-1 1,0 0 0,0 0 0,0 1 0,0-1 0,2-2 0,-1 0-12,0 1 1,-1-1-1,1 0 1,-1 0-1,0-1 1,0 1-1,0 0 1,-1-1-1,1 1 1,-1-1 0,1 1-1,0-6 1,2-13-6,-1 1 0,-1 0 1,0-38-1,-2 52 20,2 0 335,6 16-486,-7-7 79,1 0 0,-1 0-1,1 0 1,-1 0 0,1 0 0,0 0 0,0 0-1,0-1 1,0 1 0,0-1 0,0 0-1,1 1 1,-1-1 0,0 0 0,1 0 0,-1 0-1,6 1 1,-4-2 16,0 0 0,0-1-1,0 1 1,0-1 0,0 0-1,0 0 1,0 0 0,0 0 0,0-1-1,0 0 1,0 0 0,-1 0-1,1 0 1,-1 0 0,1-1 0,-1 1-1,4-5 1,1-2-28,-1-1 0,0 0 0,0-1 0,8-16 0,-4 7 56,-13 87 171,-6-28-53,2 1 0,1 0-1,2 41 1,3-79-121,0-1 0,0 1 0,1 0 0,-1-1 0,1 1 0,-1-1 0,1 1 0,0-1 0,-1 1 0,1-1 0,0 0 0,0 1 0,0-1 0,0 0 0,0 0 0,0 0 0,0 0 0,1 0 0,-1 0 0,0 0 0,1 0 0,-1 0 0,0 0 0,1-1 0,-1 1 0,1-1 0,-1 1 0,1-1 0,0 1 0,-1-1 0,3 0 0,-1 1 6,-1-1-1,1 0 1,0 0-1,-1 0 1,1 0-1,0 0 1,-1 0-1,1-1 1,-1 1-1,1-1 0,0 0 1,-1 0-1,1 0 1,-1 0-1,0 0 1,1 0-1,-1-1 1,0 1-1,4-4 1,3-7-9,-1 0 1,0 0 0,-1 0 0,0-1-1,-1-1 1,0 1 0,-1-1 0,0 0 0,3-24-1,1-11-32,4-75-1,-6-216 190,-7 263 34,-3 61-185,-4 23-86,-4 24 39,-8 92 53,6 1 0,3 151 1,10-264-18,1 1-1,0 0 1,1-1 0,0 1 0,1-1 0,7 20-1,-10-28 2,2-1 0,-1 1 0,0 0 0,0 0 0,1-1 0,-1 1 0,1 0 0,0-1 0,0 0 0,0 1 0,0-1 0,0 0 0,1 0 0,-1 0 0,1-1 0,-1 1 0,1 0 0,0-1 0,-1 0 0,1 1 0,0-1 0,0-1 0,0 1 0,0 0 0,0 0 0,0-1 0,0 0 0,0 0 0,0 0 0,5 0 0,-5-1 5,0-1 0,0 1 1,0-1-1,0 0 0,-1 1 0,1-1 1,0 0-1,-1 0 0,0-1 0,1 1 0,-1-1 1,0 1-1,0-1 0,-1 0 0,1 1 0,0-1 1,1-5-1,26-60-12,-25 56-4,38-126-170,-42 138 182,0 0 0,0-1-1,0 1 1,0 0 0,0 0 0,0-1 0,0 1-1,0 0 1,0 0 0,1 0 0,-1-1-1,0 1 1,0 0 0,0 0 0,0 0 0,0 0-1,1-1 1,-1 1 0,0 0 0,0 0 0,0 0-1,1 0 1,-1 0 0,0 0 0,0 0 0,0 0-1,1-1 1,-1 1 0,0 0 0,0 0-1,1 0 1,-1 0 0,0 0 0,0 0 0,1 0-1,-1 0 1,0 0 0,0 0 0,0 0 0,1 1-1,-1-1 1,0 0 0,0 0 0,0 0 0,1 0-1,-1 0 1,0 0 0,0 0 0,0 1 0,1-1-1,-1 0 1,0 0 0,0 0 0,0 0-1,0 1 1,0-1 0,1 0 0,-1 0 0,0 0-1,0 1 1,0-1 0,0 0 0,0 1 0,14 20-77,-6-9 77,0 0 1,1-1 0,19 21 0,-23-29 8,-1 1 1,0-1 0,1 0-1,0 0 1,0 0 0,0-1 0,0 0-1,0 0 1,1 0 0,-1 0 0,1-1-1,-1 0 1,1 0 0,6 0 0,-8-1 7,0 1 0,0-1 0,0 0 0,0 0 0,0 0 0,0-1-1,0 1 1,0-1 0,0 0 0,0 0 0,0-1 0,0 1 0,-1-1 0,1 0 0,-1 0 0,1 0 0,5-4 0,-5 0-8,0 0 0,0 1-1,0-1 1,-1-1 0,0 1-1,0 0 1,-1-1-1,1 0 1,1-11 0,2-10 84,-2-1 0,-1 0-1,-1-57 1,-2 86-86,-20 284-72,-1-14 102,21 297-19,-1-567-6,1 1 1,0 0-1,-1-1 1,1 1 0,-1-1-1,1 1 1,-1-1-1,1 0 1,-1 1-1,1-1 1,-1 1-1,1-1 1,-1 0-1,0 1 1,1-1-1,-1 0 1,1 0-1,-1 0 1,0 1-1,1-1 1,-1 0-1,0 0 1,1 0-1,-1 0 1,0 0-1,1 0 1,-1 0 0,-1-1-1,-23 0 163,22 1-139,-4-2-19,0 0 0,0 0-1,0 0 1,0-1 0,1 0 0,-1-1-1,1 1 1,0-1 0,0-1-1,0 1 1,0-1 0,1 0 0,0 0-1,0 0 1,0-1 0,0 0 0,-3-7-1,-6-7 9,1-1-1,2-1 1,-18-43-1,21 41-17,1 0 0,1-1 0,1 1 0,1-2 0,1 1-1,2-49 1,1 54-47,2 1 1,1-1-1,0 1 0,1 0 0,1-1 0,1 2 0,0-1 0,2 1 1,12-23-1,3 7-458,2 1 0,1 1 1,43-41-1,-9 11-4729,-43 40-488,-7 3-3714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6 4866,'3'3'13641,"6"11"-13302,-3 1-348,-1 1 0,0 0 0,-1 0 0,-1 0 0,3 32 1,-6-55 32,1-2 129,-1 0-1,0 1 0,-1-1 0,0 0 0,0 0 1,-1 1-1,0-1 0,-1 1 0,0-1 1,0 1-1,-8-14 0,10 20-150,1 1-1,-1-1 1,0 1-1,1-1 1,-1 1 0,0 0-1,0-1 1,0 1-1,0 0 1,-1 0-1,1 0 1,0 0 0,0-1-1,-1 2 1,1-1-1,-1 0 1,1 0-1,-1 0 1,1 1 0,-1-1-1,1 1 1,-1-1-1,1 1 1,-1 0-1,0-1 1,1 1 0,-1 0-1,0 0 1,1 0-1,-1 0 1,1 1-1,-1-1 1,0 0 0,1 1-1,-1-1 1,1 1-1,-1-1 1,1 1-1,-1 0 1,1 0 0,-1-1-1,1 1 1,0 0-1,-1 0 1,1 1-1,0-1 1,0 0 0,0 0-1,0 0 1,0 1-1,0-1 1,0 1-1,0-1 1,1 1 0,-2 1-1,-9 16 8,0 2 0,1-1 0,0 1 0,2 0 0,1 1 0,1 0 0,0 0 0,-3 37 0,3 10 50,5 105-1,1-164-51,1-1 0,0 1 0,1 0 1,0-1-1,1 0 0,0 1 0,0-1 1,1 0-1,9 16 0,-11-21 0,1 0-1,0 0 1,0 0-1,0 0 1,0-1-1,1 1 1,0-1-1,-1 0 1,1 0-1,0 0 1,0-1-1,1 0 1,-1 1-1,0-1 1,1-1 0,-1 1-1,1-1 1,0 0-1,-1 0 1,1 0-1,9 0 1,-10-1 22,0 0 1,0 0-1,0 0 1,0-1-1,-1 1 1,1-1-1,0 0 1,0-1-1,-1 1 1,1 0 0,-1-1-1,1 0 1,-1 0-1,0 0 1,1 0-1,2-3 1,-1-1 6,0-1 1,0 1-1,0-1 1,-1 1-1,0-1 1,6-15-1,-3 0-93,-1-1 0,-1 0 0,-1-1 0,1-29 0,-6 72 39,0-12-36,1-1 0,0 1-1,0 0 1,0-1 0,1 1 0,1 7-1,0-13 38,-1 0-1,1 0 0,-1 0 1,1 0-1,-1 0 0,1 0 1,0 0-1,0-1 0,-1 1 1,1-1-1,0 1 0,0-1 1,0 1-1,0-1 1,-1 0-1,1 0 0,0 0 1,3-1-1,-1 2 30,1-1 1,-1-1 0,1 1-1,0 0 1,-1-1-1,1 0 1,4-2 0,-1-4-4,1 0 1,-1-1 0,-1 1 0,1-2 0,-1 1-1,-1-1 1,1 0 0,5-12 0,22-28-32,-29 42-10,-4 5 29,1-1 0,0 1 0,0-1 0,0 1 0,0-1 0,0 1 0,1 0-1,-1 0 1,1 0 0,-1 0 0,6-2 0,-8 18-275,-12 251 719,12-264-435,1 0 0,0 0 1,-1 0-1,1 0 0,0 0 0,0 0 1,0 0-1,-1-1 0,1 1 0,0 0 1,0-1-1,0 1 0,0-1 1,0 1-1,0-1 0,1 1 0,-1-1 1,0 0-1,0 0 0,0 1 0,0-1 1,0 0-1,1 0 0,-1 0 1,0 0-1,0 0 0,0 0 0,2-1 1,39-5 163,-33 1-148,0 0 0,-1-1 1,1 0-1,-1 0 0,0-1 1,-1 0-1,0-1 0,0 0 1,10-15-1,7-12-47,19-38 0,-25 40 22,-2-1 0,-1 0-1,13-41 1,-40 177-104,6-66 122,1 1 1,2 1-1,2 45 0,1-82-14,0 1 0,0 1 1,0 0 0,0-1 0,0 1 0,0 0 0,0-1 0,1 1 0,-1 0 0,1-1 0,0 1-1,-1-1 1,1 1 0,1-1 0,-1 1 0,0-1 0,1 0 0,-1 1 0,1-1 0,-1 0-1,1 0 1,0 0 0,0 0 0,0 0 0,0-1 0,0 1 0,1-1 0,-1 1 0,0-1 0,1 0-1,-1 0 1,1 0 0,-1 0 0,1 0 0,0-1 0,-1 1 0,1-1 0,0 0 0,-1 1 0,1-1-1,0 0 1,-1-1 0,1 1 0,0 0 0,2-2 0,-1 1 27,-1 0 0,1-1 0,0 0 0,-1 0 0,0 0 0,1 0 0,-1 0 0,0-1 0,0 1-1,0-1 1,0 0 0,-1 0 0,1 0 0,-1 0 0,0 0 0,0-1 0,0 1 0,3-7 0,4-9 20,-1 0 0,7-25-1,-10 22-36,-1-1 1,-1 1-1,-1-1 0,-1 0 0,-2-24 0,0 10-5,1 35-14,0-1-1,0 1 0,0-1 0,0 1 1,-1 0-1,1-1 0,-1 1 0,1 0 1,-1 0-1,0-1 0,0 1 1,0 0-1,0 0 0,0 0 0,-1 0 1,1 0-1,-1 0 0,1 0 0,-1 1 1,0-1-1,0 0 0,1 1 0,-1-1 1,0 1-1,0 0 0,-1 0 1,1 0-1,0 0 0,0 0 0,0 0 1,-1 1-1,1-1 0,0 1 0,-1-1 1,1 1-1,-1 0 0,1 0 0,0 0 1,-1 0-1,1 0 0,0 1 1,-1-1-1,1 1 0,0-1 0,-1 1 1,1 0-1,0 0 0,0 0 0,0 0 1,0 1-1,0-1 0,0 0 0,0 1 1,0 0-1,0-1 0,1 1 1,-1 0-1,-2 3 0,-2 2-184,1 1 1,-1 0-1,1 1 0,1-1 0,0 1 1,0 0-1,0 0 0,-3 14 1,2 11-3020,6 1-3554,1-26-1407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84 225 2801,'0'0'15666,"9"-17"-14401,26-50-502,-28 48-364,-13 21-404,4-1 46,-5 1-44,0 0 0,0 1 0,0 0 0,1 0 0,-1 1 0,1 0 1,-1 0-1,1 1 0,0-1 0,1 1 0,-1 0 0,1 1 0,0 0 0,1-1 1,-1 2-1,1-1 0,0 0 0,1 1 0,-1 0 0,1 0 0,1 0 1,-1 0-1,1 0 0,1 0 0,-1 1 0,0 11 0,3-16-33,-1 0 0,1 0-1,0 0 1,1-1 0,-1 1-1,0 0 1,1-1 0,-1 1-1,1-1 1,0 1 0,0-1-1,0 0 1,0 0 0,0 0 0,1 0-1,-1 0 1,1 0 0,-1-1-1,1 1 1,-1-1 0,1 1-1,3 0 1,70 26-137,-71-26 183,28 5 1,-27-6 28,1 0-1,0 0 0,-1 1 0,1 0 0,-1 0 1,1 1-1,-1 0 0,9 4 0,-15-6-29,0 0 0,0-1 0,0 1 0,0-1 0,0 1 0,0-1 0,0 1 0,0-1 0,0 1 0,0-1 0,0 1 0,0 0-1,0-1 1,0 1 0,-1-1 0,1 1 0,0-1 0,0 1 0,0-1 0,-1 1 0,1-1 0,0 0 0,-1 1 0,1-1 0,-1 1 0,1-1 0,0 0 0,-1 1 0,1-1-1,-1 0 1,1 1 0,-1-1 0,1 0 0,-1 0 0,1 0 0,-1 1 0,1-1 0,-1 0 0,1 0 0,-1 0 0,1 0 0,-1 0 0,0 0 0,-29 11 84,29-11-70,-20 7 112,1-1 0,-1-1 0,0-1 0,-42 3 0,62-26 238,3 13-381,-1 0 0,1 0 1,1 0-1,-1 0 0,1 0 0,0 1 0,0-1 0,0 1 0,1-1 0,0 1 0,6-6 0,59-54 10,-45 44 46,42-35-34,-33 29-48,-1-1 1,-2-1-1,50-62 1,-77 86 37,-1 4-12,-1-1 0,0 1 0,0-1 1,0 1-1,0-1 0,-1 0 0,1 1 1,0-1-1,-1 0 0,1 0 0,-1 0 1,1 0-1,-1 1 0,0-1 0,0 0 1,0-3-1,0 4-6,-5 1 7,0 1-1,1 0 1,-1 0-1,0 0 1,1 1-1,-1-1 1,1 1-1,0 0 1,0 0-1,-1 1 1,1-1-1,1 1 1,-1 0-1,0 0 1,1 0-1,-1 0 0,1 1 1,-3 4-1,2-3-4,0 0 0,0 1 0,1-1 1,0 1-1,0 0 0,0-1 0,1 1 0,0 1 0,0-1 0,1 0 0,-1 0 0,0 13 0,3-17-7,-1 0-1,1 0 1,-1 0 0,1 0 0,0 0 0,0 0 0,0 0 0,0 0 0,0 0 0,1 0 0,-1-1-1,1 1 1,-1 0 0,1-1 0,-1 1 0,1-1 0,0 0 0,0 0 0,-1 1 0,1-1-1,3 1 1,52 22 27,-39-16 23,-3-1 11,-8-4 76,-1 0 1,1 0-1,-1-1 0,1 0 0,0 0 1,13 2-1,-25 19-94,1-18-37,0 0-1,0 0 1,0 0 0,-1-1-1,0 1 1,0-1 0,0 0-1,0-1 1,0 1 0,-1-1-1,0 0 1,0 0 0,0-1-1,0 0 1,0 0-1,-7 2 1,14-21-2532,10-12-3367,18-5-5701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2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57 355 6931,'0'0'7006,"21"-8"-2769,-20 4-3969,0 0 0,0 1 1,-1-1-1,1 0 0,-1 0 1,0 0-1,-1-7 0,1 0-59,-39 11-195,37 0-18,0 0 1,0 1-1,0-1 1,1 1 0,-1-1-1,0 1 1,0 0-1,0 0 1,0 0 0,1 0-1,-1 0 1,0 0-1,1 0 1,-1 1 0,1-1-1,0 1 1,-1-1-1,1 1 1,0-1-1,0 1 1,0 0 0,0-1-1,0 1 1,0 0-1,0 0 1,1 0 0,-1 0-1,1 0 1,-1 0-1,1 3 1,0-2-4,-1 0 1,1 0-1,1 0 1,-1 1-1,0-1 1,1 0-1,0 0 1,-1 0-1,1 0 1,0 0-1,1 0 1,-1 0-1,1 0 1,-1-1-1,1 1 1,0 0-1,0-1 1,4 5-1,86 63 330,-64-51-316,-1 2 0,27 25 0,-52-44-20,0 0-1,0 1 0,0-1 0,0 1 0,0-1 0,-1 1 0,1 0 1,-1-1-1,1 1 0,-1 0 0,0 0 0,-1 0 0,1 0 0,0 0 1,0 4-1,-1-5 12,-1-1 0,1 1 0,0-1 0,0 1 1,-1-1-1,1 1 0,-1-1 0,1 1 0,-1-1 0,1 1 1,-1-1-1,0 1 0,0-1 0,0 0 0,0 1 0,0-1 1,0 0-1,0 0 0,0 0 0,-1 0 0,1 0 0,0 0 1,-1 0-1,1 0 0,0-1 0,-1 1 0,1-1 0,-3 2 1,-18 3 97,0 0 0,-1-2 0,1 0 0,-1-2 0,1 0 0,-43-5 0,64 3-73,0 1 0,0 0 0,0 0 0,0-1-1,1 1 1,-1 0 0,0-1 0,0 1 0,0 0 0,1-1 0,-1 0 0,0 1 0,1-1 0,-1 1-1,0-1 1,1 0 0,-1 1 0,1-1 0,-1 0 0,1 1 0,-1-1 0,1 0 0,0 0 0,-1 0-1,1 1 1,0-1 0,0 0 0,-1 0 0,1 0 0,0 0 0,0 0 0,0 1 0,0-1-1,0 0 1,0 0 0,0 0 0,1 0 0,-1 0 0,1-1 0,-1-4 222,0 5 131,23 1-394,0-1 0,-1-1 0,1-1 0,0-1 0,-1-1 0,0-1 0,39-16 0,-48 16 6,0-1 1,-1 0-1,1-1 1,-2 0-1,1-1 1,-1 0 0,-1-1-1,1-1 1,-2 1-1,1-2 1,-2 1-1,1-1 1,8-18 0,-12 22-52,-1 0 0,-1-1 1,1 1-1,-1-1 1,-1 0-1,0 0 1,0 0-1,1-17 1,-48 24-70,40 2 138,1-1-14,1 1-1,0 0 0,0 0 1,0 0-1,0 1 0,-1-1 1,1 1-1,0 0 0,0 0 1,0 0-1,0 0 1,-3 2-1,4-1 1,1 0-1,-1 0 1,0 0 0,1 0-1,-1 1 1,1-1 0,0 0-1,0 1 1,0-1 0,0 1-1,0 0 1,1-1 0,-1 1-1,1-1 1,-1 4 0,-2 13 10,1 1 1,0-1 0,1 0-1,1 1 1,3 22 0,-2-35-3,0 0 0,0 0 0,1 0 0,0 0 1,0-1-1,1 1 0,0 0 0,0-1 0,0 0 0,1 0 0,0 0 1,0 0-1,1 0 0,-1-1 0,1 0 0,0 0 0,7 5 0,-9-8-2,0 0 0,1 0 0,-1 0 0,1 0 0,-1-1-1,1 1 1,0-1 0,-1 0 0,1 0 0,0 0 0,0-1-1,0 1 1,0-1 0,0 0 0,-1 0 0,1-1 0,0 1-1,5-2 1,-2 0 28,-1-1 0,0 1 0,1-1-1,-1 0 1,-1-1 0,1 0 0,0 1 0,-1-2-1,9-8 1,0-2-3,-2 0 0,1-1 0,-2-1-1,0 0 1,-1 0 0,9-22 0,-4-3-48,-2 0-1,-2-1 1,10-73 0,0 0-34,-27 179-499,-3-27 570,1-1 0,2 1-1,2 1 1,1-1 0,2 0 0,3 43 0,-1-74-13,-1 0 0,1 0 0,0-1 0,0 1 0,0 0 0,1 0 0,0-1 0,0 1 0,0-1 0,0 0 0,1 0 0,0 0 0,0 0 0,0 0 0,0 0 0,0-1 0,1 1 0,-1-1 0,1 0 1,0 0-1,0 0 0,1-1 0,-1 0 0,6 3 0,-6-4 19,0 1 0,0-1 0,0-1 0,0 1 0,0-1 1,0 1-1,0-1 0,0 0 0,0 0 0,0-1 0,0 0 0,0 1 1,0-1-1,0 0 0,0-1 0,0 1 0,0-1 0,-1 0 0,1 0 1,-1 0-1,1 0 0,-1 0 0,0-1 0,0 0 0,0 1 0,0-1 0,0 0 1,0-1-1,2-3 0,16-26-37,0 0-1,-3-1 1,-1-1 0,-1 0-1,-2-2 1,-2 1 0,-1-2 0,-2 1-1,-1-1 1,-2-1 0,-2 1-1,-1-56 1,-3 92 46,-5 22-297,-24 43 183,21-49 96,0 1 0,1 1 0,1-1 0,1 1 0,0 0 0,-4 28 0,6-23 39,1-1 0,2 1 0,0 0-1,4 32 1,-3-46-31,1 0 0,0 0 0,0-1 1,1 1-1,-1 0 0,1-1 0,1 0 0,-1 0 0,1 0 0,0 0 0,0-1 1,1 1-1,0-1 0,0 0 0,0-1 0,0 1 0,8 4 0,-5-4 19,0-1-1,0 0 1,0 0-1,1 0 1,-1-1-1,1-1 1,0 1-1,0-1 1,0-1-1,0 0 1,0 0-1,10-1 1,-13 0-17,-1 0 1,0-1-1,0 0 1,1 0-1,-1 0 1,0-1-1,0 0 1,0 0 0,0 0-1,0 0 1,-1-1-1,1 0 1,-1 0-1,0 0 1,1 0-1,-1-1 1,-1 0-1,1 0 1,-1 0-1,1 0 1,3-8-1,-2 4-202,-1-1-1,0 0 0,-1 0 0,0 0 0,0-1 0,-1 1 1,1-11-1,1-70-4938,-4 80 4338,0-37-10008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19 3009,'0'0'10896,"0"24"-10197,2 5-50,-1-21-520,0 0-1,-1 0 0,0 0 0,0 1 1,-1-1-1,-2 12 0,2-19-98,1-1 0,-1 1 0,1-1 0,-1 0 0,1 1-1,-1-1 1,0 0 0,1 1 0,-1-1 0,1 0 0,-1 1 0,0-1-1,1 0 1,-1 0 0,0 0 0,1 0 0,-1 0 0,0 0-1,0 0 1,1 0 0,-1 0 0,0 0 0,1 0 0,-1 0-1,0 0 1,1-1 0,-1 1 0,0 0 0,0-1 0,-21-9 1003,15 2-927,-1-1-1,2 0 0,-11-16 0,14 19-50,0-1-1,-1 1 0,0 0 0,0 0 0,-1 1 0,0-1 0,0 1 1,0 0-1,0 0 0,-1 1 0,0-1 0,0 1 0,-6-3 0,9 7-50,0-1 0,0 1 0,0 0 0,0 0 0,0 0 0,1 0 0,-1 1 0,0-1 0,0 1-1,1 0 1,-1 0 0,0 0 0,1 0 0,-1 0 0,0 0 0,1 1 0,0-1 0,-1 1 0,1 0-1,0 0 1,0 0 0,0 0 0,0 0 0,0 0 0,-2 4 0,-3 3-17,1 0 0,0 1 0,1-1 0,0 1 0,-5 15 0,0 13 5,2 0-1,1 1 0,2-1 0,2 1 0,3 62 0,0-101 10,0 1 1,0 0-1,0 0 0,0 0 0,0-1 0,0 1 1,1 0-1,-1 0 0,0-1 0,1 1 0,-1 0 1,0 0-1,1-1 0,-1 1 0,1-1 1,-1 1-1,1 0 0,-1-1 0,1 1 0,0-1 1,-1 1-1,1-1 0,0 1 0,-1-1 0,1 0 1,0 1-1,-1-1 0,1 0 0,0 1 0,0-1 1,-1 0-1,1 0 0,0 0 0,0 0 1,0 0-1,-1 0 0,1 0 0,0 0 0,0 0 1,0 0-1,-1 0 0,1 0 0,0-1 0,0 1 1,-1 0-1,1-1 0,1 0 0,1 0 87,1 0 0,-1 0 0,0 0 0,1-1-1,-1 0 1,0 0 0,0 0 0,0 0 0,5-5 0,16-26-67,-1-2 1,-2-1 0,-2-1 0,-1 0 0,19-58-1,-25 72-85,-12 23 52,1 0 0,-1 0-1,0 0 1,0 0 0,1 0 0,-1 0 0,0 0-1,1 0 1,-1 0 0,0 0 0,0 0 0,1 0-1,-1 0 1,0 0 0,0 0 0,1 0 0,-1 1 0,0-1-1,0 0 1,1 0 0,-1 0 0,0 0 0,0 0-1,1 1 1,-1-1 0,0 0 0,0 0 0,0 0-1,0 1 1,1-1 0,-1 0 0,0 0 0,0 1-1,0-1 1,0 0 0,0 0 0,0 1 0,0-1 0,1 0-1,-1 0 1,0 1 0,9 49-745,-6-31 1213,-2-11-411,1 6 22,0-1 0,1 1 1,0-1-1,1 1 0,1-1 0,0 0 1,1-1-1,0 1 0,10 13 0,-16-25-54,1 0-1,0 0 1,0-1 0,0 1-1,-1 0 1,1-1-1,0 1 1,0-1 0,0 1-1,0-1 1,0 1-1,0-1 1,0 0 0,0 1-1,0-1 1,0 0-1,0 0 1,0 0 0,0 0-1,0 0 1,1 0-1,-1 0 1,0 0 0,0 0-1,0-1 1,0 1-1,0 0 1,0-1-1,0 1 1,0 0 0,0-1-1,0 1 1,0-1-1,-1 0 1,1 1 0,0-1-1,0 0 1,0 0-1,-1 1 1,1-1 0,0-1-1,28-41 538,-26 38-586,11-25 157,15-40-1,-21 46-101,2 0 0,0 1 1,20-31-1,-29 53-28,0-1 0,-1 1 0,1 0 0,0 0 0,0-1 0,0 1 0,0 0 1,0 0-1,0 0 0,1 0 0,-1 0 0,0 0 0,0 0 0,1 1 0,-1-1 0,1 0 0,2 0 0,-4 1-6,1 0 1,0 0-1,-1 1 0,1-1 0,0 0 0,-1 0 0,1 1 0,-1-1 0,1 1 0,0-1 0,-1 0 0,1 1 1,-1-1-1,1 1 0,-1 0 0,0-1 0,1 1 0,-1-1 0,1 1 0,-1 0 0,0-1 0,0 1 0,1-1 1,-1 1-1,0 0 0,0 0 0,3 10-116,-1 0 1,0 0 0,0 19-1,-1-19 253,-1 20-60,-1-24-26,1-1 0,0 1 1,0 0-1,1 0 1,-1-1-1,2 1 1,-1 0-1,1-1 0,0 1 1,0-1-1,3 7 1,-4-13-22,-1 1 1,0-1-1,1 0 1,-1 0-1,1 1 1,-1-1-1,0 0 1,1 0 0,-1 0-1,1 0 1,-1 0-1,0 1 1,1-1-1,-1 0 1,1 0-1,-1 0 1,1 0-1,-1 0 1,1 0-1,-1 0 1,0-1 0,1 1-1,-1 0 1,1 0-1,-1 0 1,1 0-1,-1 0 1,0-1-1,1 1 1,-1 0-1,0 0 1,1-1 0,-1 1-1,0 0 1,1-1-1,-1 1 1,0 0-1,1-1 1,-1 1-1,0 0 1,0-1-1,0 1 1,1-1 0,-1 1-1,0 0 1,0-1-1,0 1 1,0-1-1,13-24 38,-12 23-16,3-8-14,11-23-47,24-39-1,-33 62 8,0 1 0,1 0 0,0 0 0,1 1 0,0 0 0,0 0 0,0 1 0,16-10 0,-23 16 3,0 1 0,-1 0 0,1-1 0,0 1 0,0 0 0,-1-1 0,1 1 0,0 0 0,0 0 0,-1 0 0,1 0 0,0 0 0,0 0 0,0 0 0,-1 0 0,1 0 0,0 0 0,0 0 0,0 0 0,-1 1 0,1-1 0,0 0 0,-1 0 0,1 1 0,0-1 0,0 1 0,-1-1 0,1 1 0,-1-1 0,1 1 0,0-1 0,-1 1 0,1-1 0,-1 1 0,1 0 1,0 0-1,14 31-64,-11-21 78,11 22 138,1 0-1,1-2 1,2 0 0,27 33-1,-45-63-374,1 1-1,-1-1 1,1 0-1,0 0 1,-1 0-1,1 0 1,0 0-1,0 0 1,-1 0-1,1 0 1,0-1-1,0 1 1,0-1-1,0 0 1,0 1-1,0-1 1,0 0-1,0 0 0,0 0 1,0 0-1,0-1 1,0 1-1,0 0 1,0-1-1,0 0 1,0 1-1,-1-1 1,1 0-1,0 0 1,0 0-1,-1 0 1,1 0-1,0 0 1,1-2-1,20-29-2027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179 350 4178,'0'0'9756,"8"0"-4631,-54-5-4839,37 3-143,0 1 0,0 0 0,0 1 0,0-1-1,0 2 1,-12 1 0,19-1-131,0 0 0,-1 0-1,1 1 1,0-1 0,-1 1-1,1 0 1,0 0-1,0 0 1,1 0 0,-1 0-1,0 0 1,1 0 0,-1 0-1,1 1 1,-1-1 0,1 1-1,-1 3 1,-16 46 58,13-31-50,2-1-1,0 1 0,2 0 0,0 0 0,1 0 0,4 28 0,-4-48-15,0 0-1,0 0 1,1 0 0,-1 0-1,0 0 1,0 0 0,1 0 0,-1 0-1,1 0 1,-1 0 0,1 0-1,-1 0 1,1 0 0,0 0 0,-1 0-1,1-1 1,0 1 0,0 0-1,-1 0 1,1-1 0,0 1 0,0-1-1,0 1 1,0 0 0,0-1-1,0 0 1,0 1 0,0-1 0,0 0-1,0 1 1,0-1 0,0 0-1,0 0 1,0 0 0,0 0 0,0 0-1,1 0 1,-1 0 0,0 0-1,0-1 1,0 1 0,0 0 0,0 0-1,0-1 1,0 1 0,0-1-1,0 1 1,1-2 0,3 0 77,-1-1-1,1 1 1,-1-1 0,0 0 0,0 0 0,0 0-1,0-1 1,0 1 0,4-7 0,5-12-31,-1 0-1,-1-2 1,-1 1 0,-1-1 0,-1 0 0,-1-1 0,-1 0 0,3-29 0,-1-26-129,-4-99 1,-4 163 82,0 8 6,1 5-6,-1-1-1,0 0 1,0 0 0,0 0-1,0 1 1,-1-1 0,0 0 0,1 0-1,-1 1 1,0-1 0,-1 0-1,1 1 1,-1-1 0,0 1-1,-2-5 1,3 8-21,0 0 1,1 0-1,-1 0 0,1 0 0,-1 0 1,0 0-1,1 0 0,-1 0 0,1 0 0,-1 0 1,1 0-1,-1 0 0,0 1 0,1-1 1,-1 0-1,1 0 0,-1 1 0,1-1 1,-1 0-1,1 1 0,-1-1 0,1 1 0,-1-1 1,1 0-1,0 1 0,-1-1 0,1 1 1,0-1-1,-1 1 0,1-1 0,0 1 1,0-1-1,-1 1 0,1 0 0,0-1 0,0 1 1,0-1-1,0 1 0,0 0 0,0 0 1,-10 29 120,9-28-137,-5 21 47,2 1 0,0-1 0,2 1 0,1 0 0,0 0 0,2 0 0,4 24 0,-3-36-11,1-1 0,1 0 0,0 0 0,0 0 0,1-1 0,1 1 1,-1-1-1,2-1 0,-1 1 0,12 11 0,-4-4-81,1-2-1,1 0 1,0 0 0,31 20-1,-46-35-212,0 1-1,-1-1 1,1 1-1,0-1 1,0 0-1,0 1 1,0-1-1,-1 0 1,1 0-1,0 1 1,0-1-1,0 0 1,0 0-1,0 0 1,0 0-1,0 0 1,0 0-1,0 0 1,-1 0-1,1-1 1,0 1-1,0 0 1,0 0-1,0-1 1,0 1-1,0-1 1,-1 1-1,1-1 1,1 0-1,10-24-8261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30 4658,'0'0'13260,"-2"-5"-12169,-8-19-206,9 24-770,1 0-105,0 0 1,-1 0-1,1 0 1,0 0-1,-1 0 0,1 0 1,0 0-1,-1 0 1,1 0-1,0 0 1,-1 0-1,1 0 0,0 0 1,0 1-1,-1-1 1,1 0-1,0 0 0,-1 0 1,1 0-1,0 1 1,0-1-1,-1 0 0,1 0 1,0 1-1,0-1 1,0 0-1,-1 0 0,1 1 1,0-1-1,0 0 1,0 1-1,0-1 0,0 0 1,0 1-1,0-1 1,0 0-1,-1 0 1,1 1-1,0-1 0,-8 51 144,2 0-1,2 0 1,2 0 0,6 59-1,-2-5 37,2-85 648,7-30-416,16-45-284,-19 37-151,-2 5-159,1 0 0,0 1 1,1 0-1,1 1 1,16-19-1,-21 26 93,1 1 1,0-1 0,0 1-1,0-1 1,0 1-1,0 1 1,1-1-1,-1 1 1,1 0-1,-1 0 1,1 0-1,0 1 1,0 0-1,0 0 1,0 1-1,6 0 1,-11 0 70,-1 0 0,1 0 0,0 0 0,-1 0 0,1 0 0,0 1 0,-1-1 0,1 0 0,-1 0 1,1 1-1,0-1 0,-1 1 0,1-1 0,-1 0 0,1 1 0,-1-1 0,1 1 0,-1-1 0,0 1 0,1 0 0,-1-1 0,0 1 0,1-1 0,-1 1 0,0 0 0,1-1 0,-1 1 0,0 0 1,3 28-172,-3-23 177,0-1 0,-1 0-1,0 0 1,0 1 0,0-1-1,-1 0 1,1 0 0,-4 7-1,1-8 32,0 1-1,0-1 1,0-1-1,0 1 1,0-1-1,-1 1 0,0-1 1,1 0-1,-1-1 1,0 1-1,-1-1 0,1 0 1,0-1-1,-11 3 1,-4-1 424,-1-1 1,-34 0-1,52-2-380,-10-1 14,39-1-14738,-1 2 8662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1 523 5923,'0'0'8417,"16"0"-7670,-15 0-742,11 0 204,0 0 0,0-1 1,-1 0-1,1 0 0,0-2 0,-1 1 1,0-2-1,1 1 0,-2-1 1,1-1-1,0 0 0,-1-1 0,18-12 1,-20 12-261,-1-2 0,1 1 0,-1-1 0,-1 0 0,0-1 1,0 1-1,0-1 0,-1-1 0,0 1 0,-1-1 0,0 1 0,-1-1 1,0 0-1,0-1 0,-1 1 0,1-15 0,-3 24 46,-1 0 1,0 0-1,1 0 0,-1 0 0,0 1 1,1-1-1,-1 0 0,0 0 0,0 1 0,0-1 1,1 1-1,-1-1 0,0 1 0,0-1 1,0 1-1,0-1 0,0 1 0,0 0 1,0-1-1,0 1 0,0 0 0,-1 0 0,1 0 1,0 0-1,0 0 0,0 0 0,0 0 1,-1 1-1,-39 0-118,38-1 88,-1 1 18,0 0-1,0 0 1,0 0 0,0 1 0,1 0-1,-1 0 1,0 0 0,1 0-1,0 0 1,-1 1 0,1-1 0,0 1-1,1 0 1,-1 0 0,0 0-1,1 1 1,-1-1 0,1 0 0,0 1-1,0 0 1,1-1 0,-3 9-1,-1 0 15,1 1-1,0-1 1,1 1-1,0 0 1,-1 26-1,2 15 124,6 67-1,-2-104-113,1 0 0,0 0 0,1 0 0,1 0-1,0 0 1,2-1 0,15 29 0,-21-42-12,1 1 1,0-1 0,0 0-1,0 0 1,1 0 0,-1 0-1,1-1 1,-1 1 0,1-1-1,0 1 1,0-1 0,0 0 0,1 0-1,-1 0 1,0-1 0,1 1-1,-1-1 1,1 0 0,-1 0-1,1 0 1,0 0 0,-1 0-1,7-1 1,-5 0 26,-1-1-1,1 0 1,-1 0-1,1-1 1,-1 1 0,0-1-1,0 0 1,1 0 0,-1 0-1,0-1 1,-1 1-1,1-1 1,0 0 0,-1 0-1,0-1 1,0 1 0,0-1-1,4-4 1,20-35 29,-1-2-1,-2 0 1,-3-2 0,22-63-1,25-56-36,-64 159 17,0 0 0,0 0 0,1 0-1,-1 0 1,2 1 0,-1 0 0,1 0 0,8-6-1,-13 10-29,1 1-1,-1 0 0,0 0 0,1 0 1,-1 1-1,1-1 0,-1 0 1,1 0-1,-1 1 0,1-1 0,0 1 1,-1-1-1,1 1 0,0 0 0,-1 0 1,1 0-1,0 0 0,0 0 0,-1 0 1,1 0-1,0 0 0,-1 1 0,1-1 1,0 1-1,-1-1 0,1 1 0,-1-1 1,1 1-1,-1 0 0,1 0 0,-1 0 1,1 0-1,-1 0 0,0 0 0,0 0 1,0 1-1,1-1 0,-1 0 0,0 1 1,0-1-1,-1 1 0,1-1 0,0 1 1,1 2-1,50 111 903,-78-135-1695,1-22 615,20 33 317,0 0-1,-1 0 1,0 0 0,0 1-1,-9-9 1,15 17-129,0-1 0,-1 1 0,1 0 1,0 0-1,-1-1 0,1 1 0,-1 0 0,1 0 0,0 0 0,-1 0 1,1 0-1,0-1 0,-1 1 0,1 0 0,-1 0 0,1 0 0,-1 0 0,1 0 1,0 0-1,-1 0 0,1 1 0,-1-1 0,1 0 0,0 0 0,-1 0 1,1 0-1,-1 0 0,1 1 0,0-1 0,-1 0 0,1 0 0,0 0 0,-1 1 1,1-1-1,0 0 0,0 1 0,-1-1 0,1 0 0,0 1 0,0-1 1,-1 1-1,-7 15-191,0 8 203,2 0-1,0 0 0,2 0 0,0 0 0,2 1 0,1-1 0,1 1 0,1 0 0,5 28 0,-5-45-18,1-1-1,0 1 0,1-1 1,-1 0-1,1 0 1,1 0-1,-1-1 1,1 1-1,0-1 0,1 0 1,0 0-1,0 0 1,0-1-1,0 1 0,1-1 1,0 0-1,0-1 1,0 0-1,1 0 0,-1 0 1,1-1-1,0 0 1,0 0-1,0 0 0,1-1 1,-1 0-1,1-1 1,-1 0-1,1 0 1,8 0-1,-12-2 35,0 0 0,-1 0 0,1 0 0,0 0 0,0-1 0,-1 1 0,1-1 0,-1 0 0,1 0 0,-1 0 0,0-1 0,0 1 0,0-1 0,0 0 0,0 0 0,-1 0-1,1 0 1,-1 0 0,3-5 0,6-11 108,0 0 0,10-29-1,-13 28-130,9-20 17,-2-1-1,-2-1 0,-2-1 1,10-67-1,-12 19 89,-3-106 0,-6 197-116,0 0 0,0 0 1,1 0-1,-1 0 0,0 0 1,0-1-1,0 1 0,0 0 1,0 0-1,0 0 0,0-1 1,0 1-1,0 0 1,0 0-1,0 0 0,0 0 1,0-1-1,0 1 0,0 0 1,0 0-1,0 0 0,-1 0 1,1-1-1,0 1 0,0 0 1,0 0-1,0 0 0,0 0 1,0-1-1,0 1 0,0 0 1,-1 0-1,1 0 0,0 0 1,0 0-1,0 0 1,0 0-1,-1 0 0,1-1 1,0 1-1,0 0 0,0 0 1,0 0-1,-1 0 0,1 0 1,0 0-1,0 0 0,0 0 1,0 0-1,-1 0 0,1 0 1,0 0-1,0 0 0,0 0 1,-1 0-1,1 0 0,0 0 1,0 1-1,-7 7-203,-11 56 210,4 1 0,2 0-1,3 1 1,3 0 0,4 125 0,3-175-10,0 1 1,2-1 0,0 0 0,0 0-1,2 0 1,0 0 0,1 0 0,0-1 0,1 0-1,1 0 1,0-1 0,1 0 0,19 22-1,-27-35-20,0 0-1,0 1 0,0-1 0,0 0 1,1-1-1,-1 1 0,0 0 0,0 0 1,1 0-1,-1-1 0,0 1 0,1-1 1,-1 1-1,0-1 0,1 1 0,-1-1 1,1 0-1,-1 0 0,1 0 0,-1 0 1,0 0-1,1 0 0,-1 0 0,1 0 1,-1 0-1,1-1 0,-1 1 0,0-1 1,1 1-1,-1-1 0,1 1 0,-1-1 1,0 0-1,0 0 0,0 1 0,1-1 1,-1 0-1,0 0 0,0 0 0,0 0 1,0-1-1,0 1 0,-1 0 0,2-3 1,3-3-325,0-1-1,-1 0 1,0-1 0,0 1 0,3-14 0,4-26-2931,-6-2-2033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2657,'0'0'10896,"7"-12"-9648,3-1-779,-6 7-183,0 0 0,0 1 0,0-2 0,-1 1 0,0 0 0,2-8 0,-5 18 59,-1 0 0,0 0 0,1 0 0,0 0 0,0 0 0,0 0 0,1 7 0,14 61-586,-10-49 518,-3-16-259,-1 0 0,2 0 1,-1 0-1,1 0 0,0 0 0,0-1 1,1 1-1,5 8 0,-7-14-12,-1 0-1,0 1 0,0-1 0,0 0 0,1 0 1,-1 0-1,1 0 0,-1 0 0,1 0 1,-1 0-1,1 0 0,0 0 0,-1-1 0,1 1 1,0-1-1,-1 1 0,1-1 0,0 0 1,0 0-1,-1 0 0,1 0 0,0 0 1,0 0-1,-1 0 0,1 0 0,0-1 0,0 1 1,-1-1-1,1 1 0,0-1 0,-1 0 1,1 0-1,-1 0 0,1 0 0,-1 0 0,1 0 1,-1 0-1,0 0 0,3-2 0,4-6-44,1 0-1,-2 0 1,1-1-1,-1 0 1,0 0 0,9-21-1,27-70-731,-43 100 770,8-21-58,5-16 134,-13 39-75,0-1 0,0 0 0,0 0 0,0 0 0,0 0 0,1 0 1,-1 0-1,0 0 0,0 0 0,0 1 0,0-1 0,0 0 0,0 0 0,0 0 0,0 0 1,0 0-1,0 0 0,0 0 0,0 0 0,0 0 0,1 0 0,-1 0 0,0 0 0,0 0 1,0 0-1,0 1 0,0-1 0,0 0 0,0 0 0,0 0 0,1 0 0,-1 0 1,0 0-1,0 0 0,0 0 0,0 0 0,0 0 0,0 0 0,0 0 0,0-1 0,1 1 1,-1 0-1,0 0 0,0 0 0,0 0 0,0 0 0,0 0 0,0 0 0,0 0 0,0 0 1,0 0-1,1 0 0,-1 0 0,0 0 0,0 0 0,0-1 0,0 1 0,0 0 1,0 0-1,0 0 0,0 0 0,0 0 0,0 0 0,0 0 0,0 0 0,0-1 0,0 1 1,0 0-1,0 0 0,2 23-83,-3 39 546,-1-22-346,6 54-1,-4-91-115,1 0-1,-1 0 0,1 0 1,-1 0-1,1 0 0,0 0 1,0 0-1,1-1 0,-1 1 0,1 0 1,1 2-1,-2-4 22,-1 0 0,1 0-1,0-1 1,0 1 0,0 0 0,0 0-1,0-1 1,0 1 0,0-1 0,0 1-1,0-1 1,0 1 0,0-1 0,1 0-1,-1 1 1,0-1 0,0 0 0,0 0-1,3 0 1,-1 0 24,0-1 1,-1 0-1,1 0 0,0 0 0,0 0 1,-1-1-1,1 1 0,-1-1 0,1 0 0,-1 1 1,1-1-1,-1 0 0,0-1 0,0 1 1,0 0-1,0 0 0,-1-1 0,1 1 1,2-6-1,19-34 129,1-2-97,37-53-1,-52 85-75,1-1 1,0 1-1,1 1 1,1 0-1,-1 1 1,2 0-1,-1 1 1,20-11-1,-30 19-10,0 0 0,0 0 0,0 0-1,0 0 1,0 0 0,1 0 0,-1 1 0,0-1 0,0 1 0,1 0 0,-1-1-1,0 1 1,1 0 0,3 1 0,-5-1-6,1 1-1,-1-1 1,0 1 0,0-1 0,0 1-1,0 0 1,0-1 0,0 1 0,0 0-1,0 0 1,-1 0 0,1 0 0,0-1-1,0 1 1,-1 0 0,1 1 0,-1-1-1,1 0 1,-1 0 0,2 2-1,0 6-57,-1 0 0,0 0 0,0 1-1,-1-1 1,-1 19 0,0-5 167,2-16-86,-2 0 1,1 0 0,-1 1 0,0-1 0,-1 0 0,1 0 0,-2 0 0,1-1 0,-1 1-1,1 0 1,-2-1 0,1 0 0,-1 0 0,0 0 0,0 0 0,-1 0 0,0-1-1,0 0 1,0 0 0,0 0 0,-1-1 0,0 0 0,0 0 0,0 0 0,0-1 0,-8 4-1,11-6 6,-1 1 0,0-1 0,0 0 0,1 0-1,-1 0 1,0 0 0,0-1 0,0 1 0,0-1-1,-7-1 1,9 1-5,0-1-1,0 1 1,0-1 0,0 1-1,1-1 1,-1 0 0,0 0-1,0 0 1,1 0 0,-1 0-1,0 0 1,1-1-1,-1 1 1,1-1 0,0 1-1,-2-3 1,0-1 80,0-1 1,0 0-1,1 0 1,0 0-1,0 0 0,1-1 1,0 1-1,0 0 1,0-1-1,1 1 0,0-11 1,0 17-84,0 0 0,0-1 0,0 1 0,1 0 1,-1 0-1,0-1 0,0 1 0,0 0 0,1 0 0,-1 0 1,0-1-1,0 1 0,1 0 0,-1 0 0,0 0 0,1-1 1,-1 1-1,0 0 0,0 0 0,1 0 0,-1 0 0,0 0 1,1 0-1,-1 0 0,0 0 0,1 0 0,-1 0 1,0 0-1,1 0 0,-1 0 0,0 0 0,0 0 0,1 0 1,-1 0-1,0 0 0,1 0 0,-1 0 0,0 1 0,1-1 1,-1 0-1,1 1 0,13 8-17,8 50 49,-20-51-31,0 0-1,0-1 0,0 1 1,1-1-1,0 0 0,1 0 1,0 0-1,0 0 1,0-1-1,1 0 0,10 12 1,-13-17-7,1 1 1,-1-1 0,1 1-1,-1-1 1,1 0 0,-1 0-1,1 0 1,0 0-1,-1-1 1,1 1 0,0-1-1,0 1 1,-1-1 0,1 0-1,0 0 1,0 0 0,0-1-1,-1 1 1,1-1 0,0 1-1,-1-1 1,1 0 0,0 0-1,-1 0 1,1-1 0,-1 1-1,1 0 1,3-4 0,3-2-10,0 0 0,0-1 0,-1 0 0,0 0 0,10-14 0,-1-4-107,0-1 1,-2 0-1,18-47 1,-18 38 104,31-51 0,-44 83-5,-1 3 6,-1-1 1,1 1-1,0 0 0,-1 0 0,1 0 0,0 0 0,0 0 1,0 0-1,0 0 0,0 0 0,0 0 0,0 0 1,0 0-1,0 1 0,0-1 0,0 0 0,0 1 0,1-1 1,-1 1-1,2-1 0,-3 26-285,0 160 268,9-147 22,-8-37 10,-1 0-1,0-1 1,0 1-1,0 0 1,0 0-1,0-1 1,1 1-1,-1 0 1,0-1-1,1 1 1,-1-1-1,0 1 1,1 0-1,-1-1 1,1 1-1,-1-1 1,1 1-1,-1-1 1,1 1-1,0-1 1,-1 0-1,1 1 1,-1-1-1,1 0 1,0 1-1,-1-1 1,1 0-1,0 0 1,0 1-1,-1-1 1,1 0-1,0 0 1,-1 0-1,1 0 1,0 0-1,0 0 1,-1 0-1,1 0 1,0 0-1,-1-1 1,1 1-1,0 0 1,-1 0-1,1-1 1,0 1-1,-1 0 1,1-1-1,0 1 1,-1-1-1,1 1 1,-1 0-1,1-1 1,0 0-1,7-10 19,-1 1-1,0-1 1,0 0-1,8-22 0,14-21-198,-26 48 128,1 0 1,0 1 0,1-1 0,-1 1 0,10-9 0,-13 14 35,0-1 1,0 1 0,-1-1 0,1 1 0,0-1 0,0 1 0,0 0 0,0-1-1,-1 1 1,1 0 0,0 0 0,0-1 0,0 1 0,0 0 0,0 0-1,0 0 1,0 0 0,-1 0 0,1 1 0,0-1 0,1 0 0,-1 1 3,1 0 1,-1 0-1,1 0 1,-1 0-1,0 0 1,0 0 0,0 1-1,0-1 1,1 0-1,-2 1 1,1-1-1,0 1 1,0-1-1,0 1 1,0 2 0,34 100-45,-35-103 58,0-1 0,0 1 0,1-1-1,-1 1 1,0-1 0,0 1 0,0-1 0,0 1 0,1-1 0,-1 1 0,0-1 0,0 1-1,1-1 1,-1 0 0,0 1 0,1-1 0,-1 1 0,0-1 0,1 0 0,-1 1-1,1-1 1,-1 0 0,0 1 0,1-1 0,-1 0 0,1 0 0,-1 0 0,1 1 0,-1-1-1,1 0 1,-1 0 0,1 0 0,-1 0 0,1 0 0,0 0 0,15-13 88,6-25-129,-14 19-69,32-67-193,-37 79 311,1 0-1,1 0 1,-1 1-1,1 0 1,0 0 0,0 0-1,1 0 1,0 1-1,9-7 1,-14 12-10,0-1 0,0 0-1,0 1 1,0-1 0,0 1 0,1-1-1,-1 1 1,0-1 0,0 1 0,0 0 0,1 0-1,-1 0 1,0 0 0,0 0 0,1 0 0,-1 0-1,0 0 1,0 0 0,0 0 0,1 1 0,-1-1-1,0 0 1,0 1 0,0-1 0,2 2 0,-1 0 5,1 0 0,-1 0-1,0 0 1,-1 0 0,1 0 0,0 1 0,0-1 0,-1 0 0,0 1 0,3 4 0,0 6 30,0 0-1,-1 0 1,4 22-1,-7-29-31,1 0 0,1 1 0,-1-1 0,1 0 0,0 0 0,1 0 0,-1 0 0,1 0 0,5 6 0,-7-10-1,1 0 0,-1-1 0,1 1 0,-1 0 0,1-1 0,0 0 0,0 1 0,0-1 0,0 0-1,0 0 1,0 0 0,0 0 0,0 0 0,0-1 0,0 1 0,1-1 0,-1 1 0,0-1 0,0 0 0,1 0 0,-1 0 0,0 0 0,1 0 0,-1 0 0,0-1-1,0 1 1,0-1 0,1 1 0,3-3 0,-3 1-16,0 0 0,0 0 1,-1 0-1,1 0 0,0-1 0,-1 1 0,1-1 0,-1 1 0,0-1 0,0 0 0,0 0 0,0 0 1,-1 0-1,1-1 0,-1 1 0,2-6 0,17-62-385,-17 57 291,3-11-189,-1 0 0,-1 0 0,2-42-1,-8 66 295,1 1-1,-1-1 0,0 0 0,1 0 0,-1 1 1,0-1-1,1 1 0,-1-1 0,0 1 0,0 0 0,1 0 1,-1-1-1,0 1 0,0 1 0,0-1 0,1 0 1,-1 0-1,0 1 0,1-1 0,-1 1 0,0-1 1,1 1-1,-1 0 0,0-1 0,1 1 0,-3 2 0,-1 8 5,1 1-1,1-1 0,0 1 0,1 0 0,0 0 0,1 0 0,0 0 0,1 0 0,3 24 1,-3-2-42,0-30 47,0 0-1,0 0 1,0 0-1,1 0 0,0 0 1,-1 0-1,1 0 1,1 0-1,-1 0 0,0 0 1,1 0-1,0-1 0,0 1 1,0-1-1,0 1 1,1-1-1,-1 0 0,1 0 1,0 0-1,0 0 0,0-1 1,0 1-1,0-1 1,1 0-1,-1 1 0,1-2 1,0 1-1,-1 0 1,1-1-1,0 1 0,0-1 1,0 0-1,0-1 0,0 1 1,0-1-1,0 1 1,0-1-1,0 0 0,0-1 1,0 1-1,0-1 1,0 0-1,0 0 0,0 0 1,4-2-1,-4 1 29,1-1 0,-1 1 1,-1-1-1,1 0 0,0 0 0,-1-1 1,1 1-1,-1-1 0,0 1 0,0-1 1,-1 0-1,4-5 0,26-59 131,-19 38-175,-10 24 3,5-13 31,1 1-1,1 1 1,17-25-1,-24 38-40,1 0-1,-1 0 0,1 0 1,0 0-1,1 1 1,-1-1-1,0 1 0,1 0 1,0 1-1,-1-1 1,1 1-1,0 0 0,1 0 1,-1 0-1,0 1 0,0 0 1,10-1-1,-13 1 4,0 1 0,0 0-1,0-1 1,0 1-1,1 0 1,-1 0 0,0 1-1,0-1 1,0 0 0,0 1-1,0-1 1,0 1 0,0 0-1,0 0 1,0 0 0,0 0-1,0 0 1,0 0-1,-1 0 1,1 0 0,0 1-1,-1-1 1,1 1 0,-1-1-1,1 1 1,1 3 0,-1 0-18,-1 0 0,0-1 0,0 1 0,0 0 0,-1 0 0,0 0 0,0 0 0,0 0 0,0 0 0,-1 0 0,-2 8 0,3-12 28,0 1 1,-1-1-1,1 1 0,-1-1 1,1 0-1,-1 0 0,0 1 1,1-1-1,-1 0 0,0 0 1,0 0-1,0 0 0,0 1 1,0-1-1,0-1 0,0 1 1,0 0-1,0 0 0,0 0 1,-1-1-1,1 1 0,0 0 1,-3 0-1,-33 5 264,21-5 65,16 1-343,0 0 0,0 0 1,0 0-1,0 0 0,1 0 0,-1 0 1,1 0-1,-1 0 0,1 0 0,0 0 0,-1-1 1,1 1-1,2 3 0,3 1 28,0 1 0,1-1-1,0 0 1,0-1 0,0 1-1,1-1 1,-1-1 0,1 0-1,0 0 1,1 0 0,-1-1-1,1 0 1,-1-1 0,1 0-1,0 0 1,0-1 0,0 0-1,0-1 1,10 0 0,-16 0-4,1-1 1,-1 0-1,1 0 1,-1 0 0,0 0-1,0 0 1,1-1-1,-1 1 1,0-1 0,-1 0-1,1 0 1,0 0-1,0-1 1,-1 1-1,1 0 1,-1-1 0,0 0-1,0 1 1,0-1-1,0 0 1,0 0 0,-1 0-1,2-5 1,6-11-45,-1 0 0,8-34 1,-12 41-18,1-6-13,0 2-29,0 0-1,-1 0 1,-1 0-1,1-29 1,-12 45-119,2 2 200,1 0 0,1-1-1,-1 2 1,0-1 0,0 0-1,1 1 1,-1 0 0,1 0 0,-4 4-1,7-6 9,-1 0 0,1 0 0,0 0 0,0 0 0,0 0 0,0 0 0,0 0 0,0 1 0,0-1 0,0 0 0,0 1 0,1-1 0,-1 1 0,1-1 1,-1 1-1,1-1 0,-1 1 0,1-1 0,0 1 0,0-1 0,-1 1 0,1-1 0,1 1 0,-1-1 0,0 1 0,0 0 0,0-1 0,1 1 0,-1-1 0,1 1 0,-1-1 0,1 0 0,0 1 0,-1-1 0,1 1 0,0-1 0,0 0 0,1 2 0,9 6 32,0 0 1,0-1 0,0 0 0,1-1 0,1 0-1,13 6 1,35 20 301,-60-33-329,-1 0 1,0 1-1,0-1 1,1 0 0,-1 0-1,0 0 1,0 0 0,1 0-1,-1 0 1,0 0-1,0 1 1,1-1 0,-1 0-1,0 0 1,0 0-1,0 1 1,0-1 0,1 0-1,-1 0 1,0 0 0,0 1-1,0-1 1,0 0-1,0 0 1,0 1 0,0-1-1,1 0 1,-1 0 0,0 1-1,0-1 1,0 0-1,0 1 1,0-1 0,0 0-1,0 0 1,0 1 0,-1-1-1,1 0 1,0 0-1,0 1 1,-12 3 44,-25-2-38,33-2-7,-57 0-107,-92-2-2605,52-11-3199,-2-15-4528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11301,'0'0'8068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326 189 1377,'0'0'7528,"0"-3"-5580,0-7-1502,-1 0-1,-1 0 1,1 0-1,-1 1 1,-1-1-1,0 0 1,0 1-1,-1 0 1,0 0-1,-1 0 1,0 0-1,0 1 1,-1 0-1,0 0 1,0 0 0,-9-7-1,13 12-354,0 1 0,-1 0 0,1 0 0,-1 0-1,1 0 1,-1 1 0,0-1 0,0 1 0,0-1 0,0 1 0,0 0 0,0 0 0,0 1-1,0-1 1,0 0 0,0 1 0,-1 0 0,1 0 0,0 0 0,0 0 0,0 0-1,0 1 1,-1-1 0,1 1 0,0 0 0,0 0 0,-5 3 0,1-1-105,0 1 1,1 0 0,0 1 0,0 0-1,0-1 1,0 2 0,1-1-1,0 1 1,0 0 0,-6 9 0,-2 7 12,0 2 1,2-1-1,1 1 1,0 1-1,2 0 1,-9 44 0,10-26-46,2 0 0,2 0 0,2 56 0,1-97 39,1 1 0,-1-1-1,0 0 1,1 0 0,-1 1 0,1-1 0,-1 0 0,1 0 0,0 0 0,0 0 0,0 0-1,0 0 1,1 0 0,-1 0 0,0-1 0,1 1 0,-1 0 0,1-1 0,0 1 0,-1-1-1,1 0 1,0 1 0,0-1 0,0 0 0,0 0 0,0 0 0,4 1 0,-2-1 26,0 0 0,0-1 0,0 1 0,1-1 0,-1 0-1,0 0 1,0 0 0,1 0 0,-1-1 0,0 0 0,0 1 0,0-2 0,0 1 0,7-3 0,-1-2 6,-1 0 0,0 0 0,0-1 0,0-1 0,-1 1 0,0-1 0,-1-1-1,0 1 1,10-15 0,3-8 16,26-54 0,-33 53 2,-1 0 0,14-67 0,-8 28 460,-18 71-488,0-1 0,0 1 0,0 0 0,0-1 0,0 1 0,0 0 0,0 0 0,0-1 0,0 1 0,0 0 0,0-1 0,0 1 0,0 0 0,0 0 0,1-1 0,-1 1 0,0 0 0,0-1 0,0 1 0,1 0 0,-1 0 0,0 0 0,0-1 0,0 1 0,1 0 0,-1 0 0,0 0 0,0-1 0,1 1 0,-1 0 0,0 0 0,1 0 0,-1 0 0,0 0 0,0 0 0,1 0 0,-1 0 0,0 0 0,1 0 0,-1 0 0,0 0 0,1 0 0,-1 0 0,0 0 0,1 0 0,8 17-139,2 59 96,-3 0 1,-3 0 0,-7 104-1,0-57 95,4 29-6,-4 161-58,2-311 13,0 0-1,0 0 0,-1 1 1,1-1-1,0 0 1,-1 0-1,0 0 1,1 0-1,-1 0 0,0 0 1,0 0-1,0 0 1,0 0-1,-1 0 1,1 0-1,0 0 0,-1-1 1,1 1-1,-1-1 1,0 1-1,1-1 1,-1 0-1,0 1 0,0-1 1,0 0-1,0 0 1,0 0-1,-3 0 1,0 1 56,-1-2 0,1 1 1,0-1-1,-1 1 0,1-1 1,-1-1-1,1 1 0,0-1 0,-1 0 1,1 0-1,-6-3 0,5 2-22,-1-2-1,1 1 1,0-1-1,0 0 0,0-1 1,0 1-1,1-1 0,0 0 1,0 0-1,0-1 1,0 0-1,1 1 0,0-2 1,1 1-1,-1 0 0,-3-10 1,-1-2-11,1 0 0,1 0 1,1-1-1,0 0 0,-2-20 1,3 9-57,1 0 0,1 0 0,2-1 1,1 1-1,1 0 0,1 0 0,2 0 1,1 1-1,2 0 0,11-30 1,0 19-536,2 0 0,49-68 0,19-6-5020,-49 66-2109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7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10 431 8276,'0'0'10850,"-2"-8"-10018,0 1-628,1 5-125,0 0 1,0-1 0,0 1 0,1-1 0,-1 1-1,1-1 1,0 0 0,-1 1 0,1-1 0,0 1 0,0-1-1,1 0 1,0-2 0,-1 4-64,1 0 0,-1 0 0,1 0 0,0 1 0,0-1-1,-1 0 1,1 0 0,0 1 0,0-1 0,0 1 0,0-1 0,0 1 0,0-1 0,0 1-1,0-1 1,0 1 0,0 0 0,0 0 0,0-1 0,0 1 0,0 0 0,0 0 0,0 0-1,0 0 1,0 0 0,0 0 0,0 1 0,0-1 0,0 0 0,0 0 0,0 1 0,0-1 0,0 1-1,1 0 1,35 17 228,-27-9-249,0 1-1,0 0 0,-2 1 0,1 0 0,-1 0 0,-1 1 1,0 0-1,-1 0 0,0 1 0,-1 0 0,0 0 0,-1 0 1,0 1-1,-1-1 0,2 26 574,-5-48 299,0-1-810,-1-22 34,2-1 1,1 1 0,11-58 0,-10 79-175,0 1 0,1 0-1,0 0 1,0 0 0,1 1 0,0-1 0,1 1-1,0 0 1,1 1 0,-1 0 0,2 0 0,-1 0-1,1 1 1,0 0 0,17-11 0,-17 12 14,1 1-1,-1 0 1,1 0 0,0 1 0,0 0 0,1 0 0,-1 1 0,1 0 0,0 1-1,12-1 1,-19 36-72,-5 33 194,0-36-17,2 0 1,0-1 0,8 45 0,-8-72-31,0 0 0,0 0-1,0 0 1,1 0 0,-1 0 0,1 0 0,-1 0 0,1-1-1,0 1 1,0 0 0,-1 0 0,1-1 0,0 1 0,1-1-1,-1 1 1,0-1 0,0 1 0,1-1 0,-1 0 0,1 1-1,-1-1 1,1 0 0,-1 0 0,1 0 0,0 0 0,-1 0-1,1-1 1,0 1 0,0 0 0,0-1 0,0 0-1,-1 1 1,1-1 0,0 0 0,0 0 0,0 0 0,0 0-1,0 0 1,0 0 0,0-1 0,3 0 0,-1 0 8,0-1-1,0 0 1,-1 0 0,1 0 0,0-1 0,-1 1 0,1-1-1,-1 0 1,0 0 0,0 0 0,0 0 0,-1 0-1,1-1 1,-1 1 0,1-1 0,-1 0 0,3-7 0,-1-3-18,0 0 1,-1 0 0,-1 0 0,0-1-1,-1 1 1,0-1 0,-2-16-1,1 26-7,0-1-1,-1 1 0,0 0 1,1 0-1,-2-1 0,1 1 0,-1 0 1,1 0-1,-1 0 0,-1 1 0,1-1 1,-1 0-1,1 1 0,-1 0 0,-1-1 1,1 1-1,-1 1 0,1-1 0,-1 0 1,0 1-1,0 0 0,-7-4 0,6 5 16,0 1-1,0-1 0,0 1 1,0 1-1,-1-1 0,1 1 1,0 0-1,0 0 0,0 0 1,-1 1-1,1 0 0,0 0 1,0 0-1,0 0 0,0 1 0,0 0 1,0 0-1,1 0 0,-8 6 1,9-7-12,0 1 1,0 0 0,1 0 0,-1 0-1,1 0 1,-1 0 0,1 1 0,0-1-1,0 1 1,0 0 0,0-1 0,0 1-1,1 0 1,-1 0 0,1 0-1,0 0 1,0 0 0,0 0 0,0 1-1,0-1 1,1 0 0,0 1 0,-1-1-1,1 0 1,0 0 0,1 1 0,-1-1-1,0 0 1,1 1 0,0-1 0,0 0-1,1 3 1,0-3 6,-1-1 1,1 0-1,0 0 1,-1 0-1,1-1 0,0 1 1,0 0-1,0-1 1,1 1-1,-1-1 0,0 0 1,0 0-1,1 1 1,-1-2-1,1 1 0,-1 0 1,1 0-1,-1-1 1,1 1-1,4-1 0,61 2 164,-52-2-73,-6 0-87,1-1 1,0 0-1,0-1 0,-1 0 0,1 0 1,-1-1-1,0-1 0,0 0 0,0 0 1,0-1-1,-1 0 0,0 0 1,0-1-1,0-1 0,-1 0 0,0 0 1,12-13-1,87-92-78,-106 112 27,-1 46-304,-1 9 377,-1-16-21,6 44-1,-4-80 1,1 0 0,0 0 0,0 0 1,0 1-1,0-1 0,0-1 0,1 1 0,0 0 0,-1 0 1,1 0-1,0-1 0,0 1 0,0-1 0,1 0 0,-1 0 0,4 3 1,-4-4-1,-1 0 0,0 0 1,0 0-1,1-1 1,-1 1-1,1-1 0,-1 1 1,0-1-1,1 1 1,-1-1-1,1 0 1,-1 0-1,1 0 0,-1 1 1,1-2-1,-1 1 1,1 0-1,-1 0 0,1 0 1,-1-1-1,1 1 1,-1-1-1,0 1 0,1-1 1,-1 1-1,0-1 1,1 0-1,-1 0 1,0 1-1,0-1 0,0 0 1,0 0-1,0 0 1,0-1-1,0 1 0,0 0 1,0 0-1,1-2 1,10-18-32,0-1 0,-1 0 0,-2-1 0,9-26 0,17-42 20,-35 91 6,0 0 0,0-1 0,0 1 0,0 0-1,0-1 1,0 1 0,1 0 0,-1-1 0,0 1 0,0 0-1,0 0 1,0-1 0,1 1 0,-1 0 0,0 0 0,0-1-1,0 1 1,1 0 0,-1 0 0,0-1 0,0 1 0,1 0-1,-1 0 1,0 0 0,1 0 0,-1 0 0,0 0 0,1-1-1,-1 1 1,0 0 0,1 0 0,-1 0 0,0 0-1,0 0 1,1 0 0,-1 0 0,0 0 0,1 0 0,-1 0-1,0 1 1,1-1 0,-1 0 0,0 0 0,1 0 0,-1 0-1,0 0 1,0 0 0,1 1 0,-1-1 0,0 0 0,0 0-1,1 1 1,-1-1 0,0 0 0,0 0 0,0 1 0,1-1-1,-1 0 1,0 0 0,0 1 0,0-1 0,0 1-1,10 19-57,-9-18 110,2 6-21,1 0 1,1-1-1,-1 1 1,1-1-1,1 0 0,-1-1 1,1 1-1,0-1 1,1 0-1,-1-1 1,1 1-1,0-1 1,1-1-1,-1 1 1,1-1-1,0-1 1,0 1-1,0-1 1,0-1-1,1 0 1,-1 0-1,1 0 1,-1-1-1,1 0 1,10-1-1,-17 0-24,0-1 1,0 1-1,0-1 1,0 0-1,0 0 0,0 0 1,-1 0-1,1 0 1,0 0-1,-1 0 1,1-1-1,-1 1 0,1-1 1,-1 1-1,1-1 1,-1 1-1,0-1 0,0 0 1,0 1-1,0-1 1,0 0-1,0 0 1,-1 0-1,1 0 0,-1 0 1,1 0-1,-1 0 1,0 0-1,1-2 1,6-69 192,-7 65-194,1-20-35,0-59-282,-1 81 281,-1 1 1,0 0-1,0-1 1,0 1-1,-1 0 1,1 0-1,-1 0 1,0 0-1,-1 0 1,1 0-1,-1 0 1,-5-7-1,7 12-34,0-1 0,1 0-1,-1 0 1,0 0-1,0 0 1,0 1 0,0-1-1,0 0 1,0 1-1,0-1 1,0 0-1,0 1 1,0-1 0,0 1-1,0 0 1,0-1-1,0 1 1,0 0-1,-1 0 1,1 0 0,0 0-1,0 0 1,0 0-1,-2 0 1,2 1-392,0-1 0,0 1 1,-1 0-1,1 0 0,0 0 0,0 0 1,0 0-1,0 0 0,0 0 0,0 0 1,0 0-1,1 0 0,-1 0 0,0 1 1,1-1-1,-1 0 0,1 1 0,-1-1 1,1 0-1,-1 1 0,1-1 0,0 1 0,0 1 1,-1 11-7449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9220,'0'0'8329,"3"-7"-7510,9-21-285,-9 21-217,-3 23 209,-2 123 345,5 166-501,-3-293-1515,6 45 3140,-2-40-6037,0-4-6042,-13-31 2374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0 408 11205,'0'0'8204,"19"-12"-7628,6-3-453,0 1-32,1-2-1,-2 0 1,28-26 0,-42 32-49,0 0 0,-1-1 1,0 0-1,-1 0 0,0-1 1,-1 0-1,0 0 0,-1-1 1,7-19-1,-7 11-131,-1 0 0,-1-1-1,-1 1 1,-1-1 0,-1-29 0,-1 50 113,0 24-224,0 53 369,3 0 1,15 87 0,3 0-4,-21-163-169,-1 0 1,1 1-1,0-1 0,0 1 1,0-1-1,0 1 1,0-1-1,0 1 1,0-1-1,0 1 1,0-1-1,0 1 1,0-1-1,0 1 1,0-1-1,0 1 1,0-1-1,1 1 1,-1-1-1,0 1 1,0-1-1,1 0 1,-1 1-1,0-1 1,0 1-1,1-1 1,-1 0-1,0 1 1,1-1-1,-1 0 1,1 1-1,-1-1 1,0 0-1,1 0 1,-1 1-1,1-1 0,-1 0 1,1 0-1,-1 0 1,1 0-1,-1 0 1,1 1-1,-1-1 1,1 0-1,-1 0 1,1 0-1,-1 0 1,1 0-1,-1-1 1,1 1-1,-1 0 1,0 0-1,1 0 1,-1 0-1,1 0 1,-1-1-1,1 1 1,-1 0-1,1 0 1,-1-1-1,0 1 1,1 0-1,-1-1 1,0 1-1,1 0 1,0-1-1,23-30-104,-21 27 121,94-149 122,-97 152-137,1 0 0,-1 1-1,1-1 1,0 0 0,0 0-1,-1 1 1,1-1 0,0 1-1,0-1 1,0 0 0,0 1-1,0-1 1,0 1 0,0 0-1,0-1 1,0 1 0,0 0-1,0 0 1,0 0 0,0-1-1,0 1 1,0 0 0,0 0-1,0 0 1,0 1 0,0-1-1,0 0 1,0 0 0,0 0-1,0 1 1,0-1 0,0 1-1,0-1 1,-1 1 0,1-1-1,0 1 1,0-1 0,0 1 0,0 0-1,-1-1 1,2 2 0,36 38 89,-29-30-33,32 36 217,-4-5-337,45 40 0,-61-66-1137,-6-10-2492,-8-5-126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3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14 0,'0'0'2196,"-1"-1"-2058,1 0 0,0 0 1,0 1-1,0-1 0,-1 0 1,1 0-1,0 1 0,-1-1 1,1 0-1,0 1 0,-1-1 1,1 1-1,-1-1 0,1 0 1,-1 1-1,0-1 0,1 1 1,-1-1-1,0 0 0,-15 1 298,-2 0-306,-1 0 6766,18 0-6592,-15 14 433,12-4-4424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36 816,'0'0'13073,"5"-3"-10426,22-10-2106,25 4-279,0 3 0,0 3 0,1 1 0,56 7 0,-88-2-176,-1 1-1,31 11 1,37 7 257,-23-12-157,0 4-1,-1 2 0,-1 3 0,83 36 0,28 13-55,-89-37 17,-2 3 1,-1 3 0,120 76-1,-110-43 54,147 145 0,-158-137-178,85 70 26,-66-61 10,102 115 1,-61-51 58,-67-74 12,75 101 1,18 17-99,-116-140-19,-1 2-1,53 83 0,-59-78 39,2-1 1,3-3-1,73 69 0,39 66 270,-116-134-297,93 95 0,89 44 69,26 24 24,-124-109-22,-74-68-30,73 79-1,-85-80-69,1-3 0,3-2 0,54 36-1,43 36 14,-106-83 35,2-1-1,1-3 1,0-1 0,86 33-1,7 4 15,-84-38-32,1-4 1,1-1-1,74 13 1,-14-2 0,24 5 87,152 18 0,-210-41-37,72 11 57,169 0 0,-80-19 9,258-4 49,-474 0-170,0-1-1,0 0 0,0-2 1,38-13-1,86-43 122,-58 22-114,203-89-6,-241 101 0,-1-2 1,-1-2 0,65-54-1,-65 45 17,-26 22-70,0-1 0,-2-1 0,22-24 0,-41 42-27,-1 1 0,0-1-1,0 0 1,0 1 0,0-1-1,0 0 1,0 0 0,0 0-1,0 0 1,-1 1 0,1-1 0,-1 0-1,0 0 1,1 0 0,-1 0-1,0 0 1,0 0 0,0 0 0,0 0-1,-1 0 1,1 0 0,0 0-1,-1 0 1,0 0 0,-1-3-1,0 1-542,0 0-1,-1 1 0,1-1 0,-1 1 0,0 0 0,0 0 0,-1 0 0,1 0 0,-1 0 0,-4-2 0,-32-21-11142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60 4418,'0'0'12494,"7"-8"-10627,-7 8-1848,0 0 1,0-1-1,0 1 0,0 0 1,0 0-1,0 0 1,0-1-1,0 1 1,0 0-1,1 0 0,-1 0 1,0 0-1,0 0 1,0-1-1,0 1 1,0 0-1,1 0 1,-1 0-1,0 0 0,0 0 1,0 0-1,0 0 1,1 0-1,-1-1 1,0 1-1,0 0 0,0 0 1,1 0-1,-1 0 1,0 0-1,0 0 1,0 0-1,1 0 0,-1 0 1,0 0-1,0 0 1,0 0-1,1 0 1,-1 1-1,0-1 1,0 0-1,0 0 0,0 0 1,1 0-1,-1 0 1,0 0-1,0 0 1,0 0-1,0 1 0,1-1 1,-1 0-1,0 0 1,0 0-1,0 0 1,0 1-1,0-1 0,26 135 280,-26-149-393,0 1 0,-1-1-1,-1 0 1,0 0 0,-1 1 0,-1 0-1,0-1 1,0 1 0,-1 1 0,-1-1-1,-13-20 1,17 32 124,0 0 1,0 0-1,0 1 0,0-1 1,0 1-1,0-1 0,0 1 1,0 0-1,0 0 0,0 0 1,0 0-1,0 0 0,0 0 1,0 1-1,0-1 0,0 1 0,0-1 1,0 1-1,0 0 0,0 0 1,-2 1-1,-3 3-27,-1 1 0,1 0-1,0 0 1,0 0 0,1 1 0,0 0 0,0 0 0,1 1-1,0 0 1,0 0 0,1 0 0,-6 13 0,3-4 2,1 1 1,1 0-1,0 0 0,1 0 1,-2 28-1,1 27 83,6 83-1,0-130-52,2 0 0,1 0 1,1 0-1,1 0 0,1-1 1,17 40-1,-22-61-29,0 0 1,0-1-1,0 1 0,0-1 1,1 1-1,-1-1 0,1 0 1,0 0-1,0 0 1,0 0-1,0-1 0,1 1 1,-1-1-1,1 0 0,-1 0 1,1 0-1,0 0 0,0-1 1,0 1-1,0-1 1,0 0-1,0 0 0,0-1 1,1 1-1,-1-1 0,0 0 1,0 0-1,0 0 0,0-1 1,1 1-1,-1-1 1,0 0-1,0 0 0,6-3 1,2-1 34,0 0 0,0 0 0,-1-1 1,0-1-1,0 0 0,-1-1 0,0 1 0,0-2 1,16-18-1,5-12 21,-2-2 0,32-61 1,-69 123-172,1 0 0,1 0 0,0 1 0,-3 40 0,9-55 117,0-1 0,0 1-1,1-1 1,-1 0 0,1 1-1,1-1 1,0 0 0,4 11-1,-5-14 2,1-1-1,0 1 0,-1-1 1,1 0-1,0 1 1,1-1-1,-1 0 0,0 0 1,1-1-1,-1 1 1,1 0-1,-1-1 0,1 1 1,0-1-1,0 0 1,0 0-1,-1 0 0,1 0 1,0-1-1,0 1 0,4-1 1,1 2 15,1-1 1,-1-1-1,0 1 0,1-2 1,-1 1-1,0-1 0,16-3 1,-19 2-14,-1 0 1,1 0 0,-1 0-1,0 0 1,0-1 0,0 0 0,0 0-1,0 0 1,0 0 0,-1 0 0,0-1-1,1 0 1,-1 0 0,4-7 0,15-29-112,-1-1 0,26-75 0,-2 5 90,-39 98 35,-1 3 125,-5 19-5,0 9-142,-6 297 864,6-315-866,0 1 0,0-1 0,0 1 0,0-1 0,0 1 0,0-1 0,1 1 0,-1-1 0,0 1 0,0-1 1,1 1-1,-1-1 0,0 1 0,0-1 0,1 0 0,-1 1 0,1-1 0,-1 0 0,0 1 0,1-1 0,-1 0 0,1 1 0,-1-1 0,1 0 0,-1 0 0,1 1 0,-1-1 0,1 0 0,-1 0 0,1 0 0,-1 0 0,1 0 0,-1 0 0,1 0 1,-1 0-1,1 0 0,-1 0 0,1 0 0,-1 0 0,1 0 0,-1 0 0,1 0 0,-1 0 0,1-1 0,-1 1 0,1 0 0,-1 0 0,1-1 0,-1 1 0,1-1 0,27-16 272,-13-2-237,0 0 0,-1-1 0,-1-1 0,0 0 0,-2-1 0,-1 0 1,0-1-1,-2 0 0,-1 0 0,6-28 0,-13 50-35,0 0-1,1 0 1,-1 0 0,1 0 0,-1 0-1,0 0 1,0 0 0,0 0-1,0 0 1,0 0 0,0 0-1,0-1 1,0 1 0,0 0-1,0 0 1,0 0 0,-1 0 0,1 0-1,0 0 1,-1 0 0,1 0-1,-1 0 1,1 1 0,-1-1-1,1 0 1,-1 0 0,0 0-1,0 0 1,1 1 0,-1-1 0,0 0-1,0 1 1,0-1 0,0 1-1,1-1 1,-1 1 0,0-1-1,0 1 1,0-1 0,0 1-1,0 0 1,0 0 0,-2-1-1,0 2-2,0-1-1,0 1 1,0-1-1,0 1 1,0 0-1,1 0 1,-1 1-1,0-1 0,1 1 1,-1-1-1,1 1 1,-1 0-1,1-1 1,-4 5-1,4-4-5,0 0 1,0 0-1,0 0 0,0 0 0,1 0 1,-1 0-1,1 1 0,-1-1 1,1 1-1,0-1 0,0 1 0,0-1 1,0 1-1,0 0 0,1-1 1,-1 1-1,1 0 0,0 0 0,-1-1 1,1 1-1,1 0 0,-1 0 0,0 0 1,1-1-1,-1 1 0,1 0 1,0-1-1,0 1 0,0 0 0,0-1 1,0 1-1,1-1 0,-1 0 1,1 1-1,0-1 0,-1 0 0,3 2 1,9 9-21,1-2 1,-1 1 0,2-2 0,29 18 0,-10-7 152,27 21-88,-61-42-37,0 1 0,0-1-1,0 0 1,1 0 0,-1 0 0,0 0-1,0 1 1,0-1 0,0 0-1,0 0 1,1 0 0,-1 1 0,0-1-1,0 0 1,0 0 0,0 1-1,0-1 1,0 0 0,0 0 0,0 1-1,0-1 1,0 0 0,0 0-1,0 1 1,0-1 0,0 0 0,0 0-1,0 1 1,0-1 0,0 0-1,0 0 1,0 0 0,0 1 0,-1-1-1,1 0 1,0 0 0,0 1-1,0-1 1,0 0 0,0 0 0,-1 0-1,1 0 1,0 1 0,0-1-1,0 0 1,-1 0 0,1 0-1,0 0 1,0 0 0,-1 0 0,1 0-1,0 1 1,0-1 0,-1 0-1,1 0 1,-15 4 35,14-4-19,-54 11 38,0-2 0,-73 3 1,128-17-779,1 4 570,6-9-1015,0 0-1,1 1 1,0 0 0,1 1 0,0 0-1,19-13 1,-2 0-1819,26-21-4720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4418,'0'0'15335,"0"-16"-14276,0-50-544,0 49 539,0 25-1033,-1 48 55,16 366 238,-8-306-1395,-5-112 419,-2-34-12239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8388,'0'0'11845,"80"-30"-11349,-41 17-463,2 0-33,-5 2 0,-7 0-193,-5 6-255,-15 0-704,-9-1-1618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6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11957,'0'0'8057,"19"-5"-7707,151-38-195,-157 40-96,-1 0 0,0-2 1,0 1-1,0-2 1,0 1-1,-1-2 0,12-8 1,-22 15-106,5 136-205,-5-121 297,0 0 0,2-1 0,4 20 0,-7-31-33,1 1 0,0-1 1,0-1-1,0 1 0,0 0 0,0 0 1,0 0-1,1 0 0,-1-1 0,1 1 1,0-1-1,0 1 0,0-1 0,0 0 1,0 0-1,1 0 0,-1 0 1,1 0-1,-1 0 0,1-1 0,0 1 1,-1-1-1,5 1 0,-6-1-2,0-1-1,1 0 0,-1-1 1,1 1-1,-1 0 1,0 0-1,1-1 1,-1 1-1,0-1 1,1 1-1,-1-1 1,0 1-1,0-1 1,1 0-1,-1 0 0,0 1 1,0-1-1,0 0 1,0 0-1,0 0 1,0 0-1,0 0 1,0-1-1,-1 1 1,1 0-1,0 0 1,-1 0-1,1-1 0,-1 1 1,1 0-1,-1-1 1,1 1-1,-1-1 1,0 1-1,0 0 1,0-1-1,0-2 1,2-66-104,-2 53 17,-1 8 31,-1 0 0,1 0 0,-1 0 0,-1 0 0,0 0-1,0 0 1,-1 1 0,0-1 0,0 1 0,-1 0 0,0 0-1,0 1 1,-1-1 0,-11-10 0,16 17 48,0 0 0,0 0 0,0 0 0,0 0-1,0 0 1,0 0 0,-1 0 0,1 0 0,0 1 0,0-1 0,-1 1 0,1-1 0,-1 1 0,1-1 0,0 1 0,-1 0 0,1-1 0,-1 1-1,1 0 1,-1 0 0,1 0 0,0 0 0,-1 0 0,1 1 0,-1-1 0,1 0 0,0 1 0,-1-1 0,1 1 0,-1-1 0,1 1 0,0 0-1,0-1 1,-1 1 0,1 0 0,0 0 0,0 0 0,0 0 0,0 0 0,0 0 0,-1 2 0,-3 2 11,0 1-1,0 1 1,0-1 0,1 1 0,-6 12-1,6-9 34,0 1 0,0 0-1,1-1 1,1 1 0,0 0-1,1 0 1,0 1 0,0-1-1,1 0 1,0 0 0,4 17 0,-4-27-38,1 0 0,0 0 0,-1 0 1,1 0-1,0 0 0,0 0 0,-1 0 1,1 0-1,0 0 0,0-1 0,0 1 1,0 0-1,0 0 0,1-1 0,-1 1 1,0-1-1,0 1 0,0-1 1,0 0-1,1 1 0,-1-1 0,0 0 1,0 0-1,1 0 0,-1 0 0,0 0 1,2 0-1,38-3 161,-34 1-145,0 0 0,0 0 0,0-1 0,-1 0 1,1 0-1,-1-1 0,0 0 0,0 0 0,0 0 0,0-1 0,-1 0 0,0 0 0,6-7 0,12-15-216,26-42 0,-34 47 107,-7 9 37,16-21 18,-23 33 13,0-1-1,0 1 1,1-1-1,-1 1 1,0 0-1,1 0 0,-1 0 1,1 0-1,-1 0 1,1 0-1,-1 0 1,1 0-1,0 0 1,0 1-1,-1-1 0,4 0 1,-3 6 5,-1 0 1,1 1-1,-1-1 1,0 0-1,0 1 0,-1-1 1,0 11-1,0-14 8,-1 61 219,-1-48-158,1 1 1,1-1-1,0 1 0,1-1 0,1 0 1,6 27-1,-8-41-49,0-1-1,0 0 1,0 1 0,0-1 0,0 0-1,0 0 1,0 1 0,1-1-1,-1 0 1,0 1 0,0-1-1,0 0 1,0 0 0,1 1 0,-1-1-1,0 0 1,0 0 0,1 0-1,-1 1 1,0-1 0,0 0-1,1 0 1,-1 0 0,0 0-1,1 0 1,-1 1 0,0-1 0,0 0-1,1 0 1,-1 0 0,0 0-1,1 0 1,-1 0 0,0 0-1,1 0 1,-1 0 0,1 0-1,11-10 82,7-21-121,-17 28 56,28-52-178,-21 36-48,0 0 0,2 1 0,0 0 0,1 1 1,29-32-1,-41 49 182,1-1 0,-1 1 0,0-1 1,1 1-1,-1 0 0,1-1 1,-1 1-1,1-1 0,-1 1 0,1 0 1,-1-1-1,1 1 0,0 0 1,-1 0-1,1-1 0,-1 1 0,1 0 1,0 0-1,-1 0 0,1 0 1,0 0-1,-1 0 0,1 0 0,-1 0 1,1 0-1,0 0 0,-1 0 0,1 0 1,0 0-1,-1 1 0,1-1 1,-1 0-1,2 1 0,8 21 1,-7 37 400,-3-55-405,-2 42 179,1-31-73,0 0 0,1 0-1,0 0 1,1 0 0,5 23 0,-6-38-79,0 1 0,0-1 0,0 0 0,0 1 0,1-1 1,-1 0-1,0 1 0,0-1 0,0 0 0,0 1 0,0-1 0,0 0 0,1 0 0,-1 1 0,0-1 0,0 0 0,0 1 0,1-1 0,-1 0 1,0 0-1,0 0 0,1 1 0,-1-1 0,0 0 0,1 0 0,-1 0 0,0 0 0,0 1 0,1-1 0,-1 0 0,0 0 0,1 0 0,-1 0 1,0 0-1,1 0 0,-1 0 0,0 0 0,1 0 0,-1 0 0,0 0 0,1 0 0,-1 0 0,0 0 0,1 0 0,-1-1 0,0 1 0,1 0 1,-1 0-1,0 0 0,1 0 0,-1-1 0,0 1 0,0 0 0,1 0 0,-1 0 0,0-1 0,0 1 0,1-1 0,9-12 188,25-55-303,27-48-300,-55 104 379,1 1 1,0 0 0,1 0-1,0 1 1,1 1-1,0-1 1,14-9 0,-24 19 36,1 0 1,-1-1 0,0 1-1,1 0 1,-1 0-1,1 0 1,-1-1 0,1 1-1,-1 0 1,1 0 0,-1 0-1,0 0 1,1 0 0,-1 0-1,1 0 1,-1 0-1,1 0 1,-1 0 0,1 0-1,-1 0 1,1 0 0,-1 1-1,1-1 1,-1 0 0,0 0-1,1 0 1,-1 1-1,1-1 1,-1 0 0,0 0-1,1 1 1,-1-1 0,0 0-1,1 1 1,-1-1 0,0 1-1,1-1 1,-1 0-1,0 1 1,0-1 0,0 1-1,1-1 1,-1 0 0,0 1-1,0-1 1,0 1-1,0-1 1,0 1 0,0-1-1,0 1 1,0-1 0,0 1-1,0-1 1,0 1 0,0-1-1,0 0 1,0 2-1,-1 40 522,1-28-407,-1-2-89,1 1 0,1-1-1,0 0 1,0 0 0,1 1 0,1-1-1,0 0 1,1-1 0,8 21-1,-10-31-20,-1 1-1,1 0 0,0-1 1,0 1-1,0-1 1,0 1-1,0-1 0,0 0 1,0 0-1,0 0 1,0 0-1,0 0 0,1 0 1,-1-1-1,0 1 1,1-1-1,-1 1 0,0-1 1,1 0-1,-1 0 1,0 0-1,1 0 0,-1-1 1,4 0-1,0 0 2,-1 0-1,0 0 0,0-1 1,0 1-1,0-1 1,0 0-1,0-1 0,-1 1 1,1-1-1,4-4 1,13-13-181,-2-2 0,0-1 0,-2 0-1,0-1 1,-2-1 0,-1 0 0,0-1 0,-2-1 0,-2 0 0,0-1 0,11-45 0,-22 72 170,0 0 0,1 0 0,-1-1 0,0 1 0,0 0 0,0 0 0,0 0 0,0 0 1,0 0-1,0 0 0,0-1 0,0 1 0,0 0 0,-1 0 0,1 0 0,0 0 0,-1 0 0,1 0 0,-2-2 0,2 3-3,-1 0-1,1-1 0,-1 1 0,0 0 1,1 0-1,-1 0 0,1 0 0,-1 0 1,0 0-1,1 0 0,-1 0 0,0 0 1,1 0-1,-1 0 0,1 0 0,-1 0 0,0 0 1,1 1-1,-1-1 0,1 0 0,-1 1 1,1-1-1,-1 0 0,0 1 0,-34 31-109,27-19 164,0 0-1,0 0 0,1 1 1,1 0-1,1 0 0,0 1 1,0 0-1,-3 29 0,4-16 42,2 1-1,1-1 1,4 55-1,-2-79-79,0 1 0,0 0-1,1-1 1,-1 1-1,1-1 1,0 1-1,0-1 1,1 0 0,-1 0-1,1 0 1,0 0-1,0 0 1,0-1-1,0 1 1,1-1 0,-1 0-1,1 0 1,0 0-1,0-1 1,0 1-1,0-1 1,1 0 0,-1 0-1,0 0 1,1-1-1,0 1 1,-1-1-1,10 1 1,-6-1 20,-1 0-1,1 0 1,0-1-1,-1 0 1,1 0 0,0-1-1,-1 0 1,1 0-1,-1-1 1,1 0 0,-1 0-1,0-1 1,0 0-1,0 0 1,0 0 0,-1-1-1,11-8 1,-1-4-20,0-1 1,-2 0-1,0-2 1,-1 1-1,-1-2 1,0 0-1,-2 0 0,0-1 1,-1 0-1,-2-1 1,0 0-1,-1 0 1,-1 0-1,-1-1 1,-1 0-1,-1 1 0,-2-32 1,-1 58-36,0 0 1,0 0-1,0 0 1,0-1-1,-1 1 1,0 0-1,0-1 1,0 1-1,0-1 1,-4 6-1,-3 3 4,0 3 15,-28 50-23,35-61 31,0 0-1,1 0 0,-1 1 1,1-1-1,0 0 0,0 1 1,0-1-1,1 1 0,0 0 1,0-1-1,0 1 0,0-1 1,2 7-1,0-10 10,1 0-1,0 0 1,0-1-1,-1 1 1,1-1-1,0 1 1,0-1-1,0 0 1,0 0-1,0 0 1,4-1-1,-1 0-7,0 1 3,-1-1 1,1-1-1,0 1 1,0-1-1,-1 0 1,1 0-1,-1-1 1,1 1-1,-1-1 1,0-1 0,0 1-1,8-8 1,-9 7-33,1 1 1,0-1 0,0 1-1,0 0 1,0 0 0,1 0 0,-1 0-1,1 1 1,-1 0 0,1 1-1,0-1 1,11-1 0,-17 4 12,1-1 0,0 0 0,0 0 0,-1 1 0,1-1 0,0 1 0,-1-1 0,1 1 0,-1-1 0,1 1 1,0-1-1,-1 1 0,1-1 0,-1 1 0,1 0 0,-1-1 0,0 1 0,1 0 0,-1-1 0,0 1 0,1 0 0,-1-1 0,0 1 0,0 0 0,0 0 0,0-1 1,1 1-1,-1 1 0,2 29-43,-2-25 57,2 29 14,-2-17 68,1 1-1,1 0 1,1-1 0,6 24 0,-8-38-47,0 0 0,1 0 1,-1 0-1,1-1 0,0 1 0,0 0 1,1-1-1,-1 1 0,1-1 1,-1 1-1,1-1 0,0 0 0,0 0 1,1-1-1,-1 1 0,1-1 0,-1 0 1,1 1-1,0-1 0,0-1 1,0 1-1,0-1 0,0 1 0,4 0 1,2-1 41,0 0 1,0 0 0,0-1 0,0 0 0,0-1 0,0 0 0,0 0-1,0-1 1,0-1 0,-1 1 0,1-2 0,-1 1 0,0-1-1,0-1 1,0 1 0,-1-2 0,1 1 0,-1-1 0,10-10 0,-9 8-88,-1 0 1,0-1-1,0-1 1,-1 1 0,0-1-1,-1 0 1,0-1 0,0 0-1,-1 0 1,-1 0 0,0 0-1,0-1 1,-1 1 0,-1-1-1,2-23 1,-3 33-97,-1 0-33,0 0 0,1 1 0,-1-1 0,0 0 0,0 1 1,0-1-1,0 0 0,0 1 0,-1-1 0,1 0 0,0 1 0,-1-1 0,1 1 0,-1-1 0,0 0 1,1 1-1,-1-1 0,0 1 0,0 0 0,0-1 0,0 1 0,0 0 0,0 0 0,-1-1 0,1 1 0,-1-1 1,-28-9-5588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1 571 2225,'-1'0'9715,"1"13"-7433,3-2-2459,-3-11 219,0 0 1,0 1-1,0-1 0,1 0 1,-1 0-1,0 0 1,0 0-1,0 0 1,0 0-1,0 0 1,1 1-1,-1-1 1,0 0-1,0 0 0,0 0 1,1 0-1,-1 0 1,0 0-1,0 0 1,0 0-1,0 0 1,1 0-1,-1 0 1,0 0-1,0 0 0,0 0 1,1 0-1,-1 0 1,0-1-1,0 1 1,0 0-1,0 0 1,1 0-1,-1 0 1,0 0-1,0 0 0,0 0 1,0 0-1,0-1 1,1 1-1,-1 0 1,0 0-1,0 0 1,0 0-1,0-1 1,0 1-1,0 0 0,0 0 1,0 0-1,11-18 230,-1 0-1,-1 0 0,0-1 0,-2 0 0,0 0 1,8-39-1,-12 48-209,6-36 190,-1 0-1,-3-1 1,0-91-1,-5 136 109,-7 5-309,3 2-59,1 0 0,0 0 0,0 0-1,0 0 1,1 0 0,-1 0 0,1 1 0,1-1 0,-1 1 0,1 0 0,0-1-1,-1 8 1,0 78 7,2-64-20,0-24-3,1 0 1,-1-1-1,1 1 0,0 0 1,0 0-1,0 0 1,0-1-1,0 1 0,0 0 1,1-1-1,-1 1 1,1-1-1,0 1 0,0-1 1,0 0-1,0 0 1,0 0-1,0 0 0,0 0 1,1 0-1,-1-1 1,1 1-1,-1-1 0,1 0 1,0 0-1,0 0 1,-1 0-1,1 0 0,0 0 1,0-1-1,0 1 1,0-1-1,3 0 0,1 1-9,-1 0-1,1-1 0,-1 0 0,1 0 0,0-1 0,-1 0 1,1 0-1,-1-1 0,1 1 0,-1-1 0,0 0 0,0-1 1,0 0-1,6-3 0,57-60-812,-69 66 692,0 13-503,-8 121 1633,4-89-604,1 0 1,2-1-1,6 47 0,-5-90-367,1 0 0,-1 0 0,1 0-1,0 0 1,-1 0 0,1-1-1,0 1 1,-1 0 0,1 0 0,0-1-1,0 1 1,0 0 0,0-1 0,0 1-1,0-1 1,0 1 0,0-1-1,0 1 1,0-1 0,0 0 0,0 0-1,0 1 1,0-1 0,0 0 0,0 0-1,0 0 1,0 0 0,0 0-1,0 0 1,1-1 0,-1 1 0,0 0-1,0 0 1,0-1 0,2 0 0,2 0 38,0 0 1,0-1-1,0 0 1,0 0-1,-1 0 1,10-5-1,5-10-4,-1 0 0,-1-1-1,0-1 1,-2 0 0,18-28-1,59-114-1073,-89 156 1061,-1 0 0,0-1 0,0 0 0,-1 1 0,0-1 0,0 0 0,0 1 0,-1-1 0,0 0 0,0-7 0,0 12-13,-3 0-10,0 0 1,1 0-1,-1 0 1,0 1-1,0-1 1,0 1-1,0-1 1,0 1-1,0 0 1,0 0-1,0 1 1,0-1 0,1 0-1,-1 1 1,-4 1-1,4 0-10,0 1 1,0-1-1,1 1 1,-1 0-1,0 0 0,1 0 1,0 0-1,0 1 0,0-1 1,0 1-1,0-1 1,1 1-1,0-1 0,-1 1 1,1 0-1,0 5 0,-9 65-168,10-59 158,-1-8 0,0 1 0,1-1-1,0 0 1,1 1 0,-1-1 0,4 12 0,-3-17 14,0 0 0,0 0 0,0 0 1,0 0-1,0-1 0,0 1 0,1 0 1,-1-1-1,1 1 0,-1 0 1,1-1-1,0 0 0,-1 1 0,1-1 1,0 0-1,0 0 0,0 0 1,0 0-1,0-1 0,0 1 0,0 0 1,0-1-1,0 1 0,0-1 1,0 0-1,1 0 0,2 0 0,12 1 5,1-1-1,0-2 1,-1 1-1,0-2 1,1 0-1,-1-1 1,0-1-1,-1-1 1,1 0-1,-1-1 1,0-1-1,-1 0 1,0-1-1,0-1 1,-1 0-1,0-1 1,-1 0-1,0-2 1,-1 1-1,0-1 1,-1-1-1,0 0 1,-2-1-1,17-30 1,-21 31-4,0-1 0,0 1-1,-1-1 1,-1 0 0,-1 0 0,1-18 0,-3-97 694,-2 60 448,2 69-1071,-7 7-840,-3 11 804,0 0 0,1 0 0,1 1 0,0 0 0,1 0 0,1 1 0,1 0 0,1 0 0,-3 26 0,1 25 59,1 84 1,5-147-87,0 0 1,0 0 0,1 0-1,-1 0 1,2 0-1,-1 0 1,1 0-1,0 0 1,0-1-1,4 8 1,-4-11-7,0 0 1,1-1 0,-1 1-1,1-1 1,-1 1 0,1-1-1,0 0 1,0 0-1,0 0 1,0 0 0,1-1-1,-1 1 1,0-1-1,1 0 1,-1 0 0,0 0-1,1 0 1,0-1-1,-1 0 1,1 1 0,6-2-1,-4 2 3,1-1 0,-1-1-1,1 1 1,-1-1 0,1 0 0,-1-1-1,0 0 1,0 1 0,0-2 0,0 1-1,0-1 1,0 0 0,-1 0 0,1-1-1,5-4 1,-1-1-438,0-1-1,-1 0 1,-1 0-1,1-1 1,-2 0 0,10-17-1,4-17-3568,-8 2-3658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7027,'0'0'10789,"196"-136"-10741,-143 107-48,-2 5-80,-13 8-1409,-5 8-848,-9 8-1921,-7 0-3329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49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3 517 592,'0'0'7372,"-1"1"-6947,1 0 0,0 0 0,-1 0 0,1 0 0,0 0 0,0 0 0,0 0 0,0 0 0,0 1 0,0-1 0,0 0 0,0 0 0,0 0 0,0 0 0,1 2 0,9-4-107,-1-1-1,0 0 1,1 0-1,-1-1 1,0 0 0,-1-1-1,1 0 1,-1 0-1,1-1 1,-1 0 0,8-7-1,87-73-302,-92 76 65,1-2-39,0 0 0,-1-1 0,17-23 0,-25 29-189,1 1 1,-1-1-1,0 0 1,0-1-1,-1 1 1,0 0-1,0-1 1,0 1-1,-1-1 1,0 1-1,0-12 1,-1 17 126,-1 0 1,1 0-1,-1 0 0,1-1 1,-1 1-1,1 0 1,-1 1-1,0-1 0,0 0 1,1 0-1,-1 0 1,0 0-1,0 0 0,0 1 1,0-1-1,0 0 1,0 1-1,0-1 0,0 1 1,0-1-1,0 1 1,0 0-1,0-1 0,-1 1 1,1 0-1,0 0 1,0 0-1,0 0 0,0 0 1,-3 0-1,-47 0 193,37 0-265,11 1 98,-1-1-1,1 1 1,0 0 0,0 0 0,-1 1 0,1-1 0,0 1 0,0-1 0,0 1 0,1 0 0,-1 0 0,0 0 0,1 1 0,-1-1 0,1 0 0,0 1 0,-1 0 0,1 0 0,1-1 0,-1 1 0,0 0 0,-1 5 0,-2 2 110,1-1 0,0 1 0,1 0 0,0 0 1,0 0-1,-1 15 0,3 123 853,1-144-952,0-1 0,0 0 0,0 0-1,1 0 1,-1 0 0,1 0-1,0 0 1,0 0 0,0 0-1,0 0 1,0 0 0,1 0 0,-1-1-1,1 1 1,-1-1 0,1 1-1,0-1 1,0 1 0,1-1-1,-1 0 1,0 0 0,1 0-1,-1 0 1,1-1 0,0 1 0,-1 0-1,1-1 1,0 0 0,0 0-1,0 0 1,0 0 0,0 0-1,0-1 1,0 1 0,0-1 0,0 0-1,0 0 1,0 0 0,1 0-1,-1-1 1,0 1 0,0-1-1,0 1 1,0-1 0,0 0 0,0-1-1,-1 1 1,1 0 0,0-1-1,0 1 1,2-3 0,15-13 70,0 0 0,-1-1 1,-1-1-1,22-31 0,21-20-61,-45 52-59,-13 14 26,0-1 0,1 1 0,0-1 0,0 1-1,0 0 1,0 1 0,0-1 0,1 1-1,0 0 1,0 0 0,0 0 0,0 0-1,0 1 1,0 0 0,1 0 0,10-1 0,-15 5-22,1 1 1,-1 0 0,0 0 0,-1 0 0,1 0 0,0 0-1,-1 0 1,0 0 0,1 0 0,-1 0 0,0 0 0,-1 0-1,1 3 1,-1-2 16,1 51 96,-1-5 324,8 73-1,-7-123-395,0 1-1,0-1 1,0 1-1,0-1 1,0 1-1,0-1 1,0 1-1,1-1 1,-1 0-1,0 1 1,0-1-1,0 1 1,1-1-1,-1 0 1,0 1-1,0-1 1,1 0-1,-1 1 1,0-1-1,1 0 1,-1 1-1,0-1 1,1 0-1,-1 0 1,1 0-1,-1 1 1,0-1-1,1 0 1,-1 0-1,1 0 1,-1 0-1,1 0 1,-1 1-1,0-1 1,1 0-1,-1 0 1,1 0-1,-1 0 1,1-1-1,-1 1 0,1 0 1,-1 0-1,0 0 1,1 0-1,-1 0 1,1 0-1,-1-1 1,0 1-1,1 0 1,-1 0-1,1-1 1,-1 1-1,0 0 1,1-1-1,-1 1 1,0 0-1,0-1 1,1 1-1,-1 0 1,1-1-1,19-21 338,13-27-260,47-61-63,-69 97-37,1 0 1,0 0 0,1 1-1,0 1 1,25-16 0,-37 26-1,0 0 0,1 0 1,-1 0-1,0 1 0,1-1 0,-1 0 0,1 1 1,-1-1-1,1 1 0,-1-1 0,1 1 0,0 0 0,-1-1 1,1 1-1,-1 0 0,1 0 0,0 0 0,-1 0 1,1 1-1,-1-1 0,1 0 0,-1 1 0,1-1 1,-1 1-1,1-1 0,-1 1 0,1 0 0,-1 0 1,0 0-1,1 0 0,-1 0 0,0 0 0,0 0 1,1 0-1,-1 0 0,0 0 0,0 1 0,-1-1 1,1 0-1,0 1 0,0-1 0,0 1 0,-1-1 1,1 2-1,4 10 28,-1 1 0,-1-1 1,0 0-1,2 20 0,0-2 82,-4-24-77,1 0 0,0-1 0,1 1 0,-1-1 0,1 1 0,1-1 0,-1 0 0,7 9 0,-9-13-11,1-1 0,0 1 0,0 0 0,-1-1 0,1 0 0,0 1 0,0-1 0,0 0 0,0 0 0,0 0 0,1 0 0,-1 0 0,0-1 0,0 1 0,1-1 0,-1 1 0,0-1 0,0 0 0,1 0 0,-1 0 0,0 0 0,1 0 0,-1-1 0,0 1 0,1-1 0,-1 1 0,0-1 0,0 0 0,0 0 0,3-1 0,2-2 21,0-1 1,0 1 0,-1-1 0,1 0 0,-1-1-1,-1 0 1,1 0 0,-1 0 0,0 0-1,5-9 1,42-77-60,-43 75 16,10-22-59,-2-1 0,-1 0 0,-2-1 1,-2 0-1,-2-1 0,6-52 0,-16 93 63,0 1 0,0 0 0,0 0 0,0 0 0,1-1 0,-1 1 0,0 0 0,0 0 0,0-1 0,0 1 0,0 0 0,0 0 0,0-1 0,0 1 0,0 0 0,0 0 0,0-1 0,0 1 0,0 0 0,0 0 1,0-1-1,0 1 0,-1 0 0,1 0 0,0 0 0,0-1 0,0 1 0,0 0 0,0 0 0,0 0 0,-1-1 0,1 1 0,0 0 0,0 0 0,0 0 0,-1 0 0,1-1 0,0 1 0,0 0 0,0 0 0,-1 0 0,1 0 0,0 0 0,-1 0 0,-10 8-42,-9 18 72,13-8-20,2 0 1,0 1-1,1-1 0,1 1 0,1-1 1,0 1-1,2 0 0,0 0 0,3 20 1,-2 15 78,-1-41-53,0-1 0,0 0 0,1 0 0,1 0 0,0 0 0,1 0 0,0 0-1,1-1 1,0 1 0,1-1 0,0 0 0,11 16 0,-15-25-16,1-1-1,0 0 1,-1 0-1,1 0 1,0 0-1,0 0 1,0 0 0,-1 0-1,1-1 1,0 1-1,0-1 1,0 1 0,0-1-1,0 0 1,0 0-1,0 0 1,0 0-1,0 0 1,0 0 0,0 0-1,0-1 1,0 1-1,0-1 1,0 1 0,0-1-1,0 0 1,2-1-1,3-1-6,0-1 0,0 1 1,-1-1-1,1-1 0,8-7 0,1-2-741,0-1 0,21-27 0,-33 36-128,0 0-1,0 0 0,-1 0 0,0 0 0,0-1 0,0 1 0,2-10 0,-3-16-8088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8740,'0'0'11093,"77"-80"-10789,-33 51-256,1-3 128,-1 5-176,1 6-400,-1 5-128,0 11-2385,-2-1-1874,-12 6-4641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5715,'0'0'8564,"6"0"-7564,0 0-898,-1-1 0,0 1 0,0-1-1,0-1 1,0 1 0,-1-1 0,1 0 0,0 0 0,-1 0 0,1 0 0,-1-1-1,0 0 1,1 0 0,-2 0 0,1-1 0,0 1 0,0-1 0,-1 0-1,0 0 1,0 0 0,3-5 0,15-20 46,-4 8-89,0-1 1,-2-1-1,-1 0 1,0-1 0,-2-1-1,-1 1 1,13-42-1,-38 144 814,7-59-857,2 1 0,0-1 1,1 1-1,2 0 1,-1 0-1,2 24 0,2-44-9,-1 1-1,1 0 0,0-1 1,-1 1-1,1-1 1,0 0-1,-1 1 0,1-1 1,0 0-1,0 1 0,-1-1 1,1 0-1,0 0 0,0 0 1,0 1-1,0-1 0,-1 0 1,1 0-1,0 0 0,0 0 1,0-1-1,0 1 0,-1 0 1,1 0-1,0 0 0,0-1 1,1 0-1,25-7 305,-19 2-307,0-1 1,-1 1 0,0-2 0,0 1 0,-1-1 0,0 0 0,-1-1-1,1 1 1,-2-1 0,8-18 0,27-43-101,-35 66 81,-1 0 0,1-1 0,0 1 1,0 1-1,0-1 0,0 1 0,1-1 1,0 1-1,-1 0 0,1 1 0,0-1 1,6-1-1,-10 4 4,0-1 0,-1 1 0,1 0 0,-1 0-1,1 0 1,0 0 0,-1 0 0,1-1 0,0 1 0,-1 1 0,1-1 0,0 0 0,-1 0 0,1 0 0,0 0 0,-1 0-1,1 0 1,-1 1 0,1-1 0,0 0 0,-1 1 0,1-1 0,-1 0 0,1 1 0,-1-1 0,1 0 0,-1 1 0,1-1-1,-1 1 1,1-1 0,-1 1 0,0-1 0,1 1 0,-1 0 0,0-1 0,0 1 0,1-1 0,-1 1 0,0 0 0,0-1-1,0 1 1,1 0 0,-1-1 0,0 2 0,1 35 233,-2-25-68,1-4-101,1 1-1,0 0 0,0 0 1,1 0-1,0-1 0,0 1 1,1-1-1,6 12 1,-8-16-42,1-1 0,-1 0 1,1 0-1,0 0 0,0-1 1,0 1-1,1 0 0,-1-1 1,1 1-1,-1-1 0,1 0 1,0 0-1,0 0 0,0 0 1,0-1-1,0 1 0,0-1 1,0 1-1,1-1 0,-1 0 1,0-1-1,1 1 0,-1 0 1,5-1-1,-4 0 14,1 0 1,-1 0-1,1 0 0,-1-1 1,1 1-1,-1-1 0,1-1 1,-1 1-1,0 0 0,0-1 1,0 0-1,0 0 0,0 0 1,7-6-1,-5 2-30,0 0 0,-1-1 1,0 0-1,0 0 0,0 0 0,-1 0 0,4-9 1,-3 2-157,-1 1 0,0-1 0,-1 0-1,-1 0 1,0 0 0,0-1 0,-2 1 0,0 0 0,0-1 0,-5-23 0,5 36 172,-1-1 0,0 1 0,0 0 0,0-1 0,0 1 0,0 0 0,0 0 0,-1-1 0,1 1 0,-1 0 0,1 0 0,-1 1 0,0-1 0,0 0 0,0 1 0,0-1 0,0 1 0,0-1 0,0 1 0,-1 0 0,1 0 0,0 0 0,-1 0 0,1 0 0,0 1 0,-1-1 0,1 1 0,-1 0 0,1-1 0,-1 1 0,0 0 0,1 1 0,-4-1 0,2 0-6,0 0-1,0 1 0,-1-1 1,1 1-1,0 0 0,0 0 1,0 1-1,0-1 1,0 1-1,0 0 0,0 0 1,0 0-1,1 0 0,-1 0 1,1 1-1,-1 0 1,1 0-1,0 0 0,-3 5 1,1 1-6,0 1 0,1 0 0,1 1 0,0-1 0,0 1 0,1 0 0,0-1 0,0 16 0,3 90 19,0-105 2,-1-9-13,0 0 0,0 1 0,0-1 0,0 0 0,1 0 0,-1 1 0,1-1 0,0 0-1,-1 0 1,1 0 0,0 0 0,0 0 0,0 0 0,1 0 0,-1 0 0,0 0 0,1 0 0,-1-1 0,1 1 0,0-1 0,0 1 0,-1-1 0,1 1 0,0-1-1,0 0 1,0 0 0,0 0 0,0 0 0,1 0 0,-1-1 0,0 1 0,0-1 0,0 1 0,1-1 0,-1 0 0,0 0 0,1 0 0,-1 0 0,0 0-1,4-1 1,1 0 66,1 0-1,-1-1 1,1 0-1,-1-1 0,0 1 1,0-1-1,0-1 0,0 1 1,0-1-1,11-9 1,73-77-227,-58 56-82,47-38 1,-79 71 232,32-21 6,-32 22-12,0-1 0,0 1 0,-1-1 0,1 1 0,0 0 1,0-1-1,0 1 0,-1 0 0,1-1 0,0 1 0,0 0 0,0 0 0,0 0 1,-1 0-1,1 0 0,0 0 0,0 0 0,0 0 0,0 0 0,0 1 0,-1-1 0,1 0 1,0 1-1,0-1 0,0 0 0,-1 1 0,1-1 0,0 1 0,0-1 0,-1 1 0,1-1 1,0 1-1,-1-1 0,1 1 0,-1 0 0,1-1 0,-1 1 0,1 0 0,-1 0 1,1-1-1,-1 2 0,6 19 125,-2 0 1,0 0-1,-2 1 0,1 30 1,-3-29-19,1 0 1,2 0 0,10 44-1,-13-66-92,0-1-1,0 0 1,0 1 0,0-1-1,0 1 1,1-1-1,-1 0 1,0 1-1,0-1 1,0 0 0,1 1-1,-1-1 1,0 0-1,0 1 1,1-1-1,-1 0 1,0 0 0,1 1-1,-1-1 1,0 0-1,1 0 1,-1 0-1,0 1 1,1-1 0,-1 0-1,1 0 1,-1 0-1,0 0 1,1 0-1,-1 0 1,1 0 0,-1 0-1,0 0 1,1 0-1,0 0 1,14-9 119,9-19 32,-2-9-724,32-73-1,-3 4 212,-48 106 336,-1 8-14,0 10 141,-3 12 392,0-12-300,1 0 1,0 0-1,2 0 0,6 35 1,-7-49-174,0-1 0,1 1 0,-1 0-1,1-1 1,-1 1 0,1-1 0,0 1 0,0-1 0,1 0 0,-1 0 0,1 0 0,-1 0 0,1 0 0,0-1 0,0 1 0,0-1 0,1 0 0,-1 0 0,0 0 0,1 0 0,0-1 0,-1 1 0,1-1 0,0 0 0,-1 0 0,1 0 0,0-1 0,7 1 0,-7 0-28,1-1 0,-1 0 0,1 0-1,-1 0 1,1-1 0,-1 1 0,0-1 0,1 0-1,-1-1 1,0 1 0,0-1 0,0 1 0,0-1-1,0 0 1,0-1 0,0 1 0,5-5 0,-5 2-181,0 0 0,-1 0 1,1 0-1,-1 0 0,0-1 0,-1 1 1,1-1-1,-1 0 0,0 1 1,0-1-1,-1 0 0,2-9 1,1-31-4202,-4-6-4006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5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73 2513,'0'0'10725,"-27"0"-9412,45-19-785,0-2-96,-6 5 785,-9 5 207,-3 6 545,-6 7-4498,-18 17-640,-3-6-5539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2:0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3185,'0'0'6339,"3"96"-12614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2:42:10.9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7739 1895 63 0,'7'-12'118'0,"-5"1"-26"16,2 6 23-16,1 1-27 15,-2 0-2-15,-3 4 11 16,0 0-38-16,0 0-5 0,0 0-2 15,0 0-9-15,2 0 16 16,-2 0-28-16,0 0-16 16,0 0 9-16,0 0-18 15,0 0 0-15,0 0 1 16,0 0-5-16,0 0 12 16,0 0-14-16,0 0 0 15,0 0 7-15,0 0 1 16,0-3-1-16,2-4 37 15,4-7 15-15,3-7-29 16,1-2-30-16,-4-4 0 16,1-1 7-16,-1-2-3 15,0 2-4-15,0 0 0 0,0 5 6 16,-1 4 9-16,-3 5-7 16,0 4 2-16,-2 6 35 15,0 0-42-15,0 4 17 16,0 0-16-16,0 0 4 15,0 0-14-15,0 0 6 16,0 0-13-16,2 10 7 16,0 12-4-16,0 12 10 15,3 9 0-15,0 6 3 16,-1 6-11-16,-4-2 8 16,2-2 0-16,-2-5-7 15,3-6 12-15,-1-8-5 16,0-4 0-16,0-7 5 15,0-8-8-15,-2-5 3 0,2-2 0 16,-2-1-2-16,0-5 9 16,0 0-7-16,0 0 0 15,0 0 4-15,0 0 7 16,0 0-11-16,0 0 0 16,0 0-2-16,0 0 6 15,0 0-4-15,0 0 0 16,0 0 3-16,0 0-12 15,0 0 9-15,0 0-31 16,-10 0 31-16,-13 0 2 16,-2 0 5-16,2 0-7 15,2 0 4-15,7 0-1 16,8 0-3-16,1 0 0 16,5 0 8-16,0 0-3 15,0 0-10-15,3 0 2 0,19 0 3 16,14 0 32-16,11 0-25 15,4 0-6-15,-2 0 5 16,-7 0-1-16,-11 0-10 16,-13 0-9-16,-11 0-45 15,-5 0-42-15,-2 0-83 16,0-3-97-16</inkml:trace>
  <inkml:trace contextRef="#ctx0" brushRef="#br0" timeOffset="691.23">7893 1444 66 0,'0'0'181'0,"0"0"25"15,0 0-19-15,0 0-80 0,0 0 23 16,0 0-79-16,-9-59 7 16,0 51-15-16,-2-1-27 15,-2 0 31-15,-1 4-20 16,3-2-4-16,-3 4 17 15,1 1-34-15,3 2 9 16,-9 0-15-16,3 0 2 16,-1 0-8-16,-3 9 9 15,0 9-3-15,0 4 18 16,-3 4-17-16,1 10 17 16,-4 5-4-16,1 8-11 15,0 9 11-15,5 7-5 16,9 12-8-16,7 1-1 0,4-1-4 15,0 4 4-15,27-9 0 16,10-2 2-16,13-3 12 16,5-11-14-16,5-8 0 15,0-16 3-15,0-14 13 16,-2-12-12-16,0-6 8 16,3-10-9-16,-3-23 19 15,-5-13-22-15,-6-5 0 16,-12-4 0-16,-10-3-2 15,-11-3 2-15,-10-8 0 16,-4-12 3-16,0-5-8 16,-18-2 7-16,-11 2-2 0,-2 14 5 15,-7 12 6 1,0 14-11-16,-2 12 0 16,2 13-1-16,-2 10-19 15,5 7 20-15,3 4-29 0,3 0-24 16,5 5-137-16,8 12-107 15,7-3-334-15</inkml:trace>
  <inkml:trace contextRef="#ctx0" brushRef="#br0" timeOffset="2646.86">14623 6244 157 0,'0'0'215'0,"0"0"-93"16,0 0 5-16,0 0-54 16,0 0-30-16,0 0 20 15,0 0-18-15,-16-10-37 16,14 10 0-16,-7 2 4 15,-3 14-4-15,-3-2 39 16,-1 2-23-16,1-3 9 16,-3-4-12-16,5-4-10 15,2-2 25-15,6-3-26 16,1 0 27-16,-1 0 26 16,1-5-27-16,4-15-5 15,0-1-31-15,0-3 0 16,4-2 13-16,17 4-13 0,3-1-9 15,10 6 8 1,3 3-22-16,3 6 19 0,1 8-7 16,-6 0 11-16,-6 0-5 15,-7 6 4-15,-6 8 1 16,-5 0 0-16,-7 2-20 16,-1 0 18-16,-3 0-10 15,0-1 12-15,0 5 1 16,-5-3 5-16,-10 4-6 15,-1-1 0-15,-4 1 7 16,-2 4-9-16,1-4 2 16,0 1 0-16,-2-4 0 0,5-2 5 15,1-4-6-15,3-1 1 16,3-5 0-16,-1 0 2 16,-1 1-1-16,1 6-1 15,-2 2 11-15,1 5-6 16,1-3-5-16,1-1 0 15,5-4 5-15,-1-4-10 16,4-3 5-16,3-5 0 16,0 0 4-16,0 0 0 15,-2 0-4-15,2 0 0 16,0 0 7-16,0 0 5 16,0-3 1-16,0-15-5 15,0-7-8-15,0-2 3 16,7 3 2-16,6-3-5 15,0 5-12-15,-1 4 7 0,3 4 4 16,-3 3 0-16,1 4-12 16,-1 6 6-16,-4 1 2 15,-1 0 2-15,1 0-8 16,2 14 7-16,-1 5 2 16,-1 8 2-16,4-1-5 15,-3 4 11-15,1-4-6 16,6-3 0-16,-3-4 6 15,1-9-6-15,-1-4 0 16,1-4 0-16,-1-2 28 0,2-2-7 16,6-24-1-16,-3-9-20 15,-1-4 0-15,-1-1-37 16,-7 2-81-16,-5 2-151 16,-2-5-323-16</inkml:trace>
  <inkml:trace contextRef="#ctx0" brushRef="#br0" timeOffset="3200.02">14736 6009 217 0,'0'0'100'0,"0"0"-4"16,0 0-29-16,0 0 33 0,0 0-8 15,0 0-41-15,-62-68 4 16,49 64-5-16,-3-1 10 16,-2 0-6-1,-6 1-12-15,-1 1 12 0,-2 3-13 16,3-3 7-16,0 3 4 16,1 0-42-16,1 0 5 15,-3 12-12-15,-1 8 4 16,-3 9 4-16,0 2-3 15,2 12-2-15,0 6 29 16,5 14-33-16,4 9 16 16,7 12-2-16,6 14-13 0,5 7 5 15,0 1-8-15,29-7 0 16,15-17-11-16,14-17 19 16,17-12-8-16,7-17 0 15,4-18 9-15,-3-14 2 16,-9-4-7-16,-7-22 3 15,-9-22 15-15,-5-16-18 16,-8-12-4-16,-14-14 0 16,-11-9 5-16,-15-7-16 15,-5 1 11-15,-18 4 0 16,-22 2-5-16,-10 8 14 16,2 8-9-16,5 16 0 15,7 21 2-15,7 22-12 16,3 20 1-16,3 0-46 15,6 25-42-15,15 8-166 0,2-5-180 16</inkml:trace>
  <inkml:trace contextRef="#ctx0" brushRef="#br0" timeOffset="4754.51">21379 1604 93 0,'0'0'339'0,"0"0"-226"16,0 0-53-16,0 0 1 15,0 0-17-15,0 0 2 16,-29 20-7-16,29-17-2 16,0-3 8-16,0 5-14 15,0 1 16-15,18-5 6 16,13 2-4-16,7-3 16 0,7 0-45 15,1 0-16 1,-5-15 7-16,-5 1-11 0,-13 2 0 16,-11 3 1-16,-5 3 2 15,-7 4 10-15,0 2-12 16,0 0 1-16,0 0 3 16,-2 4-4-16,-15 16-1 15,0 4 0-15,-1-2 6 16,1-2 1-16,-1 0-4 15,-2-2 9-15,0 3 20 16,-1-6-31-16,6 1 8 16,1-2-4-16,8-3-3 0,4-2-1 15,2-1-1 1,0-4-5-16,0-1-5 0,22-3 20 16,7 0 6-16,7 0-7 15,1 0-8-15,-1 3 5 16,-3 7-6-16,-4 4-6 15,-11 1-3-15,-7 1-9 16,-11 2 9-16,0 2-1 16,0 1 0-16,-21 4 10 15,-8-4 9-15,-4 0-6 16,-4-5 19-16,-1-4-21 16,1-3 14-16,1-9-4 15,7 0-7-15,4 0 35 16,7-3-21-16,3-11-4 15,5-4 14-15,6 4-28 0,2 0 2 16,2 4-2-16,0 2-1 16,0 2-5-16,0 0-31 15,0 0-45-15,6-4-96 16,15-8-195-16</inkml:trace>
  <inkml:trace contextRef="#ctx0" brushRef="#br0" timeOffset="5307.76">21632 1416 448 0,'0'0'157'0,"0"0"-68"15,0 0-24-15,0 0 34 16,0 0-8-16,0 0-56 15,-79-36 19-15,66 36-8 16,-3 0-4-16,-4 0 12 16,-2 0-29-16,-5 11-2 15,-2 5 9-15,-2 3-31 16,2 3 23-16,2 2-12 16,0 1-10-16,-2 8 22 15,0 6-23-15,0 16 3 16,5 13 16-16,4 15-17 0,8 6 3 15,12 0-6-15,0-5 4 16,16-10 0-16,18-9-4 16,10-10 0-16,5-8-4 15,5-11 12-15,8-16-8 16,9-16 0-16,10-4 3 16,6-33 28-16,-2-18-28 15,-10-9 0-15,-14-8-3 16,-14-5-6-16,-16-7 6 15,-16-10 0-15,-15-2 0 16,0-3 0-16,-17 7 2 16,-14 12 4-16,-4 9 1 0,0 14 2 15,2 12-9-15,1 17 0 16,3 14 5-16,0 10-15 16,2 0 8-16,1 2-37 15,2 17-3-15,6 4-72 16,7 8-92-16,5-5-126 15</inkml:trace>
  <inkml:trace contextRef="#ctx0" brushRef="#br0" timeOffset="6538.68">29235 6004 376 0,'0'0'214'16,"0"0"-59"-16,0 0-21 15,0 0-45-15,0 0-53 0,0 0 24 16,0 0-34-16,16-38 0 16,-16 35 45-16,0 1-28 15,0 2-3-15,0 0-11 16,0 0-22-16,0 0-9 16,0 0 2-16,0 0-6 15,0 0-4-15,0 0-2 16,-8 18 12-16,-9 9-2 15,-5 5 13-15,-7 4-10 16,-5 6 2-16,1 1-1 16,-5-2 18-16,0-1-15 15,4-5-1-15,7-12 8 16,10-5-10-16,9-10 16 0,4-6-18 16,4 0 2-16,0-2 15 15,4 0-17-15,24 2 0 16,15-2 34-16,8 0-29 15,9 0 9-15,-3 0-14 16,-3 0 1-16,-4 0-10 16,-15 0-10-16,-12 0 2 15,-10-4 7-15,-7-2-26 16,-6-2 6-16,0-2-36 16,0-1-86-16,-4-2-12 15,-9 1-132-15,-3 0-252 16</inkml:trace>
  <inkml:trace contextRef="#ctx0" brushRef="#br0" timeOffset="6950.42">29183 6120 157 0,'0'0'98'0,"0"0"5"15,0 0 52-15,0 0-39 16,0 0-6-16,0 0-29 16,-17-67-2-16,17 60-15 0,0-1-15 15,0 2 32-15,0-1-13 16,0 2-31-16,0-4 17 16,0 5-29-16,0 1 6 15,0 1-6-15,0-1-23 16,0 3 20-16,0 0-22 15,0 0 3-15,0 0-9 16,2 8-3-16,5 26 7 16,-1 19-2-16,-2 12 8 15,0 12-2-15,-4 1 0 16,0 0 0-16,0-5 4 16,0-7 0-16,0-12-6 15,0-10 0-15,0-14-4 16,0-14 0-16,0-9-58 15,0-7-121-15,0-27-65 0,8-19-418 16</inkml:trace>
  <inkml:trace contextRef="#ctx0" brushRef="#br0" timeOffset="7492.73">29239 6007 181 0,'0'0'140'0,"0"0"30"0,0 0-25 16,0 0-72-16,0 0 54 16,0 0-42-16,-77-72-40 15,56 64 13-15,3 4-24 16,1 2 9-16,-1 2 18 15,-5 0-36-15,-1 0 2 16,-7 0-4-16,-2 20-21 16,-4 6 23-16,2 9-6 15,1 9-12-15,8 7 9 16,3 16-6-16,8 7-10 16,8 2 0-16,7 5 11 15,0-4-10-15,25 0-1 16,11-2 1-16,8-12 7 0,12-8-5 15,6-18-3-15,7-14 8 16,7-18 4-16,5-5 4 16,-2-19-14-16,0-24 0 15,-10-13-2-15,-11-12-10 16,-14-7 10-16,-13-2 0 16,-11-6 2-16,-11-1-2 15,-9-4 1-15,-2-1 1 16,-29 5 23-16,-7 10-16 15,-2 19-4-15,-7 17-5 16,-5 18 1-16,0 15-8 16,-4 5-26-16,0 25-38 0,6 13-67 15,11-3-258-15</inkml:trace>
  <inkml:trace contextRef="#ctx0" brushRef="#br0" timeOffset="21985.56">10129 1277 23 0,'2'0'383'16,"-2"0"-228"-16,0 0-79 15,0 0-20-15,0 0-56 16,0 0 0-16,0 0 3 16,0 0 3-16,0 0 20 15,0 2 18-15,0-2 20 16,0 5-7-16,2 0-53 15,1 5 10-15,1 1 32 16,0 2-46-16,1-5 22 16,-1 0-21-16,-1-3 4 15,-3-4 11-15,2 1-13 16,-2-2 6-16,0 0 39 0,0 0-11 16,0 0 34-1,0 0-28-15,0-8-32 0,0-8 1 16,0-2-7-16,0 0-5 15,0-2 0-15,-5 2 7 16,1-2-5-16,1 6-2 16,-1 0 1-16,0 7 15 15,-1-2-9-15,1 4-4 16,2 5 2-16,2 0 3 16,-2 0-10-16,2 0 2 15,-3 0-4-15,0 0-7 16,-1 0 0-16,-2 0 11 15,-5 9-1-15,-1 13 3 0,1 6-6 16,-3 8 4 0,4 4 0-16,-1 6-4 0,1 2 4 15,8 1 0-15,0-1 0 16,2-2 10-16,0-6-12 16,0-2 2-16,10-6 0 15,5-9-6-15,1-12 5 16,1-9-8-16,6-2 9 15,3-6 11-15,6-24 33 16,5-5-43-16,1-8 5 16,-2-2-5-16,-2 3-1 15,-13 3-6-15,-2 4 6 0,-9 10 0 16,-2 4-7 0,-6 9 11-16,-2 3-4 0,0 7 18 15,0-1-13-15,0 3-4 16,0 0-1-16,0 0-29 15,0 20 28-15,0 4-2 16,-5 8 6-16,0 4-1 16,5 0 1-16,0 0-3 15,0-2 0-15,0-5 6 16,0-3-6-16,2-6 0 16,6-10 1-16,1-8-10 15,1-2-4-15,4 0 13 16,6-14 9-16,-2-10 2 15,2-4-18-15,-2-5 7 0,0 2 0 16,-5-6-7-16,1 6 7 16,-1 3 0-16,-5 5 0 15,0 5 1-15,-2 6 1 16,-2 4-2-16,1 2 0 16,-3 4 17-16,-2 2-13 15,0 0-8-15,0 0 0 16,0 0-29-16,0 0 28 15,0 16 0-15,0 9 5 16,0 4 2-16,0 5 3 16,0 3-5-16,0-4 0 15,0-2 9-15,6-7-11 16,2-4 2-16,0-6 0 0,3-6 2 16,-1-8-2-1,3 0 0-15,5-2 11 0,-1-18-1 16,4-4 14-1,-4-5-24-15,1-2 1 0,0-6-3 16,0-3 2-16,0-4-2 16,1 0 2-16,2 2-2 15,-5 8-4-15,-3 10 6 16,-9 10 0-16,-2 10 8 16,-2 4-8-16,0 0 0 15,0 0-1-15,-17 9 1 16,-10 14-5-16,-6 7 5 0,4-2 0 15,8 2-7 1,15-4 5-16,6-6-21 0,4 1-27 16,27-7-6-16,7-5 47 15,5 0-2-15,-8-4 11 16,-5 2 12-16,-18-4-6 16,-7 0-8-16,-5-2 2 15,0 3 0-15,0 5 13 16,-17 1 26-16,-10 4-1 15,0-2-10-15,2-3-27 16,8-2-2-16,7-3-8 16,6-4-71-16,4 0-72 15,0 0-123-15</inkml:trace>
  <inkml:trace contextRef="#ctx0" brushRef="#br0" timeOffset="22319.6">11085 1145 825 0,'0'0'145'0,"0"0"-38"16,0 0-21-16,0 0-32 15,0 0-6-15,0 0-40 16,0-23-7-16,0 23-2 15,0 5 1-15,0 14 0 0,0 12 24 16,0 5-24-16,0 6 27 16,0 10-26-16,0 9 0 15,0 1 10-15,0 0-7 16,0-2-4-16,0-8 0 16,0-10 4-16,0-10-3 15,0-12-1-15,0-10-19 16,0-8-7-16,0-2-131 15,0-4 6-15,0-22-74 16</inkml:trace>
  <inkml:trace contextRef="#ctx0" brushRef="#br0" timeOffset="24279.71">10949 1472 293 0,'0'0'583'0,"0"0"-450"0,0 0-75 16,0 0-33-16,0 0 17 15,0 0 6-15,53-2-15 16,-22-5 15-16,-4 0-32 16,0-1-9-16,-7-1 21 15,-4 0-27-15,-3 0 10 16,-4 2-8-16,-2-2 4 16,-2 4-5-16,-3 0-2 15,2 3 0-15,-1-2-3 16,-1 4 5-16,2 0-2 0,-2 0 0 15,0 0-8-15,0 0 3 16,1 20-16-16,-1 6 21 16,0 6-8-16,-2 5 13 15,0 1-5-15,0-2 0 16,0-4 8-16,3-8-3 16,1-8-5-16,3-7 0 15,-5-6 3-15,2-1 5 16,1-2-8-16,-1 0 8 15,3 0-4-15,2-5 12 16,-2-12-16-16,1-7 0 16,2-4-7-16,-6-7-14 15,0 0-3-15,-4 0-3 16,0 8-5-16,0 4 23 16,-6 7-25-16,-10 6 34 0,-1 6 5 15,-2 4 3-15,4 0-8 16,-3 0 4-16,7 11 1 15,-1 4 4-15,4 5-9 16,6 5 0-16,-1-2-1 16,3 6 5-16,0-2-4 15,0-2 0-15,5-1 6 16,8-4-12-16,3-5 6 16,-1-8 0-16,1-5 10 15,0-2-9-15,-1 0 43 0,3-21-18 16,-5-2-24-1,0-5 12-15,1 0-14 16,-1 1 0-16,3 3-4 16,-3 7 7-16,5 2-3 0,-5 6 0 15,1 4-2-15,-3 3-8 16,-4 2 9-16,2 2-5 16,-2 19-5-16,-1 4-2 15,-4 8 13-15,3-1 3 16,-3 2-2-16,0-3 13 15,1-6-14-15,-3-4 0 16,2-9 1-16,0-3 3 16,1-7-4-16,-1-2 11 15,0 0-11-15,4-14 31 16,1-14-31-16,2-2 0 16,2-2-11-16,-2 0-6 0,0 2-2 15,2 2 15-15,2 3 4 16,3 6-10-16,-1 2 10 15,6 10 0-15,-3 3-10 16,-1 4 5-16,-1 0 0 16,-7 5 3-16,0 16-4 15,-2 0-3-15,-7 4 12 16,2-1-3-16,-2 2 17 16,0-2-8-16,0 1-9 15,0-6 0-15,0-5 3 16,0-4-1-16,0-6-2 0,0-2-9 15,0-2 2-15,0-4 14 16,0-22-12-16,11-8 5 16,2-6-7-16,3 0 0 15,4 1-4-15,-5 3 10 16,-1 7-12-16,1 7 16 16,-6 5-3-16,3 8 7 15,-6 4-6-15,-1 5 17 16,-1 0-18-16,3 0 0 15,0 10-13-15,2 11 20 16,-3 1-7-16,-2 2 5 16,2-1 0-16,-4 2 10 15,2-3-15-15,3-2 0 16,-1-2 1-16,6-6 6 16,-4-3-7-16,1-4 0 0,-2-3 4 15,4-2 4-15,2 0-8 16,3-5 0-16,4-13 0 15,2-5 0-15,-3-4-15 16,-2 3-10-16,-3-2-4 16,-1 4 22-16,-2 3-17 15,-2-2 24-15,-3 7-7 16,-6 2 20-16,0 0-12 16,0 4 17-16,0 0-11 15,0 0 22-15,0 3-28 16,0 0 1-16,-2 3 9 0,-6-2-4 15,-4 4-5-15,1 0-2 16,0 0 2-16,0 0-3 16,0 0 1-16,-1 11 0 15,3 6-9-15,3 5 8 16,-1 6 1-16,7 7-2 16,0 1 6-16,0 1 1 15,5-1-5-15,15-7 0 16,4-3 6-16,3-8 0 15,6-11-6-15,4-4 1 16,-2-3 8-16,3-16 24 16,-3-15-31-16,-1-6 1 0,-1-6 3 15,-4 1-1 1,-4 0-5-16,-5 5 0 0,-5 6 2 16,-3 5-1-16,-6 12-1 15,-3 6 0-15,-1 6 22 16,-2 2-20-16,0 0-4 15,0 0-1-15,0 14 3 16,0 7-4-16,0 2 4 16,0 0 0-16,0-8-4 15,0-3 8-15,0-4-4 16,2-4 0-16,2-1 4 16,3-3 0-16,2 0-4 15,2 0 0-15,0-9 11 16,1-7-10-16,-4 2-1 0,-1 2 0 15,-5 0 4-15,0 8 3 16,-2 3-7-16,0 1 0 16,0 0-4-16,0 0-5 15,0 5 0-15,0 16 8 16,0 0 2-16,0 5-2 16,0 1 1-16,0-1 0 15,0-5 4-15,0-2 4 16,12-7-8-16,3-2 11 15,3-5-10-15,3-2 23 16,-2-3-24-16,6 0 0 16,1 0 19-16,1-17-17 15,-2-7-4-15,-6-1-28 16,-5-1-23-16,-5 1-3 16,-7 4-99-16,-2 1-147 0,0-3-379 15</inkml:trace>
  <inkml:trace contextRef="#ctx0" brushRef="#br0" timeOffset="26888.56">13473 1117 134 0,'0'0'225'15,"0"0"2"-15,0 0-37 0,0 0 1 16,0 0-89-16,0 0-28 15,29 0-30-15,4-4-33 16,9-8 9-16,5-2-20 16,0-4 0-16,-2-5-2 15,-6-5-19-15,-3-2-12 16,-9-3-21-16,-5-4 14 16,-11 3 31-16,-7 1-6 15,-4 4 15-15,0 5-1 16,0 6 3-16,0 8 27 0,0 6-2 15,0 2 3-15,-2 2-4 16,-2 0-26-16,-7 2 0 16,-3 20-7-16,-5 9 17 15,1 8-1-15,-5 6 9 16,4 7-12-16,-2 1 30 16,1 3-26-16,3-1 3 15,1-6 17-15,0 0-28 16,0-5 11-16,1-6 0 15,-1-6-11-15,1-7 15 16,1-10-17-16,6-6 0 16,1-8 11-16,5-1-2 15,0 0-1-15,2-12 4 16,0-12-7-16,0-6-10 16,0 2 1-16,2 4 4 0,9 4-6 15,-1 3-6-15,7 2 4 16,-7 3-3-16,4 4 5 15,-3 6-1-15,1 2-2 16,-1 0 9-16,-1 0-7 16,4 5 4-16,-1 14 3 15,3 3 0-15,-1 0 1 16,2 0-1-16,0-2 0 16,1-9 0-16,2-4-3 15,-2-5 10-15,-2-2-5 0,-1 0 4 16,1-9-1-1,-1-14-10-15,3-1 0 0,0-4-17 16,0-1 19-16,-3 0-31 16,3 3 16-16,-5-1-3 15,1 8 20-15,-5 2-2 16,-5 7 3-16,-2 6 0 16,-2 4 13-16,0 0-10 15,0 0-6-15,0 0 1 16,-4 18 2-16,-9 7 6 15,1 3-5-15,6 2 9 16,3 1 3-16,3 2-3 16,0-3-6-16,21-3-4 15,8-8 8-15,4-4 0 16,3-8-7-16,-5-5 9 0,-2-2 12 16,-4-6-19-1,-3-17 15-15,-5-12-18 0,-1-1 0 16,-7-4-14-16,-2-4 13 15,-5-1-3-15,-2 4-3 16,0 0 7-16,0 7 0 16,0 9 8-16,0 8 1 15,0 9 26-15,0 6-18 16,0 2-8-16,0 0-7 16,0 0-2-16,0 2-8 15,0 19 1-15,-5 8 7 16,-1 5-1-16,-3 12 1 0,0 9 0 15,-4 13 3-15,-5 10 7 16,-2 10-9-16,0 5-1 16,1-1 5-16,7-1 5 15,7 3-8-15,3-6-1 16,2-11 16-16,0-10-13 16,0-19 3-16,9-15-7 15,4-16 8-15,3-11-5 16,2-6-1-16,4-4 31 15,0-22 19-15,5-11-48 16,-4-14 6-16,-6-9-10 16,-3-8 4-16,-12-3-11 15,-2 4-7-15,0 9 1 16,-14 5 13-16,-10 2-23 16,-1 8 21-16,3 9 0 0,4 9 2 15,7 11-4-15,7 7 4 16,4 5 0-16,0-3-2 15,0-3-4-15,8-4-4 16,17-5-1-16,6-4 11 16,2-4-8-16,5 2 8 15,1-5 0-15,-2 0-1 16,-1 2 4-16,-3-2-3 16,-4-1 0-16,-4 2 0 15,-5 1-3-15,-9 2 3 0,-2 4 0 16,-7 3-4-1,-2 8 3-15,0 2 1 0,0 5 0 16,0 1 8-16,0 1-14 16,-7 0 6-16,-1 0 0 15,-6 5-7-15,-3 9 0 16,-2 4 7-16,2 3 0 16,1 1 2-16,3 5-8 15,3 4 6-15,10 1 0 16,0 0 4-16,8-6 4 15,18-5-7-15,8-6 6 16,2-13-2-16,-1-2 31 16,5-4-31-16,-5-24-2 15,-1-6-3-15,-12-4-60 16,-8 0-11-16,-14 0-89 0,0 0-359 16</inkml:trace>
  <inkml:trace contextRef="#ctx0" brushRef="#br0" timeOffset="27072.69">13986 912 1100 0,'0'0'211'0,"0"0"-204"15,0 0-4-15,0 0-6 16,0 0-23-16,0 0-41 0,15 23-95 15,-11-18-228-15</inkml:trace>
  <inkml:trace contextRef="#ctx0" brushRef="#br0" timeOffset="28518.66">14854 1092 268 0,'0'0'280'0,"0"0"-95"16,0 0-75-16,0 0-50 15,0 0-36-15,0 0-9 16,18-9-15-16,-13 9 7 16,-1 0-7-16,0 0 1 15,2 4 1-15,-2 4 16 16,-2 2-11-16,3 2 12 0,-3-5-8 16,0 0-6-1,-2-3-1-15,0-4 0 0,0 0-4 16,0 0 41-16,0 0 3 15,0 0 26-15,0-14-39 16,0-6-24-16,-2 0-7 16,0 2 0-16,-3-1 3 15,3 3 14-15,0 4-16 16,0 2 12-16,-1 6 18 16,0 3-19-16,1 1 1 15,2 0-13-15,0 0 10 16,0 0-21-16,-2 0 5 0,-2 1 0 15,-3 15-2 1,-1 3 7-16,2 4 1 0,2 4 0 16,2 1 0-16,2 2-7 15,0-2 9-15,0-2-2 16,0-4 0-16,10-4 4 16,2-2-4-16,1-7 0 15,6-4 2-15,-1-5 14 16,8 0-15-16,-2-8 10 15,6-18 3-15,-1-8-8 16,-3-4-3-16,-1-4-3 16,-4 2 3-16,-6 7-3 15,-5 10 1-15,-2 6-1 16,-4 11 0-16,-2 5-5 16,-2 1 3-16,0 0-7 0,0 4-13 15,0 14 15-15,0 5 7 16,0 4 0-16,0-1 0 15,5-1-1-15,5-1 1 16,7-1 0-16,3-5 2 16,-1-8 0-16,2-6-2 15,-2-4 0-15,-1 0 11 16,3-16-4-16,-2-8-14 16,-5-3 7-16,-1-3-7 15,-3 5-1-15,-4 0 8 16,1 6 0-16,-3 2 3 15,-2 5 2-15,0 6 12 0,-2 5 2 16,2-2-15-16,-2 3 24 16,0 0-26-16,0 0 3 15,0 0-5-15,0 7-7 16,0 15 7-16,0 14-1 16,0 6 4-16,0 12 10 15,0 6-13-15,0 8 0 16,0 4-1-16,0 0 2 15,0 3-1-15,0-7 0 16,0-6 2-16,0-6-3 16,0-4 3-16,0-5-2 15,0-7 0-15,0-11 1 16,-2-6-1-16,-4-10 5 0,-1-6-2 16,1-1 20-1,-4-5-14-15,-1-1 12 0,-5 0 9 16,-3-7-22-16,-1-17 23 15,-3-17-6-15,6-10-18 16,3-10 23-16,9-11-30 16,5-2 0-16,5-4-4 15,26-3-60-15,5 5 2 16,4 4-31-16,2 10-143 16,-8 6-383-16</inkml:trace>
  <inkml:trace contextRef="#ctx0" brushRef="#br0" timeOffset="29584.14">15606 1034 474 0,'0'0'174'16,"0"0"-83"-16,0 0-10 15,0 0 15-15,0 0-21 16,0 0-13-16,2 0-22 15,-2 0-24-15,2 0 0 16,-2 0-16-16,2 0-9 16,0 0 6-16,4 5 2 15,-4 2 1-15,-2-1 0 16,2 1 5-16,-2-6 3 16,0-1-7-16,0 0-1 0,0 0 18 15,0 0-13-15,0 0 15 16,0 0-3-16,0-4 10 15,0-10-14-15,-4-1-13 16,-2-2 0-16,2 3 9 16,2-3-7-16,2 3 25 15,0-1 1-15,0 7-9 16,-2 1 22-16,2 7-30 16,0 0 0-16,0 0-11 15,0 0-7-15,-5 0 4 16,1 17-4-16,-6 12 7 15,0 5-1-15,-1 6 1 0,1 0 0 16,4 0-1 0,4 0 3-16,2-4-4 0,0-4 2 15,6-6 0-15,15-10-2 16,5-8 3-16,8-8-1 16,1-4 10-16,3-26-6 15,3-12-4-15,-2-7 0 16,-5-4 1-16,-3-3-2 15,-4-5 1-15,-5 1 0 16,-4 2-2-16,-2 4 4 16,-8 8-2-16,-1 10 1 15,-4 9 2-15,-3 12 30 16,0 4-26-16,0 9 4 0,0 2-10 16,0 0-1-1,0 0-1-15,0 0-5 0,0 14 4 16,-5 13-6-16,-10 9 8 15,-4 6 0-15,0 6-1 16,1 6 0-16,-1 1 1 16,9-2 0-16,3 2 1 15,5-4-1-15,2 0 0 16,0-7 0-16,0-8-1 16,13-7 3-16,3-10-2 15,-3-7 0-15,3-8 2 16,-1-4 8-16,8 0-8 0,1-18 3 15,8-10-3-15,-3-4 5 16,0-3-9-16,-5-3 2 16,-2 5-2-16,-2 0-10 15,-7 5 9-15,-3 2-3 16,-4 8 5-16,-3 3-10 16,-3 2 11-16,0 7 0 15,0 3 1-15,0 3-14 16,0 0 13-16,0 0-8 15,-7 0 6-15,-9 0-17 16,-1 13 18-16,-4 6 0 16,3 2 1-16,1 4-6 15,7 5 8-15,10 0-2 16,0-1 0-16,0 2 4 16,25-5-4-16,8-8 6 0,4-8 1 15,0-10 23-15,1 0-26 16,-5 0-4-16,-4-22-22 15,-2-4-78-15,-6-8-137 16,-4-5-581-16</inkml:trace>
  <inkml:trace contextRef="#ctx0" brushRef="#br0" timeOffset="29874.71">16395 764 436 0,'0'0'394'16,"0"0"-226"-16,0 0 6 15,0 0-47-15,0 0-79 16,0 0-12-16,-17-11-36 16,38 36-5-16,10 16-8 15,5 10 15-15,5 14-2 16,-6 6 0-16,-14 4 6 15,-19 1-6-15,-4 2 9 16,-48-3-8-16,-19-2 22 16,-16-5-23-16,-6-11-6 15,-7-13-51-15,2-15-119 16,5-12-355-16</inkml:trace>
  <inkml:trace contextRef="#ctx0" brushRef="#br0" timeOffset="30864.02">9745 1076 19 0,'0'0'236'0,"0"0"-102"0,0 0 4 16,0 0 30-1,0 0-10-15,0 0-27 0,5 0-33 16,-1-3-13-16,0-1-50 15,-4 1 0-15,3 3 10 16,-3 0-34-16,0 0 18 16,0 0-27-16,0 0 3 15,0 0-3-15,-3 5 2 16,-16 16-4-16,-4 16 5 16,-6 14 8-16,0 16-10 15,5 19-1-15,11 12-1 16,8 13 18-16,5 9-12 0,20-2-7 15,31-7 0-15,23-21 8 16,22-25-2-16,6-22-6 16,6-23-64-16,-10-20-92 15,-16-14-495-15</inkml:trace>
  <inkml:trace contextRef="#ctx0" brushRef="#br1" timeOffset="45837.77">1158 7631 298 0,'-10'0'228'16,"1"0"-128"-16,6 0-8 15,-1 0 11-15,1 0-22 16,3 0 3-16,0 0-23 16,0 0-28-16,0 0 6 15,0 0-14-15,0 0 0 16,0 0 19-16,0 0-17 0,0 0 13 16,0 0-26-16,32 0-5 15,17 0 0-15,29-11-2 16,23-1-1-16,11-2-6 15,5-2-24-15,-8 2-34 16,-13 0-32-16,-23 2-5 16,-21 3 26-16,-23 5 40 15,-19 3 29-15,-4 1-10 16,-6 0 27-16,0 0 1 16,0 0 27-16,0 0-18 15,0 0 5-15,0 0-31 16,0 0 3-16,0 0-1 15,-8 0 0-15,0 0-3 0,-1 0 0 16,0 0-3-16,-2 0-4 16,-4 0 7-16,-6 0-3 15,-4 0-5-15,-4-3 13 16,3-7-5-16,-4 2 5 16,9 0 6-16,3 3 33 15,9 3-7-15,7-1 0 16,2 3 19-16,0-2-27 15,0 0-7-15,13 0-22 16,16 1-28-16,9 1 26 16,4 0-13-16,-2 0-2 0,-9 1 7 15,-10 12-17 1,-8 1 2-16,-11 5-16 0,-2 8 19 16,-2 4 21-1,-18 8-1-15,-4-4 2 16,-1 2 32-16,2-5-26 0,6-6 3 15,5-3-9-15,8-2-102 16,4-10-184-16,0-11-366 16</inkml:trace>
  <inkml:trace contextRef="#ctx0" brushRef="#br1" timeOffset="47829.96">2857 7444 36 0,'0'0'207'0,"0"0"-195"15,0 0-12-15,0 0-36 16,0 0-110-16</inkml:trace>
  <inkml:trace contextRef="#ctx0" brushRef="#br1" timeOffset="49421.66">2895 7238 381 0,'0'0'184'16,"0"0"-33"-16,0 0-32 16,0 0-7-16,0 0 4 15,0 0-21-15,0 0-13 16,0-77-29-16,0 77-25 0,0 0 8 15,0 0-35 1,0 0-1-16,0 0 0 0,0 28-19 16,0 14 19-16,0 18 0 15,0 6 3-15,0 2 2 16,-7-1-5-16,-1-6 0 16,-1-6-1-16,2-9-27 15,-2-10-48-15,5-12-124 16,-3-16-194-16</inkml:trace>
  <inkml:trace contextRef="#ctx0" brushRef="#br1" timeOffset="49901.96">2793 7423 784 0,'0'0'181'0,"0"0"-52"0,0 0-39 16,0 0-8-16,0 0-48 15,0 0-19-15,13-130 16 16,16 102-30-16,7-1 3 16,2 8-4-16,-1 5 4 15,-1 7-9-15,-3 9 5 16,-2 0-3-16,-4 19 2 16,-9 8-24-16,-7 4 13 15,-11 1 5-15,0 4 0 0,-4 0 0 16,-25 4 12-16,-4-2-5 15,-3-8 3-15,7-6-3 16,7-10-1-16,9-11-8 16,8-3 9-16,5-3 2 15,0-17-2-15,13-6-26 16,14 2 15-16,6 6 11 16,-1 4-1-16,-1 10 1 15,0 4 0-15,-2 0-4 16,0 2 1-16,-6 17-8 15,-11 2 7-15,-9 7-23 16,-3 1 27-16,-9 2 14 16,-24 3-2-16,-1-3 22 15,-1-4-27-15,4-3-2 16,10-7-5-16,5-9-6 0,10-7-64 16,6-1-153-16,0-6-114 15</inkml:trace>
  <inkml:trace contextRef="#ctx0" brushRef="#br1" timeOffset="51140.4">3266 7648 365 0,'0'0'146'15,"0"0"-1"-15,0 0-65 16,0 0 36-16,0 0 15 15,0 0-19-15,55-28-12 16,-42-5-81-16,-4-4-5 0,0-6 7 16,0-3-20-16,-4-4-1 15,1 4 0-15,-4 2 6 16,3 8-6-16,-1 12 0 16,-1 10 1-16,-3 10 18 15,0 4-19-15,0 0-4 16,0 7-17-16,0 20 6 15,-5 4 15-15,-2 3 2 16,5-2 2-16,2-9 0 16,0-5 0-16,0-4-4 0,0-4 3 15,2-4-3 1,3-2-6-16,2-4-26 0,0 0-6 16,3 0 32-16,6-17-5 15,4-8-28 1,0-1 7-16,1-1-5 0,-4 8 37 15,-5 5 5-15,-4 8 1 16,-6 4 23-16,1 2-29 16,-1 0-5-16,-2 0 5 15,2 15 8-15,-2 14 26 16,0 7-11-16,0 6-11 16,0 2 23-16,0 1-28 15,0-5 1-15,0-7-6 16,0-5 6-16,0-8-7 0,0-5 0 15,8-7 4-15,4-8 9 16,3 0-13-16,1 0 14 16,7-12 3-16,-4-12-18 15,6-6 10-15,-4-5-10 16,-2-3-21-16,-3 1 6 16,-5-2-27-16,1 7 12 15,-6 6 26-15,-2 10 8 16,-2 11-3-16,-2 2 25 15,0 3-13-15,0 0-13 16,0 8-7-16,0 13 7 16,0 8-4-16,0 0 9 15,-4 3-5-15,0-1 3 16,4 0-2-16,0-4 14 0,0 0-10 16,0-8-5-16,0-2 1 15,2-7 8-15,2-6-9 16,1-4 2-16,1 0 1 15,8-4 10-15,3-20 0 16,2-8-6-16,3 0-7 16,-5 0-9-16,2 3 8 15,-6 9 1-15,-4 4 0 16,0 6-1-16,-5 6 1 16,0 4-4-16,3 0 4 15,0 0-23-15,4 17 19 16,-2 8-4-16,0 5 8 15,0 2 8-15,-5-2-6 16,1-3 0-16,-3-9-2 0,-2-8 7 16,2-7-7-16,-2 0 0 15,0-3 1-15,0 0 14 16,0 0-11-16,0-16 3 16,4-10-7-16,8-6-45 15,1-3 9-15,5 3 1 16,-1 0 30-16,0 6 1 15,-5 4 8-15,0 6 18 16,-5 5 3-16,-3 6-17 16,2 3 8-16,-3 2-16 15,2 0-6-15,-1 0-4 0,-2 0 8 16,3 10 2-16,-3 7 5 16,2 4 12-1,-2 5 11-15,0 4-14 0,3 1-13 16,2-2 28-16,0-3-27 15,4-7 11-15,0-10-6 16,4-6 0-16,4-3 4 16,2-8 4-16,2-23-9 15,-1-11-6-15,-3-6-16 16,-11-4-52-16,-8-2-215 16,-2-6-261-16</inkml:trace>
  <inkml:trace contextRef="#ctx0" brushRef="#br1" timeOffset="51300.31">3752 7124 250 0,'0'0'931'0,"0"0"-893"16,0 0-38-16,0 0-12 15,0 0-205-15,0 0 43 16,35 40-361-16</inkml:trace>
  <inkml:trace contextRef="#ctx0" brushRef="#br1" timeOffset="52446.35">4493 7386 191 0,'0'0'209'0,"0"0"-34"16,0 0-86-16,0 0-35 16,0 0-29-16,0 0 9 15,0-7 8-15,0 7 17 0,0 0 22 16,0 0-17-16,0 0-36 16,0 0-28-16,0 0-15 15,0 14 15-15,0 2 1 16,0-4 5-16,0-1-3 15,0-6-3-15,0-3 0 16,0-2-10-16,0 0 15 16,0 0-5-16,-8 0 41 15,-6-6-33-15,1-14 16 16,-1-7-24-16,3 2 1 16,3-3-8-16,1 2 14 15,0 4-6-15,0 4 18 0,1 8 4 16,-1 6 32-16,3 0-24 15,-1 4-25-15,-6 0-6 16,0 1-4-16,-5 19 4 16,1 9-2-16,1 7 3 15,3 3-3-15,5 2 2 16,0-3 0-16,6-3-1 16,0-6 5-16,0-8-4 15,0-7 0-15,8-6-22 16,1-8 5-16,1 0 12 15,2 0 5-15,1-17 41 16,3-6-41-16,-1-7 1 16,3-2 1-16,0 1 9 15,-4 3-11-15,1 4 0 0,-4 6 1 16,-4 6 37-16,-3 4-32 16,-2 6 21-16,1 2-18 15,-1 0-8-15,2 0-2 16,6 12-18-16,0 16 13 15,3 14-4-15,-1 12 13 16,-1 13-3-16,-5 6 0 16,0 7 7-16,-4 4-8 15,-2 4 1-15,0-6 0 16,0-4-1-16,0-11 1 16,-2-6 0-16,-6-13 0 15,0-12 5-15,-1-10-5 16,3-8 0-16,-4-9 2 15,1-6 18-15,-4-3-9 16,-5 0 26-16,-4 0-2 0,-5-5-23 16,-2-20 25-16,5-7-18 15,1-8-1-15,5-13 20 16,7-5-27-16,7-5 9 16,4-3-19-16,0-6-1 15,15-3-14-15,12 1-47 16,6 2-27-16,10 10 4 15,-1 7-191-15,0 9-208 16</inkml:trace>
  <inkml:trace contextRef="#ctx0" brushRef="#br1" timeOffset="53924.68">4647 7400 57 0,'0'0'80'0,"0"0"-8"15,0 0 12-15,0 0 57 16,0 0 31-16,0 0-34 15,0 9 21-15,0-9-26 16,0 0-39-16,0 0-34 16,0-3-35-16,2-8-19 15,5 2 17-15,2 2-20 16,-4 2 0-16,-1 0-2 16,-2 3 3-16,0 2-6 15,-2 0 2-15,0 0-19 16,0 12 12-16,0 15-15 15,3 6 22-15,-3 3 0 0,0 2 4 16,0-3-7-16,0-8 3 16,2-6 0-16,-2-11 4 15,2-6 2-15,-2-4-6 16,2 0 19-16,3 0-8 16,4-13 21-16,2-9-32 15,3-3 0-15,3-1 0 16,1-5 4-16,-1 3-4 15,4 0 0-15,-3 6 4 16,-1 4-7-16,-5 7 3 16,-3 6-1-16,-5 5-9 15,-2 0-9-15,2 10-2 16,-1 19 14-16,-3 3-6 0,0 6 9 16,0-4 3-16,0-5 1 15,0-4 1-15,0-7 3 16,0-6-4-16,0-6 0 15,0-5 4-15,0-1 5 16,0 0-4-16,0-1 10 16,11-21-5-16,2-6-10 15,3-7-4-15,2 1 2 16,2 0-10-16,0 5 11 16,-2 6-20-16,-2 3 13 15,-5 10-4-15,-7 5 12 16,2 2-5-16,-2 3-1 0,0 0-21 15,0 15 25 1,-2 8-2-16,-2 3 4 0,2 3 12 16,3-3-4-16,1-6-8 15,4-5 3-15,-2-7-1 16,1-2 16-16,0-6-11 16,5 0-1-16,-1 0 25 15,3-11-31-15,6-11 6 16,2-10-6-16,1-1-34 15,2-1 13-15,-3 2-5 16,-1 4 26-16,-2 4-6 16,0 6 10-16,-5 4-4 0,-3 8 25 15,-5 6-6-15,2 0 5 16,-1 0-18 0,-1 0-4-16,-1 6 16 0,0 5-14 15,-2-2-4-15,-3-4 0 16,-2 0 3-16,0-3-4 15,0-2 1-15,0 0 0 16,0 0 3-16,0 0-2 16,0 0 11-16,0 0-12 15,-2 0-8-15,-5-10 4 16,-3 2-19-16,4-2-15 16,-3 2 27-16,3 0-3 15,-2 2 14-15,2 3-2 0,2-2 7 16,-3 5 8-1,-5 0-12-15,-1 0 7 0,-5 8-16 16,1 10-3-16,-3 6 8 16,4 1 3-16,3 4 0 15,4 1-3-15,5 0 3 16,4-2-4-16,0-4 1 16,0-6-16-16,8-6 11 15,10-8 8-15,0-4 4 16,4 0 39-16,1-18-17 15,1-9-25-15,0-6 1 16,-1-1-2-16,-3 0-4 16,-3 4-5-16,-3 6 9 15,-3 2 8-15,0 8-8 0,-1 5 0 16,-6 2 16-16,-2 7-14 16,-2 0 2-16,0 0-4 15,0 7-35-15,0 18 35 16,0 13 23-16,0 6-5 15,-2 12 10-15,0 6-24 16,0 8-2-16,2 10-2 16,0 7 5-16,0 1-4 15,0-5-1-15,0-3 0 16,0-14-2-16,0-11 7 16,0-8-5-16,0-16 6 15,0-16-5-15,-3-7 19 16,1-6-12-16,-5-2 9 15,-6 0 42-15,-5-12-27 16,-4-18-8-16,-3-8-9 0,3-11 5 16,4-12 19-16,9-11-31 15,7-10-5-15,2-7 0 16,0-2-3-16,18 5-3 16,-1 2-20-16,-1 10-39 15,-3 6-9-15,-11 2-166 16,-2 6-570-16</inkml:trace>
  <inkml:trace contextRef="#ctx0" brushRef="#br1" timeOffset="54050.83">4935 7127 68 0,'0'0'0'16</inkml:trace>
  <inkml:trace contextRef="#ctx0" brushRef="#br1" timeOffset="56743.63">6034 7333 161 0,'0'0'138'16,"0"2"-43"-16,0 3 11 15,0 6-99-15,0 1 8 16,0 4 64-16,-4 2-8 16,-2-2 4-16,2 0-35 15,2-1-6-15,-2-6 7 16,1-1-30-16,3-4 14 0,-2-4-22 16,2 0-1-1,0 0 57-15,0-4 2 16,0-18-10-16,7-11-51 0,9-4-4 15,1 5 0-15,1 2 4 16,-3 10 0-16,2 3-12 16,-2 5 9-16,-4 10 3 15,2-1 0-15,-1 3-8 16,-1 0-1-16,4 17 7 16,-1 4 2-16,-1 4 0 15,-1-1 6-15,-4 1 3 16,-3-4-4-16,-1-1 3 15,-4-5 4-15,2-3-12 16,-2-4 0-16,0-2 6 0,0-6-4 16,0 0-4-16,2 0-15 15,6-8-1-15,5-22 15 16,5-10-116-16,9-6-8 16,-4 0 107-16,2 4-29 15,-2 6 47-15,-3 10-7 16,-3 3 18-16,-1 9 13 15,-5 6 20-15,0 4-20 16,-1 4 11-16,-4 0-30 16,3 0 13-16,0 21 21 15,0 5-7-15,0 6 18 16,-3 1-20-16,4 1-20 16,-2-1 18-16,1-5-21 0,3-8-1 15,-2-4-3 1,-1-6 8-16,5-4 3 0,-5-3-12 15,4-3 2-15,3 0 14 16,4-11-14-16,2-10 4 16,2-5-6-16,1-6-35 15,-5-1 33-15,0-1-12 16,-4 0 14-16,-7 2-3 16,-3 1 6-16,-2 7-3 15,0 4 0-15,-2 6 10 16,-2 4-3-16,0 5-7 15,0 3 0-15,0 2-3 0,0 0 3 16,-8 0 0 0,-3 0-12-16,-2 12 23 15,0 9-20-15,2 6 14 0,-1 6-5 16,6 4 30-16,-1 3-29 16,3 3 23-16,4-5-5 15,0-1-15-15,2-8 14 16,15-8-18-16,1-10 0 15,1-8-1-15,-4-3 10 16,3 0 7-16,-3-14 2 16,1-10-18-16,-1-7 23 15,-1-2-23-15,-3 1 0 16,0 2-1-16,-4 4 6 0,2 7-5 16,-5 6 9-1,0 4-9-15,-1 4 24 0,-1 3-24 16,-2 2 2-16,0 0 9 15,0 0-5-15,0 0 6 16,0 0-7-16,0 0 2 16,0 0-11-16,0 0 4 15,0 14 0-15,0 10-6 16,0 3 9-16,2 7-3 16,5-1 0-16,2-1 5 15,2-4-3-15,3-5-2 16,1-6 0-16,-1-7-9 0,-1-6 12 15,-2-4-3 1,0-2 8-16,2-22-7 0,-1-2 17 16,-1-4-18-16,0 2 0 15,-4 3-4-15,-1 4 7 16,1 7-3-16,-3 5 0 16,1 4 2-16,-2 3-10 15,-3 2 8-15,0 0-4 16,2 0-10-16,-2 0 5 15,2 4 9-15,4 11-1 16,1 5 3-16,2-5 3 16,2 2-5-16,2-4 0 15,3 0-3-15,4-6 8 16,-2-5-5-16,2-2 0 16,-2-4 1-16,-4-21 21 0,-1-6-22 15,-9-8 1-15,-2 0 25 16,-2-1-16-16,0 3 6 15,0 7-9-15,-6 4 1 16,1 6-16-16,5 8 6 16,-2 3-33-16,2 8-6 15,0 1-244-15,0 0-560 16</inkml:trace>
  <inkml:trace contextRef="#ctx0" brushRef="#br1" timeOffset="58681.8">2826 8664 81 0,'0'0'198'0,"0"0"-45"16,0 0-34-16,0 0-17 16,0 0-17-16,0 0-26 0,-11-37 24 15,11 37-23-15,0 0-28 16,0 0 12-16,0 0-41 16,0 0-6-16,0 0-6 15,0 9 7-15,7 9-2 16,1-1 4-16,-1-3 0 15,-2-6 0-15,-3-5 6 16,-2-1-6-16,0-2 9 16,0 0-6-16,0 0 41 15,0-13-3-15,0-8-35 16,-7-3-1-16,0 4 0 16,1 1-5-16,1 4 0 15,1 5 4-15,2 3 23 0,0 4-16 16,0 3 6-1,-1 0-17-15,-4 0-10 0,-2 20-11 16,-1 11 13-16,-4 6 16 16,5 4-6-16,3-1-2 15,0 2 0-15,6 0-7 16,0-1 9-16,0-6-2 16,0-5 0-16,10-6 3 15,7-9-17-15,1-12 6 16,9-3 8-16,0-12 24 0,2-24-19 15,2-9-10 1,-7-8 2-16,-1-1-39 0,-5 2 27 16,-7 3-14-16,0 11 27 15,-4 6-14-15,-3 10 20 16,1 8-4-16,-3 9 5 16,-2 5 0-16,0 0-5 15,0 2-4-15,0 19 4 16,0 9 5-16,0 9-4 15,0 0 11-15,0 4 2 16,0 1-13-16,0-2 18 16,0-2-19-16,0-9 0 15,6-11 4-15,0-8-3 16,-2-11-1-16,4-1 5 16,3 0-1-16,5-22 38 0,2-8-42 15,0-9 3 1,-2-2-6-16,-1-6-3 0,1 3 3 15,-1 2 0-15,3 3 3 16,-3 2-2-16,4 9 2 16,-6 9 0-16,-5 8-4 15,0 9-5-15,-6 2 1 16,0 0-12-16,0 20 20 16,0 8 11-16,-2 7-1 15,0 4-7-15,0 6 18 16,0-4-14-16,0-2-3 15,0-10-4-15,3-4 5 0,1-9 0 16,2-8-5 0,-4-4 0-16,4-4-8 0,2 0 19 15,3-14 9-15,5-17 31 16,4-4-45-16,0-6 10 16,0-3-16-16,0 0 0 15,0 0-2-15,-1 2-2 16,-4 6 2-16,-6 10 1 15,-4 10 1-15,-5 12-1 16,0 4 1-16,0 0 0 16,0 0-6-16,0 8-25 15,-3 16 31-15,-4 2 0 16,3 1 3-16,4-2-16 16,0-1 13-16,6-4-2 15,14 1-6-15,3-5-1 0,-4-1 9 16,-2-1 0-1,-9-1 2-15,-6-1 3 0,-2-3 0 16,0 2 9-16,0-2 3 16,0 3-9-16,-8 2-1 15,-11-3 4-15,-2-1-10 16,-8-4 18-16,0-4-18 16,2-2-1-16,4 0 0 15,8-20-44-15,13-3-70 16,2-9-176-16,7 1-535 15</inkml:trace>
  <inkml:trace contextRef="#ctx0" brushRef="#br1" timeOffset="59016.47">3769 8219 559 0,'0'0'265'15,"0"0"-132"-15,0 0-56 16,0 0 9-16,0 0-56 16,0 0 11-16,-4-30-22 15,4 30-18-15,0 0 29 16,0 16-25-16,0 14 1 16,0 10 24-16,-3 13-25 0,3 5 2 15,0 9-5-15,0-2 3 16,-2-1 11-16,2-1-12 15,0-10-4-15,0-7 5 16,0-8 3-16,0-9-8 16,0-12 0-16,0-5 4 15,0-7-13-15,0-5-44 16,0 0-62-16,0-2-39 16,0-25-122-16</inkml:trace>
  <inkml:trace contextRef="#ctx0" brushRef="#br1" timeOffset="61011.48">3725 8594 680 0,'0'0'276'0,"0"0"-123"15,0 0-90 1,0 0-59-16,0 0 17 0,0 0-14 16,31-12-4-16,-12 8-2 15,-3 2 7-15,-3-4 8 16,1 0-15-16,-1 2 8 15,-1-1-9-15,-1 2 5 16,-7 1-5-16,0 2 0 16,-4 0 4-16,0 0-17 15,0 0 10-15,0 5-1 16,0 12-6-16,5 7 12 0,0 0-2 16,6 1 0-1,-3-2 1-15,-1-1 1 0,0-2-2 16,-2-1 0-1,-3-8-2-15,4-2 7 0,-1-5-5 16,1-4 0-16,8 0 4 16,-1-10 14-16,3-16-17 15,-5-5-1-15,-5-1 0 16,-6 0 4-16,0 4-4 16,0 3 0-16,-2 2 6 15,-13 9 24-15,1 6-29 16,3 6 0-16,1 2-1 0,0 0-16 15,-1 2 15 1,2 19-10-16,-2 3 11 0,0 1-13 16,4-1 13-16,5-2 0 15,2-1-1-15,0-6-11 16,0-1 12-16,11-1 0 16,5-6 2-16,4-2 0 15,0-5 0-15,3 0-2 16,0-12 7-16,0-10 3 15,-3-7-9-15,-3-1-1 16,0 0 2-16,-5 4-11 16,2 5 9-16,-5 4 0 15,-3 7-4-15,2 6 1 16,-6 4-3-16,5 0 4 16,-1 0-10-16,3 22-2 15,0 6 12-15,-2 4 2 0,-3 0-2 16,3-1 16-16,-3-5-14 15,-2-8 0-15,1-6 6 16,-1-8 1-16,-2-2-3 16,0-2-4-16,2 0 19 15,1 0-13-15,3-13 13 16,1-10-19-16,4-5 4 16,2-2-17-16,2-3-15 15,4 1 2-15,1 2 26 16,-1 4-25-16,6 2 24 15,-2 7 0-15,-3 5 1 0,-5 9-11 16,-3 3 8 0,-6 0-18-16,1 18 17 0,-7 6-1 15,0 8 5-15,0 2 2 16,0-2 6-16,2 0 2 16,2-4-10-16,-1-7 0 15,-1-7-1-15,0-4 5 16,0-9-4-16,1-1 0 15,-1 0 1-15,3 0 32 16,1-3-20-16,3-17 4 16,2-6-17-16,0-1-3 15,2-3 3-15,5 0-20 16,-1 2-22-16,0 4 39 16,-3 4-20-16,-4 8 23 15,-1 6-3-15,-5 4-12 0,2 2 14 16,-4 0-17-16,2 6 11 15,-2 14 7-15,1 6 10 16,-1 4 5-16,0 2-2 16,2 3-4-16,0-5-3 15,4-2 2-15,-2-7-3 16,1-2 4-16,1-8-9 16,2-2 0-16,1-5 2 15,9-4 9-15,4 0 2 16,7-18 9-16,0-8-18 15,-2-5 7-15,-2-1-11 16,-2-2 0-16,-5 5-1 0,-5-2 8 16,-1 7-7-16,-3-2 0 15,-4 3 3-15,0 4-4 16,-3 0 1-16,-4 6 0 16,0 3 0-16,0 1 12 15,0 4-11-15,-9 5-1 16,-8 0 13-16,-2 0-25 15,0 2 12-15,1 16 0 16,-1 8-3-16,2 3-3 16,9 5 3-16,0 1 3 15,8 3 0-15,0-2 0 16,0-4 1-16,14-4-1 16,11-7 0-16,1-10 12 0,8-6-11 15,-1-5 11-15,-2 0-11 16,1-15 21-16,-9-9-16 15,-2-4-5-15,-3-4 2 16,-3-2 8-16,-1 2-11 16,-3 0 0-16,-3 4 1 15,0 6 20-15,-4 5-19 16,-2 8 12-16,-2 7-7 16,2 2-2-16,-2 0-10 15,3 0 3-15,-1 0-14 16,4 14 11-16,1 4-8 15,2 2 1-15,0-5 3 0,0-4-23 16,0-3 25-16,-7 0-6 16,3 2-7-1,-5 2 17-15,2 2-17 0,0-2 20 16,4 2-6-16,3-6 2 16,5-1 4-16,1-4 5 15,3-1-1-15,-2 0 36 16,-7-2-40-16,0 0 6 15,-3 0-6-15,2 2 12 16,0-2-12-16,-1 0 1 16,3 0 1-16,7 0 56 15,1-16-38-15,-1-8-5 16,3-1-13-16,3-9 11 0,-6-1-14 16,4 0 1-1,-4-2 0-15,-3-2-2 0,-1 6 2 16,-4 1 0-1,-4 11-8-15,-3 7 7 0,-2 9-1 16,0 5 2-16,0 0-11 16,0 1 6-16,-7 17-6 15,0 6 7-15,7 2 4 16,0-1-33-16,0-3 32 16,23-3-4-16,3-8 5 15,8 1 2-15,-1-3 4 16,-2 3 6-16,-10-5 15 15,-11 0-24-15,-7-4 19 16,-3 1-5-16,0 4-10 0,-16 4 19 16,-17 7-21-16,-10 0-10 15,-5 1-6-15,5-6-80 16,14-9-99-16,12-5-492 16</inkml:trace>
  <inkml:trace contextRef="#ctx0" brushRef="#br1" timeOffset="61949.87">6357 8414 188 0,'0'0'236'16,"0"0"-106"-16,0 0-60 0,0 0 14 15,0 0-4-15,0 0-47 16,0 0 0-16,62-273 22 16,-59 225-46-16,-3-4 20 15,0 1-8-15,0 1-15 16,4 5 4-16,1 3-10 15,-1 5 1-15,3 9 17 16,-3 10-15-16,-2 6 7 16,0 8 5-16,-2 4-10 15,0 0-10-15,0 7-21 16,0 16 26-16,0 7 13 16,-2 6-10-16,-4 2 5 15,-1 5 2-15,5 3-5 0,2 2 11 16,0 5-5-1,0 2-11-15,0 3 22 0,9-7-17 16,4-7-5-16,3-12 0 16,2-13 8-16,-5-5 4 15,1-7-12-15,-4-7 1 16,1 0 27-16,1-7 14 16,1-16 4-16,1-9-39 15,3-3 3-15,1-3-10 16,2 2 0-16,0 2-2 15,1 3-9-15,-6 2-9 16,-4 11 19-16,-4 8-4 0,-7 3 10 16,0 7-5-16,0 0 0 15,0 3-4-15,-9 19-7 16,-5 10 20 0,1 6-9-16,4 3 4 0,7 3 5 15,2-5 3-15,0-5-12 16,0-3 0-16,7-13 3 15,6-6 8-15,3-10-4 16,1-2 23-16,6-10-2 16,-4-22 16-16,2-9-38 15,-9-1 0-15,-6 1 1 16,-6 10 2-16,0 5-9 16,0 4 0-16,-6 8 9 15,-11 2-20-15,-3 6 7 0,-2 6-37 16,-2 0-4-16,-5 0-157 15,2 0-140-15,0 4-292 16</inkml:trace>
  <inkml:trace contextRef="#ctx0" brushRef="#br1" timeOffset="62153.2">6359 8083 772 0,'0'0'386'0,"0"0"-251"15,0 0-79-15,0 0-23 0,0 0-20 16,0 0 29-16,265-205-32 16,-211 180-6-16,-12 4-2 15,-9 8-2 1,-12 2-4-16,-9 5-44 0,-8 4-30 16,-4 2-68-16,0 0-397 15</inkml:trace>
  <inkml:trace contextRef="#ctx0" brushRef="#br1" timeOffset="62364.16">7810 8000 804 0,'0'0'0'15,"0"0"-5"-15</inkml:trace>
  <inkml:trace contextRef="#ctx0" brushRef="#br1" timeOffset="63556.56">7239 8101 175 0,'0'0'260'0,"0"0"-204"16,0 0-45-16,0 0 6 16,0 0 73-16,0 0 53 15,12-20-35-15,-5-4-33 16,-3-2-5-16,0-6-52 16,-2-2-12-16,1 0 12 15,2-5-12-15,-1 3-6 16,3 2 0-16,1 0 1 0,4 4 0 15,-6 8-1-15,-1 6 0 16,-3 10 45-16,-2 4 0 16,0 2-6-16,0 0-39 15,0 0 5-15,0 0-12 16,0 3-7-16,0 20 14 16,0 7-6-16,0 6 13 15,0 9-7-15,0 5 2 16,0 0 3-16,0 1 4 15,0 0-9-15,6-5 0 16,13-7-1-16,-1-14 4 0,3-11-3 16,0-14 2-16,-1 0 0 15,2-19 30-15,0-20-31 16,-3-7 0-16,-4-5 8 16,-7 0-3-16,-2 0-6 15,-2 1 0-15,-4 6-2 16,0 8-5-16,0 9 3 15,0 8 4-15,0 9-7 16,0 6 7-16,0 4 0 16,0 0-10-16,0 14 7 15,0 14 3-15,0 9 2 16,0 9-1-16,0 5 13 0,0 6-7 16,0-3-7-1,0 0 0-15,0-4 4 0,0-6 4 16,0-6-8-16,0-10 0 15,0-10-3-15,0-12 9 16,0-6-6-16,4 0 1 16,5-20 1-16,5-14 26 15,-1-8-28-15,1 0 0 16,1 0-13-16,-4 6-7 16,2 7 15-16,-4 10 5 15,3 7-1-15,-4 6-10 16,1 4 10-16,2 2-12 0,1 0 2 15,-4 5 0 1,3 11 11-16,-6 7-1 0,-2-1 1 16,-1 4 22-16,2 0-22 15,0-2 3-15,3 1 1 16,2-5 4-16,0-8-8 16,0-5 0-16,2-7 2 15,0 0 13-15,2-10-15 16,3-14 0-16,-3-6 9 15,3-3 0-15,-3 2-9 16,1-1 0-16,1-2-23 16,1 0 21-16,-1-2-31 15,1 3-26-15,-5 8 29 16,0 4-17-16,-8 11 47 16,-3 7 2-16,0 3 2 0,0 0 18 15,-7 0-22-15,-11 13 0 16,0 13-11-16,1 4 8 15,3 5 3-15,5-1 0 16,7-2 4-16,2-4 30 16,0-4-15-16,18-1-1 15,6-6 17-15,5-5-30 16,-2-6 12-16,-2-6-7 16,-10 0-9-16,-3 0 4 15,-8-9-5-15,-4-10-68 16,0-5-98-16,-12-6-275 15</inkml:trace>
  <inkml:trace contextRef="#ctx0" brushRef="#br1" timeOffset="63749.44">7239 7916 658 0,'0'0'161'0,"0"0"-116"15,0 0-40-15,0 0 45 16,0 0 32-16,0 0-26 16,152-38-46-16,-84 18-10 15,-4-2-107-15,-4-6-311 16</inkml:trace>
  <inkml:trace contextRef="#ctx0" brushRef="#br1" timeOffset="67890.37">2647 9709 280 0,'0'0'262'0,"0"0"-135"15,0 0-37-15,0 0-1 16,0 0-49-16,0 0-7 16,-2-2-25-16,2 4-2 15,0 20 39-15,-2 10-4 16,0 8 11-16,-2 13-9 0,2 7-23 15,-3 2 14-15,0-2-20 16,-2-8-13-16,1-10 24 16,0-12-22-16,1-11 14 15,3-10 12-15,0-5-28 16,2-4 16-16,0 0-3 16,0 0-8-16,0-9 19 15,13-17-21-15,14-11-2 16,8-5-2-16,3 5-32 15,-3 5-8-15,-3 13 3 0,-3 9-13 16,-7 10 39 0,-4 0-12-16,-9 0 15 0,-5 15 5 15,-4 8-26 1,0 0 29-16,0 3 9 0,-4 3 12 16,-11-3 15-16,-8-1-36 15,1-3 13-15,-1-7-3 16,2-3-3-16,-2-3-3 15,3-6 5-15,0-3-2 16,2 0 33-16,2 0-25 16,1-7 9-16,1-7 0 15,10 1-23-15,1 5 18 16,3 0-3-16,0 2-13 16,0 4 20-16,0 2-21 15,0 0-2-15,0 0 0 16,0 0-12-16,0 0 11 0,0 0-9 15,7 0 10-15,13 8-1 16,3 5 2-16,2-1-1 16,-8-4 0-16,5-5 0 15,1-3-5-15,2 0-3 16,4 0-1-16,2-23-3 16,-3-12 12-16,4-7-20 15,-8-8 10-15,-6 1-21 16,-5 3 22-16,-9 9 0 15,-1 11 9-15,-3 7 13 16,0 10-7-16,0 3 17 0,0 3-10 16,0 3-6-16,0 0-13 15,0 0 6-15,0 0-9 16,0 0 0-16,0 0 2 16,0 13 7-16,0 11-6 15,3 4 16-15,-3 6-6 16,0-2-4-16,2 2 5 15,-2-4-3-15,0-2-2 16,2-1 0-16,0-4-1 16,0 0 5-16,3-6-4 15,-1 0 0-15,0-8 0 16,4-3-10-16,-4-6 8 16,5 0 2-16,5 0-1 15,1-14 5-15,7-14 7 16,0-6-11-16,-2-2-5 0,-2 0-5 15,-7 2 8-15,-2 8 2 16,-4 3-2-16,-3 8-2 16,0 4 4-16,1 2 0 15,1 3 0-15,-4 6-2 16,0 0 2-16,0 0 0 16,0 0-3-16,0 0-18 15,2 0 12-15,0 17 0 16,0 7 9-16,-2 5 5 15,0 3 1-15,2 2-5 0,1-2 10 16,1 0-5 0,1-6 2-16,2-8-8 0,-1-5 5 15,-2-8-9-15,1-2 4 16,-1-3 0-16,6 0 13 16,1-8 5-16,5-13 22 15,1-7-34-15,5-6 2 16,3-4-4-16,4-4-4 15,2 0-13-15,1 2 9 16,1 8-23-16,-6 9 26 16,-3 10-7-16,-4 6 8 15,-2 7-13-15,-5 0 8 16,-3 15 4-16,-6 15-4 16,-4 3 10-16,0 8 7 15,0-5-6-15,-10-2-3 0,-3-6 15 16,-3-5-15-16,3-6 3 15,-5-4 10-15,3-6-11 16,-1-5 9-16,-1-2-5 16,1 0-7-16,1 0 27 15,3-9-26-15,1-4 2 16,7 5 6-16,1 2-3 16,3 3 5-16,0 3-13 15,0 0 5-15,0 0-9 16,0 0 4-16,0 0-4 15,0 0 2-15,0 0-13 16,0 0 14-16,7 9 1 0,9 1 0 16,-1 2 1-1,3-2 0-15,-3-5-1 0,2-2 0 16,-2-3-1-16,1 0-2 16,-1-6 3-16,5-16 0 15,1-6-6-15,-4-4 4 16,1-4-5-16,-3 2-2 15,-1 0-21-15,-5 3 30 16,-1 4-6-16,-1 5 6 16,-2 2-8-16,-1 6 9 15,-1 3-1-15,-1 6 0 16,0 2 6-16,-2 3-12 16,0 0 6-16,0 0-8 15,0 8-1-15,0 17 7 16,0 5 2-16,0 4 0 0,0 4 10 15,0-1-6-15,0-2-4 16,0-5 1-16,0-10 3 16,2-6-1-16,0-9-3 15,3-5 0-15,-3 0 5 16,5 0-5-16,2 0 0 16,2-15 4-16,0-9 10 15,0-2-10-15,-2 1-4 16,3-1 0-16,-2 5-3 15,1 1-5-15,1 6 8 16,-1 2-6-16,-1 1-4 16,2 8-1-16,-3 3 6 15,-3 0 4-15,2 0-15 16,-4 10 13-16,0 15 0 0,-1 1 3 16,-3 6 23-16,2-1-17 15,-2-4-4-15,2-8-2 16,0-9 10-16,0-4-7 15,0-4-3-15,-2-2 0 16,0 0 19-16,3 0-16 16,4-2 7-16,-1-19-10 15,5-5 5-15,3-9-10 16,-1 3-13-16,7-3-12 16,-2 8 27-16,0 1-26 15,-3 6 24-15,1 3 2 0,-3 10 2 16,-1 0-7-16,-6 5 8 15,1 0 0-15,-3 2-7 16,4 0 14-16,-4 11-7 16,0 10 12-16,-2 7-7 15,1 1 8-15,-3-1-13 16,0 0 0-16,0-4 6 16,2-4-1-16,0-4-5 15,2-6 0-15,0-6 5 16,4-4-5-16,1 0 0 15,3 0 0-15,5 0 9 16,0-16-2-16,1-2-7 0,-2-3 0 16,1 0 2-16,-1-2-6 15,0 0 4-15,-2-1 0 16,-6 4-4-16,1-1 9 16,-3 5-5-16,0 0 0 15,-2 6-3-15,-4 1-6 16,0 2 5-16,0 1 4 15,0 3-11-15,0 1 14 16,0-3-3-16,0 5 0 16,-2-2 3-16,-4-1-7 15,2 3 4-15,0-2 0 16,-1 2-5-16,-1 0 7 16,2 0-3-16,-1 0 1 15,-4 0-8-15,2 9 0 16,-4 5 8-16,2 4 0 0,0 3-11 15,1 2 14-15,3 8-4 16,3 1 1-16,2 4 0 16,0-2 1-16,0-4-1 15,11-7 0-15,7-12-10 16,-3-8 7-16,6-3 3 16,-4 0 29-16,5-23-18 15,1-9 18-15,2-6-29 16,-2 1 0-16,9 0 0 15,4 3 0-15,6 3-6 0,0 8-12 16,5 7-10-16,-3 9 25 16,-5 7-16-1,-6 0 9-15,-6 2-4 0,-12 19 3 16,-10 5 9-16,-5 3 2 16,0 4 0-16,-13 1 14 15,-10-5-14-15,-2-2 2 16,1-8 18-16,2-6-12 15,0-5-6-15,7-8 8 16,1 0-3-16,1 0 29 16,3 0-22-16,4-8-6 15,1 2 31-15,3 2-37 16,2 4 17-16,0 0-18 0,0 0 12 16,0 0-26-1,0 0 12-15,0 0 1 0,0 0-15 16,9 2 19-16,7 8-4 15,1-2 0-15,3-2 4 16,5-3-1-16,2-3-3 16,0 0 0-16,-1-17 5 15,3-12 2-15,-2-6-7 16,0-3 0-16,-5-5 6 16,-1 2-10-16,-6 2 4 15,-5 1-9-15,0 4 0 16,-6 4-14-16,-2 4 12 15,-2 4-4-15,0 7 12 16,0 8-4-16,0 5 7 0,0 2-3 16,0 0-7-16,-6 2-8 15,-10 16 18-15,1 0-1 16,5 2 3-16,10 2-14 16,0 2 4-16,6 2 8 15,19 3-16-15,7-8 27 16,-1 2-11-16,-9-7 15 15,-10-4-14-15,-10-1 22 16,-2 6-23-16,-5 3 1 16,-23 1 22-16,-11 3-16 15,-7-5-14-15,-1-4-13 16,-7-10-70-16,-3-5-132 16,-9-5-436-16</inkml:trace>
  <inkml:trace contextRef="#ctx0" brushRef="#br1" timeOffset="68049.67">4110 9603 1127 0,'0'0'48'16,"0"0"-48"-16,0 0-112 15,0 0-75-15,0 0-60 16,0 0-371-16</inkml:trace>
  <inkml:trace contextRef="#ctx0" brushRef="#br1" timeOffset="69714.92">2811 11652 197 0,'0'0'0'0,"0"0"-71"16,0 0 40-16,0 0-64 16</inkml:trace>
  <inkml:trace contextRef="#ctx0" brushRef="#br1" timeOffset="72074.63">2621 11422 43 0,'0'0'24'16,"0"0"-11"-16,0 0 81 0,0 0 21 15,0 0-8-15,0 0 26 16,0 0-6-16,0 0 1 16,0 0 38-16,0 0-72 15,0 0-6-15,0 0-36 16,0 0-44-16,0 0 15 16,0 0-23-16,0 0 0 15,0-6-10-15,0-6 28 16,11-6-14-16,9-7-4 15,5-3 11-15,-1-1-17 0,-1-2 6 16,-6 4-12 0,-1-2 2-16,-7 9 2 15,-3 3 8-15,-4 8 0 0,-2 6 5 16,0 0-9-16,0 3 4 16,0 0-1-1,0 0-12-15,0 0-10 0,0 0 0 16,0 6 19-16,-2 10 4 15,-4 4 6-15,-3-1-6 16,5 6 0-16,2 1 17 16,2 2-10-16,0 2 8 15,0 0 7-15,6-3-20 16,9-9 7-16,3-6-9 16,1-8 0-16,4-4 25 15,4 0-21-15,0-21 17 0,2-8-21 16,-8-10-42-16,-6-1-44 15,-9-2-173-15,-4-8-270 16</inkml:trace>
  <inkml:trace contextRef="#ctx0" brushRef="#br1" timeOffset="72346.47">2809 10878 368 0,'0'0'248'0,"0"0"-158"15,0 0-65-15,0 0 7 16,0 0 10-16,0 0-28 0,-56 68-5 16,58-59-5-16,7-6-3 15,-3-3 49-15,-4 0 44 16,0 0 14-16,-2-15-38 16,0-6-68-16,0 1 1 15,-2 4-3-15,-6 4-24 16,1 6 22-16,3 6-48 15,4 0-56-15,-2 10-96 16,2 21-3-16,0 8 24 16,2 3-83-16</inkml:trace>
  <inkml:trace contextRef="#ctx0" brushRef="#br1" timeOffset="72628.31">2909 11129 527 0,'0'0'301'0,"0"0"-105"15,0 0-74-15,0 0-75 16,0 0-2-16,0 0-43 16,53-40-2-16,0 56 2 15,7 22 10-15,-2 10-19 16,-6 8 7-16,-16 4 0 15,-20 2-8-15,-16 1 3 0,0-3 5 16,-32-6 12 0,-13-6-9-16,-1-6-6 0,-1-11-30 15,5-9-140 1,11-15-129-16,10-7-333 0</inkml:trace>
  <inkml:trace contextRef="#ctx0" brushRef="#br1" timeOffset="76678.28">3874 11044 161 0,'0'0'213'16,"0"0"-49"-16,0 0-44 15,0 0 18-15,0 0 17 16,0 0-77-16,0 0 41 0,0-87-56 16,0 76 2-16,0 1-5 15,0 4-28-15,0 2 18 16,0 3-24-16,0-2-10 16,0 3 18-16,0 0-27 15,0 0-4-15,0 0-3 16,0 0-1-16,0 0-9 15,0 8 1-15,0 19 3 16,0 10-14-16,0 10 25 16,0 1-5-16,0 2 0 15,0-4 4-15,0-5 1 16,0-4-5-16,0-4 0 16,0-10-3-16,0-9 5 15,0-4-2-15,0-7 0 16,0-3 1-16,0 0-3 0,0 0 2 15,0-18 0-15,0-14-3 16,0-9-9-16,0-7 12 16,0 0-2-16,0-1 7 15,0 0-8-15,0 9 3 16,7 4 0-16,6 8-14 16,0 10 7-16,0 5 4 15,-1 9 3-15,1 4-16 16,0 0 9-16,5 21-8 15,3 8 15-15,-4 7-17 0,1-3 10 16,-3-3-4-16,1-11-10 16,-3-2-14-1,-1-9 32-15,-3-4-38 0,-1-4-12 16,2 0 31-16,3-20 22 16,5-15-3-16,2-6-21 15,2-3-16-15,-1 1 27 16,-2 4-13-16,-3 2 26 15,-3 11 12-15,-3 8-4 16,-6 7 37-16,-2 11 11 16,-2 0-36-16,0 0-20 15,0 7-8-15,0 23 8 16,0 14 6-16,0 9 4 16,0 5 18-16,-2 2-13 15,-10-4-12-15,-1-6 19 0,1-12-19 16,2-8-3-16,5-12 15 15,3-6-10-15,0-6-5 16,2-4 0-16,0-2 6 16,0 0 13-16,0 0-19 15,0 0 1-15,0 0 6 16,0-2-1-16,0-10-12 16,0 0-9-16,4-5-46 15,7 0-25-15,7-3-98 16,-3-1-76-16,-3 8-176 15</inkml:trace>
  <inkml:trace contextRef="#ctx0" brushRef="#br1" timeOffset="78914.43">4598 11076 414 0,'0'0'237'16,"0"0"-134"-16,0 0-12 16,0 0-44-16,0 0-21 15,0 0-26-15,5-1 0 16,-3 1-3-16,0 0 8 16,3 0 9-16,-1 0-14 15,0 6 0-15,3 2 21 16,-4-1-18-16,1-2 4 15,-4-3-7-15,0-2 6 0,2 0 11 16,-2 0-12-16,0 0 16 16,0 0 20-16,0 0-32 15,0 0 20-15,0 0 11 16,0-10-34-16,0-5 10 16,0 1-16-16,-6-1 0 15,-2 1 18-15,0 2-15 16,-1 0 11-16,0 4-2 15,0 4-8-15,3 4 3 16,-1 0-7-16,-5 0 0 16,-3 2 0-16,-3 14 1 15,3 6-1-15,3 3 0 16,1 1 3-16,5 6-7 0,2-3 4 16,-2-5 0-1,6-5 1-15,0-4 0 0,0-7-1 16,0-4 0-16,0-4 3 15,0 0 2-15,0 0 2 16,0 0-2-16,8-6 20 16,7-20-22-16,3-6 2 15,-1-3-5-15,-3 3 10 16,-3 9-6-16,-5 8-4 16,2 6 0-16,-6 7-5 15,2 2 1-15,3 0-9 16,4 8 5-16,5 14 8 15,2 6-3-15,-1-5 3 16,1 0 0-16,-2-7 15 0,0-9-9 16,-6 0 5-16,1-5 0 15,1-2-8-15,-1 0 42 16,5-12-31-16,1-14-9 16,1-6 4-16,-3-4 4 15,-5 2-13-15,-6 1 0 16,-4 8 1-16,0 4-1 15,0 7 8-15,0 9-8 16,0 1 26-16,0 4-22 16,0 0-8-16,0 0-4 15,0 22 2-15,-4 6-3 16,-3 2 9-16,7-6-17 16,0-6 11-16,0-8-28 0,0-6 14 15,7-4-2-15,6 0 15 16,3 0-3-16,-3-12 10 15,1-3 0-15,-5 6 0 16,-3 1 12-16,-4 6-12 16,-2 2 36-16,0 0-34 15,0 0-2-15,2 7-3 16,3 20 3-16,6 11 1 16,0 1 4-16,-2 0 1 15,3-9-6-15,-2-6 10 16,-3-13-5-16,0-4-4 15,0-7-1-15,1 0 14 0,3 0-12 16,7-21 33 0,3-5-28-16,0-13-1 0,2 0 1 15,-3-8-7-15,0-1 0 16,-4 2-4-16,-5 0 8 16,-2 1-4-16,-2 6 0 15,-3 6 7-15,-2 13 14 16,2 10-20-16,-4 6 7 15,0 4-8-15,0 0-6 16,0 0-2-16,0 6-5 16,0 16 13-16,-4 10-8 15,-4 6 8-15,-4 6 0 0,1 2 0 16,2 3-1 0,-5-3 1-16,6-3 0 15,-3-8 5-15,4-7 4 0,0-10-6 16,5-9-3-1,0-6 5-15,2-3 8 0,0 0-13 16,0 0 9-16,0-3-6 16,16-20 31-16,5-9-34 15,11-3 0-15,-1-6-1 16,0 7-17-16,2 2-4 16,4 5-4-16,-8 9-11 15,-2 8 34-15,-12 6-37 16,-9 4 15-16,-6 0 11 15,0 0-38-15,0 6 15 16,-8 11 36-16,-11 2 1 0,0-1 28 16,1 1-23-16,7-5 9 15,3-7-6-15,6 1-4 16,2 1-8-16,0-1 2 16,0 4 2-16,21 4 0 15,6 0 6-15,6 2 7 16,5-2-6-16,0 0 3 15,-4-6-8-15,-5-6-2 16,-8-1 4-16,0-3 11 16,-5 0-11-16,-1-9-4 15,1-14 0-15,-1-3-10 16,-1-3 10-16,-1 0 0 0,-2 0 3 16,-2 2 0-1,-5 5-3-15,-1 3 0 16,-3 0 1-16,0 7 12 0,0 4-13 15,0 2 0-15,0 5 4 16,-3-2-4-16,-6 3 0 16,-4 0 0-16,0 0-5 15,-5 0 3-15,3 12 2 16,1 4 0-16,3 5 2 16,3 6-7-16,6 4 5 15,2 3 0-15,0 0 0 16,0-2-4-16,14-6 1 15,9-6 3-15,6-11-3 0,4-9 3 16,5 0 4-16,2-23 19 16,0-12-5-16,-4-6-10 15,-7-3-6-15,-8 0-2 16,-7 1 2-16,-7 3-6 16,-5 1 4-16,-2-2 0 15,0 4-6-15,0 0 7 16,0 3-2-16,0 10 1 15,0 10 0-15,0 6 0 16,0 6 0-16,0 2 0 16,0 0-1-16,0 0-12 15,-4 0 8-15,-5 8 3 16,-1 13 2-16,0 11-2 0,-3 3 2 16,3 7 0-1,4 2-2-15,4 0 2 0,2-1 0 16,0-3 0-16,2-5 0 15,12-6 19-15,-4-7-17 16,3-8-2-16,-1-7 0 16,3-7 6-16,3 0-6 15,5 0 12-15,-1-19-11 16,2-8-2-16,-3 1-26 16,-6-2-11-16,-3 0-50 15,-10 2-164-15,-2 0-217 16</inkml:trace>
  <inkml:trace contextRef="#ctx0" brushRef="#br1" timeOffset="79091.63">5775 10874 20 0,'0'0'646'0,"0"0"-421"16,0 0-118-16,0 0 38 16,0 0-43-16,0 0-70 15,0 0-23-15,78-74-9 16,-49 50 4-16,-4 0-14 15,-3 7-21-15,-6 8-75 16,-5 7-97-16,-9 2-257 16</inkml:trace>
  <inkml:trace contextRef="#ctx0" brushRef="#br1" timeOffset="80452.75">5880 11049 299 0,'0'0'240'16,"0"0"-163"-16,0 0 0 16,0 0 10-16,0 0 7 15,0 0 11-15,0 8-63 16,11-8 18-16,-2-6 14 16,2-6-39-16,2-6 8 15,1-2-29-15,4-2-10 16,0-2 3-16,-1-1-7 15,3 4-19-15,-3 4-3 0,-2 3-28 16,-5 4 26 0,-2 5 2-16,-4 0 22 0,-4 5-8 15,2 0 8-15,-2 0-4 16,0 16 4-16,3 12 21 16,-1 6 18-16,-2 1-22 15,2-2-17-15,0 0 30 16,4-6-26-16,4-8 11 15,-3-5-12-15,-1-8 11 16,0-6-10-16,4 0 5 16,1 0-4-16,5-10 40 15,1-12-43-15,1-5 2 16,-2 1-4-16,0 1 7 0,1-4-11 16,1 5 4-16,-3 1 0 15,3 0-7-15,-1 7 8 16,-4 3-1-16,-7 8 0 15,-2 5-9-15,-2 0 6 16,1 0-7-16,2 22 10 16,-1 6-5-16,1 2 13 15,-1-2-8-15,-2-2 4 16,0-5 7-16,0-6-6 16,0-2-5-16,3-9 0 15,-2-2 7-15,-3-2 0 16,4 0-7-16,1 0 3 15,5-19 3-15,2-8-12 16,3-8-10-16,-1-3-7 0,1 0 18 16,1 4-6-16,-1 4 11 15,-1 7 0-15,-5 8 6 16,0 7-6-16,-5 6 0 16,0 2 2-16,4 0-13 15,-4 16 23-15,0 7-10 16,3 4 19-16,-3-1-19 15,4-4 16-15,-2 1-18 16,3-5 1-16,-1 0 8 16,2-4-2-16,1-9-7 15,-1-5 2-15,9 0 6 16,1 0 4-16,2-17-12 16,5-6 1-16,2-5-8 15,-3-2 5-15,-1 0 0 16,-2 0 0-16,-6 2 4 0,-5 2-4 15,-4 4 2-15,-6 6 0 16,1 4-2-16,-3 8 6 16,0 1-4-16,0 3 0 15,-3 0 3-15,-15 0-10 16,-5 17 7-16,-4 5 0 16,-2 4-8-16,2 4 12 15,4 2-4-15,10-2 0 16,6 0 3-16,7-2-10 15,0-7 7-15,0-5 0 0,22-9 1 16,3-7 6-16,4 0-7 16,0-7 0-16,-4-20 8 15,-4-2-5-15,-7-2-3 16,-3 2 0-16,-4-3-2 16,-2 9 8-16,-3 6-6 15,0 2 11-15,0 10-11 16,-2 5 20-16,3 0-20 15,-1 0-5-15,-2 13-8 16,2 17 13-16,-2 8 0 16,0 11 0-16,0 9 8 15,0 6-2-15,0 6-6 16,0 3 0-16,0 2 14 16,0 1-5-16,0-1-9 0,0-6 0 15,0-9 5-15,0-11-2 16,0-17-3-16,0-9 0 15,0-14 6-15,0-6 4 16,-2-3-4-16,-3 0 16 16,-1 0-7-16,-8-9 28 15,1-26-30-15,-1-12-10 16,5-15 12-16,9-15-6 16,0-2-9-16,0-2 0 15,9 3-8-15,5 4 5 16,-1 4-36-16,-7 9-25 0,-6 9 10 15,0 6-87 1,-8 6-255-16</inkml:trace>
  <inkml:trace contextRef="#ctx0" brushRef="#br1" timeOffset="80605.02">6321 10726 800 0,'0'0'191'16,"0"0"-191"-16,0 0-7 16,0 0-138-16,0 0-266 15</inkml:trace>
  <inkml:trace contextRef="#ctx0" brushRef="#br1" timeOffset="81509.9">7423 10513 199 0,'0'0'318'0,"0"0"-178"15,0 0-23-15,0 0 8 0,0 0-63 16,0 0 18-16,31-74-29 15,-31 74-42-15,0 0 2 16,0 8-7-16,0 21-4 16,0 8 67-16,-14 7-46 15,-1 5-1-15,-3 0-9 16,5-1-9-16,1-2 16 16,1-2-18-16,3-7 0 15,-2-7 3-15,6-5 2 16,0-11-5-16,1-7 0 15,3-4 4-15,0-3 10 16,0 0-14-16,0 0 6 0,0-19 20 16,0-13-22-16,7-8-4 15,7-6 0-15,-3-2 1 16,2 0-8-16,1 3-1 16,-2 4 8-16,2 4-11 15,-3 6 6-15,2 4 4 16,-3 8 1-16,-2 8 0 15,-3 3 2-15,-3 6 0 16,0 0 6-16,-2 2 22 16,0 0-28-16,0 0 6 15,2 0-8-15,6 0-18 16,2 18 15-16,6 13 3 16,2 4 0-16,-2 8 11 0,-1 5-2 15,-7 1-8-15,2 0-1 16,-3-1 7-16,1-6-4 15,2-7-3-15,-4-6 0 16,1-10-2-16,-3-8 2 16,-2-7-19-16,0-1-16 15,-2-3-43-15,0 0-71 16,0-7-100-16,-2-13-461 16</inkml:trace>
  <inkml:trace contextRef="#ctx0" brushRef="#br1" timeOffset="82563.07">7401 10819 711 0,'0'0'235'0,"0"0"-136"16,0 0-22-16,0 0-39 15,0 0 29-15,0 0-53 16,113-39 4-16,-68 26 2 16,2-5-12-16,-1 4-8 15,-4-1 0-15,-3 1 3 16,-6 4-9-16,-4 3-18 15,-2 7 9-15,-10-3 13 16,-3 3-8-16,-7 0 10 16,-5 0 0-16,0 0 0 15,-2 0 4-15,4 0-3 0,-4 0-1 16,2 0 0 0,-2 0 5-16,0 0-5 15,0 0 0-15,0 0 6 0,0-2 17 16,0-2-10-16,-4-4-3 15,-9 0-10-15,-3-1 6 16,1 4-6-16,1 3 7 16,5-1-7-16,1 3 15 15,0 0-15-15,2 0 0 16,-1 0-2-16,3 15-8 16,2 5 9-16,0 1-1 15,2 8 2-15,0-1-4 16,0 2 4-16,6-6 0 15,9-2-3-15,4-5 8 16,3-10-5-16,5-7 9 16,4 0-7-16,2-28 24 0,1-14-23 15,-7-11-2-15,-3-2 1 16,-9-6 7-16,-8-1-9 16,-7 0 0-16,0-3 4 15,0 2-3-15,-9 7-1 16,-4 8 0-16,-1 16-4 15,6 9 4-15,4 11 0 16,1 10 0-16,3 2 0 16,-7 0-10-16,0 2 7 15,-3 17 3-15,-4 9-7 16,3 6 6-16,-2 5 1 16,6 8 0-16,2 1 0 0,5 5-7 15,0-2 7 1,0 3 0-16,12-1-3 0,3-1 14 15,5-6-8-15,2-6 4 16,3-7-6-16,-3-12 20 16,-1-9-13-16,-6-10-8 15,3-2 19-15,1-4-8 16,4-20 16-16,0-9-27 16,1-6 6-16,-4-3-1 15,-2-2-4-15,-3 3-1 16,-5 4 0-16,-4 4 1 15,-4 4-1-15,0 6 0 0,-2 9 0 16,0 6-3 0,0 6 4-16,0 2-1 0,0 0 0 15,0 0-39-15,0 16 26 16,-17 10 12-16,-1 6 1 16,0 0 0-16,5 1 0 15,11-5 0-15,2 0-1 16,8-4-6-16,23 0 7 15,12-7 0-15,1-2 3 16,-4-5 13-16,-13-3-11 16,-11-7-1-16,-14 0 2 15,-2 0 4-15,0 5-9 16,-18 4 0-16,-17 8-1 16,-9 1 0-16,-6 5-2 15,1 9-30-15,2 2-33 0,7 3-78 16,6 1-142-16,15-8-366 15</inkml:trace>
  <inkml:trace contextRef="#ctx0" brushRef="#br1" timeOffset="83922.53">2481 12591 484 0,'0'0'218'16,"0"0"-82"-16,0 0-36 15,0 0-19-15,0 0 24 16,0 0-63-16,0-46-2 0,0 30 1 15,0 2-39 1,0-2 33-16,0 0-18 0,0 1-16 16,0 2 19-16,2 2-18 15,0 6-2-15,-2 0 0 16,0 5 5-16,0 0-9 16,0 0 4-16,0 0-7 15,0 0-3-15,0 2-11 16,0 19 21-16,0 5-7 15,0 6 14-15,0 0-9 16,0 0 2-16,0-2 0 16,0-5-2-16,4-4 5 15,5-8-3-15,3-6 0 16,-4-7 4-16,3 0-4 16,3 0 4-16,1-21 2 15,4-8 18-15,-2-3-23 0,1 1-1 16,0 2 0-16,2 0-16 15,0 4 10-15,-5 3-3 16,3 1 2-16,-11 7-7 16,-3 4 19-16,1 7-5 15,-5 0 10-15,0 3-7 16,0 0 20-16,0 0-23 16,0 0 4-16,0 0-17 15,0 4 10-15,-3 10 3 16,-3 5 0-16,2 6 11 15,1 8-8-15,3 1 12 0,0 2-12 16,5-2 36 0,13-5-37-16,-1-4 12 0,1-7-11 15,-5-10 10-15,-5-2-5 16,-2-6-8-16,-1 0 3 16,1 0-7-16,-2-23 4 15,-1-8-44-15,-3-10-42 16,0-5-246-16</inkml:trace>
  <inkml:trace contextRef="#ctx0" brushRef="#br1" timeOffset="84074.43">2447 12176 893 0,'0'0'187'0,"0"0"-116"0,0 0-49 15,0 0-22-15,0 0-70 16,0 0-60-16,-7 25 22 15,7-2-148-15,5-7-164 16</inkml:trace>
  <inkml:trace contextRef="#ctx0" brushRef="#br1" timeOffset="84218.36">2447 12176 558 0,'125'1'343'16,"-125"-1"-203"-16,0 0-96 15,0 0-44-15,0 0-13 16,0 0-124-16,38-1-65 16,-23 21-193-16</inkml:trace>
  <inkml:trace contextRef="#ctx0" brushRef="#br1" timeOffset="84361.28">2737 12314 124 0,'0'0'140'15,"0"0"-140"-15</inkml:trace>
  <inkml:trace contextRef="#ctx0" brushRef="#br1" timeOffset="84696.09">2940 12305 401 0,'0'0'229'16,"0"0"-123"-16,0 0-14 15,0 0-18-15,0 0 7 0,0 0-33 16,102-17-37 0,-77 49 40-16,-1 12-17 0,-1 8 3 15,-6 8 19-15,-5 2-39 16,-10 1 10-16,-2-5-11 16,0-5-14-16,-2-7 17 15,-12-8-19-15,-1-11-6 16,-1-4-28-16,1-14-148 15,1-9-120-15,1 0-334 16</inkml:trace>
  <inkml:trace contextRef="#ctx0" brushRef="#br1" timeOffset="86656.47">3983 12176 428 0,'0'0'182'16,"0"0"-103"-16,0 0-65 16,0 0 16-16,0 0-1 15,0 0-14-15,0 0 9 16,45-64 36-16,-45 64-10 16,-18 0-3-16,-9 0-26 15,-7 11-20-15,3 13 14 16,2 1-14-16,7 3 22 15,7 2-22-15,8 0 8 16,7-2-11-16,0-4 2 0,4-2-2 16,21 0-3-1,4-4 10-15,9 3-5 0,2 0 2 16,3-3-2-16,-8 1 16 16,-10-5-16-16,-14-6 0 15,-9-3 17-15,-2-2-16 16,0 1 40-16,0 1-3 15,-19 6 2-15,-10 1 19 16,-4 2-42-16,-2 0-4 16,-1-5-4-16,3 0 0 15,8-4-9-15,7 0 0 16,9-3-8-16,7-2-17 0,2 0-110 16,0 0-115-16,14-4-307 15</inkml:trace>
  <inkml:trace contextRef="#ctx0" brushRef="#br1" timeOffset="87343.08">4197 12314 635 0,'0'0'207'0,"0"0"-89"16,0 0-32-16,0 0-3 15,0 0 16-15,0 0-54 0,18-47-12 16,-18 47-10 0,0 0-20-16,0 0 10 0,0 0-13 15,0 0-11-15,0 17 3 16,0 7 4-16,0 8 4 16,0-1 8-16,0 0 1 15,0-4-9-15,0-3 0 16,0-9 3-16,0-3-6 15,0-5 3-15,0-5 0 16,0-2 4-16,0 0 2 16,0 0 3-16,0 0 2 15,0-10-11-15,0-19 6 16,0-9-6-16,0-6-5 16,0 2 0-16,0 2-1 0,0 10 6 15,0 9 0-15,0 10 1 16,0 8-9-16,0 3 8 15,6 0-11-15,3 5 6 16,7 16-7-16,1 8 12 16,-1 0 0-16,1-6 1 15,-4-3-11-15,-3-8 10 16,0-4 0-16,-6-5-4 16,1-3-6-16,-1 0 8 15,2 0-7-15,4-20-2 16,3-11 4-16,-2-7-52 15,0 0-10-15,2 0 31 16,-4 5 17-16,1 7 21 16,-2 7 15-16,-1 6 15 15,-5 6 32-15,0 7-43 0,0 0-10 16,3 2-9-16,4 21-1 16,4 16 1-16,1 10 13 15,-1 2-10-15,-1 3 11 16,-4-2-14-16,5-8 0 15,-1-8-34-15,-1-9-77 16,0-11-59-16,-2-9-151 16,0-7-47-16</inkml:trace>
  <inkml:trace contextRef="#ctx0" brushRef="#br1" timeOffset="87697.21">4801 12123 250 0,'0'0'498'16,"0"0"-304"-16,0 0-96 16,0 0 63-16,0 0-97 15,0 0-23-15,9-69-41 16,-9 69-1-16,0 12 0 16,-16 9 0-16,0 6 2 15,1-1 0-15,1 0-1 16,10-5-3-16,4 4-2 15,0-5-40-15,10 0 32 0,11-5 4 16,8 0 4 0,2-4-7-16,-4-6 12 0,-4-1 0 15,-12-1 6-15,-9-3 1 16,-2 0 33-16,0 0 9 16,0 0-18-16,-7 7-10 15,-17 6-16-15,-10 6-10 16,-3 8 4-16,1 0-72 15,5-1-83-15,13-7-242 16</inkml:trace>
  <inkml:trace contextRef="#ctx0" brushRef="#br1" timeOffset="88722.4">5567 11636 282 0,'0'0'347'0,"0"0"-160"16,0 0-66-16,0 0-19 16,0 0-44-16,0 0-22 15,0-15-7-15,0 15-29 16,0 29 0-16,0 21 12 16,-12 25 20-16,-15 22 18 15,-11 16-28-15,-5 12-12 16,1 3 8-16,4-3-12 15,7-9-6-15,7-6 0 16,7-14-8-16,11-16-42 16,6-26-157-16,0-34-210 15</inkml:trace>
  <inkml:trace contextRef="#ctx0" brushRef="#br1" timeOffset="91618.37">5690 12133 615 0,'0'0'180'0,"0"0"-97"0,0 0-15 16,0 0-16-1,0 0 2-15,0 0 22 0,0-4-43 16,0 4 13-16,0 0-9 15,0 0-18-15,0 0 6 16,0 0-25-16,0 0-4 16,0 7-4-16,0 15-3 15,0 4 11-15,0-1 0 16,0 1 1-16,0-9 0 16,3-7-1-16,-3-5 0 15,2-2-1-15,-2-3 8 16,0 0-7-16,5 0 18 15,-3-6-16-15,4-16 9 0,3-8-11 16,-2-2-1-16,2-1-14 16,0 1 1-16,-1 4 6 15,4 2 8-15,-1 8-3 16,-3 6-5-16,2 8-9 16,-1 4 3-16,1 0 6 15,2 4 1-15,1 20 7 16,-1 4-2-16,-1 4 4 15,-3 3 29-15,4-3-25 16,-1-6-1-16,2-6 13 16,3-6-10-16,-1-6-8 15,3-4 8-15,1-4-8 16,-2 0 28-16,3-4-25 16,-3-20-1-16,2-6 10 0,-3-4-12 15,-5-6-7-15,-1 0-3 16,-5 1-5-16,-5 6 6 15,0 4 9-15,0 10 0 16,0 4 10-16,-3 7-7 16,-1 6 7-16,-2 2-10 15,1 0 7-15,-1 0-20 16,-4 10 13-16,4 2 0 16,-1 0-13-16,7-4 11 15,0-2 2-15,0-2-5 16,0-2-17-16,15 0 22 15,10-2 5-15,6 0 2 16,3-5 0-16,-1-16-6 16,1-3-2-16,-5-6-5 15,-7-4-26-15,-4-2 25 0,-5 0-18 16,-3 0 25-16,-6 0-10 16,-4 1 17-16,0 2-7 15,0 2 22-15,-4 3-16 16,-4 9 25-16,2 6-22 15,6 6 2-15,0 7 13 16,0 0-24-16,0 0-2 16,0 0-9-16,0 20 4 0,0 12 4 15,0 1 3 1,0 7 0-16,0 3 12 0,0 3-2 16,0 5-6-1,0 6 7-15,-9 2-9 0,1-4 19 16,0-5-21-16,2-5 0 15,6-12 2-15,-3-8 4 16,3-11-6-16,0-6 0 16,0-8 4-16,0 0 10 15,0 0-12-15,0-12-1 16,7-15 18-16,9-4-14 16,-1-6-5-16,6 3 0 15,-6 5 1-15,-4 7-5 16,-2 7 4-16,-5 9 0 15,-2 4-8-15,3 2-3 16,4 0 4-16,9 6 3 0,4 14 4 16,3 2-3-16,-3 0 3 15,2-2-8-15,-3-6 6 16,-3-3-29-16,-5-6 21 16,-1-3-3-16,-6-2 13 15,3 0-2-15,-1-5 2 16,0-11-6-16,0-7-2 15,1-1-12-15,0-4 7 16,5 1-3-16,-4 0-5 16,0 5 15-16,-4 4 1 15,-1 8 5-15,-5 6 13 16,0 4-9-16,0 0 12 16,0 2-16-16,-2 20 3 0,-7 6-1 15,4 6-2-15,0 5 0 16,1-4 14-16,2 0-7 15,0-8-7-15,2-6 0 16,0-9 3-16,-2-9 1 16,2-3 0-16,0 0-4 15,0-8 28-15,0-13-28 16,6-6-4-16,0 6 4 16,4 0-4-16,-1 9-6 15,4 4 10-15,1 4-9 16,1 4 0-16,5 0-2 15,3 0 11-15,-4 6 0 16,6 10 3-16,-3 2 10 16,3-2-13-16,-3-2 0 15,0-3-6-15,-1-7-2 0,-2-4-25 16,1 0-32-16,-4-19-42 16,-3-12-41-16,-4-6-72 15,-4-7-66-15,-3 1 64 16,-2-6 81-16,0 2 141 15,0 4 2-15,0 3 195 16,0 3 42-16,0 7-40 16,0 8-27-16,0 8-14 15,0 8-32-15,0 6-33 16,0 0-55-16,0 0-35 0,0 0-3 16,0 18 2-1,-5 8-2-15,3 6 25 0,-2 6-19 16,4 8-1-16,0 9-5 15,0 6 4-15,0 0 3 16,2-3-7-16,5-6 0 16,-2-10-4-16,-3-7-9 15,-2-12-9-15,0-8-13 16,0-11-24-16,0-4-10 16,-7 0-26-16,-11-14-128 15,0-7-122-15,1-2 261 16,0-1 84-16,9-2 107 15,8-5 73-15,0 3-10 0,0 0-54 16,22 4-37 0,7 2-1-16,7-1-39 0,2 4 3 15,1 1-18-15,0 2-18 16,-8 2 14-16,-7 4-18 16,-10 3-2-16,-6 2 3 15,-3 3 4-15,-5 0-7 16,0 2 0-16,0 0-7 15,0 0 6-15,-13 4-25 16,-5 10 26-16,3 2 0 16,1 0-6-16,9-4 3 15,5 2-1-15,0-4-44 16,0 0 15-16,14-2 8 16,3 2 25-16,2 1 0 0,-4 2 3 15,1-1-3-15,1 2 25 16,-1-2-9-16,-1 2 14 15,-3-4-14-15,-5 3 5 16,-7-4-1-16,0 5-17 16,0 0 29-16,-23 2-4 15,-4-4-16-15,6-3 14 16,4-7-24-16,9-2 5 16,6 0 3-16,2-21-10 15,0-6-4-15,20-6-19 16,11 3 10-16,3 2 4 15,1 3 9-15,-4 8 0 16,-2 1-1-16,-2 3-2 16,-3 6 0-16,-2-3 3 15,-1 4 0-15,-1 3-7 0,-5-3 7 16,-4 5 0-16,-3-1 0 16,-4 2 8-16,0 0-8 15,-2 0 8-15,1 0-8 16,-3 0 21-16,0 0-19 15,0 0 4-15,0 0 1 16,0-2-1-16,0 2 1 16,0-2 1-16,0 0-7 15,-7 2 8-15,-7-2-9 16,1 2 0-16,0 0-1 0,-1 0-10 16,4 11 9-1,0 9-2-15,3 3 4 16,5 1-10-16,2-6 11 0,0 0-1 15,0-6 0-15,0-6-16 16,0-2 8-16,0-4-2 16,0 0 10-16,0 0 5 15,2-10-5-15,8-10 0 16,-1 0-1-16,-1 2-4 16,6 4 5-16,-3 3 0 15,2 2 0-15,-3 6-11 16,-2 3 11-16,5 0-9 15,3 0 6-15,5 12-4 16,2 2 7-16,2 6 0 0,2-8 3 16,-2-3 3-16,-3-5-1 15,-2-4-5-15,-2 0 1 16,-5-6 2-16,-1-13-6 16,-2-8-7-16,-3-1 4 15,-3-2-4-15,-2 0 9 16,-2 2 1-16,0 1 9 15,0 6-6-15,0 2 25 16,0 8-7-16,0 5-18 16,0 6 16-16,0 0-19 15,0 0-3-15,-6 10-2 16,-1 16-9-16,-3 10 13 16,-2 10 1-16,-1 8 0 0,1 8 2 15,6 8 2-15,-1 4-4 16,5 2 0-16,2-3 3 15,0-3-3-15,0-7 0 16,0-10-3-16,2-11 1 16,7-12-53-16,0-9-60 15,0-16-100-15,-3-5-269 16</inkml:trace>
  <inkml:trace contextRef="#ctx0" brushRef="#br1" timeOffset="91901.21">7719 11930 349 0,'0'0'405'15,"0"0"-269"-15,0 0-66 16,0 0-53-16,0 0-15 16,0 0-4-16,101-119 6 15,-84 119-4-15,1 0 7 16,-3 18-1-16,-3 4 34 15,-8 4 6-15,-1 4-15 16,-3 0 24-16,0-2-32 16,0-2-4-16,-5-4-19 15,-6-4-2-15,2-6-46 16,0-7-84-16,3-5-26 0,6 0-97 16,0-25-169-16</inkml:trace>
  <inkml:trace contextRef="#ctx0" brushRef="#br1" timeOffset="92203.59">8109 11586 443 0,'0'0'317'0,"0"0"-157"16,0 0-56-16,0 0-13 15,0 0-4-15,0 0-50 16,0-24 3-16,0 24-40 15,0 0 7-15,2 7-9 0,0 22 11 16,0 13-9-16,1 8 12 16,-3 13-7-16,0 10 12 15,0 12-16-15,-5 7 3 16,-12 2 10-16,-3 0-11 16,-1-5-3-16,0-11 0 15,5-7 2-15,3-17-7 16,8-15-17-16,2-13-46 15,3-15-71-15,0-11-159 16,0-4-118-16</inkml:trace>
  <inkml:trace contextRef="#ctx0" brushRef="#br1" timeOffset="92474.65">8132 11846 528 0,'0'0'205'0,"0"0"-112"16,0 0-60-16,0 0-18 16,0 0 16-16,0 0-16 15,189-99 1-15,-164 100 27 16,-7 18 1-16,-5 3 27 16,-11-2-9-16,-2 4-28 15,0-2 21-15,-18 2-27 16,-8 1-14-16,-5-6 1 15,4-5-15-15,2-8-52 16,2-6-94-16,6-2-180 0,1-26-235 16</inkml:trace>
  <inkml:trace contextRef="#ctx0" brushRef="#br1" timeOffset="93764.67">8635 10207 417 0,'0'0'223'16,"0"0"-84"-16,0 0-33 16,0 0-50-16,0 0 9 15,0 0-48-15,60-92-3 16,-35 81 3-16,-3 1-14 0,3 5 11 15,-2 0-7 1,-6 5 2-16,1 0 9 0,-3 0-15 16,1 14-3-1,-3 12 0-15,-1 14 2 0,-3 8 16 16,-5 13-1 0,-4 5-6-16,0 2 29 0,0 1-34 15,0-6 19-15,-2-3 0 16,-5-4-19-16,3-5 15 15,4-8-21-15,0-4 0 16,0-11 0-16,17-5 9 16,14-14-9-16,7-9 8 15,3 0-4-15,-4-9-8 16,-3-16-20-16,-10 1 3 0,-11 2 15 16,-5 1 5-16,-8-2 1 15,0 0 10-15,0 6 0 16,-5 1 19-16,-6 3-23 15,4 6-3-15,3 1 13 16,2 2-9-16,0 4-7 16,2 0 0-16,0 0 0 15,0 0-12-15,0 0 12 16,0 5-1-16,-6 20-11 16,6 10 16-16,0 11-5 15,0 10 1-15,0 10 0 16,0 7 0-16,0 8 0 15,0 4 0-15,0 12-4 0,0 11 10 16,-6 9-7-16,2 3 1 16,1 1 0-16,3-5-1 15,0-1 1-15,0-8 0 16,0-3 2-16,5-10 7 16,-1-10-9-16,-4-9 3 15,0-11-1-15,0-9 20 16,-4-16-15-16,-9-10-3 15,1-11 27-15,3-10-22 16,5-2 15-16,-2-6-13 16,-8 0-8-16,-1 0 5 15,-10-14-8-15,-4-4-45 16,-2-2-12-16,-3-4-148 16,5-7-271-16</inkml:trace>
  <inkml:trace contextRef="#ctx0" brushRef="#br1" timeOffset="195001.69">1254 14936 122 0,'0'-7'70'16,"0"1"-12"-16,0-4-27 15,0 6 12-15,0-8 1 16,0 6-18-16,0-2 25 15,0 2 29-15,0-2-30 16,2 0 33-16,-2 0-40 16,0-2-27-16,0 1 54 15,0 4-16-15,0-5-22 0,0 2 13 16,0-3-36-16,0 1 13 16,0 0 9-16,0 0-8 15,0 2 41-15,-2 3-37 16,2 2 7-16,0 1 22 15,0 2-49-15,-2 0 6 16,2 0-13-16,-2 0-28 16,-2 27 23-16,1 13-3 15,-1 16 8-15,0 14 0 16,-1 10 4-16,2 7-4 16,-1 5 0-16,2-2 1 15,0-1 19-15,-3-10-18 16,1-7 2-16,2-10-4 15,2-4 12-15,0-12-15 0,0-5 3 16,0-7-10-16,0-12 10 16,0-3-84-16,9-6-44 15,-3-6-51-15,1-7-92 16,0 0-37-16</inkml:trace>
  <inkml:trace contextRef="#ctx0" brushRef="#br1" timeOffset="195318.51">1192 15163 498 0,'0'0'212'0,"0"0"-26"16,0 0-130-16,0 0-42 15,0 0-3-15,0 0-11 16,101-208 11-16,-75 198-21 15,-4 10 10-15,-4 0 0 16,0 0-9-16,-2 8 20 16,-5 15-11-16,-5 9 5 15,-6 3 10-15,0-3-14 16,-4 2 0-16,-20 2 3 16,-5-9 37-16,0 1-37 15,0-7 0-15,6-2-4 16,5-9-74-16,7 2-77 0,9-11-139 15,2-1-114-15</inkml:trace>
  <inkml:trace contextRef="#ctx0" brushRef="#br1" timeOffset="196158.29">1464 15230 248 0,'0'0'260'15,"0"0"-122"-15,0 0-4 16,0 0-69-16,0 0-38 16,0 0 15-16,25-71-37 15,-19 39 14-15,-2-4-6 0,2-1 2 16,-2 0 17-16,-2 5-27 16,-2 4-4-16,2 8 10 15,-2 10-1-15,0 1 3 16,0 7 8-16,0 2-19 15,0 0-2-15,0 13-29 16,0 13 29-16,0 4 0 16,2-2 7-16,3 2-8 15,-1-7 1-15,2-11 0 16,4-3 1-16,-1-7-1 16,-3-2-8-16,6 0-2 15,1 0-6-15,0-11 7 16,3-12-10-16,-3 1-32 15,-1 2 18-15,-6 4 8 0,1 7 25 16,-3 0 0-16,-2 5 12 16,-2 4-4-16,0 0-8 15,0 0-11-15,3 0 8 16,2 4-24-16,-1 14 27 16,2 5 16-16,-1 0-7 15,-3 3 1-15,0 2-5 16,0-6-5-16,0 4 22 15,4-8-16-15,-2-4-3 16,2-4-3-16,3-2 13 16,1-3-10-16,0-5-3 0,3 0 0 15,8-9 15 1,-1-10-15-16,2-3-2 16,-2-4 1-16,-4-3-29 0,-3 3 10 15,-2 4-15-15,-2 0-6 16,-2 5 36-16,-3 0-43 15,-4 8 48-15,2 2-4 16,-2 1 13-16,0 4 3 16,0-3 20-16,0 5-14 15,0-3 26-15,-4 1-41 16,-5 2-1-16,-2 0-2 16,0 0-7-16,-2 10 3 15,-1 8 4-15,3 5 0 16,2 6 23-16,6 0-21 0,3 0 9 15,0 0 12 1,10-6-16-16,10-5 18 0,4-8-25 16,3-10 0-16,6 0 54 15,1-16-38-15,1-19 9 16,-6-11-25-16,-4-5-34 16,-9 3-29-16,-9 2-168 15,-5 0-325-15</inkml:trace>
  <inkml:trace contextRef="#ctx0" brushRef="#br1" timeOffset="196553.87">2583 14976 131 0,'0'0'239'15,"0"0"-162"-15,0 0-77 16,0 0-135-16</inkml:trace>
  <inkml:trace contextRef="#ctx0" brushRef="#br1" timeOffset="197065.58">2349 14656 179 0,'0'0'222'0,"0"0"-11"0,0 0-49 16,0 0-27-16,0 0-28 15,0 0 8-15,24-185-44 16,-21 176-30-16,-1 6 32 16,-2 3-62-16,0 0 13 15,0 0-24-15,0 0 6 16,0 7-20-16,0 22 2 15,4 22 12-15,6 13-2 16,-6 8 10-16,0 8-8 16,-4 4 0-16,0 9 5 15,0 5-4-15,0 2-1 0,2 3 0 16,3-6-9-16,-3-10 9 16,3-11-9-16,-3-10-21 15,0-13-46-15,3-13-31 16,-3-19-99-16,0-15-144 15,-2-6-194-15</inkml:trace>
  <inkml:trace contextRef="#ctx0" brushRef="#br1" timeOffset="197344.34">2387 15011 472 0,'0'0'161'0,"0"0"7"15,0 0-58-15,0 0-110 0,0 0 11 16,0 0-11-16,58-200 17 16,-36 196-14-16,-2 4-3 15,1 0 0-15,-8 5 11 16,-5 16 1-16,-3 4-11 16,-5 5 17-16,0 5-17 15,-16 1 32-15,-6 0-33 16,-7-4 2-16,4-4-14 15,4-8 4-15,5-8-45 16,7-10-95-16,7-2-147 16,2-18-179-16</inkml:trace>
  <inkml:trace contextRef="#ctx0" brushRef="#br1" timeOffset="198208.26">2826 14861 161 0,'0'0'77'16,"0"0"-64"-16,0 0 37 15,0 0 17-15,0 0-14 16,0 0 30-16,4 9 5 16,-4-9-10-16,0 0 13 15,0 0-24-15,2 0-18 16,-2 0 14-16,0-5-62 0,0-5 4 15,0 1-5-15,0-3 4 16,0 3-5-16,0 3 1 16,-6 2 0-16,2 4-13 15,-5 0-6-15,-1 0 19 16,2 0-2-16,-5 4 7 16,-1 11-15-16,1 8 10 15,1 1 0-15,4 4 1 16,-1-4 9-16,5 0-10 15,-2 4 0-15,6-5 7 16,0-2-10-16,0-1 3 16,0-3 0-16,6-12-10 15,2-5 13-15,5 0-3 0,3-10 30 16,-1-18-27-16,1-2 18 16,-3-4-21-16,-3 2-27 15,-1-1-4-15,1 4-71 16,2 0 13-16,-3 8 23 15,-1 7 54-15,-3 5 4 16,-5 9 8-16,0 0-36 16,0 13-4-16,0 13 40 15,0 3 19-15,0 5 14 16,0 1-5-16,0-1 7 16,0-4-27-16,7-4-4 15,4-8 2-15,-2-8-5 16,2-6-1-16,2-4 15 15,3 0 6-15,0-14 25 0,0-13-46 16,-3 4 1-16,-3-5-4 16,2 4-51-16,-5-5 21 15,-1 5 9-15,2 1 24 16,-6 5 0-16,2-4 0 16,0 5 0-16,-2 7 27 15,-2 6-24-15,0 4 19 16,0 0-22-16,0 23 0 15,-2 7 9-15,-8 2 7 16,0 1-4-16,3 4 34 16,3-2-32-16,2-3 26 15,0-3-17-15,2-5-14 16,0-10 25-16,0-6-33 16,0-8-1-16,4 0 47 15,13 0 9-15,6-20 10 0,-1-6-55 16,3 2-1-16,0-2-20 15,-4 0-78-15,2 3-162 16,-5 0-331-16</inkml:trace>
  <inkml:trace contextRef="#ctx0" brushRef="#br1" timeOffset="198863.45">3388 14846 139 0,'0'0'385'16,"0"0"-274"-16,0 0-37 0,0 0-46 15,0 0-13-15,0 0-7 16,2 0-3-16,1 0-5 16,-3 0 0-16,0 0 4 15,0 0 11-15,0 0-15 16,0 0 9-16,0 0 10 16,0 0-16-16,0 0 50 15,0-5-2-15,-5-2-45 16,-7 2-1-16,2-3 1 15,-1 3-6-15,-3 4 30 16,-1 1-27-16,-1 0 6 16,-5 0-9-16,2 10 1 15,1 8-4-15,0 4 3 0,5 4 0 16,4 6-4 0,7-5 13-16,2-1-9 0,0-3 0 15,0-2 4-15,11-8 9 16,11-3-13-16,1-10 8 15,0 0 11-15,4-6-15 16,0-23 14-16,2-12-12 16,-4-11 1-16,-5-2 3 15,-11-5-9-15,-9 1-1 16,0-2 0-16,-4 0 3 16,-15 6-3-16,4 4 0 15,1 15 5-15,10 14 40 16,0 7-30-16,4 10 9 0,0 2-4 15,0 2-20-15,0 0-8 16,0 24-12-16,-3 14 20 16,-1 11-4-16,2 10 4 15,-3-1 0-15,3 0-3 16,2 0 4-16,0 5-1 16,0-10 0-16,0-2 2 15,0-7 2-15,2-10-4 16,9-10 0-16,2-10 0 15,6-10 18-15,-2-4-18 16,3 0 11-16,-1-21-9 16,-7-13-4-16,-9-1-87 0,-3-5-185 15,-11-10-356 1</inkml:trace>
  <inkml:trace contextRef="#ctx0" brushRef="#br1" timeOffset="199080.01">2953 14633 605 0,'0'0'120'0,"0"0"-120"15,0 0 0-15,0 0 1 16,0 0 36-16,0 0-21 16,33 85-4-16,-31-85 29 0,-2 0-11 15,0 2 71 1,0-2 8-16,0 2-109 0,0 6 0 15,0 6-193-15,0-4-182 16</inkml:trace>
  <inkml:trace contextRef="#ctx0" brushRef="#br1" timeOffset="200020.99">4148 14802 80 0,'0'0'126'16,"0"0"18"-16,0 0-7 0,0 0-10 16,0 0-35-1,0 0-33-15,-62-5 40 0,44 5-17 16,-3 0-17-16,4 0 13 15,1 0-42-15,1 5 0 16,3 4 0-16,6-8-31 16,3-1 7-16,3 0-12 15,0 0-19-15,3 4 14 16,26 1-1-16,13-1 6 16,13-4 21-16,8 0-12 15,-1 0-10-15,-10-9 1 16,-12 0-15-16,-14-8 6 0,-9 3 0 15,-11-1 9-15,-6-2-5 16,0-1 2-16,0 0 1 16,-20 1-19-1,-4 5-9-15,-1 1 23 0,-2 5-4 16,7 3 11-16,5 2 4 16,7-1 9-16,6 0 9 15,2 0 7-15,0 0-28 16,2-6-2-16,19 4-11 15,8 2-6-15,4 2 11 16,-4 0-39-16,-8 9 39 16,-13 18-7-16,-8 4 0 15,0 5 8-15,0 5 12 0,-11 4-3 16,2-5-3-16,4-4-84 16,5-14-188-16</inkml:trace>
  <inkml:trace contextRef="#ctx0" brushRef="#br1" timeOffset="202053.41">5478 14328 243 0,'0'0'263'0,"0"0"-54"15,0 0-76-15,0 0-20 16,0 0-53-16,0 0-50 15,-13-23-10-15,11 34-14 16,2 23 14-16,0 11 11 16,0 18 0-16,0 13 14 15,0 8-15-15,0 2-5 16,0-6 4-16,2-13-9 16,3-9 0-16,1-17-8 0,-1-15-76 15,-2-7-64 1,-1-17-108-16,-2-2-172 0</inkml:trace>
  <inkml:trace contextRef="#ctx0" brushRef="#br1" timeOffset="202226.44">5291 14415 540 0,'0'0'228'0,"0"0"-88"16,0 0-96-16,0 0-7 15,0 0-37-15,0 0 5 16,170-203-13-16,-124 191-79 16,-3 12-125-16,-12 0-189 15</inkml:trace>
  <inkml:trace contextRef="#ctx0" brushRef="#br1" timeOffset="203006">5445 14762 544 0,'0'0'177'0,"0"0"-85"16,0 0-66-16,0 0 12 15,0 0 25-15,0 0-35 16,128-82-17-16,-95 52 7 16,-4-4-11-16,-5 5-7 15,-6 4 0-15,0-1 9 16,-3 6-6-16,-1-1-3 15,-3 6 0-15,-2 6-4 0,-7 6 9 16,0 3-7-16,-2 0 2 16,0 0-29-16,0 3 16 15,0 20-4-15,0 0 17 16,0 12 10-16,0 0-3 16,0 6 1-16,0 3 8 15,0-8-11-15,0-2 12 16,0-6-17-16,0-10 0 15,5-4 1-15,4-5 5 16,0-9-6-16,1 0 10 16,2 0-10-16,1-23 9 15,-1-7-9-15,-1 2 0 16,-3-6 1-16,2 2 3 0,1 1-4 16,-3 8 0-16,2 5 2 15,1 8-12-15,-5 8 8 16,6 2-11-16,-1 0 5 15,-3 14-13-15,1 16 21 16,-1 5 0-16,-4 4 2 16,0 2 25-16,-4-5-27 15,0-4 0-15,0-14 9 16,0-4-2-16,0-7-7 16,0-7 3-16,0 0-3 15,0 0 43-15,0-13-37 16,4-13 1-16,1-2-14 0,4-7 6 15,0 3-7-15,4-8-12 16,3 1-7-16,1 2 27 16,4 5-20-1,-5 8 20-15,-5 10-11 0,-5 12-1 16,-2 2 5-16,-2 0-14 16,4 22 21-16,-2 10 29 15,3 6-11-15,1 4-7 16,-1-4 18-16,2-4-26 15,-2-10 14-15,-3-8-5 16,-2-6-10-16,-2-2 14 16,0-6-16-16,2-2 0 15,3 0-3-15,0-18-45 0,4-17-84 16,-3-11-308 0</inkml:trace>
  <inkml:trace contextRef="#ctx0" brushRef="#br1" timeOffset="203271.45">6034 14241 580 0,'0'0'126'15,"0"0"-118"-15,0 0 12 16,0 0 20-16,0 0-18 16,0 0-17-16,-20 110-1 15,28-110-4-15,-6 0 94 16,2-1-17-16,-4-17-23 15,0 2-30-15,0-3-23 0,0 1 8 16,-14 4-9-16,-4 7-36 16,-2 7 24-16,0 0-54 15,2 23-1-15,9 12-42 16,9-1-53-16,0-1-78 16,22-3-70-16</inkml:trace>
  <inkml:trace contextRef="#ctx0" brushRef="#br1" timeOffset="205030.43">6471 14543 134 0,'0'0'228'0,"0"0"-197"0,0 0-31 16,0 0-10-16,0 0 10 15,0 0 26-15,0 0 37 16,0-43 5-16,-3 43-20 16,-1 0-34-16,0 0 30 15,2 4-11-15,-1 0-13 16,1 4 7-16,-1-7-27 16,3-1 0-16,-2 0 15 0,2 0-9 15,0 0 66 1,-4 0 30-16,-3-1-33 0,-4-13-32 15,0-5-35 1,0 2 3-16,-2 5 5 0,3-3-3 16,2 8-7-16,-1 2 0 15,2 3 2-15,0 2 5 16,1 0-7-16,1 0 0 16,-3 16-8-16,-2 7 9 15,2 7-1-15,1 0 12 16,3 7-11-16,4 0 29 15,0 1-30-15,0-6 0 16,0-6 4-16,0-8 8 16,8-4-12-16,-3-8 0 15,1-4 1-15,1-2 25 0,2 0-25 16,4-12 11-16,3-12-6 16,-3-2-6-16,3-10-7 15,-1 7-9-15,-1-3 13 16,-3 9-10-16,0 5 13 15,-2 1 0-15,0 8-6 16,-2 5 6-16,-3 4-3 16,-2 0-5-16,0 8-24 15,-2 20 32-15,0 10 0 16,0 4 16-16,0-3 14 16,3-2-26-16,2-7 13 15,1-7-10-15,-2-11-2 16,3-7 13-16,3-5-15 15,-4 0-3-15,3-5 24 0,1-19-19 16,4-5 1-16,-1-7-6 16,-1 0 5-16,-1 0-18 15,0 6 12-15,3 1-4 16,-2 8-2-16,0 5 0 16,-1 7 6-16,-2 8 1 15,0 1-12-15,0 0 6 16,-3 22-14-16,3 3 20 15,-2 12 13-15,0-1-6 16,-3-5 3-16,1-4-1 16,-5-8-5-16,2-10 11 15,-2-1-15-15,0-8 0 16,2 0 11-16,0 0-1 16,8-8 0-16,-2-12-10 0,3-8 9 15,3-6-20-15,1-2 9 16,3 2 2-16,3 2-7 15,-4 1 2-15,1 10 5 16,-5 11 0-16,-4 4 2 16,0 6-16-16,-2 0 3 15,1 14 11-15,2 14-6 16,-1 4 12-16,-1 7 7 16,-1-2-1-16,2-2-12 15,0-9 19-15,0-5-16 16,2-10-3-16,-2-11 0 0,2 0 15 15,3 0-14-15,-1-15 5 16,5-16-1-16,-1-4-10 16,-1-5 5-16,-3-1-21 15,1 7 18-15,-1 5-14 16,-1 4 17-16,1 7 0 16,0 8 3-16,1 2-8 15,-4 8 5-15,2 0 0 16,-3 0-6-16,-3 13 8 15,-4 6-2-15,-2 2 13 16,0 3-9-16,0-6 18 16,0-2-19-16,0-10-3 15,0-2 0-15,0-1 5 0,0-3-5 16,0 0 0-16,0 0 6 16,0 0-7-16,0-3 1 15,0-11-8-15,0-8 7 16,0 3-28-16,0 2 26 15,0-1 0-15,0 4 3 16,0 5-4-16,-2 5 4 16,-2 4 0-16,0 0-2 15,-3 0-15-15,-7 11 14 16,-3 13 3-16,-1 3 0 16,2 6 2-16,3 4 6 15,2 4-5-15,9 1 2 16,2 2 11-16,0-8-16 15,8-8 0-15,13-6 4 0,-2-10 3 16,6-8 2-16,2-4-9 16,2 0 12-16,2-28-3 15,0-6-3-15,-2-10-6 16,0-4 0-16,-4 2-14 16,-3 2 14-16,-2 8 0 15,-7 5 0-15,-1 8-3 16,-6 5 2-16,-2 5 1 15,-1 5 0-15,-3 6 0 16,0 2 0-16,0 0-1 16,0 0 0-16,0 6-25 15,-11 13 26-15,-5 2 0 0,1 9 0 16,-1 1-3-16,5 5 3 16,4 1 0-1,3 2 1-15,4-8 11 0,0 3-11 16,0-15-1-16,6-3 4 15,12-10 18-15,2-6-20 16,5 0 19-16,2-16 3 16,0-14-15-16,-1-6-6 15,-2 2-3-15,-6 5-12 16,1-3 9-16,-9 9-49 16,3 0-48-16,1 6-122 0,-1 1-323 15</inkml:trace>
  <inkml:trace contextRef="#ctx0" brushRef="#br1" timeOffset="205938.99">7793 14450 306 0,'0'0'106'0,"0"0"-98"15,0 0 2-15,0 0-10 16,0 0 4-16,0 0 5 15,0 0-9-15,0 0 37 16,0 0 16-16,0 4-34 16,0 1 29-16,0 4 5 15,0-1-15-15,0-2 23 0,0-3-33 16,0 2 4-16,0-5-7 16,0 0-25-16,0 0 42 15,0 0 30-15,-4 0 0 16,-4-2-20-16,0-10-47 15,-1-5-4-15,-1 6-1 16,4-1 6-16,-1 6-6 16,1 3 0-16,-4 3-4 15,-1 0-7-15,1 5 3 16,-2 17 8-16,3 0-7 16,1 8 3-16,1 4 4 15,2 1 0-15,5-3 5 0,0-6 3 16,0-1-5-1,0-11-3-15,0-4 0 0,0-8 6 16,0-2-6-16,7 0 13 16,2-16 15-16,2-14 2 15,1-7-27-15,-4 11-3 16,-1-6 0-16,-1 11 6 16,2 5-6-16,-2 5 0 15,-2 6 0-15,1 5-6 16,1 0 6-16,6 0 0 15,3 18-6-15,3 3 12 16,-1 2-3-16,2-5-3 16,-3-4 4-16,-1-6 6 15,1-8-3-15,-3 0-7 16,3-17 13-16,-1-12-3 0,-2-5-10 16,-1-2 0-1,-6-3-9-15,-4 2 3 0,1-1-11 16,-3 1 17-16,0 3-7 15,0 1 11-15,0 1-4 16,0 6 0-16,0 3 3 16,0 5 24-16,0 4-24 15,0 10 13-15,0 4-9 16,0 0-6-16,0 4-2 16,-3 17-2-16,-7 8 3 15,-2 5-2-15,3 4 2 16,1 4 0-16,5 4-1 0,3 0 17 15,0 7-12-15,0-3 14 16,5 1-7-16,15 1 39 16,2-9-45-16,2-9 11 15,1-10-12-15,-2-15 9 16,0-8-13-16,-2-1 0 16,-5-6 2-16,-5-30-3 15,-9-7 1-15,-2-8-31 16,0 5-17-16,-15 4-140 15,-16-2-190-15</inkml:trace>
  <inkml:trace contextRef="#ctx0" brushRef="#br1" timeOffset="206095.63">7358 14284 837 0,'0'0'172'15,"0"0"-160"-15,0 0-12 16,0 0-36-16,0 0-49 16,0 0-167-16</inkml:trace>
  <inkml:trace contextRef="#ctx0" brushRef="#br1" timeOffset="207002.93">8553 14071 186 0,'0'0'228'16,"0"0"-111"-16,0 0-81 16,0 0 16-16,0 0 0 15,0 0 11-15,40-56 40 16,-40 56-26-16,-9 0-22 0,-16 0-31 16,-4 18-13-16,-2 6-1 15,4-1-4-15,7 4 4 16,7-5 17-16,11 0-24 15,2-2-3-15,6-2 5 16,23-2 9-16,9-2-15 16,9 6 1-16,5-1 0 15,-2-2-1-15,-9-1 4 16,-17-3-3-16,-12-1 0 16,-12-5-1-16,0 7 1 15,-14-4 9-15,-17 2 11 16,-7-2 22-16,0-2-32 15,3-6 16-15,4-2 5 0,8 0-28 16,7 0 24-16,10 0-27 16,3-5 4-16,3-10-9 15,7-1-99-15,24 1-99 16,10-4-201-16</inkml:trace>
  <inkml:trace contextRef="#ctx0" brushRef="#br1" timeOffset="207304.13">8931 13967 637 0,'0'0'179'16,"0"0"-40"-16,0 0-74 0,0 0 19 16,0 0-35-16,0 0-19 15,-12-49 6-15,12 49-29 16,0 0-2-16,0 12-5 15,0 20 3-15,0 10 28 16,2 11-15-16,0-2-10 16,-2 4 9-16,2-6-8 15,0-8-7-15,0-3 0 16,0-10 6-16,-2-8-21 16,0-8-5-16,0-4-44 15,0-5-10-15,0-3-98 16,0 0-2-16,0-12-118 0</inkml:trace>
  <inkml:trace contextRef="#ctx0" brushRef="#br1" timeOffset="207484.03">8844 14179 802 0,'0'0'237'16,"0"0"-100"-16,0 0-41 15,0 0-77-15,0 0 3 16,0 0-22-16,97-32 6 15,-61 27-20-15,-3 0 12 16,2-1-71-16,5 2-40 16,-1-1-105-16,1 2-71 15,-5-3-135-15</inkml:trace>
  <inkml:trace contextRef="#ctx0" brushRef="#br1" timeOffset="207893.44">9272 14091 150 0,'0'0'254'15,"0"0"-13"-15,0 0-75 16,0 0-80-16,0 0-31 15,0 0-50-15,0-7-2 16,0 7 13-16,0 0-11 16,0 0 16-16,-4 0 10 15,-11 0-30-15,1 0 24 16,-3 0-24-16,-2 0 6 16,2 0-9-16,-1 0 2 15,3 17 0-15,3 2-4 16,3 6 4-16,5 3 6 15,4-1-6-15,0 4 2 0,0-1 7 16,0-4-4-16,2-4-5 16,7-8 0-16,-5-5 5 15,1-8-5-15,-3-1 0 16,1 0 0-16,3-17 59 16,3-15-54-16,4-5-5 15,1 7 0-15,1 2 3 16,3 5-5-16,3 8 2 15,2 5 0-15,2 3-9 16,-2 7 11-16,1 0-5 16,-4 3 2-16,0 19-8 15,-4 6-5-15,-3 2-21 16,1-4-87-16,1-6-52 0,-2-13-181 16,-1-7-71-16</inkml:trace>
  <inkml:trace contextRef="#ctx0" brushRef="#br1" timeOffset="208340.17">9527 13900 348 0,'0'0'319'15,"0"0"-114"-15,0 0-84 16,0 0 26-16,0 0-84 16,0 0-39-16,0-98-24 15,-2 121 0-15,0 10 11 16,-6 7-5-16,4 1-5 0,2 0 42 15,-2 1-41-15,4-2 13 16,0-1-6-16,0-11-2 16,0-3 3-16,0-6-10 15,0-9 0-15,0-4-2 16,0-6 11-16,8 0-9 16,8-2 13-16,7-17-10 15,6-4 8-15,4 0-11 16,5 4-24-16,2 5 23 15,3 5-53-15,-8 9 24 16,-4 0-10-16,-10 0 8 16,-13 21 22-16,-8 3 4 15,-2 2 6-15,-27 0 26 0,-6-3-25 16,-4-4 23-16,3-7-1 16,3-4-14-16,4-8 31 15,4 0-40-15,6 0 4 16,5 0-9-16,3 0 5 15,5 0-56-15,0 0-112 16,6 0-131-16,0 0-199 16</inkml:trace>
  <inkml:trace contextRef="#ctx0" brushRef="#br1" timeOffset="208619.87">9890 14043 285 0,'0'0'316'16,"0"0"-131"-16,0 0-18 15,0 0-90-15,0 0 4 16,0 0-17-16,0-46-57 16,0 46 13-16,0 7-20 15,0 22 0-15,0 9 43 16,-2 4-41-16,-2 4 15 15,-3-5-17-15,2-2 12 16,-1-11-16-16,1-8 4 16,5-8-84-16,0-12-83 15,0-8-137-15,-2-30-157 0</inkml:trace>
  <inkml:trace contextRef="#ctx0" brushRef="#br1" timeOffset="208742.51">9779 13786 644 0,'0'0'226'16,"0"0"-156"-16,0 0-60 16,0 0-10-16,0 0-220 15,0 0 45-15,31 22-243 16</inkml:trace>
  <inkml:trace contextRef="#ctx0" brushRef="#br1" timeOffset="209953.37">10115 13735 353 0,'0'0'208'0,"0"0"-54"16,0 0-39-16,0 0-7 15,0 0-58-15,0 0-20 16,0-19-30-16,0 24 9 15,0 18 38-15,0 9 4 16,0 6-20-16,-6 6 29 16,1 2-53-16,3 0 20 15,0 1-4-15,2 1-19 0,0-4 24 16,0-2-28-16,0-8 0 16,9-8 12-16,9-10-4 15,-1-11-8-15,10-5 3 16,4 0 4-16,3-27 9 15,3-9-16-15,-2-5-1 16,-10-1-12-16,-6 1-11 16,-11 0 19-16,-3 5-7 15,-5 6 3-15,0 7-1 16,0 8 10-16,0 6 0 16,0 6-5-16,0 3 9 15,0 0-8-15,-3 0 2 16,-5 12 2-16,-3 12-10 15,-1 4 10-15,8 2 0 0,4-2-1 16,0-2 8-16,0 1-7 16,10-9 0-16,7-4 6 15,3-6 0-15,5-7-6 16,1-1 0-16,1-1 2 16,2-25 4-16,0-9-9 15,0-3 3-15,-5-5-11 16,-1-2-4-16,-6 0 13 15,-3 2 2-15,-7 2-5 16,-5 4 11-16,-2 1-6 16,0 1 0-16,0 5 3 0,0 6-3 15,0 6 0 1,-2 6 0-16,-5 6 11 0,1 6-1 16,-6 0-10-16,3 0 0 15,-1 13 0-15,-2 6-10 16,3 9 10-16,1 2 0 15,2 9-8-15,0 5 15 16,4 4-7-16,-1 6 0 16,3 2 4-16,0 2 2 15,0-3-6-15,5-6 0 16,11-8-6-16,5-11 14 16,2-12-8-16,2-10 0 15,-3-8 5-15,0 0 2 16,-2-18-7-16,-4-4-2 0,-5-4-4 15,-4-3-29-15,-5 3 23 16,0 1-2-16,0 1 14 16,0 2-7-16,6 5 7 15,-2 8 0-15,1 4 22 16,-1 3-20-16,4 2 12 16,0 0-14-16,3 0 5 15,1 0-4-15,-1 7-1 16,1 2 0-16,1 3-8 15,3-7 13-15,-2-4-5 16,-2-1 0-16,-4 0 1 16,0-4-1-16,-6-10 0 15,-2-4 0-15,3 4-3 16,-3 2 10-16,0 4-7 0,0 5 0 16,-2 3 5-16,0 0-11 15,0 9 6-15,0 16 0 16,0 13-4-16,0 6 19 15,0 6-12-15,0 8 15 16,0 3-18-16,0 2 33 16,4 3-33-16,8-1 0 15,-3-3 1-15,2-8 7 16,0-8-8-16,-2-7 0 16,-5-22 4-16,1-9-4 15,-5-8 0-15,4 0 0 16,3-22-2-16,0-15-43 15,-1-7-53-15,-6 1-178 0,0-11-368 16</inkml:trace>
  <inkml:trace contextRef="#ctx0" brushRef="#br1" timeOffset="210135.78">10709 13798 508 0,'0'0'269'15,"0"0"-129"-15,0 0-120 16,0 0 0-16,0 0-20 0,0 0 0 16,240-125-2-1,-222 120-83-15,-18 5 7 16,0 0-57-16,-20 0-268 0</inkml:trace>
  <inkml:trace contextRef="#ctx0" brushRef="#br1" timeOffset="210288.71">10425 13651 747 0,'0'0'225'16,"0"0"-112"-16,0 0-80 16,0 0-33-16,0 0-104 15,0 0-139-15,-13 35-256 16</inkml:trace>
  <inkml:trace contextRef="#ctx0" brushRef="#br1" timeOffset="210820.91">11426 13663 394 0,'0'0'249'0,"0"0"-66"0,0 0-49 16,0 0 3-1,0 0-58-15,0 0-31 16,-9-46-35-16,30 69 8 0,3 21-21 16,7 16 28-16,3 14-17 15,-1 6 24-15,3-2-31 16,-1-4-4-16,-4-11 0 16,-2-13 2-16,-8-13-8 15,-11-12-10-15,-7-11-55 16,-3-8-16-16,-3-6-126 15,-19-10-22-15,-7-25-311 16</inkml:trace>
  <inkml:trace contextRef="#ctx0" brushRef="#br1" timeOffset="211172.46">11428 13694 363 0,'0'0'287'15,"0"0"-95"-15,0 0-30 16,0 0-97-16,0 0-24 15,0 0-39-15,91-186 7 16,-52 177-9-16,-6 7 0 16,-4 2 4-16,-4 0-19 15,-8 20 13-15,-3 12 2 16,-10 6-6-16,-4 6-4 16,0 2 10-16,-20 3 0 0,-9-8 3 15,-2 4 32 1,-5-6-14-16,5-7 8 0,7-6 10 15,6-11-31-15,11-7 22 16,5-6-5-16,2-2-14 16,0 0 48-16,16 0-31 15,19-16 2-15,17-4-29 16,6 2 9-16,-3 6-12 16,3 8 2-16,-7 0-55 15,-1 4-5-15,-6 0-99 16,1 0-227-16</inkml:trace>
  <inkml:trace contextRef="#ctx0" brushRef="#br1" timeOffset="212111.33">12590 13508 41 0,'0'0'241'15,"0"0"-17"-15,0 0-118 16,0 0-41-16,0 0-65 16,0 0 0-16,0 5 16 0,0 5 12 15,2-2 16-15,-2-2-13 16,2 0-17-16,0 0 23 16,-2-1-33-16,3-4-3 15,-3 1-1-15,0-2 11 16,0 0-11-16,0 0 9 15,0 0-1-15,0-2 39 16,0-14-46-16,0-1 0 16,-7-4 0-16,1 8 11 15,-2 1-2-15,2 7 30 16,-3 3-4-16,-5 2 13 16,-1 0-49-16,-3 0 0 15,-2 20 0-15,0 11 8 16,2 3 1-16,7 9 23 0,5 1-24 15,6 2 35-15,0-1-40 16,8-7 7-16,17-6-7 16,4-6 11-16,2-10-14 15,0-9 0-15,3-7 3 16,-3 0-6-16,-2-26 3 16,-2-9-10-16,-5-5-3 15,-2-2-35-15,-4 2 23 16,-5-2-2-16,-3 1 27 15,-3 10-12-15,0 4 24 16,-1 8-12-16,-2 10 50 16,-2 6-13-16,0 0 16 0,0 3-35 15,2 0-14 1,-2 0 9-16,0 4-11 0,0 16-2 16,0 10 26-16,0 8-20 15,0 3 9-15,0 5-15 16,0-2 6-16,0 2-4 15,0-3-2-15,0-6-1 16,0-5-6-16,0-8-82 16,0-8-53-16,5-14-93 15,7-2-231-15</inkml:trace>
  <inkml:trace contextRef="#ctx0" brushRef="#br1" timeOffset="212389.57">12975 13569 533 0,'0'0'237'0,"0"0"-86"0,0 0-24 16,0 0-22-16,0 0-61 15,0 0-3-15,3-30-40 16,-3 42-1-16,0 12 35 16,0 5-30-16,0 0 21 15,0 6-26-15,0-2 4 16,0 4-2-16,0-1 0 15,0-2-2-15,0-5 0 16,0-2-16-16,0-8 1 16,0-6-35-16,0-5-37 0,0-8-5 15,0 0-21-15,2 0 33 16,5-4-35 0,1-16-273-16</inkml:trace>
  <inkml:trace contextRef="#ctx0" brushRef="#br1" timeOffset="212843.5">13018 13689 287 0,'0'0'214'0,"0"0"-31"16,0 0-58-16,0 0 1 15,0 0-52-15,0 0 26 16,-14-74-8-16,14 59-62 16,0-2 21-16,10-2-39 15,9-2-9-15,8 3 13 16,0 4-13-16,2 8-3 0,-2 6 0 15,-7 0-8-15,-1 3 2 16,0 18 6-16,-9 4 0 16,-5 1-10-16,-5-1 13 15,0 1-3-15,-24 5 2 16,-7-4 14-16,-3 5-17 16,2-6 1-16,3-3 0 15,12-9-4-15,8-10 6 16,9-4-2-16,0 0 0 15,9-12 10-15,18-12-18 16,2 0 8-16,2 5 0 16,-2 4-7-16,-7 7 10 15,0 6-3-15,-1 2 0 0,-4 0-12 16,-3 17 6-16,-5 12 3 16,-7 3 3-16,-2 2 12 15,-2 2-7-15,-19-2-5 16,0-4 0-16,0-8-5 15,6-6 3-15,1-6-62 16,3-10-91-16,11 0-41 16,0-22-225-16</inkml:trace>
  <inkml:trace contextRef="#ctx0" brushRef="#br1" timeOffset="213137.55">13479 13508 393 0,'0'0'306'16,"0"0"-89"-16,0 0-112 16,0 0 14-16,0 0-32 15,0 0-51-15,0-25 22 16,2 25-38-16,-2 0-8 16,2 0 18-16,-2 0-30 15,7 28 0-15,-5 12-5 16,3 13 13-16,-5 5-6 15,0-2-2-15,0-2-16 16,0-8 8-16,0-13-44 16,3-10-11-16,5-14-54 0,5-9-79 15,5 0 94-15,5-25-25 16,2-8-206 0,-4-4 88-16</inkml:trace>
  <inkml:trace contextRef="#ctx0" brushRef="#br1" timeOffset="213484.84">13702 13571 198 0,'0'0'184'15,"0"0"33"-15,0 0-27 16,0 0-37-16,0 0-9 16,0 0-41-16,29-144-58 15,-29 144 19-15,0 0-48 16,0 0-15-16,0 0 2 16,0 0-3-16,0 0 0 15,0 16-1-15,0 8 8 16,0 8 9-16,0 8-15 0,0 4 1 15,0 2 26-15,0 0-15 16,0 0-9-16,0-9 5 16,0-5-2-16,12-8 6 15,7-8-13-15,6-9 0 16,12-7 10-16,11 0 0 16,1-17-10-16,2-3 0 15,-8-1-2-15,-12 1-10 16,-12 8 8-16,-9 5 4 15,-10 2-13-15,0 5 13 16,-2 0-22-16,-19 0-28 16,-8 17-82-16,2-3-141 0,5-4-358 15</inkml:trace>
  <inkml:trace contextRef="#ctx0" brushRef="#br1" timeOffset="214224.72">14632 13462 128 0,'0'0'192'15,"0"0"20"-15,0 0-91 16,0 0-2-16,0 0-15 16,0 0-27-16,4-61-2 15,-19 61-71-15,-6 0-4 16,-3 14 0-16,1 8 4 16,4 3-2-16,5 2-2 0,12-5 0 15,2 1-11 1,2-6 15-16,25 1-4 0,8 0 0 15,10-4 2-15,2 2 2 16,-4 0-4-16,-12-2 0 16,-14-2-9-16,-15 1 9 15,-2-3 0-15,-2 4 25 16,-22-2 7-16,-7 1 35 16,-8-1-46-16,2-1-6 15,-5-3 15-15,3-2-21 16,8-2-8-16,7 0-1 15,13-4 5-15,6 0-18 16,5 0-34-16,9-4-62 16,24-16-192-16,6-6-319 15</inkml:trace>
  <inkml:trace contextRef="#ctx0" brushRef="#br1" timeOffset="-213754.17">14910 13445 488 0,'0'0'200'16,"0"0"-157"-16,0 0 49 15,0 0-27-15,0 0-63 16,0 0 9-16,23-4-11 16,-23 4 0-16,0 0-8 15,0 0 21-15,2 4-13 0,0 6 8 16,0-3-3-16,0 0 7 15,-2 0-12-15,0-7 0 16,0 0 1-16,0 0 14 16,0 0-15-16,0 0 30 15,0 0-2-15,0-14-10 16,0-3-18-16,0 2 0 16,0 3-3-16,0 5 9 15,0 3-6-15,0 1 3 16,0 3 0-16,0 0 25 15,-2 0-28-15,-4 0 0 16,-5 5-17-16,-3 16 22 0,1 6-5 16,-1 7 0-1,3 4 4-15,5 2 15 0,2-4-19 16,4 2 0-16,0-4 14 16,0-3-6-16,4-6 1 15,11-4 6 1,5-8-13-16,0-6 29 0,7-7-30 15,-3 0 0-15,1-4 14 16,2-16-12-16,-7-9-6 16,-2-5-8-16,-2-2-18 15,-1-3 28-15,-1 0-15 16,1 3 16-16,-1 4-6 16,-6 10 22-16,-1 8-16 15,-5 7 23-15,-2 7-22 16,0 0-2-16,0 11-13 0,0 13 14 15,0 6 3-15,-7 2 11 16,-3 1-11-16,2-3 15 16,4-2-18-16,4-3 27 15,0-2-27-15,2-9 0 16,16-5 27-16,2-4-20 16,2-5 18-16,-1 0-10 15,-6 0-10-15,1-12 13 16,-3-6-18-16,1-6 0 15,1-7-8-15,-3-3 3 16,-6-4 3-16,-2-2-4 16,-4 0-13-16,0 1 11 15,0 2-8-15,-15 13 16 16,-5 6-15-16,-3 12 22 0,1 6-7 16,2 0 0-16,-2 4 2 15,6 11-2-15,3 5 0 16,4 6 0-16,9 6 7 15,0-1 3-15,0 5-10 16,13 1 5-16,12-6-1 16,4-2 30-16,0-8-33 15,-2-6 0-15,2-14 22 16,0-1-14-16,2-5 6 16,4-24-9-16,1-7 6 15,-1-8-8-15,-1-9-4 0,2-8 0 16,2-9-4-1,-3-2 11-15,-6 5-7 0,-10 15 5 16,-13 18 1 0,-6 20 53-16,0 14-55 0,-25 0 3 15,-4 28-14-15,0 11 5 16,7 0 2-16,11 0 0 16,11-8-1-16,0-2-12 15,0-9-7-15,0-6 7 16,7-4 6-16,3-2-20 15,6 0 27-15,3 2-14 16,0 2-30-16,4 0 35 0,-3 2-44 16,2 2 50-1,-2-2-12-15,-7-2 17 0,1 0-2 16,-8 3 6-16,-4 2 1 16,3-1 34-16,-3-2-40 15,0-3 2-15,6-6-1 16,-4-3 13-16,4-2-15 15,6 0 5-15,-1 0 0 16,6-7 10-16,-2-10-15 16,3-1 0-16,1-5-1 15,0-4 2-15,4-4-7 16,4-1 6-16,0-5 0 16,0-1-18-16,-2 4 17 15,-10 4 1-15,-5 5-8 16,-10 8 8-16,-2 6 0 0,0 6 0 15,-12 5 3-15,-9 0-18 16,-6 0 15-16,-2 13 0 16,2 7-4-16,4 9 3 15,4-1 1-15,3 4 0 16,7 6 4-16,7-1 27 16,2 7-26-16,0-5 12 15,19-6 4-15,18-6-12 16,7-13 4-16,6-11-6 15,-4-3-1-15,-5-5 6 16,-10-19-12-16,-10-3-20 16,-11-4-6-16,-8-3-85 15,-2 0-169-15,0 2 219 0</inkml:trace>
  <inkml:trace contextRef="#ctx0" brushRef="#br1" timeOffset="-212398.3">5214 14247 44 0,'0'0'88'0,"0"0"21"16,0 0 57-16,0 0 17 15,0 0-30-15,0 0-23 16,17-174-73-16,-17 170 20 15,0 4-23-15,0 0-33 16,0 0-4-16,0 0-17 16,0 4-7-16,-13 24 1 15,-10 5 12-15,-3 13 10 16,-1 13-5-16,3 18-5 16,1 27 41-16,5 22-34 15,12 14 0-15,6 11-6 16,13-12 2-16,43-14-9 0,35-22 0 15,43-37 0-15,43-34-8 16,37-32 6-16,33-23-131 16,21-44-311-16</inkml:trace>
  <inkml:trace contextRef="#ctx0" brushRef="#br1" timeOffset="-211552.51">16473 13058 35 0,'0'0'159'16,"0"0"-35"-16,0 0 3 15,0 0 24-15,0 0-32 16,0 0 17-16,-9-150-70 0,9 146 13 15,0 4-2-15,0 0-67 16,0 0-10-16,0 23-22 16,0 30 22-16,18 27-7 15,2 14 16-15,-5 15 8 16,-6 7 20-16,-9 4-15 16,0 3 24-16,-24-5-25 15,-7-7-20-15,4-12-2 16,13-19 1-16,14-19-117 15,16-32-185-15,40-29-368 16</inkml:trace>
  <inkml:trace contextRef="#ctx0" brushRef="#br1" timeOffset="-211056.46">17008 13266 432 0,'0'0'313'16,"0"0"-99"0,0 0-76-16,0 0-80 0,0 0-21 15,0 0-37-15,130-26-1 16,-73 51-10-16,-12-2 11 16,-12 0 0-16,-10-8-9 15,-12-4 6-15,-7-7-30 16,-4-4-15-16,0 0 48 15,0-8-2-15,-4-16 2 16,-12-6-4-16,3-5-13 0,0 1 24 16,3 8-7-16,1 8 0 15,7 6 2-15,0 10 34 16,-7 2-36-16,-5 16 10 16,-7 33-24-16,-10 14 17 15,-6 22-3-15,0 7 0 16,-3 5-15-16,6-10-101 15,8-19-290-15</inkml:trace>
  <inkml:trace contextRef="#ctx0" brushRef="#br1" timeOffset="-209706.3">1264 16473 131 0,'0'0'233'0,"0"0"-43"16,0 0 0-16,0 0-54 15,0 0 0-15,0 0-50 16,-37-46-33-16,37 42 1 16,0 4-39-16,0 0-7 15,0 0 19-15,0 0-22 0,0 0-8 16,0 18 3-1,0 18 0-15,0 22 3 0,0 12-3 16,3 12 2 0,6 10-2-16,0 3 7 0,1-1-7 15,4-10 0-15,-3-12 6 16,5-13-18-16,-1-15-35 16,1-18-67-16,2-12-64 15,-4-14-81-15,-6 0-78 16</inkml:trace>
  <inkml:trace contextRef="#ctx0" brushRef="#br1" timeOffset="-209429.4">1210 16869 332 0,'0'0'239'16,"0"0"-49"-16,0 0-43 15,0 0-54-15,0 0-44 16,0 0-13-16,2-204-26 15,34 184-10-15,-3 2 0 16,0 10-11-16,-12 8 14 16,-6 0-6-16,-10 0 2 15,-5 5-13-15,0 22 14 16,0-1 11-16,-14 6-4 16,-13 3 13-16,1-3-15 15,0-6-10-15,7-8-6 16,3-8-71-16,10-6-26 0,6-4-142 15,0 0-96-15</inkml:trace>
  <inkml:trace contextRef="#ctx0" brushRef="#br1" timeOffset="-208409.79">1424 16645 272 0,'0'0'303'16,"0"0"-172"-16,0 0-85 15,0 0-22-15,0 0-24 16,0 0-7-16,2 2 7 16,5 14 1-16,1 4 26 0,6 2 20 15,1 1-24 1,6-6-1-16,3 0 17 0,3-7-32 16,0-6 16-16,-5-1-13 15,-4-3-8-15,-5 0 22 16,-1-21-5-16,-10-11-8 15,-2 1-10-15,0-1-1 16,-25 6-6-16,-4 4 1 16,-6 8 5-16,-1 6 16 15,5 1-15-15,6 4 23 16,9 3 18-16,7 0-37 16,5 0 1-16,2 0-6 15,2 0-12-15,0 10 5 16,0 2 1-16,11-2 6 0,16-1 5 15,10-9 1-15,11 0 9 16,3-5-5-16,-5-16-8 16,-6-2-4-16,-8-3-3 15,-12 4-27-15,-8 3 18 16,-6 6-20-16,-6 5 34 16,0 6 0-16,0 2 2 15,0 0 5-15,0 0-7 16,0 0-9-16,0 0-18 15,0 6-18-15,4 11 44 16,11 6-3-16,10 3 4 0,4 0 9 16,0 3-9-16,-4-4 5 15,-12-3 3-15,-8-4-2 16,-5 0 9-16,0 1 17 16,-7-10-1-16,-8 4 5 15,1-9-31-15,3 0 3 16,0-4 8-16,2 0-15 15,6-18 22-15,3-9-15 16,0-7 3-16,16-4-12 16,16-2 1-16,1 0-2 15,2 1 0-15,-1 8-48 16,-7-1 12-16,-3 2 8 16,-9 5 30-16,-7 5-2 15,-4 6 6-15,-4 1 21 16,0 2 32-16,0 4-18 0,0-2 7 15,0 9-21-15,-2-4-18 16,2 4 6-16,0 0-13 16,0 0-5-16,0 0 1 15,0 22-22-15,0 13 26 16,0 11 2-16,0 1-1 16,11 4 22-16,3-3-22 15,-3-4-1-15,-3-4 0 16,1-3 8-16,-2-15-16 15,-5-5 7-15,1-12-53 16,-3-5-3-16,0 0 5 16,0-12 35-16,-16-16-147 15,0-2 44-15,0-2 120 16,3 6 24-16,7 3 102 0,4-3 52 16,2 4-66-16,4 3-50 15,25-4-34-15,9 5-21 16,6-4-7-16,5 4 0 15,-5 6-39-15,2-2-32 16,-7 0-180-16,-5 2-304 16</inkml:trace>
  <inkml:trace contextRef="#ctx0" brushRef="#br1" timeOffset="-207840.33">3078 16080 323 0,'0'0'264'15,"0"0"-105"-15,0 0 3 16,0 0-73-16,0 0-11 16,0 0-1-16,-7-51-43 15,7 51 3-15,0 0-13 16,0 0-18-16,0 0-1 0,0 33-5 15,9 18 0-15,2 27 30 16,0 15-26-16,-1 10 7 16,-1-5-11-16,-1 0 2 15,-1-4 3-15,0-9-5 16,0-13-42-16,1-14-31 16,-4-21-104-16,1-20-94 15,-3-17-238-15</inkml:trace>
  <inkml:trace contextRef="#ctx0" brushRef="#br1" timeOffset="-207567.35">3033 16409 671 0,'0'0'203'0,"0"0"-93"15,0 0-56-15,0 0-33 16,0 0-21-16,0 0 0 15,141-139-1-15,-110 139 1 16,-7 0 0-16,-6 11-7 16,-9 6 1-16,-5 5 6 15,-4 1 9-15,0 3 15 16,0-3 10-16,-13 4-27 16,-9-5 10-16,-3-4-17 15,1 4-42-15,2-12-66 16,6-6-142-16,7-4-187 15</inkml:trace>
  <inkml:trace contextRef="#ctx0" brushRef="#br1" timeOffset="-206722.25">3501 16262 519 0,'0'0'177'0,"0"0"-136"15,0 0-26-15,0 0 17 16,0 0-5-16,0 0-8 16,4-4 20-16,-4-2-9 15,0-2 21-15,0-4-28 0,-2 3-16 16,-6-10 26-16,-3 6-13 16,4-1-10-16,0 5 39 15,3 1-28-15,1 4 1 16,1 2-13-16,2 2-5 15,-4 0-8-15,0 0-11 16,-6 14 10-16,-1 9-5 16,-4 12 11-16,-3 5-1 15,2 1 0-15,1 3 7 16,4-5-5-16,9-6-2 16,2-6 2-16,0-8 0 15,0-7-2-15,0-8-14 16,0-4-5-16,4 0 19 0,7-12 6 15,2-14-3-15,5-6 1 16,-2-5-2-16,-1 5-2 16,-4 2-13-16,-1 7 8 15,-4 0-8-15,1 5 12 16,-5 6 1-16,2 4 0 16,-4 8-4-16,0 0 4 15,2 0-22-15,-2 17-3 16,3 4 21-16,2-3 4 15,1 1 0-15,1-1 1 16,1-4-5-16,2 0 8 16,-1-2-4-16,-1 1 0 15,0-4 3-15,0-6-10 16,1-1 7-16,5-2 0 0,1 0 32 16,5-17-1-16,2-10-11 15,0 4-20-15,1-7 9 16,-3 1-19-16,-5 3 1 15,-1-2-11-15,-7 7 12 16,-3 2 9-16,-4 7-1 16,0 6 7-16,0 2-3 15,0 4 17-15,0 0-13 16,0 0-5-16,0 0-6 16,0 2-11-16,-11 14 14 15,0 2 0-15,-2 4 4 0,3-7-4 16,4 2 5-16,3 1-5 15,3 0 18-15,0 4-13 16,0 0 13-16,17-3 11 16,-2-2-29-16,1-3 17 15,-1-1-17-15,1-9-4 16,3-4-17-16,0-4-69 16,-4-23-127-16,-6-13-505 15</inkml:trace>
  <inkml:trace contextRef="#ctx0" brushRef="#br1" timeOffset="-206598.31">3762 15932 694 0,'0'0'338'0,"0"0"-242"15,0 0-93-15,0 0-3 16,0 0-11-16,0 0-238 16,-22-19-195-16</inkml:trace>
  <inkml:trace contextRef="#ctx0" brushRef="#br1" timeOffset="-206070.77">4168 16092 82 0,'0'0'393'0,"0"0"-308"16,0 0-39-16,0 0 13 0,0 0-29 15,0 0 4-15,-47-8-4 16,29 8-15-16,-1 0 37 16,-2 0-1-16,-1 0-11 15,-1 14 19-15,2 4-41 16,-2 4 5-16,5 8-13 16,7 2-6-16,5-2 5 15,6-2-9-15,0-5 1 16,2-6 16-16,11-4-12 15,1-8 1-15,-6-5-4 16,3 0 5-16,3 0 12 16,-1-4 4-16,7-24-12 0,1-16 11 15,-2-5-21 1,-1-4-2-16,-5-1-5 0,-3 4-23 16,-8 6 27-16,-2-1-10 15,0 6 12-15,0 7 14 16,-2 6-12-16,-3 11 20 15,0 3-1-15,5 7-13 16,0 5 12-16,0 0-20 16,0 0-19-16,-2 17 11 15,0 12-4-15,2 18 12 16,0 7 0-16,0 17 9 16,0 5-7-16,6 0-2 15,15-10-13-15,4-7-68 0,6-22-98 16,6-15-147-1</inkml:trace>
  <inkml:trace contextRef="#ctx0" brushRef="#br1" timeOffset="-205324.62">5247 16237 110 0,'0'0'156'0,"0"0"-71"16,0 0 3-16,0 0 56 15,0 0-47-15,0 0 34 16,-141-135 9-16,126 120-19 0,3 12-4 15,4-1-69-15,6 4-13 16,2 0 7-16,0 0-42 16,0 0-14-16,31 0-8 15,20-2 22-15,23-1 23 16,15-6-23-16,2-1 0 16,-4 2-6-16,-12-4-7 15,-14 2 9-15,-16 1-6 16,-18 4 10-16,-14-4-1 15,-11 4 2-15,-2-3-1 16,0-2 16-16,0-2-8 16,-15-2-8-16,-4 0 0 0,0 1-5 15,-6-5-3-15,1 4 8 16,-1 2 0-16,4 3 3 16,6 4 5-16,7-2-3 15,6 2 6-15,2 3-8 16,0 2 4-16,0 0-7 15,10 0-28-15,13 0 23 16,6 0-10-16,0 20 13 16,-5 11 2-16,-2 0 0 15,-6 10-4-15,-7 3 4 16,-5 0 0-16,-2 0-5 16,-2-4 13-16,3-4-16 15,8-14-63-15,13-16-214 16,13-6-380-16</inkml:trace>
  <inkml:trace contextRef="#ctx0" brushRef="#br1" timeOffset="-204395.52">8165 15737 449 0,'0'0'65'0,"0"0"-53"15,0 0 74-15,0 0-39 16,0 0 3-16,0 0 18 16,0 33-24-16,0-33 33 15,0 0 5-15,0 0 16 16,0-9 35-16,0-15-113 15,0-10-14-15,-7-6-6 16,3-4 5-16,-3-13-1 16,2-1-4-16,-3-5-12 15,-5 5 8-15,-1 0-7 16,-1 9 11-16,-1 6 0 0,3 14 0 16,1 2 14-16,1 13-13 15,5 5 7-15,0 5 30 16,4 4-37-16,2 0 7 15,0 0-8-15,-2 0-7 16,0 0-5-16,-2 0 5 16,-1 4 7-16,-1 12-14 15,-6 1 19-15,-3 8-5 16,-5 3 0-16,0 2 4 16,0 2-6-16,6-6 2 15,1-6 0-15,6-6-6 16,5-7 11-16,0-6-5 0,2-1 0 15,0 0 3-15,0 0 9 16,0 0-9 0,0-1-3-16,0-20 0 0,0-7-24 15,0-6-20-15,13-2 18 16,5-2-18-16,0-1 39 16,0 11-5-16,-3 7 10 15,-3 2-4-15,1 11 12 16,3 8-10-16,3 0 2 15,2 12-3-15,10 20-4 16,2 4 7-16,5 5-39 16,2-7-197-16,-2-14-315 15</inkml:trace>
  <inkml:trace contextRef="#ctx0" brushRef="#br1" timeOffset="-204289.58">8499 15186 741 0,'0'0'50'0,"0"0"-50"16,0 0-343-16</inkml:trace>
  <inkml:trace contextRef="#ctx0" brushRef="#br1" timeOffset="-203575.35">9420 15374 262 0,'0'0'275'15,"0"0"-89"-15,0 0-40 16,0 0-13-16,0 0-21 16,0 0-54-16,-11-76-4 15,11 69-15-15,0 2-19 0,0 3 20 16,0 2-40-1,0 0 1-15,0 0-1 0,8 0-13 16,4 18 12-16,-1 5 1 16,0-2 0-16,-4 2 3 15,0-6-3-15,-5-3 0 16,0-5 0-16,0 0 7 16,0-5-7-16,0-2 0 15,1-2 3-15,3 0 9 16,12-6-11-16,11-24 8 15,9-16-7-15,11-10 3 16,5-9-10-16,1-2-8 16,3-4-24-16,-8 13 28 15,-13 9-21-15,-14 18 21 0,-12 13 3 16,-7 9-14-16,-4 6 0 16,0 3-60-16,0 0-114 15,-2 18-143-15,-16 11 19 16</inkml:trace>
  <inkml:trace contextRef="#ctx0" brushRef="#br1" timeOffset="-203152.48">9650 15218 173 0,'0'0'244'0,"0"0"-42"15,0 0-4-15,0 0-96 16,0 0-26-16,0 0-16 0,-21-77-30 15,21 77 22-15,0 0-40 16,0 0-5-16,0 0-14 16,0 0-8-16,0 22 15 15,12 15 32-15,-1-1-25 16,0 7 27-16,0-6-15 16,0-3-8-16,0-10 21 15,-1-8-29-15,-4-6 2 16,0-8 0-16,8-2 5 15,8 0-1-15,11-24 29 16,10-12-32-16,1-8 9 16,4-9-15-16,-6-1 0 15,1-1 0-15,-6-3-18 16,-3 5 11-16,-8 7-1 0,-3 12 8 16,-10 12-2-16,-4 8 5 15,-7 9-3-15,-2 2 0 16,0 3-8-16,0 0 6 15,0 0-36-15,0 8-58 16,0 10 32-16,0 0-134 16,2-4-272-16</inkml:trace>
  <inkml:trace contextRef="#ctx0" brushRef="#br1" timeOffset="-201554.47">10931 15226 191 0,'0'0'145'0,"0"0"-81"16,0 0-12-16,0 0 34 0,0 0 50 15,0 0-17-15,0 2-9 16,0-2-30-16,0 0-23 16,0-16 14-16,0-2-71 15,0-4 2-15,0 0 3 16,0-4-2-16,0-3-3 16,0 0 0-16,0-3 6 15,0 9-6-15,0 3 0 16,0 8 0-16,0 4 16 15,0 6-12-15,0 2 23 16,0 0-27-16,-4 0-13 16,-5 4 4-16,2 16 2 0,0 7 14 15,3 4-5 1,0 7 5-16,4 0-5 0,0 3 3 16,0-5 2-16,0-8-7 15,4-6 0-15,7-9 0 16,-2-1 9-16,2-7-8 15,0-5-1-15,5 0 17 16,2-17-14-16,0-6 11 16,-2-8-14-16,-3 0 5 15,-5-6-12-15,0 4 3 16,-2 0 4-16,-2 5-1 16,1 8 2-16,-3 9-2 15,0 6 1-15,-2 3 0 0,0 2-8 16,2 0-5-16,-2 21-5 15,0 11 15-15,2 9 6 16,4 2 4-16,0-3-7 16,3-4 1-16,2-4 4 15,0-11 2-15,-4-2-7 16,-1-12 0-16,-4-1 6 16,1-6-6-16,2 0 5 15,3-6 1-15,1-15 12 16,3-11-18-16,-1-2-5 15,-5-2-14-15,1-1-17 16,-3 7 35-16,1 6 1 16,-3 8 0-16,3 7 13 15,-3 4-10-15,0 5 11 0,2 0-14 16,3 0-29-16,0 14 29 16,0 12 0-16,-1 5 6 15,-1 2 17-15,-1-3-19 16,5-4-2-16,-4-7-2 15,-1-14 8-15,0 0-8 16,-4-5 0-16,0 0 1 16,5 0 7-16,1-14-8 15,4-14-41-15,-2-7-19 16,1-1 11-16,-3 0 17 16,0 1 19-16,-2 0 13 15,0 12 8-15,1 0-4 16,1 13 14-16,-1 6 10 0,0 4-28 15,3 2 5-15,1 28-5 16,5 10 30-16,1 4 20 16,3 2-48-16,0-6 5 15,0-9-7-15,2-14 2 16,-3-8-5-16,0-9-34 16,-4 0-13-16,0-22 30 15,-2-11-69-15,-4-5 0 16,-1-4-27-16,-4 2-2 15,1-2 118-15,-3 2 28 16,0-3 38-16,0 0 16 16,3-5-22-16,-3 7 23 15,0 9-14-15,0 10-21 16,0 10 28-16,0 10-14 0,0 2-30 16,0 0 3-16,0 0-35 15,0 0 0-15,0 7 0 16,0 18-8-16,6 15 8 15,7 13 2-15,5 15-1 16,3 17 34-16,0 16-30 16,0 11 10-16,-4-1-13 15,1-2 10-15,-7-7-15 16,-4-8 3-16,-4-12 0 16,-3-11-5-16,0-25 5 15,0-17-18-15,0-17-30 0,0-12-54 16,0-3-6-1,4-30-71-15,0-11-521 0</inkml:trace>
  <inkml:trace contextRef="#ctx0" brushRef="#br1" timeOffset="-201268.63">11583 15150 769 0,'0'0'169'16,"0"0"-67"-16,0 0-68 15,0 0-34-15,0 0 12 16,0 0-8-16,156-155-4 0,-123 153 0 16,-4 2 4-1,-8 0-4-15,-7 0 7 0,-5 6-3 16,-9 8 27-16,0 6-10 16,0 4 24-16,-19 6 2 15,-10-4-39-15,-6-2 14 16,7-2-22-16,6-9 1 15,8-3-7-15,7-10-23 16,5 0-19-16,2 0-41 16,0-14-85-16,16-13-323 15</inkml:trace>
  <inkml:trace contextRef="#ctx0" brushRef="#br1" timeOffset="-200193.96">12057 14895 587 0,'0'0'302'0,"0"0"-193"16,0 0-38-16,0 0-20 15,0 0-31-15,0 0-8 16,0-7-12-16,-7 14 0 16,-6 13 10-16,-1 2-10 15,4 8 34-15,0-2-18 16,10 6-8-16,0 3 23 15,0-6-29-15,14-1 4 16,6-6-5-16,-2-10 12 16,0-7-8-16,-3-7-5 15,-1 0 0-15,1-17 15 0,-1-13-9 16,-5-4-7-16,-5-2 1 16,-4 1-21-16,0 0 12 15,-2 0-33-15,-14 0 22 16,-2 7 8-16,0 2 6 15,1 8 6-15,-1 8 7 16,3 7-6-16,-2 3 11 16,-1 0-12-16,5 16 0 15,3 8-9-15,2 5 17 16,4 2-8-16,4 6 14 16,0-5-11-16,4 2 18 15,21-1-15-15,6-12-5 0,8-7 29 16,0-14-25-1,-1 0 5-15,0 0-1 0,-5-26-1 16,-4-2 1-16,-2-8-9 16,-2 0 0-16,-7 2-12 15,-7 2 5-15,-7 0 7 16,-4 6-1-16,0 8 3 16,0 6 4-16,-4 7-3 15,-11 5 2-15,-4 0-10 16,-3 0 6-16,-1 18-1 15,6 3 0-15,6-4 1 16,8-1-13-16,3-3 11 0,0-3-10 16,25-3 3-16,6 2-11 15,4-7 12-15,2 5-9 16,-6 2-20-16,-2 1 31 16,-9 4-15-16,-4 2 15 15,-3 7-4-15,-2-4 15 16,0 3-6-16,-2-5 15 15,2-4-12-15,-2-5 11 16,-2-6-14-16,-3-2 0 16,0 0 26-16,6 0-5 15,1-18-4-15,3-4-14 16,1-2 5-16,-1-4-7 16,1-2-1-16,-2-4 0 15,1-4-3-15,-2-2 9 16,0 0-6-16,-3 1 0 0,-5 2 4 15,-2 6 1-15,-2 5-5 16,0 8 0-16,0 10 22 16,0 6-21-16,0 2 15 15,0 0-16-15,0 0 2 16,-2 0-10-16,-6 14 8 16,-3 4 0-16,1 8-5 15,2 11 15-15,1 4-10 16,3 8 17-16,4-1-14 15,0 4 31-15,0-3-27 0,11-3-6 16,7-5 13 0,-1-11-8-16,-1-16-6 0,-1-4 0 15,1-10 3 1,2 0 0-16,4-10-3 0,5-20-24 16,-4-2 4-16,-6-5-63 15,-5 5-88-15,-10 3-112 16,-2-1-330-16</inkml:trace>
  <inkml:trace contextRef="#ctx0" brushRef="#br1" timeOffset="-200021.05">12638 14830 299 0,'0'0'374'0,"0"0"-187"16,0 0-123-16,0 0 14 16,0 0 55-16,0 0-89 15,88-30 1-15,-39 14-15 0,-1-2-28 16,-5 4 9-16,-11 2-11 15,-12 4-10-15,-18 2-8 16,-2 6-85-16,-20 0-104 16,-22 0-251-16</inkml:trace>
  <inkml:trace contextRef="#ctx0" brushRef="#br1" timeOffset="-199828.16">11295 14839 890 0,'0'0'114'0,"0"0"-114"16,0 0-4-16,0 0-111 15,0 0 42-15,0 0-254 16</inkml:trace>
  <inkml:trace contextRef="#ctx0" brushRef="#br1" timeOffset="-198033.27">13070 14855 393 0,'0'0'243'0,"0"0"-147"16,0 0 7-16,0 0-71 15,0 0-31-15,0 0-2 16,0-14-16-16,0 14 17 15,0 0 8-15,0 0-6 16,-4 12 27-16,2 4-20 16,0 7 0-16,-2 8 8 15,-3-4-12-15,3 2-5 0,0-5 0 16,-2-10 5-16,6-6-1 16,0-8-1-16,-2 0-3 15,-2-17 85-15,0-6-64 16,-5-7-11-16,-3 4-10 15,-1 1 2-15,-5 2-4 16,1 7 2-16,1 2 0 16,3 4-9-16,4 3 21 15,4 3-12-15,3 4 12 16,2 0-2-16,-5 0 12 16,-3 4-22-16,-5 17 0 15,-3 11 32-15,-3 4-28 16,4 8 12-16,-1 2-1 0,8 2-14 15,3-4 11-15,5-8-12 16,0-9 0-16,0-9 2 16,0-10 7-16,0-7-9 15,11-1 0-15,3 0 7 16,8-22 7-16,2-10-14 16,1-8-15-16,-5 0 12 15,-5 4-22-15,-8 10 25 16,0 6-1-16,-2 8 5 15,-3 7-6-15,0 0 2 16,0 5 0-16,-2 0-5 16,0 0 5-16,2 0-19 0,-2 18 19 15,3 10 11 1,-3 3 21-16,0 4-29 0,2 1 2 16,0-8 5-16,0-6-2 15,1-9-8-15,-1-8 0 16,0-5 5-16,3 0 11 15,1 0-10-15,3-3 22 16,3-16-17-16,-4 0-5 16,3-4-12-16,1 1 6 15,3-8-11-15,-1 6 0 16,-3 6 11-16,-1 2 0 16,-2 10-3-16,-4 4 6 15,0 2-7-15,1 0 0 0,-1 12 2 16,0 14 2-16,-4 6 3 15,0-4-2-15,0-2 6 16,0-5 2 0,3-10-9-16,-3-4 0 0,0-7 3 15,0 0 5-15,0 0-4 16,0 0-4-16,0 0 6 16,3-17-6-16,3-11-37 15,3-6-5-15,4 2 0 16,3-3 32-16,-1 2-20 15,-1 8 30-15,1 2-6 16,-3 7 7-16,-4 9-1 0,-1 0 0 16,-3 7 1-1,1 0-4-15,2 7 14 0,-1 16 13 16,1 3 32-16,2 6-46 16,0 3 19-16,0 0-17 15,5-3-12-15,-4-10 17 16,1-6-17-16,-1-8 0 15,1-5 1-15,2-3 4 16,5 0-10-16,4-24-1 16,-2-10-42-16,-2-4-18 15,0-7-53-15,-3 3 23 16,-6-2 65-16,-4 4 23 16,-5 0 8-16,0-1 24 15,0 5 16-15,0 6 32 16,0 8-11-16,-3 13 4 0,3 0-5 15,-2 7-34-15,2 2 9 16,0 0-35-16,0 2 3 16,0 24-7-16,0 10 8 15,0 8 0-15,0 9 9 16,0 1-3-16,0 1-7 16,0-2-3-16,0-2 3 15,5-8-3-15,2-8 0 16,-3-12-9-16,-2-6-12 15,-2-7-48-15,0-10-42 16,0 0-53-16,0-9-57 16</inkml:trace>
  <inkml:trace contextRef="#ctx0" brushRef="#br1" timeOffset="-197875.31">13423 14976 918 0,'0'0'262'0,"0"0"-147"16,0 0-25-16,0 0-60 15,0 0-8-15,0 0-22 16,132-43 1-16,-77 37-12 16,6-3-36-16,1 0-48 15,8-5-197-15,1-9-361 16</inkml:trace>
  <inkml:trace contextRef="#ctx0" brushRef="#br1" timeOffset="-196230.72">17135 12293 295 0,'0'0'305'16,"0"0"-194"-16,0 0-82 15,0 0 30-15,0 0-26 16,0 0-26-16,-22 0 26 16,35 0-32-16,5 0 31 15,2 0 8-15,-2 0-29 16,4 0 7-16,-2-5-16 15,-2-1-2-15,-2 3 0 16,-5-3 5-16,-5 3-5 0,-1 0 0 16,-1 2 3-16,-2-3 17 15,-2 0-16-15,3 0 16 16,-3 2 15-16,0 2-23 16,0 0 29-16,0 0-7 15,0 0-16-15,0 0 23 16,0 0-35-16,0 0 7 15,0 0 6-15,0 0-13 16,0 0 3-16,0 0-9 16,0 0 3-16,0 0-4 15,0 0 1-15,5 4-7 16,1 20 5-16,5 12 2 16,3 8 2-16,-1 6-2 15,3 7 1-15,-3 9 14 16,3 6-9-16,-3 10-1 0,1 10 12 15,-4 10-9-15,1 7 6 16,3 2-6-16,-3 0-6 16,5-9 29-16,-1-3-29 15,1-7 10-15,-3-4 3 16,0-1-7-16,-3-8 1 16,-4-4-3-16,-1-5-5 15,-1-6 17-15,-4 2-12 16,0 3-6-16,0-1 0 15,0 0 13-15,0-2-14 16,0 3 1-16,0-6 0 16,0 8 9-16,0 1-3 15,0 2-3-15,-4-6 6 0,-1-2 3 16,1-3-4-16,2-10-8 16,2 5 5-16,0 0-1 15,0 5-2-15,-2-1-2 16,-1 5 0-16,-2-3 2 15,1 2-2-15,-1-13 0 16,1 0 0-16,2-7 12 16,0-6-6-16,2-8-6 15,-2-5 0-15,2-5 7 16,-2-9-9-16,2 0 2 16,-5-3 0-16,3-2 1 15,-1-4 3-15,3 2-4 0,0-6 1 16,-2 0 8-16,2 0-5 15,0 0-3-15,0 0 0 16,-2 0 16-16,-16 0-9 16,-20 0-7-16,-25-15-1 15,-23 6-68-15,-19 6-7 16,-13 3-48-16,-7 0-210 16,-2 3-413-16</inkml:trace>
  <inkml:trace contextRef="#ctx0" brushRef="#br1" timeOffset="-195010.89">664 14105 41 0,'0'0'194'0,"0"0"-45"16,0 0 23-16,0 0-27 15,0 0 2-15,0 0-36 16,0 0-43-16,-60 0 17 16,60 0-46-16,0 0-23 15,0 0-8-15,0 0-8 16,10 0 0-16,9 0 9 15,0 0-9-15,2 0-23 16,-8 2-110-16,-4 10-42 16,-7 2-83-16,-2-2-32 0,0-3 15 15</inkml:trace>
  <inkml:trace contextRef="#ctx0" brushRef="#br1" timeOffset="-194228.43">664 14105 136 0,'-96'42'169'0,"96"-42"2"16,0 0-30-16,0 0-27 15,0 0 6-15,0 0-63 16,-45-34 3-16,45 34 17 16,0 0-43-16,0 0 5 15,0 0-12-15,0 0-21 16,0 0 9-16,0 0-15 16,-2 0-19-16,0 14 17 15,2 13-29-15,-2 12 31 0,2 7 0 16,0 6-2-1,0 7-6-15,0 11 8 0,4 12 0 16,12 14 5-16,-1 9 5 16,1-1-10-16,-3-7 0 15,-1 2 5-15,-1-1 0 16,-3 1-3-16,-1-5-2 16,0-2 22-16,0-2-20 15,-1-1 13-15,-4-3-8 16,3-2-4-16,-3-3 18 15,2-2-21-15,1-3 0 16,0 1 6-16,-1-1-2 16,-2 4-4-16,5-8 0 0,-3 0 4 15,1-5-2-15,0-13-2 16,-1 2 0-16,0-10 0 16,-2 2 4-16,1 6-4 15,-1-1 0-15,0 5 4 16,0 0 3-16,-2-5-7 15,0 2 0-15,0-6 1 16,0 0 4-16,0-8-5 16,-2-2 0-16,-7-2 4 15,3-2-1-15,-1-8-3 16,4-1 0-16,-1-2-3 16,4 1 7-16,0-2-4 15,0-5 0-15,0-6 0 16,0-2 5-16,0-1-5 15,0-9 0-15,0 5 7 16,0-1-2-16,0 0-5 0,0 0 4 16,0 6-3-16,0 2 21 15,0-2-17-15,0 0-4 16,0-2 20-16,0 0-17 16,0-2 6-16,0-2-2 15,0-4-6-15,0 5 12 16,0-5-14-16,0 0 0 15,0 0 17-15,0 0-14 0,0 0 10 16,2 0 0 0,14 0-12-16,9 0 20 15,21 0-21-15,28 0-26 16,15 3-20-16,3 8-153 0,-13-3-479 16</inkml:trace>
  <inkml:trace contextRef="#ctx0" brushRef="#br1" timeOffset="-31298.67">10505 10917 332 0,'-24'0'207'15,"9"0"-113"-15,12 0-54 16,3 0-5-16,0 0 17 16,0 0 52-16,0 0-69 15,0 1-19-15,27 7-15 16,13 1 5-16,22 0 50 16,19-3 2-16,10-6-31 15,5 0 6-15,-4 0-29 0,-11-7 6 16,-11-10-9-1,-12 1 14-15,-18 5-15 0,-15 0 0 16,-12 3 3-16,-7 2 14 16,-6 0-14-16,0 1 11 15,0-4-14-15,-2-1 20 16,-17 0-20-16,-4 0 0 16,-6 2 5-16,0-1-3 15,4 4 2-15,8-1-4 16,5 3 19-16,10 3-17 15,2 0 34-15,0 0-25 16,0 0-1-16,10 0-20 16,13 0 11-16,6 0-1 0,0 0 0 15,-6 12 7-15,-12 11-10 16,-11 9 3-16,0 8-15 16,-9 4 6-16,-26 5 6 15,-3-3 3-15,-1-4 0 16,16-8-21-16,15-10-106 15,8-20-190-15,43-4-416 16</inkml:trace>
  <inkml:trace contextRef="#ctx0" brushRef="#br1" timeOffset="-29557.77">12048 10301 153 0,'0'0'142'16,"0"0"22"-16,0 0-92 0,0 0 25 16,0 0-25-1,0 0-28-15,7-34 5 16,-7 34-45-16,2 0 12 0,-2 0-16 16,0 0-1-1,2 0-3-15,-2 10-16 0,2 10 20 16,-2-1 19-16,2 2-15 15,-2-1 19-15,2-8-22 16,-2-2 9-16,4-4-5 16,-4-5-5-16,0-1 0 15,2 0 36-15,-2-3-19 16,2-23 25-16,0-5-39 16,-2 2 7-16,0 0-5 0,0 8-3 15,0 5 5 1,0 6 40-16,0 6-29 0,0 2 5 15,0 2-23-15,0 0-12 16,-10 4 12-16,-3 16 0 16,-5 4 6-16,1 4 3 15,3 2 1-15,1 4-10 16,2 2 4-16,6 3 7 16,1 2 2-16,4-1-13 15,0-5 3-15,0-8-8 16,4-8 7-16,6-7-2 15,-2-6 0-15,5-6 9 16,5 0 9-16,7-4-7 16,4-20-5-16,2-7-6 15,-2-5-7-15,0 2 5 0,-4-3 2 16,-3 6-19-16,-2 3 15 16,-5 3 4-16,-3 8 0 15,-6 7 8-15,-3 3 1 16,-3 7 5-16,0 0-14 15,0 0-2-15,0 0-3 16,0 7-29-16,0 15 34 16,0 4 7-16,0 4 2 15,-3 3-9-15,3-1 0 16,0-3 5-16,0 0-8 16,0-8 3-16,3-3 0 15,8-4-12-15,-4-4 11 0,1-8-10 16,3-2-32-1,1 0 16-15,1-24 3 0,1-8 18 16,-1-9-42-16,1-6 27 16,1-1-33-16,5 1 30 15,0 3 22-15,0 10-3 16,-2 8 5-16,-5 10 26 16,-4 9 15-16,-2 7 14 15,-2 0-51-15,-1 0-3 16,2 14-1-16,-1 12-2 15,-3 8 2-15,-2 4 47 16,0 2-25-16,0 0 13 0,0-6-28 16,0-5 12-16,4-10 4 15,4-7-20 1,-4-4 8-16,2-8-11 0,5 0 0 16,3 0 45-16,3-12-42 15,6-14 16-15,0-8-19 16,1-6 6-16,3-3-8 15,-3-6 2-15,-4 3 0 16,1 2 6-16,-8 5 1 16,-2 11-7-16,-4 9 12 15,-5 8-5-15,-2 7 22 16,0 4-29-16,0 0-37 16,0 6 16-16,0 16 10 0,0 3 7 15,0-2 4-15,0 0-21 16,13-1 9-16,14-2 7 15,2-4 5-15,0-3 4 16,-7-1 5-16,-9-1-9 16,-8-5 0-16,-5 2-17 15,0 0 12-15,-5 5-10 16,-14-1 15-16,-6 1 58 16,0-1-54-16,3-4 9 15,-1 0-13-15,8-3-50 16,2-5-76-16,8 0-220 15,5-5-223-15</inkml:trace>
  <inkml:trace contextRef="#ctx0" brushRef="#br1" timeOffset="-29222.97">13080 9997 677 0,'0'0'208'16,"0"0"-65"-16,0 0-61 16,0 0-41-16,0 0 24 15,0 0-65-15,0-29 5 16,0 29-10-16,0 0 17 16,5 10-12-16,-3 14 16 15,0 8-15-15,-2 10 42 0,0 4-43 16,0 7 1-1,0 1 12-15,0-1-6 0,-2 0-7 16,-5-9 0-16,1-5 5 16,2-8-2-16,-4-7-3 15,4-8-17-15,2-6-5 16,-1-6-73-16,3-4-55 16,0 0-106-16,0-8-236 15</inkml:trace>
  <inkml:trace contextRef="#ctx0" brushRef="#br1" timeOffset="-27443.11">13031 10331 676 0,'0'0'192'16,"0"0"-149"-16,0 0 6 15,0 0-41-15,0 0-7 16,0 0 39-16,85-17-28 15,-54 2-7-15,0-5-4 16,5-5 6-16,2 2-2 16,-2-3-5-16,1-1 0 15,-3 8 4-15,-10 2 4 16,-6 6-8-16,-7 4 0 16,-6 3 8-16,-5 4 16 0,0 0-24 15,0 0-14-15,0 15 14 16,-2 10 19-16,-7 8 13 15,-5 3-9-15,3 3-21 16,5-2 30-16,1-3-29 16,5-6-3-16,0-6 16 15,0-4-10-15,11-7-6 16,0-6 7-16,-2-3 1 16,-4 0 7-16,-3-2-15 15,-2 0 0-15,0 0 1 16,0-9-1-16,0-12-2 15,0-7-58-15,0-1-11 16,-16 3 65-16,-1-3-7 16,-1 5 13-16,5 7 14 15,1 8-7-15,1 3 19 0,5 6-16 16,-8 0 5-16,5 4-24 16,-5 17 9-16,1 7 0 15,2 4-1-15,2 1 10 16,7-8-9-16,2 0 0 15,0-9 3-15,2-6 21 16,12-3-22-16,-3-5 2 16,5-2 18-16,3 0-15 15,6-19 4-15,6-11-11 16,0-4-10-16,5-1 2 16,-5 0-46-16,-4 9 51 15,-9 8-13-15,-5 5 19 0,-7 10-3 16,0 3 0-1,0 0 10-15,1 12-8 0,1 13 3 16,-3 10 20-16,0 2 1 16,-3 0-18-16,-2-1-3 15,0-7-2-15,0-6 6 16,0-7 2-16,0-9-11 16,0-2 0-16,0-5 1 15,0 0 15-15,4 0-10 16,5-14-6-16,3-12-15 15,7-4 9-15,-1-2-13 16,0 2 10-16,-2 6-3 16,-3 4 12-16,-4 6 0 15,-2 5 0-15,-1 6 4 0,5 3 9 16,-1 0-13 0,0 3 0-16,4 16-7 0,-7 5 20 15,1 0-10-15,-3 1 14 16,-3 2-9-1,0-5 25-15,0-4-28 0,1-4-4 16,-3-5-1-16,0-6 7 16,0-3-7-16,0 0 2 15,2 0 4-15,3 0 20 16,3-18-26-16,8-8-8 16,6-4 6-16,3-3-30 15,-1-4 32-15,-1 1 0 16,-1 3 2-16,-2 8 1 0,-4 6 6 15,-3 9-2-15,-4 4 6 16,-3 5-4-16,2 1-12 16,-2 0 3-16,0 5 0 15,-1 16-4-15,-1 3 6 16,-1 0-2-16,-1-2 3 16,1-2 12-16,1-3-15 15,0-3 0-15,0-3 5 16,3-5 0-16,0-3-5 15,4-3 0-15,0 0 1 16,5 0 13-16,1 0-14 16,-1-13 0-16,2-8 2 0,2-3-16 15,-2-3 10-15,0-4 3 16,-5 6-7-16,-2 0 6 16,0 4 2-16,-4 2 0 15,-4 5 0-15,1 2-6 16,-4 4 6-16,0 5 0 15,0 1 0-15,0 2 2 16,0 0-2-16,0 0 0 16,0 0-4-16,0 0-8 15,-14 17 12-15,3 7 0 16,5 6-1-16,4 3-3 16,2 1 4-16,0 0 0 15,0-5 3-15,17-2-6 0,3-5 4 16,-1-8-1-1,0-8 0-15,1-6 9 0,1 0-9 16,0-11 5-16,-2-16 0 16,1-6 8-16,-1-4-13 15,0-5 0-15,3-3 0 16,2-1 4-16,1 0-4 16,-1 5 0-16,-5 10 2 15,-9 13 36-15,-5 9-16 16,-5 7 10-16,0 2-32 15,0 0-4-15,0 2 3 16,0 21-2-16,0 1 3 0,0-1-8 16,0-3 8-1,0-8-5-15,4 0 2 0,14-3-13 16,5 0 14-16,0-2 2 16,-2 2-10-16,-5 0-1 15,-5 6-3-15,-5-1 14 16,-2 1-7-16,1 4 4 15,-2-3 3-15,1-2 0 16,7-5 1-16,7 0 33 16,4-3-31-16,5-4 24 15,0-2-6-15,-3 0-13 16,5 0 16-16,2-26-18 16,-4-11 3-16,-2-11-18 0,-10-1-15 15,-6-2-45 1,-6 3-48-16,-3-3-446 0</inkml:trace>
  <inkml:trace contextRef="#ctx0" brushRef="#br1" timeOffset="-25245.39">15842 9798 324 0,'0'0'196'0,"0"0"-65"16,0 0-19-16,0 0-29 16,0 0-2-16,0 0-78 15,0 0 4-15,29-35 16 16,-27 51-20-16,-2 5 43 15,0 0-3-15,0 4-15 16,0-6 1-16,0-3-10 0,0-2-19 16,0-7 21-16,0-3-16 15,0-3-2-15,0-1-3 16,0 0 6-16,0 0 7 16,0 0 6-16,-8 0 6 15,-4-14 16-15,-3-5-32 16,1-1-6-16,-1-1-3 15,1 6 11-15,5 3-14 16,3 6 3-16,2 4 0 0,-1 2-13 16,-4 2 3-16,-2 23-2 15,-5 10 11-15,-1 5 1 16,0 1-7-16,4-2 7 16,2-3 0-16,4-9-9 15,5-6 11-15,0-7-2 16,2-8 0-16,0-4 6 15,0-2-9-15,0 0 3 16,2-22 0-16,18-11 0 16,3-6-9-16,-4 0 9 15,4 4-4-15,-3 7 11 16,-2 6-10-16,-4 3 3 16,-4 12 0-16,-3 5 37 0,-1 2-32 15,4 0 1 1,1 7-6-16,3 10 10 0,-4 5 6 15,-1-1-16-15,3-2 1 16,-4-4 12-16,1-5-3 16,0-5-10-16,-4-3 3 15,-1-2 3-15,5 0 24 16,4-17-12-16,5-8-14 16,7-10 0-16,-3-4 5 15,0-3-9-15,0-1 0 16,1 5 5-16,-4 6-21 15,-2 8 14-15,-5 8 2 16,-6 10 34-16,-6 6-34 16,0 0 0-16,0 10-15 15,0 19 15-15,-10 6-2 16,4-1 2-16,4-2-11 0,2-3 6 16,0-14-38-16,0-5 31 15,0-10 2-15,16 0-10 16,5-2 8-16,2-13-9 15,1-2-6-15,-4 5 18 16,-4 10-10-16,-3 2 17 16,-3 0-3-16,-4 4 5 15,-2 16 9-15,-2 4 2 16,-2 6 6-16,0 5 35 16,0-1-47-16,-2-3 22 15,-4-2-12-15,2-9-13 0,1-10 18 16,3-6-20-1,0-4 0-15,0 0-6 0,18-6 21 16,8-17 9-16,8-4-24 16,-1-9 11-16,6-7-14 15,-2-6 3-15,1-2-6 16,-2 1-13-16,-3 6 15 16,-6 6 4-16,-5 6 0 15,-7 8 3-15,-3 6-3 16,-5 6 0-16,-5 6 0 15,-2 1-11-15,0 5 11 16,0 0-6-16,-21 0 1 0,0 0 10 16,-4 5-13-16,-2 13 8 15,3 5 0-15,1 8-13 16,8 5 14-16,8 2-2 16,5 4-2-16,2-1 3 15,2-9-4-15,20-6 4 16,3-6 0-16,4-13 22 15,4-7-8-15,6 0-10 16,3-25 6-16,5-19 0 16,-5-10-20-16,-4 1-40 15,-14 7-50-15,-13 4-157 16,-11 6-539-16</inkml:trace>
  <inkml:trace contextRef="#ctx0" brushRef="#br1" timeOffset="-22154.75">11221 11485 195 0,'0'0'192'0,"0"0"-110"15,0 0 32-15,0 0 4 16,0 0-35-16,0 0-22 16,63-55-15-16,-48 30-18 15,1 1-26-15,-3-2 40 16,-1 1-34-16,-4-1-6 16,-1-3 5-16,-5 7 2 15,-2 4-9-15,0 6 0 16,0 6 0-16,0 3 16 15,-9 3-12-15,-2 0 0 16,0 0-1-16,-2 3 9 16,-1 15-12-16,-1 8 6 15,-1 5-3-15,3 2 19 0,-1 6-18 16,5 1 3-16,1 0 32 16,1-2-30-16,4-2 19 15,3-6-20-15,0-10-1 16,0-6-1-16,0-7-3 15,14-6-3-15,1-1 28 16,5 0-23-16,1-14 2 16,0-12-7-16,2-2 1 15,-1-4-5-15,-1 0-30 16,-2-3 24-16,2 10 2 16,-6 0 0-16,-1 10 8 15,-6 7 0-15,-1 1 2 0,-2 6-17 16,-1 1 13-1,-1 0-12-15,-1 9 10 0,0 19-16 16,0 3 20-16,-2 3 6 16,0-6-6-16,2-3 17 15,0-5-17-15,3-7 0 16,-3-5 0-16,0-3 9 16,3-5-9-16,-3 0 10 15,5 0-9-15,2-13 0 16,1-9-1-16,9-4-22 15,1-8 8-15,1 0-17 16,2 1 31-16,0 3-4 0,-5 9 4 16,-3 5-1-16,-4 7 6 15,-2 8-5-15,-2 1 0 16,-1 0-2-16,3 15 2 16,1 9 26-16,-4 9 1 15,3 1 27-15,-5-2-42 16,1-6 4-16,4-9-10 15,-5-5 10-15,5-7-16 16,0-5 1-16,0 0 4 16,2-14 18-16,3-14-23 15,1-9-14-15,1 2 3 16,-1 1-43-16,1 3 51 16,-1 9 1-16,-1 2 4 0,1 4-6 15,1 6 4 1,-5 1 0-16,0 3 18 0,-2 5-12 15,0 1 12-15,-2 0-1 16,-1 0-15-16,-1 8 33 16,0 6-32-16,-3-2 10 15,-2-1-11-15,2-6 8 16,-2-2-10-16,0-3 0 16,0 0 2-16,0 0 3 15,0 0-5-15,0 0 0 16,0 0 1-16,0-5 3 15,0-7-5-15,0 0 1 16,-2 2 0-16,-2 0-5 16,-1 2 5-16,2 6 0 15,3 2-1-15,0 0-4 0,-2 0 3 16,0 0-4-16,-5 6 4 16,-1 18-11-16,-6 6 13 15,3 7 0-15,0 1-1 16,2 1 6-16,4 2-5 15,3-9 0-15,2-6 0 16,0-6 2-16,0-6-2 16,9-8 0-16,11-6-4 15,7 0 17-15,6-10-13 16,3-20 0-16,-1-5 8 16,0-6-15-16,-7 3 7 15,-4 4 0-15,-8 4-2 0,-3 3 8 16,-1 5-6-16,-3 4 11 15,-1 6-10-15,-1 2 28 16,-2 6-27-16,-5 4-2 16,0 0 0-16,0 0-16 15,0 18 16-15,0 8-2 16,-14 6 4-16,1 4 11 16,-1 5-10-16,4-2-3 15,-2 2 0-15,8-7 7 16,4-4-7-16,0-7 0 15,0-9 2-15,2-7-4 16,12-7 9-16,1 0-7 0,1-1 7 16,-1-19 4-16,3-3-11 15,-5-7 0-15,3-7 3 16,-1-1-4-16,-1 1 1 16,-3-2 0-16,-5 7-2 15,-6 5 1-15,0 4-2 16,0 9 3-16,-2 6 0 15,-11 1-7-15,0 7 7 16,-5 0 0-16,0 0-2 16,-2 21-3-16,2 5 3 15,1 2 2-15,1 4 0 16,3 2-6-16,6 3 6 16,0-4 0-16,7 1 0 15,0-5 0-15,0-7-2 0,11-8 2 16,14-9 0-16,1-5 5 15,6 0-1-15,-1-7-2 16,-2-15-2-16,-2-7 0 16,-3-6-1-16,-3-4 1 15,0 4 0-15,-2 2-2 16,-2 8 3-16,-1 0-1 16,-1 7 0-16,1 4 1 15,-3 2-2-15,-1 2 1 16,-6 6 0-16,-4 0-4 15,-2 4 4-15,0 0-3 16,0 4-3-16,0 18 1 16,0 6 5-16,-4 5 0 0,0 1 2 15,4 2-2-15,0-2 1 16,0-6-1-16,0-5 0 16,0-4 6-16,0-6-9 15,8-7 3-15,6-6 0 16,1 0 14-16,4-15-12 15,0-13 0-15,-1-4-2 16,-3-4-3-16,-1 0 0 16,-1 2 3-16,1 3 0 15,-3 7-1-15,0 4 6 16,-2 8-5-16,-2 6 0 16,-3 4 13-16,-2 2-18 15,-2 0 5-15,3 13 0 0,-3 12 1 16,4 8 4-1,3-1-5-15,2-6 0 0,4-6 10 16,3-6-11-16,-1-8 1 16,1-6 0-16,-1 0 9 15,1-11 1-15,3-13-10 16,-4-6 0-16,-2 0 13 16,-2 1-14-16,-4 0 1 15,1 4 0-15,-2-2-3 16,0 1 5-16,1 0-2 15,3 0 6-15,2 3 4 16,-1 2 9-16,0 7-15 0,-6 8 1 16,-3 4 4-1,0 2-9-15,-2 0-9 0,3 18 4 16,1 4-24-16,2-4 25 16,6-4-16-16,-1-5 3 15,-2-2 2-15,2-1 16 16,2 1-1-16,0 0 0 15,5 0 5-15,5 4-8 16,2-3 3-16,-4 2 0 16,0 0-5-16,-6 2 7 15,-1-2-2-15,-6 2 0 16,-1-4 7-16,2-4-7 16,0-4 1-16,7 0 1 0,-1-4 46 15,8-20-45-15,-2-6 1 16,-2-4-4-16,-6-2-11 15,-6 2 3-15,-7-4-49 16,0-4-153-16,0-2-395 16</inkml:trace>
  <inkml:trace contextRef="#ctx0" brushRef="#br1" timeOffset="-20457.21">13597 11148 61 0,'0'0'199'0,"0"0"-72"16,0 0-29-16,0 0 54 15,0 0-34-15,0 0-14 16,-2 0-36-16,2 0-67 16,0 3 12-16,0-1-8 15,-2 0 4-15,-4 2-4 16,0 2-3-16,2-3-1 15,0 0 22-15,2-3-17 16,-3 0 29-16,1-3 17 16,0-14-51-16,-2-3 12 15,0-1-13-15,-1 1 0 16,1 6 0-16,2 5 9 16,1 3-9-16,3 4 30 0,0 2-15 15,-5 0-15-15,-1 5 0 16,-5 14 0-16,-5 5-10 15,1 5 16-15,1 3-6 16,1 0 0-16,4-1 8 16,0-2-5-16,6-4-3 15,1-5 0-15,2-10-3 16,0-4 3-16,0-6-16 16,0 0 8-16,0-3 8 15,10-19-5-15,5-5-14 16,1-2-13-16,-1 3 26 15,-2-6-6-15,1 9 12 0,-1 6 6 16,-6 4-4-16,0 9 58 16,-3 4-60-1,3 0 8-15,-3 2-26 16,6 14 27-16,-4 2-9 0,1 1 20 16,1 1-14-16,-4-3 27 15,4-3-26-15,-2-2-7 16,1-8 17-16,2-4-5 15,4 0-9-15,0 0 6 16,3-21-5-16,0-2 9 16,0-3-13-16,-1 2-20 15,-1 0 17-15,-1 5-19 16,1-1 22-16,-2 3 0 16,7 5 0-16,-6 2-3 15,1 3 3-15,-1 7 0 0,-3 0 20 16,2 0-11-16,-1 3 2 15,-3 11 0-15,0-4-8 16,-6 0 23-16,0-2-26 16,-2-4 0-16,0-1 3 15,0-3 8-15,0 0-11 16,0 0 3-16,0 0 3 16,0 0 0-16,0-9-6 15,0-3-12-15,-4 1-4 16,-6 2 3-16,4 1 12 15,-3 2 0-15,3 4 2 16,-2 2-6-16,2 0 5 0,-5 0 0 16,-1 13-12-1,4 8 20-15,-1 3-8 0,0 1 3 16,4 4 2-16,1 0 10 16,4-6-15-16,0-3 0 15,0-5-5-15,0-6 13 16,0-5-8-16,9-4 0 15,0 0 6-15,0 0 12 16,5-20-18-16,-1-2 0 16,-1-7-4-16,5 2 8 15,-1 1-4-15,-6 2 0 16,3 2 6-16,-1 5 3 16,-5 8-8-16,-1 5 1 15,-4 4 17-15,-2 0-19 16,2 6-1-16,-2 20-1 0,0 16 2 15,0 13 26-15,-10 16-26 16,-11 17 0-16,2 7 6 16,-4 1 6-16,3-5-12 15,3-9 0-15,0-9 10 16,5-10-4-16,0-9-6 16,1-14 0-16,0-9 1 15,4-14 11-15,2-9-12 16,-3-6 13-16,-3-2-9 15,-5 0 50-15,-7-27-39 16,4-12-9-16,3-14 40 16,5-8-45-16,11-10 24 0,0-5-21 15,4-8 12 1,21 1-32-16,6 5-12 0,3 6-35 16,1 17 23-16,3 10-98 15,-1 5-201-15</inkml:trace>
  <inkml:trace contextRef="#ctx0" brushRef="#br1" timeOffset="-20026.63">14050 11075 725 0,'0'0'128'0,"0"0"-109"15,0 0-15-15,0 0 52 0,0 0-30 16,0 0 39-16,38 14-33 15,-22-14-6-15,-3 0 27 16,-3 0-39 0,2 0 7-16,-3-4-16 0,0-3 3 15,-2 0 1-15,-1 0-9 16,-1-5 0-16,1 1-8 16,-4-3-15-16,3 0-8 15,-5 0 15-15,0 4 14 16,0 4-5-16,0 6 7 15,-7 0 0-15,-8 0-5 16,-7 14 16-16,-1 10-11 0,-2 4 12 16,-2 1 3-16,8 6 38 15,1-1-41-15,7-1 5 16,9 2 36-16,2-4-52 16,0-8 19-16,25-7-9 15,4-5-9-15,4-11 23 16,2 0-25-16,3-11-9 15,4-21 7-15,3-6-73 16,-1-4-65-16,4-2-150 16,-7 4-386-16</inkml:trace>
  <inkml:trace contextRef="#ctx0" brushRef="#br1" timeOffset="-19387.72">14545 11004 248 0,'0'0'249'0,"0"0"-87"15,0 0-26 1,0 0-35-16,0 0-30 0,0 0-5 15,55 60-57-15,-50-51 29 16,-3-1-7-16,0-2-27 16,0-4 14-16,-2-2-14 15,0 0-4-15,0 0 47 16,0 0-32-16,0 0 26 16,0-13-40-16,-4-4 13 15,-5-5-17-15,3 2 3 16,-4 0 0-16,4 4-8 15,1 6 14-15,-1 3-6 0,2 5 6 16,-8 2-5 0,1 0 4-16,-5 21-5 15,-3 7 0-15,0 4-7 0,4 1 16 16,-1 1-9-16,10-5 0 16,4-7 10-16,2-3-5 15,0-6-1-15,22-9-4 16,7-4 22-16,2 0-14 15,-3-12 0-15,-5-12-8 16,-7-4 7-16,-5-4-7 16,-5-5 0-16,4 0-2 15,-6-4-12-15,3 1 16 16,1-4-2-16,4 2 0 16,-1 4 2-16,0 9-3 15,-2 8 1-15,-2 9 0 0,-3 8 4 16,-4 4 9-1,0 0-13-15,0 0 0 0,0 0 2 16,0 2-17-16,0 18 15 16,0 7 0-16,-9 10 0 15,-2 6 6-15,-2 4-6 16,2 6 0-16,1 1 3 16,6 3 4-16,4-6-3 15,0-7-4-15,9-4 11 16,20-11 2-16,5-16-12 15,8-13 3-15,2 0 2 16,-3-34-12-16,-4-11 4 0,-7-6-62 16,-8-7-125-16,-9-6-411 15</inkml:trace>
  <inkml:trace contextRef="#ctx0" brushRef="#br1" timeOffset="-18315.75">15612 11055 136 0,'0'0'189'0,"0"0"12"15,0 0-43-15,0 0-24 16,0 0 10-16,0 0-33 16,-6-4 10-16,6-18-113 15,0-4 1-15,8-5-4 16,6-5-5-16,-3-6 0 16,5-1-1-16,-1-8-15 15,-1 3 2-15,1 4-9 0,-6 5 15 16,1 8-2-16,-6 11 10 15,-2 3 0-15,0 10 19 16,-2 5-15 0,0 0 22-16,0 2-26 0,0 0 2 15,0 0-11-15,0 20 18 16,-4 6-6-16,-7 4 10 16,1 5-4-16,2 8-1 15,-1 1-2-15,2 4-2 16,0 2 13-16,3-1-15 15,2-1-2-15,2-10 0 16,0-7 3-16,0-10-3 0,0-11 0 16,4-6 3-16,10-4 11 15,1 0-9-15,1-11-4 16,4-13-1-16,-2-1-31 16,-1-8 10-16,1 3-7 15,-2 1 22-15,-3-2-5 16,0 7 16-16,-3 7-5 15,-1 2 32-15,-3 7-28 16,-4 4 21-16,0 4-23 16,-2 0 8-16,0 3-20 15,0 21 23-15,0 10-7 16,0 5 8-16,-4 4-5 16,0-4-9-16,4-5 0 0,0-10 2 15,0-10-1-15,2-7 0 16,14-7-1-16,-1 0 12 15,1-21-4-15,1-11 1 16,-1-4-9-16,-5-4 3 16,-2 2-10-16,-6 0 7 15,-3 6-2-15,0 6-6 16,-7 8 1-16,-11 7 1 16,-4 11-7-16,-5 0-29 15,-2 0-2-15,-2 17-98 16,-3 0-145-16,5-5-394 15</inkml:trace>
  <inkml:trace contextRef="#ctx0" brushRef="#br1" timeOffset="-18107.62">15612 10694 172 0,'0'0'847'0,"0"0"-685"16,0 0-116-16,0 0-35 15,0 0-8-15,0 0-3 16,226-70 5-16,-186 64-2 16,-13-2-3-16,-9 4-8 15,-12-1 1-15,-4 5-39 16,-2 0-63-16,0 0-217 16</inkml:trace>
  <inkml:trace contextRef="#ctx0" brushRef="#br1" timeOffset="-13631.65">16372 10897 80 0,'0'0'148'0,"0"0"27"16,0 0-14-16,0 0-87 15,0 0-9-15,0 0-40 16,0 0-12-16,0 0 11 15,0 0-17-15,0 0 5 16,2 0 19-16,-2-3-11 16,6-3 43-16,-2-2-32 15,5-8-31-15,-1-4 6 16,4-6-6-16,-1-4-6 16,0-4-23-16,-2 0 6 15,0 0 18-15,0 3-7 16,-5 5 12-16,3 7-1 0,0 6 16 15,-5 6-15-15,0 2 23 16,-2 5-18 0,0 0-10-16,0 0-20 0,0 9-26 15,0 11 51-15,0 6 6 16,0 0 22-16,0 4 3 16,0 2-21-16,0 0 13 15,2-4-23-15,7-4 6 16,0-4-12-16,0-8 24 15,0-5-18-15,0-7 0 16,2 0 4-16,2-5 31 16,5-22-33-16,1-2 4 0,-2-5-12 15,1-2-10 1,-1 2 12-16,-1 0 2 0,-1 6 2 16,-3 5 1-16,-3 9-1 15,-3 9 0-15,-1 5-10 16,0 0 1-16,1 10 2 15,1 12-3-15,-3 2 10 16,1 0 10-16,-3-2-10 16,-2-3 0-16,0 0-4 15,0-3 23-15,0-5-40 16,0-2 21-16,0-6 0 16,0-3 17-16,0 0-12 0,0 0 0 15,0-7-5 1,9-21-3-16,11-9-67 0,4 0 62 15,1-1 8-15,0 4-3 16,-6 4 3-16,2 5 0 16,-5 10 4-16,-5 8 0 15,-1 7-8-15,0 0 1 16,-4 0 3-16,1 10 31 16,-3 14-30-16,-4 3 16 15,2 3 37-15,-2-2-42 16,2-2 15-16,3-6-25 15,-2-8 4-15,1-3 14 16,3-9-20-16,-1 0 0 16,3 0 36-16,3 0-27 15,1-17 8-15,5-7-17 16,-1-2-19-16,6-6-21 16,-1-3-18-16,3 4 58 0,-4 2-6 15,2 5 18-15,-5 8-12 16,-7 5 19-16,-5 6 2 15,-1 5 14-15,0 0-35 16,-1 0 0-16,3 10 28 16,-1 6-19-16,-1 2 20 15,-1-4-24-15,1-1 6 16,-5-6-12-16,2-5 1 16,-2-2 0-16,0 0 0 15,0 0 12-15,0 0-4 0,0 0-8 16,0 0-14-16,0-9 10 15,0-8-30-15,-4 0 5 16,-3-2 28-16,2 3-18 16,1 2 19-16,-2 5 6 15,3 9 10-15,1-3 24 16,-2 3-40-16,-1 0-15 16,0 8 13-16,-3 13-7 15,-1 11 6-15,-1 2 3 16,2-1 0-16,3-1 12 15,3-3-12-15,2-7 0 16,0-3 25-16,0-2-13 16,5-7-10-16,3-2-2 0,4-6 13 15,-1-2-8 1,5 0 14-16,1-5-19 0,4-18 18 16,-2-7-7-16,-3-2-11 15,-5-3 0-15,-4 3 0 16,-2 0 8-16,-3 6-7 15,0 8-1-15,-2 6 19 16,0 7-10-16,0 3 20 16,0 2-29-16,2 0 4 15,0 0-22-15,0 0 5 16,5 19 13-16,-1 3-11 16,6-3-16-16,3-4-4 15,8-5-34-15,4-8 0 16,2-2 38-16,0 0-13 0,-2 0-6 15,-5-10 26-15,-3 0-10 16,-2 1 27-16,-7 2 3 16,-3 2 0-16,-5 5 9 15,0 0-9-15,0 0 0 16,1 13 31-16,0 9-3 16,-3 4 11-16,2 1-2 15,0-6-15-15,2-2 33 16,5-8-52-16,0 0 2 15,2-8 22-15,0-3-26 16,3 0 24-16,1 0 0 16,3-3-23-16,0-15 25 15,2-3-27-15,0-5 0 16,0-6-1-16,0 0-27 16,1-1 21-16,-4-4-19 0,-1 7 5 15,-7 5 6-15,-5 4 15 16,-2 9 0-16,-2 4-1 15,0 5 0-15,0 1 0 16,0 2-3-16,0 0 4 16,-4 0-1-16,-9 0 1 15,-1 5 0-15,-1 11-4 16,1 4 8-16,3 8-4 16,2 2 24-16,7 6-20 15,2 0 36-15,0-4-39 0,0-1 3 16,17-8-2-1,6-7 16-15,0-7-15 0,-4-9 6 16,1 0-5-16,3-9 31 16,-2-17-35-16,2-5 0 15,0-4 0-15,-3 4-32 16,-1 6-9-16,4 4-39 16,0 4 31-16,-2 5 46 15,-1 2-18-15,1 4 21 16,-6 4-4-16,-1 2 15 15,-3 0-2-15,-3 0 13 16,2 2-11-16,-1 10 35 16,-1 2-43-16,-1-2 4 15,0 2-5-15,-3-4 11 16,-1-2-13-16,-1-2 0 0,-2-3 9 16,0-3 7-16,0 0-9 15,0 0 1-15,0 0 30 16,0 0-34-16,0-11 8 15,0-5-12-15,-5 0-15 16,-6 2 7-16,-2 2-15 16,4 6 21-16,-1 3-9 15,6 3-9-15,0 0 15 16,-3 11 5-16,1 13 0 16,-4 4-5-16,4-1 5 15,-1 0 0-15,1-5 0 16,4-4 2-16,-3-6-2 0,5-2 0 15,0-7 3-15,0-3-17 16,0 0 19-16,9-13-9 16,10-13 4-16,2-4-56 15,-5 7 54-15,-7 4 2 16,-5 9 0-16,0 7 1 16,-2 3-1-16,6 0-8 15,0 0-4-15,8 0 12 16,0 7 20-16,-1 9 8 15,3 0-14-15,-5 0 39 16,1-2-46-16,-6-5 9 16,-1-6-4-16,-2-1 0 15,2-2-12-15,1 0 2 16,8-3 0-16,4-19 25 16,2-9-27-16,3-1-6 0,2 0 4 15,0 2-37-15,1 2 36 16,-6 7-3-16,-1 9 6 15,-8 7-10-15,-6 5 10 16,-3 0-10-16,-1 8 8 16,-3 12-9-16,0 1 11 15,0 0 0-15,-5-1 7 16,-11-3 1-16,-2-5-7 16,3-3-1-16,-3-4 9 15,7-5 4-15,0 0-8 0,4 0 18 16,4-14-10-16,3-5 35 15,0 5-46-15,0 2 12 16,0-1-2-16,0 8 3 16,10-2-11-16,-1 7-4 15,2 0 6-15,0 0-18 16,2 5 12-16,-2 13 0 16,5 2-6-16,-3 0 14 15,3-4-11-15,5-2 3 16,-4-8 0-16,1-1 6 15,1-5-3-15,2 0-3 16,-1-9 0-16,3-14 4 16,3-6-4-16,-2-7 0 0,3-3 2 15,0 0-19 1,-7 3 17-16,0 4 0 0,-6 7-7 16,-6 4 7-16,1 8 0 15,-5 5 0-15,0 4 0 16,-4 4-6-16,0 0 6 15,0 0 0-15,0 0-5 16,0 0-14-16,-8 2 18 16,-5 10 1-16,1 5 0 15,6 2-12-15,4 5 12 16,0 3 0-16,2 3-3 16,0 0 10-16,0-1-7 15,20-2 0-15,5-9 4 16,-2-6 12-16,6-10-11 0,0-2-5 15,3-13 0-15,-3-18-9 16,-7-10-13-16,-11-6-41 16,-11 1-87-16,0 0-77 15,-17 2-395-15</inkml:trace>
  <inkml:trace contextRef="#ctx0" brushRef="#br1" timeOffset="-13474.65">17984 9970 791 0,'0'0'334'15,"0"0"-268"-15,0 0-66 16,0 0 0-16,0 0-51 16,0 0-112-16,0 0-456 0</inkml:trace>
  <inkml:trace contextRef="#ctx0" brushRef="#br1" timeOffset="-10408.22">11832 12557 59 0,'0'0'90'15,"0"0"-16"-15,0 0-15 16,0 0 34-16,0 0 11 16,0 0 12-16,0-54-4 15,0 45-20-15,0 2 15 0,0 0-33 16,0-2-45-16,2-2 14 15,5-1-37-15,1-2-6 16,0 1 0-16,-2-4 13 16,1-2-11-16,-3-2-2 15,-2-3 0-15,3 0 7 16,-3 1-3-16,3 3-4 16,-3 3 0-16,0 3 9 15,0 2-14-15,-2 4 5 16,0 4 0-16,0 2 20 15,0 2-10-15,0 0 22 16,0 0-22-16,0 0 3 16,0 0-7-16,0 0-6 0,0 0-16 15,0 0 11-15,0 19-17 16,0 6 22-16,0 8 0 16,0 0 7-16,-2 1-5 15,2-2-2-15,0-6 0 16,0-3-5-16,0-9 8 15,2-5-6-15,9-6 2 16,1-3 1-16,1 0 5 16,3-10 0-16,1-15-1 15,2-5-8-15,-4-1-11 16,1-1 8-16,-3-2-19 16,-2 1-6-16,0 5 30 15,-2 5-6-15,-3 2 8 16,2 8-5-16,-4 10 5 0,0 3-1 15,-4 0-10-15,0 0-35 16,0 20 41-16,0 8-5 16,0 2 10-16,0 1 47 15,0 1-47-15,5-6 18 16,3-5 3-16,2-7-20 16,-1-5 33-16,-1-7-34 15,4-2 0-15,3 0 32 16,8-21-14-16,1-9-1 15,5-4-17-15,3-5-7 16,-1 1-16-16,2 7-10 16,0 7 11-16,1 7 5 15,1 9 2-15,-1 8 2 16,-3 0 0-16,-9 11 16 16,-6 12-14-16,-11 6 2 0,-5 3 9 15,0-2-4-15,-14-5 10 16,-6-2-6-16,-4-7 14 15,-1-6-5-15,2-6 26 16,-1-4-26-16,4 0 3 16,0 0 19-16,7-2-18 15,3-8-9-15,4-2 29 16,6 3-10-16,0 0 14 16,0 1-30-16,0 2 6 15,0 4 14-15,0 0-19 0,0 2 0 16,0 0-8-16,0 0 5 15,0 0-20-15,4 2 13 16,6 12 2-16,1 2 6 16,-1 0 0-16,2-4-6 15,1-4 0-15,3-3 4 16,1-5-3-16,6 0-1 16,6 0 0-16,2-20 6 15,0-5-6-15,3-5-22 16,-3 0-14-16,-2-1-32 15,-2-3 7-15,-3 3 2 16,-2 1 37-16,-2 4 11 16,-1 4-9-16,-4 5 19 0,-1 8-6 15,-6 7-9 1,1 2 7-16,-3 0 7 0,2 0 2 16,0 2 24-16,-1 12-17 15,5 3 24-15,-2 1-6 16,1 0-24-16,-1 3 30 15,1-7-31-15,-5-2 0 16,-2-5 2-16,-4-5 7 16,0 0-9-16,0-2 2 15,0 0 4-15,0 0 17 16,0 0-11-16,0 0 18 16,0 0-7-16,0-7-23 15,0-4-3-15,-4 1-17 16,-5 1-15-16,1-4 31 0,-4 3-1 15,1-2 5-15,1 3-2 16,-4 3 2-16,1 2 0 16,-1 4-2-16,-1 0 10 15,-1 4-16-15,-2 15 8 16,0 5 0-16,2 5-9 16,3 1 10-16,4-1-1 15,3-4 0-15,3-1 3 16,3-6-15-16,0-4 12 15,0-4 0-15,3-6-7 16,12-4 17-16,5 0-10 16,2-8 0-16,3-14-31 15,-1-2 13-15,-5 0-33 16,-4 2 0-16,-3 1 49 16,-4 8-15-16,-4 4 17 0,-1 6 8 15,-3 3-6-15,4 0-2 16,-2 0-15-16,2 5 15 15,2 15 33-15,0-1-12 16,1 0 5-16,1-4-6 16,2-5-18-16,-4-3 32 15,5-6-33-15,1-1 3 16,3 0 33-16,8-10-36 16,-1-13 16-16,4-6-17 15,-1-3-31-15,-1 0 13 0,-1 1-26 16,-4 5 43-16,2 7-14 15,-5 7 23-15,-3 3-8 16,3 7 18-16,-1 2-18 16,1 0 33-16,-1 9-23 15,-1 9-8-15,-1 1 24 16,-2 2-17-16,-4-5-4 16,-2-4-5-16,-3-7 8 15,-2-2-2-15,0-3-6 16,0 0 0-16,0 0 42 15,0 0-38-15,0-4 22 16,-2-12-26-16,-6 0-34 16,-1-1 22-16,1 1-21 0,-3 2 33 15,1 5-9 1,2-2 23-16,-1 7-14 0,0 4 25 16,-2 0-22-16,0 0 3 15,-5 22-6-15,3 9 0 16,1 1-13-16,4 0 20 15,5-4-7-15,3-2 0 16,0-6 2-16,0-6-8 16,0-4 6-16,5-6 0 15,3-4-11-15,6 0 33 16,-1 0-18-16,6-18-4 16,-4-4 10-16,3-2-20 15,-3-2 6-15,-1 1 4 16,-8 6-9-16,-1 5 21 0,-1 6-12 15,-2 4 14-15,1 4-6 16,-3 0-5-16,2 0-3 16,3 2-5-16,-1 15-10 15,0 9 28-15,1 5-13 16,-5 5 6-16,2 6 0 16,-2 6 9-16,0 4-15 15,0 2 0-15,0-1-1 16,-4-3 10-16,-7-7-9 15,-1-4 0-15,-1-11 4 16,0-5 32-16,1-9-36 16,6-9 10-16,2-3 30 15,-1-2-27-15,0 0 50 16,-2-26-23-16,1-13-34 16,4-9 13-16,2-8-19 0,0-4 0 15,0-1-2-15,18 1-9 16,1 2-5-16,6 15-20 15,0 8-34-15,2 9 9 16,2 6-197-16,4 0-357 16</inkml:trace>
  <inkml:trace contextRef="#ctx0" brushRef="#br1" timeOffset="-9961.75">13506 12059 581 0,'0'0'235'16,"0"0"-199"-16,0 0-35 15,0 0 24 1,0 0-25-16,0 0 0 0,0 0 28 16,-6 0-13-16,14 0 53 15,5 0-29-15,5 0-21 16,-5 0 24-16,6-8-38 16,-3 3 1-16,-3-4 6 15,-3 1 1-15,-2 4-12 16,-4 1 0-16,-2 0 5 15,-2 1 2-15,0-2-7 16,0 1 0-16,0-4-5 16,0 3-4-16,-14 4 6 0,-3 0 0 15,-3 0 3-15,-1 6-7 16,2 14 7-16,-2 2 0 16,4 4-3-16,1 2 3 15,5-1 0-15,9-5 0 16,2-9 2-16,0 0 12 15,0-3-10-15,11-2 36 16,9-1 21-16,6-2-46 16,9-3 21-16,2-2-23 15,5 0-5-15,1-4 0 16,-7-13-8-16,-7-2-35 16,-10-8-62-16,-5 0-181 15,-12-7-418-15</inkml:trace>
  <inkml:trace contextRef="#ctx0" brushRef="#br1" timeOffset="-8705.68">14312 11935 191 0,'0'0'134'0,"0"0"-38"15,0 0-52-15,0 0 13 16,0 0 38-16,0 0-23 16,16-20 64-16,-16 16-22 15,0 2-9-15,0 2-14 16,0 0-46-16,-4 0-31 16,-14 0-14-16,-7 21 3 15,-1 11-1-15,-3 5-2 16,7 5 0-16,6-1-1 15,9-6-1-15,7-1 0 16,0-9 2-16,2-7 0 16,19-8-1-16,8-10 1 0,6 0 0 15,3-13 35 1,1-20-35-16,-6-11-8 0,-12-4-27 16,-9-3 5-16,-12 5 19 15,0 4 21-15,-12 10-10 16,-11 6 54-16,0 10-36 15,5 9 23-15,5 7-14 16,1 0-26-16,6 0 4 16,-1 23-5-16,5 6 0 15,2 6-5-15,0-1 4 16,2-2 1-16,23-4 0 16,4-7 1-16,9-3-2 15,1-9 1-15,4-6 0 16,-3-3 3-16,-4-3 11 0,-5-17-12 15,0-8-2-15,-2-3 6 16,-2-6-3-16,-2 1-2 16,-7 2-1-16,-5 5 0 15,-4 2-6-15,-3 5 6 16,-1 0 0-16,0 4 4 16,-1 8-4-16,-2 2 0 15,0 6 0-15,-2 2-1 16,0 0-16-16,0 20 6 15,0 20 6-15,0 16 5 16,-13 7 1-16,-7 10-1 16,-3 2 0-16,4-2-1 15,1-2 1-15,5-3 0 0,10-4 0 16,3-2 6 0,0-7-1-16,5-8 1 0,14-8-6 15,0-12 0-15,-2-10 11 16,-1-9-11-16,-7-4 0 15,-3-4 0-15,-1 0 7 16,4 0-2-16,2-12 22 16,3-16-15-16,-6-2-2 15,-1-5-10-15,-7-1 0 16,0 0 3-16,0 0-12 16,-13 4 9-16,-12 1 0 15,0 4-7-15,1 3 13 0,6 4-6 16,7 4 0-1,4 8 4-15,5 1 1 0,2 7-5 16,0-5 0-16,0-3 0 16,2-2-9-16,12-2 5 15,1-2 4-15,3-4 0 16,2-3-12-16,5 0-5 16,1-1-35-16,1 0-70 15,-4-1-138-15,-8 3-360 16</inkml:trace>
  <inkml:trace contextRef="#ctx0" brushRef="#br1" timeOffset="-5722.69">15285 12082 79 0,'0'0'330'0,"0"0"-222"16,0 0-77-16,0 0 31 15,0 0 44-15,0 0 2 16,0 51-62-16,0-48-9 16,0-1-12-16,0-2 1 15,0 0 76-15,0 0-1 16,0-16-17-16,13-19-71 0,8-11-1 16,6-10-22-16,4-6 10 15,4-1-37 1,1 5 25-16,1 4-44 0,1 9 29 15,-2 13 23-15,0 8-18 16,-7 13 18-16,-7 11-6 16,-9 0 1-16,-6 14-1 15,-7 16 20-15,0 4-10 16,0 5 41-16,-13-1-37 16,-5-6 24-16,3-2-28 15,-4-6 5-15,3-6 8 0,6-6-10 16,-1-10-3-16,-1-2 25 15,3 0 5-15,1-18 0 16,-2-6-30-16,6-3 6 16,2 4 10-16,2 3-8 15,0 2-6-15,0 4-2 16,0 7 10-16,0 3 5 16,0 4-12-16,0 0 6 15,0 0-15-15,0 0 6 16,6 2 0-16,2 15-7 15,-2 3 22-15,3-1-10 16,5 2-5-16,-4-5 0 16,5-5-3-16,-1 1 8 0,2-12-5 15,2 0 0 1,6 0 12-16,3 0-11 0,7-17-1 16,3-9-6-16,1-5-9 15,-7 0-2-15,-4 1 7 16,-9 1 7-16,-9 3-2 15,-3 3 3-15,-4 0 2 16,2 5 0-16,0 1-3 16,0 8 6-16,1 1-3 15,-1 4 0-15,-4 2 6 16,0 0-10-16,0 1 4 16,0-2 0-16,0 3 16 15,0 0-9-15,0 0-3 16,0 0-4-16,0 0 8 0,-4 0-19 15,-3 0 11-15,-3 14 0 16,2 4-14-16,4 2 20 16,4 4-6-16,0 0 0 15,0 0 1-15,2 1-10 16,16-3 9-16,1-7 0 16,4 2-2-16,2-9 6 15,-1-4-4-15,0-4 1 16,1 0 9-16,-3-11 6 15,-1-11-16-15,-6-2 0 16,-1-1 5-16,-1-4 1 16,-7 1-6-16,4 2 0 15,-6 2 10-15,-2 10-1 0,0 5-9 16,-2 6 2 0,0 3 5-16,0 0-7 0,0 0-7 15,0 14 1-15,-2 10 6 16,-6 1 0-16,4-1 0 15,4-3-19-15,0-3 15 16,14-4-40-16,13-1 16 16,2-5 2-16,-2-4-24 15,-7-2 37-15,-4-1-24 16,-8 3 33-16,-1 0-15 16,-1 1 16-16,2-2 3 15,-4 6 0-15,2 1 4 0,1 2 4 16,0-2 1-16,2-2-6 15,0-2 13-15,-1-5-9 16,0 1-7-16,-4-2 4 16,-2 0 4-16,0 0 9 15,3 0-15-15,1-7-1 16,6-13 9-16,1-6-4 16,7-5-6-16,5-3 0 15,-3 2 2-15,2 1-2 16,-3 4 0-16,-4 5 0 15,-3 10-7-15,-8 6 19 16,-4 6-12-16,1 0 0 16,-1 0 8-16,2 16-1 0,4 12 12 15,-2 4-12 1,5 2 7-16,3-2-3 0,1-5-11 16,5-6 0-16,-3-9 7 15,0-7-7-15,-5-5 0 16,0 0 0-16,-1-6 13 15,3-18-4-15,-3-7-9 16,-3-5 0-16,-1-2-2 16,-5 1-10-16,-2 0 12 15,0 7 0-15,0 7-9 16,0 12 18-16,0 5-9 16,0 6 8-16,0 0 4 15,0 0-23-15,0 0 11 16,0 12 0-16,0 5-17 0,0 0 23 15,0-2-6-15,5-2 0 16,2-1 4-16,4-3-10 16,0-6 6-16,2-3 0 15,8 0 0-15,-2 0 5 16,1-12-9-16,-1-2 4 16,-4-4-2-16,-1 2-15 15,-1-2 17-15,0-2 0 16,1 4-8-16,-6 6 14 15,-4 2-6-15,-1 8 0 16,-3 0 5-16,0 5-20 16,0 20 6-16,-11 7 9 15,2 1 8-15,0 1 0 16,9-5-8-16,0-3 0 16,0-6 7-16,0-5-11 0,16-5 4 15,2-9 0 1,1-1 5-16,2 0 7 0,1-6-12 15,0-14 0-15,0-6 7 16,1-2-9-16,0-2 2 16,-4-2 0-16,1 1-22 15,1-1 24-15,-2 9-2 16,-3 0 0-16,-5 14 6 16,-5 2-16-16,1 7 10 15,-2 0-1-15,2 0-13 0,-1 13 28 16,5 7-13-1,-1 4 3-15,-2 0 3 0,3-5 4 16,-4-2-11-16,0-9 0 16,-5-4-6-16,-2-1 17 15,0-3-11-15,0 0 5 16,0 0 0-16,0 0 17 16,0-15-22-16,0-7-4 15,-4-2-16-15,-3-2 22 16,2 2-2-16,1 3 0 15,2 10 5-15,-1 4-5 16,3 6 0-16,0 1 0 16,0 0-6-16,-4 0 5 15,-2 1-5-15,-4 17 5 0,-3 9 2 16,4-1-5-16,0 2 4 16,4 0 0-16,5 2-12 15,0 2 18-15,0-4-6 16,0-3 0-16,12-10 1 15,3-5-2-15,6-9 1 16,3-1 0-16,2 0 8 16,3-19-1-16,3-5-9 15,-3-5 2-15,0 3 0 16,-5-3-10-16,1-3 10 16,-5 0 0-16,0 1-15 15,-4 3 20-15,-5 5-5 16,0 4 0-16,-2 3 2 0,-2 5-4 15,-3 3 2-15,-2 4 0 16,-2 1-9-16,0 3 17 16,0 0-8-16,0 0 0 15,0-2 6-15,0 2-6 16,-4 0 0-16,-9 0 0 16,1 2-18-16,1 14 16 15,0 7 1-15,2 4 1 16,7 7 0-16,2 3 3 15,0-3-3-15,0-1 0 16,6-7 2-16,8-5 10 16,1-5-12-16,1-9 0 15,7-7 7-15,0 0 25 16,4-12-29-16,0-17-2 0,0-3 1 16,-2-6 6-16,0-2-8 15,1-4 0-15,-2 2 3 16,1 1-16-16,0 7 13 15,-5 6 0-15,-7 10-9 16,-7 9 18-16,-4 3-9 16,-2 6 0-16,0 0 6 15,0 0-19-15,-10 3 10 16,-5 14 3-16,5-2-9 16,6-1 4-16,4 1-1 15,0-1-3-15,8-2 9 0,13 0-1 16,1-3 1-16,1 5 0 15,-2 0 18-15,-2 0-9 16,-6-2-7-16,-11-1-2 16,-2-1 4-16,0 1 2 15,-29 3-6-15,-15 0 0 16,-17-3 0-16,-12-5-119 16,-10-6-112-16,-8 0-370 15</inkml:trace>
  <inkml:trace contextRef="#ctx0" brushRef="#br1" timeOffset="-5574.25">17093 11194 776 0,'0'0'219'16,"0"0"-191"-16,0 0-28 15,0 0-187-15,0 0-48 16</inkml:trace>
  <inkml:trace contextRef="#ctx0" brushRef="#br1" timeOffset="-4283.65">19115 9174 307 0,'0'0'178'0,"0"0"22"16,0 0-103-16,0 0-42 16,0 0-23-16,0 0-28 0,21-106 4 15,8 95 0-15,5 0-6 16,-5 1 28-16,-2 1-24 16,0 4 15-16,-3 2 25 15,-3 3-46-15,-2 0 8 16,-1 10-8-16,1 18 1 15,-11 11-10-15,-6 9 18 16,-2 14 6-16,0 8 7 16,-10 7-19-16,-9 2 18 15,5 4-21-15,8-1 5 16,6 1-3-16,0-7-2 16,0-9 0-16,14-12-2 15,1-14 8-15,1-14-10 0,1-11 4 16,4-13 0-16,1-3 1 15,5 0 6 1,-3-17-1-16,3-9-2 0,-5-1 8 16,-6 1-11-16,-7 1-1 15,-5 2 1-15,-4 8 10 16,0 2-6-16,0 7 4 16,0 5 11-16,0 1-20 15,0 0-10-15,0 1-7 16,-4 15 17-16,-12 11 4 15,-1 1-4-15,-4 6 0 16,1 8-1-16,-2 9 5 16,2 7-5-16,-1 14 1 15,6 9 0-15,1 12 16 16,8 4-15-16,2 5-1 16,4-3 5-16,0 3 8 0,0 2-6 15,0 3-6-15,2-3 5 16,-2 2 26-16,0-5-25 15,0-5 10-15,0-7 1 16,0-13-9-16,-2-16 2 16,-5-14-11-16,-1-9 8 15,-2-8 19-15,1-5-26 16,1-6 10-16,-2-6-5 16,-1-3 7-16,-5-4-3 15,-5 1 6-15,-13-3-13 0,-7-3 20 16,2 0-17-16,3 0-6 15,7 0 0-15,11-18-42 16,11-9-59-16,7-9-356 16</inkml:trace>
  <inkml:trace contextRef="#ctx0" brushRef="#br1" timeOffset="-4141.72">19810 11350 676 0,'0'0'139'16,"0"0"-139"-16,0 0-300 0</inkml:trace>
  <inkml:trace contextRef="#ctx0" brushRef="#br1" timeOffset="-2526.79">10165 10108 82 0,'0'0'103'0,"0"0"-49"16,0 0 25-16,0 0 33 0,0 0 41 15,0 0-30 1,64-39-46-16,-64 36 26 0,0 1-41 16,0 2 4-16,0 0-66 15,0 0-7-15,-18 0 7 16,-8 10 8-16,-8 17-6 15,-4 4 11-15,5 8-5 16,6 0-8-16,6 7 0 16,11 7-11-16,5 3 2 15,5 0 9-15,0-1 0 16,15-4-10-16,14-9 10 16,4-3 0-16,4-7-5 15,1-3-8-15,2 2 12 16,-2-3 0-16,-12 0 1 0,-10 2-3 15,-14 2 2 1,-2 1-17-16,-18 8 12 0,-15 2 12 16,-7 5-12-16,-2 1 13 15,1 0-7-15,6-8 16 16,8-8-2-16,10-15-13 16,11-9-1-16,6-6 10 15,0-3 10-15,0 0 9 16,0 0-21-16,0 0 36 15,0 0-36-15,0 0-8 16,0 0 11-16,0 0-4 16,0 0-14-16,0 0 7 0,0 0 0 15,0 0-15-15,0 0 22 16,0 0-7-16,0 0 0 16,0 0-3-16,0 0-6 15,0 0 9-15,-2 2 0 16,-4 4 1-16,-1 2 5 15,3-4-6-15,2 0 0 16,2-2 9-16,0-2-6 16,0 0-3-16,0 0 0 15,0 0 20-15,0 0-17 16,0 0-3-16,8 0 4 16,5 0 9-16,1 0-19 15,1 0 6-15,2 0 0 0,-1 15-19 16,1 8 19-1,-3 7-4-15,1 6 3 0,-4 9 0 16,-2 7-9-16,0 1 10 16,-5 8 0-16,3 2-7 15,-2-2 9-15,-1 6-2 16,1-4 0-16,1 4 10 16,1-1-12-16,2-3 2 15,-2 2 0-15,1-2-5 16,-6-5 8-16,-2 2-3 15,0-3 0-15,0-2 2 16,0-3 9-16,0 1-11 0,0-3 4 16,0-1 5-16,0 6-4 15,0-3-5-15,0-2 0 16,0-2 9-16,0-4-9 16,0-3 0-16,0-7 0 15,0-3 5-15,0-1 0 16,21 1-5-16,8-5 0 15,4 0-3-15,3-3-34 16,-1 0-119-16,-4-11-123 16,-2-12-174-16</inkml:trace>
  <inkml:trace contextRef="#ctx0" brushRef="#br1" timeOffset="83720.95">23316 6184 136 0,'0'-8'124'15,"-2"3"-42"-15,0 2-31 16,0 1 48-16,0 0-22 15,2 0-18-15,-2 2 7 16,2 0-35-16,0 0-2 16,0 0 6-16,0-3-9 15,0 1 23-15,-3-1-8 16,1-3-19-16,-3 3 9 0,1-6-19 16,-1 1 0-16,3 0 22 15,-2-1-27-15,2 2 20 16,0-1 0-16,-1 2-14 15,3-2 28-15,-2 4-28 16,2 0 5-16,-2 2 11 16,2 0-24-16,0 2 18 15,0 0-21-15,0 0 7 16,0 0-9-16,0 0 0 16,0 0-2-16,0 0 0 15,0 0-23-15,0 20 25 16,0 18-5-16,0 16 13 15,2 13-4-15,0 4-2 0,3 8-2 16,-5 5 1 0,2 6 11-16,-2 0-6 0,0-4-5 15,0-6 4-15,0-9 9 16,0-9-11-16,0-10-3 16,0-7 0-16,-2-12 11 15,0-5-11-15,-1-12 0 16,1-3 4-16,2-8 8 15,0 0-8-15,0-3-4 16,-2 0 5-16,2-2 7 16,0 1-8-16,0-1 11 15,-3 0-12-15,1 0 38 16,-7 0-34-16,-2-10 12 16,-5-10-19-16,-3-6 6 0,-2-4-7 15,1-2 1 1,1 0 0-16,0-4 1 0,3 6-1 15,6 0 0-15,1 7 0 16,7 11 2-16,0 3-2 16,2 5 0-16,0 2 2 15,0-1-22-15,0 3 17 16,0 0-3-16,0 0 3 16,13 0 5-16,7 18-4 15,-1 6 2-15,0 5 0 16,-3 0 0-16,-3 5 0 15,-3-5 0-15,2 0-1 16,-3-4 4-16,-1-7-3 0,0-3 0 16,-2-8 2-1,-1-5-2-15,5-2 0 0,13 0 0 16,8-20 3-16,7-14 9 16,3-5-12-16,-6-2 0 15,-2 4 5-15,-6 2-6 16,-5 5 1-16,-4 7-10 15,-7 10 4-15,-6 3-46 16,-5 10 4-16,0 0-183 16,-22 0-536-16</inkml:trace>
  <inkml:trace contextRef="#ctx0" brushRef="#br1" timeOffset="86207.64">21208 7940 117 0,'0'0'153'16,"0"0"-45"-16,0 0 49 15,0 0-57-15,0 0-6 16,0 0 27-16,38-29-20 15,-38 25-16-15,0 1-8 16,0 3-16-16,-5 0-11 16,-17 0-29-16,-12 0-9 15,-3 21-17-15,-2 4 5 16,8 2 0-16,9 3-8 16,9-2 8-16,13 1-3 0,0-3-1 15,20 1-18-15,22-1 21 16,12-1-10-1,6-4-5-15,-4-2 13 0,-12 1 0 16,-15-5-3-16,-15 2 4 16,-10-3-18-16,-4 0 17 15,0-1 6-15,-27 4-3 16,-8 1 66-16,-6-5-62 16,-3 2 7-16,4-5-10 15,9-6 8-15,6 0-6 16,11-3-3-16,8-1-36 15,6 0-39-15,0 0-163 16,2 0-213-16</inkml:trace>
  <inkml:trace contextRef="#ctx0" brushRef="#br1" timeOffset="88291.76">21464 8199 613 0,'0'0'186'0,"0"0"-132"15,0 0-28-15,0 0 17 16,0 0-24-16,0 0-1 16,0 0-14-16,60-4 2 15,-51 4 23-15,3 0 2 16,-2-8 8-16,4-2 20 0,1-6-38 15,6-2-11-15,-2-3-10 16,2-4 14-16,-1 1-16 16,-3 4 2-16,-5 2-14 15,-6 3 8-15,-3 2-6 16,-3 3 12-16,0 6 9 16,0 1 18-16,0 3 18 15,0 0-45-15,0 0 9 16,-5 0-18-16,-11 0 1 15,1 4 6-15,-3 10 1 16,1 7 1-16,1 5-12 16,3 2 12-16,-1 8 0 0,3 6-7 15,-1 5 16-15,6 6-9 16,-1 0 0 0,7-6 7-16,0-6-3 0,0-11-4 15,13-9 0-15,10-10 1 16,1-10 18-16,3-1-18 15,4-15 10-15,3-21-6 16,-1-13 7-16,0-9-12 16,-4-6 0-16,1-2-3 15,-8-1 8-15,-5 6-5 16,-5 2 0-16,-3 5 4 0,-5 8 0 16,-2 9-4-16,0 8 0 15,-2 13 0-15,0 8 8 16,0 6-8-1,0 2 0-15,0 0 3 0,0 0-13 16,0 14-3-16,0 14 13 16,0 10-4-16,-6 2 12 15,-3 4-8-15,1 5 0 16,0 5 4-16,2 3 13 16,6 0-17-16,0-3 0 15,0-10 0-15,14-10 3 16,5-12-3-16,6-15 2 15,-1-7 2-15,3 0 15 16,-2-29-19-16,-3-8 0 0,0-9-12 16,-4-3-4-16,0-1 5 15,-4-1 6-15,-6 4-1 16,-1-1-4-16,-3 5-3 16,-2 6 13-16,0 6-6 15,-2 13 21-15,0 6-14 16,0 10-1-16,0 2 8 15,0 4-22-15,-10 26 9 16,-6 9 5-16,0 5-9 16,1 5 15-16,3 0-6 15,4 3 3-15,6-2-1 0,2-2 21 16,0-6-23 0,0-7 1-16,6-10-3 0,7-10 7 15,5-8-5-15,3-7 3 16,0 0 7-16,2-1 0 15,-1-26-10-15,1-11-5 16,-4-4-9-16,2-4 2 16,-3 2 12-16,-7 6 0 15,-5 6 1-15,-1 10 0 16,-3 8-1-16,0 9 0 16,-2 5 4-16,0 0-4 15,0 0-5-15,0 19-7 16,0 7 12-16,0 8 7 15,0 3-7-15,0 4 0 16,0-4 8-16,0-4-1 0,0-6-7 16,0-10 0-1,0-7 7-15,0-5-4 0,0-5-3 16,7 0 0-16,6-5 12 16,6-14-4-16,-4-7-8 15,3-2 0-15,-3-1-3 16,1 3-2-16,-1 6 5 15,-3 6 0-15,-1 4-10 16,-5 5 11-16,-2 5-2 16,4 0-4-16,-4 5 4 15,1 22 1-15,-3 6 0 16,-2 4 5-16,0 0-1 0,2-4 0 16,0-9-4-1,0-8 0-15,0-10 7 0,0-4-2 16,1-2-5-16,2 0 0 15,4-21 8-15,-1-11-8 16,6 1-12-16,-3-6-5 16,0 3 13-16,-2 2-5 15,0-1 9-15,2 8 0 16,0 1 8-16,2 7-2 16,-4 6 11-16,1 7 3 15,-2 4-20-15,1 0 31 16,3 0-30-16,-2 21 12 15,-1 4 27-15,1 10-38 16,-2 2 8-16,-3-1-10 16,1-4 6-16,-2-12-17 0,2-8 9 15,0-12-46-15,5 0 16 16,7-5-49-16,2-20-25 16,2-5-27-16,-1-3-37 15,-2-2 98-15,1 3 53 16,1 2 19-16,-4 4 44 15,1 6 22-15,-5 1 20 16,1 2 16-16,-5 0-5 16,-3 6-9-16,-6-1-52 15,0 6-8-15,0 2 24 16,0 4-38-16,0 0 8 16,-11 0-22-16,-7 8 7 15,-1 22-18-15,1 6 11 16,2 8 0-16,5 0-5 0,6-4 5 15,5-8 0-15,0-11-9 16,0-14-19-16,12-7 25 16,5-12-2-16,4-21 5 15,-2-6 11-15,-3 3-5 16,-3 2-6-16,-1 7 0 16,-3 4 5-16,-1 5 7 15,-3 6-12-15,0 7 1 16,-3 4 13-16,0 1-14 15,0 0-4-15,3 13-5 16,1 21 9-16,-2 16 6 0,2 19-6 16,-2 11 0-16,0 9 0 15,-4-2 6-15,0-5-6 16,0-7 0-16,0-7 5 16,0-8 1-16,-11-9-6 15,-2-12 0-15,0-12 17 16,-1-13-9-16,3-11 1 15,-1-3 14-15,-3-11 2 16,-1-27 28-16,3-17-38 16,5-12-11-16,2-14 12 15,6-11-6-15,0-15-10 16,6-2 0-16,15 3-50 0,4 9 4 16,-5 15-61-16,-7 11-127 15,-9 7-448-15</inkml:trace>
  <inkml:trace contextRef="#ctx0" brushRef="#br1" timeOffset="88434.18">22538 7645 983 0,'0'0'193'0,"0"0"-185"15,0 0-8-15,0 0-82 16,0 0-121-16,0 0-325 15</inkml:trace>
  <inkml:trace contextRef="#ctx0" brushRef="#br1" timeOffset="89535.13">23604 7877 126 0,'0'0'193'0,"0"0"-30"16,0 0 20-16,0 0-39 0,0 0-67 16,0 0-32-16,18-9-39 15,-14 15-4-15,-2 8 39 16,0 2-36-16,1 3 6 15,-3-3 7-15,3-2-11 16,-1 0-7-16,-2-7 0 16,2 4 2-16,0-7 3 15,-2-3-5-15,0 2 0 16,0-3 15-16,0 0-15 16,0 0 47-16,0-3 8 15,0-13-55-15,-4-1 6 16,-6-4-6-16,2-2-4 15,1-2 1-15,1 4 1 16,0 0-4-16,4 5 12 16,2 8 23-16,-2 5 26 0,0 3-48 15,0 0-7-15,-3 3-5 16,-1 19-11-16,-6 8 12 16,1 9 4-16,-2-2 0 15,-1 3 0-15,2 1 2 16,2-6-2-16,1-2 0 15,7-5 1-15,0-10-3 16,2-6 2-16,0-8-37 16,0-4 21-16,0 0 0 15,11-22 15-15,11-13 1 16,1-4-39-16,-1-3 36 16,-2 2-7-16,-4 6 10 0,-3 6 19 15,1 7 5 1,-6 7 39-16,3 6-7 0,-1 8-41 15,3 0 10-15,1 3-20 16,1 23-4-16,-2 6 36 16,1 3-33-16,-4-1 1 15,0 1-5-15,1-9 11 16,0-6-25-16,3-12-1 16,1-8-79-16,7 0-88 15,3-22-166-15</inkml:trace>
  <inkml:trace contextRef="#ctx0" brushRef="#br1" timeOffset="90068.07">24074 7872 512 0,'0'0'312'0,"0"0"-195"0,0 0-42 16,0 0-26-16,0 0-45 16,0 0 4-16,5-5-8 15,-5 5 0-15,0 0 26 16,0-2 16-16,0 2 39 15,0 0-28-15,-7 0-37 16,-9 0 7-16,-3 0-23 16,0 0 0-16,0 7-3 15,1 16-1-15,0 5 4 16,2 2 0-16,6 2 0 0,2-4-2 16,8-2 2-16,0-7 0 15,0-6-4-15,0-6 11 16,14-7-7-16,3 0 0 15,4-20 4-15,3-13 7 16,-4-7-11-16,-2-6 0 16,0-5-1-16,-7-1 3 15,-4-2-2-15,-3-2 0 16,-4 7 1-16,0 0-2 16,0 8 1-16,0 11 0 15,0 14 4-15,0 8 11 16,0 8-13-16,0 0-2 15,0 8-8-15,-4 21-5 16,-3 9 13-16,1 4 0 16,4 4 4-16,2 2 9 0,0 6-9 15,0-2-4-15,0-2 8 16,12-5-6-16,7-9 0 16,-2-9-2-16,1-8 0 15,5-11-42-15,-2-8-36 16,6 0-75-16,2-18-115 15,-2-9-203-15</inkml:trace>
  <inkml:trace contextRef="#ctx0" brushRef="#br1" timeOffset="90794.2">24333 7868 351 0,'0'0'301'0,"0"0"-138"16,0 0-88 0,0 0-9-16,0 0 4 0,0 0-25 15,11-52 28-15,-11 48-16 16,0 2-46-16,-8 2 29 15,-6 0-40-15,-1 0 0 16,1 10-1-16,1 12-8 16,1 6 7-16,1 6 2 15,2 1 0-15,5-2-2 16,4-5 2-16,0-5 0 16,0-5-3-16,0-10-5 15,7-8 8-15,1 0 9 16,4-12-8-16,-3-18 7 15,1-6-8-15,-1-7-5 16,3-7 3-16,-6-8-29 0,3-6 31 16,-4-6-2-16,-3 2 4 15,1 2 8-15,-3 11-8 16,0 13 11-16,0 14 24 16,2 14-30-16,-2 8 27 15,0 5-14-15,0 1-20 16,0 0 0-16,0 17-5 15,0 15 5-15,-2 6-7 16,-6 5 11-16,4 0-4 16,2 9 0-16,2-1 1 15,0 3-4-15,0 3 3 16,4-1 0-16,12-6-1 16,1-9 1-16,1-7 0 0,-1-11 0 15,-7-9 1-15,1-10-2 16,3-4 6-16,-3 0-5 15,5-18 0-15,-5-7 4 16,0-7-10-16,-2-1 4 16,-5 0-8-16,-4 1-1 15,0 9 13-15,0 0-2 16,0 8 4-16,0 4 6 16,0 5-1-16,0 3 1 15,0 3-6-15,0 0-4 16,0 0 0-16,0 5-3 15,0 17-6-15,0 6 18 0,0 2-8 16,0 2 0 0,0-2 4-16,7 1 5 0,9-8-9 15,1-2-1-15,-1-11 0 16,-1-10-1-16,-1 0-15 16,-5-7-16-16,0-21-73 15,-7-12-139-15,0-10-390 16</inkml:trace>
  <inkml:trace contextRef="#ctx0" brushRef="#br1" timeOffset="90926.12">24576 7425 645 0,'0'0'316'0,"0"0"-177"0,0 0-111 16,0 0-22-16,0 0-6 16,0 0-73-1,-53 40-54-15,53-13-192 16,0-9-151-16</inkml:trace>
  <inkml:trace contextRef="#ctx0" brushRef="#br1" timeOffset="91224.33">24576 7425 90 0,'129'19'616'15,"-129"-19"-416"-15,0 0-46 16,0 0-28-16,0 0-78 15,0 0 1-15,11-15-33 16,-7 15-10-16,-1 3 7 0,2 14-10 16,-1 12 17-16,-2 3-4 15,1 10-8-15,-3 5-3 16,0 8-5-16,2 3 6 16,-2 2-4-16,2 0 0 15,0-7-2-15,-2-10 0 16,0-9-8-16,2-11-2 15,-2-11-19-15,0-9-48 16,5-3-26-16,-1 0-48 16,5-19-117-16</inkml:trace>
  <inkml:trace contextRef="#ctx0" brushRef="#br1" timeOffset="92330.92">24697 7778 739 0,'0'0'187'0,"0"0"-120"16,0 0-20-16,0 0 42 16,0 0-31-16,0 0-46 15,40 6 26-15,-16-6-9 16,0-2-26-16,3-14 37 16,2-4-36-16,-2 0-3 15,-5 4-1-15,-3 2 6 16,-11 7-6-16,-1 1 0 15,-5 6 0-15,-2 0-14 16,2 0 11-16,-2 0-10 16,0 7 10-16,0 13-11 0,0 5 14 15,0 1 0-15,0 6 3 16,0 2 0-16,0-1-3 16,0-5 0-16,2-3 0 15,2-7 0-15,4-9 0 16,1-4 0-16,1-5 3 15,4 0 14-15,-1-10-14 16,-1-14-3-16,1-5 0 16,-5-3 10-16,2 2-13 15,-1 3 3-15,-3 2 0 16,1 3-6-16,0 5 6 16,-3 10 0-16,-1 0-1 15,-3 7 5-15,2 0-13 16,-2 0 9-16,2 11 0 0,0 9 6 15,-2 4-3-15,2-4-3 16,3 0 0-16,1-3 8 16,1-5-8-16,0-5 0 15,-1-3 1-15,-1 0 4 16,-3-4-4-16,2 0-1 16,6 0 6-16,-2-1 5 15,5-19-9-15,-3-1-2 16,-4-5-2-16,-6 1-9 0,0 0 0 15,0 3 8 1,0 4-1-16,-8 5-4 0,0 8 8 16,2 5 0-1,-1 0 4-15,-5 2-11 0,-5 21 6 16,-1 3 1-16,1 6-4 16,3 0 5-16,8-3-4 15,6-5 3-15,0-3 0 16,0-6 10-16,13-2-5 15,5-8 0-15,0-2-1 16,2-3 6-16,0 0-10 16,-4-3 0-16,3-11 1 15,-3-5-6-15,-1-6 5 16,4-3 0-16,-1 0-4 0,-1 3 2 16,-1 2 1-1,-1 9 1-15,-6 8 0 0,1 6-5 16,-4 0 5-16,3 2-7 15,-3 22 2-15,2 10 10 16,-2 4-1-16,-2 0-4 16,-1-2 8-16,-1-5 4 15,0-9-6-15,-2-8-5 16,0-6-1-16,0-6 10 16,2-2-10-16,5 0 11 15,0-20 0-15,4-13 0 16,1-3-11-16,-4-3-8 15,3-2 7-15,-1 7-16 16,-2 5 17-16,1 8 0 0,-3 10 0 16,-1 4 36-16,0 7-33 15,-3 0 6-15,4 7-9 16,-1 19-6-16,1 6 3 16,-4 7 3-16,3-6-16 15,-2 1 1-15,3-11-54 16,3-6-47-16,0-11-92 15,2-6-97-15,2 0 9 16,-1-6-39-16</inkml:trace>
  <inkml:trace contextRef="#ctx0" brushRef="#br1" timeOffset="93022.56">25677 7761 62 0,'0'0'328'0,"0"0"-126"15,0 0-77-15,0 0 1 16,0 0-13-16,0 0-30 15,34-29 9-15,-34 26-51 16,0 3-19-16,0 0 20 16,0 0-40-16,-7 0 4 15,-9 0-6-15,-3 9-7 16,-4 14 2-16,5 2 5 16,1 3 0-16,3 2-2 15,3-4 3-15,4-6-1 16,5-7 0-16,-1-5-33 15,3-8 21-15,0 0-2 16,0 0 14-16,0-11 11 0,8-4-11 16,0-2 0-16,1 2-1 15,0 1 0-15,2 2 1 16,-2 5 1-16,3 1-1 16,-2 4 44-16,3 2-38 15,1 0 7-15,1 4 2 16,4 10-8-16,-6-2 3 15,3 0-10-15,-3-6 1 16,1-3 9-16,-4-3-4 16,2 0-1-16,-3-10 5 15,-5-13-3-15,0-3-3 16,-4-4-4-16,0-4 0 0,0-3-7 16,0-4 7-16,0-1 0 15,0 1 0-15,0 3 2 16,0 7-3-16,0 6 1 15,0 7 0-15,0 8 24 16,0 6-23-16,0 3 14 16,0 1-15-16,0 0-14 15,0 1 13-15,0 13-1 16,0 2 2-16,0 4-2 16,-4 5 2-16,2 4 0 15,2 6 0-15,0 6 5 16,0 4-7-16,2 3 2 15,11-4 0-15,5-6-2 16,-2-6 6-16,-1-14-4 16,4-8 0-16,-6-10-24 0,-3 0 18 15,2-18-6-15,-10-13-47 16,-2-7-41-16,0-3-98 16,-12-3-204-16</inkml:trace>
  <inkml:trace contextRef="#ctx0" brushRef="#br1" timeOffset="93195.98">24982 7479 1023 0,'0'0'200'0,"0"0"-164"15,0 0-22-15,0 0-8 16,0 0-6-16,0 0-151 0,-7 9-383 15</inkml:trace>
  <inkml:trace contextRef="#ctx0" brushRef="#br1" timeOffset="94176.86">20506 9200 302 0,'0'0'159'0,"0"0"-4"15,0 0-31 1,0 0 21-16,0 0-13 0,0 0-68 15,6-26 4-15,-26 26-57 16,-7 17-2-16,-6 10 14 16,2 4-18-16,0 2 18 15,6-1-14-15,10-2 2 16,7-2-18-16,8-6 7 16,8 0-23-16,27-3 20 15,11-6-19-15,6 4 12 0,0-8 4 16,-13-2-11-1,-14-2 12-15,-16-2 10 16,-9-3-2-16,0 4 78 0,-15 2-49 16,-14 1-4-16,-9 2-21 15,-3 3 7-15,1 0-16 16,7 0 2-16,6 1 0 16,7-6-12-16,9-5-29 15,9-2-106-15,2-2-100 16,6-25-415-16</inkml:trace>
  <inkml:trace contextRef="#ctx0" brushRef="#br1" timeOffset="96290.89">20671 9342 301 0,'0'0'395'0,"0"0"-348"0,0 0-20 16,0 0-13-16,0 0 34 15,0 0-26-15,64 16 27 16,-50-16-18-16,-1 0 35 16,-2-14 6-16,-2-4-34 15,0-1 5-15,-5-2-28 16,1 3-14-16,-3 2 12 16,-2 2-10-16,0 2-3 15,0 4 0-15,0 4 2 16,0 2-5-16,0 2 3 15,-9 0 0-15,-4 0-4 16,-3 14 7-16,1 12-3 16,3 3 2-16,6 2 8 0,6 1 4 15,0-2-14-15,0-2 1 16,20-2 8-16,4-6 0 16,5-3-6-16,0-8 8 15,-2-2-4-15,-3-7 3 16,-1 0-10-16,-6-9 0 15,-1-13 22-15,-7-5-14 16,-3-2-8-16,-6 2 0 16,0 0 7-16,0 9-4 15,0 6-3-15,0 4 2 16,-2 4 22-16,0 2-16 16,2 2-8-16,0 0 0 0,0 0-2 15,0 0-5 1,0 0-18-16,0 0-7 0,0 2 28 15,7 5-51-15,7-5 7 16,-4 3 15-16,4 2-1 16,-3 0 28-16,0 7 2 15,-2 2 4-15,-2 6-1 16,2 0 4-16,-3-1 15 16,4-2-2-16,0-2-16 15,-3-3 24-15,2-4-24 16,-2-6 2-16,-1-4 20 15,3 0-14-15,1 0 16 16,3-2-17-16,1-14 0 0,3-5-1 16,1-4-6-16,1-4 0 15,0 2-9-15,-1-6 7 16,-3 8 2-16,-4 2 0 16,-2 7 4-16,-4 9-3 15,-1 7-1-15,0 0 0 16,1 0-7-16,4 7 11 15,0 13-4-15,0 4 17 16,2 6-16-16,0-2 30 16,4 1-18-16,1-5-1 15,5-7 17-15,-4-4-23 16,1-8-2-16,-5-5-2 0,1 0 5 16,-8-3 3-16,1-20-10 15,-5-3 0-15,-2-2-9 16,0-4 4-16,0 2-1 15,0-2 0-15,0 6 1 16,-2 3-1-16,-5 10 6 16,1 6 0-16,2 6 17 15,-2 1-17-15,2 0 0 16,2 12-1-16,-2 9 1 16,1-2-3-16,3 1 3 15,0-4 0-15,0-4-2 16,0-2 6-16,7-2-4 15,-1-1 0-15,4-2 5 16,3-5 2-16,5 0-7 16,2 0 2-16,4-8 2 0,-1-9-4 15,-1-6-2-15,-4 3-4 16,-4-2-14-16,-6 6 15 16,-1 4-5-16,-5 6 10 15,-2 4 4-15,0 2 2 16,0 0-2-16,0 2-4 15,0 22 4-15,0 6-1 16,0 3-3-16,0 4 0 16,0-7 0-16,0-4 4 15,0-5-4-15,8-10 3 16,2-4 3-16,1-6 15 16,3-1-10-16,3 0-5 0,3-9 11 15,7-13-12 1,2-6-10-16,0-5 1 0,0-3-26 15,0 0 29-15,-5 4-29 16,-1 2 30-16,-7 10-11 16,-5 8 24-16,-5 6-12 15,-2 6 6-15,4 0-1 16,0 0-2-16,1 13-4 16,3 8 0-16,-6-1 17 15,-1-1-12-15,-1-4-5 16,-2-3 0-16,-2-7 3 15,2-4-2-15,-2-1-1 16,0 0 0-16,0 0 14 0,0 0-7 16,0-14-10-16,0-5 3 15,0-2-18 1,-2-1 12-16,-2 0-12 0,-1 4 18 16,1 6-8-16,0 3 16 15,-1 6-8-15,0 3 0 16,1 0 6-16,-3 0-10 15,-1 10 4-15,-4 7 0 16,1 8-7-16,-1 1 12 16,4 1-5-16,-1 0 0 15,7 4 7-15,2-2 10 16,0 0-17-16,0-4 0 0,4-2 3 16,11-9 3-16,6-7-6 15,4-7 2-15,6 0 6 16,4-1 3-16,3-19-11 15,-5-5 0-15,-4 2-7 16,-4-4-3-16,-5-2-1 16,-5 0 5-16,-1 0 6 15,-5 2-4-15,-5 5 4 16,-1 4 0-16,-1 5-7 16,-2 6 14-16,0 5-7 15,0-1 0-15,0 3-9 16,0 0 2-16,0 3-11 15,-9 13 18-15,0 2-15 16,1 3 17-16,0 6-2 0,6 1 0 16,2 0 2-16,0 2-4 15,0-5 2-15,10-6 0 16,11-5 0-16,4-12 15 16,2-2-10-16,2 0 2 15,-2-21-1-15,-5-6 3 16,-2-1-9-16,-6-2 0 15,-4 0-12-15,-1 0 11 16,-1 2 1-16,0-2-1 16,1 4 1-16,5-1-13 15,-6 8 13-15,-3 5 0 16,-3 7-3-16,-2 7 8 16,0 0-7-16,-7 7 2 0,-11 11 0 15,7 5-4 1,5 3 4-16,6 1 0 0,0-3 0 15,21-5 13-15,11 1-6 16,-3-6 13-16,-5-2-19 16,-5-5 18-16,-15-3-19 15,-4-2 0-15,0 0-5 16,-9-2 10-16,-22 0-10 16,-14 0-14-16,-15-10-72 15,-13-9-158-15,-14-8-383 16</inkml:trace>
  <inkml:trace contextRef="#ctx0" brushRef="#br1" timeOffset="96424.81">21771 8993 1000 0,'0'0'126'16,"0"0"-120"-16,0 0-6 15,0 0-169-15,0 0-390 16</inkml:trace>
  <inkml:trace contextRef="#ctx0" brushRef="#br1" timeOffset="97958.92">23198 9082 48 0,'0'0'328'15,"0"0"-152"-15,0 0-82 16,0 0-30-16,0 0-15 16,0 0-3-16,33 0-3 15,-33 0-39-15,3 0-3 16,-1 0 0-16,-2 1 3 15,0 10 39-15,0 1-25 16,0 1 10-16,0-1 23 0,0 1-42 16,0-7 13-16,0-2-19 15,0-2 1-15,0-2 15 16,0 0-19-16,0 0 14 16,-5-2 18-16,-5-14-25 15,1-3-7-15,-1-1 0 16,4 4 2-16,-1 1 4 15,1 3-6-15,2 4 0 16,-4 3 13-16,2 5-9 16,-3 0-8-16,-5 0 3 15,-1 13 1-15,-3 9 2 16,3 1-2-16,-1 7 0 0,3-1 25 16,4 5-23-16,0 2 13 15,6-2 1-15,3 0-15 16,0-6 16-16,0-6-17 15,3-7 0-15,10-10 4 16,3-5 6-16,0 0-5 16,1-3 11-16,1-18-15 15,-3-4 17-15,-1-1-18 16,-5 1 0-16,-3-1-1 16,2-1 9-16,-4 3-8 15,0 5 0-15,3 4 3 16,-3 8-6-16,-2 2 3 15,3 5 0-15,0 0-6 16,-1 12 0-16,1 15 6 16,-5 3 15-16,2 3-12 0,-2-2 26 15,2-4-29-15,0-8 0 16,4-4 17-16,-1-10-8 16,2-3-7-16,-2-2 8 15,1 0-10-15,5 0 26 16,5-12-26-16,-1-10 0 15,3-6-5-15,-2-4-18 16,4-2 15-16,2 0-1 16,-1 4 9-16,2 7-8 15,-2 6 8-15,-3 9 0 16,-3 8-10-16,-3 0 10 16,-1 8 0-16,-3 18 9 15,-3 3-6-15,-1 5 23 0,-1-5-26 16,-1-3 0-16,-2-6 12 15,0-5-3-15,0-8-8 16,0-5-1-16,0-2 4 16,0 0 8-16,0 0-8 15,0-2-4-15,5-20 1 16,1-7-1-16,5-2-3 16,1-3-4-16,0 0 3 15,2 2-10-15,-3 4 14 16,0 7 0-16,-4 9 4 15,0 6 4-15,-3 5 3 0,1 1-11 16,5 0 10-16,2 0-7 16,1 18 1-16,3 6 0 15,-5 8 27-15,1 1-28 16,-6 4 23-16,1-5-21 16,1-6 4-16,-1-6 0 15,0-8-9-15,4-6-13 16,0-6-3-16,5 0-57 15,4-2 11-15,4-18-112 16,3-8-245-16</inkml:trace>
  <inkml:trace contextRef="#ctx0" brushRef="#br1" timeOffset="98593.45">24047 9106 587 0,'0'0'207'0,"0"0"-149"0,0 0 31 16,0 0-15-16,0 0-22 15,0 0-25-15,46-2-17 16,-46 2 20-16,0 0-27 16,0 0-2-16,0 0 31 15,0 0-23-15,0 0 31 16,0-3-26-16,-8-8-7 16,-7-1-3-16,-5 2-4 15,0-1 0-15,4 7-4 16,-1 2 6-16,3 2-2 15,-4 0 0-15,3 5 0 16,-1 12 1-16,-2 7 5 16,2 5-6-16,3-1 17 0,5 0-7 15,0 2-10-15,8-7 0 16,0 3 5-16,0-11 0 16,2-5-5-16,12-6 0 15,3-4 5-15,2 0 7 16,3-12-10-16,1-17-2 15,-2-6 7-15,0-7-3 16,-1-6-4-16,-3-1 0 16,-3-2-2-16,-3-2 6 15,-9 3-4-15,-2 1 0 16,0 5 1-16,0 3-1 16,-4 10 0-16,-5 11 0 0,7 10-2 15,-1 6 10-15,1 4-10 16,0 0 2-16,-5 2 0 15,1 21-12-15,-8 3 12 16,1 3 0-16,0 2-2 16,-1 3 6-16,8 2-4 15,6 5 0-15,0-2 0 16,6 0 6-16,21-4-3 16,4-2-3-16,0-9 2 15,0-7 8-15,-4-12-10 16,-6-5 1-16,-2 0-1 15,2-14 19-15,3-14-19 0,1-5-37 16,-3-3-143-16,-4-8-540 16</inkml:trace>
  <inkml:trace contextRef="#ctx0" brushRef="#br1" timeOffset="100327.02">20176 10844 107 0,'0'0'140'16,"0"0"-4"-16,0 0-79 15,0 0 10-15,0 0 40 16,0 0-35-16,0 0 29 16,0-104-10-16,0 94-32 15,0 4 52-15,0 2-79 16,2-1 23-16,0 4-17 15,0-3-36-15,-2 4 27 16,0 0-29-16,0 0 7 0,0 0-15 16,0 0 8-16,0 12-5 15,0 13-2-15,0 8 14 16,3 5-11-16,3-2 4 16,-2-2 0-16,4-4-3 15,-2-8 8-15,1-5-5 16,-3-10 0-16,0-7 5 15,6 0-5-15,-1-9 0 16,4-20 4-16,0-7 1 16,-2 0-5-16,-2 0 0 15,-2 6-2-15,2 9-9 16,-5 6 6-16,-2 10 5 16,3 2 0-16,-1 3-15 0,6 0-11 15,0 3 23 1,1 20-3-16,1 7 9 0,-3 4-3 15,-5 3 3-15,-2-4-1 16,0-2 15-16,0-11-10 16,2-8-7-16,-4-8 0 15,2-4 10-15,-2 0 2 16,2 0-1-16,2-14-5 16,3-8 8-16,3-9-10 15,2-2-4-15,1-4 0 16,3 1-15-16,-1 5 7 15,1 4 8-15,-3 9 0 16,-1 8 0-16,-5 6 3 16,3 4-3-16,-1 0 0 15,5 2 0-15,1 20 22 0,-1 7-11 16,-1 6-10-16,-1 1 15 16,-4-3-7-16,-1-4-9 15,-3-6 0-15,4-8-68 16,-2-8-30-16,5-7-107 15,7 0-95-15,-3-18-230 16</inkml:trace>
  <inkml:trace contextRef="#ctx0" brushRef="#br1" timeOffset="101414.4">20845 10760 139 0,'0'0'257'15,"0"0"-66"-15,0 0-115 0,0 0-1 16,0 0-48-1,0 0-17-15,17-16 50 0,-17 16-22 16,2 0 4-16,-2 0-11 16,2 0-30-16,-2 0 38 15,0 0-8-15,0 0-7 16,0 0 28-16,0 0-46 16,0 0 35-16,0 0-2 15,0 0-38-15,0-9 13 16,0-8-14-16,0 2 0 15,0 1-2-15,0 5 7 16,-2 3-5-16,-4 1 0 0,-1 5 6 16,-4 0-14-16,-3 0 8 15,-4 17 0-15,1 11-11 16,1 5 16 0,3 4-5-16,4-2 0 0,7 0 1 15,2-7-5-15,0-4 4 16,0-9 0-16,0-8-5 15,0-5 12-15,0-2-7 16,7 0 5-16,3-12-1 16,6-9 6-16,-3-5-10 15,1-3-34-15,1 1 24 16,2 2-39-16,-5 2 49 16,-1 7-2-16,-1 5 4 0,-4 9 6 15,-1 3-2 1,1 0 3-16,4 8-18 0,3 12 15 15,3 4-6-15,-1-1 0 16,1-2 11-16,1-7-10 16,1-5-1-16,0-2 0 15,2-7 7-15,0 0 1 16,-2 0-8-16,-2-7 1 16,-1-12 10-16,-1-8-14 15,-1-2 3-15,1-3 0 16,-6-4-17-16,-1 0 20 15,-5 0-3-15,-2-4 0 16,0 1 4-16,0 1 6 16,0 8-8-16,-2 10 9 0,0 10 49 15,2 8-48-15,0 2 7 16,0 0-19-16,0 16-10 16,0 10-1-16,0 2 11 15,4 2 0-15,0-4-3 16,1-1 12-16,-2-2-9 15,-3 1 0-15,0 1 7 16,0 1 12-16,0 0-15 16,0-2-1-16,-10-4 14 15,4-6-7-15,1-6-10 16,3-6 0-16,2-2 8 16,0 0 10-16,0 0-10 15,0 0 13-15,0-18 40 16,15-12-55-16,10-10-6 0,2-6 0 15,4-1 6-15,-2 10-16 16,-6 8 10-16,-6 15-35 16,-5 9 35-16,-4 5-73 15,-3 0-4-15,-3 1-50 16,-2 17 2-16,0 2 45 16,-9 3 1-16,-13-1 49 15,-3-4 23-15,3-4 14 16,4-7-1-16,5 0 83 15,11-5-3-15,2-2 54 16,0 0-62-16,0 2-51 0,13 4-1 16,12 4-17-16,10 6-9 15,1 4 0-15,-1 2 7 16,-4 3-24-16,-4-6 11 16,-7-3-139-16,-4-13-65 15,-5-3-313-15</inkml:trace>
  <inkml:trace contextRef="#ctx0" brushRef="#br1" timeOffset="101835.16">21509 10694 362 0,'0'0'394'0,"0"0"-188"16,0 0-127-16,0 0-30 0,0 0-43 15,0 0-6-15,71-25 0 16,-54 24 5-16,2-1 11 15,-3-4-8-15,-6 0 20 16,-3-5 37-16,-3 4-64 16,-2-3 13-16,-2-1-14 15,0 2-1-15,0-1-4 16,0-1-24-16,-4 1 0 16,-9 0 23-16,1 5-17 15,2-2 23-15,1 4 0 16,-1 3 5-16,0 0 21 15,-3 0-26-15,-3 5 0 16,0 15-14-16,0 6 20 16,3 2-6-16,6 3 4 0,5-2-1 15,2 0 31-15,2-5-19 16,25-2-6-16,4-4 32 16,5-4-36-16,0-5 6 15,-5-7-11-15,0-2 8 16,-4 0-17-16,-5-14 5 15,0-15-93-15,-6-13-106 16,-1-6-542-16</inkml:trace>
  <inkml:trace contextRef="#ctx0" brushRef="#br1" timeOffset="103206.21">22450 10631 149 0,'0'0'209'16,"0"0"-2"-16,0 0-84 15,0 0-42-15,0 0 23 16,0 0-68-16,0-13 15 16,0-6-21-16,0 0-27 0,4-10 18 15,-4-3-21-15,2-4 0 16,0-3 11-16,3 0-5 15,-1 3-6-15,0 6 0 16,1 2 7-16,0 8 24 16,-3 4-17-16,0 6 3 15,-2 6 30-15,0 4-45 16,0 0 15-16,0 0-17 16,0 0-19-16,0 7 16 15,0 18-4-15,0 5 7 16,0 7 1-16,0 6 10 15,0 5-11-15,0 3 0 16,0-2 6-16,0-1 7 16,0-5-13-16,7-9 0 15,11-14-10-15,1-10 25 16,6-10-15-16,0 0 6 0,0-24-1 16,-6-13 15-16,-3-4-20 15,-5-8 0-15,-5-1-9 16,0-2 7-16,-6-2-2 15,0 2-8-15,0 2 12 16,0 6-10-16,0 13 12 16,0 14-2-16,0 8 40 15,0 9-34-15,0 0-12 16,0 7 0-16,0 23 6 16,0 14-4-16,0 5 4 15,0 6 0-15,0-4 8 0,0 0 2 16,0-9-10-16,0-3 0 15,2-6 6-15,0-6 3 16,-2-9-9-16,2-8 0 16,-2-7-5-16,0-1 14 15,2-2-9-15,3 0 11 16,3-7-8-16,8-15 1 16,4-10-4-16,4 0-16 15,-1-1 10-15,-3 1-24 16,-2 9 30-16,-7 8 0 15,-2 5 2-15,-3 6-7 16,-1 4 5-16,-1 0-11 0,1 8 4 16,2 16 14-16,-3 4-5 15,-2 4 7-15,-2-2-3 16,0-2 20-16,2-6-26 16,1-5 0-16,1-8 5 15,2-4 5-15,2-5-10 16,3 0 9-16,5 0-9 15,5-10 34-15,6-12-34 16,-2-6 0-16,-3-2-7 16,-2-3 7-16,-4 3-6 15,-5 4-5-15,-4 2 9 16,-3 2-16-16,-1 6 18 16,-3 2 0-16,0 2-17 15,0 8 20-15,0-1-3 0,0 3 0 16,0 2 0-16,-12 0-15 15,-5 2 13-15,1 15 2 16,0 3-8-16,5 8 16 16,6 4-8-16,3 7 0 15,2 2 6-15,0 2 14 16,14-8-20-16,3-7 0 16,6-8 0-16,-3-8 12 15,-2-7-12-15,-7-5 0 16,-2 0 0-16,-5-12-12 15,-4-13-64-15,0-8-197 0,0-6-191 16</inkml:trace>
  <inkml:trace contextRef="#ctx0" brushRef="#br1" timeOffset="103382.12">22367 10455 623 0,'0'0'269'0,"0"0"-177"16,0 0-69-16,0 0 6 16,0 0-29-16,0 0 8 15,266-66-20-15,-204 42-30 16,-2-6-269-16</inkml:trace>
  <inkml:trace contextRef="#ctx0" brushRef="#br1" timeOffset="104779.45">23604 10444 136 0,'0'0'138'0,"0"0"-56"0,0 0 18 15,0 0-42-15,0 0-27 16,0 0 4-16,24 20-8 15,-24-13 28-15,2-2-16 16,1 0-4-16,-3-3 31 16,3-2-41-16,-3 0-9 15,0 0 28-15,2 0-24 16,-2 0 52-16,0 0-32 16,0-16-30-16,0-2-7 15,0-1-3-15,-5-2 0 16,0 3 1-16,1 6 6 15,2 5-7-15,0 2 3 16,2 5 0-16,0 0 6 16,0 0-9-16,0 0-10 0,0 22-3 15,-5 7 19 1,1 8-6-16,-3 5 3 0,0 0 4 16,1 1 12-16,6-10-19 15,0-5 0-15,0-5-1 16,0-9 8-16,10-12-7 15,6-2 2-15,7-5 4 16,0-20 6-16,-4-9-12 16,1-6-1-16,-2-7-9 15,2-1-18-15,3 2 20 16,-8 6-1-16,1 8 8 16,-3 7-12-16,-4 10 13 15,-4 6 0-15,-3 7-8 0,-2 2 8 16,0 0-11-16,0 14 11 15,0 11 2-15,0 5 33 16,0 2-35-16,0-3 0 16,0 3 0-16,0-6 10 15,0-3-10-15,0-5 0 16,0-6 7-16,0-6-6 16,0-3-1-16,4-3 0 15,2 0 37-15,5-9-16 16,5-15-1-16,0-4-20 15,4-4 5-15,0-2-15 16,-7 0 9-16,1 3 1 0,-7 6-10 16,-1 9 16-1,-4 8-6-15,0 6 0 0,1 2 5 16,-3 4-18-16,0 20 9 16,0 6 4-16,0 4 17 15,0 0-3-15,0-2-14 16,0-4 0-16,-3-6 7 15,3-3 2-15,0-10-9 16,0-5 0-16,0-1 2 16,0-3 17-16,10 0 3 15,7-14 8-15,1-11-26 16,2-1 13-16,-2-4-17 16,-2-2 0-16,-1-2-3 0,-4 3 10 15,1-4-7 1,-4 9 0-16,-1 6 2 0,-3 6-3 15,-4 10 1-15,0 4 0 16,0 0-2-16,0 6-27 16,0 17 10-16,-13 8 19 15,5-4 0-15,1 2-5 16,7-7 5-16,0-3-5 16,7-5-5-16,20-3 4 15,2-2 6-15,-4 0 0 16,0-3 4-16,-9 0 32 15,-7-3-34-15,-7-2 11 16,-2 3 17-16,0 5-24 16,-9 2 8-16,-9 3-10 0,-3-2 3 15,2-3-14-15,5-7-1 16,4-2-58-16,3 0-60 16,7-16-175-16,0-19-361 15</inkml:trace>
  <inkml:trace contextRef="#ctx0" brushRef="#br1" timeOffset="105090.3">24362 10057 376 0,'0'0'295'0,"0"0"-106"16,0 0-96-16,0 0-9 15,0 0-43-15,0 0-38 0,20-25 10 16,-14 36-4-16,0 12 10 15,-6 3 42-15,0 10-49 16,0 4 32-16,0 11-11 16,0 3-26-16,0 1 31 15,-6 0-32-15,6-8-6 16,-2-4 0-16,2-9 12 16,0-10-12-16,0-9 0 15,0-8 1-15,0-3-13 16,0-1 10-16,0-3-27 15,0 0 3-15,0 0-52 16,0-17-139-16,0-4-269 0</inkml:trace>
  <inkml:trace contextRef="#ctx0" brushRef="#br1" timeOffset="106865.08">24293 10393 793 0,'0'0'168'16,"0"0"-100"-16,0 0 12 15,0 0-51-15,0 0 29 16,0 0-51-16,60-33 2 16,-25 13-2-16,0-1-3 15,-4-4-4-15,-2 4 0 16,-10 2 9-16,-3 5-9 16,-5 9 0-16,-9 1 1 0,3 4-11 15,-5 0 10-15,0 13-2 16,2 11-9-16,-2 7 7 15,0 1 4-15,0 0 0 16,0 2 4-16,0-4-8 16,0-4 7-16,4-6-3 15,6-8 0-15,-2-7 3 16,1-5-3-16,3 0 0 16,1-7 7-16,-2-15 6 15,-2-2-13-15,0-4 0 16,-7-4-1-16,0 0 4 15,-2-2-3-15,0 2 0 16,0 4 1-16,0 6 0 16,-9 8 7-16,1 7-8 15,-2 7 0-15,-1 0 0 16,-2 7-1-16,-3 17 1 0,1 2 0 16,1 3-6-16,1 0 6 15,2 1 0-15,2-2 0 16,7-4 2-16,2-2-2 15,0-8 0-15,0-4 1 16,18-4 8-16,1-6-3 16,4 0 2-16,0 0-4 15,-4-16 9-15,1-4-16 16,-1-4 3-16,0-1-7 16,-1-4-12-16,3 0 11 15,-8 9 8-15,-3 7-7 0,-2 5 7 16,-4 5-1-1,-2 3 1-15,3 0-7 0,-1 17-9 16,0 10 25-16,1-2-9 16,2 3 0-16,-3 0 10 15,1-5-10-15,-3-6 0 16,0-5 2-16,0-4 6 16,0-6-5-16,-2-2-3 15,5 0 0-15,1 0 15 16,6-8-10-16,1-14-5 15,1-4 0-15,-1-3-11 16,1 2 10-16,-2 1 1 0,1 4-6 16,1 4 5-16,-5 7-2 15,1 6 3-15,-6 5 0 16,2 0-10-16,1 2 9 16,1 15 1-16,-2 8 14 15,0 1-7-15,-1 1 18 16,-1-4-9-16,0-1-11 15,-2-6 34-15,3-7-35 16,0-2-4-16,-3-3 0 16,0-4 10-16,3 0-10 15,1 0 0-15,5-16 2 16,3-10-4-16,6-8 2 16,0-3-6-16,0 0 4 15,0 0-7-15,-5 5 5 0,-4 8 4 16,-1 11 0-16,-4 4 7 15,-4 9 2-15,1 0-9 16,-1 0 0-16,2 14-6 16,4 13 2-16,-4 5 4 15,4 1 0-15,3 4-8 16,1-7-4-16,-1-7-40 16,-3-4-33-16,0-7-106 15,-6-8 35-15,-2-4-36 16,0 0 154-16,0-10 30 15,0-13 16-15,4 2 4 16,7-6 105-16,3 3-18 16,3 3 2-16,2 1-16 15,-4 3-8-15,1 6 18 0,-1 2-54 16,-3 2 2-16,-4 5 2 16,-3-1-45-16,-1 3 28 15,0 0-28-15,4-2 5 16,0 0 7-16,7-1-4 15,-1-4-8-15,1-2 0 16,1-4 10-16,-5-3-17 16,-1 3 7-16,-6-2 0 15,-4 0-12-15,0 2 13 16,0 5-1-16,0 2 0 16,0 5-10-16,0 1 1 15,-9 0 9-15,-4 0 0 0,-2 12-9 16,-4 7 12-16,3 1-3 15,3 2 0-15,0 5 8 16,-1 1-10-16,6 4 2 16,-2-2 0-16,8 2 13 15,2-4-3-15,0-7-10 16,16-4 0-16,15-9 12 16,5-8-7-16,4 0-3 15,3-25-1-15,-6-7 12 16,-1-5-5-16,-3-1-8 15,-6 0 0-15,-5-1 4 16,-5 7-9-16,-11 1 5 0,-2 4 0 16,-4 10 22-16,0 4-19 15,0 7 19-15,0 6-22 16,-14 0 0 0,-7 10-8-16,-4 14 8 0,5-4 0 15,7 3-3-15,6-8 12 16,7-3-9-16,0-2 0 15,0-1-17-15,5-6 9 16,5 3 8-16,1-2 0 16,3 3-1-16,1 3 9 15,6-1-8-15,3 5 0 16,1-4-1-16,-6 3-5 16,0-6 6-16,-9 2 0 15,-2-4 0-15,-4 0 13 16,-4-3-13-16,2-2 10 0,5 0-9 15,11-14 41-15,13-18-34 16,9-13-3-16,4-1-10 16,-3 4-47-16,-8 0-32 15,-4-3-238-15</inkml:trace>
  <inkml:trace contextRef="#ctx0" brushRef="#br1" timeOffset="108758.93">20305 12136 101 0,'0'0'144'15,"0"0"25"-15,0 0-1 16,0 0-47-16,0 0-39 16,0 0-65-16,0 0 9 15,-36-13-15-15,29 18-8 16,1 5 25-16,-3 2-28 15,2 1 22-15,1-3 16 16,3-1-26-16,1-5 24 16,2-4-10-16,0 0-19 15,0 0 47-15,0 0-20 16,0-2 24-16,0-20-8 16,0-7-43-16,2-3-9 15,5 0 2-15,-5 4 0 0,5 9-3 16,-1 5 3-16,-3 5 0 15,-1 7 0 1,2 2-26-16,3 0 24 0,0 8-3 16,-1 18 5-16,1 7-7 15,-5 3 18-15,1 0-11 16,-3-2 17-16,0-6-9 16,0-4 8-16,0-8-16 15,0-7 9-15,2-9-4 16,-2 0 0-16,3 0-5 15,1 0 22-15,-2-12-18 16,4-11 7-16,5-7-11 0,3-5 0 16,1 3-18-16,-1 0 17 15,-3 10 1-15,-1 8-3 16,-6 6 2-16,0 8-7 16,1 0 6-16,1 0-4 15,0 15-11-15,2 4 21 16,-4 8-4-16,1-1 1 15,1-1 14-15,-4 0-15 16,0-5 0-16,0-7 2 16,-2-6-1-16,0-2 1 15,3-5-2-15,0 0 0 16,-1 0 16-16,4-12-26 16,5-15 10-16,1-5-40 0,1 1 36 15,0 1-21 1,-1 0 25-16,1 5-4 0,0-1 8 15,-2 7-4-15,-2 9 11 16,-2 7-1-16,-2 3 6 16,3 0-16-16,-1 20 0 15,2 7 17-15,-4 7-9 16,-1 1 8-16,2-1-16 16,-1-6 8-16,3-5 2 15,-2-9-8-15,-2-5-2 16,-2-8 0-16,0-1 13 15,3 0-10-15,-1-10-3 16,8-15 12-16,1-8-25 0,3-3-2 16,5-4-23-1,0 5 7-15,-3 4-5 0,-3 7 34 16,-8 10 2-16,-1 8 0 16,-3 6 16-16,-3 0-16 15,0 3 0-15,0 20 8 16,0 12 3-16,0 3 19 15,0-2-25-15,0-4 1 16,0-5 0-16,0-6-5 16,0-6-1-16,7-8 0 15,1-5 12-15,1-2-12 16,3 0 14-16,-2-23-1 0,1-11 13 16,-1-10-22-1,-2-2-4-15,-3-2 0 16,-5 8-1-16,0 7-3 0,0 16 4 15,-2 11-10-15,-13 6 0 16,-8 6-17 0,0 26-10-16,3 11-4 0,5 3-110 15,8 0-42-15,5-10-180 16,2-9-82-16</inkml:trace>
  <inkml:trace contextRef="#ctx0" brushRef="#br1" timeOffset="109458.39">20891 12212 465 0,'0'0'250'0,"0"0"-142"0,0 0-14 16,0 0-40-16,0 0 19 15,0 0-21-15,62-112-27 16,-55 87 23-16,-4-4-47 16,1-2 22-16,-4-1-4 15,0 2-8-15,2 4 3 16,-2 10-14-16,0 3 7 15,0 10 0-15,0 3-7 16,0 0-6-16,0 3-10 16,0 17-7-16,-2 3 20 15,0 0 3-15,2-2-14 16,0-5 7-16,11 0-32 16,11-4-5-16,5-2 17 15,-5-2-16-15,-6-1 41 16,-5 0-6-16,-2 0 8 0,-4-2-7 15,-3 2 9-15,0-4-2 16,-2-1 10-16,2-2-8 16,-2 0 35-16,0 2-5 15,2 3-19-15,3-1 15 16,5 4-25-16,6-4 7 16,7-2 7-16,2-2-12 15,1 0 8-15,3 0-12 16,-5-13 5-16,3-4 14 15,-4-4-13-15,-4-1-5 16,2-2-2-16,-1-1 15 0,-1-4-16 16,2 0 1-1,-1 4 0-15,-7 1-2 0,-3 6 3 16,-6 2-1-16,-4 3 0 16,0 5-3-16,0 5-4 15,-2 1 7-15,-12 2 0 16,-3 0-16-16,1 0 14 15,-3 18 2-15,4 0 0 16,-1 6 0-16,3 2 0 16,5 0 4-16,5 5 0 15,3-2 40-15,0 0-32 16,16-8 18-16,13-5 1 16,6-11-21-16,10-5 30 15,-1-5-29-15,-1-23-6 0,-9-4-10 16,-8-3-2-16,-8 1-13 15,-4-3-22 1,-10-1-201-16,-4-3-451 16</inkml:trace>
  <inkml:trace contextRef="#ctx0" brushRef="#br1" timeOffset="111177.9">21964 11923 468 0,'0'0'187'0,"0"0"-70"15,0 0-73-15,0 0-19 16,0 0 12-16,0 0-22 15,91-80 20-15,-74 56-26 16,-3-2-8-16,-3 0 22 0,-6-1-16 16,-3 1-7-16,-2-2 0 15,0 4-23 1,0 4 17-16,0 6-17 0,0 7 17 16,-7 1-8-16,-4 6 14 15,2 0-7-15,-2 6 5 16,-3 11 4-16,5 5 5 15,-1 4 6-15,5 2-11 16,1 5 32-16,1-1-33 16,3 3 22-16,0 2 10 15,0-1-17-15,0 0 20 16,5-8-29-16,6-6-5 16,0-7 37-16,1-7-37 15,-2-7 9-15,3-1 6 0,1 0-13 16,1-14 22-16,1-12-26 15,-1-1 2-15,-1 1-8 16,-1-1 6-16,-1 3-16 16,-3 0-4-16,-1 4 3 15,2 5 13-15,-4 6 4 16,-1 4 0-16,-1 5-6 16,-2 0 6-16,3 5 0 15,-3 12-1-15,0 6 3 16,-2 3 18-16,0 0-11 15,0 1-8-15,0-4 25 16,0-6-21-16,0-4 6 0,0-6-11 16,0-7 14-16,0 0-6 15,5 0-5-15,6-11 8 16,5-12 1-16,1-6-7 16,4-5-9-16,0 0 4 15,-3-1-8-15,1 4 0 16,-4 4 8-16,-1 8 0 15,-3 6 20-15,-5 10-17 16,0 3 12-16,2 3-15 16,-2 26 5-16,1 7 36 15,-1 3-27-15,-1 2-8 16,0-9 8-16,-1-4-7 16,5-11-7-16,4-4 0 15,1-9-28-15,1-4 12 16,1 0-38-16,-3-3-24 0,1-14 18 15,-1-5-61-15,1-4 57 16,1-4 9-16,-1-5-49 16,1 1 96-16,-1 1 2 15,-1-2 6-15,-5 5 50 16,2 2 6-16,-6 7 6 16,-2 6-17-16,-2 7-8 15,0 8 45-15,0 0-43 16,0 0-36-16,-14 4 8 15,-3 18 4-15,-1 6-14 0,1 6 17 16,1 7-16-16,5-1 18 16,4-5-20-16,2 0 0 15,5-7-2 1,0-8 11-16,10-8-9 0,9-8 0 16,1-4 4-16,3-4-17 15,0-24 13-15,-2-7-63 16,-3-2 32-16,-3-1-14 15,-5 4 44-15,-3 4-4 16,-7 3 10-16,0 7 41 16,0 4 12-16,0 8-12 15,0 7 15-15,0 1-59 16,0 0 9-16,0 0-11 16,0 13-2-16,0 11-5 15,0 2 7-15,0 9 0 0,0 5 15 16,0 10-10-16,0 6 13 15,0 6-4 1,0 5-14-16,4 0 30 0,2 1-30 16,4-3 1-16,-1-1 10 15,-3-4 3-15,-2-2-14 16,-4-5 0-16,0-6 7 16,0-4 3-16,-4-7-10 15,-14-6 0-15,-2-4 19 16,-2-9-7-16,1-4-12 15,4-9 11-15,-1-4-10 16,3-2 38-16,3-26-36 0,3-10-2 16,5-6 18-16,2-9-9 15,2-5-10-15,0-2 0 16,0-4-6-16,11-1 0 16,3 7-35-16,-4 5-30 15,3 4-11-15,8 8-220 16,1-4-364-16</inkml:trace>
  <inkml:trace contextRef="#ctx0" brushRef="#br1" timeOffset="112398.77">22969 11791 383 0,'0'0'112'0,"0"0"-55"0,0 0-31 15,0 0 32-15,0 0-35 16,0 0-13-16,13-4 39 16,-9 4-43-16,1 0 14 15,0 0 3-15,-1 4-15 16,1-2 17-16,-3 2-25 16,0-4 0-16,0 0 25 15,5 0 5-15,-1-10 52 16,4-6-43-16,-6-4-7 15,-2 2 26-15,-2-3-40 16,0 3-16-16,0 3 17 16,0-2-9-16,0 3-6 15,-2 2-1-15,-5 4 4 16,3 8 14-16,-5 0-21 0,-2 0 0 16,-5 10-14-16,-2 14 13 15,0 7 1-15,1 1 0 16,1-1 1-16,7-4-2 15,1-5 1-15,4-4 0 16,2-4-6-16,2-5 12 16,0-4-6-16,0-3 0 15,0-2 2-15,16 0 3 16,2-10-5-16,2-14 0 0,-2-2-11 16,-5-2-20-1,-1 0 11-15,-6 3 12 0,1 6 8 16,-3 8-5-1,-2 5 6-15,5 3-1 0,0 3 12 16,2 0-3-16,4 9-9 16,3 7 24-16,1 4-23 15,1-1 15-15,1-2-16 16,2-3 0-16,2-6-3 16,1-5 3-16,1-3-8 15,-3 0-25-15,-4 0-19 16,-2-14 27-16,-3-3-23 15,-2-1 1-15,1-4 22 16,-2-2 8-16,-3-1 17 0,-3-4 13 16,-1 3-8-16,-3 0 34 15,0 6-16-15,0 5 3 16,-9 10 24-16,-4 5-33 16,-1 0 6-16,-1 10-23 15,1 17 2-15,1 2-1 16,2 3-1-16,1-1 0 15,6-4 1-15,4-4 6 16,0-3-7-16,0-6 0 16,0-4 3-16,9-3 5 15,7-7-8-15,2 0 0 16,4 0 16-16,-2-10-7 16,0-11-9-16,-4-4 0 15,0-5 5-15,-8 2-1 16,-1 0-4-16,-3 6 0 0,-4 7 13 15,2 4-10-15,-2 8 30 16,0 3-11-16,0 0-21 16,0 0-2-16,2 7 0 15,4 15 1-15,0 7 15 16,1-2-6-16,1 6 6 16,0-1 8-16,-4 4-9 15,0 5 32-15,3 6-41 16,-1 5-2-16,-1 4 20 15,4 2-15-15,-5 0-3 16,1-3-5-16,-1-7 10 16,-2-6 6-16,-2-8-16 0,0-6 0 15,0-6 14 1,-2-6-4-16,-11-6-5 0,-3-4 11 16,1-6-16-16,-3 0 40 15,1 0-37-15,-2-20 2 16,3-14 16-16,3-11-11 15,7-8-10-15,4-10 0 16,2-2 1-16,0-4 0 16,0 5-1-16,8 10-18 15,7 8 11-15,6 10-67 16,1 7 14-16,1 10-64 16,1 0-191-16,-2 6-300 15</inkml:trace>
  <inkml:trace contextRef="#ctx0" brushRef="#br1" timeOffset="113367.61">23593 11672 414 0,'0'0'207'15,"0"0"-91"-15,0 0 0 16,0 0-43-16,0 0-36 16,0 0 26-16,0 0-21 15,-11-5-4-15,11 5 17 16,0 0-45-16,2 0 23 15,11 0 1-15,7 0-18 16,3 0 22-16,-4-8-38 0,2-3 0 16,-3-1 3-1,-7-2 6-15,-3-2-9 0,0 0 0 16,-6 1 6-16,-2-5-5 16,0 5-1-16,0-3 0 15,0 4-13-15,0 3-3 16,0 6 12-16,-2 5-6 15,-10 0 10-15,-1 0-14 16,-3 5 14-16,-3 9 0 16,-4 4-5-16,3 1 19 15,2 1-14-15,2 2 11 16,3 2-8-16,4-2 31 16,7 1-31-16,2 0-2 0,0 2 30 15,0-2-25 1,11 0 6-16,11-3-9 0,3-6 4 15,6-8 4-15,2-6-11 16,6 0 0-16,1 0-6 16,4-17-22-16,-1 2-17 15,-8-2-54-15,-6 3-72 16,-11 5 133-16,-5-2 13 16,0 1 25-16,-1 0-4 15,1-4 17-15,-1 5 14 16,-4-2 24-16,-1 2 5 15,-5 2 22-15,-2 2-46 16,0 0-8-16,0 1 18 16,0 0-39-16,-6-3 10 0,-10 5-13 15,-2-3 5-15,-2 3-5 16,-5 0 0-16,4 2 0 16,-4 0 4-16,2 0 7 15,1 9-11-15,2 6 0 16,2 4 0-16,5 2-4 15,1 0 4-15,8-3 0 16,4-3-5-16,0 0 15 16,0-8-10-16,14-4 0 15,10-3 2-15,5-3 4 16,4-20-6-16,-4-12 0 16,-2-1-7-16,-4-4 7 15,-8-6-1-15,-6 0 1 0,-2-4 0 16,-5 0-6-16,-2 1 6 15,0 5 0-15,0 6-6 16,0 6 14-16,0 10-9 16,0 6 1-16,0 6 0 15,0 8 3-15,0 2-3 16,0 0 0-16,-2 0-7 16,-3 21 6-16,5 13 1 15,0 7 0-15,0 13 4 16,0 10 19-16,0 5-23 15,5 1 0-15,3-4 0 16,-3-6 11-16,4-5-15 0,-2-11 4 16,1-10-66-16,4-17-76 15,1-17-354-15</inkml:trace>
  <inkml:trace contextRef="#ctx0" brushRef="#br1" timeOffset="113512.2">24444 11500 1055 0,'0'0'112'0,"0"0"-74"15,0 0-38-15,0 0-13 16,0 0-199-16,0 0-353 16</inkml:trace>
  <inkml:trace contextRef="#ctx0" brushRef="#br1" timeOffset="114874.43">20895 7781 248 0,'0'-15'173'0,"0"5"-2"15,0 3-55-15,0 0 17 16,0 3-59-16,0 2 1 16,0 1 16-16,0 1-47 15,0 0 6-15,0 0-30 16,-2 0-19-16,-2 0 28 16,-5 0-25-16,-5 19-4 15,-5 15 2-15,1 14 13 16,2 15-14-16,3 17-1 0,6 19 6 15,5 12 17-15,2 6-20 16,0-7-3-16,31-10 0 16,19-8-9-16,23-10 3 15,20-19-108-15,13-29-287 16</inkml:trace>
  <inkml:trace contextRef="#ctx0" brushRef="#br1" timeOffset="115786.95">24043 11153 38 0,'0'0'226'16,"0"0"-49"-16,0 0 5 0,0 0-45 15,0 0-59-15,0 0 2 16,-11-28-12-16,11 28-25 16,0 0 16-16,22 0-54 15,19 0 5-15,15 17-10 16,6 26 5-16,0 25-5 16,-11 26 8-16,-12 17 6 15,-22 7 39-15,-17 0-42 16,-11-7 19-16,-29-7 13 15,-16-3-27-15,-6-14 38 16,-4-11-32-16,9-14-16 16,12-13 15-16,12-15-15 15,8-12-6-15,12-4 0 16,-1-5-2-16,6-6-6 16,1 0-32-16,3-2-58 0,4-5-138 15,0 0-336-15</inkml:trace>
  <inkml:trace contextRef="#ctx0" brushRef="#br1" timeOffset="136550.37">26606 5472 1 0,'0'-2'49'15,"0"-4"-15"-15,0 2 33 16,0 0-20-16,0-2-8 15,0 2 12-15,0-1 19 16,0 0-33-16,0 3-11 16,0 0 7-16,0 0-6 15,0-2-19-15,0-1 10 16,0 0-14-16,-2 1-1 16,0 1 22-16,0 3 4 15,2 0-3-15,-2 0 3 0,2 0-11 16,0 0 1-16,0 0-19 15,0 0-1-15,0 0 0 16,0 7-5-16,0 13 6 16,0 6 6-16,0 4-5 15,0 3 13-15,0 4-10 16,0-3-3-16,0 2-1 16,0-4 0-16,2-1-26 15,-2-7-85-15,0-5-106 16,0-10-87-16</inkml:trace>
  <inkml:trace contextRef="#ctx0" brushRef="#br1" timeOffset="136935.12">26616 5949 41 0,'0'0'41'0,"0"0"5"16,0 0 20-16,0 0-10 15,0 0-4-15,0 0-14 16,-2 29-21-16,2-22-5 16,0 5-10-16,0 2 1 15,0 4-6-15,0 1-35 16,0 3-79-16,0-2-55 15</inkml:trace>
  <inkml:trace contextRef="#ctx0" brushRef="#br1" timeOffset="137233.06">26622 6349 47 0,'0'0'84'0,"0"0"-1"16,0 0 23-16,0 0-18 15,0 0-36-15,0 0 8 0,16 40-21 16,-13-26-33-16,-3 1 5 15,2 6-11-15,-2 2-24 16,0 5-67-16,0 2-96 16,0 1-49-16</inkml:trace>
  <inkml:trace contextRef="#ctx0" brushRef="#br1" timeOffset="137479.65">26670 6807 276 0,'0'0'143'0,"0"0"-113"0,0 0 16 16,0 0 6-16,0 0 6 16,0 0-48-16,2 42 20 15,0-28-13-15,2 3-14 16,1 1 8-16,-3 2-11 15,-2 3 0-15,0 3-5 16,0 3-44-16,0 3-65 16,0 2-45-16,0-4-35 15</inkml:trace>
  <inkml:trace contextRef="#ctx0" brushRef="#br1" timeOffset="137679.53">26691 7247 59 0,'0'0'92'0,"0"0"15"15,0 0 16-15,0 0-9 16,0 0-6-16,0 0-34 16,12 92-36-16,-12-71 9 15,0-4-38-15,0 5-8 16,0 0 7-16,0 4-8 16,0 1-29-16,0 5-45 15,0 1-68-15,0 3-51 16,0 3-6-16</inkml:trace>
  <inkml:trace contextRef="#ctx0" brushRef="#br1" timeOffset="137853.43">26703 7775 60 0,'0'0'89'0,"0"0"47"16,0 0-27-16,0 0 23 16,0 0-36-16,0 0-36 15,0 106 4-15,6-83-46 16,1 1-5-16,1 1-1 15,0-1-12-15,-2 2-10 16,-3 2-65-16,-3 2-96 16,0 2-101-16</inkml:trace>
  <inkml:trace contextRef="#ctx0" brushRef="#br1" timeOffset="138014.32">26783 8427 123 0,'0'0'324'0,"0"0"-237"16,0 0-74-16,0 0-13 15,0 0 0-15,0 0-25 16,-11 137-113-16,6-103-85 16</inkml:trace>
  <inkml:trace contextRef="#ctx0" brushRef="#br1" timeOffset="138217.2">26745 8976 122 0,'0'0'338'0,"0"0"-243"16,0 0-1-16,0 0-43 15,0 0-31-15,0 0-1 16,0 138-19-16,0-108-5 15,4 2-48-15,-2-2-67 16,-2-1-65-16,0-3-46 16</inkml:trace>
  <inkml:trace contextRef="#ctx0" brushRef="#br1" timeOffset="138602.29">26716 9738 218 0,'0'0'338'16,"0"0"-251"-16,0 0-51 16,0 0-8-16,0 0 13 15,0 0-37-15,18 68-8 16,-11-44-7-16,-3 2-46 15,-2-1-21-15,-2 6-43 16,0 5-61-16,0 1 18 16,0 2 79-16</inkml:trace>
  <inkml:trace contextRef="#ctx0" brushRef="#br1" timeOffset="138780.64">26734 10333 302 0,'0'0'232'0,"0"0"-208"16,0 0 16-16,0 0-16 15,0 0-19-15,0 0-5 16,-14 148-1-16,18-114-94 16,-1 4-47-16,-3 3-40 15</inkml:trace>
  <inkml:trace contextRef="#ctx0" brushRef="#br1" timeOffset="138970.2">26724 11142 217 0,'0'0'217'0,"0"0"-134"0,0 0-2 15,0 0-31-15,0 0-35 16,0 0-15-16,8 176-17 15,-6-143-100-15,-2 8 41 16,0 3-85-16,0 2-97 16</inkml:trace>
  <inkml:trace contextRef="#ctx0" brushRef="#br1" timeOffset="139137.09">26783 11821 123 0,'0'0'128'0,"0"0"-30"16,0 0-6-16,0 0-40 15,0 0-5-15,0 0-43 16,2 146-4-16,-2-114-50 16,0 0-43-16,0 1 19 15,-7 3 2-15,3-3-34 16,0 6 94-16,1-2-116 16</inkml:trace>
  <inkml:trace contextRef="#ctx0" brushRef="#br1" timeOffset="140748.94">19398 3615 78 0,'0'0'132'0,"0"0"-87"15,0 0-36-15,0 0 8 16,0 0 0-16,0 0 10 15,0 0-3-15,6 3-24 0,-6 3 16 16,0 1-15-16,0 7-1 16,0 7 0-16,0 2-131 15,-6 5-45-15</inkml:trace>
  <inkml:trace contextRef="#ctx0" brushRef="#br1" timeOffset="141037.79">19429 4171 36 0,'0'0'48'0,"0"0"52"0,0 0-29 16,0 0 56-16,0 0-33 16,0 0-66-16,0 38 6 15,0-22-28-15,0 2-5 16,0 3-2-16,0 2-10 16,0 1-83-16,0 0 16 15,-5 2-76-15</inkml:trace>
  <inkml:trace contextRef="#ctx0" brushRef="#br1" timeOffset="141245.18">19447 4604 95 0,'0'0'174'15,"0"0"-111"-15,0 0 17 16,0 0-10-16,0 0-25 15,0 0-34-15,0 28-10 16,0-12 11-16,0 2-12 16,0 0-44-16,0 4-74 15,0 2-46-15,0 4-7 16</inkml:trace>
  <inkml:trace contextRef="#ctx0" brushRef="#br1" timeOffset="141435.14">19447 4981 48 0,'0'0'133'0,"0"0"-22"16,0 0-27-16,0 0-37 15,0 0 30-15,0 0-33 16,4 72-39-16,-4-46 11 16,3 2-13-16,-3 1-6 15,0 5-13-15,0-3-99 16,0-1-30-16,0 0-12 15</inkml:trace>
  <inkml:trace contextRef="#ctx0" brushRef="#br1" timeOffset="141620.03">19480 5522 56 0,'0'0'143'15,"0"0"-34"-15,0 0-5 16,0 0-47-16,0 0-24 15,0 0 0-15,9 98-33 16,-9-76 6-16,0 0-6 16,0 3-67-16,2 1-42 15,-2-3-23-15,0 0-53 16</inkml:trace>
  <inkml:trace contextRef="#ctx0" brushRef="#br1" timeOffset="141802.82">19495 5961 87 0,'0'0'170'0,"0"0"-26"16,0 0-10-16,0 0-40 15,0 0-59-15,0 0-4 16,5 94-27-16,-5-71-2 16,0 0-2-16,0 4-78 15,0-1-52-15,0 4-61 16,0 2-20-16</inkml:trace>
  <inkml:trace contextRef="#ctx0" brushRef="#br1" timeOffset="141986.73">19498 6486 75 0,'0'0'118'0,"0"0"-23"16,0 0-58-16,0 0 10 15,0 0-31-15,0 0-16 16,-3 208 9-16,6-174-9 15,4-3-7-15,-3-2-18 16,1-3-19-16,-3 0 19 16,2-1-26-16,-2 0-53 15,0 3-5-15</inkml:trace>
  <inkml:trace contextRef="#ctx0" brushRef="#br1" timeOffset="142199.59">19531 7250 35 0,'0'0'203'0,"0"0"11"0,0 0-51 16,0 0-31-16,0 0-17 15,0 0-80-15,10 133 6 16,-8-113-27-16,0 0-8 16,0 4-12-16,2 3 0 15,3 1-68-15,-5 3-29 16,5 1-56-16,-2 0-73 15,-3 2 26-15,0-3 38 0</inkml:trace>
  <inkml:trace contextRef="#ctx0" brushRef="#br1" timeOffset="142359.51">19576 7810 76 0,'0'0'109'0,"0"0"-33"0,0 0 1 16,0 0-1-16,0 0-48 15,0 0-4-15,4 147-22 16,-1-125 1-16,-1-1 1 15,0-1 0-15,2-8 11 16,1 1-15-16,2-3-32 16,2 4-92-16,-5 4-50 15</inkml:trace>
  <inkml:trace contextRef="#ctx0" brushRef="#br1" timeOffset="142546.44">19645 8536 508 0,'0'0'152'15,"0"0"-82"-15,0 0-48 16,0 0 1-16,0 0-23 16,0 0-55-16,12 121-52 15,-10-88-145-15,-2 1-24 16</inkml:trace>
  <inkml:trace contextRef="#ctx0" brushRef="#br1" timeOffset="142727.35">19696 9281 524 0,'0'0'225'0,"0"0"-110"16,0 0-77-16,0 0-3 15,0 0-35-15,0 0-21 16,18 167-67-16,-11-129-138 16,-5 5-133-16</inkml:trace>
  <inkml:trace contextRef="#ctx0" brushRef="#br1" timeOffset="142935.17">19765 10098 113 0,'0'0'411'0,"0"0"-209"16,0 0-61-16,0 0-69 15,0 0-5-15,0 0-47 16,9 153-13-16,-4-119 1 16,0 7-8-16,-3 5-32 15,-2 12-31-15,0 17-39 16,0 12-49-16,0 10-267 15</inkml:trace>
  <inkml:trace contextRef="#ctx0" brushRef="#br1" timeOffset="143830.12">19772 11018 329 0,'0'0'204'0,"0"0"-115"16,0 0 12-16,0 0-75 15,0 0-26-15,0 0 0 16,0 9 0-16,0 15 0 16,0 1 0-16,0 9-2 15,2-2 1-15,-2 3-28 16,0 7 0-16,0 2-49 15,0 7-131-15,0 0-22 16</inkml:trace>
  <inkml:trace contextRef="#ctx0" brushRef="#br1" timeOffset="144005.06">19752 11768 243 0,'0'0'151'0,"0"0"-61"15,0 0-35-15,0 0-14 0,0 0-29 16,0 0-5-16,-20 231-7 16,20-187-20-16,0 2-94 15,0 3-37-15,0-1-2 16,0 1 26-16</inkml:trace>
  <inkml:trace contextRef="#ctx0" brushRef="#br1" timeOffset="144250.16">19745 12846 148 0,'0'0'129'0,"0"0"-75"0,0 0-37 16,0 0-17-16,0 0-18 15,0 0-42-15,0 313-36 16,7-262 38-16,-4-7 58 15,1 0 0-15,-2-3 47 16,0-8 26-16,0-1-24 16,0-6-24-16,-2 1-25 15,3 1-12-15,-1 0-108 16</inkml:trace>
  <inkml:trace contextRef="#ctx0" brushRef="#br1" timeOffset="144419.82">19836 13955 449 0,'0'0'223'15,"0"0"-150"-15,0 0-66 16,0 0-5-16,0 0-2 16,0 0-32-16,-2 167-50 15,2-130-184-15,0 4-46 16</inkml:trace>
  <inkml:trace contextRef="#ctx0" brushRef="#br1" timeOffset="144580.74">19867 14800 293 0,'0'0'280'15,"0"0"-161"-15,0 0-44 16,0 0-47-16,0 0-28 15,0 0-99-15,21 466-329 16</inkml:trace>
  <inkml:trace contextRef="#ctx0" brushRef="#br1" timeOffset="146459.41">10337 3430 35 0,'0'0'191'0,"0"0"-52"16,0 0-20-16,0 0-37 15,0 0-17-15,0 0 14 16,0 0-11-16,0-21-11 0,0 19 29 16,0 2-50-1,0 0-1-15,0 0-35 0,0 0 6 16,0 0-12-16,0 0-14 16,0 3-84-16,0 22 44 15,0 7 3-15,0 8-6 16,0 2-27-16,0 4-76 15,0 2 58-15,0 0-37 16,0 4-9-16</inkml:trace>
  <inkml:trace contextRef="#ctx0" brushRef="#br1" timeOffset="146612.31">10352 4008 38 0,'0'0'94'0,"0"0"-39"16,0 0-4-16,0 0-1 15,0 0-19-15,0 0-29 16,0 73-2-16,0-48-42 16,0 8-65-16,0 1-18 15</inkml:trace>
  <inkml:trace contextRef="#ctx0" brushRef="#br1" timeOffset="146820.17">10385 4684 7 0,'0'0'80'0,"0"0"12"16,0 0-33-16,0 0-10 16,0 0-26-16,0 0-16 15,14 158-7-15,-14-123-4 16,2 6-32-16,0 8-74 15,5 1-57-15</inkml:trace>
  <inkml:trace contextRef="#ctx0" brushRef="#br1" timeOffset="147045.2">10430 5492 59 0,'0'0'116'0,"0"0"10"16,0 0-68-16,0 0-13 15,0 0-7-15,0 0-5 16,13 188 6-16,-4-151-8 16,0-4-16-16,0 1 10 15,-3 3-25-15,-3-1 0 16,-1 2 0-16,-2 2-44 16,0 0-45-16,0 5-24 15,0 2-19-15,-5 4 3 16</inkml:trace>
  <inkml:trace contextRef="#ctx0" brushRef="#br1" timeOffset="147252.09">10468 6416 12 0,'0'0'54'0,"0"0"-15"15,0 0 1-15,0 0 27 16,0 0-10-16,0 0-5 16,35 239-7-16,-30-207 9 15,-1-2 13-15,-2 0-13 16,-2 1-14-16,0 1 10 15,0 2-40-15,0 4 11 16,0 1-16-16,0 5 0 16,0 7-10-16,0 7-10 15,0 10-116-15,0 12-47 16,-11 9-75-16</inkml:trace>
  <inkml:trace contextRef="#ctx0" brushRef="#br1" timeOffset="147435">10479 7819 53 0,'0'0'115'0,"0"0"44"16,0 0-60-16,0 0-43 15,0 0-17-15,0 0-36 16,0 164 4-16,0-136-7 16,0 0-9-16,0-1-24 15,2 2-56-15,2 3-5 16,-4 4-27-16,2 8-22 15</inkml:trace>
  <inkml:trace contextRef="#ctx0" brushRef="#br1" timeOffset="147637.14">10476 8857 229 0,'0'0'159'0,"0"0"-46"16,0 0-87-16,0 0-1 15,0 0-18-15,0 0-7 16,-29 214-22-16,27-179-52 16,-2-1-47-16,-5 0 11 15,-5 2-3-15,-1-2 76 16,-1 3 33-16,-1-4 0 16</inkml:trace>
  <inkml:trace contextRef="#ctx0" brushRef="#br1" timeOffset="147819.03">10250 9458 9 0,'0'0'60'16,"0"0"-35"-16,0 0-20 16,0 0 7-16,0 0-12 15,0 0 18-15,-32 106 7 16,23-80-18-16,0 1 21 16,-2-3 0-16,0-2-9 15,-2-3 5-15,-3-2-22 16,-2-1-2-16,0 4-52 0,-5 2-84 15</inkml:trace>
  <inkml:trace contextRef="#ctx0" brushRef="#br1" timeOffset="148431.81">9997 10132 366 0,'0'0'114'15,"0"0"-70"-15,0 0-44 16,0 0-5-16,0 0-1 16,0 0-10-16,-36 94-57 15,36-69 40-15,0-3-16 16,0-1 49-16,0 4-22 16,0-1-21-16,-2 5 3 15,-6 4-11-15,-2 6 1 16,1 2 42-16,3 1 2 0,6-5-36 15,0-2 40-15,0-6 2 16,0-7 53-16,0-3 25 16,0-4 14-16,0-1-34 15,-4-2-32-15,-5 2-1 16,-3 2-25-16,-1 4-1 16,2 4 0-16,2 2-9 15,2 3 10-15,5-4 0 16,2 1 0-16,0-4 9 15,0-2-9-15,0-2 0 16,-4-4-4-16,-4-2-69 0,4-2 4 16,-2 3 66-16,1 1 3 15,3 3 59-15,2 4-18 16,0-1 9-16,0-1 7 16,0 1-10-16,0-1 3 15,0-1-13-15,0 3-19 16,0 2 18-16,0 0-19 15,2 2 15-15,5-1 33 16,-1 2-48-16,4-1 29 16,-1-2 1-16,-1 0-19 15,-1-2 16-15,-4-1-41 16,-3 2-3-16,0 3 0 16,0-1-20-16,0 6-53 15,0 2-38-15,0 6-37 0,0 3-55 16,4-2-49-1</inkml:trace>
  <inkml:trace contextRef="#ctx0" brushRef="#br1" timeOffset="148940.17">9932 11834 391 0,'0'0'187'16,"0"0"-98"-16,0 0-10 15,0 0-49-15,0 0-12 16,0 0-12-16,-15 87-3 15,15-65-3-15,0 4-35 16,-2 1 7-16,0-1-14 0,2 0-30 16,0 4-23-16,0 2 29 15,0-1 42-15,2 1 22 16,5-1-63-16,-1-5 9 16,-4 0 2-16,0-2 54 15,-2 1 2-15,0-2 4 16,0 0 23-16,0 0 31 15,0 0 13-15,0-6 27 16,-2 1 9-16,0 0-30 16,-2 3 0-16,4 2-45 15,0 1-18-15,0 3-12 16,0 1 3-16,0 0-13 16,6 2 6-16,1 2-54 15,-3 5 15-15,1-2-30 0,-3 7-31 16,3-1-65-16,-3 0-64 15,2 0 134-15,1-5 68 16,-3-4 19-16,0-4 5 16,0-4 3-16,-2-6-1 15,0-1-11-15,0-2 3 16,0-1 9-16,0 0 37 16,0 1 23-16,0 0 5 15,0 4-15-15,0 0-26 16,0 6-24-16,0 5-31 15,-2 5-72-15</inkml:trace>
  <inkml:trace contextRef="#ctx0" brushRef="#br1" timeOffset="158738.34">27673 9956 7 0,'-3'0'63'16,"0"0"-14"-16,1 0-19 15,2 0-20-15,0 0 3 16,0 0-13-16,-2 0 4 16,0 0-1-16,0 0-1 15,-5 0 23-15,3 2 6 16,-3-2 15-16,0 2-15 15,3-2 14-15,-1 2-13 16,5-2 20-16,0 0-24 16,-2 0 3-16,2 0 8 15,0 0-21-15,0 0 28 16,0 0-14-16,0 0-21 16,0 0 29-16,0 0-29 0,0 0 11 15,0 0 11-15,0 0-20 16,5 0 21-16,8 0-12 15,3 0-7-15,2-6-10 16,-1 0-5-16,1 0 0 16,3 1-13-16,0 2 25 15,4-1-12-15,0-2 4 16,2-1 5-16,-1 0-2 16,0-3-7-16,3 1 0 15,0 2 0-15,3-3 5 16,2 3-5-16,-3 3 0 15,0 3 6-15,0-2 0 16,1 3-6-16,-1 0 0 16,-2 0-2-16,2 0 10 15,0 0-7-15,0 0-1 0,3 0 2 16,1 0-1-16,1 0 8 16,1 0-9-16,4 0 2 15,-3 0 12-15,2 0-16 16,-2-1 2-16,2-5 0 15,-2 3 3-15,1 1-1 16,2-1-2-16,3 3 0 16,-3-2 2-16,1 0-2 15,2 2 0-15,-1-2 2 16,3-3 6-16,4 2-6 0,-3-1 3 16,4-3-5-1,-2 1 11-15,3 1-11 16,0 1 0-16,2-1 1 15,0 4-2-15,-2-1 7 0,-4 0-6 16,1 2 0-16,0 0-2 16,0-3 2-16,3 3 0 15,1-2 2-15,2 0-3 16,1 0 7-16,2-4-6 16,5 0 0-16,-1 0 8 15,3-3-11-15,-1 1 3 16,1-1 0-16,0 1 0 15,0-1 9-15,-1 0-9 16,1 1 0-16,1-2 7 16,-1 5-8-16,-3-4 1 15,-2 1 0-15,-1 2 15 0,-4 0-13 16,-1 0 9-16,0 4-10 16,-8-2 16-16,-3 2-12 15,-7 0-5-15,-10-2 3 16,-10 0 12-16,-8 2-5 15,-5-1-10-15,-3 3 0 16,0 0-10-16,-18 0-43 16,-31 7-201-16,-29 13-78 15,-29 2 9-15</inkml:trace>
  <inkml:trace contextRef="#ctx0" brushRef="#br1" timeOffset="160575.44">27545 9997 23 0,'0'0'34'15,"0"0"33"-15,0 0-24 16,0 0-29-16,0 0 22 15,0 0-2-15,-9-12 10 16,7 12 10-16,-4 0-44 16,-3 0 2-16,-1 0-12 15,2 0 3-15,1 0 0 16,3 0-3-16,4 0 10 16,0 0 36-16,0-3-29 0,0 3 7 15,0 0-10-15,0 0-5 16,0 0 28-16,0 0-15 15,0 0-9-15,4 0 25 16,7-2-18-16,5 0-9 16,3 0-11-16,4 0 5 15,2 0 5-15,2 0-10 16,2-3 0-16,0 4-2 16,0-1 9-16,-3-2-7 15,0 2 0-15,-3-3 4 16,4 2-2-16,0-1-2 15,2 1 0-15,0 1-2 16,2-1 3-16,2 3-2 16,1 0-5-16,5 0 6 0,0 0 7 15,1 0-7-15,-2 3 2 16,-1 4-3-16,-6 0 8 16,-2 2-8-16,-2-3 1 15,-2 0 0-15,-2 0-1 16,-2-4 1-16,-1 1 0 15,1-3 2-15,-2 3 6 16,2-1-9-16,-1 0 1 16,7 0-4-16,0-2 4 15,6 3 0-15,0-3 3 16,1 2 1-16,-1-2-1 0,-2 0-3 16,3 0 0-1,-5 0 1-15,0 0 5 0,2 0-6 16,-2 0 0-1,0 0 4-15,4-2 5 0,1-1-5 16,3-3 8-16,2 3-9 16,1-2 4-16,0-1-5 15,-2 2-2-15,0-1 7 16,-1 0 2-16,-1-2-9 16,-1 2 0-16,-3-4 1 15,-3 2 12-15,0 1-10 16,2-1-3-16,2 2 26 15,4-2-21-15,2 0 3 16,1 0-3-16,3-3 2 16,-5 5 10-16,0-1-17 15,-1-2 0-15,-2 4 19 16,-2-2-17-16,0-1 0 0,-4 2 12 16,2 0-7-16,-2 1 9 15,3-1-16-15,-1-2 3 16,0 0 10-16,2 0-1 15,-2 1-7-15,1-2 6 16,1 2-8-16,-2 0 24 16,0 0-27-16,1 3 0 15,-1-4 13-15,0 3-9 16,0 0-4-16,-2 0 0 16,2 0 7-16,3 0-2 0,1 1-5 15,-2-1 0 1,4 1-4-16,3-1 7 0,-3-1-3 15,4 0 0-15,-3-1 8 16,-5 2-9-16,-2 0 1 16,-2-2 0-16,3-1-6 15,-1 2 16-15,2-2-10 16,3-4 0-16,1 5 3 16,0-2-1-16,-2 4-2 15,-4 0 0-15,-2 0-8 16,-6 2 14-16,-6 0-6 15,1 0 0-15,2-1 3 16,2 3-7-16,3-5 4 16,4 1 0-16,2 1 0 15,-2 1 7-15,-2-1-7 0,-5 1 0 16,-4 0 5-16,-7 0-7 16,-4 2 2-16,-2-3 0 15,-5 3-5-15,0 0 8 16,0 0-6-16,0 0-34 15,-17 0-160-15,-24 12-98 16</inkml:trace>
  <inkml:trace contextRef="#ctx0" brushRef="#br1" timeOffset="168724.28">29692 10208 87 0,'0'-5'56'0,"0"-2"-23"15,0 1 46-15,0 1 15 16,0-2 11-16,0 4 6 15,0 1-56-15,0-3-29 16,0 3 38-16,0-2-29 16,0 1 25-16,0-2 6 15,0 3-48-15,0 0 15 16,0 2 6-16,0 0-12 16,0 0 30-16,0 0-36 15,0 0-4-15,0 0-10 16,0 0 0-16,0 0-4 0,0 0-3 15,0 0 0 1,0 0-5-16,0 0 5 0,0 4 0 16,-9 13 0-16,-7 5 8 15,-1 4 5-15,-1 6-4 16,-3 8-8-16,2 6 27 16,-4 6-28-16,-4 3 19 15,-2 0-4-15,-2 3-9 16,-2-1 9-16,-3 1-8 15,-1-2-5-15,3-2 32 16,5-4-32-16,-2 0 13 16,4 4 0-16,-2 3-9 15,-2 2 0-15,0 2-4 16,-3-1 2-16,-2 0 9 0,3-4-11 16,-1 1-2-16,-1-2 0 15,4 0 6-15,2-3-6 16,4-5 0-16,3-1 4 15,4-11 8-15,2-3-8 16,3-4-4-16,4-7 0 16,2-3 12-16,-2-5-12 15,3 4 0-15,-1-3 1 16,3-4 0-16,-1-5 1 16,3-1-2-16,2-4 1 15,0 0 10-15,0 0-9 16,0 0-2-16,0 0 7 15,0 0-19-15,0 0-2 0,0 0-68 16,0-18-199 0,0-11-697-16</inkml:trace>
  <inkml:trace contextRef="#ctx0" brushRef="#br1" timeOffset="171614.8">27173 12657 41 0,'0'0'203'16,"0"0"-66"-16,0 0-70 15,0 0 37-15,0 0-29 16,0 0-32-16,0 0 4 0,35-50-24 16,-35 50-18-16,0 0 7 15,0 0-8-15,2 0 6 16,-2 0 32-16,3 0-4 16,-3 0-9-16,0 2-20 15,0 4 1-15,0 0 10 16,0 0-18-16,0-4 2 15,0 0-4-15,0-2 0 16,0 0 20-16,0 0-10 16,0 0 46-16,-5-12-29 15,-6-4-24-15,3-3 6 16,-4 4-9-16,1-2 4 0,1 6 1 16,-2-1-3-16,1 4-2 15,2 3 16-15,2 2-12 16,3 1 10-16,-1 2-14 15,1 0 2-15,-3 0-9 16,-4 5 2-16,0 14 5 16,-3 5-1-16,-1 4 4 15,2 2-3-15,-1 2 3 16,5 4 0-16,3 0 25 16,6 1-25-16,0-4 5 15,0-5-5-15,0-4 6 16,6-5-9-16,5-7 0 15,-4-5 4-15,4-5-10 16,0-2 14-16,5 0 19 16,2-11-13-16,2-14-14 15,3-4-7-15,-8-2-10 0,-1 2-4 16,-8 0 19-16,-2 3-8 16,-2 8 10-16,-2 4-2 15,3 4 10-15,-3 6-2 16,2 2 20-16,-2 2-15 15,0 0 4-15,0 0-15 16,0 0-31-16,0 18 28 16,0 9 3-16,0 4 4 15,0 5-3-15,2 4 1 16,2-1 28-16,2-2-24 16,2 0 7-16,1-6 8 0,-1-8-15 15,4-12 13-15,-5-6 2 16,3-5-8-16,0 0 22 15,3-12-14-15,3-12-11 16,-3-7-6-16,0-1 1 16,-1 3-10-16,-4-1 4 15,-1-1-31-15,0 2 13 16,-5-2-49-16,-2 2-18 16,0 2-6-16,0 7-40 15,0 9-14-15,0 6 70 16,0 5 40-16,3 0-1 15,3-2-68-15,3-3 97 16,2 0 8-16,-6 1 20 0,-1 0 33 16,-4 4 20-16,0 0 6 15,0 0-15-15,0 0-23 16,0 0-24-16,0 0 2 16,0 8-17-16,-4 4 7 15,2 0-7-15,2 2-1 16,0-2 22-16,21 1-9 15,16-1 19-15,7-3-4 16,-2 5-28-16,-8-2 11 16,-17 2-12-16,-10 2 3 15,-7 0-3-15,0 0 2 16,-15 3 27-16,-8-4 18 0,-2 0-26 16,2-6 8-16,2-2-14 15,3-5-10-15,5-2 15 16,7 0-18-16,-2 0 0 15,6 0 3-15,2 0-5 16,0 0-38-16,0-14-85 16,20-2-86-16,3-2-42 15,4-3-122-15</inkml:trace>
  <inkml:trace contextRef="#ctx0" brushRef="#br1" timeOffset="171995.87">27715 12596 499 0,'0'0'157'16,"0"0"-90"-16,0 0 55 0,0 0-57 15,0 0 2-15,0 0-23 16,2-39-44-16,-2 39-8 16,-2 0 1-16,-11 12 7 15,-3 6 15-15,5 4-11 16,3 0-3-16,8-2 6 15,0 0-3-15,6-2 4 16,15-2-1-16,4-2-7 16,6-2 17-16,-4-2-13 15,0-2 2-15,-12 1-6 16,-1 0 2-16,-10-1-5 16,-4 1 6-16,0 6 1 0,-2 2 27 15,-18 0-19-15,-9 4 5 16,-3-1-11-16,1-3 0 15,4 0-3 1,10-9-3-16,8-6 2 0,6-2-11 16,3-5 6-16,0-17-83 15,21-5-209-15,3-2-286 16</inkml:trace>
  <inkml:trace contextRef="#ctx0" brushRef="#br1" timeOffset="173030.41">27939 12700 558 0,'0'0'118'0,"0"0"-115"16,0 0 7-16,0 0 62 16,0 0-30-16,0 0-18 15,61 0-14-15,-54-13 16 16,-5 1 16-16,-2-2 20 15,0-2-35-15,2 0-25 16,0-3 7-16,1 5-5 16,-3-1-4-16,0 3 0 15,0 5 6-15,0 4-7 16,0 1 1-16,0 2 0 0,0 0-7 16,-14 0 6-16,-1 2 1 15,2 10 10-15,1 6-8 16,3 0 17-16,3 4-13 15,0 4 9-15,4-1 23 16,2 4-31-16,0-3 16 16,0-2-3-16,8-6-8 15,7-2 27-15,7-8-16 16,1-8-5-16,6 0 25 16,-3-2-40-16,3-18 8 15,-2-4-11-15,0-5 6 16,-5-2-14-16,1-3 6 15,-6 0-8-15,1 6 5 16,-7 2-18-16,-4 5 22 16,-2 6-2-16,-5 7 6 0,0 4-4 15,0 4 1 1,0 0-9-16,0 0 7 0,-10 13-10 16,-5 8 12-16,3 1 0 15,6 0 3-15,4 0-9 16,2-2 6-16,0 0 0 15,16-2-1-15,5 2 8 16,4-2-7-16,-5-1 0 16,-7-4 3-16,-8-1-6 15,-3-2 3-15,-2-4 0 16,0-1 0-16,0-5 8 16,-9 3-6-16,-6-3 6 0,-1 0-5 15,3 0 5 1,6 0-8-16,2 0 0 0,3 0 3 15,2 0 1-15,0 0-4 16,0 0 0-16,0 0 1 16,0 0 5-16,16 0 2 15,4-10 1-15,7-8 15 16,-1-3-21-16,1-5 0 16,2-6-3-16,-4-1 0 15,0-1-6-15,-8-3-3 16,-1 2 3-16,-5 2-1 15,-5 5 1-15,-4 10 6 16,1 9 0-16,-3 4 1 0,0 5-9 16,0 0 8-16,-7 9-2 15,-10 13-13-15,-3 0 18 16,7 2-3-16,1-2 0 16,10-5 0-16,2-2-3 15,0-3 3-15,14-4 0 16,7 0 7-16,4-2 2 15,0 0-1-15,-3 0-4 16,-5 0 1-16,-7 2 3 16,-6 2-8-16,-4 0 0 15,0 4 5-15,0 0 1 16,-14 2-6-16,-5-2 0 16,-6-2-42-16,-4-2-105 15,-4-6-303-15</inkml:trace>
  <inkml:trace contextRef="#ctx0" brushRef="#br1" timeOffset="174624.04">26063 13596 416 0,'0'0'99'0,"0"0"8"15,0 0-58-15,0 0-21 16,0 0-4-16,0 0 4 15,7 393-16-15,-7-330-8 16,0-5 6-16,0-9-10 16,0-13-20-16,0-10-89 15,2-14-154-15,0-12-122 16</inkml:trace>
  <inkml:trace contextRef="#ctx0" brushRef="#br1" timeOffset="174955.73">25958 13698 307 0,'0'0'51'0,"0"0"-22"15,0 0 23-15,0 0-20 16,0 0 41-16,0 0 0 15,83-159 3-15,-66 151 17 16,1 4-21-16,-2 4-39 16,1 0-29-16,0 0-4 15,-4 14-7-15,-9 4-2 0,-4 3-11 16,0-1 17 0,-17 2 3-16,-10-3 26 0,0-1-8 15,4-4-17-15,6 0-1 16,5-3-5-16,8-4-117 15,4-4-151 1</inkml:trace>
  <inkml:trace contextRef="#ctx0" brushRef="#br1" timeOffset="176788.68">26292 13750 343 0,'0'0'103'0,"0"0"13"15,0 0 21-15,0 0-16 16,0 0-54-16,0 0-16 16,52-73-17-16,-50 39-20 15,-2-4 19-15,0 2-19 16,0 4-1-16,0 6 27 15,0 8-23-15,0 8 6 16,-4 6 13-16,2 4-14 16,-6 0-22-16,2 4-7 15,-1 16 7-15,1 6 4 16,1 0-1-16,5-3-3 16,0-5 0-16,0-5 5 15,0-5-7-15,0-1 2 0,0-7-24 16,9 0 11-16,4 0 13 15,5 0 13-15,5-17-13 16,-2 3-3-16,-2 1-4 16,-1 2 4-16,-7 3 3 15,-5 6 2-15,0 2-2 16,0 0-9-16,0 12-12 16,-1 10 10-16,-1 0 11 15,-2 3 4-15,2-2-1 16,1 0 3-16,0-5-2 15,1-6-4-15,1-7 4 0,-1 0-1 16,4-3 7 0,-1-2-9-16,1 0 7 15,2 0 14-15,1-14-21 16,-2-4 4-16,3-3-5 0,-3 0-14 16,-3-2 7-16,0 7-4 15,-4 6 11-15,-2 5-2 16,-2 1 7-16,2 0-5 15,-2 4 8-15,0 0-7 16,0 0 5-16,0 0-6 16,2 0-28-16,1 9 22 15,-1 12 6-15,2-3 1 0,1 0-1 16,2-4 5 0,4-2 5-16,-3-5-5 0,2-2-3 15,-1-3 21 1,-3-2-20-16,0 0 10 0,4-2 3 15,-1-17-15-15,-3-4 7 16,-2-5-8-16,-4-2-10 16,0 3-2-16,-4 1-20 15,-13 5 32-15,-1 2 1 16,-3 7-1-16,4 6 21 16,1 6-13-16,1 0-6 15,-1 0 9-15,5 8-4 16,2 10-7-16,4 5 3 15,5-2 3-15,0 2 1 16,8-1-7-16,15-7 0 0,6-3 0 16,6-3 17-16,0-9-16 15,-2 0 1-15,-1 0-1 16,-6-21 21-16,-4-7-22 16,-4-8 3-16,-2-2-2 15,-5 1 6-15,-2 2-7 16,-3 1 0-16,-6 2 4 15,3 3 1-15,-3 4-3 16,0 4 3-16,0 8 29 16,0 6-22-16,0 7 8 15,0 0-20-15,0 0-12 16,0 13 9-16,0 17-4 0,5 10 7 16,-1 10-5-1,-4 8 10-15,0 5-5 0,0 10 0 16,0 2 1-16,-4-3 7 15,-4-1-8-15,4-6 0 16,4-5 12-16,0-6-7 16,0-8 2-16,0-7-3 15,10-9 0-15,0-8 7 16,-1-14-11-16,3-3 0 16,-6-5 14-16,3 0-14 15,-1 0 15-15,0-20-7 16,-4 1-6-16,-2-7 7 15,-2-6-9-15,0-4 0 16,0-5-8-16,-6 2-5 16,-15 2 13-16,-3 1-1 15,-3 8 2-15,2 6-7 16,6 4 6-16,5 6 0 0,5-2 6 16,9-1-1-16,0 0-6 15,2-3 1-15,23-4-3 16,2 2-2-16,2-2 5 15,0 3 0-15,0 0-9 16,-7 2 11-16,-2 3-2 16,-6 4 0-16,-8 5 4 15,-1 2-6-15,-5 3 2 16,0 0-2-16,2 0-5 16,4 0-3-16,4 17 6 0,3 5 2 15,0 2 2 1,3 0 2-16,1-4-2 0,1-4 0 15,1-6-1-15,2-6 10 16,0-4-9-16,1 0 4 16,1-14-3-16,-4-14-2 15,-1-6 1-15,-5-5-2 16,-1-1-4-16,-3 0-7 16,-3 2 13-16,-4 0 0 15,-2 1 3-15,0 2-1 16,0 3-2-16,0 2 0 15,0 7 16-15,0 10-13 16,0 5 2-16,0 8-2 0,0 0 3 16,0 0-11-16,0 0 5 15,0 0-10-15,0 3 8 16,0 15-6-16,-4 7 8 16,0 3 0-16,-3 6 2 15,7 4-5-15,0 6 3 16,0 2 0-16,0 1-6 15,0-4 13-15,0-3-9 16,2-6 2-16,7-6 0 16,2-7-1-16,1-7 1 15,-4-12 0-15,3-2-1 16,1 0-30-16,-1-10 5 0,5-12-47 16,-1-4-128-1,-1-1-73-15,-6-2-278 0</inkml:trace>
  <inkml:trace contextRef="#ctx0" brushRef="#br1" timeOffset="176963.58">27229 13496 732 0,'0'0'210'0,"0"0"-146"16,0 0 35-16,0 0-8 15,0 0-79-15,0 0-5 16,133-39-7-16,-108 27-4 15,-9 4-63-15,-14 1-32 0,-2 0-109 16,-10-3-225 0</inkml:trace>
  <inkml:trace contextRef="#ctx0" brushRef="#br1" timeOffset="177096.5">26990 13371 801 0,'0'0'77'0,"0"0"-77"0,0 0 0 16,0 0-62-16,0 0-223 16,0 0-117-16</inkml:trace>
  <inkml:trace contextRef="#ctx0" brushRef="#br1" timeOffset="178694.31">27615 13469 5 0,'0'0'107'0,"0"0"-9"0,0 0 36 16,0 0-26-16,0 0-28 15,0 0-26-15,15 7-24 16,-11-7 14-16,-2 3-13 16,-2-3 0-16,0 0 21 15,0 0 7-15,0 0 8 16,0 0-36-16,0 0-21 15,2 0 12-15,-2 0-19 16,6 0 8-16,-4 0 19 16,0 0 22-16,0 0 13 15,0 0-22-15,-2-3-29 16,0-2 13-16,0-1-26 16,0 0 1-16,0 2 6 15,0 2 0-15,0 2-3 0,-4 0-5 16,-3 0 6-16,-4 0-6 15,2 0 1-15,-5 4-1 16,1 10 0-16,0 6 2 16,1 2-2-16,2 2 0 15,3 0 2-15,2 0 11 16,5-4-11-16,0-3 1 16,0-3 0-16,0-7 7 15,3-3-10-15,1-1 0 16,1-3 4-16,3 0 5 15,-1-10 1-15,2-11-8 16,0-1-2-16,-2-2-27 0,-1 5 2 16,4-1-5-1,-4 9 30-15,3 1 3 16,-1 5 0-16,0 5 11 0,3 0-4 16,-1 0-2-16,4 12-8 15,1 9 9-15,-1 2-7 16,-1-4 6-16,1-2-5 15,-5-8-3-15,-1-3 3 16,2-6 3-16,-1 0-12 16,4-8-12-16,-4-19-56 15,4-12-49-15,-2-3-116 0,1 0 2 16,-6 0-9 0,-4 2 227-16,-2 2 19 0,0 1 160 15,0 5 56-15,0 4-10 16,0 6-78-16,0 7-9 15,0 5-23-15,0 3-62 16,0 3 6-16,0 4-16 16,0 0-13-16,0 0 10 15,0 0-21-15,0 0 0 16,0 14-3-16,0 15 2 16,-2 7 1-16,2 3 0 15,0 4 0-15,0-2 0 16,0 2 0-16,0-8 0 15,0-6 0-15,0-9 3 16,0-9-3-16,0-8 0 0,0-3 2 16,0 0 35-16,7-10-15 15,-1-9-12-15,6-1-10 16,1 1-7-16,-1 3-3 16,1 5-14-16,0 2-9 15,3 6 29-15,0 3-17 16,-1 0 20-16,3 0-5 15,-7 3-2-15,0 13 3 16,-6 4 5-16,-5 4-3 16,0 0-6-16,-3 0 1 15,-17 1 8-15,-2-8-5 16,-3-1 11-16,8-10-6 16,3-6 7-16,3 0 5 15,2 0 30-15,2-8-36 0,3-6 1 16,-1 2 10-16,5 4-17 15,-2 0 20-15,2 2-20 16,0 3 6-16,0 3-5 16,0 0 0-16,0 0-1 15,0 0 0-15,0 0-9 16,0 0 6-16,2 0-8 16,11 3 11-16,3 6 9 15,3-1-6-15,0-3-3 16,1 0 0-16,3-5 6 15,-1 0-11-15,-2 0 5 16,0-17-3-16,-2-7-7 16,0 0-3-16,-7-2 8 0,-2-2 1 15,-2 1-14 1,-3 1 17-16,-4 6-4 0,0 5 5 16,0 4-2-16,0 4 5 15,0 5-3-15,0-1 4 16,0 3 2-16,0 0 3 15,0 0-9-15,0 0 0 16,0 0-5-16,0 0 5 16,0 0 0-16,0 23-3 15,0 4 10-15,0 7 12 0,0 3-14 16,0-4-5 0,9-4 6-16,9-9 2 0,-5-10-15 15,1-6 7-15,-3-4-46 16,-3-10 12-16,2-23-146 15,-6-13-293-15</inkml:trace>
  <inkml:trace contextRef="#ctx0" brushRef="#br1" timeOffset="178828.29">28127 13020 748 0,'0'0'307'0,"0"0"-252"15,0 0-55-15,0 0-10 16,0 0 9-16,0 0-116 15,-53 69-122-15,51-40-288 16</inkml:trace>
  <inkml:trace contextRef="#ctx0" brushRef="#br1" timeOffset="180346.01">28230 13389 630 0,'0'0'218'0,"0"0"-156"15,0 0 9-15,0 0 14 16,0 0-36-16,0 0-31 16,82-18-17-16,-71-2 16 15,-2-5-17-15,-5-1 0 16,-4 1 11-16,5-3-6 16,0-5-5-16,-1-1 0 15,5 1 4-15,-3 0-8 0,-4 8 4 16,1 2 0-16,0 5-7 15,-3 8 4-15,0 4-1 16,0 3 8-16,0 3 3 16,0 0 14-16,0 0-21 15,-3 3 0-15,-6 13-9 16,0 4 14-16,1 1-5 16,3 4 0-16,2 6 2 15,3 4 25-15,-2 7-18 16,2 7 12-16,0-1 6 15,0 0-25-15,0-2 21 0,0 0-14 16,7-6-8 0,8-2 11-16,2-9-12 0,0-8 0 15,-5-8-3 1,-6-9 7-16,3-4-8 0,-3 0 4 16,6-26-16-16,-1-6-1 15,-5-6-53-15,-4 6 25 16,-2 3 39-16,0 5-16 15,0 5 22-15,0 2 0 16,0 2 0-16,6 1 15 16,-2 7 10-16,0 2 10 15,-2 2 8-15,1 3-36 0,-3 0 2 16,2 0-9 0,2 3 0-16,2 11 7 0,2 3 2 15,3 1-9-15,2 0 10 16,1-1-2-16,1-6-6 15,1 1-2-15,-5-6 8 16,0-3 3-16,-6-3-11 16,1 0 0-16,3 0 14 15,3-12-7-15,3-8-7 16,5-9 0-16,-3-5-9 16,2 1 6-16,-7-3-8 15,0 3 5-15,-3-2-4 16,-7 1 9-16,0 4 1 15,-2 4 4-15,0-1-1 16,0 1 20-16,0-3-23 0,0 3 1 16,0 2 3-16,0 1 2 15,0 6-6-15,0 3 0 16,0 4 0-16,0 2 9 16,-6 2-9-16,1 3 0 15,3 3 10-15,0 0-9 16,0 0-1-16,0 0 0 15,0 0 4-15,-4 0-12 16,0 3 8-16,-1 13 0 16,1 12-6-16,-2 10 10 15,6 10-4-15,2 6 0 16,0 3 0-16,0-3 9 16,2-4-9-16,10-6 0 15,3-8-1-15,1-10 4 0,2-6-3 16,0-6 0-16,0-8 2 15,-1-6 5-15,4 0-6 16,-4 0 3-16,3-8-4 16,-1-8-35-16,-4-2 15 15,-1-1 0-15,-6 2 3 16,1 0 7-16,-3 5 12 16,-2 5-2-16,-2 5 17 15,-2 2-17-15,0 0-1 16,0 0-14-16,0 16 15 15,0 6-1-15,2-7 1 16,2-1 0-16,3-2-4 16,-1-5 5-16,2-6-1 0,-2-1 2 15,1 0 1 1,3 0 37-16,0-17-38 0,-1-5 2 16,-5-5-4-16,0-2-10 15,0 0 10-15,2 3 0 16,-4 6 0-16,0 10 15 15,-2 6-11-15,2 4 11 16,0 0-15-16,1 26-17 16,-3 12 15-16,0 15 2 15,2 6 0-15,0 10 22 16,0 5-16-16,2 4 0 16,-2-1 10-16,3-7-10 0,-2-10 0 15,-3-8-6-15,0-12 4 16,0-5 1-16,0-12-5 15,-3-13 0-15,-4-3 8 16,5-6-1-16,0-1 3 16,-2 0 18-16,-3-18 4 15,-5-14 15-15,0-8-44 16,-7-6-2-16,4-7-1 16,-3 2 6-16,5-5-6 15,1-1 0-15,8 1-1 16,4 5-7-16,0 0-35 15,2 3-6-15,14 4-4 16,-5 0-59-16,-7 4-182 0,-4 1-453 16</inkml:trace>
  <inkml:trace contextRef="#ctx0" brushRef="#br1" timeOffset="180505.58">28726 13090 427 0,'0'0'369'0,"0"0"-172"15,0 0-78-15,0 0-86 16,0 0-4-16,0 0-19 16,154-124-7-16,-125 117-6 15,-9 4-87-15,-11 3-85 16,-9 0-172-16</inkml:trace>
  <inkml:trace contextRef="#ctx0" brushRef="#br1" timeOffset="180645.5">28499 13046 1228 0,'0'0'69'0,"0"0"-66"16,0 0-3-16,0 0-84 16,0 0-525-16</inkml:trace>
  <inkml:trace contextRef="#ctx0" brushRef="#br1" timeOffset="183250.96">26265 15027 38 0,'-2'-10'143'0,"0"1"3"15,0-2 12-15,2 2-43 0,0 6-24 16,0 0-15-16,0 3 16 15,0 0-19-15,0 0-66 16,0 0 2-16,0 0-9 16,0 0 2-16,-2 6-2 15,2 14 9-15,-2-3 6 16,2 5 25-16,0-3-28 16,0-2 7-16,0-11-3 15,0-2-11-15,0-4 21 16,0 0-19-16,0 0 18 15,0 0 41-15,-5-18-60 16,-4-8-1-16,-2 2-5 16,-2-4-18-16,-5 2 12 0,3 5-11 15,-6-2 17-15,3 5-11 16,1 4 15-16,-2 6-6 16,2 8 2-16,1 0-17 15,-4 0 12-15,0 22-6 16,0 2 11-16,0 10-8 15,4 2 12-15,0 1-4 16,3 1 0-16,5 3 3 16,3-6 2-16,2-2-5 15,3-2 0-15,0-5 15 16,0-4-8-16,14-9-7 16,7-4 0-16,-2-9 7 0,6 0 3 15,0-16 9-15,-3-11-16 16,0-6-6-16,-4-4 0 15,-5-1-10-15,-4 2-3 16,0 4 16-16,-5 6-6 16,1 3 6-16,-1 11 0 15,0 3-6-15,2 5 6 16,-4 4-1-16,2 0-5 16,0 13-17-16,3 10 15 15,-3 15 15-15,4 0-7 16,-4 2 27-16,2-1-22 15,1-12 0-15,-1-4-2 16,0-9 1-16,0-6 15 0,-4-8-17 16,3 0-2-16,-1 0 42 15,0-4-22-15,6-14-3 16,3-5-17-16,0 0-3 16,3-4-1-16,4 0-20 15,0 0 16-15,-2 5-4 16,-3 4 6-16,-1 10 6 15,-6 2 0-15,1 6-7 16,3 0-1-16,-3 11-12 16,1 16 20-16,2 7-5 15,-3 2 13-15,-3-8-5 16,2-1-3-16,-6-9 6 16,0-9 2-16,0-4-8 15,-2-5 0-15,0 0 12 0,0 0-9 16,0 0 8-16,4-3 3 15,7-18-13-15,5-10-1 16,4-5-21-16,0 1 4 16,0-2 8-16,0 1 4 15,-4 10 5-15,-3 0 0 16,-1 12 5-16,-4 5 10 16,-3 8-11-16,3 1-3 15,4 0-2-15,1 13-2 16,5 12 3-16,-3 5 15 15,4 5-13-15,-7 0 8 0,2-1-10 16,-3-6-2 0,-7 1-2-16,1-12-102 0,0-6-54 15,-1-11-147-15,3 0-238 16</inkml:trace>
  <inkml:trace contextRef="#ctx0" brushRef="#br1" timeOffset="183866.96">26963 15055 269 0,'0'0'384'16,"0"0"-253"-16,0 0-61 15,0 0-7-15,0 0 0 16,0 0 2-16,12-30-36 0,-12 20-13 16,0 3 4-16,0-4-18 15,0 2 0-15,-14-3 30 16,-1 9-24-16,-6 1 5 15,1 2-13-15,3 0 0 16,1 4-14-16,3 16 16 16,3 5-2-16,6 2 0 15,2 5 0-15,2-2 3 16,0 2-3-16,0-10 0 16,2-10-4-16,12-1-10 15,1-11 14-15,5 0 21 16,5-9-9-16,4-18 20 15,0-10-32-15,-5-3 0 16,-4-2-8-16,-6-1 10 0,-7 5-4 16,-7-3 1-16,0-10 1 15,0 0-8-15,-9-4 16 16,-5 6-8-16,3 8 1 16,4 17 13-16,7 10-2 15,-2 10 3-15,2 4-14 16,0 0 11-16,0 0-12 15,0 0-11-15,0 8 9 16,0 14-16-16,0 7 17 16,0 9 1-16,0 7 0 15,0 8 0-15,-5 1 0 16,1 0 0-16,4 2 5 16,0-4 5-16,0-5-1 15,2-10 8-15,16-7-13 0,2-12 26 16,0-8-23-16,5-10-2 15,6 0 34-15,5-14-39 16,3-18 16-16,2-8-16 16,-1 2-57-16,0-3-77 15,1 0-226-15</inkml:trace>
  <inkml:trace contextRef="#ctx0" brushRef="#br1" timeOffset="185094.21">27715 15020 113 0,'0'0'500'0,"0"0"-339"0,0 0-55 15,0 0 3-15,0 0-67 16,0 0-37-16,13-58 10 15,-8 32 8-15,-1-6-20 16,-4-3 0-16,0-5 16 16,0 1-14-16,0 6 0 15,0 2 17-15,-4 3-14 16,-6 10-2-16,6 6 23 16,2 8-19-16,2 4 10 15,0 0-20-15,0 0-18 16,0 15 15-16,0 9-6 15,0-1 9-15,0 0 0 16,0-6 0-16,0-7-11 0,6-2 11 16,4-4-7-16,-2-4-1 15,5 0 8-15,4-5 8 16,0-17-8-16,5-5-44 16,-1 1 22-16,-8 0-17 15,-4 8 39-15,-7 6 9 16,-2 10-8-16,0 2 35 15,0 0-33-15,0 0 0 16,0 14-3-16,0 13 3 16,-7-1 12-16,3 1-9 15,1 4 4-15,1-4-4 16,2 0-4-16,0-5 1 0,0-3 19 16,0-2-18-1,0-3 6-15,7-4-10 0,9-6 5 16,1-3-5-16,4-1 39 15,3 0-35-15,1-3 9 16,0-15-2-16,-4-5-11 16,2-3 0-16,-1-8-23 15,-4-2 23-15,0-1-23 16,-3-2 17-16,-5 3-1 16,-6 5 11-16,-2 8-4 15,-2 7 0-15,0 6 6 16,0 6-6-16,0 4 0 15,-2 0 2-15,-10 0-13 0,1 7 11 16,1 10 0-16,3 1 0 16,2 2 1-16,3 6-2 15,2-3 1-15,0 6 0 16,0 0 0-16,0-3 4 16,14-4-4-16,5-7 0 15,3-6 2-15,5-9-12 16,2 0 20-16,3-6 1 15,-1-21 17-15,0-4-28 16,-2-8 0-16,-6-5 0 16,-4 3 4-16,-5-5-12 15,-6 7 8-15,-1 3 0 0,-3 4 6 16,-4 2 2-16,0 7-5 16,0 9 21-16,0 5-22 15,0 6 19-15,0 3-21 16,0 0-6-16,0 0-1 15,0 12 2-15,-11 11 5 16,3 9 0-16,1 2 5 16,0 7-9-16,0 10 4 15,1 5 0-15,2 2-1 16,2 0 4-16,2 1-3 16,0-9 0-16,0-2 8 15,0-14-14-15,0-6 6 16,10-10-10-16,-3-13 0 15,2-5-92-15,2 0 13 16,-2-5 26-16,3-23-154 0,-8-2-280 16</inkml:trace>
  <inkml:trace contextRef="#ctx0" brushRef="#br1" timeOffset="185263.12">28219 14793 681 0,'0'0'267'0,"0"0"-138"15,0 0-5-15,0 0-73 16,0 0-44-16,0 0 12 16,169-102-19-16,-132 85-11 15,-8 1-17-15,-2 3-117 16,-2 1-41-16,0 1-188 16</inkml:trace>
  <inkml:trace contextRef="#ctx0" brushRef="#br1" timeOffset="186488.18">28689 14732 143 0,'0'0'316'15,"0"0"-268"-15,0 0-48 16,0 0 1-16,0 0 37 16,0 0-23-16,2 20 25 15,-2-18-29-15,0-2 28 16,0 0 31-16,0 0 13 15,2 0-25-15,-2 0-41 0,2 0 14 16,-2 0-22 0,0 0 6-16,0 0 18 0,2 0-32 15,0-5 12-15,-2-14-13 16,4-3 0-16,-4-2 0 16,0-1 5-16,0 8 1 15,0 8 54-15,0 0-42 16,-4 9 12-16,-2 0-30 15,-5 4-7-15,-3 20-1 16,-1 4 8-16,1 6 0 16,-1 1 7-16,2-1 1 15,4-1 0-15,2 2 4 16,3-11-6-16,4-2 14 0,0-6-20 16,0-6 0-16,8-6 11 15,11-4-8-15,0 0 28 16,1-9-15-16,3-10-14 15,-4-10 12-15,4-2-14 16,-3-1 2-16,1-5-17 16,-6-3 11-16,-4 1 1 15,-2 6-3-15,-4 8 6 16,-1 6 2-16,0 9-2 16,-4 7 2-16,0 3-6 15,0 0-40-15,0 13 26 16,-4 9 10-16,-7 10 16 15,2-2 0-15,0-2-2 16,2 0-6-16,7-2 27 0,0-6-18 16,0-1-7-16,0-8 12 15,11 0-10-15,5-6 15 16,-1 0-18-16,4-5 8 16,-2 0 10-16,5-12-10 15,1-8-4-15,2-6-5 16,-6-1-8-16,-3-2 3 15,-5 4-9-15,-5-1 11 16,-3 8-16-16,-3 4 9 16,0 10 10-16,0 4 10 15,0 0-7-15,0 0-6 16,0 4-11-16,0 18 14 0,0 5-14 16,0-4 17-1,-3 3-3-15,3-3 0 0,0-3 4 16,0-3 2-16,0 0-6 15,12-12 0-15,-1 2 4 16,3-7-1-16,-1 0 14 16,0 0 0-16,-1-7-15 15,-2-12 25-15,2-8-27 16,-1-4 0-16,0-4-15 16,-2 4 23-16,0-6-8 15,0 9 0-15,-3 6 2 16,1 10 0-16,-2 4-2 15,-3 8 0-15,-2 0-10 16,0 0-12-16,0 20-4 16,0 9 19-16,0 6 7 0,0-3 22 15,0-2-20 1,0-2-2-16,2-6 15 0,0-7-10 16,0-3-5-16,-2-12 0 15,3 4 7-15,-3-4 11 16,2 0-18-16,4-4 6 15,6-23 24-15,1-4-30 16,3-10 0-16,-5 5-4 16,1-3 1-16,-2 10-7 15,-3 9 10-15,-3 11 0 0,0 4 6 16,-1 5-6 0,2 0-2-16,-1 0-15 0,3 22 17 15,1 12 8-15,2-1-8 16,-4 4 2-16,3-7 7 15,0-7-2-15,-2-6-8 16,-5-11 1-16,-2-2-49 16,0-4-52-16,0 0-85 15,0-6-133-15</inkml:trace>
  <inkml:trace contextRef="#ctx0" brushRef="#br1" timeOffset="186759.02">29204 14200 610 0,'0'0'295'15,"0"0"-223"-15,0 0-72 0,0 0-29 16,0 0 29-16,0 0 12 16,16 45 2-16,3-43 39 15,-3-2 4-15,-5 0 30 16,-7-14-17-16,-4-2-41 15,0-6-22-15,-10 4-7 16,-13 0 0-16,-2 4 14 16,2 10-14-16,-4 4-38 15,-2 13-48-15,-3 22-125 16,-6 11-89-16,-11 8-251 16</inkml:trace>
  <inkml:trace contextRef="#ctx0" brushRef="#br1" timeOffset="188635.48">25889 16262 207 0,'0'0'190'16,"0"0"2"-16,0 0-94 16,0 0-56-16,0 0 41 15,0 0-21-15,0-22-11 16,7 12-13-16,-3-9-9 15,2-6-1-15,0-1-14 0,-4-1-3 16,2-4-11 0,-2-1 0-16,0-2 2 0,1 6 5 15,-3 0-7-15,0 5 0 16,0 11-2-16,0 3 10 16,0 5-8-16,0 4 4 15,0 0-4-15,0 0 17 16,0 0-17-16,0 0 0 15,0 0 0-15,0 0-17 16,0 0 4-16,0 8-14 16,0 15 27-16,0 8 29 15,0 9-10-15,0 1-4 16,2 4 12-16,2 0-25 0,3-6 11 16,4-3-11-16,0-14 3 15,1-8 8-15,3-6-13 16,3-8 0-16,2-3 33 15,4-24-30-15,1-9 11 16,-2-10-14-16,-6-6-62 16,-1 2 45-16,-7 6-30 15,-5-2 34-15,-4 7 11 16,0 4-5-16,0 6 7 16,-4 7 0-16,-1 6 1 15,1 10 28-15,4 6-22 16,0 0 2-16,0 0-9 15,0 0-16-15,0 4 1 16,0 16 6-16,0 10 9 0,0 1 42 16,0 5-25-16,0-4 5 15,0 4 12-15,0-6-32 16,2 2 13-16,5-6-15 16,-1-3 7-16,-2-11-2 15,2-3-3-15,-2-3-2 16,2-6 0-16,-1 0 11 15,-1-6 0-15,-2-10-11 16,2-2-16-16,0 0 10 16,2-4-39-16,3 4 4 15,1-4 13-15,7 8-31 16,-4 0 53-16,0 5 6 16,-6 6 0-16,-1 3 4 15,1 0-4-15,0 3 4 0,6 16 45 16,3 3-18-16,2 0 21 15,-2-1-18-15,-3 2-34 16,-2-5 25-16,-2-4-20 16,0-6-4-16,-3-4-1 15,2-2 5-15,0-2-8 16,3 0 3-16,7 0 0 16,3-11 5-16,2-10-5 15,2-1-66-15,-5-5 4 16,-2 0-42-16,-7 1-4 0,-2 2 9 15,-5 4 58-15,-1-1 41 16,-3 4 8 0,0 4 37-16,0 6 27 0,0 2-16 15,0 5-9-15,0 0-47 16,-5 0-7-16,-6 12 0 16,0 2 11-16,0 8-4 15,4 1 31-15,3 7 1 16,4 2 25-16,0-5-12 15,17-4-37-15,8-1 12 16,0-9-12-16,-3-4 0 16,0-6 3-16,-4-3-11 15,-5 0-76-15,1-12-18 0,-7-11-158 16,-7-12-272 0</inkml:trace>
  <inkml:trace contextRef="#ctx0" brushRef="#br1" timeOffset="188827.37">26259 15877 485 0,'0'0'454'0,"0"0"-328"16,0 0-37-16,0 0-42 16,0 0-30-16,0 0-2 15,191-110-15-15,-141 101-10 16,-10 0-112-16,-11 9-49 15,-13 0-122-15,-10 0-321 16</inkml:trace>
  <inkml:trace contextRef="#ctx0" brushRef="#br1" timeOffset="191791.34">27071 15836 769 0,'0'0'10'16,"0"0"-10"-16,0 0-55 15,0 0 54-15,0 0 1 16,0 0 8-16,0 19-2 0,0-19 2 16,0 0 8-1,0 0 78-15,0 0-56 0,2 0-16 16,0 0-2-16,-2 0-17 15,0 0-3-15,2 0 15 16,-2 0-7-16,2 0 56 16,-2-7-9-16,0-4-54 15,0 3 32-15,0-2-29 16,0 7 11-16,0-6-15 16,-6 9 3-16,-1 0 24 15,2 0-15-15,-4 0-10 16,1 0-2-16,-6 9 0 15,3 11 0-15,-2 9 0 0,3-3 6 16,4 3 13 0,4-4-13-16,2 1-5 0,0-3 17 15,2-5-13-15,16-8-5 16,4-3 0-16,5-2 2 16,0-5 21-16,-1 0-10 15,-3-8-10-15,-6-6 7 16,-1-8-10-16,-1-5-24 15,-1-4 1-15,1-6-21 16,2 4 36-16,-5 0-22 16,0 6 30-16,-3 6-12 15,-5 7 18-15,-2 5-6 0,0 9 0 16,-2 0-2-16,0 0-2 16,0 0-41-16,0 12 45 15,0 11 30-15,0 3-15 16,0 3 10-16,-2-2-3 15,2-3-18-15,0-3 27 16,0-4-31-16,10-4 0 16,1-6 22-16,-1-1-22 15,2-1 0-15,-3-5-1 16,2 0 10-16,3 0 23 16,-4-14-32-16,4-4 1 15,-3-9-8-15,-2 1-16 16,2 2 5-16,-4-2 3 15,-1 9 15-15,1 0 1 16,-5 8-1-16,0 3 0 0,0 6 1 16,2 0-1-16,-2 0-11 15,0 6-13-15,2 11 24 16,-2 1 16-16,5 5 1 16,-1-2-12-16,2 5 30 15,0 2-32-15,1-6 10 16,3-4-7-16,-1-1 0 15,-1-7 6-15,0-6-12 16,1-4 0-16,-3 0 15 16,4 0-14-16,1-18 19 15,5-8-20-15,2-11 8 16,0-2-16-16,3-10 8 0,0-1-25 16,-2 6 23-1,-5 4-21-15,-3 8 23 16,-9 14 6-16,-2 10-3 15,-2 3 16-15,0 5-19 0,0 0-4 16,-21 14-11-16,-6 13 21 16,0-1-6-16,4 0 0 15,8-6 3-15,15-3-11 16,0 0 8-16,31-11 0 16,11 3-1-16,8-2 7 15,-6-5-6-15,-9 1 13 16,-6 2-13-16,-12-1 16 15,-11 1-16-15,-4 4-2 16,-2 5-13-16,0 6 22 0,-20 2-7 16,-4 6 12-16,-8-5-10 15,6-5 16-15,6-9-18 16,9 0 0-16,6-9 2 16,5 0 9-16,0-18-1 15,9-9-10-15,11-9-4 16,4 0-12-16,5-4 15 15,2 4-6-15,-4-4-6 16,-2 5 13-16,-5 0 0 16,-7 3 0-16,-4 4 4 15,-5 6 13-15,-2 9-15 0,-2 5-1 16,0 7 16 0,0 1-16-16,0 0-2 0,0 0-2 15,0 1-1-15,0 16-6 16,0 2 10-16,0 8 0 15,0 2 7-15,0 8-1 16,6 3 8-16,7 4-8 16,1 0 3-16,-1 2-4 15,-3-5-5-15,0-11 0 16,-4-9-5-16,-3-7 4 16,-3-7-2-16,0-7-15 15,0 0 11-15,0 0-8 16,0-15 13-16,-9-12-19 15,-1-10 18-15,2 3-13 16,1-2 16-16,3 4 17 0,4 2 12 16,0 4 24-16,0 2-32 15,17 2-12-15,6 4-7 16,6 2 0-16,-2 6-3 16,-3 4 1-16,0 3-36 15,-8 3 29-15,-5 0-25 16,-4 0 14-16,-7 12 16 15,0 3-23-15,0 2 25 16,0 0 0-16,0 1 3 16,-3 2 3-16,-1-3-6 15,4 2 0-15,0 1-3 16,0-1 5-16,0 1-3 16,0-1 1-16,16-5 0 0,1-4-10 15,4-2 12-15,-3-8-2 16,-1 0 5-1,1 0 6-15,-2-6-9 0,-5-10-2 16,-2-8 4-16,-9-1-15 16,0-1 11-16,0-6-4 15,-11 9-2-15,-11 5 1 16,-1 1 5-16,4 8 0 16,3 4 1-16,5 2-5 15,1 3 4-15,2 0 0 16,1 0 0-16,1 3-6 15,0 6 6-15,4-1 0 16,2 1 2-16,0-4-17 0,0-1 15 16,0-2 0-16,0 2-7 15,10-4 16-15,5 0-8 16,3 0 2-16,1 0 5 16,2-10-4-16,1-7-4 15,-1 0-3-15,-8 7 0 16,-2-2-9-16,-7 10 12 15,-1-3 0-15,-1 5 2 16,5 0-15-16,1 11-1 16,6 11 14-16,-1 3 8 15,2 1 1-15,-1-3-2 0,-1-1 6 16,-3-8-11 0,-2 0 15-16,-5-9-17 0,-1-5 0 15,-2 0-2-15,0 0 17 16,2 0-15-16,2 0 10 15,4-9-9-15,-2-14-1 16,3 0 0-16,-3 0 0 16,4 4 0-16,-2 0-5 15,-1 6 5-15,-3 5 0 16,0 6 1-16,-1 2-15 16,-3 0 12-16,5 0-4 15,1 10 0-15,1 8 8 16,-1 0-2-16,2 0 4 15,-2-1 2-15,1-5 1 16,-3-3-5-16,-2-5-2 0,0-3 0 16,-2-1-1-16,0 0 1 15,0 0 4-15,3 0-2 16,6-9 3-16,2-17-5 16,4-4-24-16,3-2 19 15,3 4-21-15,-4 2 23 16,1 8 2-16,-5 4 1 15,-1 9 17-15,-6 5-16 16,3 0 2-16,-3 0-3 16,6 7 5-16,1 10 0 15,1 8 15-15,1-1-16 16,1 2 17-16,-3-4-19 0,1-8-2 16,-5-4 0-1,-3-2 8-15,1-8-8 16,0 0 0-16,4 0 2 0,7 0 19 15,4-18-21-15,0-1 0 16,1-7-2-16,-2 1-25 16,-2 1 27-16,-1 2-13 15,-9 0 13-15,-1 4-13 16,-6 0 13-16,-2-1 0 16,0 5-2-16,0 2-11 15,0 4 8-15,-2 3 5 16,-6 5 0-16,1 0-1 15,-5 0 1-15,-1 0 0 0,-1 1-2 16,4 19-5 0,3-2 1-16,5 5 6 0,2 4 0 15,0 4-12 1,4-3 17-16,17 2-5 0,0-7 0 16,4-4 8-16,4-7-12 15,0-12 4-15,0 0 0 16,-2 0 29-16,0-22-26 15,-8-1 4-15,-5-4-7 16,-3 1 11-16,-1-2-13 16,-4 2 2-16,-2-1 0 15,-2-3 11-15,1 7-8 0,-3 4 12 16,2 1-4 0,-2 10-3-16,0 0-12 0,0 6 4 15,0 2-8-15,0 0-3 16,4-3 18-16,19-12-11 15,6-2 4-15,6 0-25 16,5 8 22-16,-1 9 3 16,-2 0 0-16,-1 17-5 15,-3 12 7-15,-2 0-2 16,-6 7 0-16,-5-8 6 16,0-2-18-16,-4-8-48 15,-5-5-166-15,3-13-260 16</inkml:trace>
  <inkml:trace contextRef="#ctx0" brushRef="#br1" timeOffset="191921.28">29988 15462 792 0,'0'0'122'0,"0"0"-122"15,0 0-81-15,0 0-441 16</inkml:trace>
  <inkml:trace contextRef="#ctx0" brushRef="#br1" timeOffset="193166.81">29756 10118 125 0,'0'0'131'0,"0"0"-31"0,0 0-27 16,0 0 3-1,0 0-50-15,0 0 37 0,10-49 10 16,-10 49-34-16,0-3 67 15,0 3 0-15,0-2-13 16,0-2-23-16,0 0-31 16,0 0 20-16,0 2-35 15,0 2-3-15,0 0 20 16,0 0-29-16,0 0-9 16,0 0-3-16,2 0-3 15,13 0-7-15,16 26 12 16,19 16-2-16,12 16 20 15,13 19-12-15,15 15-8 0,13 16 0 16,10 14 3 0,5 4-3-16,-2 3 0 0,-4-6 0 15,-16-15-9-15,-16-14 28 16,-15-16-19-16,-21-19 16 16,-11-18-11-16,-10-13 36 15,-10-13-41-15,-6-12 3 16,-5-1 21-16,-2-2-10 15,0 0-13-15,0 0 5 16,0 0 3-16,0 0 0 16,0 0-9-16,0 0-5 15,0 0-3-15,0 0-44 16,5 0 8-16,3 0-50 16,4 0-56-16,1-2-1 0,-2-4-97 15,-4-2-210-15</inkml:trace>
  <inkml:trace contextRef="#ctx0" brushRef="#br1" timeOffset="193309.7">31076 11253 131 0,'0'0'388'15,"0"0"-237"-15,0 0-1 16,0 0-75-16,0 0-38 16,0 0-6-16,-11-39-31 15,11 39-83-15,0 0-109 16,0 3-204-16,0 11 205 15</inkml:trace>
  <inkml:trace contextRef="#ctx0" brushRef="#br1" timeOffset="195031.87">30369 12358 499 0,'0'0'154'16,"0"0"-150"-16,0 0 6 0,0 0-10 16,0 0 76-16,0 0 26 15,47-12-2-15,-20-9-72 16,-2-11-18-16,-4 1 5 15,-2-9-10-15,-6-5 4 16,-6-1-9-16,-5-2 7 16,-2 0 1-16,0 4-8 15,0 6 14-15,-2 10 20 16,-5 10-25-16,5 8 13 16,-1 6-9-16,1 2-12 15,2 2 5-15,0 0-6 16,-2 0-20-16,-4 10 18 15,-3 12-3-15,-3 10 5 0,1 4 0 16,-3 8 3-16,4 4 3 16,1 5-3-16,3 2-3 15,6-2 0-15,0-1 4 16,0-4-4-16,10-6 0 16,13-10 4-16,4-11-3 15,10-12 7-15,10-9-8 16,11 0 16-16,2-24-5 15,-2-5-9-15,-11-6-2 16,-11 0 5-16,-7-4-20 16,-12-3 2-16,-3-4-6 15,-12-5 15-15,-2 1-12 0,0 0 16 16,0 6 0-16,0 10 6 16,-2 12 13-16,2 12-8 15,0 6 9-15,0 4-19 16,0 0-1-16,0 6-7 15,0 17 2-15,0 8 5 16,0 7 21-16,4 0-12 16,9 5-4-16,5-4 12 15,5-3-8-15,4-1 2 16,2-10-11-16,-3-6 7 16,3-9-2-16,-2-7-3 15,0-3-2-15,-3-9 0 16,-1-21-10-16,-4-12 3 15,-3-5-33-15,-5-3 32 16,-9-4-9-16,-2 3 18 16,0-2-1-16,0 5 29 0,-6 8-23 15,4 6 28-15,-1 11 11 16,3 10-22-16,0 7 35 16,0 3-57-16,0 3 4 15,0 0-5-15,0 0-14 16,0 0 10-16,0 21 2 15,0 15 2-15,7 10 0 16,7 12 0-16,1 4 0 16,3 0-1-16,2-4 5 15,2-7-15-15,-1-12 7 16,-4-10-68-16,-1-9-17 16,-10-14-93-16,-3-6-96 15,-3-12-284-15</inkml:trace>
  <inkml:trace contextRef="#ctx0" brushRef="#br1" timeOffset="195170.79">31123 11976 726 0,'0'0'307'15,"0"0"-164"-15,0 0-115 16,0 0 6-16,0 0-29 16,0 0-10-16,221-89 5 15,-170 79-167-15,-6-7-176 16</inkml:trace>
  <inkml:trace contextRef="#ctx0" brushRef="#br1" timeOffset="196291.37">31791 12019 233 0,'0'0'209'16,"0"0"-93"-16,0 0-47 15,0 0 4-15,0 0 11 16,0 0-64-16,52-124-8 16,-50 94-7-16,-2-4 1 0,0 0-3 15,0-2-3-15,0 1 2 16,0 3 3-16,0 6 1 15,0 5 3-15,0 7-2 16,0 5 5-16,0 7-12 16,0 2 5-16,0 0 1 15,0 0-12-15,0 0-23 16,-2 2 7-16,2 16 22 16,0 8 1-16,0 9 42 15,0 1-9-15,4 8-19 16,12-1 36-16,2 3-51 15,2-3 8-15,0-1-6 16,0-10 9-16,0-11-17 16,1-16 6-16,-2-5 0 0,1-4 9 15,1-26-9-15,-6-8-9 16,-2-8 5-16,-6-4 4 16,-4-6-14-16,-3-5 14 15,0 2 0-15,-3-2 2 16,-8 11 8-16,4 10 4 15,3 14 17-15,4 14-2 16,0 8 22-16,0 4-51 16,0 0 5-16,-2 16-13 15,-3 16-10-15,-4 14 18 16,2 8 18-16,5 2-6 16,2 2-5-16,0-1-4 15,0-3-3-15,9-8 32 0,5-4-24 16,-4-5-8-1,-3-12 0-15,-2-7 17 0,-3-8-22 16,1-10 5-16,1 0 0 16,2-10 23-16,6-18-23 15,3-10-8-15,-2 0 1 16,1 2 9-16,-3 3-7 16,1-1 5-16,-4 13 0 15,1 5 7-15,-5 8 3 16,-2 6-10-16,1 2 0 0,2 0-14 15,-3 8 14-15,4 13 0 16,1 6 8-16,1 1 15 16,2-2-12-16,1 0-11 15,1-6 0-15,1-4 8 16,0-6-4-16,0-4-4 16,-2-6 0-16,1 0 11 15,-3 0-5-15,1-10 0 16,0-8-6-16,1-9-17 15,0 1 12-15,0-3-6 16,-2 0 11-16,0 4-6 16,-5-1 11-16,-2 3-5 15,0 5 0-15,-2 6-1 0,0 5-7 16,0 4 8 0,0 3-6-16,-2 0-5 0,-7 0 11 15,-3 0-3-15,2 0 3 16,3 7-4-16,5 3-15 15,2 3 19-15,0 10 0 16,2 3 6-16,19 4-5 16,4 0 24-16,4-6-25 15,0-2 12-15,-4-9-2 16,-6-4-10-16,-6-7-25 16,-13-2-24-16,0 0-84 15,0-22-100-15,-28-8-537 16</inkml:trace>
  <inkml:trace contextRef="#ctx0" brushRef="#br1" timeOffset="196473.28">31843 11676 870 0,'0'0'183'0,"0"0"-115"15,0 0 9-15,0 0-72 16,0 0 32-16,0 0-37 15,0 0 0-15,370-211-1 16,-343 192-188-16,-21 3-37 16,-6 2-194-16</inkml:trace>
  <inkml:trace contextRef="#ctx0" brushRef="#br1" timeOffset="198332.77">30495 13118 291 0,'0'0'200'0,"0"0"-50"15,0 0-35-15,0 0-45 16,0 0-1-16,0 0 24 16,4-56-62-16,-4 56 8 15,0 0-39-15,0 0-17 16,0 0 10-16,0 0-4 15,0 4 11-15,2 2 1 0,0 0 5 16,1-4-9 0,-3-2 3-16,0 2-12 0,0-2 2 15,0 0-17-15,0 0 27 16,-7 0 5-16,-9-4 1 16,3-8 7-16,1 1-13 15,4 4 0-15,1 2 39 16,5 5-36-16,0 0 8 15,0 0-11-15,2 27-15 16,-2 9 4-16,2 5 11 16,0 1 0-16,0-5 1 15,0 0 13-15,8-7-14 16,3-7 6-16,1-5 1 16,1-6-7-16,3-1 0 15,-1-10 0-15,3-1 17 0,4 0-12 16,2-21-5-1,3-11 0-15,-2-10-36 0,0-7 23 16,-2-1-19-16,0 2 32 16,0 4-17-16,-3 8 27 15,-5 9-10-15,-1 10 6 16,-5 9 3-16,-7 4 40 16,-2 4-35-16,0 0-14 15,0 5-2-15,0 19 2 16,0 10 8-16,4 5 9 0,0 1-11 15,6 0 7-15,-4-4-13 16,3-5 0-16,0-11 1 16,-4-6 7-16,-1-9-8 15,-2-1 0-15,1-4 6 16,1 0 2-16,7-9-8 16,3-20-4-16,3-7-40 15,3-3-25-15,-1-6 53 16,-4 3 9-16,1 4 7 15,-5 10 2-15,-5 7 5 16,-2 12 16-16,-2 4 51 16,-2 5-48-16,0 0-12 15,0 0-14-15,4 13-7 16,0 15 7-16,0 8 12 16,3 3-11-16,-1-8 11 0,1-7-1 15,2-7-11-15,-2-4 15 16,-5-9-13-16,4-4 27 15,1 0-27-15,2 0 34 16,4-5 7-16,6-16-33 16,-2-8-3-16,5-3-7 15,1-7 10-15,0 1-24 16,-4 2 7-16,-3-3 7 16,-3 3-12-16,-7 4 13 15,0 9-1-15,-2 5 5 16,-4 9-2-16,0 6 28 15,0 3-31-15,0 0-14 16,0 0 14-16,0 12-20 16,-6 10 20-16,0 2 0 0,6-1 0 15,0 2-16-15,0-1 16 16,21 1 0-16,6-4-15 16,-1-1 24-16,-6-3-9 15,-6-6 0-15,-12-1 4 16,-2 2-18-16,0-2 7 15,-11 5 7-15,-7-1 10 16,-5-1 2-16,6-1-12 16,7-5 0-16,6-7 7 15,4 0-20-15,4-29 13 16,17-5-43-16,8-7 30 0,2 2 10 16,-4 3 3-1,-2 4 0-15,-6 0 4 16,-1 4-1-16,-7 3 2 0,-1 6-5 15,-4-2 8-15,-2 3 5 16,1 4-11-16,-1 2 6 16,-2 6-2-16,-2 2 32 15,2 2-37-15,-2 2 10 16,0 0-11-16,8 0-20 16,3 18 12-16,7 14 4 15,1 9 8-15,0 3 21 16,-2 2-23-16,-3-2-2 0,-8-2 4 15,-2-7 11 1,-4-12-15-16,0-11 0 0,0-8 0 16,0-4 27-16,0 0-3 15,0 0 21-15,0-2 11 16,-6-20-48-16,2-7 12 16,4-10-20-16,0-1-5 15,0 3-4-15,8 5-34 16,15 6-14-16,4 8-13 15,8 6-130-15,5 3-109 16,1 2-289-16</inkml:trace>
  <inkml:trace contextRef="#ctx0" brushRef="#br1" timeOffset="199735.76">32140 12695 270 0,'0'0'190'0,"0"0"-148"15,0 0 28-15,0 0-25 16,0 0-41-16,0 0 16 16,0 0-1-16,33-15-19 15,-26 15 13-15,-5 5 1 16,2 1 10-16,0-2 1 0,-1 1-21 15,0 0 13-15,-3-5-15 16,0 0 1-16,0 0 10 16,0 0-12-16,0 0 32 15,0-5 23-15,0-15-51 16,0 1-10-16,0-3 8 16,-10 0-3-16,-3 4 31 15,-3 2-31-15,3 4 41 16,-3 3-32-16,7 8-6 15,-1 1 36-15,3 0-38 16,-3 1 4-16,2 21-5 16,-1 9 8-16,2 3-5 15,5 2-3-15,2 0 6 16,0-6-13-16,0-4 14 16,0-4-7-16,2-10 5 0,5-4 6 15,-5-6-10-15,5-2-1 16,4 0 1-16,5-3 27 15,3-24-28-15,4-5 0 16,1-4 1-16,-1 2 13 16,-4 6-14-16,-5 6 18 15,-5 8 24-15,-5 8 42 16,-2 6-72-16,-2 0-4 16,6 3-8-16,-2 24-25 15,7 13 25-15,7 9 0 0,-1 9 4 16,6 4 9-1,4 5-10-15,-3 8-3 16,2 0 0-16,-1 0 6 16,-9-11-7-16,-7-15 1 0,-9-14 0 15,0-14 18-15,0-9-16 16,-9-9 21-16,-11-3 20 16,-3 0-8-16,-1-22 18 15,0-14-35-15,5-10-15 16,9-13 12-16,5-11-11 15,5-2-4-15,0-1 0 16,25 10 4-16,-1 7-15 16,5 8 11-16,-2 12 0 0,-3 6-14 15,-5 12 16 1,-9 8-2-16,-3 6 0 0,-5 4-3 16,-2 0-8-1,0 0 11-15,0 0-20 0,2 6 14 16,0 14-8-16,8 4 14 15,1 0 0-15,7 0 3 16,6-2-7-16,3-3 4 16,4-3 0-16,0-7-12 15,-2-5 17-15,-7-4-5 16,-1 0 0-16,-8-5 16 16,-5-14-22-16,-8-5 6 15,0-3-2-15,-8 1-19 16,-21-3 16-16,-5 5 5 0,1 6-5 15,-2 4-1 1,-1 6 4-16,0 4-13 0,-2 4-88 16,0 0-59-16,7 0-203 15</inkml:trace>
  <inkml:trace contextRef="#ctx0" brushRef="#br1" timeOffset="-195253.73">26730 12504 25 0,'0'0'39'0,"0"0"-6"0,0 0-1 16,0-3 21-16,0-1-12 16,2 1-1-1,2 1-4-15,-2 0 30 0,1 2 18 16,-3 0-32-16,0 0-16 15,0 0-36-15,0 0-10 16,0 14 7-16,0 15 1 16,-9 7-1-16,-7 0-127 15,1 0-24-15</inkml:trace>
  <inkml:trace contextRef="#ctx0" brushRef="#br1" timeOffset="-194905.93">26609 12821 41 0,'0'0'263'0,"0"0"-172"16,0 0-24-1,0 0-1-15,0 0-54 0,0 0 0 16,-58 21-12-16,36-5-4 15,-9 7 3-15,-7 12-94 16,-5 5-59-16,-3 6-29 16</inkml:trace>
  <inkml:trace contextRef="#ctx0" brushRef="#br1" timeOffset="-194656.69">26143 13166 385 0,'0'0'142'0,"0"0"-118"0,0 0 6 16,0 0 9-16,0 0-37 15,0 0-2-15,-9 0-1 16,1 0-44-16,-11 18 18 15,-5 8-55-15,-8 3-56 16,1 3-12-16,-4-5 18 16</inkml:trace>
  <inkml:trace contextRef="#ctx0" brushRef="#br1" timeOffset="-194408.32">25846 13395 117 0,'0'0'228'16,"0"0"-128"-16,0 0-76 16,0 0-19-16,0 0-1 15,0 0-4-15,-35 35 0 16,20-15-26-16,-2 6-42 16,0-5 18-16,-1 4 35 15,0-4 1-15,0 5-5 16,2-2 1-16,1 2-17 15,1 5-13-15,4-1-5 0,3-2 7 16,5-3 5-16</inkml:trace>
  <inkml:trace contextRef="#ctx0" brushRef="#br1" timeOffset="-194240.39">25644 13840 50 0,'0'0'78'0,"0"0"3"15,0 0-26-15,0 0-8 16,0 0-26-16,0 0-8 15,19 94-2-15,-19-75-5 16,0-1-5-16,0 1-1 16,0 2-4-16,0 2 3 15,0 5-46-15,-6 3-66 16,-3 1-46-16</inkml:trace>
  <inkml:trace contextRef="#ctx0" brushRef="#br1" timeOffset="-194005.05">25628 14388 216 0,'0'0'54'0,"0"0"-44"16,0 0 17-16,0 0-2 15,0 0 15-15,0 0-25 16,16 62-7-16,-14-41 0 0,-2 2-5 15,0-1 1 1,0 2-4-16,0 2-28 0,2 0-21 16,0 0-22-16,1-2-15 15,-1 2 3-15</inkml:trace>
  <inkml:trace contextRef="#ctx0" brushRef="#br1" timeOffset="-193747.69">25690 14916 167 0,'0'0'97'15,"0"0"-61"1,0 0 21-16,0 0-21 0,0 0 40 15,0 0-41-15,16 63-27 16,-11-39 5-16,-1 2-13 16,0 6-30-16,-2 2-58 15,-2 7-51-15,0 5-19 16</inkml:trace>
  <inkml:trace contextRef="#ctx0" brushRef="#br1" timeOffset="-193517.82">25695 15587 268 0,'0'0'61'0,"0"0"-13"15,0 0 10-15,0 0-31 16,0 0-11-16,0 0-16 15,11 86-11-15,-9-68-63 16,-2 0-38-16,0 0 17 16,0 8 12-16,0 0-3 15</inkml:trace>
  <inkml:trace contextRef="#ctx0" brushRef="#br1" timeOffset="-193260.9">25748 16150 255 0,'0'0'153'15,"0"0"-49"-15,0 0 6 16,0 0-33-16,0 0-13 16,0 0-11-16,23 80-35 15,-19-66-16-15,3 4 1 16,0 4-3-16,-7 5-68 0,0 8 21 15,0 7-17-15,0 6 2 16,0 1-96-16,0-3-22 16,0 2 81-16,0-3-24 15</inkml:trace>
  <inkml:trace contextRef="#ctx0" brushRef="#br1" timeOffset="-193023.69">25793 16915 193 0,'0'0'164'16,"0"0"-2"-16,0 0-54 15,0 0-33-15,0 0-18 0,0 0-42 16,22 61-2 0,-22-43-13-16,0 4-1 0,0 0-15 15,0 6-34-15,0 2-22 16,-4 7-31-16,4 3 65 15,0 4-130-15,0-3 96 16,0 0-1-16,11-4-116 16</inkml:trace>
  <inkml:trace contextRef="#ctx0" brushRef="#br1" timeOffset="-192835.41">25858 17486 19 0,'0'0'132'15,"0"0"-1"-15,0 0-16 16,0 0 23-16,0 0-44 15,0 0-23-15,2 101-26 0,0-82-20 16,0-1-3-16,-2 3-22 16,0 4 0-16,0 9-4 15,0 2-50-15,0 8-32 16,0 2-61-16,0 12-48 16,0 1 17-16,0 2 50 15,0 2 128-15</inkml:trace>
  <inkml:trace contextRef="#ctx0" brushRef="#br1" timeOffset="-192683.97">25927 18512 653 0,'0'0'185'0,"0"0"-156"15,0 0-27-15,0 0-2 16,0 0-122-16,0 0-288 15</inkml:trace>
  <inkml:trace contextRef="#ctx0" brushRef="#br1" timeOffset="-191341.45">19894 15538 106 0,'0'0'37'0,"0"0"-37"15,0 0-17-15,0 0-19 0,0 0 21 16,0 0 15-1,-13 23 1-15,13-22 10 0,0-1 15 16,0 0 25-16,0 0 22 16,0 0-24-16,0 4-49 15,0 5-3-15,0 9 3 16,0 8 0-16,0 0-25 16,0 6-53-16,0 0-22 15</inkml:trace>
  <inkml:trace contextRef="#ctx0" brushRef="#br1" timeOffset="-191145.78">19863 15976 53 0,'0'0'65'0,"0"0"16"0,0 0-14 16,0 0-3-16,0 0-44 15,0 0-17-15,0 86-3 16,0-56-4-16,-2 2-108 16,-7 9-28-16</inkml:trace>
  <inkml:trace contextRef="#ctx0" brushRef="#br1" timeOffset="-190983.89">19844 16462 200 0,'0'0'117'16,"0"0"-56"-16,0 0-20 0,0 0-30 16,0 0-9-16,0 0-4 15,0 143-30-15,0-107-87 16,0 0-38-16</inkml:trace>
  <inkml:trace contextRef="#ctx0" brushRef="#br1" timeOffset="-190833.96">19894 16987 86 0,'0'0'102'0,"0"0"-1"15,0 0-18-15,0 0-29 16,0 0-22-16,0 0-29 16,10 133-3-16,-8-99-38 0,2 3-108 15,-4-1-37-15</inkml:trace>
  <inkml:trace contextRef="#ctx0" brushRef="#br1" timeOffset="-190662.06">19937 17816 131 0,'0'0'68'15,"0"0"-26"-15,0 0-7 16,0 0-28-16,0 0-7 15,0 0-11-15,-20 442-58 0,13-370-55 16</inkml:trace>
  <inkml:trace contextRef="#ctx0" brushRef="#br1" timeOffset="-186735.32">30904 12240 12 0,'0'0'133'15,"0"0"-114"-15,0 0 50 16,0 0 60-16,0 0-39 16,0 0-45-16,32 4-23 15,-28-4-6-15,-2 0 41 16,0 0-13-16,-2 0 21 15,6-2 37-15,-2-5-49 0,5-2-33 16,1-1 13-16,2-5-23 16,-1 0 13-16,0-1-15 15,0 0 2-15,0 0 18 16,-4 4-28-16,0-2 2 16,-3 3 36-16,-4 3-32 15,0 2 2-15,0 2 17 16,0 1-3-16,0-4 1 15,0 2-23-15,-6-4 0 16,-4 1-10-16,0 0-2 16,-9-1-3-16,-2 0-36 15,-6 1-34-15,-2 4 4 16,0 4-119-16,2 0-150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2:54:32.64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2035 1555 7 0,'0'0'115'0,"2"0"-38"0,0 0-12 16,0 0 15-16,0 0 32 16,0 0-31-16,1 0 24 15,-3-5 16-15,0 3-32 16,0 0-2-16,0-2-23 16,0 0-21-16,0 0 13 15,0 0-42-15,0 0 31 16,0 1-19-16,0 1-17 15,3 2 33-15,-3 0-42 0,0 0 3 16,0 0 3 0,0 0-6-16,2 0-5 0,2 0-2 15,5 7 5-15,2 8-5 16,-2-1 7-16,2 1 0 16,-2-3-7-16,-2-2 14 15,0-3-7-15,-5-2 0 16,0-1 4-16,-2-4-1 15,0 0-3-15,0 0 0 16,0 0 27-16,0 0-18 16,0-9 1-16,0-11-10 15,-4-1 6-15,-5-5-10 0,-1 3 4 16,2 6 0-16,-1 0-3 16,-1 3 11-16,4 7-8 15,2 2 2-15,2 3 9 16,-1 2-22-16,1 0 10 15,0 0-9-15,-2 0-9 16,-6 13 17-16,-3 9 2 16,-1 8 0-16,-3 6 9 15,3 8-11-15,-1 6 2 16,3 8 0-16,4 8-9 16,3 3 11-16,5-1-2 15,0-6 0-15,0-8 5 16,16-8-12-16,4-12 7 15,2-9 0-15,3-12-5 16,0-13 11-16,4 0-6 0,2-12 12 16,2-20-7-16,-2-12 18 15,-4-5-23-15,-5 2 0 16,-6-1-9-16,-5 8 1 16,-3 4 8-16,0 7 0 15,-4 9 5-15,-2 6-4 16,0 4-1-16,-2 4 0 15,0 5 6-15,0 1 3 16,0 0-9-16,0 0 0 16,0 0-13-16,0 4-4 0,0 16 16 15,0 10 1 1,0 7-6-16,0 4 10 16,0-1-4-16,0-4 0 15,0-7 1-15,3-8-6 0,5-3 5 16,6-4 0-16,-5-6-8 15,5-4 1-15,-1-4 7 16,0 0 2-16,5-16 1 16,-3-12 23-16,1-10-26 15,-3-1 0-15,-1 0 6 16,-6 2 4-16,-4 7-10 16,1 5 0-16,1 4 5 15,-2 4-6-15,5 5 1 16,-7 5 0-16,3 3 4 15,-3 2 12-15,0 2-11 16,0 0-5-16,0 0 14 0,0 0-29 16,0 17 12-16,0 8 3 15,2 11-3 1,2 7 10-16,-2-4-7 0,5 2 0 16,-1-4 5-16,2-11-9 15,5-3 4-15,-7-7 0 16,4-6-4-16,-2-8-2 15,1-2 6-15,5 0 0 16,3-14 8-16,8-14 7 16,0-4-14-16,-3-8-1 15,-5 4 0-15,-3-3 2 16,-3 1-3-16,-2 3 1 16,2 2 0-16,0 4-4 0,-2 0 4 15,0 9 0-15,-4 2-2 16,1 8 4-16,-4 6-2 15,1 4 0-15,-3 0-4 16,0 0-12-16,-3 20-29 16,-10 6 45-16,0 6-5 15,6-3 2-15,7-2 1 16,0 1 2-16,15-3-5 16,20-1-14-16,4-4 17 15,-1-3 2-15,-7 0-2 16,-10-3 6-16,-13-2-4 15,-8 2 0-15,0 0 4 16,-2 0 24-16,-25 2-5 0,-8-4-1 16,-5-2-8-16,-1-4-3 15,6-2-11-15,3-2 0 16,12-2-30-16,11 0-16 16,9-24-198-16,0-12-416 15</inkml:trace>
  <inkml:trace contextRef="#ctx0" brushRef="#br0" timeOffset="365.89">2965 1528 320 0,'0'0'293'0,"0"0"-122"15,0 0-39-15,0 0-56 16,0 0 38-16,0 0-11 16,-6-36-74-16,6 36 19 15,0 0-26-15,0 0-20 16,0 0 16-16,0 14-18 16,-2 15 0-16,2 16 8 15,-2 5 9-15,2 12-17 16,0 9 1-16,0 4 8 15,0 5 4-15,0-5-11 0,0-11-2 16,10-14 0-16,-2-16 2 16,-1-9-13-16,-1-14 0 15,-1-8-59-15,0-3 16 16,-1-7-71-16,-2-27-108 16,0-13-524-16</inkml:trace>
  <inkml:trace contextRef="#ctx0" brushRef="#br0" timeOffset="1448.79">2911 1869 752 0,'0'0'194'0,"0"0"-82"0,0 0-69 16,0 0-20-16,0 0 14 16,0 0-26-16,31 0 7 15,-8-13-16-15,-6-3 7 16,3 2 5-16,-5-2-6 15,1 2-8-15,-3 2 0 16,1 1 6-16,-3 1-9 16,-4 2 3-16,-2 5 0 15,-1 3-12-15,-4 0 12 16,4 4-3-16,-1 17-4 16,-1 8 7-16,2 5 0 15,0 3 0-15,6 0 3 16,3 0 10-16,-2-7-8 15,3-4-5-15,-6-6 0 16,3-8 7-16,-3-5-7 0,-2-4 0 16,0-3 1-16,3 0 17 15,1-26-11-15,-2-9-5 16,-3-9-2-16,-3 1 7 16,-2 5-8-16,0 1 1 15,0 9 0-15,0 5-9 16,-7 6 11-16,1 5-2 15,4 9 0-15,-3 3 2 16,-2 0-14-16,-2 12-7 16,-1 17 19-16,-2 10-6 15,3 1 9-15,3 2-3 16,4-5 0-16,2-3 0 16,0-5-6-16,0-7 6 15,10-8 0-15,6-12-2 0,2-2 13 16,0 0-11-16,1-20 1 15,4-10 13-15,-7-7-24 16,-1 4 10-16,-1 1-15 16,-3 0 2-16,2 4 0 15,3-1 13-15,-3 5 0 16,3 9 7-16,-5 3 2 16,0 12-8-16,-4 0 8 15,-1 7-18-15,1 26 19 16,0 7-10-16,0 6 0 15,-1 4 16-15,-2-6-13 0,1-10-3 16,-3-10 0 0,3-10-2-16,-3-4 9 0,-2-8-7 15,3-2 0-15,-3 0 11 16,0 0 17-16,0-21-28 16,2-14 4-16,2-3-8 15,0 0 8-15,3 1-4 16,2 3 0-16,0 5 5 15,4 2-11-15,1 9 6 16,-5 8 0-16,-3 8-14 16,0 2 13-16,4 0-7 15,-1 23 6-15,2 9 1 0,-2 6-6 16,0 1 7-16,-3 0 0 16,1-7 0-16,-2-6 8 15,-3-4-8-15,-2-10 0 16,2-7 6-16,-2-5 7 15,2-3-9-15,5-29 5 16,2-12 0-16,0-6-8 16,0 4-2-16,-5 3-3 15,-2 14 4-15,0 6-10 16,1 11 10-16,-1 4 0 16,2 7 7-16,4 1-7 15,2 0-4-15,9 17 1 16,-2 15 2-16,-1 7-21 15,-3 7-3-15,-5 2-62 0,-4-4-27 16,-4-2-79-16,0-19-136 16,0-16-136-16</inkml:trace>
  <inkml:trace contextRef="#ctx0" brushRef="#br0" timeOffset="2228.4">3812 1828 867 0,'0'0'212'0,"0"0"-87"16,0 0-101-16,0 0 2 16,0 0-26-16,0 0 10 0,57-7-11 15,-43 5 1 1,1-3 0-16,-1 1 13 0,-1-4-4 16,1 0 4-16,-4-2 1 15,-1-4-8-15,-1 0 8 16,-4 1-14-16,-4-4 0 15,0 1-11-15,0 2 11 16,0 0-6-16,0 3 5 16,0 2-3-16,-7 1-5 15,0 6 9-15,0 0 0 16,-1 2-12-16,-1 0 9 16,-5 0 1-16,1 14 1 15,-1 7-5-15,4 2-9 16,1 9 15-16,9 6 0 15,0 5-11-15,0 3 18 0,2 1-7 16,18-5 0-16,4-3 5 16,3-13-8-16,-2-13 3 15,0-13 0-15,-4 0 12 16,0-15-2-16,-3-19-4 16,-5-9-6-1,-3 2 11-15,0-1 1 0,-3 2-12 16,-5 1 0-16,0 3 16 15,-2 2-1-15,0 4-7 16,2 4 11-16,-2 8-17 16,0 6 30-16,0 6-32 15,0 6 0-15,0 0-3 0,0 12-28 16,0 14 31-16,0 3-2 16,0 0-15-16,0 0 9 15,11-8-25-15,5-7-6 16,2-3 33-16,-3-6-30 15,1 2 35-15,-7-3-27 16,-5 0-57-16,-2 1 50 16,3 0-24-16,-1 0 59 15,4 4-14-15,2-4 22 16,-1 4-8-16,3-5 10 16,-2-3 21-16,-3 2 48 15,7-3-42-15,-3 1 5 16,3 2 21-16,1-3-51 15,-2 0 27-15,3 0-28 16,-1 0 0-16,1 0 3 0,-5-8-14 16,-2-10-1-16,-9-2-9 15,0-1-100-15,-9-1-131 16,-18-4-446-16</inkml:trace>
  <inkml:trace contextRef="#ctx0" brushRef="#br0" timeOffset="6254.81">4921 1564 57 0,'0'0'29'0,"0"0"-29"16,0 0 0-16,0 0 0 15,0 0 6-15,0 0-5 16,0 0 66-16,-10-101-5 16,10 89 50-16,2 2 38 15,0 0 1-15,0 2-8 16,-2 4-23-16,0 2-14 16,0 2-27-16,0 0-42 15,0 0-1-15,0 0-36 0,0 6-12 16,0 24 8-16,0 21 4 15,0 14 13 1,-11 8 4-16,-1 14-17 0,-3 7 33 16,1 1-28-16,2 0 1 15,-5-11-6-15,7-19 12 16,-1-17-14-16,3-23 2 16,6-14-1-16,2-11-8 15,0-19 18-15,0-31-25 16,0-18 13-16,0-16-27 15,5-6 22-15,4 4 3 16,0 0 5-16,2 11-10 16,0 7 12-16,0 10-2 0,-2 12 0 15,0 11 11 1,-2 16 17-16,-1 6-6 0,-4 10-11 16,1 3 23-16,-1 0-33 15,3 0-2-15,6 7 0 16,6 20 1-1,8 11 24-15,-3 8-24 0,1 6 9 16,0 10-3-16,-4 8-4 16,1 6-2-16,-5 3 0 15,-1-6 0-15,-5-18-3 16,-3-17-49-16,-1-15-44 16,-2-14-26-16,-3-9-190 15,0-16-167-15</inkml:trace>
  <inkml:trace contextRef="#ctx0" brushRef="#br0" timeOffset="7427.27">4897 1847 662 0,'0'0'417'16,"0"0"-374"-16,0 0-39 15,0 0 3-15,0 0-5 16,0 0 30-16,95 30-22 15,-45-52-8-15,-3-9 14 16,-5-1-16-16,-4 0-8 16,-7 3-8-16,-4 0-41 15,-3 7 23-15,-3 6-2 0,-8 8 36 16,1 6-12-16,-1 2 8 16,-3 0 4-16,6 0 20 15,0 19 0-15,0 6 32 16,-1 6-36-16,1-2-10 15,-5 2 10-15,0-6-7 16,-4-6-9-16,-3-7 0 16,-4-8 5-16,2-4 10 15,-2 0-14-15,0 0 2 16,0-12-3-16,0-12-7 16,-6-2-22-16,-1-1 11 15,-4 3-22-15,4 5 39 16,1 0-8-16,4 6 9 15,2 1-1-15,0 3 12 0,0 4-11 16,0 2 33-16,0 3-9 16,-3 0 27-16,-1 0-50 15,-6 3 9-15,0 16-14 16,-4 8 7-16,1 2-3 16,4 3 0-16,3 4 6 15,0 9 9-15,6 3-15 16,0 4 0-16,8 3 21 15,11-11-9-15,6-10-11 16,4-13 3-16,4-15 3 16,3-6 27-16,1-10-18 15,0-22-12-15,-6-8 3 16,-6-6-7-16,-6-3-17 0,-1 2-42 16,0 2-91-1,2 8 11-15,1 6-5 0,-4 5 78 16,1 8 59-16,-7 11 9 15,-2 2-2-15,-4 5 24 16,-1 0-17-16,-2 3 41 16,3 9-11-16,-3 2-3 15,2-1 28-15,-2-3-55 16,2-3 27-16,-4-3-18 16,0-4-16-16,0 0 49 15,0 0-4-15,0 0 0 16,0 0 27-16,0 0-54 15,0 0 11-15,-2-9-29 0,-6-7 6 16,-3 4-10 0,1 1 4-16,2 4 0 0,1 4-12 15,3 1 16-15,0 2-6 16,-6 0 2-16,1 2-5 16,-1 22-13-16,-4 6 17 15,5 7 1-15,0 8-16 16,5-2 26-16,4 1-10 15,0-7 0-15,0-9 1 16,0-10-14-16,0-9 0 16,7-9-38-16,3 0 47 15,4-15-19-15,-3-16 21 0,-5-10-16 16,1-1-12-16,0-3 28 16,2 6-24-16,0 5 26 15,-3 10-9-15,-1 9 26 16,0 5-3-16,-5 8 24 15,2 2-14-15,0 0-1 16,0 7-11-16,3 20-12 16,-3 16 51-16,2 15-49 15,-4 12 23-15,0 14-13 16,2 9-6-16,0-1 12 16,-2 3-18-16,2-8 0 15,6-9-1-15,-2-11 0 16,3-19-24-16,3-16-57 15,-6-13-126-15,-1-19-78 16,1-9-280-16</inkml:trace>
  <inkml:trace contextRef="#ctx0" brushRef="#br0" timeOffset="8896.26">5941 1833 105 0,'0'0'498'16,"0"0"-386"-16,0 0-89 16,0 0-20-16,0 0 30 0,0 0 18 15,-8-5-26 1,8 5 25-16,0 0-20 0,0 0 45 16,0 0 19-16,0 0-49 15,0-4 7-15,0 1-18 16,0-2-29-16,0-1 23 15,0 5-28-15,0-2 6 16,0 3-6-16,0 0-3 16,0 0 2-16,0 22-9 15,0 9 10-15,10 8 0 16,0 5 0-16,7-3 0 16,-7-3-2-16,3-13 6 15,-1-6-4-15,-3-4 0 16,-3-12 1-16,2-3-1 0,-2 0 0 15,1-10 0-15,-1-20 0 16,0-11-6-16,2-5-5 16,-2-1-15-16,3 1-13 15,-3 7 30-15,4 6-22 16,-1 5 31-16,1 3-7 16,2 9 2-16,-3 4 5 15,-3 7 0-15,-3 5 3 16,-1 0-17-16,-2 0-4 15,0 12 18-15,0 11 15 16,0 3-10-16,0 2 10 16,0 1-15-16,0 0 4 15,0 2 6-15,7-1-9 0,2-1-1 16,4-4 0 0,5-4 8-16,2-12-8 0,0-9 0 15,0 0 7-15,1-6 26 16,-2-18-30-16,-1-4 6 15,-3-4-9-15,1-3-10 16,-7 3-1-16,-5 5-13 16,-2 1 24-16,3 5-6 15,-5 6 10-15,5 0-4 16,-1 5 0-16,1 4 14 16,-3 5-14-16,0-1 0 15,0 2 1-15,0 0-22 16,3 0 17-16,-3 17 4 15,1 5 15-15,-1 6-4 0,2 1-2 16,3 0-6-16,2 3 3 16,0-3 13-16,0-5-15 15,2-10-4-15,0-11 3 16,-2-3 10-16,4 0 12 16,-1-21-1-16,1-7-21 15,1-7 13-15,1 6-13 16,1 3-3-16,3 5 0 15,4 7-30-15,-3 2 27 16,4 9-7-16,-2 3 10 16,-3 0-18-16,-4 1 16 15,-8 18-8-15,-7 2 9 16,0 4-6-16,0-1 7 0,-5-6 0 16,-10-2 4-16,1-6 14 15,1-8-11 1,0-2 8-16,-1 0 14 0,1 0-24 15,1-10 16-15,4-2-7 16,3 2-7-16,3 2 38 16,2 2-45-16,0 3 14 15,0 3-10-15,0 0 10 16,0 0-23-16,0 0 9 16,0 0-1-16,0 10-19 15,5 12 22-15,10 0-2 16,1-4 0-16,-1 0 12 15,5-6-17-15,3-7 5 16,1-5 0-16,3 0-1 0,-3-7 1 16,-1-12 0-16,-5-9 0 15,-3-3-10-15,-1-5-3 16,-3 2 13-16,-3 4 0 16,0 4-12-16,-2 7 14 15,-1 0-2-15,-1 4 0 16,-2 4 9-16,0 3-11 15,-2 4 2-15,0 1 0 16,0 3 19-16,0 0-16 16,0 0-3-16,0 0 0 15,0 0 10-15,0 0-19 16,0 0 9-16,0 0 0 0,-2 3-7 16,-4 3 10-16,3 0-3 15,3 2 0-15,0 6 3 16,0 4-11-16,0 4 8 15,11 0 0-15,7 2 18 16,0-4-5-16,0-6-10 16,-3-4 5-16,1-5-2 15,-5-3 15-15,3-2-21 16,-3 0 4-16,-1-14 4 16,0-14-8-16,-4-8-26 15,-6-7-38-15,0-5-116 0,0-6-263 16</inkml:trace>
  <inkml:trace contextRef="#ctx0" brushRef="#br0" timeOffset="9028.06">6961 1421 903 0,'0'0'261'0,"0"0"-172"16,0 0-38-16,0 0-45 16,0 0-12-16,0 0-33 15,0 0-132-15,-58 49 24 16,14-23-309-16</inkml:trace>
  <inkml:trace contextRef="#ctx0" brushRef="#br0" timeOffset="9163.7">6348 1506 930 0,'0'0'109'0,"0"0"-68"0,0 0-41 16,0 0-133-16,0 0-285 15</inkml:trace>
  <inkml:trace contextRef="#ctx0" brushRef="#br0" timeOffset="9947.48">7158 1688 63 0,'0'0'231'0,"0"0"-112"15,0 0 5-15,0 0 53 16,0 0-150-16,0 0-16 0,10-75 17 15,-5 43-20 1,-3-3 25-16,-2-5-6 16,0 4 1-16,0 1-2 0,0 7-25 15,0 9 32-15,0 4 2 16,0 5-1-16,0 6 32 16,0 4-38-16,0 0-22 15,0 0-6-15,0 0-17 16,0 10 17-16,0 10 6 15,0 8-5-15,0 11 32 16,0 7-27-16,0 7 13 16,0 8 32-16,0-1-43 15,16-3 19-15,-1-3-9 16,3-10-17-16,-3-6 33 0,-1-14-34 16,-1-10 0-16,-1-11 7 15,1-3 7-15,1-1 12 16,1-25-10-16,1-6-9 15,-3-3-14-15,-4-1-55 16,-2 2-85-16,-7 5-137 16,0 0-353-16</inkml:trace>
  <inkml:trace contextRef="#ctx0" brushRef="#br0" timeOffset="10118.23">7160 1674 233 0,'0'0'355'0,"0"0"-168"0,0 0-66 15,0 0-20-15,0 0 20 16,0 0-7-16,15-44-107 16,5 15-2-16,3 0-5 15,-2 3-9-15,0 6-11 16,-1 3-122-16,-3 10-135 16,-3 2-339-16</inkml:trace>
  <inkml:trace contextRef="#ctx0" brushRef="#br0" timeOffset="11248.41">7367 1798 222 0,'0'0'146'0,"0"0"-40"16,0 0-59-16,0 0-9 0,0 0 32 15,0 0 41-15,0 21 5 16,0-21 16-16,0 0-43 15,0-6-62-15,0-9-27 16,0-3-2-16,7-2 1 16,1 3-32-16,1-2-2 15,1 9 26-15,-6 2 9 16,-2 7 0-16,0 1 0 16,0 0 1-16,3 0-3 15,2 3-8-15,4 18 10 0,-3 6 46 16,6 4-42-1,-3-4-3-15,2 1 3 16,1-7 3-16,-3-7-7 16,-2-7 0-16,-2-5 6 0,-3-2 13 15,1 0-19-15,1 0 14 16,6-19 8-16,-4-11-14 16,3-2-16-16,-3 0-10 15,0 3 2-15,-3 7 2 16,-3 5 4-16,0 4 10 15,0 3-10-15,0 6 22 16,0 2 9-16,1 2-8 16,-3 0-9-16,5 0-8 0,-1 20 8 15,5 8-2 1,-3-1 11-16,4 0-2 0,-2-3-11 16,-1-3 0-1,-1-7 2-15,-1-9 0 0,-3 0 0 16,1-5-2-16,-3 0 10 15,4 0-1-15,-1-14 8 16,1-10-17-16,-2-3 7 16,-2 1-17-16,0 3 7 15,0 2-7-15,0 3 10 16,-2 6-13-16,-2 4 13 16,1 5 0-16,1 3 4 15,2 0-9-15,-5 0 5 16,1 3-5-16,-3 15-6 0,-2 7 11 15,3 4 0 1,1 2 0-16,3 1 0 0,2-4-7 16,0-6 9-16,0-7-2 15,0-5 0-15,9-5-19 16,2-3 13-16,-2-2 2 16,2 0 4-16,-2-7-5 15,0-5 5-15,0-4 0 16,-2-2 0-16,1-1 3 15,5-8-11-15,3 3 6 16,0 2-7-16,-3 7-6 16,-2 3 16-16,-7 7-1 15,0 5 0-15,-2 0-10 16,0 0 10-16,4 10 6 16,1 10 12-16,-3 2 31 0,0 3-45 15,2-2 7-15,-6-2-4 16,2-5 7-16,-2-7-11 15,2-2-3-15,-2-5 0 16,0-2 11-16,0 0-1 16,0 0-10-16,0-14 8 15,4-15-8-15,1-3-17 16,1 1 0-16,1 2 17 16,0 7-8-16,0 6 11 15,-1 8-3-15,-2 5 11 16,1 3-6-16,4 0-3 15,6 0-2-15,4 5 0 0,0 17 22 16,-1 6-14 0,-2 0-1-16,-7 2-7 0,-3-4 11 15,-6-8-25-15,0-4-14 16,0-6-63-16,0-8-14 16,0 0-183-16,-8-9-243 15</inkml:trace>
  <inkml:trace contextRef="#ctx0" brushRef="#br0" timeOffset="11430.44">7521 1496 1007 0,'0'0'175'0,"0"0"-125"16,0 0-50-16,0 0-85 15,0 0-201-15,0 0-287 16</inkml:trace>
  <inkml:trace contextRef="#ctx0" brushRef="#br0" timeOffset="13348.21">11263 1323 163 0,'0'0'207'0,"0"0"-73"15,0 0-15-15,0 0 33 16,0 0-67-16,0 0-25 16,0-52 34-16,0 42-38 15,0 1 32-15,0 2-19 16,0 0-47-16,0 2 25 16,0 1-23-16,0 1-22 15,0 3 25-15,0 0-27 16,0 0 0-16,0 0 0 15,0 0-22-15,0 21 18 16,0 11 0-16,0 10 4 16,0 6-4-16,0 2 4 15,0-2 0-15,0-4 0 0,5-3 8 16,-1-5-8-16,0-8 0 16,2-6 0-16,0-8-9 15,3-7 9-15,9-2 0 16,7-5-2-16,8 0 10 15,5-10 6-15,1-14-14 16,-1 0-15-16,-1-1 15 16,-6 6-65-16,-4 3-36 15,-10 4-72-15,-8 6-68 16,-6-1-103-16</inkml:trace>
  <inkml:trace contextRef="#ctx0" brushRef="#br0" timeOffset="13541.11">11224 1535 412 0,'0'0'333'0,"0"0"-94"15,0 0-125-15,0 0-49 16,0 0-65-16,0 0 3 16,83-108-25-16,-53 88 3 15,-4 1-43-15,-7 2-15 16,-6 2-115-16,-11 3-89 15,-2-1-145-15</inkml:trace>
  <inkml:trace contextRef="#ctx0" brushRef="#br0" timeOffset="13679.02">11174 1284 287 0,'0'0'377'0,"0"0"-193"0,0 0-65 15,0 0-75-15,0 0-44 16,0 0-11-16,89-58-3 15,-45 45-69-15,6 3-72 16,-3 1-210-16</inkml:trace>
  <inkml:trace contextRef="#ctx0" brushRef="#br0" timeOffset="15591.46">11747 1331 163 0,'0'0'113'16,"0"0"-49"-16,0 0 32 16,0 0-17-16,0 0 7 15,0 0-47-15,38-12 12 16,-34 26 22-16,6 4-46 16,-4-1 14-16,-1 0-11 0,1 0-30 15,-2-3 29-15,4-7-27 16,-4-3 1-16,-4-1 16 15,0-2-12-15,0-1 13 16,0 0 33-16,0 0-16 16,0 0 34-16,-2-12-68 15,-8-4 5-15,2-4-16 16,-3-2-2-16,7-2-1 16,-4 4 3-16,4 4 8 15,-1 8 17-15,1 4 8 0,-2 4 0 16,-2 0-20-1,-3 14-5-15,-1 14-2 0,0 4 1 16,5 7 1-16,5-2-7 16,2 4 7-16,0-3 0 15,0-4-2-15,0-8 8 16,0-6-6-16,0-10 0 16,0-5 5-16,2-5-11 15,-2 0 6-15,5 0 0 16,-1-21-7-16,3-2-9 15,2-8-14-15,0-1-1 16,2 2-26-16,0 2 21 16,2 3 10-16,-1 7 26 0,-6 8-3 15,1 8 13 1,-1 2-8-16,2 0-2 0,-2 5 0 16,1 13 35-16,-1 5-17 15,-2 3-6-15,4 3 47 16,-2-2-53-16,1-2 11 15,-1-7-3-15,2-4-12 16,-2-8 30-16,1-6-24 16,-3 0-2-16,0 0 43 15,1 0-43-15,4-10 17 16,-2-12-18-16,1-4 1 16,2-4 6-16,1-6-12 15,2-3 0-15,-1-1-1 16,0 6 20-16,-3 10-16 0,-7 11 40 15,-2 10-31 1,0 3 21-16,0 0-33 0,0 3-13 16,-6 17-2-16,-7 4 16 15,1-1-5-15,6-2 4 16,6-5-37-16,0-7 24 16,0-2-44-16,2-3-1 15,10-3 56-15,0-1-33 16,2 0 21-16,4 0-13 15,0 0-9-15,3 0 24 16,2 0-9-16,-3 0 21 16,-5 0-10-16,-3 4 27 15,1 5-14-15,-4 1 33 16,0 2-18-16,0-1 14 16,-2 2-32-16,0-5 0 0,-1-2 5 15,-1-5 2-15,-1-1-7 16,0 0 0-16,5 0 4 15,5-17-1-15,3-15-3 16,1-5-22-16,1-3 19 16,-6-4-31-16,-5 1 33 15,-6-6-3-15,-2 1-13 16,0-3 5-16,0 5 12 16,0 7 0-16,-2 8 35 15,-2 9-32-15,0 10 37 0,4 7-7 16,0 5-20-16,0 0 2 15,0 0-15 1,0 1-12-16,0 15-1 16,0 6 26-16,0 6-13 0,0 4 2 15,0 5 5-15,0 5 7 16,4 4-13-16,6 1-1 16,0-1 2-16,1 0 6 15,5-4-8-15,-1-9 0 16,4-6 4-16,-4-8-4 15,3-11 0-15,0-8 0 16,4 0-4-16,-2-20 13 16,0-11-9-16,-7-8 0 15,-6-2 0-15,-3 0-17 16,-1 3 17-16,-3 8 0 0,3 6-7 16,-1 8 9-16,0 5-2 15,0 8 0-15,-2 3 7 16,2 0-3-16,0 0-4 15,3 14 0-15,-3 10-12 16,2 2 21-16,-2 3-9 16,0-3 0-16,6-5 2 15,-2-3 0-15,3-6-1 16,1-5-1-16,-4-4 0 16,0-3 16-16,3 0-16 15,3-3 16-15,1-18-13 16,-2-3 8-16,-2 2-11 0,-7 6 0 15,-2 2 0-15,0 7 10 16,0 4-8-16,0 1 0 16,3 2 7-16,-1 0-18 15,4 12-4-15,3 20 13 16,5 12-8-16,3 12 9 16,-1 13-1-16,2 7 0 15,0 6 3-15,-2 5 5 16,-6 2-2-16,-1 6-6 15,-1-5 14-15,-6-10-7 16,-2-13 4-16,0-17 3 16,0-14-14-16,0-13 30 15,-6-6-27-15,-7-10 6 16,-5-7 27-16,-1 0-30 16,-2-10 33-16,-3-20-5 0,2-16-19 15,2-18 27-15,4-20-38 16,9-9 4-16,7-2-5 15,0 9 5-15,14 11-16 16,10 11-2-16,5 9-48 16,2 6 19-16,-2 14-62 15,0 6-133-15,-4 0-388 16</inkml:trace>
  <inkml:trace contextRef="#ctx0" brushRef="#br0" timeOffset="16153.27">13365 1136 116 0,'0'0'137'15,"0"0"12"1,0 0 23-16,0 0 21 0,0 0-68 15,0 0-1-15,-23-44-11 16,23 42-14-16,0 2-57 16,0 0-10-16,0 0-26 15,-4 0 1-15,4 0-14 16,-4 16 0-16,0 11 7 16,2 8 2-16,-3 6 7 0,3 2-9 15,2 1 23 1,0-1-18-16,0-1 15 0,0 0-20 15,2-5 6 1,9-9 3-16,3-5-4 0,1-8-5 16,5-7 3-16,5-8 12 15,4 0-3-15,2 0-12 16,1-18 11-16,-1-4-22 16,-7 0-2-16,-2-1-35 15,-4 1-10-15,-7 2-115 16,-9 1-80-16,-2 0-300 15</inkml:trace>
  <inkml:trace contextRef="#ctx0" brushRef="#br0" timeOffset="16349.06">13354 1359 94 0,'0'0'251'16,"0"0"-79"-16,0 0-29 0,0 0 13 15,0 0-55-15,0 0-50 16,56-17-49-16,-27 2-2 15,3 1 22-15,-6 0-14 16,-4 0-15-16,-10 0 7 16,-12 2-110-16,0 2-117 15,-21 2-133-15,-12 0 64 16</inkml:trace>
  <inkml:trace contextRef="#ctx0" brushRef="#br0" timeOffset="16453.41">13280 1187 280 0,'0'0'272'0,"0"0"-30"15,0 0-95-15,0 0-130 0,0 0-6 16,0 0-11-16,74-104-60 16,-49 104-71-16,4 0-262 15</inkml:trace>
  <inkml:trace contextRef="#ctx0" brushRef="#br0" timeOffset="17517.57">13660 1301 327 0,'0'0'253'0,"0"0"-108"16,0 0-11-16,0 0-7 0,0 0-55 16,0 0-49-1,-2 0 35-15,2-2-31 0,0 2-13 16,0 0 0-16,0 0-14 15,0 0-4-15,0 11-10 16,0 10 14-16,6 6-4 16,3-2 4-16,0-3 0 15,-2-1-1-15,-3-9 7 16,-2-2-6-16,0-7 0 16,-2-1 5-16,0-2 3 15,3 0-5-15,1-4 6 16,6-19 36-16,-2-8-43 0,1-5-2 15,3 2 0-15,-4 2-2 16,-1 2-6-16,2 5 8 16,-2 2 0-16,1 7 17 15,-1 6-16-15,-1 6 20 16,2 4-19-16,0 0 11 16,1 0-17-16,3 20 9 15,1 13-5-15,-3 4 43 16,4 3-37-16,-1-4 2 15,1-6-8-15,1-4 9 16,4-7-9-16,-2-7 0 16,3-9-30-16,5-3 15 15,4 0-56-15,-2-11-24 16,0-10-97-16,-4 0-65 16,0-4 117-16,-7 1 122 0,-3-2 18 15,-1 0 100-15,-4 0 23 16,1 0 10-16,-2 4-38 15,-5 6-36-15,0 4 6 16,-2 7-28-16,0 2-12 16,0 3 1-16,-4 0-26 15,-9 0-1-15,-6 8 1 16,4 10 0-16,1 5-14 16,1 3 14-16,7 6 0 15,4-6-4-15,2-3 10 16,0-5-6-16,0-6 0 15,13-10 3-15,7-2-4 0,2-2 3 16,2-24-2-16,-1-1 13 16,-5-4-6-16,-9 4-7 15,-3 1 18-15,-4 6 2 16,1 5 27-16,-3 4-38 16,2 6 1-16,-2 3 19 15,0 2-23-15,2 0-7 16,3 0 1-16,4 4-13 15,2 20 3-15,3 13 10 16,-2 9 0-16,7 12 7 16,-2 5 2-16,-1 9-9 15,1 6 0-15,-1 3 5 16,-1 0-1-16,-1-4-4 0,-3-4 0 16,-7-10-4-1,-1-10 11-15,-3-17-7 0,0-12 0 16,0-7 4-16,-9-12 24 15,-6-5-21-15,-3 0 12 16,-3-10 31-16,-6-22-49 16,-2-15 18-16,4-12-16 15,2-9 5-15,7-8 2 16,5-3-10-16,11-2-14 16,0 3-1-16,0 8-61 15,4 7-2-15,5 8-157 16,-4 6-311-16</inkml:trace>
  <inkml:trace contextRef="#ctx0" brushRef="#br0" timeOffset="17994.8">13386 1124 368 0,'0'0'373'16,"0"0"-178"-16,0 0-68 15,0 0-19-15,0 0-29 0,0 0-63 16,135-53 11-1,-96 34-9-15,-8 1-4 0,-12 9-14 16,-7 0 0-16,-5 3 8 16,-3 2-1-16,-2 0-7 15,-2 3-6-15,0-2-16 16,0 3-103-16,0-2-150 16,0-1-439-16</inkml:trace>
  <inkml:trace contextRef="#ctx0" brushRef="#br0" timeOffset="37139.37">1930 2467 59 0,'0'0'94'16,"0"0"-56"-16,0 0-30 15,0 0 9-15,-3 0 0 16,1 0 3-16,0 0 44 16,2 0 3-16,0 0-4 15,0 0-4-15,0 0-19 16,0 0 3-16,0 0-24 15,-4 0 10-15,-3 0-10 16,1 0-13-16,-1 0 3 16,0 0-3-16,0-3 4 0,1 3 17 15,1 0-25-15,3 0 19 16,2 0 16-16,-2 0 4 16,-3 0 15-16,1-2-27 15,-1 2-9-15,1 0 30 16,2 0-29-16,2 0 16 15,0 0-1-15,0 0-31 16,0 0 20-16,0 0-23 16,0 0 4-16,0 0 11 15,0 0-10-15,0 0-7 16,0 0 28-16,0 0-10 16,0-2 2-16,2 2-20 0,0 0 0 15,5 0 18 1,2-2-18-16,0 2 6 15,2-3-6-15,0 0 9 0,4-1-6 16,6 0-3-16,1-5 0 16,4 2 16-16,3-3-8 15,-2 1-8-15,-2 2 0 16,-7 3 7-16,-5 4-8 16,-4-2 1-16,-2 2 0 15,-3 0-5-15,3 0 6 16,4 0-1-16,0 0 0 15,7 0 4-15,2 0-2 16,3 0-2-16,0 0 0 16,4 0 0-16,-2 0 4 0,-5 0-4 15,-2 0 0-15,-4 0 3 16,-4 0-6 0,2 0 3-16,1 0 0 0,0 0-7 15,1 0 13-15,1 4-6 16,1-2 0-16,-1 0 4 15,3 0 2-15,-1 1-6 16,0-3 0-16,-3 3 5 16,3-3 3-16,1 0-8 15,2 2 0-15,4-2 7 16,3 0 3-16,2 0-10 16,2 0 0-16,1 0-6 0,-3 0 9 15,-5 0-3 1,-3 0 0-16,-2 0 3 0,1 0-6 15,-2 0 3-15,0 0 0 16,0 0-5-16,2 0 8 16,2 0-3-16,1 0 0 15,1 0 6-15,2 0-7 16,1-2 1-16,0-1 0 16,-2 3-2-16,-1 0 6 15,1-3-4-15,-1 3 0 16,3-2 6-16,2 2-5 15,0-2-1-15,0 0 0 16,0 0-6-16,-2 2 10 16,0 0-4-16,-3 0 0 0,-2 0 3 15,0 0-4-15,1 0 1 16,0 0 0-16,-4 0-8 16,1 0 14-16,1 0-6 15,0 0 0-15,2 0 2 16,2 0 0-16,1 0-2 15,3 0 0-15,5 0-3 16,-1 0 8-16,3 0-5 16,-5-2 0-16,0 2 7 15,-4 0-5-15,0 0-2 16,-3 0 0-16,-2 0-7 16,1 0 12-16,-1 0-5 15,1 0 0-15,0 0 4 16,2 0-4-16,0 0 0 0,0 0 0 15,1 0 8-15,-1 0 0 16,1 0-8-16,1 0 0 16,2 0 8-16,2 0-10 15,2 0 2-15,4-2 0 16,-2 2-8-16,3 0 17 16,-2-2-9-16,1-1 0 15,0 3 3-15,-6-1-6 16,-2-1 3-16,-5 2 0 15,0-2-8-15,3 2 14 16,0-2-6-16,4 0 0 16,5-1 4-16,1 0-8 0,4 1 4 15,-3-2 0 1,-1 2-5-16,-1-1 10 0,0 3-5 16,-2 0 0-16,1-3 3 15,1 1-3-15,1 0 0 16,6 0 0-16,-3-1-5 15,0-4 10-15,3 5-5 16,-5-2 0-16,-3 2 4 16,3 0-6-16,0-1 2 15,0 2 0-15,0-1-4 16,1 2 7-16,9 0-3 16,-1-2 0-16,4 0 5 0,4 0-5 15,-1-1 0-15,0 0 0 16,-1-1-2-16,3 2 10 15,-3-3-8-15,3 5 3 16,4-5 5-16,-2 3 1 16,3-3-9-16,-3 0 0 15,-3 2-2-15,0-2 0 16,-1 1 2-16,-2 1 0 16,-4 1 2-16,0 2-7 15,1-1 5-15,-3-1 0 16,6-2-3-16,-2 1 4 15,2 1-1-15,2 0 0 16,-5-1 4-16,0-2-2 16,-2 2-2-16,-5 1 0 0,3-3-4 15,1 1 7-15,4-1-3 16,2-3 0-16,4-1 2 16,4 2 2-16,3-1-4 15,1-1 0-15,-4 1-4 16,1 3 6-16,-3-2-2 15,-5 2 0-15,3 0 0 16,-4 1 1-16,-4 1-1 16,-7-1 0-16,-12 1-2 15,-9 1 5-15,-12 0-3 16,0 2 0-16,-8-3 1 16,4 3 9-16,0 0-10 15,1-3 6-15,3 3-5 0,8-2 5 16,3-1-6-1,0 0 0-15,-1 2 2 0,-5-2 0 16,-1 1-2-16,-3 0 0 16,-1 1-2-16,1-2 3 15,-2 3-1-15,0-2 0 16,-3 0 1-16,-4 2-15 16,0 0-16-16,-44 7-156 15,-34 16-27-15,-30 2-158 16</inkml:trace>
  <inkml:trace contextRef="#ctx0" brushRef="#br0" timeOffset="38398.03">1964 2490 163 0,'0'0'95'0,"0"0"-40"15,0 0 16-15,0 0 10 16,0 0-6-16,0 0 7 16,0-2-13-16,0 2 5 0,0-2-3 15,0 0-28-15,-5 0 15 16,-19 1-54-16,-17-1 4 16,-19 2-11-16,-22 0 5 15,-19 0-4-15,-8 0-147 16,6-12-242-16</inkml:trace>
  <inkml:trace contextRef="#ctx0" brushRef="#br0" timeOffset="42862.1">660 4511 99 0,'-5'3'36'0,"-2"-3"-8"15,3 2 54-15,-1-2 0 16,3 1 1-16,0 2-9 15,-2-2-32-15,-1 2 31 16,3-2-20-16,-3 3-1 16,5-1 22-16,-2 1-47 15,-1-4 15-15,3 0 10 16,0 0-26-16,0 0 27 0,0 0 11 16,0 0-20-16,17 0-10 15,7-15-7 1,7-4-10-16,1-8-15 15,-3 1-2-15,-6-3-29 0,0 2 10 16,-7 2-1 0,1 2 16-16,-3 6 4 0,-5 5 0 15,-3 3-4-15,-6 7 15 16,0 0 4-16,0 2 19 16,0 0-29-16,0 0 7 15,0 0-12-15,0 0 0 16,0 0-5-16,0 0-2 15,0 0 7-15,0 0 0 16,0 0 1-16,-2 0 13 16,-9 4-14-16,0 8 0 0,0 2-1 15,2 2-1 1,5 6-1-16,-1 2 3 16,5 4 0-16,0 0 6 0,0-4-4 15,9-3 16-15,16-6 10 16,6-6-21-16,2-5 14 15,5-4 6-15,-2 0-17 16,-1-7 23-16,1-17-31 16,-7-3-1-16,-7-7-1 15,-13 0-66-15,-9-3-16 16,0 1-57-16,-20 2-139 16,-13 2-247-16</inkml:trace>
  <inkml:trace contextRef="#ctx0" brushRef="#br0" timeOffset="43138.4">876 3999 474 0,'0'0'181'0,"0"0"-96"16,0 0 3-16,0 0 0 16,0 0-57-16,0 0-19 15,-34-6-12-15,37 6-4 16,3 0 4-16,-2 0 43 15,-4 0-24-15,0-1 22 16,0 1-20-16,0-4 32 16,0-2 10-16,0-4-61 15,-2 0-2-15,-13 3-22 0,-5 5-29 16,-1 2 10-16,6 0-103 16,1 14-77-16,10 12-39 15,4 1-34-15</inkml:trace>
  <inkml:trace contextRef="#ctx0" brushRef="#br0" timeOffset="43538.1">1023 4168 344 0,'0'0'181'0,"0"0"-58"0,0 0-33 16,0 0 73-16,0 0-44 15,0 0-24-15,-4-8-2 16,4 5-77-16,8 3-4 16,13 0-12-16,7 2-8 15,8 28 8-15,4 16-13 16,-7 12-4-16,-8 6 16 15,-12 6 2-15,-6-1 6 16,-7-5 25-16,0-8-29 16,-3-6 33-16,-18-10-16 0,-6-6-6 15,0-6 18-15,2-9-29 16,3-8 7-16,7-4-4 16,6-7 3-16,7 0-3 15,2 0-6-15,0 0-26 16,0 0-3-16,0-18-200 15,0-5-366-15</inkml:trace>
  <inkml:trace contextRef="#ctx0" brushRef="#br0" timeOffset="50364.32">2193 3935 321 0,'0'0'103'0,"0"0"-103"16,0 0 8-16,0 0 7 16,0 0 0-16,0 0-10 15,0 0 45-15,47 32-20 16,-45-23 45-16,0-3-23 16,0 0-23-16,1-1 13 15,-1 4-22-15,0-5-11 16,0-2-3-16,0-2 2 15,-2 0-4-15,0 0 9 16,0 0-6-16,0 0 45 16,0-4 25-16,0-13-42 15,0-6-18-15,-2 3-1 0,-2 0 19 16,-3 0 1-16,3 5-21 16,0 6 27-16,2 3-29 15,-2 4 5-15,4 2-6 16,0 0-11-16,-2 0-2 15,0 0 1-15,-4 0-20 16,-5 6 17-16,-3 16 3 16,-1 8 0-16,-1 7-3 15,3 12 2-15,-1 8 1 16,5 9 0-16,3 8 3 16,1 2-6-16,5-2 3 15,0-10 0-15,0-10-1 0,5-15-1 16,8-11-2-16,3-10 3 15,1-9 1 1,3-6 0-16,3-3 1 0,2-4 26 16,-4-20 5-16,-3-6-28 15,-2-7 6-15,-2 2-10 16,-6-1-1-16,2 5-6 16,-6 7-2-16,0 9 9 15,-1 6-5-15,-1 6 6 16,-2 1-7-16,0 2 6 15,0 0-23-15,0 0 22 0,0 0-42 16,0 17 43 0,0 5-5-16,0 2 13 0,2 5-8 15,2-3 0 1,0 3 3-16,1-2-1 16,0-4-2-16,2-5 0 0,-1-4-2 15,-2-7 4-15,3-7-6 16,-2 0-3-16,4-2 7 15,-1-21 18-15,1-9-18 16,-6-4 0-16,-3 2-2 16,0 2-14-16,0 1 16 15,0 4 0-15,-7 5 0 16,0 8 10-16,3 6-3 16,0 4-2-16,-1 4 3 0,0 0-8 15,-4 0-1 1,-1 20-3-16,-2 8 4 0,3 4-8 15,1 5 8-15,3-2 0 16,3 3-3-16,2-2 5 16,0-6-2-16,0-5 0 15,0-7 5-15,0-8-6 16,4-5 1-16,3-5 0 16,1 0 2-16,6-17 12 15,4-13 11-15,6-8-25 16,1-2-35-16,0-2 35 15,-4 1-23-15,-2 7 23 16,-3 5-11-16,-3 8 18 16,-5 11-7-16,0 6 6 15,-2 4-3-15,3 0-6 0,5 16-12 16,-1 15 15 0,-5 4 17-16,2 3-7 0,-6 1-1 15,-2-8-9-15,1-3 7 16,-3-5 1-16,0-11-3 15,0-5-5-15,0-4 2 16,0-3 10-16,0 0-5 16,4-6 1-16,4-19 1 15,2-5-18-15,3-1-1 16,3-1 10-16,1 2 0 0,2 2 4 16,-2 3-4-1,-1 7 0-15,-5 6 3 0,-5 9-5 16,2 3 2-16,-2 0-10 15,3 7 0-15,2 15-20 16,0 5 30-16,-2-4 0 16,-5 0 3-16,1-7 5 15,0-6-7-15,-3-1-1 16,2-5 0-16,-4 0 10 16,5-4-10-16,-3 0 0 15,2 0-10-15,0 0-149 16,1-14 159-16,-2-10 21 15,1-4-3-15,1 0-8 16,1 2-6-16,0 4 13 16,1 6-13-16,0 4 42 0,0 6-40 15,-5 3 20-15,0 3-23 16,-2 0-3-16,2 0-3 16,3 0-8-16,-1 15 11 15,-1 4 50-15,-1-2-43 16,0 4 13-16,3 2-2 15,-3-2-10-15,0 2 3 16,2-2-11-16,-2-2 3 16,5-1 4-16,0-4-6 15,0-5-2-15,2-4-72 16,4-5-103-16,5 0-95 16,2-15-290-16</inkml:trace>
  <inkml:trace contextRef="#ctx0" brushRef="#br0" timeOffset="50828.13">3075 4400 733 0,'0'0'240'0,"0"0"-162"15,0 0-32-15,0 0-45 16,0 0 1-16,0 0-2 16,10 0 0-16,-1 0 1 15,-3 0 14-15,3 0 11 16,0 0 12-16,0 0-19 15,-3 0 18-15,1-9-37 16,-2-3 8-16,0-2-7 0,-1-2-1 16,-2 0-13-1,-2 0 8-15,0 0-9 16,0-1 10-16,0 4 3 0,0 1 0 16,0 3-8-16,-9 6-6 15,-2 1 15-15,0 2 1 16,-2 0 5-16,-3 8-12 15,3 14 1-15,-3 2 5 16,1 7-16-16,1-2 16 16,3 3 0-16,5 0 9 15,2-4 2-15,4 1 13 16,0-5-15-16,0-4-6 0,23-2 30 16,6-8-29-1,4-7 28-15,3-3 8 0,5 0-33 16,-4-9 21-16,-6-13-28 15,-4-3 1-15,-12 1-8 16,-7 0-29-16,-8 0-58 16,0 0-161-16,-5 2-480 15</inkml:trace>
  <inkml:trace contextRef="#ctx0" brushRef="#br0" timeOffset="52029.21">3966 4211 99 0,'0'0'129'16,"0"0"-30"-16,0 0 21 16,0 0 22-16,0 0-39 15,0 0-12-15,0 2 27 0,0-2-37 16,0 0 20-16,0 0 6 16,0-8-50-16,0-5-26 15,0 1-31-15,0-4 0 16,0 5 19-16,0 0-12 15,0 3-7-15,0 1 4 16,0 4 3-16,0 1 11 16,0 2-18-16,0 0 0 15,0 0-7-15,0 0-5 16,0 2-4-16,0 20 7 0,0 7 9 16,0 5 5-1,-3 2-5-15,3 0 0 0,0-4-3 16,0-3 7-16,0-4-4 15,0-4 0-15,3-6 2 16,-1-5 3-16,0-3-5 16,2-7 0-16,5 0-7 15,5-11 17-15,1-17-12 16,1-6 2-16,-3 0-14 16,-9 8 2-16,-4 9 4 15,0 4 8-15,0 9-5 16,0 1-7-16,0 3 11 15,0 0-1-15,0 0-34 16,7 9 4-16,0 11 9 16,2 2 23-16,4-2-4 0,5-2 4 15,2-3 0-15,2-10-9 16,0-5 21-16,1 0-7 16,-3 0 7-16,0-17-12 15,-4-8 12-15,-3-8-12 16,-1-4-47-16,-4-3 30 15,-6-3 16-15,0 3-6 16,-2 0 7-16,0 4 0 16,0 4 42-16,0 8-26 15,0 8 28-15,0 7-8 16,0 9-19-16,0 0 8 16,0 0-25-16,0 0-3 0,0 0-9 15,0 5-14 1,0 23 26-16,3 14 2 0,-1 15-1 15,4 8 20-15,-4 12-21 16,4 12 0-16,0 2 2 16,1 8 0-16,1-1-2 15,0-2 0-15,-2-8 7 16,-1-13-2-16,-1-17-5 16,-2-18-9-16,0-12 8 15,0-20-80-15,-2-8-52 16,0-8 23-16,0-30-93 15</inkml:trace>
  <inkml:trace contextRef="#ctx0" brushRef="#br0" timeOffset="52275.06">4269 4319 753 0,'0'0'152'16,"0"0"-52"-16,0 0-52 15,0 0-36-15,0 0-11 16,0 0 23-16,153-58-13 16,-124 58 7-16,-11 2 7 15,-6 14-22-15,-8 4 5 16,-4 6-8-16,0 3 0 16,-16 0 26-16,-15 0-26 15,-7-7-54-15,-2-10-167 0,-1-12-348 16</inkml:trace>
  <inkml:trace contextRef="#ctx0" brushRef="#br0" timeOffset="54309.02">5015 4095 135 0,'0'0'123'0,"0"0"-25"15,0 0-6-15,0 0 38 16,0 0-45-16,0 0 0 16,2-36 25-16,-2 22-37 15,0-3 9-15,0 5-15 16,0 0-27-16,0 0 13 15,0 4-39-15,2 3 17 16,-2 0-7-16,0 5-20 16,0 0 2-16,0 0-6 0,0 0-20 15,0 6 6-15,0 14-3 16,0 8 17 0,0 6 0-16,2 0 0 0,4 2 1 15,0 0 1-15,3-4-2 16,-1-1 0-16,4-9 4 15,-1-4-5-15,-2-5 1 16,-2-6 0-16,-3-2 10 16,1-5-10-16,-1 0 0 15,5 0 28-15,2-17-9 16,4-9 5-16,-1-4-21 0,-3 4 4 16,-4 4 1-1,-5 4-6-15,2 7-2 16,-4 6 0-16,5 1 5 0,-2 1-6 15,-1 3 1-15,2-2-10 16,-2 2-1-16,2 0-3 16,5 7 1-16,5 13 10 15,1 6-6-15,6-2 9 16,-1 2 0-16,1-8 3 16,2-1 7-16,-5-10-10 15,-3-3 0-15,-5-4 4 16,-6 0 9-16,1 0-7 15,-1-8 5-15,-2-15-6 16,0-6-10-16,-2-7 5 16,0-4-8-16,0-2 3 0,0-2-36 15,0 3 40 1,-8 7-10-16,-1 6 11 0,-1 13 16 16,8 6-4-16,0 7 10 15,0 2-14-15,2 0-8 16,-4 0-8-16,1 14-7 15,3 12 15-15,0 4-13 16,0-2 13-16,18 1-3 16,4-5 0-16,7-6-9 15,0-4 12-15,0-10 0 16,3-4-3-16,-3 0 0 16,0-17-39-16,-5-12-20 15,-1-5-11-15,-6-1 7 16,-3 0 45-16,-5 6 12 0,-5 0 9 15,-2 9 8-15,-2 6 3 16,0 7 28-16,0 2 32 16,0 5-43-16,0 0 14 15,0 0-42-15,0 0-7 16,0 0 1-16,0 5-10 16,-4 13 16-16,-5 5 7 15,0 6 1-15,2 5 3 16,1 8 3-16,3 3-12 15,1 2 16-15,2 0-18 16,0-9 0-16,0-6 0 0,11-10 4 16,5-8-10-1,1-10 6-15,4-4 0 0,4 0 35 16,1-25-35 0,3-16-3-16,-1-7-2 0,-3-9-3 15,-2 2 8-15,-7-3 0 16,-3 0 0-16,-5 0 1 15,-1 2 2-15,0 5-3 16,-2 7 0-16,-1 12 10 16,-4 11 12-16,2 12 1 15,-2 7-7-15,0 2-8 16,0 0-8-16,0 14-5 0,-11 17-8 16,-5 14 19-1,-3 9-6-15,1 5 0 16,-1 4 2-16,4 2-6 0,7-2 4 15,2 0 0-15,6-5 0 16,0-6 6 0,0-14-14-16,16-10 8 0,7-16-32 15,4-12 19-15,4-4 13 16,4-28 8-16,-1-14-8 16,-5-8-2-16,-4-4 2 15,-8 0 0-15,-5-3 3 16,1 7 21-16,-5 2-18 15,2 2 12-15,-2 8-12 16,-1 3 6-16,-3 13-12 16,-2 12 6-16,-2 7-2 0,0 4 12 15,0 3-16 1,0 0-10-16,0 0-2 0,0 20-3 16,0 10 11-16,-2 9 4 15,-2 7 0-15,4 4 3 16,0 2 0-16,0-3-3 15,0-3 0-15,0-9 10 16,0-7-10-16,0-12 0 16,0-7 0-16,0-10 6 15,0-1 2-15,0 0-3 16,0 0 11-16,0-8-14 16,0-11-4-16,0-8-25 15,4 0-10-15,6-1 33 0,-4 3-15 16,3 4 19-16,-1 10-4 15,-3 8 3-15,0 0-2 16,-1 3 3-16,3 0-25 16,2 12 19-16,4 16 12 15,5 7 11-15,2-1 5 16,5-1-19-16,0-3 14 16,0-6-17-16,0-6 2 15,-9-7 4-15,-9-6-2 16,-7-5-8-16,0 0 1 15,0 0-42-15,0-23 23 16,-13-10-176-16,-14-10-236 16</inkml:trace>
  <inkml:trace contextRef="#ctx0" brushRef="#br0" timeOffset="54506.91">5700 3834 506 0,'0'0'387'15,"0"0"-226"-15,0 0-75 16,0 0-16-16,0 0 20 16,0 0-81-16,187-60 7 15,-145 35-15-15,-13 6 2 16,-13 2-6-16,-16 0-38 0,0 2-87 16,-23-3-138-1,-19-2-339-15</inkml:trace>
  <inkml:trace contextRef="#ctx0" brushRef="#br0" timeOffset="54651.47">5405 3531 990 0,'0'0'316'0,"0"0"-268"0,0 0-46 16,0 0-2-16,0 0-3 15,0 0-59-15,4 44-205 16,5-15-192-16</inkml:trace>
  <inkml:trace contextRef="#ctx0" brushRef="#br0" timeOffset="55852.07">2188 5392 178 0,'0'0'173'0,"0"0"-71"16,0 0-46-16,0 0 16 15,0 0-13-15,0 0 1 16,17-94-5-16,-17 74 2 16,0-1 27-16,-3 6-3 0,-4-2-41 15,3 3 20 1,-3 6-35-16,3 3-1 0,-1 3-8 15,5 2-9-15,0 0-2 16,-2 0-5-16,-5 7-27 16,0 25 18-16,-1 19 3 15,-1 14 6-15,6 18 0 16,1 17 1-16,2 11-3 16,0 7 4-16,0 2-2 15,0-6 40-15,0-5-33 16,0-9 15-16,0-18-11 15,0-14-3-15,-2-21 10 16,-7-20-14-16,-2-10-4 16,-3-15 0-16,-1-2-13 15,-5-2-8-15,-5-24-104 0,4-14-156 16,0-15-336 0</inkml:trace>
  <inkml:trace contextRef="#ctx0" brushRef="#br0" timeOffset="56335.68">1865 5916 696 0,'0'0'276'15,"0"0"-168"-15,0 0-3 16,0 0-40-16,0 0-65 16,0 0 2-16,80-51 25 15,-22 31-24-15,7-2-6 0,-3 0-6 16,-4 0-23-1,-6-4 30-15,-12 2-36 0,-13-1 3 16,-9 1 21-16,-9 5-21 16,-5-1 33-16,-2-1-10 15,-2 5 12-15,0 3-1 16,0-2 1-16,0 5 0 16,0 1 1-16,0 4 7 15,0 1-6-15,0 2 14 16,0 1-3-16,0 1 29 15,-2 0-42-15,-7 0 0 16,0 0-5-16,-4 9-7 16,0 10 11-16,-1-1 1 0,1 4 0 15,1 4 7-15,6 1-2 16,1 6 4-16,5-1 6 16,0 2-6-16,2-3-3 15,19 1-6-15,3-6 15 16,2-3-12-16,3-7 2 15,1-9-5-15,-1-7 13 16,2 0-13-16,2-25-48 16,4-8-104-16,-6-4-133 15,-5-5-176-15</inkml:trace>
  <inkml:trace contextRef="#ctx0" brushRef="#br0" timeOffset="57050.85">2632 5603 378 0,'0'0'302'0,"0"0"-95"16,0 0-121-16,0 0-29 15,0 0-6-15,0 0-40 16,3-30 13-16,-3 30-3 16,0 0-11-16,0 0 34 15,0 0-40-15,0 0 4 16,0 0 2-16,-7 0-10 16,-3 0-6-16,0 0 3 15,1 5 6-15,-1 13-9 16,4 4 6-16,0 6-4 15,1 3-5-15,3-1 10 16,2-2-5-16,-2-5 4 16,2-4-3-16,0-7-10 15,0-5-6-15,0-7-30 16,0 0 22-16,0 0 27 16,2-14 7-16,2-7-7 0,1-2-22 15,1 4 22-15,-2-1-41 16,8 3 27-16,-3 3 12 15,2 9-14-15,5 1 6 16,-1 4-17-16,5 0 12 16,1 5 15-16,-4 13 0 15,1 4 22-15,-1-4 4 16,2-2-19-16,-1-9-5 16,-1-5 9-16,-3-2-10 15,-3 0 32-15,-3 0-29 0,-3-9 10 16,2-12 4-16,-5-4-10 15,3-4-6-15,-3-3-2 16,-2-7 4-16,0-1 2 16,0 2 0-16,0 0 18 15,0 6 21-15,0 4-20 16,0 7 13-16,0 8-3 16,0 5-28-16,0 4 21 15,0 4-28-15,0 0 0 16,0 0-4-16,0 0-11 15,0 0 14-15,0 0-9 16,2 2 1-16,4 16 0 16,4 8 16-16,-3 6-7 0,3 8 0 15,-1 4 9-15,3 0-9 16,-4 0 0-16,3-5 1 16,1-7-1-16,-3-11 0 15,-1-9-26-15,0-5-8 16,-8-7-76-16,4 0 7 15,-4-10-25-15,0-14-369 16</inkml:trace>
  <inkml:trace contextRef="#ctx0" brushRef="#br0" timeOffset="57236.28">2817 5518 389 0,'0'0'347'0,"0"0"-214"15,0 0-102-15,0 0 34 16,0 0-44-16,0 0-16 16,200-169-5-16,-171 149-30 15,-6 3-85-15,-12 7-103 16,-4 8-291-16</inkml:trace>
  <inkml:trace contextRef="#ctx0" brushRef="#br0" timeOffset="57631.43">2886 5274 155 0,'0'0'103'16,"0"0"-55"-16,0 0 21 15,0 0 22-15,0 0 35 16,0 0 25-16,-15-111-34 0,10 105-9 16,0 2-21-1,1 1-44-15,2 0 6 0,0 1-17 16,0 0-24-16,2 2 31 15,0 0-34-15,0 0 6 16,0 0-2 0,0 0 0-16,0 0-4 0,0 0-5 15,0 0 4-15,0 0-13 16,0 4-42-16,0 28-145 16,0 13 36-16,0 9-142 15,0 0-179-15</inkml:trace>
  <inkml:trace contextRef="#ctx0" brushRef="#br0" timeOffset="59302.31">2861 5537 161 0,'0'0'158'0,"0"0"4"16,0 0-29-16,0 0-52 15,0 0-6-15,0 0-2 16,0-49-33-16,0 49 3 16,0 0-37-16,0 0-1 15,0 0 14-15,0 0-15 16,0 0-4-16,0 0 0 16,3 12 8-16,1 10 1 15,6 4 17-15,-4 9-16 16,5-1 21-16,3 2-27 0,-4-2 15 15,7-4 0-15,-2-6-13 16,-1-7 10-16,-1-5-14 16,-5-12-2-16,2 0 24 15,1 0 3-15,-3-3 11 16,2-15-11-16,-2-5-23 16,1 0 10-16,-2-3-14 15,0 2 0-15,-3 0 2 16,3-1 1-16,-1 4-3 15,4-2 0-15,-4 9 0 16,-4 5-5-16,1 2 5 16,-3 7 0-16,0 0-8 0,0 0 15 15,0 0-7 1,0 0 0-16,0 0-20 16,0 8 20-16,0 11 0 0,0 5 2 15,0 3-4-15,0 6 11 16,2-3-9-16,6-2 0 15,2-6 9-15,1-8-9 16,-3-4 0-16,4-6 0 16,-3-4 4-16,-3 0 1 15,3 0 8-15,3-8 2 16,1-16-12-16,1-8 8 0,-1-3-11 16,-3-2 0-1,0 2-9-15,-4 5 10 0,-1 4-1 16,1 8 0-16,2 6-8 15,-4 4 2-15,0 3-1 16,-2 5 7-16,-2 0-13 16,0 0 5-16,0 0 6 15,3 0-2-15,1 3-4 16,2 15 8-16,4 7 1 16,3 2 5-16,1-1-4 15,-1 0 3-15,3-1-5 16,-1-5 0-16,-2-6 5 15,1-6-1-15,-3-4-4 16,0-4 0-16,0 0 34 16,2-4-27-16,1-14 15 0,-3-8-11 15,-2-1-6 1,0 0 5-16,-5-4-10 0,-1 7 0 16,-3 5 11-16,0 2-6 15,0 9 13-15,0 4-4 16,0 1-7-16,0 3-8 15,0 0 1-15,2 0-21 16,2 0 19-16,2 12-37 16,4 1 30-16,1-5-18 15,1-2-13-15,1-1 38 16,2-5-22-16,3 0 24 16,0 0-14-16,-1 0 2 15,-1-3-11-15,-5-3 0 16,-4 4 22-16,-3 2-10 0,-1 0 8 15,-1 0-10-15,3 0 5 16,-1 8 16-16,0 14-2 16,3 7 20-16,-3 3-17 15,4 4 23-15,-4 0-24 16,2-2-4-16,1-7 27 16,2-8-28-16,-2-9 9 15,4-6-12-15,7-4 11 16,3 0 26-16,4-7-27 15,2-10-9-15,0-7-2 16,0-7-10-16,0-2-15 0,-5-6-6 16,-5-1 1-1,-3 4 22-15,-7 6-12 0,-3 4 21 16,-2 5-3-16,0 2 9 16,-2 6-6-16,0-2 0 15,0 7 2-15,0 5-3 16,0-2 1-16,-8 5-6 15,-8 0 0-15,-1 0-4 16,-2 10 10-16,1 6 0 16,5 6 3-16,4 2 9 15,5 4-12-15,4 7 0 16,0-3 2-16,0-1 6 0,11-1-8 16,11-6 12-1,0-3-8-15,7-7 29 0,2-9-32 16,4-5 12-16,-2 0 40 15,-2-19-45-15,-2-12 12 16,-3-6-14-16,-1-6 0 16,-5 4 5-16,-5-2-11 15,-1 5 0-15,-3 2-8 16,-1 6 11-16,-6 5-3 16,-2 9 0-16,0 6 1 15,-2 7-4-15,0 1 3 16,0 0-18-16,0 0 7 15,0 20-23-15,-4 0 34 16,4 0 0-16,0-2 1 16,0-3-10-16,0 0 9 0,6-1 0 15,15-2-16-15,0 2 25 16,4-2-9-16,-2-1 22 16,-11 1-21-16,0-9 25 15,-10 3-26-15,-2-1 0 16,0 0 0-16,-18 6 0 15,-17-4-10-15,-15-1-65 16,-5-6-287-16</inkml:trace>
  <inkml:trace contextRef="#ctx0" brushRef="#br0" timeOffset="61150.39">5048 5228 145 0,'0'0'189'16,"0"0"-43"-16,0 0-70 15,0 0-25-15,0 0 40 16,0 0-35-16,0 0 16 16,2-4 10-16,-2 4-8 15,0 0 2-15,0 0-46 16,0 0 12-16,0 0-21 16,0 0-19-16,0 0 9 15,0 0-11-15,0 0-8 16,0 0 5-16,0 9-29 0,0 19 32 15,-2 11 0-15,-2 3 5 16,4-1-6-16,0-3 2 16,0-9-1-16,0-5 0 15,14-10 3-15,-3-8-3 16,-1-6 0-16,2 0 5 16,-1-15 21-16,0-11-25 15,1-9 7-15,-6-5-8 16,-2-1-13-16,-2 2 10 15,-2-2-11-15,0 5 14 16,0 4-7-16,0 6 7 16,0 4 0-16,0 5 17 0,-8 4-15 15,1 9 22 1,1 1-15-16,1 3 5 16,-2 0-17-16,-4 0 3 0,0 5 0 15,-5 15 0-15,3 4-6 16,2 5 5-16,4-2 1 15,3 2 0-15,2 0-6 16,2 0 6-16,0-1 0 16,0-1 0-16,13 0-1 15,9-3-3-15,5 0 4 16,4-6 0-16,1-6 4 0,-1-6 4 16,-2-6-8-1,-5 0 14-15,-2-6-5 0,-2-16 3 16,1-6 1-16,-2-6-3 15,-3-1 5-15,-5 2-8 16,-7-1 3-16,-4 2 21 16,0 3-24-16,0 5 8 15,0 12-14-15,0 6 7 16,-2 5 9-16,2 1-17 16,-6 0-3-16,-3 0 2 15,-7 16-7-15,1 5 3 16,3 1 5-16,8-4-12 15,4 0 2-15,0-4-26 16,8-1 6-16,13-1 23 16,-1-5-30-16,0 0 21 0,0-5-16 15,-2 2 6-15,2-2 15 16,0 0 0-16,1 2 11 16,-4 2-1-16,-3 4-6 15,-1 4 4-15,-5 2-5 16,2 5 8-16,-4 5 2 15,-1-3 1-15,-1-5 13 16,0-4 27-16,2-8-39 16,-4-4 30-16,2-2 1 15,9 0-4-15,10-2 41 16,10-18-64-16,5-6-1 16,0-1-7-16,-7 4-19 15,-7 3-19-15,-8 5-92 16,-7 6-182-16,-7 7-394 0</inkml:trace>
  <inkml:trace contextRef="#ctx0" brushRef="#br0" timeOffset="62151.59">6417 4758 370 0,'0'0'205'16,"0"0"-131"-16,0 0-15 15,0 0-30-15,0 0-19 16,0 0 35-16,0-142 1 16,-2 119-17-16,-3 4 50 15,1 2-21-15,0 2 10 16,-1 5 13-16,-1 2-35 0,3 4 14 15,3 1-51-15,0 2-4 16,0 1-5-16,0 0 0 16,0 0-3-16,0 0-23 15,-2 20-19-15,-3 14 35 16,3 14 10-16,0 12 0 16,2 12-6-16,0 12 9 15,0 12-3-15,2 8 1 16,10 1 4-16,-3-2 19 15,-1-9-24-15,-6-9 0 16,-2-12 24-16,0-7-11 0,0-11-9 16,0-17-2-1,-8-14 7-15,-1-10 6 0,4-10-15 16,-2-4 0-16,-1 0-9 16,-1 0 8-16,-5-17-32 15,8-11-86-15,4-7-86 16,2-9-252-16</inkml:trace>
  <inkml:trace contextRef="#ctx0" brushRef="#br0" timeOffset="63567.41">6244 5139 633 0,'0'0'206'0,"0"0"-99"16,0 0-101-16,0 0 5 15,0 0 0-15,0 0-4 16,198-160-14-16,-151 134-20 16,-3 3-81-16,-3 7-50 15,-8 2-82-15,-2 5 54 16,-9 0 105-16,-6 4 81 16,-10 0 25-16,-1 4 101 15,-5 1 61-15,0 0-23 16,0 0-68-16,2-3-26 15,-2 3-12-15,0 0-57 16,0 0 9-16,0 0-6 16,0 0-2-16,0 0 34 0,0 0-5 15,0 0 15-15,0 0 30 16,0 0-39-16,0-1 14 16,0-3-13-16,0-1-35 15,0-3 15-15,-2 4-18 16,-3 0 0-16,1 0 4 15,0 4 4-15,2 0-8 16,2 0 0-16,-3 0 8 16,1 0-23-16,-3 4-13 15,-4 17 23-15,1 8-16 16,-1 9 24-16,4-6-3 16,0 5 0-16,3-9 3 15,2-9-10-15,0-4 7 16,0-10-24-16,0-5 17 0,0 0-38 15,12 0 45-15,5-20 0 16,6-11-9-16,-1-3 8 16,0-5-32-16,-2 6 33 15,-1 3-17-15,-6 7 21 16,-3 8-4-16,2 5 0 16,-5 3 4-16,1 7-2 15,4 0-2-15,-1 0 0 16,0 21 3-16,0 1-1 15,0 0 21-15,1 0-2 16,-3-3-20-16,1-7 28 16,-3-4-28-16,0-3-1 15,-2-5 24-15,1 0-17 16,5 0 6-16,1-18-5 0,3-6-2 16,1-7 3-16,-1 2-9 15,1-1-11-15,-3 2 0 16,1 5-3-16,-3 5 13 15,5 6 0-15,-1 4 1 16,1 4-16-16,-3 4 14 16,0 0 0-16,-4 0-16 15,2 4 25-15,-2 8-7 16,-2 3 13-16,2-4-10 0,-3-1 14 16,-1-1-17-1,-3-4 0-15,-2-5 4 0,0 2 10 16,0-2-13-16,0 0 7 15,0 0-6-15,0 0 26 16,0 0-28-16,0-6-1 16,-9-6-2-16,1-2-26 15,3 2 26-15,0 0 1 16,1 6 2-16,1 2-4 16,1 2 4-16,2 2 0 15,0 0-7-15,-2 0-5 16,-2 0-6-16,0 0-5 15,-3 16 23-15,0 8-13 16,0 2 13-16,5 2 0 16,2 3-8-16,0-2 15 0,0 0-7 15,0-5 0 1,18-2 8-16,2-5-6 0,4-5 4 16,3-7-5-16,0-5 23 15,2 0-19-15,0-22 10 16,-2-10-11-16,-2-3 0 15,-8-1 11-15,-1-1-15 16,-3 1 0-16,-4-1 0 16,0 1 12-16,-2 5-12 15,-5 4 3-15,0 5-2 16,-2 8 28-16,2 6-25 16,-2 4-4-16,0 4 4 15,0 0 2-15,0 0-8 16,0 0 2-16,0 0-1 0,0 0-11 15,0 16 12-15,-8 0 0 16,3 7-2-16,0 2 6 16,-2 5-4-16,5 5 0 15,2 0 3-15,0 5 3 16,0 1-5-16,0-2-1 16,0-2 0-16,5-5 8 15,2-9-8-15,-3-6 0 16,-1-8 1-16,-1-9-14 15,0 0 7-15,0 0-27 16,4-5-24-16,4-19-171 16,-6-8-266-16</inkml:trace>
  <inkml:trace contextRef="#ctx0" brushRef="#br0" timeOffset="63767.53">7297 4856 608 0,'0'0'303'15,"0"0"-167"-15,0 0-31 16,0 0-47-16,0 0-15 16,0 0-24-16,94-46-18 15,-51 20 45-15,-1-4-45 16,-1 5-1-16,-8 2 0 0,-4 5-12 16,-5 8-58-1,-6 3-163-15,-4 2-230 0</inkml:trace>
  <inkml:trace contextRef="#ctx0" brushRef="#br0" timeOffset="65080.35">7474 4896 16 0,'0'0'278'16,"0"0"-130"-16,0 0-73 15,0 0-6-15,0 0 3 16,0 0-42-16,-25 29 35 15,23-22 17-15,-3 8-62 16,5-1 26-16,0 1-2 16,0 2-18-16,0-3 27 0,0-1-43 15,12 1 8 1,3-7 13-16,4-2-28 0,-2-5 25 16,1 0 8-16,1-9-30 15,4-15 27-15,0-10-30 16,-3-3-1-16,-3 2 1 15,-1 0 7-15,-5 5-10 16,0 7 0-16,-1 2 1 16,-4 5-1-16,-2 6 2 15,-2 6-2-15,-2 2 0 16,0 2-5-16,0 0 1 16,0 0 0-16,0 0-16 15,0 12 14-15,0 8 12 16,0 5-3-16,0 1-1 0,0 6 8 15,0 0-10-15,7-3 0 16,3-2 3-16,2-8 4 16,-1-10-2-16,1-3-5 15,-3-6 7-15,-1 0 5 16,0 0-3-16,0-6 8 16,1-12-15-16,1-8 16 15,-4-4-16-15,-2-2-2 16,-4-3 0-16,0 0-7 15,0-2 5-15,0 5-4 16,-2 4-12-16,-16 7 7 16,3 6-1-16,-1 7 12 15,5 8-1-15,-1 0-3 0,1 0-1 16,3 2 5-16,-1 16 0 16,2 6-17-16,0 4 13 15,7 2 4-15,0 2-5 16,0 3 19-16,2-5-14 15,17-5 5-15,-2-4-2 16,5-7 31-16,1-6-33 16,0-8 14-16,2 0 9 15,0 0-20-15,2-17 19 16,-2-6-22-16,-1-5 9 16,-2-5-3-16,-4 1-3 15,1 0-4-15,-2 0 0 0,1-1 5 16,-3 8-6-16,-7 7 1 15,-4 8 0-15,-4 5 20 16,0 5-15-16,0 0 6 16,0 0-11-16,0 0-14 15,-8 9 14-15,-5 9-5 16,3 2 2-16,0-2-15 16,8 1 6-16,2-1 1 15,0-4 10-15,0 2-37 16,0-5 27-16,12-1-10 15,1 2 20-15,-3-2-17 16,2 2 20-16,-5-2-2 16,3 2 0-16,0-1 2 0,-1-4-6 15,-3 2 4-15,1-1 0 16,0-2-2-16,-3-1 6 16,1-1-4-16,-1 1 0 15,0-5 13-15,4 0-13 16,0 0 20-16,5-2-8 15,3-16 20-15,2-4-25 16,0-3-5-16,0-3-2 16,-3-2 10-16,1 2-14 15,-5-2 4-15,-2 4 0 16,-3 4 1-16,-4 4 2 16,2 3-3-16,-4 6 0 15,0 4-2-15,0 2-4 16,0 3 6-16,0 0-1 0,0 0-13 15,0 0-8-15,0 12 17 16,-4 10-1-16,2 5 2 16,2 0-3-16,0 1 7 15,0-4 0-15,10-4 12 16,9-3-9-16,2-5 19 16,-3-5 14-16,-5-3-34 15,-7-1 32-15,-6-2-34 16,0 6 3-16,-4 3-6 15,-23 4 15-15,-6-2-12 16,2-5 0-16,4-4-23 16,12-3 19-16,8 0-80 0,7-3-235 15</inkml:trace>
  <inkml:trace contextRef="#ctx0" brushRef="#br0" timeOffset="67880.5">1995 7556 174 0,'0'0'118'15,"0"0"-16"-15,0 0 41 16,0 0-18-16,0 0-27 15,0 0-4-15,0 0-10 16,0 0-40-16,0 0 6 16,0 0 8-16,0-4-2 0,0-19 12 15,6-4-68-15,3-11 0 16,3-11-10-16,-1-5 5 16,-1-5 3-16,2-5-4 15,-3 4-6-15,-3 6 5 16,-2 8 7-16,4 8 0 15,-6 6-6-15,0 10 14 16,-2 3-8-16,0 12 0 16,0 3 2-16,0 1-5 15,0 3 3-15,0 0 0 16,0 0-13-16,0 0 1 16,0 0 6-16,0 0-4 15,0 0-19-15,-2 25 29 16,-8 11 0-16,4 14 1 0,0 14-10 15,3 7 16-15,3 0-7 16,0-4 0-16,7-9 3 16,11-9 26-16,2-12-29 15,-2-11 0-15,-3-12 8 16,-1-10 1-16,-1-4-9 16,3 0 9-16,3-28 3 15,-1-11 11-15,3-6-23 16,-8-7-35-16,-1-4 26 15,-6-4-40-15,0 2 25 16,-3 5-21-16,-1 7 26 0,0 10 7 16,-2 4 12-16,0 6 0 15,0 10 13 1,0 5-10-16,0 8 22 0,0 3-22 16,0 0-2-16,0 8-2 15,0 16-13-15,0 5 14 16,0 10 9-16,-7 3 2 15,3 9-11-15,-2 3 11 16,0 5-9-16,4-1 28 16,-2-3-27-16,2-1 7 15,0-8 13-15,2-8-16 16,0-13-2-16,0-14-5 16,0-8 3-16,0-3 12 15,0 0-14-15,2-4 21 0,4-16 6 16,4-6-21-16,1-3-14 15,-1-5 5-15,7-2-55 16,1-1 19-16,1 0-22 16,-1 8 1-16,0 12 43 15,-7 8-9-15,2 9 10 16,-1 0 4-16,-3 14 11 16,2 15 17-16,-3 0-2 15,2 3 4-15,-2-3 16 16,-1-3-30-16,3-6 6 15,-2-3-9-15,-1-5 3 16,-1-5 10-16,-2-7-15 16,2 0 0-16,0 0 30 0,1-4-27 15,3-15 12-15,4-10-15 16,-1-1-27-16,6-4 14 16,-2-2-48-16,3-1 19 15,3 8 25-15,-3 6-13 16,0 5 30-16,-4 9 0 15,-6 2-10-15,-1 7 0 16,3 0 20-16,-4 0 4 16,3 0 24-16,1 14-21 15,-3-1 8-15,-1 1-7 16,2 0-17-16,-6-2 21 16,3 1-21-16,-3-4-1 15,-4-5 0-15,0 0 11 16,0-4-11-16,0 0 17 0,0 0 3 15,0 0 41-15,0 0-56 16,0-14-5-16,-7 0-12 16,7-4-43-16,-6 1 35 15,-1 1 4-15,4 0 16 16,-5 1-11-16,3 5 11 16,1 0 0-16,-2 6 0 15,-2 4 3-15,0 0-6 16,-5 0-1-16,-3 10-3 15,-5 12-10-15,6 6 17 16,-1 4 0-16,7 4-4 0,5 2-3 16,2 0 7-1,2 2 0-15,0-8 2 0,0-5 4 16,0-12-6-16,0-7 0 16,0-8-1-16,0 0 5 15,8-5 2-15,-1-22-3 16,0-3 8-16,2-2-21 15,-5 1 10-15,1-1 0 16,1 6-2-16,-1 6 4 16,2 7-3-16,2 5 1 15,-1 8-13-15,6 0 8 16,-1 6-14-16,5 17 17 0,0 8-3 16,-2-1 10-1,-3 0-1-15,-2-2 4 0,2-5-4 16,1-6 13-16,-5-4-13 15,-1-9-4-15,4-4 10 16,-1 0-2-16,2-11 5 16,1-13-7-16,1-8 1 15,-1-4 3-15,1-8-10 16,1-5 0-16,-3 0 0 16,-3-3 2-16,-2 2-2 15,-1 5 0-15,-5 7 5 16,0 8 7-16,-2 9-8 15,0 6 31-15,0 7 13 16,0 8-30-16,0 0 12 16,0 0-30-16,0 0 1 0,0 4-9 15,-2 15 2-15,-9 1 6 16,2 3 0-16,2 0 2 16,-2-1-2-16,5 6 0 15,2 6 2-15,2 4-11 16,0 10 9-16,0 0 0 15,0-1-1-15,0 0 4 16,6-11-3-16,5-8 0 16,1-10 2-16,1-8 3 15,1-6 0-15,-1-4-5 16,3 0 0-16,1-11-12 16,1-14-35-16,-3-11-132 15,-5-3-154-15</inkml:trace>
  <inkml:trace contextRef="#ctx0" brushRef="#br0" timeOffset="68062.32">2933 7173 474 0,'0'0'387'0,"0"0"-316"16,0 0-54-16,0 0-6 15,0 0 48-15,0 0-39 16,121-37-4-16,-88 18-16 15,-4 1-19-15,-9-1-56 16,-11 3-161-16,-9 2-290 0</inkml:trace>
  <inkml:trace contextRef="#ctx0" brushRef="#br0" timeOffset="68330.33">1892 7347 422 0,'0'0'167'0,"0"0"-84"0,0 0-45 16,0 0-1-1,0 0-35-15,0 0 1 0,80-62 29 16,-40 34-1-16,3 0-1 15,-1-2-30-15,-2 6 0 16,-13 3-3-16,-9 12-34 16,-7 5-134-16,-11 4-172 15</inkml:trace>
  <inkml:trace contextRef="#ctx0" brushRef="#br0" timeOffset="70295.63">3981 7095 201 0,'0'0'221'16,"0"0"-97"-16,0 0-55 15,0 0 20-15,0 0-13 16,0 0-33-16,0-7-11 15,4 7-32-15,0 0 5 16,6 0-5-16,-4 4 2 16,-1 10-1-16,-1 0-1 15,0 0 0-15,-4 1-2 16,0-5 6-16,0-3-4 0,2-5 0 16,-2-2 7-1,0 0-3-15,0 0-1 0,0 0 8 16,0-11 15-16,0-7-18 15,0-3-8-15,-6 2 4 16,-3-3 2-16,-1 2 5 16,2 3-11-16,2 5 0 15,-1 6 5-15,3 2 3 16,2 4-7-16,0 0-1 16,-4 0-14-16,-2 4 11 15,-3 16-11-15,-3 4 14 16,1 5-6-16,4 3 18 15,2 4-12-15,3 0 13 16,1 1-13-16,3 2 26 16,0-6-19-16,0-2-6 0,12-5 19 15,3-8-20-15,1-4 0 16,4-12-3-16,2-2 3 16,3-13 44-16,4-22-11 15,2-11-26-15,-2-3-4 16,-4-4-3-16,-10 4-5 15,-2 10 3-15,-3 8 2 16,-4 11-3-16,1 8 3 16,-1 6 0-16,1 5-10 15,4 1-3-15,-2 0 3 16,3 5 2-16,1 9 8 16,-3 6 20-16,2 2-11 15,-3 0-2-15,-5 0 10 0,0-6-12 16,-4-1-5-16,0-7 0 15,4-5 8 1,-4-3-2-16,0 0-3 0,0 0-3 16,0 0 40-16,0-10-40 15,-6-6-10-15,-2-4 0 16,-1 1-7-16,-1 0 15 16,2 3-22-16,3 1 22 15,1 4-12-15,0 5 15 16,4 5-1-16,-2 1 0 15,0 0-17-15,-4 1 15 16,0 17-16-16,-5 10 18 0,0 2 0 16,-1 9 9-1,2 1-9-15,3 1 2 0,2-4 8 16,5-2-4-16,0-6-6 16,0-7 0-16,0-8-1 15,2-4 8-15,8-6-7 16,0-4 0-16,4 0 6 15,-1-18 15-15,3-11-21 16,2-8 0-16,-2-1 1 16,-6-2 5-16,3-1-6 15,-3 5 0-15,-4 7 1 16,1 8 0-16,-3 7-1 0,-2 13 0 16,6 1-7-1,-2 0-17-15,3 17 6 0,-3 12 16 16,0 0 2-16,0 4 6 15,-1-1-6-15,1-2 0 16,-2-4 22-16,6-9-14 16,-4-5-7-16,-1-5-1 15,-1-7 6-15,-2 0 9 16,5 0-10-16,-2-7 2 16,4-16 13-16,4-7-20 15,3-5-11-15,3-2 1 16,1 0-1-16,1 10-1 15,-8 3 8-15,-1 9 4 16,-4 10-9-16,1 5 5 16,3 0-3-16,0 4-4 0,-1 17 11 15,1 8 8-15,-3 0-5 16,-3 0 0-16,-2-5 18 16,-4-2-13-16,0-5-1 15,0-6 7-15,0-5-12 16,0-2 15-16,0-4-17 15,0 0 0-15,0 0 21 16,0 0-17-16,0-9 8 16,0-15-12-16,5-5-38 15,7-5 30-15,0-2 5 16,7 1 3-16,-2 7-13 16,1 4 25-16,-2 11-12 0,-5 4 0 15,2 7-7 1,-3 2-5-16,3 0 1 0,1 12 10 15,-4 8-16-15,3 4 18 16,-1 4-1-16,-3-1 0 16,-1-1 2-16,4-2 29 15,-3-2-28-15,-1-6 2 16,2-7 6-16,-1-8-3 16,3-1-8-16,7 0 36 15,-2-22-16-15,3-9 5 16,-4 0-25-16,-3 0-63 15,-4-1-87-15,-4 4-457 0</inkml:trace>
  <inkml:trace contextRef="#ctx0" brushRef="#br0" timeOffset="71604.72">5513 6578 291 0,'0'0'322'0,"0"0"-136"15,0 0-66-15,0 0-9 16,0 0-74-16,0 0-18 15,0-21-19-15,0 37 0 16,8 15 0-16,-1 15 25 16,-3 9 9-16,-4 6 9 15,0 1-35-15,0-2 16 16,0-8-10-16,0-6-12 16,0-12 19-16,0-9-20 0,0-11-1 15,0-9 4-15,0-5 12 16,0 0-16-16,0 0 15 15,12-19-11 1,5-15-4-16,8-3-28 0,4 1-15 16,6 4 4-16,1 9-33 15,-3 12 36-15,-2 9 9 16,-6 2 15-16,-7 0-1 16,-7 10 7-16,-11 12 6 15,0 4-4-15,0 4 8 16,-19 2 29-16,-6-6-15 15,0-2-3-15,0-5 20 0,3-8-29 16,3-3 15-16,-2-6 23 16,6-2-25-16,-3 0 25 15,5 0 2-15,1-8-31 16,6-2 26-16,1 2-36 16,5-1 7-16,0 1-7 15,0 2 7-15,0 0-12 16,0 3 0-16,0 3 3 15,0 0-5-15,0 0 2 16,0 0 0-16,0 0-7 16,0 0-10-16,2 9 17 15,14 6 0-15,2-1 2 16,0 4-3-16,4-4 1 16,-2 0 0-16,3-5 0 15,0-9 1-15,4 0-1 0,2 0 0 16,2-23 1-16,0-3-17 15,-1-8 13-15,-6 1-7 16,-3-4 7-16,-4 3-20 16,-3 1 12-16,-3 3 1 15,-7 5 6-15,0 7-10 16,2 6 4-16,-6 4 5 16,2 6 0-16,-2 2-13 15,0 0 18-15,0 0-14 16,0 0 4-16,0 0-3 15,-5 0 11-15,-6 0 2 16,0 3 0-16,-1 1 2 16,1 4-6-16,0 1 4 0,0 3 0 15,2 4-13 1,0 6 13-16,5 2-5 0,4 5 1 16,0 0-9-16,0 3 13 15,13-6 15-15,7-6-7 16,7-9 30-16,2-11-23 15,0 0 22-15,3-14 14 16,-1-18-36-16,0-9 12 16,0-5-27-16,-7-3 5 15,1 0-16-15,-5 2-45 16,-7 11-101-16,-6 8-197 16</inkml:trace>
  <inkml:trace contextRef="#ctx0" brushRef="#br0" timeOffset="72477.75">1987 8460 216 0,'0'0'309'15,"0"0"-161"-15,0 0 18 16,0 0-43-16,0 0-66 16,0 0 4-16,-10-34 10 15,10 34-34-15,0 0 3 16,0 0-27-16,0 0-5 16,0 0-16-16,0 27 4 0,0 24 4 15,0 21-3 1,0 20 14-16,0 13-9 0,0 3-2 15,0 3 0-15,0-6-1 16,0-11 4-16,0-9-3 16,0-15 0-16,0-14-81 15,0-18-36-15,0-16-76 16,0-17-154-16</inkml:trace>
  <inkml:trace contextRef="#ctx0" brushRef="#br0" timeOffset="73611.38">1916 8807 589 0,'0'0'265'16,"0"0"-94"-16,0 0-111 16,0 0-31-16,0 0-29 15,0 0-2-15,112-141 2 16,-70 138 0-16,-4 3 4 15,-4 0-20-15,-10 8 14 16,-6 10 2-16,-11 1-8 16,-5 4 16-16,-2 2 9 15,0 1-13-15,-7 1 2 16,-13-5 13-16,0-6-15 0,0-3-4 16,0-1 0-16,2-10 15 15,2-2-8-15,6 0 12 16,1 0 12-16,1-5 45 15,4-1-57-15,2 3 9 16,2 0 10-16,0 3-38 16,0 0 15-16,0 0-15 15,0 0-5-15,0 0-11 16,0 0 8-16,0 0 8 16,4 0 0-16,10 0 9 15,1 0-7-15,-1 0-2 16,-1-4 0-16,3-6 5 15,2-5 2-15,-2-4-7 16,1-8 0-16,-3-2 0 16,-1-2-7-16,-4-1 7 0,-2 3 0 15,-3-4-7-15,-2 6 12 16,0 0-5-16,-2 10 0 16,0 5 10-16,0 5-13 15,0 5 3-15,0 2-2 16,0 0-14-16,0 0 0 15,0 26-30-15,0 8 36 16,0 5-45-16,0-10-11 16,17-4-94-16,0-9-14 15,3-11-12-15,0-5 63 16,-4 0 94-16,-3-10 26 16,-4-8 6-16,2-1 51 0,-5 1 58 15,2 0-58 1,-2 6 68-16,-3 3-30 0,-1 9-1 15,0 0-39-15,0 0-49 16,0 4-3-16,0 18 7 16,3 7 10-16,-3 3 22 15,-2-3-36-15,0 5 17 16,2-9-3-16,1-4-12 16,-3-4 10-16,2-8-15 15,0-6 0-15,1-3-7 16,3 0 9-16,3 0-2 15,5-3 32-15,1-14-31 16,3-7 27-16,-3 0-28 16,3-4 0-16,-3-2 4 15,4 0 1-15,-3 2-5 0,-3-1 0 16,-3 5 11-16,0 4-13 16,-3 4 2-16,-1 3 0 15,-4 4-4-15,0 4 5 16,-2 0-2-16,0 5 1 15,0 0-16-15,0 0 8 16,0 0-3-16,0 0 11 16,-6 0-17-16,-7 5 12 15,1 9 5-15,1 1 0 16,3 5-2-16,-2-2-2 16,1 4 4-16,7 5 0 15,2 1 18-15,0 2-10 0,0 0-8 16,9-2 0-16,11-9 10 15,5-2 1-15,4-11 1 16,9-6 0-16,2 0 32 16,2-18-41-16,-2-13-6 15,-6-6-13-15,-3-6-67 16,-4 3-94-16,-5-2-315 16</inkml:trace>
  <inkml:trace contextRef="#ctx0" brushRef="#br0" timeOffset="75274.34">3025 8518 233 0,'0'0'384'0,"0"0"-306"15,0 0-75 1,0 0 68-16,0 0-38 0,0 0-16 16,4 72 28-16,-2-72-45 15,-2 0 31-15,0 0 48 16,0 0 24-16,0 0 10 15,0 0-72-15,0-6-36 16,-4-4-3-16,-10-2-2 16,-3 2-3-16,-1 1 3 15,-3 2 0-15,4 3-1 16,1 4 1-16,3 0 0 16,-1 0-2-16,1 0 2 0,2 18 0 15,2 4-2-15,0 9 2 16,3 2-9-16,-1 6 9 15,5 1 0-15,2 1-3 16,0-3 10-16,0-9-7 16,0-9 0-16,9-12 3 15,6-8-4-15,3 0 1 16,0-28 0-16,1-13 13 16,4-8-9-16,-3-6-4 15,0-1 0-15,-6-4 2 16,-3 2-5-16,-5 2 3 15,-2 3 0-15,-4 2-4 0,0 7 7 16,0 1-3-16,0 12 0 16,4 4 4-16,-4 10-6 15,0 8 2-15,0 4 0 16,0 5 2-16,0 0 6 16,0 0-9-16,0 0 1 15,0 2-10-15,0 13 1 16,0 7 9-16,0 6 0 15,-4 7-10-15,0 2 15 16,2 7-5-16,0 5 0 16,0 1 4-16,2 2-9 15,0-2 5-15,0-1 0 16,0-8-7-16,10-5 12 16,2-9-5-16,1-10 0 15,1-6 4-15,-1-9-6 0,3-2 2 16,1 0 0-16,4-14-5 15,1-11 5-15,-5 0-6 16,2-6-4-16,-4-1-20 16,-1-2 28-16,-1 3-21 15,-5 2 9-15,0 7 0 16,-4 8 16-16,-2 6-2 16,0 3 0-16,-2 5 1 15,0 0-13-15,0 0-3 16,0 13 9-16,0 11-8 15,0 5 23-15,0 0-9 16,0 1 3-16,0 0 4 16,0-5 5-16,0-7-12 0,0-5 0 15,5-4 9-15,3-8 0 16,4-1 0-16,1 0 8 16,3 0-15-16,4-13 28 15,2-13-30-15,3-8 0 16,0-7-6-16,-1 3-14 15,-4 1 20-15,0 5 0 16,-7 11 2-16,-1 4-4 16,-4 10 2-16,-3 5 0 15,-1 0-13-15,-2 2 3 16,6 0 1-16,-2 0 6 16,3 10 3-16,-1 5 30 0,4 6-24 15,-3-1-2 1,2-3 7-16,-2-2-2 0,0-7-9 15,-5-4 0-15,-2-2 5 16,0-2 13-16,-2 0-18 16,0 0 7-16,0-6 12 15,0-10-19-15,0-4-2 16,0-1-13-16,0 4 11 16,0-1-9-16,0 2 13 15,0 6 0-15,-2 1 4 16,0 9 3-16,0 0 5 15,0 0-12-15,-5 0 4 16,-2 5-16-16,-4 19 9 16,0 5 3-16,-1 3-10 0,1-1 14 15,5 3-4-15,6 2 0 16,2-4 2-16,0-3-1 16,10-8-1-16,15-4 0 15,3-7 5-15,4-9 9 16,5-1-14-16,1-7 2 15,0-21 6-15,-3-6 3 16,2-9-11-16,-6-1 0 16,-7-2-6-16,-2-2 14 15,-4 2-8-15,-5 0 0 16,-1 3 4-16,-3 4-6 16,-5 5 2-16,-2 7 0 15,0 5-4-15,-2 8 18 0,0 7-14 16,0 0 19-16,0 5-15 15,0 2 23-15,0 0-27 16,0 0 0-16,0 0-2 16,0 0-4-16,-6 2 4 15,-3 12 2-15,-5 6 0 16,6 8-6-16,-1 9 6 16,0 3 0-16,4 7-6 15,5 1 8-15,0-2-2 16,0-5 0-16,0-3 2 15,5-8 17-15,8-6-16 16,5-4-1-16,-2-8 13 16,1-3-5-16,1-6-6 15,-2-3 9-15,4 0-13 0,0 0 27 16,3-17-27-16,-4-10-4 16,-1-2-5-16,-5-5-70 15,-11 3-55-15,-2 4-142 16,0-2-273-16</inkml:trace>
  <inkml:trace contextRef="#ctx0" brushRef="#br0" timeOffset="75444.39">3838 8395 69 0,'0'0'417'0,"0"0"-193"16,0 0-102-16,0 0-20 16,0 0 4-16,0 0-16 0,14-17-36 15,25-10-41 1,7 1-11-16,-5 1 12 0,-3 2-14 15,-5 6-26-15,-12 0-63 16,-13 3-121-16,-8 0-245 16</inkml:trace>
  <inkml:trace contextRef="#ctx0" brushRef="#br0" timeOffset="75605.31">3376 8265 1043 0,'0'0'175'16,"0"0"-146"-16,0 0-20 0,0 0-18 15,0 0-42-15,0 0-117 16,41 2-172-16</inkml:trace>
  <inkml:trace contextRef="#ctx0" brushRef="#br0" timeOffset="77033.84">3954 8661 118 0,'0'0'337'16,"0"0"-180"-16,0 0-46 15,0 0-38-15,0 0-39 16,0 0 4-16,76-69 1 16,-63 43-18-16,5-2 25 0,-5-4-42 15,3-2 1 1,-1-2-5-16,-3 2-9 0,-3 1 6 15,-3 6-11-15,-1 5 14 16,-1 8 3-16,-4 6 5 16,2 3-8-16,-2 5 39 15,0 0-35-15,0 0-1 16,0 0-3-16,0 8-6 16,0 11-1-16,0 3 12 15,0 1-5-15,0 4 18 16,3-1-16-16,4 2 16 15,1 2-14-15,3-4 3 0,-1-2 10 16,0-10-12-16,-1-6-5 16,-1-4 10-16,0-4-3 15,1 0 28-15,3-16-3 16,-2-9-31-16,1-6 20 16,1-5-21-16,1-1 0 15,-1-2 0-15,-2 3-3 16,3 4 3-16,-3 7 0 15,-1 11 0-15,-5 9-4 16,2 2 4-16,-1 3-7 16,2 0-1-16,2 22 0 15,-1 6 8-15,4 2 14 16,-1 1-12-16,4-5 25 16,3-6-21-16,0-4-3 15,-2-3-1-15,-8-8 8 0,0-3-10 16,-6-2 3-16,0 0 2 15,4 0 33-15,1-20-29 16,-1-11-5-16,0-6-4 16,0-3 4-16,-6 1-8 15,0 3 4-15,0 4 0 16,0 8 6-16,0 7-1 16,0 6 8-16,0 5 21 15,0 6-34-15,0 0 12 16,0 0-12-16,0 0-12 0,0 8 1 15,0 10 7 1,2 2 4-16,5 0 0 16,5-4 5-16,0-2-5 0,7-3 0 15,4-1 0-15,2-5 2 16,2-5 0-16,2 0-2 16,0 0 0-16,0-12 11 15,-2-4-11-15,-4-3 0 16,-4-4 0-16,-1 1-11 15,-5 0 12-15,-4 2-1 16,-2 1 0-16,-5 4-5 16,1 3 0-16,-3 6 5 15,0 4 0-15,0 2-17 16,0 0 14-16,0 0-19 16,-12 0-1-16,-3 17-10 15,-6 8 31-15,0 2 2 0,-2 0 0 16,3 4-8-16,5 0 9 15,1 7-1 1,9 1 0-16,5-1 15 0,0-3-10 16,16-10 9-16,14-5 2 15,1-7 30-15,2-8-39 16,-2-5 9-16,-4 0-13 16,-3 0 12-16,-6-10-27 15,-7-8 12-15,-7-6-41 16,-4-4-9-16,0-4-176 15,-2-4-274-15</inkml:trace>
  <inkml:trace contextRef="#ctx0" brushRef="#br0" timeOffset="77202.64">4353 8085 356 0,'0'0'559'0,"0"0"-537"16,0 0-22-16,0 0-54 16,0 0-166-16,0 0-79 15</inkml:trace>
  <inkml:trace contextRef="#ctx0" brushRef="#br0" timeOffset="78533.9">5639 8103 106 0,'0'0'180'16,"0"0"-5"-16,0 0-28 15,0 0-68-15,0 0 17 0,0 0-27 16,-16-28-31-16,14 26 31 15,0 0-32 1,2 0-12-16,-2 2 36 0,0 0-37 16,-5 0 10-16,-4 0-32 15,-2 9 9-15,0 12-17 16,-1 4 6-16,3 4 0 16,3 1-7-16,4 2 7 15,4 0 0-15,0-2 0 16,0-1 7-16,0-7-7 15,8-8 0-15,5-10-20 16,5-4 18-16,-1-9-24 0,3-21 15 16,-4-7-38-16,-5-4-66 15,-9 6 70-15,-2 0 22 16,0 7 23-16,-4 4 9 16,-10 6-3-16,-1 2 22 15,3 7 9-15,4 3 12 16,3 5 13-16,-1 1-48 15,-2 0-7-15,2 7-14 16,2 7-1-16,4 5 8 16,0 3-2-16,2 2 2 15,27-2 23-15,4-2-23 16,10-4 0-16,-3-6 14 16,-2-4-3-16,-1-6-11 15,-6 0 2-15,-2-2 5 0,-4-19 13 16,-2-8-13-16,-5-3-5 15,-7-4 42-15,-3 0-34 16,-3 0 15-16,-3 4 4 16,-2 1-17-16,0 4 31 15,0 5-32-15,0 6-5 16,0 5 22-16,0 6-24 16,0 2 7-16,0 2-11 15,0 1 7-15,0 0-21 16,0 0 14-16,0 5-1 15,0 27-14-15,0 11 18 16,0 8-3-16,-7 10 0 0,1 6 2 16,-1 12 3-1,5 9-5-15,0 4 0 0,2 1 5 16,0-7 5-16,0-3-10 16,11-5 1-16,7-8 5 15,2-8 8-15,0-16-14 16,-3-15 0-16,-1-16 3 15,-7-10 10-15,3-5-9 16,-1 0 23-16,1-15-12 16,7-15 18-16,-1-12-33 15,-5-7 0-15,-5 2 0 16,-8-3 0-16,0 4-1 16,-8 1-12-16,-23 8-19 15,-5 3 29-15,-4 8-21 0,-3 7 24 16,6 6-17-16,3 4 18 15,10 6-1 1,11-4 0-16,7 5 1 0,6-3 12 16,0-8-12-16,6-6 8 15,20-8-4-15,5-1 2 16,12-2-7-16,1-2 0 16,-1 6 2-16,-5 2-14 15,-12 5 10-15,-13 9-51 16,-13 5-30-16,0-2-252 15,-17 4-434-15</inkml:trace>
  <inkml:trace contextRef="#ctx0" brushRef="#br0" timeOffset="80401.81">6814 7592 434 0,'0'0'194'16,"0"0"-29"-16,0 0-79 15,0 0-26-15,0 0 18 16,0 0-74-16,-5-28 2 16,5 28-6-16,0 0-7 15,0 0 7-15,5 14 18 16,4 0-17-16,0 2 14 15,-3-2-15-15,2-3 0 0,-4 1 1 16,0-5 8-16,-1-3-9 16,-3-3 0-16,0-1 3 15,0 0 17-15,0 0-19 16,0 0 14-16,0-15 16 16,0-7-23-16,0-1-8 15,-3 1 0-15,-3 4 1 16,-4 0 24-16,2 8-18 15,1 2 17-15,1 4 7 16,-4 4-30-16,1 0-1 16,-1 0 0-16,-6 21-1 15,0 2-14-15,-2 8 15 16,0 5 0-16,3 4 5 0,-1 7 1 16,7 6 0-1,5 1-4-15,4 2 2 0,0-7 9 16,0-5-13-16,18-9 0 15,-3-14-1-15,6-9 9 16,0-12-8-16,4 0 0 16,0-8 4-16,-1-17 14 15,-1-10-18-15,-2-1 0 16,0-2 0-16,-1-1 7 16,-3 1-7-16,2 6 0 15,-2 0 0-15,1 5-4 16,-3 6 4-16,-3 3 0 0,-5 10-6 15,-3 3 7 1,-2 5-5-16,-2 0 4 16,0 0-5-16,0 0-5 0,0 5 2 15,0 16 8-15,0 2 4 16,0 7 6-16,0 4-10 16,0 6 0-16,0 0 1 15,0 3 6-15,0-9-7 16,0-9 0-16,4-7 0 15,4-9 7-15,0-9-7 16,8 0 3-16,2 0 0 16,0-20 26-16,-1-9-26 15,4-3-3-15,-4-4 0 16,1-2-7-16,0 1 5 16,-3 2-11-16,-1 7 13 0,-1 4-3 15,0 7 3 1,-3 3 0-16,-4 7 0 0,-1 5-5 15,-3 2 2 1,-2 0-5-16,0 9 8 0,0 10 4 16,0 2 0-16,0 6 2 15,0-1-6-15,0 2 7 16,0 1-7-16,0 0 0 16,0-5 2-16,2-3 2 15,5-6 1-15,-2-7-5 16,1-5 2-16,1-3 6 15,3 0 12-15,4-7 7 16,2-12-18-16,2-8 13 0,-2-3-18 16,-3-2-4-16,-2 1 0 15,-2-1-3-15,-2 3 0 16,-3 5-1-16,-2 5 4 16,0 1-11-16,0 9 13 15,1 3-2-15,-3 4 0 16,0 2-10-16,0 0 7 15,0 0-6-15,0 2-17 16,0 12 19-16,0 6 1 16,4 0 6-16,14 5 0 15,9-4 0-15,6-2-3 16,1 2 3-16,-5-3 0 0,-7-5 1 16,-13-4 3-1,-5-5-4-15,-4-2 12 0,0 0-9 16,0-2 15-16,0 2-14 15,0 2 0-15,-11 2 8 16,-11 1-7-16,-5 0-5 16,0-3 0-16,0 3 3 15,4-3-4-15,6 1 1 16,7-3-11-16,5 1 10 16,5-1-37-16,0-2-10 15,0 0-38-15,3 0-118 16,14 0 28-16,10-11-118 0</inkml:trace>
  <inkml:trace contextRef="#ctx0" brushRef="#br0" timeOffset="80726.53">7681 7536 436 0,'0'0'326'15,"0"0"-178"-15,0 0-33 16,0 0-13-16,0 0-45 15,0 0 20-15,0-83-49 16,0 83 8-16,0 0-9 16,0 0-21-16,0 0 0 15,0 0-6-15,0 2-4 16,0 18-6-16,0 11 19 16,7 4-9-16,-1 6 0 15,2-1 11-15,-2 0-17 0,-4 1 6 16,2-8 0-16,-1-3 4 15,-3-8-3 1,0-6-2-16,0-8-8 0,0-4-37 16,0-1 11-16,0-3-29 15,0 0-66-15,0-9-28 16,-3-17-510-16</inkml:trace>
  <inkml:trace contextRef="#ctx0" brushRef="#br0" timeOffset="82392.82">7614 7638 324 0,'0'0'523'0,"0"0"-394"0,0 0-68 16,0 0-15-16,0 0-32 15,0 0 2-15,107-39-12 16,-71 30-4-16,-8 1 0 16,-7-2 11-16,-5 2 10 15,-3 0 29-15,-2 2-14 16,-2-3 16-16,0 4-50 15,-5 1 6-15,-2 4-8 16,1 0-4-16,-1 0-1 16,5 0-5-16,-3 14 9 15,3 4-15-15,-3 4 20 16,-2 3-4-16,3 4 0 16,-3-1 12-16,3-5-15 15,2 0 3-15,-1-9 0 0,1-6 6 16,-1-4 0-16,8-4-6 15,4 0 16-15,-1-5-13 16,4-16 12-16,-4-2-15 16,-5 0 0-16,-3 0-3 15,-9 6 8-15,0-1-5 16,0-2 0-16,-7 2 3 16,-11-1-3-16,-2 4 4 15,0 5-2-15,2-1 17 16,3 7-14-16,5 2-5 15,6 2 0-15,2 0-2 16,2 0-8-16,0 0 2 16,0 0-31-16,0 0 28 15,0 0-36-15,9 0 47 0,6 0 0 16,4 0 6-16,2 0-9 16,2 0 3-16,-5 2 0 15,-1 2-1-15,-3 0 5 16,-1 0-4-16,-1 3 0 15,-4 0 1-15,-1 4-4 16,-1 3 3-16,-1 0 0 16,2 2 22-16,0 0-14 15,-1-1-7-15,1-2-1 16,-5-3 9-16,0-4-17 16,1-4 8-16,-1-2 0 0,0 0 17 15,3 0-12-15,1-2 11 16,5-16-16-16,3-4 3 15,1-2-14-15,-1 4 9 16,-1 2 2-16,-7 7-5 16,2 6 10-16,-4 2-5 15,2 3 0-15,3 0-16 16,1 3 12-16,3 11 1 16,-5 6 3-16,6 4 12 15,-5-3-4-15,-3-4-4 16,-1-4-2-16,-2-4 9 15,-1-3-12-15,-2-4 1 0,2-2 0 16,-2 0 15 0,0 0-8-16,7-8 6 0,-1-15-13 15,0-6-7-15,6 1 1 16,-3 0 6-16,2 2 0 16,3 1-2-16,1 1 8 15,3 5-6-15,0 2 0 16,-3 5 2-16,-2 4-11 15,-1 6 9-15,-1 2 0 16,-3 0-11-16,2 0 14 16,1 10-3-16,1 6 0 15,-2 6 9-15,-1 0-4 16,5-2-5-16,-1 1 0 16,1-6 1-16,-1-2 8 15,0-8-9-15,-2-1 0 0,2-4 6 16,-1 0-10-16,1 0 4 15,3-11 0-15,-1-10-1 16,1 2 3-16,-3-3-2 16,0-1 0-16,1-1-11 15,-1 0 4-15,-1-2-3 16,-1 2 4-16,-5-1-4 16,-2 6-4-16,0 1 14 15,-4 6 0-15,0 1-2 16,0 6-3-16,0 1 5 15,-6 1 0-15,-9 3 1 16,-3 0 5-16,-2 0-6 0,-2 9 0 16,2 11 4-1,4 2-4-15,5 8 0 0,6 2 0 16,5 5 19-16,0 0-9 16,16-1-10-16,11-5 0 15,4-7 7-15,-1-11-8 16,1-9 1-16,-2-4 0 15,-1 0 7-15,1-19 5 16,-2-7-12-16,-3-6 0 16,-1-3 3-16,-8-1-10 15,-1 0 7-15,-10 4 0 16,-2 4-10-16,-2 6 17 16,0 5-7-16,0 12 0 0,0 3 0 15,0 2-6-15,0 0 6 16,0 4 0-1,-6 16-13-15,-6 4 20 0,6 2-7 16,4-4 0-16,2 0-7 16,0-4 0-16,16 0-14 15,5-2-6-15,6-3 20 16,-4 3-35-16,-5-5 35 16,-5 3 4-16,-5-2 3 15,0 2 10-15,0-1-4 16,1-1 7-16,3-2 15 15,-3-3-19-15,-1 0 5 0,-4-6-4 16,-4 2-10-16,0-3 49 16,0 0-13-16,3 0 16 15,4-11 25-15,8-18-61 16,14-10-11-16,9-3-5 16,-1 5-43-16,0 6 2 15,-13 7-78-15,-15 1-243 16</inkml:trace>
  <inkml:trace contextRef="#ctx0" brushRef="#br0" timeOffset="83394.03">1894 9895 348 0,'0'0'257'16,"0"0"-68"-16,0 0-62 15,0 0-40-15,0 0-28 16,0 0 12-16,-7-89 10 15,7 81-28-15,0 6-25 16,3 2 18-16,-3 0-41 16,2 0-6-16,0 0 1 15,5 0-9-15,4 18-1 16,4 10 10-16,6 8 0 16,-3 5-8-16,-3 4 11 15,-1-3-3-15,-6-5 0 0,-1-11 3 16,-1-6-6-16,-2-13 3 15,-2-5 0-15,-2-2 9 16,2 0 2-16,2-18 21 16,3-19-4-16,1-9-19 15,0-1-3-15,-4-3-6 16,3 4 0-16,-3 7-10 16,0 11-25-16,8 13-7 15,3 10-78-15,3 5-240 16,0 0-315-16</inkml:trace>
  <inkml:trace contextRef="#ctx0" brushRef="#br0" timeOffset="85098.2">2342 9941 174 0,'0'0'315'15,"0"0"-269"-15,0 0-28 16,0 0-4-16,0 0 6 15,0 0 14-15,7 0-25 16,-5 0 31-16,-2 0-4 16,0 0-17-16,3 0 23 15,-3 0-40-15,0 0-1 16,4 0 34-16,-2 0 2 16,3-2 2-16,-3-11 1 0,-2 1-20 15,0-4 29 1,0-1-37-16,0-3-6 0,0 1 4 15,-2-2 2-15,-5 6-12 16,-2 0 4-16,2 8 0 16,-1 0 30-16,-1 7-22 15,-1 0-11-15,2 0-1 16,-3 10-4-16,-1 13 2 16,3 2 2-16,3 8 0 15,2-3-8-15,2-2 8 16,2-3 0-16,0-6-1 15,0-4 6-15,0-6-5 0,0-6 0 16,0-1 5-16,0-2-3 16,0 0-1-16,0 0-1 15,0-17 19-15,4-14-19 16,11-2-9-16,-3 3 6 16,-4 10 3-16,-3 8-2 15,-3 5 2-15,4 7-3 16,2 0-1-16,3 0-30 15,1 16 34-15,5 9 8 16,-2 1-5-16,1-3 17 16,-1-12-20-16,-3-3 0 15,1-6 19-15,-7-2-15 16,4 0 21-16,5-2 16 16,1-20-29-16,1-8 8 15,3-7-20-15,1 0 0 0,-2-6-3 16,4-3-24-16,-3 0 20 15,-5 5 7-15,-6 2 0 16,-4 7 7-16,-5 4-4 16,0 3 4-16,0 10 12 15,0 4-12-15,0 2 7 16,0 9-13-16,0 0 6 16,0 0 6-16,0 0-13 15,0 0 0-15,0 0 0 16,0 0-1-16,-5 0 1 0,-2 9 0 15,3 8 1 1,0 4-13-16,0 6 12 0,4 3 0 16,-3 5-3-1,3 0 5-15,-2 3-2 0,0 2 0 16,-3 4 4-16,3-2-3 16,-1 4 2-16,-1-3-3 15,4-7 2-15,0-8 7 16,0-8-9-16,7-10 0 15,7-4 5-15,1-6 4 16,7 0-4-16,1-13-5 16,4-13 3-16,-4-6 1 15,2 1-8-15,-7-1-3 16,-3 2 2-16,1 3-9 16,-5 1 14-16,3 0 0 0,-3 5-5 15,-5 3 8 1,2 5-3-16,-6 7 0 0,-2 4 2 15,0 2-1-15,0 0-1 16,0 0 0-16,0 0-4 16,0 5-20-16,0 16 24 15,0 4 0-15,0 6 2 16,0 6-1-16,0 4-1 16,0-4 0-16,2-5-1 15,7-8 4-15,-5-13-3 16,0-4 0-16,1-5 4 15,0-2 5-15,2 0-4 0,3-9-5 16,2-18 1-16,1-4 7 16,2-4-8-16,-1-3 0 15,-3 3 4-15,1 0-3 16,-4 4 2-16,1 7-3 16,-5 9 13-16,-2 6-4 15,1 5-2-15,0 4-7 16,-3 0 5-16,0 0-17 15,0 0 12-15,0 0 0 16,2 6-8-16,0 13 8 16,2 8 0-16,3 6 0 15,5-1 7-15,0-3-4 16,4 2-2-16,2-9-1 16,-2-3 0-16,-3-6 10 15,-2-6-10-15,3-7 0 0,1 0 5 16,7 0 22-16,3-13-25 15,4-15-2-15,-2-6 0 16,-4 2-5-16,-4 1 5 16,-8 7 0-16,-6 0 4 15,-5 2-8-15,0 2 4 16,0 3 0-16,0 3 0 16,0-1 3-16,0 7-3 15,-5 0 0-15,0 6 3 16,1 0-10-16,-3 2 7 15,-1 0 0-15,-4 0-6 16,-3 0-5-16,1 4 8 0,-1 8 3 16,1 7 0-1,5 4-11-15,3 9 11 0,6 5 0 16,0 5-4-16,4-2 5 16,21-4-1-16,6-7 13 15,2-12-11-15,7-14 38 16,1-3-23-16,-3-7 7 15,-3-18-8-15,-4-1-5 16,-10-1-11-16,-8 1 0 16,-7 1-28-16,-4 6 18 15,-2 2-85-15,0 6-136 16,-4 2-222-16</inkml:trace>
  <inkml:trace contextRef="#ctx0" brushRef="#br0" timeOffset="87324.15">1651 11153 111 0,'0'0'361'15,"0"0"-252"-15,0 0-75 16,0 0 16-16,0 0-1 16,0 0 16-16,-2 0-53 15,9 0-12-15,8 0 33 16,6 0-9-16,3-6 23 15,2-10-12-15,3-5-25 16,-4-4 19-16,0-3-28 16,-3-2 2-16,-7 2 3 15,-1 0 1-15,-7 3-7 16,-5 7 0-16,-2 2-1 16,0 4 1-16,0 6 4 0,0 0 9 15,-7 6 21 1,-2-2-33-16,2 2 12 0,-3 0-13 15,-2 0 4-15,-3 4-6 16,-1 12 2-16,1 6 0 16,-2 7 33-16,7 4-33 15,1 6 39-15,7 3-5 16,2-3-23-16,0-4 30 16,11-5-28-16,11-8-10 15,5-8 29-15,4-6-32 16,3-8 24-16,3 0-9 15,3-10-14-15,1-19 20 0,1-8-21 16,-2-7-22 0,-4 0 17-16,-10 2-51 0,-6 4 10 15,-11 6 9-15,-4 7 28 16,-5 4 7-16,0 4 4 16,0 5 5-16,-7 7 47 15,-4 2-42-15,-2 3 11 16,-3 0-23-16,-4 3-4 15,0 16-5-15,-2 8 9 16,3 3 0-16,4 2-11 16,9 0 11-16,4-6 0 15,2-6 0-15,0-5-14 16,0-12 13-16,4-3-16 16,7 0 17-16,0-3 15 15,5-17-10-15,-3-6 0 0,3-2-5 16,-3-4 4-16,1 2-4 15,-1 4 0-15,-4 6 0 16,0 6-3-16,-5 9 7 16,-2 5-4-16,5 0 0 15,0 2-17-15,2 25 17 16,2 9 5-16,0 12 1 16,0 6 11-16,-2 9-9 15,-1 3-8-15,-2 1 0 16,-2 4 9-16,-2 1 4 15,-2 1-13-15,0-5 0 16,-2-10 27-16,-14-13-23 0,-1-14 21 16,1-13-2-1,0-9-11-15,3-7 36 0,-3-2-23 16,0 0 2-16,1-13 27 16,-3-19-48-16,3-16 21 15,1-10-7-15,8-6-17 16,6-1 9-16,0 4-12 15,0 4-27-15,20 3 3 16,2 8-64-16,9 7-5 16,2 6-166-16,-2 3-463 15</inkml:trace>
  <inkml:trace contextRef="#ctx0" brushRef="#br0" timeOffset="87575.4">2376 10943 805 0,'0'0'100'0,"0"0"-94"0,0 0-6 16,0 0 0-16,0 0 6 15,0 0-6-15,24 54 0 16,-3-54 3-16,0 0 6 16,-3 0 2-16,-1-18 29 15,-7-3-11-15,-5 2 31 16,-5 1-33-16,0 3 12 15,0 8-8-15,-15 7-31 0,-10 0-45 16,-4 19-70-16,0 16-155 16,4-2-374-16</inkml:trace>
  <inkml:trace contextRef="#ctx0" brushRef="#br0" timeOffset="88654.53">3229 10696 185 0,'0'0'101'0,"0"0"-32"15,0 0-5-15,0 0 38 16,0 0 23-16,0 0-14 15,21-39-7-15,-21 39-45 16,0 0 7-16,0 0-44 16,2 0-12-16,2 0-10 15,0 0 18-15,6 9-15 16,-1 2 30-16,-1 4-19 16,0-4 28-16,0-2-32 0,-1-1 6 15,-3-4 13-15,-2-4-26 16,0 0 9-1,1 0 8-15,-3 0 17 0,2 0 34 16,1 0-45-16,-1-12-19 16,-2 0-4-16,0-2 4 15,0 0-7-15,0-1 0 16,0 3 2-16,0 5-15 16,-7 0 10-16,0 5 2 15,1 2-6-15,-5 0-12 16,-5 0 17-16,-3 14 0 15,2 9 2-15,-1 5-11 0,3 4 11 16,-1 3 0-16,5 2-7 16,5 1 11-16,6-2-4 15,0-4 0-15,4-4 2 16,15-5 3-16,6-6 0 16,4-6-5-16,2-9 6 15,3-2 4-15,4-6-7 16,-2-18-1-16,-1-9 6 15,-4-3-12-15,-4-2 4 16,0-3-12-16,-4 2 9 16,-4 1-26-16,-7 2 29 15,-4 6 0-15,-3 2 1 16,-3 7 11-16,-2 10-11 16,2 4 8-16,-2 6 18 15,0 1-25-15,0 0 6 0,0 0-8 16,0 0 4-16,0 0 0 15,0 0-4-15,0 3 0 16,0 17-3-16,0 6 6 16,0 11-3-16,-2 5 0 15,2 6 4-15,0-1-1 16,0-1-3-16,0-2 0 16,0-10-3-16,2-6-39 15,12-10-33-15,3-13-128 16,-1-5-127-16,2-8-319 0</inkml:trace>
  <inkml:trace contextRef="#ctx0" brushRef="#br0" timeOffset="88948.35">3754 10619 644 0,'0'0'265'15,"0"0"-145"-15,0 0-29 16,0 0 3-16,0 0-55 15,0 0-5-15,6-15-13 16,-6 15-13-16,0 4-8 16,0 14 7-16,0 11-2 15,0 5 27-15,0 5-32 16,0 3 0-16,0-5 0 16,0 0 6-16,0-4-6 0,0-6 0 15,0-6-9-15,0-7 0 16,-2-5-21-16,2-4-22 15,-2-5-27-15,2 0-68 16,0 0 52-16,0-18-112 16,0-8-289-16</inkml:trace>
  <inkml:trace contextRef="#ctx0" brushRef="#br0" timeOffset="89421.08">3777 10735 38 0,'0'0'312'0,"0"0"-54"16,0 0-84-16,0 0-16 15,0 0 8-15,0 0-75 0,-21-55-6 16,21 47-31-16,0-4-34 16,0-3 32-16,0-2-47 15,15-3 2-15,5 2-5 16,3 1 5-16,1 8-8 16,0 2 1-16,1 7-4 15,0 0-10-15,-10 0 2 16,-1 11-6-16,-8 3 14 15,-6 1-20-15,0 3 23 16,0 7 0-16,-15-1 1 16,-5 1 6-16,-1-2-5 15,4-5-1-15,8-6 0 16,4-7-15-16,5-5 12 16,0 0-6-16,0 0 9 15,0 0-15-15,7-12 15 16,11-5-6-16,2 2 1 0,-2 4-3 15,2 8 4-15,-5 3 4 16,1 0-11-16,-5 0 3 16,-9 0 16-16,-2 12 3 15,0 9 23-15,0 1-28 16,-6 4 23-16,-15 4-21 16,-2-2-2-16,0-5 5 15,3-6-9-15,9-7-4 16,4-6-25-16,7-4-55 15,0 0-23-15,0-22-237 16</inkml:trace>
  <inkml:trace contextRef="#ctx0" brushRef="#br0" timeOffset="89718.92">4163 10582 414 0,'0'0'416'15,"0"0"-266"-15,0 0-49 16,0 0 26-16,0 0-63 16,0 0-17-16,7-43-3 15,-5 43-28-15,-2 0 28 16,0 0-14-16,0 0-24 16,0 0 8-16,0 4-14 0,0 22 0 15,3 15-11-15,-1 9 18 16,-2 2-8-16,0 0 1 15,2-4-19-15,1-9 7 16,1-8-60-16,2-9-3 16,3-14-81-16,5-8-143 15,-3 0 85-15,3-26-107 16</inkml:trace>
  <inkml:trace contextRef="#ctx0" brushRef="#br0" timeOffset="90055.92">4338 10664 235 0,'0'0'230'15,"0"0"-54"-15,0 0 13 0,0 0-21 16,0 0 1-16,0 0-56 16,68-167-65-16,-68 163 13 15,0 4-31-15,0 0-25 16,0 0 10-16,0 0-15 16,3 0 0-16,-3 0-2 15,0 2-18-15,0 18 18 16,0 8 2-16,0 7 0 15,0 2 4-15,0 2 1 16,0-4-5-16,0-4 0 16,0-7 12-16,6-7-13 15,1-4 1-15,4-5 0 16,0-4 5-16,7-4 7 16,7 0-9-16,4 0 7 15,6-4 3-15,1-8-19 0,2 0 6 16,-5 1-40-16,1 4 19 15,-3 2-64-15,-1-2-96 16,-11-1-297-16</inkml:trace>
  <inkml:trace contextRef="#ctx0" brushRef="#br0" timeOffset="91861.64">4930 10724 75 0,'0'0'188'0,"0"0"-83"16,0 0-8-16,0 0 3 16,0 0 13-16,0 0-9 15,0 0-23-15,0 0 32 16,0 0-29-16,0-2 14 15,10-20-29-15,9-12-62 0,12-10-6 16,8-10-1-16,1-3-26 16,4-3 1-16,1 8-76 15,-3 6 30-15,-7 16 49 16,-8 9 16-16,-9 13 0 16,-5 8 6-16,-3 0-11 15,-4 20 11-15,-1 15 15 16,-5 2 15-16,0 4 10 15,0-3-21-15,-11-4 14 16,-7-6-16-16,-1-4-10 16,2-7 16-16,1-10-14 15,1-4 4-15,-1-3 20 16,1 0-9-16,1-10 28 16,3-15-34-16,3 1-17 15,3 0 33-15,5 5-32 0,0 7 14 16,0 3-9-16,0 5-2 15,0 4 8-15,0 0-13 16,0 0 0-16,0 0-15 16,5 0 6-16,7 8 9 15,5 6 0-15,2 2 2 16,4 0-3-16,1 1 1 16,3-2 0-16,-2-1-6 15,2-8 6-15,-1-6-6 16,3 0-7-16,0-11-11 15,2-20 22-15,-2-8-18 16,-4-5-3-16,-5-2 13 0,-5 5 8 16,-5 5 2-16,-6 6 8 15,-2 14-6-15,0 6 25 16,0 6-24-16,-2 4-2 16,0 0-2-16,0 0-6 15,0 0-9-15,0 0 12 16,0 9 4-16,0 0-1 15,0-1 1-15,0-2 0 16,0 0-4-16,0 0 6 16,0 2-2-16,0 0 0 15,0-3 4-15,3-3-4 16,-1-2 1-16,0 0-1 16,-2 0 44-16,0 0-36 0,0 0 19 15,0 0-2 1,0 0-18-16,0 0 11 0,0 0-18 15,0 0 0-15,0 0-15 16,2 5 3-16,4 2 1 16,0 2 10-16,2-1 1 15,-1 0-1-15,-3-1 1 16,1-2 0-16,-3-3-6 16,-2 0 11-16,3 1-5 15,-3-3 0-15,0 0 4 16,0 0 14-16,0 0-18 15,0 0 1-15,0 0 24 0,0 0-19 16,0-7 3 0,0-5-9-16,0-2 3 0,0 0-8 15,0 3 5-15,-3 6 0 16,1 3-16-16,-1 2 16 16,1 0-3-16,0 0 2 15,-2 0-13-15,-5 2 5 16,-1 15 4-16,0 8 5 15,1 3-12-15,5 4 15 16,2-2-3-16,2 0 0 16,0 1 0-16,0-8 2 15,10-2-2-15,11-7 0 16,-4-6-2-16,3-8 8 16,3 0-6-16,1 0 0 15,0-18 2-15,5-13-1 0,3 0-1 16,-5-6 0-1,-3 4-13-15,-1 0 3 0,-8 5 9 16,1 6-3-16,-5 1 4 16,-3 9-3-16,-3 4 3 15,-5 5 0-15,0 3 3 16,0 0-2-16,0 0-2 16,0 20-4-16,0 6 5 15,-9 9 2-15,0-2-2 16,3 1 0-16,1 0 0 0,5-4 6 15,0-4-6 1,0-4 0-16,5-5 3 16,6-7 3-16,7-6-6 0,-1-4 0 15,6 0 12 1,4-17-2-16,0-13-10 0,-1-8 0 16,-2-8 7-16,-6 0-11 15,-13 1 4-15,-5 1 0 16,-5 9 11-16,-19 5-4 15,-1 10 2-15,0 10 0 16,4 8-5-16,-2 2-6 16,1 16 2-16,-5 22-6 15,5 10 0-15,2 5-59 16,11 3-56-16,9-10-162 16,0-9-295-16</inkml:trace>
  <inkml:trace contextRef="#ctx0" brushRef="#br0" timeOffset="92598.71">6190 10550 691 0,'0'0'233'0,"0"0"-146"16,0 0-8-16,0 0-40 15,0 0-28-15,0 0 17 16,71-193-21-16,-71 167 7 15,0 0 1-15,0 2-11 0,-2 6 23 16,-11 2-23-16,1 5 1 16,1 8 5-16,7 1-2 15,-2 2-8-15,-2 0 0 16,4 0-19-16,-1 8 17 16,5 6-27-16,0 0-7 15,0 0 15-15,19-1-52 16,2 0 41-16,6-1 21 15,-4-5 11-15,-7 2-11 16,-5 1 11-16,-7-2 0 16,-4 2 4-16,0 1 3 15,2 0 6-15,0-3-1 16,0-2-12-16,3 0 25 16,-5 0-20-16,3-2 3 15,-3 2 33-15,0-4-37 0,0 2 18 16,0-1-21-16,8-3 3 15,1 0 17-15,5 0-8 16,3 0 16-16,6 0-1 16,6-12-19-16,0-11-3 15,4-5-6-15,-2-2 3 16,-4-2-14-16,-2-3 5 16,-8 5 5-16,-5 5-5 15,-6 0 0-15,-3 3 6 16,-1 6 0-16,-2 2 5 15,0 7-11-15,0 4 6 16,0 3-5-16,0 0 0 0,-9 0-35 16,-5 12 37-16,-1 7-4 15,1 3 7-15,3 0-2 16,1 1 2-16,2 2 0 16,6 3 11-16,2 0-10 15,0 2 20-15,10-2-1 16,15-7-2-16,10-4 33 15,7-11-42-15,4-6 2 16,3 0-5-16,-3-16-6 16,-13-8 0-16,-9-2-39 15,-10-1-47-15,-10 4-97 16,-4 0-260-16</inkml:trace>
  <inkml:trace contextRef="#ctx0" brushRef="#br0" timeOffset="93389.48">9099 10285 375 0,'0'0'0'0,"0"0"-158"0</inkml:trace>
  <inkml:trace contextRef="#ctx0" brushRef="#br0" timeOffset="94585.69">2938 11307 482 0,'0'0'254'0,"0"0"-239"16,0 0-9-16,0 0-6 16,0 0 4-16,0 0-4 15,-81-23 25-15,81 23 40 16,0 0 22-16,0-3-63 15,4-1 6-15,21-1 23 16,15-4-45-16,18 1 23 0,18-1-20 16,20-2-9-16,22-1 17 15,20 3-11-15,21-2-8 16,18 2 0-16,14 2 8 16,13 2-9-16,15 0 1 15,8-4 0-15,16-6-3 16,9-5 11-16,2-3-8 15,7-6 24-15,-7-1-14 16,-6 0 36-16,-10-1-31 16,-6 3-14-16,-11 5 21 15,-17 2-14-15,-18 5-8 16,-26 4 15-16,-31 4-14 16,-25 0 41-16,-33 2-17 15,-29 1-1-15,-22 0 27 16,-11 1-43-16,-9 4 15 15,0-3-17-15,0 3 3 0,0-3-18 16,0 1 4-16,0 2-58 16,0 0-24-16,0 0-229 15,-7 2-456-15</inkml:trace>
  <inkml:trace contextRef="#ctx0" brushRef="#br0" timeOffset="95688.32">1549 12279 402 0,'0'0'210'0,"0"0"-74"16,0 0-29-16,0 0 17 15,0 0-52-15,0 0 21 16,-5-51-20-16,5 51-49 16,0 0 28-16,0 0-45 15,0 0-4-15,0 0-6 16,0 0 3-16,0 19-7 16,0 14 6-16,0 12 1 0,9 8 3 15,3 5-3 1,-1 0 0-16,-3 0-10 0,-1-5-25 15,0-7-43 1,-5-10-60-16,0-18-133 0,1-18-200 16</inkml:trace>
  <inkml:trace contextRef="#ctx0" brushRef="#br0" timeOffset="96371.19">1547 12462 571 0,'0'0'262'15,"0"0"-154"-15,0 0-108 16,0 0-32-16,0 0 32 16,0 0 22-16,91-2 5 0,-58 4 1 15,1-2-16-15,-3 0-12 16,-2 0 5-16,-4-4-3 16,-5-13 27-16,-7-3-29 15,-4-4-10-15,-2-2 9 16,-5-3-42-16,-2 1 9 15,0 0 10-15,0 4 24 16,0 4 8-16,0 8-3 16,0 4 25-16,0 7 48 15,0 1-43-15,0 0-1 16,0 0-29-16,0 0 0 16,-5 11-10-16,-2 13 1 0,1 8 4 15,2 6 5 1,1 4 1-16,3 4-6 15,0-2 6-15,0 1-3 0,0 0 19 16,7-2-20-16,2-1 8 16,2-7 14-16,-2-6-21 15,0-11 6-15,4-7-9 16,3-2 6-16,4-9 10 16,5 0-14-16,2-4 1 15,2-22 18-15,-6-6-12 16,2 0-5-16,-9 0-2 15,-7 6 1-15,-5 0 32 16,-4 2-29-16,0 2-5 0,0 3-1 16,0 6 8-16,0 6-8 15,2 3 0-15,-2 4 2 16,0 0-15-16,0 0 9 16,0 0 4-16,0 0-9 15,0 0 10-15,0 17-1 16,0 16 0-16,0 10 3 15,0 5 0-15,12-2-3 16,5-8 0-16,4-5-1 16,-2-12 6-16,-1-10-5 15,3-11 0-15,-2 0-2 16,1-29 0-16,-3-13-88 16,-7-12-181-16,-10-6-336 0</inkml:trace>
  <inkml:trace contextRef="#ctx0" brushRef="#br0" timeOffset="96643.04">2128 12212 420 0,'0'0'85'0,"0"0"-76"16,0 0 41-16,0 0 13 15,0 0-12-15,0 0-26 16,38 96 21-16,-26-96 68 15,-4-15-5-15,-3-8 1 0,-3-5-30 16,-2-5-61 0,0 1-3-16,0 2-16 0,-11 11-1 15,0 5-4-15,-1 12-23 16,2 2-37-16,3 7-24 16,0 25-53-16,7 11 42 15,0 3-80-15,0-6-135 16</inkml:trace>
  <inkml:trace contextRef="#ctx0" brushRef="#br0" timeOffset="98342.98">2407 12430 467 0,'0'0'242'15,"0"0"-121"-15,0 0-39 16,0 0 2-16,0 0-47 0,0 0-11 15,0-66 9-15,0 60-30 16,-2-1 16-16,-7 7 6 16,0-3-25-16,-2 3 20 15,0 0-22-15,-3 0-2 16,-1 12-3-16,2 11-13 16,-1 6 18-16,5 7-1 15,5 1 1-15,2-4-1 16,2-4 1-16,0-10 0 15,0-4-8-15,6-7 16 16,3-8-8-16,2 0 5 0,0-5-3 16,2-17 23-1,-3-5-25-15,1-2 0 0,-7-1-1 16,-2 4 3-16,-2 2-2 16,0 4 6-16,0 6 3 15,0 8 40-15,0 3-28 16,0 3 2-16,0 0-23 15,0 0-1-15,5 0-1 16,-1 3-13-16,3 20 15 16,0 9 7-16,1 7 0 15,4 11-7-15,-1 9 6 16,0 6 8-16,3 2-14 0,-4 3 0 16,-3-3 8-1,3-3 0-15,-8-6 0 0,-2-9-8 16,0-8 26-16,0-10-24 15,0-8 26-15,-10-9-7 16,1-7-21-16,1-5 37 16,-2-2-32-16,-3 0 13 15,2-2 15-15,-2-21-30 16,0-9 17-16,3-12-20 16,10-10 8-16,0-8-8 15,0-4 0-15,23-5-15 16,1 1 12-16,7 2-42 15,-2 4 26-15,0 6-13 16,-2 5-21-16,0 5 48 16,-7 6-25-16,-4 0 16 0,-6 4 9 15,-5 0-20-15,-5 6 25 16,0 1 0-16,0 8 1 16,0 5 19-16,-5 8-18 15,1 6 13-15,0 1-9 16,2 3 3-16,2 0-12 15,0 0 3-15,0 0-9 16,0 11-3-16,-7 13 8 16,3 12 4-16,-4 6 0 15,4 6 1-15,0 4-1 16,0 0 3-16,-1-1 1 0,5-5 16 16,0-9-19-16,0-8-1 15,0-9 0-15,0-10 8 16,0-9-8-1,0-1 0-15,0 0 4 0,7-5 25 16,3-16-25-16,7-4-3 16,2-8-1-16,3 1-14 15,-1 0 13-15,-1 4-3 16,-7 8 4-16,-4 4-6 16,0 10 6-16,-4 2 0 15,-3 4-2-15,2 0-14 16,1 0 16-16,1 12-8 0,-4 10 8 15,0 4-6 1,2 1 8-16,0-1-2 0,2-5 0 16,3-2 5-16,0-8-5 15,2-4 0-15,-2-7 2 16,0 0 4-16,2 0 4 16,2-11-10-16,6-11 0 15,0-3 10-15,1-5-15 16,-1 0 5-16,-7-1 0 15,0 1-7-15,-5 4 9 16,-3-2-2-16,-4 4 0 16,0 1 4-16,0 4-6 15,0 6 2-15,0 6 0 16,0 2 3-16,0 5-2 16,0 0-1-16,0 0 0 0,-2 0-25 15,-10 12 21 1,1 11 4-16,-2 3 0 0,6 6-11 15,3 3 11-15,4 0 0 16,0-1-1-16,0-2 4 16,14-4-3-16,7-5 0 15,2-8 3-15,1-8 19 16,3-7-17-16,-4 0 4 16,-4-7 5-16,2-15-3 15,-3-6-3-15,-3-4-8 16,-4-2 0-16,-2 0 2 15,-2 2 1-15,-7 6-3 0,0 4 0 16,0 8 10 0,0 8-10-16,0 2 0 0,0 4 4 15,0 0-11-15,0 0 6 16,-2 3-17-16,-12 14 15 16,1 5-16-16,4-1 15 15,5-6-17-15,4-1-22 16,0-4 13-16,15-3-50 15,12-4 41-15,0-3 30 16,0 0-28-16,-6 0 34 16,-3 0-6-16,-9 0 9 15,-5 0-10-15,2 4 21 16,-2 6-11-16,2 2 31 16,1 6-12-16,-1 3 28 15,4-2-16-15,3-4-24 16,1-8 24-16,1-4-27 0,3-3 31 15,4 0 5-15,5-21-37 16,-1-2 14-16,3-8-17 16,-6-1-36-16,-3-2-15 15,-4-2-203-15,-6-4-338 16</inkml:trace>
  <inkml:trace contextRef="#ctx0" brushRef="#br0" timeOffset="99465.75">4143 12105 393 0,'0'0'251'16,"0"0"-169"-16,0 0-62 16,0 0 19-16,0 0-29 15,0 0 19-15,7 0-23 16,-7 0 2-16,0 0-4 15,0 0-4-15,3 9 0 16,-1-4 6-16,2 4 4 16,-2-4-10-16,3-2 0 15,-1-3 5-15,-2 0 6 16,3 0-11-16,-3 0 11 16,1-14 46-16,-1-8-42 15,0-3 1-15,-2 4-6 0,0 2-5 16,0 6 23-16,0 2-19 15,0 5-6-15,0 4 39 16,0 2-32-16,0 0 5 16,0 0-15-16,-2 0-11 15,-10 19 2-15,1 5 9 16,-2-1 0-16,4 5 27 16,2 3-25-16,3 1 23 15,4 2-12-15,0-4-11 16,0-2 27-16,2-8-29 0,11-4 1 15,3-6 21 1,4-6-14-16,4-4 1 16,3 0-1-16,2-9-1 0,-2-17-11 15,0-6 4-15,-5-3-36 16,-2 1 30 0,-4-1-41-16,-5 4 42 0,-2 2 3 15,0 1 4-15,-5 4 5 16,3 6 5-16,-3 5 0 15,-1 1 41-15,-3 9-43 16,0 1 32-16,0 2-8 16,0 0-21-16,0 0 29 15,0 0-38-15,0 0-1 16,0 0-6-16,0 5 3 16,0 20 0-16,0 11-3 0,0 9 6 15,4 4-3-15,-4 4 0 16,0 1 0-16,5-4-4 15,-5-4 8-15,0-8-8 16,2-6-14-16,0-10-56 16,5-9-21-16,1-13-128 15,4 0-154-15,1-23-190 16</inkml:trace>
  <inkml:trace contextRef="#ctx0" brushRef="#br0" timeOffset="99755.6">4562 12097 454 0,'0'0'358'0,"0"0"-208"0,0 0-69 16,0 0-15-16,0 0-18 15,0 0 26-15,12-33-73 16,-12 33 10-16,0 0-11 16,0 0 4-16,4 16 1 15,-1 8 8-15,1 5-10 16,0 4 18-16,-2 1-13 15,3-2-8-15,-3 0 0 16,-2-3 7-16,5-6-6 16,-5-5-1-16,2-6 0 15,-2-7-8-15,0 0-42 16,2-3 0-16,-2-2-62 0,3 0-13 16,-1-4 8-1,-2-18-386-15</inkml:trace>
  <inkml:trace contextRef="#ctx0" brushRef="#br0" timeOffset="100204.33">4612 12110 547 0,'0'0'224'0,"0"0"-80"16,0 0-68-16,0 0-28 16,0 0 32-16,0 0-45 15,29-143-5-15,-16 123 13 16,1 3-38-16,-1 5 1 0,5 3-6 15,-1 9 7 1,3 0-23-16,5 6 16 16,-8 16 0-16,2 6-17 0,-9 3 15 15,-7-4 2-15,-3 1 0 16,0-1 3-16,0-5 10 16,-11-5-13-16,0-3 0 15,5-5-8-15,2-6 8 16,2-3-30-16,2 0 14 15,0 0 16-15,0 0 20 16,0-12-20-16,0-2 0 16,14 2 1-16,3 4 8 15,8 3-9-15,0 5 3 16,0 0 3-16,-6 0 17 16,-7 4-22-16,-8 14 3 15,-4 4 38-15,0 4-42 0,-11 1 23 16,-18 6-7-16,-7-5-11 15,2-6 10-15,9-6-15 16,2-8-26-16,5-8-25 16,11 0-123-16,7 0-152 15</inkml:trace>
  <inkml:trace contextRef="#ctx0" brushRef="#br0" timeOffset="100489.38">5046 11907 554 0,'0'0'332'0,"0"0"-184"15,0 0-57-15,0 0 16 16,0 0-75-16,0 0-16 16,0-14 1-16,0 14-8 15,0 4-9-15,0 20 7 16,0 17-6-16,2 10 38 15,-2 7-35-15,0 0-2 16,0 0 3-16,0-5 1 16,0-7-12-16,0-10-1 15,0-7-60-15,0-16-37 16,5-9-145-16,13-4-54 0,-2-14-151 16</inkml:trace>
  <inkml:trace contextRef="#ctx0" brushRef="#br0" timeOffset="100839.39">5200 12051 287 0,'0'0'163'0,"0"0"-14"16,0 0 4-16,0 0-10 15,0 0-19-15,0 0-39 16,56-136-14-16,-54 134-4 16,-2 2-41-16,0 0 16 15,0 0-19-15,0 0-22 16,0 0 14-16,0 0-15 0,0 0 0 15,0 5-6 1,0 20 4-16,2 8 2 0,-2 2 7 16,0 5-3-16,0 1 24 15,0-4-27 1,0 0 8-16,0-9 2 0,0-4 1 16,0-7-12-16,0-5 0 15,0-7 3-15,0-5 4 16,10 0-1-16,11 0-6 15,16 0 0-15,9 0 3 16,8 0-6-16,-4 0-17 16,0 0-38-16,-11 0 6 15,-12 0-144-15,-11-5-233 16</inkml:trace>
  <inkml:trace contextRef="#ctx0" brushRef="#br0" timeOffset="102477.61">6020 12222 207 0,'0'0'210'0,"0"0"-102"16,0 0-5-1,0 0-33-15,0 0-9 0,0 0-3 16,0 30 23-16,0-28-39 16,0-2 29-16,0 0 39 15,0 0-33-15,0-22 12 16,16-14-86-16,1-13 8 16,10-5-18-16,2-2 7 15,5-2-18-15,-1 6-1 16,4 10-19-16,-6 12 31 15,0 9 0-15,-2 10 7 16,-5 11-14-16,-4 0 6 0,-6 3-2 16,-10 26 8-16,-2 3 2 15,-2 6 9-15,0 1-3 16,-9-6-2-16,-8 1 14 16,-4-8-14-16,4-5-4 15,-4-6 8-15,-1-7 3 16,5-4-6-16,-2-4 15 15,1 0-16-15,5 0 36 16,2-16-39-16,4-2 3 16,5-2 11-16,2 3-6 15,0 0-3-15,0 5-6 16,0 4 6-16,2 4 4 0,1 4-9 16,4 0-1-16,-3 0 0 15,5 0-11-15,2 0 9 16,2 12 2-16,6 5 0 15,-2-4-4-15,1-2 5 16,-3-6-1-16,-1-1 0 16,-1-4 9-16,5 0-9 15,-3-8 0-15,6-20 3 16,3-8-9-16,-2-6-2 16,1-1-12-16,-3 2 9 15,-3 1-30-15,-1 6 39 16,-3 4 1-16,-3 10 1 15,-4 8 0-15,-1 5 2 16,-3 7-2-16,0 0 0 16,2 0-16-16,2 0 15 0,0 12 0 15,3 6 2-15,-3 3 16 16,1-1-17-16,0-3 0 16,-3-2 0-16,-1-6 8 15,-3-1-8-15,0-3 0 16,0-4 5-16,0-1 8 15,0 0-6-15,0 0-7 16,0 0 12-16,0 0-4 16,0-11-16-16,0-4-1 15,0 3 5-15,0 1-13 16,0 0 13-16,-3 6 4 0,3 3-6 16,-2 0 2-16,0 2 0 15,2 0-3-15,-2 0-8 16,-3 16-1-16,0 6 16 15,1 6 0-15,4 2 4 16,0 4 3-16,0 0 2 16,0-4-9-16,0-4 6 15,2-4 1-15,8-8-3 16,-2-6-4-16,3-4 4 16,1-4 7-16,-1 0 0 15,4-12-8-15,3-14 4 16,-2-6-7-16,1-2 0 15,-1 0 0-15,-3 0-4 16,3 4 3-16,-3 0 1 0,0 8 0 16,-1 4 1-16,-5 9-4 15,-3 7 3-15,-4 2-1 16,0 0-1-16,0 0-20 16,0 17 22-16,0 3 0 15,0 1 4-15,0 8 10 16,0 0-8-16,2 8-6 15,8-2 0-15,3-3 9 16,7-3-9-16,-1-9 0 16,2-8 0-16,-1-12 18 15,-3 0-17-15,6-15 19 16,-3-18-7-16,-2-9-1 0,-7-4-8 16,-8 0-4-16,-3 3 3 15,0 2 22-15,-19 5-22 16,-3 8 6-16,2 5-9 15,0 15 4-15,2 8-9 16,-4 6-8-16,-3 30-39 16,5 11 16-16,5 5-92 15,5 0-77-15,10-3-145 16,0-12-189-16</inkml:trace>
  <inkml:trace contextRef="#ctx0" brushRef="#br0" timeOffset="103210.39">7019 12061 293 0,'0'0'427'0,"0"0"-282"0,0 0-58 15,0 0 26-15,0 0-39 16,0 0-6-16,107-178-37 16,-92 148-13-16,-1-2 29 15,-3 2-35-15,-4 2 8 16,-5 2 4-16,-2 6-22 15,0 8 23-15,0 5-19 16,0 7-3-16,0 0-6 16,0 0-10-16,-5 19-11 15,-7 4 21-15,0 4-23 16,7-7 25-16,5 0-23 16,0-6-17-16,12-1 25 15,12 2-18-15,1-7 29 16,2-2-1-16,-9 0-16 0,-5-3 17 15,-9 2 5-15,-4-1-8 16,0 2 5-16,0-2 6 16,0 2 9-16,0 1-7 15,4 0 6-15,4 0-2 16,0 5-3-16,1 2-5 16,-3-1 16-16,2-1-12 15,-2-2-5-15,1-4 0 16,2-3 11-16,0-3 8 0,4 0 7 15,5 0-9 1,2-9 12-16,2-11-26 0,3-4-3 16,-2-4 0-16,-2-2 0 15,-3 2-8-15,-5-2 1 16,1 0 7-16,-7 2-10 16,-1-3 14-16,-6 8-4 15,0 0 0-15,0 6 1 16,0 6-11-16,0 3 10 15,0 7 0-15,0-2-14 16,-2 3 12-16,-7 0 2 16,1 0-1-16,-6 0-8 15,1 18 0-15,-1 4 4 16,5 8 5-16,3 4-10 0,6 5 21 16,0-1-11-16,2 0 26 15,21-6-20-15,10-6 30 16,7-10-19-16,7-12-2 15,6-4 30-15,0-16-40 16,-1-18 2-16,-10-2-7 16,-15-2-49-16,-13 1-3 15,-14 5-261-15</inkml:trace>
  <inkml:trace contextRef="#ctx0" brushRef="#br0" timeOffset="107535.37">8252 11791 298 0,'-4'-18'167'15,"2"3"28"-15,2 5-96 16,0-1 1-16,0 3 8 15,0 1-64-15,0 3 8 16,0 3-6-16,0 1-25 16,0 0-9-16,0 0-12 0,-3 1-23 15,-2 21 23-15,-8 6 0 16,0 5 6-16,-9-1-6 16,-1-5 4-16,3-4-8 15,2-8-35-15,7-6-106 16,4-9-70-16,7 0-200 15</inkml:trace>
  <inkml:trace contextRef="#ctx0" brushRef="#br0" timeOffset="109555.67">1348 13716 36 0,'0'0'171'0,"0"0"41"16,0 0-24-16,0 0-96 16,0 0 37-16,0 0-26 0,0-85-41 15,0 63 29-15,0 0-56 16,0 4 26-16,0 3-7 16,0 4-42-16,0 5 24 15,0 3-30-15,0 3-2 16,0 0-4-16,0 0-10 15,0 3 1-15,0 21-9 16,0 8 18-16,0 8-1 16,0 0 1-16,0-1 0 15,0-9-1-15,0-6 5 16,0-11-4-16,0-2 0 16,7-5 6-16,-3-4-7 0,-1-2 1 15,-3 0 0-15,2 0-3 16,2 0 9-16,10-8 2 15,1-16 19-15,8-9-24 16,-4 0 15-16,-1 3-18 16,-2 3 0-16,-7 11-6 15,-2 4 7-15,-5 11-1 16,-2 1 0-16,2 0-14 16,2 0 6-16,8 13-8 15,-1 14 16-15,5 5-15 16,-3 0 20-16,0 0-5 15,-2-6 0-15,-4-6 4 16,-3-11-3-16,-2-2-1 16,1-7 0-16,-3 0 5 15,0 0 7-15,0 0-8 0,0 0 3 16,0-12-6-16,0-14-2 16,4-8-47-16,3-2 15 15,2 0 3-15,2 1-21 16,0 7 33-16,0 3 10 15,0 6 8-15,1 5-17 16,-6 6 16-16,1 3 1 16,-1 5-8-16,0 0-4 15,-2 0 9-15,2 9 6 16,3 17 9-16,-2 5 43 16,0 7-34-16,-1-4-11 15,-1-2-3-15,1-6 2 0,2-6-9 16,-4-8 0-1,0-2-32-15,3-8-71 0,1-2-158 16,6-2-171-16</inkml:trace>
  <inkml:trace contextRef="#ctx0" brushRef="#br0" timeOffset="111228.03">1923 13624 80 0,'0'0'598'16,"0"0"-512"-16,0 0-78 15,0 0 21-15,0 0 17 16,0 0-4-16,0 0-4 16,87 0-27-16,-69-9 12 0,-5 1-7 15,-1-3-14 1,-3-2 30-16,-3-1-32 0,-2-8 7 16,-2-2-7-16,1 0-63 15,-3-2-13-15,0 3-12 16,0 6 6-16,0 2 59 15,-5 8 23-15,-5 5 0 16,-7 2 18-16,0 0-13 16,-3 9-4-16,-1 12 13 15,2 2-1-15,-4 3 32 16,5 1 8-16,1 4 11 16,3 1 8-16,10 2-24 0,4 0 6 15,0-5 2-15,9-3-39 16,13-6 38-16,5-8-42 15,4-5 7-15,2-7 19 16,4 0-33-16,0-8 17 16,1-15-23-16,-5-2-8 15,-4-4 4-15,-4 1-71 16,-8-2-29-16,2 2 16 16,-5 0-4-16,-6 7 66 15,3 2 24-15,-2 9 2 16,-2 4 18-16,-3 4-8 15,-1 2 6-15,-1 0 2 16,4 0-6-16,-2 14 24 16,4 2-7-16,-4-2-24 15,1-2 16-15,-1-2-20 16,-2-4-1-16,-2-4 0 0,0-2 12 16,0 0-12-16,0 0 22 15,0 0-9-15,0 0 40 16,0-10-53-16,0-6-1 15,0 2-3-15,-2 0-27 16,-5 0 25-16,-1 1-11 16,-2 4 17-16,4 4-10 15,1 0 10-15,1 5 0 16,0 0 0-16,-4 2-34 0,-3 18 34 16,-1 9-1-16,0 2 5 15,3 1 5-15,1-2-7 16,4-5 6-16,2-5-8 15,2-7 13-15,0-2-13 16,0-8 0-16,0-1 2 16,0-2 8-16,0 0-6 15,8-7 6-15,2-18-5 16,3 1-5-16,-3-3-14 16,1 1-10-16,-3 3-7 15,2 5 26-15,-1 4-19 16,-1 8 24-16,0 2-6 15,-2 4-8-15,1 0 6 16,1 12-5-16,2 16 13 16,-4 4 44-16,1 2-29 0,2-1 7 15,-3-5 14 1,-1-9-28-16,0-5 22 0,-3-7-21 16,-2-3-4-16,2-4 21 15,-2 0-19-15,4 0 11 16,3-14 18-16,2-11-27 15,4-2-18-15,0-4-1 16,5 3-42-16,-1 2 42 16,-7 4-163-16,1 6 173 15,-7 6 13-15,2 5-3 16,2 5-14-16,1 0 4 16,0 0 0-16,0 7 8 0,-2 12-5 15,-5 6 21 1,2-1 11-16,-2-2-34 0,0-1 30 15,1-6-23-15,0-5-8 16,-1-2 20-16,0-5-13 16,0-2-7-16,-2-1 8 15,0 0 0-15,2 0 2 16,3-12-10-16,-1-13-32 16,5-4 9-16,0 1-15 15,2 0 20-15,0 4 18 16,1 4-12-16,-4 2 12 15,6 4 2-15,-3 4 2 16,2 8 17-16,1 2-21 16,-6 0 0-16,3 0-3 15,1 18 12-15,-3 4 3 0,1 5 9 16,0-1-12-16,-1-3 37 16,-1-3-45-16,0-4 11 15,-2-6-3-15,1-3 3 16,-5-5-10-16,2-2-2 15,6 0 5-15,0-5 35 16,8-14-28-16,2-10-2 16,1-1-10-16,-2-3 2 15,-1 4-7-15,-2 0-1 16,-1-3 6-16,-2 5-14 0,-3 3 15 16,-4 3-1-1,-1 8 5-15,-5 5 8 0,0 4-1 16,0 4-7-16,0 0 3 15,0 0-16-15,0 8-12 16,0 14 14-16,-5-1-4 16,5 4-9-16,0-4 9 15,7 0-1-15,22-5 11 16,12-2-3-16,3-4 9 16,-2-4-6-16,-11-3 2 15,-13-2 11-15,-14-1-13 16,-4 0 19-16,0 0 9 15,-17 2 39-15,-21 4-60 16,-11 2-1-16,-9 2-6 16,9 2 0-16,5 2-8 15,15-6-42-15,22-6-77 0,7-2-112 16,36-8-515-16</inkml:trace>
  <inkml:trace contextRef="#ctx0" brushRef="#br0" timeOffset="113508.71">3773 12990 268 0,'0'0'283'0,"0"0"-111"15,0 0-94-15,0 0 11 16,0 0-22-16,0 0-31 15,-8-63-36-15,8 82-8 16,0 19 8-16,0 18 63 16,0 10-14-16,2 4 17 15,2-4-40-15,-2-3 6 16,0-13-1-16,4-13-26 0,-6-11 21 16,2-14-26-16,0-7 0 15,-2-5 10-15,2 0-2 16,0 0 3-1,5-5 6-15,6-12-15 0,3-7-4 16,8-2-30-16,1 9-25 16,1 2 9-16,3 10-55 15,2 5 47-15,-4 0 37 16,-7 13-3-16,-7 3 15 16,-9 0 1-16,-4 0 6 15,0 1 24-15,-12 4-19 16,-9-5 19-16,-2 0-5 15,0-6-16-15,1-4 33 16,2-6-4-16,0 0-1 16,-1 0 36-16,4-16-50 0,1-2 4 15,3 2 4-15,6 4-21 16,4 2 32-16,1 4-29 16,2 3-2-16,0 3-8 15,0 0 3-15,0 0-2 16,0 0 1-16,0 0-15 15,5 0 12-15,9 7 4 16,1 5 0-16,5-2-1 16,-2-1 6-16,0 0-5 15,2-7 0-15,3-2 6 16,-2 0-7-16,4 0 1 16,-1-6 0-16,-1-14-14 0,-4-4 10 15,2-9 1-15,-3 0 2 16,-3-4 2-16,-1 2-13 15,-1 3 12-15,-4 5-1 16,-2 4-18-16,0 2 15 16,-7 7 4-16,0 4 0 15,0 6 4-15,0 4-8 16,0 0 4-16,0 0 0 16,0 0 2-16,0 0 5 15,0 0-7-15,0 0 0 16,0 0-9-16,0 6-7 15,-5 11 16-15,-4 0 0 16,0 5-15-16,3 4 19 16,1 6-4-16,1 2 0 15,4 4 3-15,0 3-10 0,0-4 7 16,9 1 0 0,8-11-14-16,1-8 27 0,2-6-13 15,-2-11 2-15,2-2 6 16,1-3 8-16,0-23-16 15,2-9 0-15,-5-3-5 16,-3-2 12-16,-3-4-7 16,-6-5 0-16,3 0 5 15,-5-2-11-15,-2 1 6 16,3 8 0-16,-3 10-6 16,-2 9 11-16,3 11-5 15,-1 7 0-15,-2 3 5 16,0 2-4-16,0 0-1 0,0 0-14 15,0 18 6-15,0 10 4 16,-7 14 4-16,4 10 0 16,3 2 3-16,0 4-1 15,0-3-2-15,14-9 0 16,6-6-8-16,0-12 11 16,1-9-3-16,-2-14 0 15,4-5 7-15,-1 0 17 16,1-20-20-16,-4-12-1 15,1-10-6-15,-4-6 3 0,-2-6-7 16,-8-6 0 0,-2-1 7-16,-4 1-2 0,0 6 2 15,0 9 0 1,0 11 0-16,0 10 14 0,0 13-14 16,2 7 0-16,1 1 11 15,-3 3-22-15,0 0 11 16,0 0-7-16,0 13-9 15,0 13 27-15,0 6-11 16,0 8 0-16,0 9 8 16,0 0-2-16,0 4-6 15,0-5 0-15,7-9-1 16,0-6 9-16,-1-11-8 16,-2-7 0-16,1-6 5 0,0-8-2 15,1-1-3 1,5 0 0-16,5 0 18 0,4-10-8 15,0-8-10-15,0-3 0 16,2-5-4-16,1-4-10 16,-3-3 12-16,-5 4 2 15,-3 5-17-15,-4 4 21 16,-1 6-4-16,-5 2 0 16,-2 7 4-16,0-1-7 15,0 2 3-15,0-4 0 16,0 2-8-16,0 0 8 15,-9 0-3-15,-4 4 3 16,4-1 0-16,-2 3-10 16,-1 0 10-16,2 0 0 15,1 14-15-15,-3 9 11 0,4 5 4 16,3 8-4-16,5 5-3 16,0 0-6-16,0 1 7 15,11-3 6-15,12-7 12 16,1-11-1-16,3-7-9 15,-2-11 18-15,-1-3-18 16,0-3 40-16,1-20-42 16,-5-5 3-16,-2-6 5 15,-4-1-3-15,-6 2-5 16,-1 0 0-16,-7 4 8 16,0 5 3-16,0 4-11 15,0 11 0-15,0 4-1 0,0 2 1 16,0 3-1-16,0 0-18 15,-2 8-33-15,-3 13 46 16,1 2-5-16,4-5-23 16,0 0 17-16,0-1-46 15,11-6 2-15,7 6 32 16,-3-5 26-16,3 3-11 16,-3 2 14-16,1 1 0 15,-5 0 31-15,1 1 0 16,-6-1 31-16,3 3-13 15,-2-5-26-15,0-6 19 16,2-7-39-16,4-3-1 16,5 0 49-16,4-5-45 0,0-17 5 15,-2-2-11-15,-9 0-21 16,-6 2 18-16,-5 0-76 16,0 4-88-16,-7-3-97 15,-17 2-299-15</inkml:trace>
  <inkml:trace contextRef="#ctx0" brushRef="#br0" timeOffset="113732.33">4298 13121 541 0,'0'0'105'0,"0"0"-89"0,0 0 54 15,0 0 7-15,0 0-39 16,0 0-9-16,262-112-22 16,-219 93-7-16,-16 0 0 15,-6 10-58-15,-14 3-123 16,-7 1-312-16</inkml:trace>
  <inkml:trace contextRef="#ctx0" brushRef="#br0" timeOffset="114200.39">4150 13360 272 0,'0'0'194'16,"0"0"-145"-16,0 0-2 16,0 0 57-16,0 0-30 15,0 0-32-15,82-48 27 16,-74 31 32-16,-6-3-17 16,-2-2 14-16,0-1-35 15,0 5-50-15,0 4 30 16,-2 7-41-16,-10 5 3 15,-1 2-5-15,-3 0-75 16,1 18-36-16,3 12-21 16,6 4-122-16,6-5-230 0</inkml:trace>
  <inkml:trace contextRef="#ctx0" brushRef="#br0" timeOffset="114971.28">5907 12787 401 0,'0'0'218'16,"0"0"-69"-16,0 0-46 16,0 0 10-16,0 0-16 15,0 0 4-15,-2-73-39 16,2 73-42-16,0 0 10 16,0 15-30-16,0 29 0 15,0 22 10-15,6 22-6 16,-1 14 14-16,-1 11-18 15,0 1 7-15,-1-7-3 16,-1-15-4-16,-2-10-5 16,0-19-22-16,0-16-62 0,0-19-55 15,0-21-107-15,0-7-246 16</inkml:trace>
  <inkml:trace contextRef="#ctx0" brushRef="#br0" timeOffset="115240.37">5871 13017 587 0,'0'0'161'0,"0"0"-46"15,0 0-58-15,0 0 8 16,0 0 13-16,0 0-70 16,103-136-4-16,-84 136-4 0,-3 0-7 15,-3 7 7-15,-1 10 17 16,-5 8-3-16,-7 3 33 15,0 8-38-15,0-1 7 16,-7 4-1-16,-13-1-6 16,-3-4-9-16,-1-8 0 15,2-6-58-15,4-12-32 16,7-8-30-16,4 0-152 16,7-18-286-16</inkml:trace>
  <inkml:trace contextRef="#ctx0" brushRef="#br0" timeOffset="116231.48">6145 12930 558 0,'0'0'193'16,"0"0"-99"-16,0 0-66 16,0 0-15-16,0 0-4 0,0 0-18 15,16-14 8-15,-14 25 1 16,5 12 20-16,2 1-7 15,4 2 8-15,5-4-5 16,0-4-6-16,2-8-8 16,-3-8-2-16,1-2 4 15,1 0 22-15,-4-23-22 16,-4-6 7-16,-6-5-11 0,-5-2-31 16,0-1 10-1,-2 3-23-15,-16 7 17 0,-5 4 27 16,-2 7 6-16,4 10 28 15,0 6 20-15,5 0-49 16,1 10 4-16,6 18-9 16,7 6 3-16,2 7 13 15,0-2-14-15,15 0-2 16,14-9 1-16,7-6 13 16,3-13-10-16,0-11 7 15,-1 0 1-15,-2-9 45 16,-3-23-54-16,6-6 7 15,-6-6-10-15,2-9-42 16,-1 2 1-16,-7-4-3 16,-5-1-9-16,-7 2 40 0,-8 2 7 15,-7 8 6-15,0 11 39 16,0 15 0-16,0 11 23 16,0 7-31-1,-5 0-14-15,-5 19-34 0,-2 12 17 16,1 3 0-16,2 2-3 15,5 2 4-15,4 2-1 16,0-2 0-16,9 1 1 16,18-4-8-16,4 0 8 15,0-3-1-15,-4-6 0 16,-8-8 2-16,-7-6-3 16,-8-8 1-16,-4-2 0 0,0-2 10 15,0 0-4-15,-18 0 18 16,-9 0-8-16,1-13-5 15,4-1-3-15,8-4-8 16,7 1 4-16,7-2 9 16,0 1-13-16,14-1 0 15,13-2-1-15,1 3-4 16,6 0 4-16,0-2 1 16,-1 0 0-16,1-1-2 15,-3-4 4-15,-2 1-2 16,-7 2 0-16,-4 2 4 15,-2 0-4-15,-8 2 0 16,-3 4 0-16,-5 0 20 0,0 4-6 16,0 6 26-1,0 1-7-15,0 3-29 0,0 0 0 16,-3 0-4-16,-1 0-4 16,2 15-11-16,2 6 16 15,0 13-1-15,0 3 0 16,0 7 11-16,2 5-11 15,7-3 0-15,2-7 6 16,-2 0-3-16,0-10-1 16,-3-8-2-16,-4-8 0 15,-2-6-70-15,0-7-75 16,0 0-110-16,0-23-311 16</inkml:trace>
  <inkml:trace contextRef="#ctx0" brushRef="#br0" timeOffset="116383.82">6977 12715 1080 0,'0'0'211'0,"0"0"-144"0,0 0-65 15,0 0 10-15,0 0-12 16,0 0 0-16,198-32-10 16,-178 32-86-16,-9 0-202 15,-6-10-22-15</inkml:trace>
  <inkml:trace contextRef="#ctx0" brushRef="#br0" timeOffset="118938.35">7752 12485 179 0,'0'0'127'0,"0"0"-42"0,0 0-21 15,0 0 22-15,0 0-13 16,0 0 1-16,-24-51 17 16,19 38-29-16,1-2 3 15,-1 6 2-15,3 0-28 16,0 4 12-16,2 5 3 15,0 0-37-15,0 0-17 16,0 3-5-16,0 25 5 16,2 18 9-16,9 15 4 15,-1 14 21-15,-2 9-3 16,-3 6-13-16,-5 4 15 16,0 1-33-16,0 1 0 15,0-6-1-15,0-17 1 0,0-20-1 16,0-24-67-16,2-13-85 15,-2-16-24-15,0-5-3 16,0-34-23-16,0-12-242 16</inkml:trace>
  <inkml:trace contextRef="#ctx0" brushRef="#br0" timeOffset="119186.31">7712 12896 147 0,'0'0'235'0,"0"0"-21"15,0 0-81-15,0 0-4 16,0 0-21-16,0 0-50 15,-18-287 18-15,38 257-48 16,3 12-5-16,4 5 3 16,0 12-17-16,4 1-15 0,0 1 6 15,-2 20 0-15,-7 1-13 16,-6 0 13 0,-14-1-6-16,-2 2 2 0,-7 0-6 15,-22 0 10-15,-6-5 0 16,4-1 5-16,2-6-13 15,11-7-78-15,11-4-55 16,7 0-104-16,0-27-342 16</inkml:trace>
  <inkml:trace contextRef="#ctx0" brushRef="#br0" timeOffset="120018.35">8207 12494 231 0,'0'0'169'16,"0"0"-169"-16,0 0-6 15,0 0 5-15,0 0 2 16,0 0 13-16,16 17 28 16,-16-17 12-16,0 0 45 15,0 0-9-15,0 0-47 16,0-10-27-16,0-2-15 15,0-2-1-15,0 1 0 16,0 4-38-16,-11 0 34 16,-1 8 0-16,-1 1-1 0,2 0-5 15,-2 5 10-15,4 18 0 16,0 5-1-16,4 3 5 16,1 3 0-16,4 3 3 15,0-5-5-15,0-2 16 16,0-6-13-16,0-4-5 15,0-8 1-15,0-5 7 16,2-2-9-16,2-5 2 16,1 0 3-16,2-5 39 15,0-18-42-15,1 0-1 16,1-2 0-16,3-1-37 16,-2 4 4-16,2-1-25 15,1 8-15-15,-2 5 65 16,1 3-18-16,-2 7 6 0,-3 0 9 15,3 0-27-15,-6 19 38 16,0 3 11-16,-2 0 25 16,0 2 20-16,1 0-12 15,-1-4 14-15,4-3-21 16,4-3-6-16,1-7-3 16,-1-5-9-16,7-2-11 15,1 0 34-15,-1-18-32 16,3-7 11-16,-4-4-21 15,-5-1 2-15,-2-2-6 16,-7 0 3-16,0 4-29 0,0 2 26 16,-2 3-9-1,0 7 13-15,0 9 0 0,0 3 3 16,0 4-13 0,0 0 1-16,0 5-23 0,5 16 23 15,2 6 18-15,-3 2 4 16,3 2 26-16,-1 2-17 15,3-3 19-15,3-4-5 16,1-4-22-16,1-10 18 16,-1-6-25-16,1-6 5 15,3 0 33-15,1-15-24 16,1-8-2-16,2-3-19 16,-1-2-8-16,0 1-26 0,0 3-140 15,3 2-65-15,-2 5-203 16</inkml:trace>
  <inkml:trace contextRef="#ctx0" brushRef="#br0" timeOffset="120655.38">8869 12480 3 0,'0'0'260'15,"0"0"-230"-15,0 0 91 16,0 0 19-16,0 0-68 16,0 0 4-16,18 61-25 15,-13-54-21-15,-3-3-11 16,-2-1-17-16,0-3 19 15,0 0 13-15,0 0 34 16,0 0 20-16,0-7-71 16,0-6-13-16,-9-1-4 0,-3-3 2 15,2 2-3 1,-1-2 1-16,-1 5 0 0,1 2 0 16,3 6 0-16,-2 4-3 15,-1 0 0-15,-3 0-16 16,1 16 16-16,-3 7 0 15,3 5 3-15,3 0-1 16,0 0 11-16,6-1-10 16,4-8 13-16,0-5-7 15,0-4 2-15,18-7-8 16,1-3 0-16,2 0 52 16,1-8-34-16,-1-16 2 15,-2-5-17-15,2-9 7 16,1-2-13-16,-3-3 3 0,-2 1 0 15,-7 2-10-15,-3 4 12 16,-7 2-4-16,0 2-5 16,0 6 7-16,0 4 4 15,0 10-4-15,0 5-8 16,-2 6-12-16,-1 1 1 16,-1 0 19-16,-2 0 0 15,-3 0-16-15,-3 10 11 16,2 10 5-16,1 8 0 15,1 6 0-15,6 5 4 16,2 7-4-16,0 1 14 16,0 1-10-16,16 1 21 0,-1-7-14 15,4-6-9 1,-4-14 11-16,-1-10-9 16,-8-8-4-16,1-4 5 0,-3-3-1 15,3-20-8-15,2-9-44 16,-7-5-237-16,-2-2-322 15</inkml:trace>
  <inkml:trace contextRef="#ctx0" brushRef="#br0" timeOffset="120810.53">8366 12133 1011 0,'0'0'159'0,"0"0"-111"16,0 0-36-16,0 0-17 0,0 0 5 15,0 0-156-15,0 18-67 16,40-11-278-16</inkml:trace>
  <inkml:trace contextRef="#ctx0" brushRef="#br0" timeOffset="124863.37">1185 14846 423 0,'0'0'118'0,"0"0"-21"0,0 0-68 16,0 0-27-16,5 0-2 16,-1 0 0-16,3 0 4 15,-2 0 10-15,-1 0-2 16,-2 0 23-16,3 0-26 15,-1 0 20-15,2 5 34 16,0-1-47-16,-2 6 6 16,0-6-16-16,1-4 1 15,-3 0 12-15,0 0-17 16,-2 0 7-16,0 0 15 16,0 0-23-16,0-4 52 15,2-15-19-15,0-6-29 16,0-6 4-16,4 2-7 0,-4-2-2 15,0 9 0-15,0 5 6 16,-2 6-6-16,0 7 5 16,0 4-1-16,0 0 2 15,0 0-6-15,0 0-12 16,0 0 11-16,-10 15 1 16,-5 6 5-16,-1 9-5 15,1 4 1-15,-1 6 31 16,5 2-28-16,5-1 35 15,4-4-11-15,2-11-18 16,0-3-5-16,0-9-5 16,6-5 0-16,7-9 8 15,3 0-4-15,2 0 14 0,6-5 30 16,5-22-44 0,5 1 16-16,-1-8-20 15,-1 5 0-15,-4-5-6 0,-3 6 6 16,-3 1-8-16,-6 8 6 15,-3 6-22-15,-6 5 21 16,-5 7 3-16,-2 1-11 16,0 0 3-16,0 0-19 15,0 1 20-15,0 17 7 16,0 6-6-16,0 9 6 16,0 3 0-16,0-4 7 15,0-4-7-15,0-2 4 16,0-8-4-16,0-6 0 0,0-9 2 15,0-3-3-15,4 0 1 16,10 0 0 0,7-3 46-16,0-20-45 0,6-2 10 15,-2-3-11-15,-5-4 3 16,0 1-12-16,-2-3-11 16,-5 10-21-16,-1 2 34 15,-6 8 1-15,-2 6 6 16,-2 4-3-16,1 3 6 15,-3 1-13-15,0 0 10 16,0 0-41-16,0 0 37 16,0 15-14-16,0 6 18 15,0 1 0-15,2 0 13 0,2 2-8 16,1-2 8 0,0 0-6-16,-1-5 24 0,-2 2-27 15,2-9 9-15,-1 2-5 16,1-7 2-16,0-5-4 15,-2 0-1-15,6 0 6 16,1 0 49-16,3-14-42 16,9-9 8-16,4-3-25 15,1-4 11-15,-1-2-16 16,1-5 4-16,-1 1-12 16,-3-2 4-16,-3 8-18 15,-7 8 26-15,-3 10-2 16,-9 7-1-16,0 5-2 15,0 0-3-15,0 0-20 0,-2 11 14 16,-13 12-2-16,1 1 16 16,5-1 0-16,9 0-14 15,0-2 14-15,21 6-14 16,14-3 14-16,7 1 5 16,-1-6-4-16,-8-5 5 15,-11-6-6-15,-13-4 11 16,-9-3-5-16,0-1-6 15,-2 7 2-15,-25-2 15 16,-8 6 5-16,-10-3-7 16,5-4-15-16,9-2 9 15,8-2-20-15,10 0-15 16,6 0-96-16,7-2-132 0,0-14-279 16</inkml:trace>
  <inkml:trace contextRef="#ctx0" brushRef="#br0" timeOffset="125192.77">2273 14607 539 0,'0'0'185'0,"0"0"-92"16,0 0 9-16,0 0-15 0,0 0-18 15,0 0 27 1,0 0-32-16,0-55-29 0,0 55 27 15,0 0-49-15,0 0 10 16,0 0-21-16,0 0 7 16,-2 23-18-16,-2 16 5 15,-4 15 4-15,4 4 2 16,-2-1 2-16,1-7-4 16,-1-6 0-16,-4-8 7 15,6-12-10-15,-3-8 3 16,5-7-27-16,0-4 7 15,0-5-65-15,-2 0-4 16,-6 0-54-16,-1-5-132 16,3-18-402-16</inkml:trace>
  <inkml:trace contextRef="#ctx0" brushRef="#br0" timeOffset="126951.33">2124 14797 568 0,'0'0'397'15,"0"0"-220"-15,0 0-94 16,0 0-3-16,0 0-69 15,0 0-10-15,22-22-1 16,10 13 0-16,5 0 30 16,-1 1-30-16,-9-2 0 15,-5 3 3-15,-9 1 4 16,-3 6-7-16,-6 0 0 16,-2 0-6-16,0 0-2 15,-2 0-12-15,3 0-16 16,-3 0 14-16,2 0-30 15,-2 18 52-15,0 4-1 0,0 0 4 16,2-3 5-16,-2 3-8 16,4-5 0-16,5-5-7 15,7 0 16-15,2-1-9 16,-1-5 5-16,4-6-5 16,-4 0 19-16,1 0-17 15,1-8 0-15,-4-14 13 16,-5-5-15-16,0 4 0 15,-8-8-1-15,-2 4 3 16,0-5-5-16,-12 6 3 16,-5-3 0-16,1 12-13 15,1 5 16-15,1 7-4 16,1 5 1-16,0 0 0 16,1 0-6-16,2 8 6 15,0 6 0-15,6-2-12 0,2 5 17 16,2 2-5-16,0 3 1 15,0 0 7-15,0-2 11 16,4-2-19-16,8-5 7 16,-2-4-3-16,2-4 2 15,5-5-6-15,4 0 9 16,6-17 5-16,2-7 16 16,0-5-30-16,0 0 0 15,-6 1-13-15,-2 6-2 16,-6 9 1-16,-8 4 13 0,-2 6 1 15,-3 3-13 1,0 0 13-16,4 0-22 0,8 17 16 16,-1 5-5-16,-4 2 11 15,1 0 0-15,-8 5 7 16,2-12-6-16,0 5-1 16,-4-8 0-16,3-4 0 15,-3-3 5-15,0-1-5 16,0-6 0-16,0 0 5 15,0 0 12-15,2 0-17 16,2 0 1-16,6-23-3 16,0-4-3-16,7 1-12 15,2-6 13-15,3 6-21 0,-1 3 25 16,-2 5-23-16,-3 10-2 16,-5 6 22-16,0 2-18 15,-1 0 10-15,-2 5 6 16,-1 8 5-16,-5 1-2 15,0 0 2-15,-2 3 0 16,0 0 34-16,0 3-33 16,0-2 14-16,0 0-15 15,0-4 7-15,0-2-3 16,0-3-4-16,0-5 0 16,0-4 3-16,3 0 7 15,-1 0-5-15,5 0 3 16,6-8-1-16,5-19-14 15,1-1-33-15,2 2-1 0,-1-4 39 16,-5 6-18-16,-1 6 20 16,-3 9 3-16,-7 2-3 15,-2 7 36-15,4 0-36 16,0 0 0-16,3 7 14 16,-1 4-9-16,0 5 2 15,-4 3-1-15,0-2-3 16,1 5 30-16,-3 2-27 15,4-2-5-15,4-3 22 16,-1-3-19-16,1-11 2 16,0 0-5-16,3-1 6 0,5-4 17 15,-1 0-14 1,8 0-8-16,-2-14 10 0,4-2-10 16,-4-3-4-1,0 1-3-15,-1-1-7 0,-4-2 3 16,-2 1 2-16,-3 1-2 15,-1-1 3-15,-4-1-13 16,-1 5 18-16,-7-2 1 16,0 6-19-16,0 0 16 15,0 7-28-15,-3 0 19 16,-5-3 0-16,-3 7 15 16,-1 1-6-16,1 0 2 15,-2 0 1-15,4 0-5 16,-2 14 5-16,2 3 0 0,0 9-7 15,2 1 22 1,7 4-15-16,0 1 23 0,0 0-8 16,3 0 35-16,15-4-37 15,6-3-6-15,7-13 15 16,2-6-17-16,4-6 10 16,-4 0 10-16,-2-9-23 15,-2-10 22-15,-2-8-24 16,-3-4 0-16,0-8 1 15,-1 1 7-15,-3-2-8 16,-5 0 0-16,-3 4 2 16,-5 8 1-16,-3 8-3 15,-4 10 0-15,0 8 7 0,0 2-7 16,0 0-3 0,-14 8-8-16,-17 20 11 0,-5 7 4 15,5-6-4-15,14 0-10 16,10-12 10-16,7-9-48 15,0 2 25-15,2-6 1 16,16 3 22-16,9 0-3 16,4 1 3-16,0 6 0 15,0 0 1-15,-2 3 7 16,-6 1-8-16,-6-5 0 16,-3 1 7-16,-5-5 15 15,-3-5-22-15,-2-4 13 16,4 0 26-16,3 0-33 15,2 0 23-15,7 0-29 0,0-13-5 16,2-1-13-16,1-7-104 16,-1-6-362-16</inkml:trace>
  <inkml:trace contextRef="#ctx0" brushRef="#br0" timeOffset="130800.28">1954 11018 25 0,'0'-1'69'15,"0"1"-25"-15,-2 0-18 16,0 0-26-16,-3 0-10 0,-1 0 3 16,0 0 5-1,0 0 4-15,2 1 1 0,4-1-3 16,0 0 1-16,0 0 3 16,0 0 17-16,0 0 6 15,0 0 5-15,0 0-5 16,0 0 29-16,0 0-30 15,0 0-24-15,0 0-4 16,0 3-16-16,0-3 9 16,0 0-4-16,0 0-15 15,0 0 28-15,0 0-1 16,0 0 1-16,-2 2 5 0,2-2-5 16,0 0 0-1,0 0-1-15,0 0-2 16,-2 2 0-16,2 0 0 0,-5 1-3 15,1 4-57-15,2-3-83 16</inkml:trace>
  <inkml:trace contextRef="#ctx0" brushRef="#br0" timeOffset="131352.96">1927 11101 91 0,'0'0'78'0,"0"0"7"16,0 0-31-16,0 0 8 16,0 0 13-16,0 0-31 15,0-23 13-15,0 21-8 16,0 2-2-16,0 0 5 0,0 0-50 15,0 0 5-15,0 0-7 16,0 0-24-16,0 2 0 16,0 16 17-16,0-4 7 15,0-2 7-15,0-3-4 16,0-5 2-16,0-4 5 16,0 0-9-16,0 0 25 15,0 0-3-15,0 0 21 16,0-2 14-16,0-9-55 15,0-1-3-15,0 7 0 16,0 1-3-16,0 4-2 16,0 0-19-16,0 0-5 15,-2 0 23-15,-2 0-8 0,-3 4-27 16,1 6-181-16</inkml:trace>
  <inkml:trace contextRef="#ctx0" brushRef="#br1" timeOffset="-210572.27">662 16102 351 0,'0'0'293'0,"0"0"-212"15,0 0 35-15,0 0 0 16,0 0-52-16,0 0 4 15,4-6-21-15,-4 6 6 16,0 0 9-16,0 0-37 16,0 0 3-16,0 0-9 15,0 0-17-15,0 0 7 16,0 0-9-16,0 0-4 16,-6 0-1-16,-17 6 5 15,-4 12 0-15,-2 4 0 16,2 4 4-16,3 6-7 15,4 8 3-15,2 1 0 0,7 3 0 16,7-4 4-16,4-4-8 16,0-8 4-16,4-8 0 15,13-7-8-15,2-8 8 16,5-5 0-16,10 0 19 16,5-26-8-16,4-6 3 15,-1-8-14-15,-2-4 0 16,-6 0-10-16,-2 7-5 15,-11 1 11-15,-5 10-1 16,-7-4-5-16,-9 6 10 16,0-2 0-16,-9 2 7 15,-13 4-13-15,-3 2 6 16,-2 4 0-16,4 5-3 16,2 4-8-16,3 5 10 15,5 0 0-15,1 0-2 16,1 0-7-16,3 10 5 0,1 12 5 15,7 4-4-15,0 6-3 16,0 8 6-16,2 4-11 16,14 10 12-16,4 1 12 15,-7-2-11-15,-4-4-1 16,-9-5 0-16,0-12-5 16,0-2 5-16,0-13 0 15,-7-6 3-15,3-7 9 16,-1-4-6-16,3 0-12 0,-2-10-18 15,4-16-218 1,0-6-527-16</inkml:trace>
  <inkml:trace contextRef="#ctx0" brushRef="#br1" timeOffset="-210435.54">1136 16409 1071 0,'0'0'132'0,"0"0"-125"15,0 0-7-15,0 0-99 16,0 0-249-16</inkml:trace>
  <inkml:trace contextRef="#ctx0" brushRef="#br1" timeOffset="-207390.7">1629 15923 78 0,'0'0'100'0,"0"0"41"15,0 0 14-15,0 0-21 16,0 0-25-16,0 0-25 15,0 0 12-15,0 0-9 16,0 0-38-16,0 0 3 16,0 0-19-16,0-3-29 15,0-4 43-15,0 0-43 16,0-2 6-16,0 3 10 16,0 2-11-16,0-2 14 15,0 4-4-15,0 0 0 16,0 0 14-16,0 2-31 15,0 0 7-15,0 0-9 0,0 0-13 16,0 0 2-16,0 8-24 16,-4 18 35-16,-10 5-5 15,3 2 10-15,-3 6-4 16,1 1-1-16,2-5 4 16,2 2-4-16,3-5 0 15,3-9 0-15,3-6 2 16,0-5 7-16,0-6-9 0,9 3 5 15,5-6 1 1,1-3 11-16,3 0-17 0,0 0 3 16,0 0 8-16,2-8-10 15,0-6-2-15,0-4-1 16,-5 0 0-16,-3 2 0 16,-4 6 2-16,-1 1 0 15,-3 0 5-15,2 1-1 16,-2 2-4-16,-2 2 0 15,0 0 2-15,3 0 1 16,1-2-3-16,0-6 0 16,4 2 6-16,-3-2 0 15,-1 6-3-15,-2-2 1 16,1 2 1-16,-2 4 5 16,-1 2-10-16,-2-2 0 0,0 2 6 15,0 0 1-15,0-5-7 16,0 5 0-16,0 0 5 15,0 0 8-15,0 0-13 16,0 0 1-16,0 0-1 16,0 0 0-16,0 0-7 15,0 0 3-15,0 0-5 16,0 0 3-16,0 0 6 16,0 0 0-16,0 0 0 15,0 0 6-15,0 0-6 16,0 0 0-16,0 0 5 15,0 0-9-15,0 0 4 0,0-3 0 16,0-6-4 0,0 4 9-16,0 1-5 0,0-1 0 15,0 0 2-15,0 2-1 16,0 2-1-16,0 1 0 16,0-4-3-16,0 0 5 15,2-2-2-15,-2 2 0 16,2-1 2-16,-2 5 2 15,0 0-4-15,0 0 0 16,0 0-6-16,0 0 8 16,0 0-2-16,0 0 0 15,0 0-5-15,0 0-2 16,0 0 3-16,0 0-10 0,0 0 8 16,0 19-5-1,-2-1 11-15,-5 8 0 16,0 2 3-16,3-3-4 0,4 0 1 15,0-4 0-15,0-9-7 16,2-1-1-16,7-2 5 16,7-9 3-16,2 0 3 15,1 0 15-15,2-15-18 16,-4-2-6-16,-1-6-2 16,-5 0-4-16,1 2 2 15,-6-7-4-15,-2 2-1 16,-4-5 9-16,0 4 12 0,0 5 1 15,0 3 21 1,0 12-26-16,0-2 5 0,-2 7-7 16,0 2 4-16,2 0-13 15,-4 0 1-15,0 14 1 16,1 9-3-16,3-1 11 16,0 0-2-16,0-3 0 15,13-2-13-15,6-7 14 16,0-6 0-16,1-4 6 15,-1 0 24-15,0 0-20 16,4-10 2-16,-1-12-11 16,0-9 3-16,-2-5-8 15,-2 0-7-15,-3-7-19 16,-6 2 27-16,-4 1-25 16,-3 10 28-16,-2 10 12 0,0 8-1 15,0 7 10-15,0 5-21 16,0 0 0-16,0 0-6 15,0 0-11-15,0 5-1 16,0 17 17-16,0 9 1 16,0 8-10-16,-13 5 10 15,-3 6 0-15,0 0-5 16,-1 3 16-16,-1-3-11 16,3 0 0-16,-1-2 0 15,3-8 3-15,1-10-3 16,6-7 0-16,1-9 4 15,5-11 2-15,0-1-6 0,0-2 6 16,0 0-4 0,5 0 10-16,17-24 2 0,7-6-4 15,11-5-10-15,0 3 0 16,1 1-2-16,-4 4-1 16,-1 0-8-16,-5 5 9 15,-6 4-13-15,-5 4 15 16,-5 1-11-16,-8 8 11 15,-5 2 0-15,-2 3 0 16,0 0-32-16,0 3-13 16,0 16 20-16,-7 8 25 15,-6 5 21-15,-1 1-16 16,6 4 0-16,1-5-2 16,3-2 3-16,4-5 6 15,0-6-12-15,0-9 1 0,0-1-3 16,0-9 0-16,11 0 2 15,7-5 36-15,1-16-35 16,6-8-2-16,0 0-19 16,2-8-26-16,0 1 27 15,-2 6 5-15,-4 2 14 16,-3 6 16-16,-3 5 0 16,-5 12 41-16,-4 1-34 15,-4 4-5-15,-2 0-18 16,0 0-25-16,0 0-16 15,-2 22 41-15,-10 4 6 0,2 6 21 16,-3 4-27 0,7-5 4-16,4-4 3 0,2-5 0 15,0-4-6-15,16-7 7 16,11-8-1-16,4-3 34 16,11-3-28-16,3-17 1 15,-7-11-8-15,-7-1 1 16,-13-2-3-16,-7 6 5 15,-9-2-8-15,-2 7 35 16,0 5-28-16,0 9 2 16,-16-1-10-16,-13 7-10 15,-10 3-16-15,-6 0-53 16,12 0-142-16,17 0-201 16</inkml:trace>
  <inkml:trace contextRef="#ctx0" brushRef="#br1" timeOffset="-206237.54">3696 15793 69 0,'0'0'351'16,"0"0"-236"-16,0 0-115 16,0 0-4-16,0 0 4 15,0 0 47-15,-5 36 8 16,3-17 0-16,-1-10-25 0,1 8 34 15,2-10-23 1,-2 3-27-16,0-6 11 0,-1-2-17 16,3-2-4-16,0 0 36 15,-2 0-8-15,2-18 55 16,0-6-83-16,0-6 0 16,0 7-4-16,-2 0 0 15,0 2 1-15,-2 8 17 16,-1 3-5-16,0 6 14 15,1 0 15-15,-5 4-34 16,-6 0-8-16,-3 4-1 16,-7 18-5-16,0 8-2 15,2 6 9-15,0 4-1 16,7 0 0-16,10-3 1 16,1-2-7-16,5-8 6 0,0-8 0 15,0-2-1-15,11-11-9 16,7-6 10-16,7 0 17 15,2-11 1-15,2-10 3 16,-3-9-14-16,-4 2-5 16,1-7 1-16,-6 3-3 15,-3 6 0-15,-3 6 47 16,1 8-27-16,-6 3 9 16,-2 0 0-16,1 9-16 15,-5-3 9-15,0 3-22 16,2 0-2-16,-2 3-3 15,0 23-24-15,0 15 11 0,0 8 5 16,-5 8 13-16,-13 7 18 16,-3 5-16-16,-4 9 0 15,0 1-2-15,-2-3 10 16,1-3-8-16,-1-15-2 16,3-10 0-16,-1-12 8 15,5-14-2-15,3-7-6 16,3-12 25-16,5-3-11 15,-2 0 36-15,2-15-6 16,4-24-15-16,5-19 14 16,0-20-41-16,21-13 25 15,16-3-20-15,5 10 1 16,6 12-16-16,-2 15-5 16,3 17-62-16,-4 17-1 15,-5 5-77-15,-9 9-250 0</inkml:trace>
  <inkml:trace contextRef="#ctx0" brushRef="#br1" timeOffset="-205244.65">3865 15963 709 0,'0'0'136'15,"0"0"-55"-15,0 0-6 16,0 0-37-16,0 0-31 15,0 0 0-15,111-45-7 0,-86 42 8 16,-8 1-3 0,-3-2-5-16,-3 1 12 0,-5-6 10 15,2-1 20-15,-6-2-42 16,0-6-10-16,-2-2 9 16,0-1-20-16,0-5 8 15,0 3 5-15,-6 9 8 16,-2 5 10-16,4 3 6 15,0 6 4-15,-1 0-9 16,-3 0-11-16,-4 0-6 16,-1 11 6-16,-5 7-5 15,3 8 5-15,-6 2 0 0,3 8 25 16,3 2 18 0,4 3-33-16,6-1 8 0,5-4-14 15,0-4-2-15,0-6 6 16,18-9-8-16,7-10 0 15,4-7 10-15,4 0 20 16,3-7-5-16,-1-18-20 16,1-8-1-16,0-10 5 15,0-3-9-15,1-7 0 16,1-9-6-16,-7 0 6 16,0-1 0-16,-8 4-3 15,-3 2 6-15,-5 11 1 16,-8 8-4-16,0 14 0 15,-2 10 17-15,-3 10-11 0,-2 4-1 16,0 0-5 0,0 0-22-16,0 0 19 0,0 8-11 15,-9 16 14-15,-7 2 1 16,-2 6 3-16,-4 3-4 16,0 2 0-16,-7 4 4 15,2 1-6-15,0 4 2 16,0 2 0-16,3-2-9 15,6-2 13-15,5-8-4 16,4-5 0-16,6-9 3 16,3-4-10-16,0-9 7 15,0-4 0-15,14-5 2 16,10 0 6-16,5 0 1 16,10-22-9-16,5-10-6 15,-1-2 1-15,1-5-2 0,-9 6 7 16,-3-8-1-1,-8 9 1-15,-8 6 0 0,-9 4-1 16,-7 12 1-16,0 2 12 16,0 8-12-16,-25 0-2 15,-6 0-7-15,-5 10-1 16,3 9 6-16,13 1-2 16,9-3-7-16,6 5 9 15,5-3-9-15,0 6 5 16,16 3-4-16,8-6 15 15,-1 2-3-15,-6-7 0 0,-8-4 4 16,-7-8 2-16,-2-5-6 16,0 0 11-1,0 0 3-15,-2 0-8 0,-11 0-6 16,-5 0 0-16,-4-5-56 16,-3-17-81-16,5-6-212 15</inkml:trace>
  <inkml:trace contextRef="#ctx0" brushRef="#br1" timeOffset="-205056.57">4279 15641 880 0,'0'0'306'16,"0"0"-219"-16,0 0-63 0,0 0-13 15,0 0 8-15,0 0-14 16,212-34-5-16,-172 28 0 15,-1-2-47-15,-8-2-93 16,-7 2-161-16,-6-6-486 16</inkml:trace>
  <inkml:trace contextRef="#ctx0" brushRef="#br1" timeOffset="-203617.54">5606 15703 54 0,'0'0'291'16,"0"0"-108"-16,0 0-33 15,0 0 4-15,0 0-71 16,0 0-43-16,38-40 16 0,-30 15-21 15,2 2 13 1,1-12 22-16,0 2-50 0,3-6 1 16,-2 4-9-16,2-6-8 15,-3 9 9-15,-2 2-10 16,-3 8-2-16,0 8 18 16,-2 5-16-16,-4 4 24 15,0 5-12-15,0 0-13 16,0 0-4-16,0 0-2 15,0 0-20-15,-4 5 11 16,-13 12 13-16,-5 11 1 16,3 8-1-16,-4 4 2 15,3 8-4-15,7-2 2 16,-1 2 0-16,7 1-3 0,7-7 7 16,0-4-4-16,0-10 0 15,12-6 3 1,12-14-7-16,5-6 7 0,4-2-3 15,6-14 1-15,1-22-1 16,-3-11-28-16,-1-6 2 16,-5-4-34-16,-2-1 38 15,-7-6 3-15,-1 2 19 16,-6 6 0-16,-3 10 9 16,-4 12 0-16,-1 16 16 15,-3 12 3-15,-4 6 6 16,0 0-34-16,0 7-24 15,0 26 14-15,-9 9 10 0,-6 7 19 16,-1 2-5 0,-2 3-1-16,3 4 22 0,-1 1-29 15,-1-5 8-15,3-1-4 16,1-8-4-16,2-6-6 16,4-16 0-16,4-5 2 15,3-13 2-15,0-5-4 16,0 0-11-16,5-9 11 15,19-21 0-15,14-12-14 16,9-7-8-16,1-4-27 16,-2 4 33-16,-4 10 8 15,-8 10 8-15,-8 12 28 16,-10 5-22-16,-9 12 31 16,-5 0-37-16,-2 0-10 15,0 17 10-15,0 13 1 0,0 2 8 16,-5 3 13-16,-3-3-20 15,6-4 16-15,-1-6-16 16,3-5 2-16,0-5 4 16,0-5-8-16,3-5 0 15,12-2 4-15,5 0 1 16,7-4 16-16,0-13-18 16,0-4 3-16,-1-4-12 15,0-2 3-15,1-4-2 16,0 0-1-16,-2-4-4 15,-5 4 8-15,-2-6 2 16,-4 7-1-16,-8 4-14 0,-4 3 9 16,-2 10-11-16,0 3 14 15,-6 10-19-15,-10 0 21 16,0 0-6 0,-2 0 3-16,3 9-5 0,-1 14 18 15,1 7-7-15,3 10 27 16,4 10-26-16,5-1 20 15,3 1-19-15,0-7 0 16,11-11-1-16,12-9 0 16,6-9-3-16,2-10 13 15,2-4 3-15,3-10 5 16,-3-21-21-16,-2-8-13 16,-6-3-24-16,-11-2-137 0,-12-1-211 15</inkml:trace>
  <inkml:trace contextRef="#ctx0" brushRef="#br1" timeOffset="-203442.6">5695 15369 936 0,'0'0'185'0,"0"0"-110"15,0 0-33-15,0 0-14 16,0 0 35-16,0 0-63 15,277-32-26-15,-211 20-138 16,-12-15-569-16</inkml:trace>
  <inkml:trace contextRef="#ctx0" brushRef="#br1" timeOffset="-201691.66">7454 15262 93 0,'0'0'63'15,"0"0"-14"-15,0 0 45 16,0 0 47-16,0 0 43 16,0 0-37-16,2-80-53 0,-2 70 1 15,0 1-51-15,0-3-14 16,0 2 26-16,0-4-22 16,3 6 2-16,-1 1-3 15,-2 2 3-15,0 3 27 16,0 2-36-16,0 0-15 15,0 0 7-15,0 0-18 16,0 0-2-16,0 32-8 16,-7 21 9-16,-15 23-2 15,-7 15 2-15,-5 10 0 16,1 3-4-16,-4 3 9 16,0-9-5-16,6-10 0 15,4-11 1-15,5-23-11 16,8-23 10-16,8-8-59 15,2-15-21-15,4-8-129 0,0-12 44 16,0-30-282-16</inkml:trace>
  <inkml:trace contextRef="#ctx0" brushRef="#br1" timeOffset="-201417.81">7284 15350 527 0,'0'0'228'0,"0"0"-83"16,0 0-55-16,0 0-51 0,0 0 9 16,0 0-44-16,187-71-3 15,-153 71 2-15,-7 5-2 16,-9 13-1-16,-12 5 6 16,-6-4 0-16,0 3 35 15,-6 0-29-15,-19-2 1 16,-2-4 14-16,3-4-23 15,6-7-8-15,7-2-31 16,6-3-54-16,5 0-5 16,11-12-143-16,26-12-344 15</inkml:trace>
  <inkml:trace contextRef="#ctx0" brushRef="#br1" timeOffset="-200243.66">7770 15290 67 0,'0'0'214'0,"0"0"-95"15,0 0 13-15,0 0-18 16,0 0 3-16,0 0-17 16,32-27-44-16,-32 27 7 15,0 0-38-15,0 0 19 16,0 0-8-16,0 0-27 16,0 0 6-16,0 4-15 15,-3 17 0-15,-5 7 37 16,-2-2-37-16,4 6 14 15,4-4-8-15,2-1 1 16,0-6 2-16,0-5-9 0,0-6 0 16,12-6 5-16,7-4 5 15,1 0-8-15,5 0 4 16,-1-22 0-16,-4-4 8 16,-2-4-14-16,-7 2 0 15,-7-9 3-15,-4 2-1 16,0 0-4-16,0 1-3 15,-2 5 5-15,-11 7-9 16,1 5 14-16,4 11-5 16,1 2 33-16,1 4-30 15,-6 0 16-15,-1 0-19 0,-5 4 5 16,1 12-19 0,-2 9 14-16,1 1 0 0,7 0-5 15,5 6 13-15,6-4-8 16,0-3 0-1,0 1 8-15,6-6 0 0,7-3-8 16,3-9 0-16,-3-1 5 16,3-7 6-16,2 0-11 15,4-11 0-15,5-10 8 16,6-5-6-16,5-6-2 16,-4 5 0-16,2 5-9 15,-7 0 0-15,-5 8 9 16,-6 7 0-16,-4 6 4 0,-1 1-19 15,-2 0 15 1,2 12-1-16,-2 7-8 16,-6 2-2-16,-3-1 10 0,-2 1 1 15,0-4 0-15,0-2-4 16,-15-3 4-16,-4-3 0 16,2-4 5-16,1-5 7 15,3 0-12-15,1 0 13 16,4-14-12-16,3-4 16 15,1 1-9-15,4 3-8 16,0-2 26-16,0 10-18 16,0 2 2-16,0 4-10 15,0 0 9-15,0 0-23 16,9 8 12-16,7 10 2 16,1 4-8-16,6-4 8 0,-6 0 0 15,1-1 0-15,0-8 4 16,-3 2-2-16,8-11-1 15,4 0-1-15,4-9 1 16,5-14 10-16,-3-10-11 16,-4-1 0-16,0-3 1 15,-4 2-6-15,-3-5 5 16,-5-5 0-16,-1 5-8 16,-3-1 6-16,-2 3 2 15,-3 6 0-15,-6 3 1 16,0 9 0-16,-2 11-1 15,0 9 0-15,0 0-2 16,0 0 5-16,0 0-4 16,0 0 1-16,0 0 0 0,-6 0-12 15,-13 19 12-15,-3 7 0 16,0 4-1-16,4 11 3 16,0 0-2-16,7 6 0 15,2-1 8-15,5-2 3 16,4-9-11-16,0-6 0 15,0-7-1-15,0-10 6 16,11-8-5-16,6-4 2 16,8 0 2-16,6-14-4 15,4-10 0-15,6 0-17 16,-3-2-10-16,-1 1-69 16,-5 4-79-16,-10 0-77 0,-8 0-301 15</inkml:trace>
  <inkml:trace contextRef="#ctx0" brushRef="#br1" timeOffset="-200069.93">8466 15119 193 0,'0'0'309'16,"0"0"-185"-16,0 0-10 16,0 0 35-16,0 0-55 15,0 0-54-15,102-12-39 16,-40 0-1-16,-3 0 0 15,-10 2-22-15,-11-2-87 16,-18 2-253-16</inkml:trace>
  <inkml:trace contextRef="#ctx0" brushRef="#br1" timeOffset="-198782.55">2124 16699 273 0,'0'0'201'0,"0"0"-34"15,0 0-67-15,0 0 2 16,0 0-37-16,0 0 27 16,6-36 16-16,-3 36-20 0,-3 0-12 15,0 0-51-15,0 0-5 16,0 7-20-16,0 27-17 16,0 15 17-16,0 18 0 15,0 5 3-15,-7 0 3 16,-6-2-6-16,-3-1 0 15,-4-11 0-15,2-10-9 16,0-13-25-16,7-12-41 16,5-15-69-16,2-8 29 15,4-5-40-15,0-24-141 16</inkml:trace>
  <inkml:trace contextRef="#ctx0" brushRef="#br1" timeOffset="-198504.7">2020 16834 304 0,'0'0'301'16,"0"0"-95"-16,0 0-105 16,0 0-23-16,0 0-45 15,0 0 18-15,113-169-35 16,-78 163-7-16,6 6-9 16,1 0-1-16,-5 18 1 15,-5 9-11-15,-12 0 11 16,-14 0 0-16,-6-6-3 0,0-2 7 15,-2-1-4 1,-22 0 5-16,-10-4 3 0,-1-6 11 16,-3-2-19-16,5-2-6 15,6-4-19-15,9 0-86 16,9 0-50-16,9-4-128 16,2-14-204-16</inkml:trace>
  <inkml:trace contextRef="#ctx0" brushRef="#br1" timeOffset="-197575.53">2614 16749 141 0,'0'0'198'0,"0"0"-123"16,0 0-5-16,0 0 42 15,0 0-16-15,0 0-45 16,4 0 26-16,-4-9-10 16,0 0-34-16,0-1 7 15,0-2-19-15,0 2 6 16,0-3-14-16,-2 0-4 16,-2 3 11-16,-2 3-15 15,-1-2-5-15,0 7 0 16,-2-2 8-16,0 4 1 15,-7 0-9-15,1 0 1 16,-1 0-1-16,1 4 0 0,-1 10 0 16,3 0 0-16,1 8 2 15,6 1-3-15,-1-1 1 16,5 0 0-16,2-5-2 16,0 2 4-16,0-9-2 15,0 2 0-15,0-7 0 16,0-5 10-16,2 0-10 15,0 0 0-15,1 0 30 16,5 0-30-16,4-3 34 16,1-15-26-16,5-2-7 15,-3-2 9-15,1 0-10 16,-1 3-22-16,-3 2 17 0,-1 4-22 16,-2 4 26-16,-4 4-3 15,-1 1 4 1,-4 4-3-16,0 0 3 0,0 0 0 15,0 0-10-15,0 0 0 16,0 0 8-16,0 0-1 16,2 0 2-16,3 0 1 15,-1 18 16-15,5 5-9 16,2 3 12-16,2 1-11 16,-1 4-5-16,5-4 1 15,-1-8-1-15,2-3 11 16,0-10-12-16,-3-3-1 15,3-3 25-15,0 0-23 16,0-3 11-16,0-11-4 0,1-4-5 16,0 0 2-16,-2-4-7 15,3 0 0-15,-4-1-2 16,-3 5 4-16,-2-4-3 16,-3 8 1-16,-2 1 0 15,-4 4 3-15,0 1-3 16,-2 6 0-16,0 2 0 15,3 0 2-15,-3 0-2 16,0 0 0-16,0 0 4 16,0 0-14-16,0 0 5 15,0 10 1-15,0 16-12 16,0 6 21-16,0 4-5 16,4-5 0-16,8-13 6 0,1-4 2 15,0-7-8-15,0-7-1 16,0 0-2-16,1-7-77 15,-3-21-81-15,-4-12-387 16</inkml:trace>
  <inkml:trace contextRef="#ctx0" brushRef="#br1" timeOffset="-197426.66">2909 16429 601 0,'0'0'182'16,"0"0"-148"-16,0 0-34 15,0 0-26-15,0 0-10 16,0 0-30-16,8 52-64 16,11-34-196-16</inkml:trace>
  <inkml:trace contextRef="#ctx0" brushRef="#br1" timeOffset="-196833.19">3227 16682 508 0,'0'0'138'15,"0"0"-134"-15,0 0 23 16,0 0 19-16,0 0 19 16,0 0 14-16,0-12-51 15,-9 1 16-15,1 3 21 0,-2 2-25 16,1 2-1-16,1 0-13 15,-4 4-23-15,1 0 2 16,-4 0-5-16,-3 0 0 16,3 4-5-16,1 11 2 15,3-1 2-15,4 3 1 16,2 5-3-16,5 5 1 16,0-5 2-16,0-1 0 15,14-6 19-15,-1-7-13 16,3-6 8-16,4-2 8 15,4-2-1-15,3-28 21 16,2-6-41-16,-2-9 4 0,-6 5-2 16,-8-6 5-16,-3 7-8 15,-4-7 0-15,-6 7 5 16,0-1-2-16,0 0-3 16,0 8 0-16,0 6-1 15,0 8 2-15,2 5-1 16,-2 12 0-16,0 1-5 15,0 0-3-15,0 0-16 16,0 14 4-16,0 22 13 16,0 12 6-16,0 5 1 15,0 12 0-15,0-3 5 16,0-4 7-16,6-6-11 0,3-15 0 16,0-11 3-16,-2-12 4 15,2-11-8-15,6-3 0 16,7-7-63-16,7-25-80 15,0-9-664-15</inkml:trace>
  <inkml:trace contextRef="#ctx0" brushRef="#br1" timeOffset="-194288.96">4263 16571 97 0,'0'0'196'0,"0"0"-70"16,0 0 9-16,0 0-7 15,0 0-3-15,0 0-21 16,16-28-58-16,-16 25 1 16,0-2 12-16,0 5-49 15,0 0 14-15,0 0 6 16,0 0-27-16,0 0-6 0,0 0-6 16,0 0-19-16,-8 0 28 15,-6 19 13-15,-1 6-11 16,1 1-2-16,5 2-1 15,3 2 1-15,6-2 4 16,0-1-3-16,0-5 14 16,8-4-9-16,11-9-2 15,2-9 6-15,6 0-5 16,0 0 22-16,0-23-7 16,-2-3-19-16,-10-9 20 15,-4-1-21-15,-6 1-3 16,-5-6 1-16,0 5-7 15,-7 9 4-15,-11 0 5 16,5 8 0-16,1 12-11 16,6 2 14-16,4 4-3 0,0 1 0 15,2 0-11-15,0 6-2 16,0 16 0-16,0 0 10 16,0 4-3-16,12-4 6 15,15 2 0-15,5-9 0 16,-1-3 16-16,2-9-11 15,-2-3 4-15,-4 0-8 16,2-3 31-16,-2-24-32 16,-2 3 9-16,-5-10-6 15,-1-2 12-15,0 0-14 0,-8-8-1 16,0 3 1 0,-4 10 14-16,-3 4-14 15,-2 10 8-15,0 8 18 0,-2 7-25 16,0 2 8-16,0 0-10 15,0 0-8-15,0 0-1 16,0 0-8-16,0 18 15 16,0 23-8-16,0 8 12 15,-2 9-4-15,-2 9 2 16,0 1 0-16,1 2 8 16,3 7-4-16,0-5 2 15,0-2 10-15,0-6-12 16,0-12 9-16,0-8-6 15,0-16-2-15,0-10 11 16,0-10-14-16,3-3-2 0,1-5 14 16,7 0-12-16,3 0 20 15,3-17 1-15,5-11-22 16,3-2 12-16,-2-10-12 16,-2-4-1-16,-2-2 0 15,-9-8-20-15,-5 6 18 16,-5-3-2-16,0 12 4 15,-11 8-12-15,-14 7 14 16,-4 12-2-16,-4 2 0 16,-3 3-5-16,3 7 5 15,8 0 0-15,7 0 1 16,11 0-5-16,7 0 4 0,0 0 0 16,0 0-6-16,0 0-7 15,10 0 13-15,12 0 5 16,5 0-3-16,4 0 15 15,0 0-11-15,0 0-6 16,0-15 0-16,-2-7 9 16,0-4-16-16,-6-1 7 15,-3 0 0-15,-9-5 3 16,-4 2 2-16,-3-1-5 16,-4 4 0-16,0 5 11 15,0 3-12-15,0 10 1 16,0 5 0-16,0 4-6 15,0 0 6-15,0 0 0 16,2 0-1-16,0 0-25 16,3 13 25-16,0 23-4 0,1 17 5 15,3 5-7-15,0 15 12 16,2-1-5-16,-2 3 8 16,-3 5-1-16,2-5 10 15,-4-2-17-15,-2-15 4 16,0-9 8-16,3-9-8 15,-1-13-4-15,0-13 0 16,2-6 9-16,-4-8-5 16,2 0-4-16,5 0 0 15,7-5 33-15,3-17-31 16,6-14 3-16,0-4-5 0,-6-7 2 16,-3-8-8-16,-5-7-5 15,-11 2-8 1,0-3 14-16,-4 5-15 0,-21 14 20 15,1 4-1-15,4 15 5 16,4 2-9-16,5 12 5 16,4 4 0-16,3 7-1 15,4 0 1-15,0 0 0 16,0 0 0-16,0 0-3 16,0 0-7-16,0 0 10 15,0 0 0-15,9 0-10 16,13 0 16-16,10 0-6 15,1 0 0-15,2-5 10 16,1-4-9-16,-7-5-1 0,0 2 0 16,-7-2-13-16,-1 0 10 15,-8-2 3-15,-5 2 0 16,-1 3 5-16,-2-1-5 16,-3 3 0-16,-2 4 0 15,0-3-6-15,0 7 7 16,0-3-1-16,0 0 0 15,-7 4-7-15,-6 0-3 16,0 0 7-16,-5 0 3 16,0 14-13-16,0 3 13 15,0 14 0-15,5 1-1 16,1 8-2-16,10 5-2 0,2-6 5 16,0 1 0-16,14-8-7 15,13-6 14-15,2-8-7 16,2-9 9-16,-4-9-4 15,1 0 27-15,4-21-30 16,-4-6 2-16,-1-5 3 16,-2-6-2-16,-7-1-5 15,-7 0 0-15,-3 0 4 16,-4 3 0-16,-4 12-4 16,0 2 0-16,0 13 13 15,0 6-6-15,0 3-8 16,0 0 1-16,0 0-13 15,-14 0 7-15,3 3 4 16,-1 6-5-16,6 1-2 16,6-3-17-16,0 8 16 0,0-3 1 15,6 4-1-15,19 4 3 16,2-2 7-16,-3 5 0 16,-1-6-5-16,-6 1 8 15,-1 0-3-15,-3-4 11 16,1-3-10-16,1-4 24 15,4-7-25-15,2 0 0 16,8 0 8-16,8 0-8 16,5-18-31-16,4-10-73 15,1-2-280-15</inkml:trace>
  <inkml:trace contextRef="#ctx0" brushRef="#br1" timeOffset="-193922.98">6263 16284 660 0,'0'0'269'0,"0"0"-227"16,0 0-1-16,0 0 83 16,0 0-64-16,0 0-21 15,-48-102-8-15,48 76-18 16,0 3 25-16,0-4-27 15,17 5-11-15,3 0 12 16,3 4-6-16,-2 8-6 0,4-2 0 16,-2 6 5-16,-3 3-13 15,-3 3 8-15,-5 0 0 16,-5 0-17 0,-5 13 10-16,-2 9 1 0,0 10 6 15,-19 8 0-15,-7 5 8 16,2-6-8-16,6-3-8 15,7 0-5-15,7-5-114 16,4 1-69-16,0-2-26 16,0-7-92-16,0 4-47 15</inkml:trace>
  <inkml:trace contextRef="#ctx0" brushRef="#br1" timeOffset="-193671.12">6377 16670 281 0,'0'0'219'0,"0"0"-106"16,0 0 8-16,0 0-55 15,0 0-32-15,0 0 44 16,-20 7 7-16,36-7 20 16,-1 0-37-16,-6-4-13 15,-4 1 18-15,-5-2-33 16,0 3-4-16,0-2 10 15,-14 1-46-15,-3-2 0 16,-2 5-13-16,11-4-49 16,8 2-41-16,10-6-287 0</inkml:trace>
  <inkml:trace contextRef="#ctx0" brushRef="#br1" timeOffset="-185493.73">10354 3706 139 0,'-2'0'128'0,"2"0"-97"15,0 0 26-15,0-5-46 0,2-7-2 16,9-6-1-16,0-3-6 16,2-2 0-16,1-5 5 15,1 0 2-15,-1-2 11 16,-1 0-2-16,-2 2-10 16,-4 7 62-16,0 1 7 15,-5 10-8-15,-2 5-3 16,0 3-23-16,0 2 2 15,0 0-28-15,0 0-14 16,0 0-6-16,0 0 10 0,0 14-7 16,0 2 29-1,-9 8-21-15,0 4 24 0,0 2 6 16,3 4-10-16,1-4 12 16,5-6-35-16,0-1 11 15,0-8-2-15,0-5-7 16,0-3-1-16,0-3 6 15,11-4-11-15,5 0 30 16,2 0-21-16,2 0 1 16,0-8-11-16,0-6-3 15,2-5-5-15,1 1-20 16,-4-3 1-16,2-2 23 16,-3 5-12-16,-7 1 16 0,-3 5 5 15,-3 1-3 1,-3 2 24-16,-2 4-7 15,0 1-14-15,0-1 27 0,0 0-19 16,0 3 4-16,0 0 9 16,0-1-24-16,0 3 27 15,0 0-14-15,0 0-12 16,0 0 14-16,0 0-15 16,0 0-2-16,0 0 0 15,0 0-12-15,0 0 10 16,0 11-18-16,-2 15 20 15,2 6-5-15,0 3 7 16,0-6-2-16,0-5 0 16,0-6 9-16,2-8-9 0,5-6 0 15,-2-4-12-15,1 0 11 16,3-7-60-16,0-20-45 16,-4-4-155-16,-5-8-366 15</inkml:trace>
  <inkml:trace contextRef="#ctx0" brushRef="#br1" timeOffset="-185325.58">10487 3159 908 0,'0'0'155'16,"0"0"-97"-16,0 0-53 15,0 0-3-15,0 0-2 0,0 0-102 16,-11 12-99-1,16 11-15-15,6-5-384 0</inkml:trace>
  <inkml:trace contextRef="#ctx0" brushRef="#br1" timeOffset="-185159.57">10680 3273 801 0,'0'0'245'0,"0"0"-167"16,0 0-62-16,0 0-16 0,0 0-28 16,0 0-87-1,0-10-153-15,2 22-193 0</inkml:trace>
  <inkml:trace contextRef="#ctx0" brushRef="#br1" timeOffset="-184872.49">10782 3465 640 0,'0'0'151'0,"0"0"-3"15,0 0-27 1,0 0-70-16,0 0 2 0,0 0-38 15,58-35-15-15,-27 61 7 16,0 15-7-16,-6 17-10 16,-12 12 2-16,-13 13 8 15,0 5 0-15,-31-2 0 16,-14-1-7-16,-4-14-20 16,-2-17-91-16,4-19-212 15</inkml:trace>
  <inkml:trace contextRef="#ctx0" brushRef="#br1" timeOffset="-180995.57">10492 3090 88 0,'0'0'180'15,"0"0"-140"-15,0 0-11 16,0 0 69-16,0 0-28 16,0 0 7-16,-9 46-30 15,9-40-24-15,0-4 42 16,0-2-31-16,0 0 36 15,0 0 11-15,0 0-25 16,0 0 10-16,0 0-42 0,-2 0-21 16,0-5 7-16,2 2-7 15,-3 3-6-15,1 0-7 16,0 0-83-16,-2 0-32 16,2 12-101-16,2 11-63 15</inkml:trace>
  <inkml:trace contextRef="#ctx0" brushRef="#br1" timeOffset="-180664.99">10671 3298 72 0,'0'0'324'0,"0"0"-167"16,0 0-65-1,0 0-28-15,0 0 27 0,0 0-35 16,-12-30-34-16,12 30-22 16,0 7-19-16,4 10 19 15,8-3 1-15,-1 1-1 16,0-8 0-16,1-2 18 16,1-5-9-16,3 0 28 15,-8 0-30-15,-1 0 0 16,-7-2-5-16,0-1-2 15,0 3-8-15,-2 0-21 16,-9 0 18-16,4 0 0 0,4 0-115 16,3 0 17-1,12 0-250-15</inkml:trace>
  <inkml:trace contextRef="#ctx0" brushRef="#br1" timeOffset="-178213.01">11693 3381 264 0,'0'0'76'15,"0"0"84"-15,0 0-65 16,0 0-30-16,0 0 45 16,0 0-54-16,-2-58 26 15,2 44-14-15,0-3-26 0,0 3 12 16,0 2-17-1,2 0-4-15,1 6 37 0,-1 0-65 16,-2 4 8-16,0 2-6 16,0 0-4-16,0 0-6 15,0 0-7-15,0 0-25 16,0 12 34-16,-9 18-19 16,-6 16 20-16,-1 8 2 15,1 9 11-15,-1 3-13 16,3-2 0-16,3-4 3 15,6-7-2-15,2-7-1 16,2-14 0-16,0-9 0 0,0-12 6 16,0-6-6-1,0-5 1-15,4 0 7 0,14-16 25 16,9-9-26 0,0-4-7-16,-1 2-5 0,-4 3-31 15,-3-1 31-15,2 1-17 16,0 1 13-16,-3 0-8 15,-1 5 17-15,-3 0 0 16,-5 8 0-16,-3 4 5 16,-6 3-5-16,2 3 0 15,-2 0-3-15,0 0-15 16,0 0 9-16,0 0 2 16,2 5 0-16,6 13 14 0,-2 5-7 15,3 2 0 1,3 5 7-16,1 1-4 15,0-6-1-15,1-3-2 0,-1-8 0 16,-4-6 7-16,0-1-7 16,-3-7 2-16,5 0 1 15,5 0 21-15,7-17-9 16,1-12-12-16,0-10-3 16,-3-5-13-16,-9-9-5 15,-6-5-8-15,-6-2-5 16,0 0 27-16,-10 15 5 15,-5 14-1-15,3 16 37 16,4 11-29-16,3 4 1 16,1 0-9-16,0 0-10 0,-1 19-4 15,0 9 7-15,5 2 7 16,0 1-2-16,0-1 3 16,0-4-1-16,16-2 0 15,7-4-23-15,4-10 13 16,-2-6 20-16,5-4 8 15,-4 0-3-15,-1-16-15 16,-5-10-8-16,-4-4-23 16,-5-7-26-16,-2-4 52 15,-7-8-52-15,-2-1 15 16,0-2 42-16,0 8-17 16,-2 12 17-16,-2 13 18 15,-1 12 8-15,5 5 23 16,-3 2-49-16,1 0-16 15,0 0 4-15,0 9-9 0,-3 10 21 16,-1 8 0-16,-1 2 2 16,0 7 11-16,-2 10 0 15,1 8 9-15,-3 9 14 16,1 5-34-16,0 0 38 16,-2 1-13-16,3-2-22 15,-2-2 27-15,3-5-29 16,-4-10-3-16,3-12 0 15,5-18 5-15,2-12-5 16,2-8 8-16,0 0 4 0,0-2 39 16,13-24-35-16,12-12-12 15,4-7-4 1,4-1-16-16,-4 4 4 16,-2 3 3-16,-5 4 9 0,-7 7 3 15,-2 9 1-15,-5 6-4 16,-4 6 4-16,-4 7 7 15,0 0-22-15,2 0 11 16,0 9-31-16,3 14 28 16,1 10 6-16,2 1 13 15,-2 0-5-15,1-6 3 16,1-6-14-16,0-1 0 16,3-10 4-16,-3-1-11 15,4-6-8-15,3-1-125 16,1-3-4-16,-1 0-112 0,-1-4-228 15</inkml:trace>
  <inkml:trace contextRef="#ctx0" brushRef="#br1" timeOffset="-177245.54">12661 3670 406 0,'0'0'153'15,"0"0"-93"-15,0 0 7 16,0 0-28-16,0 0-8 15,0 0-31-15,2-3 7 16,-2 3 1-16,0 0-7 16,0 0 19-16,0 0 50 0,0-1-14 15,0 1 5-15,0-3-7 16,0-1-22-16,0-5 27 16,0-2-59-16,0-3 2 15,0 2 0-15,0-2 8 16,0 2-10-16,0 2 0 15,0 0 4-15,0 2 9 16,0-2-8-16,-2 4-5 16,0 0 0-16,0 3 9 15,0 0-11-15,-1 1 2 16,-1 2 0-16,-3 0 5 16,-2 0-5-16,-2 0 0 15,-5 12-5-15,-1 10-10 0,1 4 11 16,5 3 4-1,1 6 0-15,4-3-6 0,6-4 6 16,0-3 0-16,0-7-4 16,0-7-3-16,0-4 7 15,0-6 0-15,0-1 4 16,6 0 3-16,6 0-5 16,3-8 40-16,3-16-25 15,5-3-5-15,-4-4-14 16,0 1 2-16,-1 6 0 15,-7 6-10-15,0 6 11 16,-5 6-1-16,-3 3 0 0,1 3-1 16,1 0-3-16,1 0-11 15,1 15-1 1,4 7 2-16,2 2 28 0,-2 3-13 16,3-6 16-16,-1 2-11 15,1-8 15-15,-5-2-21 16,-3-8 7-16,-2 0 3 15,4-5-4-15,0 0-6 16,8 0 29-16,6-13-25 16,5-12 17-16,0-8-21 15,-2-8 2-15,-1-2-11 16,-4-4 9-16,-6-2 0 16,-6-9 0-16,-1-3 11 15,-7 2-17-15,0 8 6 16,0 13 0-16,0 14 23 0,0 10-12 15,0 8-9 1,0 4-2-16,0 2 14 0,0 0-22 16,0 0 8-16,0 0 0 15,0 0-14-15,0 0 8 16,0 0 1-16,0 12 5 16,0 15-1-16,0 9-6 15,0 10 7-15,-5 7 0 16,-1 7-3-16,2 5 6 15,1-3-3-15,3 0 0 16,0-3 6-16,0-9-11 16,9-9 5-16,2-7 0 0,3-14-11 15,-3-7 11-15,-3-9-52 16,6-4-34-16,-1 0-62 16,1-26-84-16,-1-12-426 15</inkml:trace>
  <inkml:trace contextRef="#ctx0" brushRef="#br1" timeOffset="-177039.59">12906 3495 430 0,'0'0'341'16,"0"0"-181"-16,0 0-89 15,0 0 0-15,0 0 14 16,0 0-68-16,92-12 23 15,-43 2-40-15,-1-1 10 0,0-2-3 16,-9 3-7-16,-3 1-105 16,-7 6-69-16,-4 1-312 15</inkml:trace>
  <inkml:trace contextRef="#ctx0" brushRef="#br1" timeOffset="-175347.72">13695 3549 37 0,'0'0'133'0,"0"0"33"0,0 0 32 16,0 0-54-16,0 0-17 15,0 0 33-15,31-38-78 16,-28 36-31-16,-1 2 27 16,0 0-74-16,-2 0-8 15,0 0 3-15,2 0-12 16,3 0 4-16,2 12 9 16,-3 1 0-16,0-1-7 0,1-3 12 15,-1-1-5 1,1-4 0-16,-5 0-7 0,0-4-2 15,3 0-4-15,-3 0 13 16,2 0 15-16,2 0-7 16,2-12-16-16,-1-8-7 15,-3-6-21-15,-2 4 33 16,0 2-17-16,0 2 12 16,0 4 8-16,0 0 14 15,-2-1 9-15,-3 8-15 16,1-1-2-16,2 4 13 15,0 4-19-15,0 0 0 0,-3 0-14 16,-4 0 14 0,0 0 0-16,-2 9 0 0,0 12 1 15,-2 5 13-15,1 6-8 16,1 6 14-16,2 4 35 16,5 4-49-16,4-3 7 15,0-3-9-15,0-8 5 16,15-9 5-16,8-7-14 15,4-8 0-15,4-8 43 16,9 0-43-16,5-10 21 16,-3-13-21-16,0-10 11 15,-4-5-23-15,-6-1 0 16,-6-4-15-16,-6 5 17 16,-2 4-16-16,-3 10 26 15,-3 10 0-15,-3 6 3 16,-5 7-16-16,0 1 13 15,0 0-1-15,2 0-19 0,-2 6 21 16,0 11-1-16,1 0 4 16,-3 4-2-16,0-1 19 15,-2 0-21-15,0-3 0 16,0-2-4-16,0-5 4 16,0-2 0-16,0-6-3 15,0-2 14-15,0 0-28 16,0 0 16-16,0 0 1 15,-4-11-28-15,-3-10 13 16,-2-5-48-16,0-2 25 0,-2 1-46 16,3 1 72-16,-6 3-5 15,5 5 17-15,-3 4 12 16,4 7-6 0,-1 7 9-16,-5 0-15 0,-1 3 0 15,-1 15-9-15,1 2 9 16,1 1 0-16,5 3-10 15,1 3 7-15,1 3 3 16,2 0 8-16,-2 4-6 16,5 0 29-16,0-5-29 15,2-7 5-15,0-8-14 16,0-9 5-16,0-5 2 16,9 0 1-16,11-1 30 0,9-20 7 15,0-5-38 1,2-6 0-16,1-4 1 0,-3-2 2 15,-5 1-3 1,-1 5 0-16,-8 9 2 0,-4 9-1 16,-6 8 4-16,-1 6-5 15,-4 0 0-15,0 9-29 16,0 16 29-16,0 7 18 16,0 2-7-16,0-1 30 15,0 0-40-15,0-8 0 16,0-2 10-16,0-8 1 15,0-5-12-15,0-5 0 0,0-5 5 16,0 0 14 0,15 0-15-16,6-18 11 0,8-10-13 15,0-5-2-15,0-2-21 16,-4 1-12-16,-4 4 29 16,-5 7-6-16,-5 9 18 15,-2 9-8-15,-4 3 36 16,-3 2-36-16,0 0-7 15,0 7-11-15,3 16 18 16,-3 3-7-16,-2 0 7 16,0 0 0-16,0 2 2 15,0-4 10-15,0 2-10 16,0-5-2-16,-2-3 3 16,0-7 9-16,-1-4-12 15,1-4 0-15,2-3-2 16,0 0 20-16,0-2-17 15,0-20 12-15,0-4-3 0,7-6 1 16,6 0-11-16,3 2 0 16,1-2-7-16,3 6 3 15,1 6-3-15,-4 6 7 16,-1 8 0-16,-3 2-7 16,-3 4 7-16,-2 0 0 15,1 0-7-15,-5 0 14 16,4 7-10-16,-2 14 3 15,-2 7 0-15,3 2 8 16,-1 0-7-16,6-2-1 0,-1-5 0 16,5-8 17-16,6-5-17 15,2-7 9-15,8-3-9 16,3-5 48-16,2-23-45 16,-4-8 0-16,-6-4-3 15,-10 2-68-15,-8-3-51 16,-9 4-198-16</inkml:trace>
  <inkml:trace contextRef="#ctx0" brushRef="#br1" timeOffset="-173723.98">15332 3046 628 0,'0'0'257'15,"0"0"-125"1,0 0-1-16,0 0-69 16,0 0-15-16,0 0-47 0,0 0 8 15,6-14-23-15,-6 25 6 16,0 18 9-16,0 15 8 16,0 6-1-16,0 10 10 15,-11 5-17-15,0-4 5 16,0-8 10-16,0-11-13 15,4-18-2-15,5-12 0 16,2-7 10-16,0-5-10 16,0 0 8-16,2-3-3 15,18-20 18-15,9-14-23 16,6-6 0-16,4 2 0 16,3 2-38-16,0 10 24 15,-1 12-2-15,-8 9-15 16,-2 8 27-16,-8 0-23 0,-10 8 19 15,-9 14 2-15,-4 6-21 16,0 4 14-16,-22 2-5 16,-8 1 18-16,-5-5 6 15,-1-5-5-15,3-8 7 16,0-5-2-16,4-6 7 16,6-6-13-16,6 0 7 15,3-2 11-15,8-18 52 16,3-6-45-16,1 0-6 15,2 3 8-15,0 5-26 16,0 7 26-16,0 3-12 0,0 1-14 16,2 3 29-1,1 4-30-15,-1 0 0 0,-2 0 0 16,2 0-7-16,2 0 5 16,6 7 2-16,3 8 0 15,3 7 0-15,3 0 0 16,2-3 0-16,-6-3-1 15,3-6-9-15,2-6 6 16,4-4-2-16,7 0 6 16,4-12 9-16,0-16-9 15,-2-7 0-15,-4 2 0 16,-2-2 0-16,0 3-4 16,-5 3 4-16,-2 0 0 15,1 1-9-15,-4 4 9 0,-3 6 0 16,-6 4 0-16,-1 3-1 15,-5 6 1-15,-2 3 0 16,0 0 0-16,0 2-17 16,0 0 15-16,0 0-7 15,0 0 6-15,0 0-29 16,-11 0 29-16,-5 0 3 16,1 0 0-16,-1 0-6 15,3 6 6-15,-1 4 0 16,5 6-4-16,3 2-13 15,2 8 12-15,4 2-3 16,0 1 8-16,2-1 0 16,15-9 5-16,6-3 10 0,4-8 13 15,-1-8-26-15,8 0 32 16,3-10-17-16,6-16-14 16,1-8 1-16,4-4-4 15,-2 3-45-15,-5-2-98 16,-8 1-309-16</inkml:trace>
  <inkml:trace contextRef="#ctx0" brushRef="#br1" timeOffset="-171166.49">11689 4768 159 0,'0'0'226'15,"0"0"-72"-15,0 0-93 16,0 0-18-16,0 0-8 16,0 0-32-16,7 10 4 15,-7-6-4-15,0 2-3 16,0-3 30-16,0-3-26 0,0 1 0 15,0-1 11-15,-3 0-4 16,-5 0 18-16,1 0-12 16,-2-10-11-16,0-6 24 15,-2 2-17-15,2 0-13 16,-4 0 28-16,4 4-26 16,-3 2 38-16,4 2-28 15,-1 4 11-15,5 2 18 16,-2 0-37-16,0 0 0 15,-3 0-4-15,1 5-4 16,-8 14 4-16,3 8 7 0,-1 2 2 16,3 7 47-16,2 5-50 15,7 0 22-15,2-5-28 16,0-6 12-16,20-7-13 16,7-13 2-1,6-10 8-15,0 0 50 0,3-28-34 16,-2-18 0-16,-5-4-15 15,-3-7-1-15,-6-1-3 16,-7 0-6-16,-3-4 0 16,-8-2 1-16,-2-2 5 15,0 6-6-15,0 7 0 16,0 15 16-16,-4 13 1 0,4 12-15 16,0 9 0-1,0 4 5-15,0 0-7 0,0 0-2 16,-2 0-7-16,2 18 2 15,0 10-10-15,-3 13 17 16,0 2 0-16,1 11 0 16,0 4 14-16,2 0-14 15,0 0 2-15,0 0 9 16,0-5 0-16,0-4-11 16,0-6 0-16,0-10-1 15,7-10 9-15,0-11-8 16,-1-5 0-16,3-7 0 15,5 0 17-15,-1-8-17 16,1-6 0-16,-3-4 9 0,5-2-5 16,1-9-8-16,8-3-17 15,-3 2 20-15,0 2-16 16,-4 7 17-16,-5 4 0 16,-3 7-4-16,-6 5 12 15,-4 2-9-15,0 3 1 16,0 0-6-16,0 0-9 15,0 0 7-15,0 6-6 16,0 16 3-16,0 11 11 16,0 1 0-16,0 6 0 15,0-3 3-15,8 0 9 16,3-11-12-16,5-8 0 16,-3-9 9-16,-1-9 1 15,1 0-10-15,1 0 16 0,1-23-15 16,1-3 19-16,-5-6-20 15,-5 0 0-15,2-5-10 16,-4-1-33-16,-4 2 24 16,0 4-3-16,0 6 16 15,0 8-4-15,0 8 10 16,0 6 0-16,-4 4-7 16,-10 0 6-16,-3 9 1 15,-8 16 0-15,2 8 0 16,3 2 6-16,7 6-6 15,1-1 0-15,10-3 0 16,2 2 18-16,0-7-19 16,0-6 1-16,8-12-10 0,9-12 10 15,3-2 16-15,5-4 3 16,2-22 12 0,2-9-23-16,-1-4-16 0,-1-2 5 15,0 5-22-15,-5 6 17 16,-1 7-3-16,-2 5 11 15,-7 9-10-15,-2 5 24 16,-5 4-16-16,-1 0 2 16,4 0-11-16,-4 19 6 15,0 7 10-15,-2 1-1 16,-2 5 16-16,0 1-11 0,0-5-9 16,0-2 0-16,0-6 6 15,0-8-1-15,0-6-5 16,0-6 0-16,0 0-6 15,0 0 20-15,0 0-14 16,0-18 0-16,9-12-36 16,9-7 25-16,7-3-31 15,2 1 35-15,-1 0-10 16,1 7 24-16,-3 4-7 16,-1 6 6-16,-8 7-4 15,-1 8 34-15,-8 3-36 16,-1 4 0-16,-5 0 6 15,2 0-5-15,0 0-1 16,0 6 1-16,2 14 2 0,0 2 29 16,0 4-30-16,0 1-2 15,3-1 10-15,-1 1 1 16,2-5-11-16,0-1 0 16,1-10 1-16,-1-2 3 15,6-6-2-15,1-3-2 16,8 0 23-16,4-10-13 15,4-14-4-15,-2-1-6 16,-2-4 5-16,-4 3 0 16,-4 2-5-16,-3 2 0 15,-3 2-10-15,1 3 16 16,-6 2-8-16,-3 4 2 16,-3 0 0-16,-2 2-13 15,0 6 13-15,0-3-11 16,0 0 4-16,0 4-12 0,-7-2 18 15,-1 1 1-15,-6 3-1 16,3 0-17-16,-3 0 18 16,1 7 0-16,-1 13-11 15,6 8 1-15,3 2 4 16,5 6 6-16,0-2 2 16,9 1 37-16,14-5-29 15,8-6-1-15,2-6 8 16,3-10-3-16,0-8-11 15,0 0 5-15,-3-26-2 0,-6-7-12 16,-8-1-24-16,-7-1-82 16,-3 6-145-1,-5-3-457-15</inkml:trace>
  <inkml:trace contextRef="#ctx0" brushRef="#br1" timeOffset="-170064.23">13896 4691 167 0,'0'0'81'0,"0"0"13"16,0 0-49-16,0 0 14 15,0 0 122-15,0 0-32 16,40-45-109-16,-24 9 12 16,-1-7 2-16,-1-3-41 0,-3 0 23 15,2 3-3 1,-3 4-24-16,-2 3 22 0,-1 7-14 15,-1 6 9-15,-4 7 2 16,1 8-27-16,-3 6 40 16,0 2-13-16,0 0-28 15,0 0 0-15,0 0-21 16,0 10 21-16,0 14-14 16,0 10 24-16,-7 5-10 15,0 5 0-15,-1 6 4 16,1-1-2-16,2 4 0 15,1-3-2-15,4-6 0 16,0-6 3-16,0-9-3 0,0-6 0 16,16-7 2-1,-1-6-1-15,3-4 0 0,-1-4-1 16,0-2 0-16,1 0 2 16,-3-9-6-16,3-14 4 15,-1-2-6-15,4-1-5 16,-3 3 11-16,-3 0 0 15,-2 4-2-15,-3 3 11 16,-4 4-9-16,-2 6 3 16,-4 4 3-16,0 2 1 15,0 0-7-15,0 0-23 16,0 4 9-16,0 12 7 0,-2 7 7 16,-4 2 21-1,1-1-20-15,3 4 29 0,2-3-28 16,0-2 2-16,2-2-3 15,16-10 10-15,4-3-11 16,5-8 20-16,0 0-20 16,2-17 28-16,-4-15-25 15,-10 0 5-15,-4 3 10 16,-6-3-16-16,-5 2 40 16,0 6-12-16,-2 2-21 15,-12 8-1-15,-3 4-8 16,-2 6-8-16,-5 4 5 15,-3 0-73-15,-2 9-65 16,2 5-160-16,3-5-286 16</inkml:trace>
  <inkml:trace contextRef="#ctx0" brushRef="#br1" timeOffset="-169846.56">13990 4555 291 0,'0'0'631'0,"0"0"-451"16,0 0-86-16,0 0-29 16,0 0-52-16,0 0 12 15,245-142 0-15,-176 122-17 16,-11 2-7-16,-11 4-1 16,-14 2-8-16,-15 5-3 15,-9 7-98-15,-4-3-127 0,-5 1-241 16</inkml:trace>
  <inkml:trace contextRef="#ctx0" brushRef="#br1" timeOffset="-168775.94">15323 4493 222 0,'0'0'192'0,"0"0"-33"15,0 0-66-15,0 0-16 16,0 0 49-16,0 0-69 16,-4-68 12-16,4 56-17 15,0 4-28-15,0 1 36 16,0 0-19-16,0 4-17 15,0 3 26-15,0 0-44 16,0 0 1-16,0 0-7 16,0 0-22-16,-8 7 15 0,4 15 1 15,-5 7 6-15,3 6-3 16,1 1 3-16,3 2 0 16,2-6 0-16,0-6 4 15,0-5-8-15,0-9 4 16,11-6-8-16,4-6 7 15,6 0 2-15,3-18 27 16,3-10-28-16,0-8 13 16,-3 0-20-16,-4 1 7 15,-2 6 0-15,-3 5 4 16,-3 5 0-16,-1 8-4 16,-2 4 0-16,-5 3 11 0,-2 4-20 15,3 0 9-15,-2 0-11 16,-1 12-8-16,-2 10 20 15,0 5-1-15,0-1 9 16,0 2 5-16,0-5-11 16,0-2-3-16,2-7 0 15,0-8 3-15,0-3 2 16,0-3-5-16,1 0 5 16,3 0 8-16,8-5 4 15,5-17-17-15,8-9 4 0,0 1-6 16,-2 2 3-1,-3 0-1-15,-7 5 0 0,-3 3 10 16,-3 9-15-16,-7 8 5 16,0 0 0-1,-2 3 17-15,0 0-13 16,0 0-4-16,0 0 0 0,0 12-2 16,2 14 2-16,3 6 12 15,4 0-5-15,0-3 16 16,2-5-16-16,0-7-7 15,-2-8 0-15,2-3 7 16,1-6 3-16,3 0-10 16,5-6 0-16,-1-22-7 15,6-9-59-15,-7-4-99 16,-5-12-315-16</inkml:trace>
  <inkml:trace contextRef="#ctx0" brushRef="#br1" timeOffset="-168483.11">15695 4076 331 0,'0'0'296'15,"0"0"-197"-15,0 0-46 16,0 0-11-16,0 0 24 16,0 0-32-16,-52 109-17 15,52-105 19-15,10-4 2 16,1 0 71-16,2-7-25 15,1-12-60-15,-4-5 6 16,-3-2-30-16,-4 0 0 0,-3-1-6 16,0 9 6-16,0 4-2 15,-10 11-2-15,-3 3-47 16,-3 0-26-16,3 27-45 16,3 8-59-16,4 2-68 15,6-2-245-15</inkml:trace>
  <inkml:trace contextRef="#ctx0" brushRef="#br1" timeOffset="-167892.87">16110 4409 92 0,'0'0'0'0</inkml:trace>
  <inkml:trace contextRef="#ctx0" brushRef="#br1" timeOffset="-165284">16123 4317 269 0,'0'0'215'0,"0"0"-132"15,0 0-65-15,0 0-18 16,0 0-4-16,0 0 3 16,0-1 1-16,0 1 1 15,0 0 12-15,-2 9 12 16,-3 3 29-16,3-2-35 15,0 4 14-15,0-4-25 0,0 0-3 16,0-3 6-16,-2-4-11 16,2-1 0-16,0-2 8 15,0 0 2-15,0 0 10 16,0 0 62-16,0-5-33 16,-1-15-20-16,-1 1-28 15,0 0 7-15,-1 0 30 16,-2 4-12-16,3 6 17 15,-1 6-1-15,3 0-31 16,0 3 28-16,2 0-39 16,0 0 0-16,-2 0-10 15,-2 0-4-15,-4 0 14 16,-5 3-3-16,0 14 8 16,-3 1 13-16,3 2-17 15,1 2 5-15,2 3 4 0,3-2-3 16,2 5-7-16,5 1 0 15,0-6 5-15,0-1-9 16,0-5 4-16,12-6 0 16,5-2-6-16,5-7 15 15,7-2-9-15,5 0 22 16,3-22-19-16,4-9-6 16,-3-3 0-16,-5-2 3 15,-8-2-10-15,-7 0 20 16,-9 0-10-16,-7 4 13 15,-2 4 8-15,0 10 32 16,0 9-44-16,0 8-7 0,0 3-2 16,0 0-12-16,-6 0 12 15,-8 8-7-15,-2 10 16 16,3 2-10-16,6-2 1 16,5-4-11-16,2-2 4 15,0-1-37-15,0-2 28 16,16-3-4-16,3 0 1 15,4-1 11-15,-3-2-7 16,0 1 0-16,-2 1 14 16,-5 0-46-16,-1 1 43 15,-4 3 1-15,-3 0 3 16,-1 3-8-16,0 5 13 16,-4 1-5-16,0 1 33 0,0 2-29 15,0-2 29-15,0-2-11 16,0-3-16-1,6-6 28-15,-2-4-32 0,0-4-1 16,5 0 23-16,2 0-22 16,5 0 44-16,2-15-39 15,1-3-2-15,0-3 5 16,0-8-9-16,1 0-1 16,-3-3 0-16,-2 1-5 15,-1 4 0-15,-6 0 5 16,1 8 0-16,-3 6-6 15,0 5 6-15,-6 4 0 0,0 0-3 16,0 4-8-16,0 0 7 16,0 0-2-16,0 0-17 15,0 0 13-15,0 0 10 16,0 0 0-16,-10 0 0 16,1 0-3-16,1 2 3 15,0 11 0-15,4 4-6 16,0 12-7-16,4 0 17 15,0 9-4-15,0 0 0 16,0-1 9-16,2-3-9 16,14-9 0-16,-1-4 0 15,3-11-1-15,3-10 11 16,-4 0-5-16,5-9 24 0,3-19-25 16,2-3 15-16,-3-8-19 15,-2-2 5-15,-1 4-1 16,-2 2-1-16,-3 6-3 15,1 9 0-15,-3 5 7 16,-1 8-11-16,-1 5 4 16,-1 2-7-16,3 0-3 15,-3 0 5-15,4 0 5 16,-6 8 0-16,2 0 0 16,-5 0 0-16,-1-3 0 15,-2 2 1-15,-3-2 0 16,0-5-1-16,0 3 0 15,2-1-2-15,-2-2 1 16,0 0 0-16,0 0 1 16,0 0 0-16,0 0-3 15,0 0 3-15,0 0 0 0,0 0 0 16,0-10 2-16,0-2-2 16,0 6 0-16,-7 0-17 15,2 3 8-15,-1 2 2 16,-3 1-8-16,-5 0 13 15,-1 0-6-15,-1 8 2 16,-1 10 6-16,3 9-2 16,3-1-11-16,3 6 13 15,2-3 0-15,4-2 0 16,2-8 5-16,0-7-10 16,0-7 5-16,0-5 0 0,0 0 4 15,0 0-1-15,12-17 17 16,5-7-20-16,3-3 3 15,1-4-6-15,-2 6 3 16,0 4 0-16,-2 5-9 16,-5 7 9-16,-6 4 0 15,3 5-2-15,-5 0-26 16,3 2 20-16,0 18 6 16,-1 6 2-16,3 2 17 15,-2 3-13-15,2-6-2 16,0-5-2-16,-3-10 15 15,2-4-14-15,-4-6 1 0,5 0 2 16,4 0 41-16,3-20-44 16,4-3 7-16,5-7-8 15,-2 1-7-15,2 3 2 16,-2 4-2-16,-6 6 7 16,-1 4-2-16,-7 4 2 15,0 5 0-15,-4 3 0 16,-1 0-4-16,0 0 0 15,-2 1-2-15,-2 12-1 16,0-1-8-16,0 5 17 16,-2 0-2-16,-16-2 4 15,1 3 9-15,-2-6-14 16,4-4 1-16,4-3 0 0,2-5 1 16,7 0 12-1,0 0 16-15,2 0-5 0,0-9-12 16,0 1-6-16,0 2 7 15,0 2-6-15,0 4 13 16,0 0-20-16,8 0 0 16,8 4-9-16,2 10 15 15,2 5-7-15,-4-4 1 16,1-1 0-16,-3-4 0 16,-3-4 3-16,0-1-3 15,-2-5 0-15,2 0 16 16,4 0-15-16,8-13-1 15,2-9 2-15,1-2-6 16,1-4 4-16,0 0-2 0,-3 2-1 16,-2 3-10-16,-3-2 7 15,-6 4 6-15,-5 1 0 16,2 5-3-16,-6 1 5 16,-2 2-2-16,-2 3 0 15,0 4 5-15,0 1-8 16,0 2 3-16,0 2 0 15,0 0-16-15,-6 0 17 16,-6 0-1-16,-3 2 0 16,4 12 1-16,2 4-7 15,2 4 6-15,7 6 0 16,0 4-7-16,0-2 22 16,0 0-15-16,13-6 4 0,10-6 8 15,1-7 1 1,8-8-13-16,1-3 2 0,0-6 19 15,-2-18-15-15,-2-7-9 16,-8-1 3-16,-8 6-73 16,-11 1-64-16,-2 6-193 15,0 6-418-15</inkml:trace>
  <inkml:trace contextRef="#ctx0" brushRef="#br1" timeOffset="-164547.96">11899 6072 219 0,'0'0'0'0</inkml:trace>
  <inkml:trace contextRef="#ctx0" brushRef="#br1" timeOffset="-162007.72">11899 6072 16 0,'-96'84'60'15,"96"-84"19"-15,0 0 30 16,0 0-9-16,0 0 23 0,0 0 17 16,0-45-79-16,0 33 15 15,0-1 5-15,0-3-50 16,0 1 32-16,0 1-45 15,0-2-5-15,0 5 23 16,0 1-36-16,0 3 35 16,0 3-10-16,0 3-8 15,0 1 38-15,0 0-41 16,0 0-11-16,0 0-6 16,0 0-9-16,0 12 12 15,-2 13-6-15,-5 8 15 16,0 2-1-16,3 4-8 15,1-4 0-15,3 0 2 16,0-5 5-16,0-8-7 16,0-8 0-16,0-6 6 0,0-4-16 15,5-4 10-15,4 0 0 16,4 0 35-16,6-23-27 16,-4-6-16-16,1-3 1 15,-3-2 2-15,3 0-10 16,-3 3 15-16,-2 5 0 15,2 6-9-15,-6 8 14 16,-3 5-5-16,-2 3 0 16,1 1 6-16,-3 3 5 15,0 0-11-15,0 0 0 16,2 0-9-16,0 0 2 16,5 9 7-16,0 10 11 0,4 3-9 15,3 9 25-15,-2-3-27 16,-1 2 0-16,1-2 10 15,-3-7 0-15,-3-9-7 16,2-5-2-16,-4-7 6 16,4 0 33-16,3 0-3 15,5-20-16-15,5-5-10 16,-2 2-3-16,2 0-8 16,3 0 0-16,-2 5 0 15,0 1-16-15,1 5 14 16,2 3 2-16,-6 5-10 15,1 4 2-15,-1 0 7 0,-4 0 1 16,-3 10-1-16,-6 5-15 16,-6 4 10-16,0-1 0 15,0 3-7-15,-12 0 15 16,-9-3-2-16,-4-2 1 16,0-6 8-16,7-4 0 15,3-6-9-15,4 0 0 16,2-13 14-16,2-12 0 15,5 1-13-15,2 0-1 16,0 5 4-16,0 5 13 16,0 7-17-16,6 1 0 15,-1 6 0-15,-1 0 6 16,1 0-6-16,0 0 0 0,3 0 5 16,-1 10-6-1,2 4 2-15,2 3-1 0,-2 3 2 16,0-1 6-16,4-1-8 15,-2 0 0-15,5-8 4 16,-1-3-3-16,6-4-1 16,6-3 0-16,2 0 9 15,6-14 1-15,1-10-11 16,-1-2 1-16,-2-5-10 16,2 5-2-16,-6 1 4 15,-6 3 8-15,0 4-10 16,-3 4 5-16,-7 1 5 15,-1 5 0-15,-5 4 1 16,-5 2 0-16,0 2 2 0,-2 0-3 16,0 0 4-16,0 0 4 15,0 0-8-15,0 0 0 16,0 0 1-16,0 0-14 16,0 9 13-16,0 3 0 15,0 2-2-15,0 1 11 16,4-1-9-16,1-5 0 15,-3-3 4-15,0-4 0 16,-2-2-2-16,0 0-2 16,2 0 9-16,-2 0 4 15,0-2-4-15,0-15-9 0,0 0 3 16,0-4-17 0,0 1 11-16,-6 1 3 15,-3 2-5-15,-2 7 0 0,4 5 5 16,0 0 0-16,5 5 0 15,-2 0-10-15,-5 0 9 16,-5 14 1-16,-5 14-5 16,-2 6 1-16,1 2 4 15,7 3 0-15,3-7 0 16,8-4-8-16,2-6 8 16,0-5 0-16,0-10-1 15,0-2-3-15,2-5 4 16,8 0 0-16,1 0 0 15,3-7 3-15,5-13-3 0,6-4-7 16,0-4 7-16,-1 0-32 16,0 2 32-16,-1 4-2 15,-5 8 2-15,-7 5-3 16,-5 8 3-16,-2 1-4 16,2 0 2-16,0 5 2 15,1 16 1-15,1 1 8 16,6 2-5-16,-1-2 14 15,5-2-15-15,0-6-3 16,0-2 0-16,2-8 13 16,-5-4-13-16,4 0 0 15,-4 0 5-15,1-16 12 16,-3-3-16-16,1-3-1 16,1 1 0-16,-1-3-19 0,3-4 16 15,1 1-3-15,-3 6 6 16,-1 1-3-16,-3 5 6 15,-5 7-3-15,0 7 19 16,-4 1-15-16,-2 0 4 16,0 0-8-16,0 0 0 15,2 0-9-15,2 12 15 16,-2 0-6-16,3-3 0 16,-1-3 5-16,-4-1-7 15,0-5 2-15,0 0 0 16,0 0 9-16,0 0-5 0,0 0-4 15,0 0 0 1,0 0-7-16,0-15 5 16,0 1-8-16,0 0 10 15,-4 1-5-15,-1 2 6 0,1 5-1 16,2 5 0-16,-2 1 1 16,1 0-4-16,-4 0 3 15,-2 1 0-15,-4 17-16 16,0 5 17-16,2 2-1 15,-1 6 0-15,6-2 2 16,-1 0-6-16,7-4 4 16,0-2 0-16,0-10-1 15,0-1 5-15,0-12-4 16,0 0 0-16,0 0 11 16,2-7-11-16,9-15 0 0,5-7 0 15,-3 2 2-15,-3 1 1 16,-2-1-3-16,-1 5 0 15,-3 4 14-15,3 9-13 16,-4 2 7-16,-1 3-4 16,0 4 17-16,-2 0-21 15,0 0-1-15,4 0 0 16,1 2-16-16,1 19 16 16,1 13 1-16,0 5 0 15,-3 12 2-15,-1 5 8 16,1 2-10-16,-4 4 0 15,0 1 6-15,0 0-7 16,0-2 1-16,0-1 0 16,0-8 1-16,-9-10 8 0,-3-12-9 15,6-9 1-15,-1-12 12 16,3-3-6-16,2-4-7 16,0-2 0-16,2 0 33 15,-8 0-24-15,0-8 24 16,-3-22-20-16,-3-14 3 15,10-12-6-15,4-11-10 16,0-3 3-16,18-4 3 16,13 2-6-16,3 2-8 15,-1 10-8-15,-2 7-63 16,-2 14 13-16,2 9-113 16,-6 5-382-16</inkml:trace>
  <inkml:trace contextRef="#ctx0" brushRef="#br1" timeOffset="-161555.65">13492 5937 710 0,'0'0'227'0,"0"0"-139"16,0 0-40-16,0 0-25 16,0 0 24-16,0 0-41 15,43 0 8-15,-23 0-14 16,-2-5 14-16,-2-4-3 15,-8 2 15-15,1-4 2 16,-2 1 30-16,0 1-45 16,-1-6 6-16,-1 1-19 15,-5-1 18-15,2 4-19 0,-2 1 1 16,0 5 0-16,0-2-8 16,0 3 10-16,0 2-2 15,-2 0 0-15,-9 2-6 16,-3 0-2-16,-3 0 8 15,-1 6 0-15,-1 12-14 16,4 8 15-16,4 6-1 16,6 6 0-16,3 2 8 15,2-4 1-15,0-5-2 16,4-7-2-16,15-9 40 16,5-7-44-16,7-8 34 0,5 0-6 15,7-3-26-15,-5-19 15 16,-1-3-18-16,-6-3-14 15,-8 1-2-15,-8-2-85 16,-11 1-127-16,-4-2-457 16</inkml:trace>
  <inkml:trace contextRef="#ctx0" brushRef="#br1" timeOffset="-160302.65">14527 5668 447 0,'0'0'191'0,"0"0"-25"15,0 0-53-15,0 0-62 16,0 0 45-16,0 0-87 15,-7-9-8-15,-8 25 5 0,-1 12-4 16,1 7 32-16,1 2-20 16,7 1-4-1,5-2 23-15,2-6-29 0,0-6-4 16,11-4 0-16,11-9 5 16,5-10 24-16,-2-1-24 15,2-3 15-15,-2-24 5 16,-6-7-13-16,-5-6-12 15,-5-2 0-15,-9-4 8 16,0 0 3-16,0 3-11 16,-3 7 0-16,-7 14 30 15,2 12-27-15,6 7 22 16,2 3-25-16,-2 0 3 16,-5 9-15-16,3 16 5 0,-2 7 7 15,6-3-6 1,0 2 8-16,0-5-4 0,21-3 2 15,10-2 0-15,12-9 11 16,-1-7-11-16,0-5 0 16,-7 0 3-16,-12-12-3 15,-2-9-3-15,-5-4-1 16,-6-6 4-16,-1-1-2 16,1-7 2-16,-4-1 0 15,-1-2-9-15,-1 4 19 16,0 6-10-16,-2 12 3 15,-2 9 5-15,2 6 21 0,-2 5-29 16,0 0 0 0,3 0-9-16,-3 0 8 0,2 0-3 15,-2 19-4-15,0 18 8 16,0 16-5-16,0 7 5 16,0 10 0-16,-9 6-8 15,-6 6 17-15,-1 5-9 16,-1 1 6-16,-2 2 1 15,3 0 23-15,3 1-22 16,1-8-7-16,4-7 19 16,4-9-11-16,4-18-9 15,0-16 0-15,0-17 8 16,0-12 8-16,9-4-13 16,9-8 19-16,6-18 20 15,1-10-32-15,0-8-10 0,-6-4 0 16,-3-6 6-16,-5-3-22 15,-11-1 12-15,0 2 4 16,-2 0-15-16,-23 5 8 16,-8 8 6-16,-3 9-3 15,-3 7-2-15,2 10-10 16,8 5 16-16,10 5 0 16,10 0-3-16,9-4 11 15,0-3-8-15,13-5 0 16,20 1 3-16,5-1-20 15,5 3 9-15,3 2-41 16,4-2-2-16,-4-2-198 16,-3-4-310-16</inkml:trace>
  <inkml:trace contextRef="#ctx0" brushRef="#br1" timeOffset="-157479.31">15307 5811 210 0,'0'0'86'15,"0"0"30"-15,0 0 43 16,0 0-16-16,0 0 10 16,0 0-55-16,0 38-2 0,0-38-5 15,0 0-32 1,0 0 30-16,0 0-48 0,9-2-2 15,4-20-23-15,6-7-5 16,0-4-11-16,6-6 0 16,-1-3 2-16,6 1-8 15,-4 0 6-15,3 7 0 16,-5 9-8-16,-1 6 2 16,-3 10 6-16,-5 4 0 15,-1 5 0-15,-3 0-20 16,-2 6 19-16,-4 18 1 15,-3 9-8-15,-2 2 0 0,0 1 8 16,0 0 0-16,-16-2 4 16,-1-3-8-16,-2-7 4 15,1-7 0-15,7-5-1 16,3-12 2-16,3 0-1 16,3 0 10-16,-3-7 1 15,5-15 16-15,0-2-22 16,0 0-5-16,0 4 10 15,0 3-3-15,0 6-4 16,0 4-3-16,5 4 8 16,-3 3 4-16,-2 0-11 15,3 0-1-15,-1 0 0 16,2 0-6-16,7 2 6 16,1 13 0-16,5 6 8 15,1-1-8-15,2-1 0 0,2-2 0 16,3-2 0-16,-1-8 11 15,1-3-11-15,1-4 0 16,1 0 5-16,2 0-2 16,2-14-3-16,0-6-7 15,0-5 6-15,-1-5-26 16,-4 1 23-16,-5-3 0 16,-3 1 4-16,-7 5-2 15,-3 4 3-15,-1 2-1 16,0 4 0-16,-2 2 2 0,-3 2-2 15,0 4 0 1,-2 2 4-16,0 0 6 0,0 3-10 16,0 3 0-1,0-3-1-15,0 1 7 0,0 2-6 16,0 0 0-16,0 0 0 16,0 0-12-16,0 0 12 15,-6 8 0-15,-6 16-10 16,3 4 6-16,5 0 4 15,4 3 0-15,0-6 4 16,0 1-4-16,4-1 2 16,12-7-2-16,1-2 0 15,0-7 7-15,0-5-7 16,3-4 0-16,5 0 3 16,0-4 13-16,0-14-14 0,2-5-2 15,-4-4 0-15,-3-1 7 16,-5-5-7-16,-3-4 0 15,-3-3 5-15,-5 4 0 16,-4 8 2-16,0 10 1 16,0 10 13-16,0 4-15 15,0 4 6-15,0 0-12 16,0 0 0-16,0 0-15 16,0 0 14-16,-4 0 0 15,-3 0 0-15,5 0-49 16,2 9 30-16,0 6 6 15,0-1-7-15,5 1 11 0,10 2-5 16,3-1 14-16,-3 2-6 16,1 6 2-16,-5 2 4 15,-7 6 1-15,0 2 0 16,0-1-1-16,0-4 5 16,2-2-4-16,3-10 0 15,3-5 11-15,-6-5-11 16,1-5 0-16,-1-2 3 15,4 0 16-15,5-4-17 16,3-13 5-16,2-5-7 16,0-2 8-16,-2-2-8 15,-3-4 0-15,1 2 3 16,-5-2-2-16,-2 5 3 16,0 2-4-16,-4 9 0 15,-3 4 11-15,0 8-5 0,0 2-6 16,-2 0 6-16,2 0-23 15,0 0 17-15,3 0 0 16,1 0-9-16,6 14 12 16,3 2-6-16,3 3 3 15,3 0 0-15,-2-3 0 16,2-1 1-16,-6-6-1 16,-4-3 0-16,-2-4 7 15,0-2-7-15,-2 0 0 16,4-9 3-16,4-14-7 0,1-7 4 15,-3-3-1 1,1-4-3-16,-5-1-8 0,-3 4 12 16,-4 5 0-1,-2 8 0-15,0 9 12 0,0 7-8 16,0 4 4-16,0 1-8 16,0 0 0-16,0 0-6 15,0 0 1-15,0 4 5 16,0 10-8-16,0 2 9 15,0 0-1-15,6 2 0 16,2 2 7-16,3-2-9 16,5-2 2-16,-1-2 0 15,3-4-13-15,3-6 11 16,2-2-12-16,4-2 14 16,2 0-17-16,0-12 12 0,-2-11 5 15,-2-2 0-15,-2-1-6 16,-8 2 14-16,-2 2-8 15,-4 3 3 1,-5 7 9-16,-1 7 3 0,-3 2-13 16,0 3 3-16,0 0-10 15,0 0-2-15,0 17 7 16,0 9-1-16,0 4 13 16,0 1-14-16,0 4 2 15,0-5 0-15,0-3 5 0,0-8 2 16,4-5-7-1,5-3 0-15,2-8 10 0,2-3-11 16,3 0 1-16,2 0 0 16,0-10 8-16,0-12-8 15,4-4 0-15,-4-2-2 16,1-2-13-16,2 4 5 16,-5 8 10-16,-3 4 0 15,-5 6-1-15,0 4 5 16,-4 4-4-16,-2 0 0 15,0 0 0-15,-2 0-10 16,3 0 10-16,1 0-4 16,0 4-17-16,1 8 28 15,2 4-7-15,-1 2 0 16,-1-4 11-16,1-4-16 0,-4-5 5 16,-2-5 0-1,3 0 1-15,-3 0 8 0,0 0-9 16,0 0 0-16,0 0 6 15,0-7-15-15,0-7-5 16,0-2 14-16,0-2-18 16,0 0 24-16,0 1-6 15,-3 3 0-15,1 7 6 16,2 2 13-16,-2 5-19 16,2 0 2-16,0 0-1 15,-2 0-1-15,0 0 0 16,-3 0-4-16,-3 11 4 0,-4 7-7 15,3 2 7 1,1 3 0-16,0 2 10 16,4-1-1-16,2-3-9 15,2 0 0-15,0-5 5 0,0-2-13 16,12-6 8-16,9-4 0 16,2-1 14-16,4-3-5 15,2 0-9-15,0-7 0 16,2-9 4-16,0-6-3 15,-2-2-1-15,2-2 0 16,-4 0-3-16,-2 0 7 16,-6 0-7-16,-3 3 3 15,-5 3-3-15,-7 5-11 16,-4 1 14-16,0 5 0 16,0 4-13-16,0 3 14 0,0 0-1 15,0 2 0-15,0 0-1 16,0 0-15-16,-8 0 15 15,1 9 1-15,-2 10-15 16,4 3 11-16,1 4 4 16,2 2 0-16,2 2 5 15,0-2-13-15,0 0 8 16,2-8 0-16,9-4-2 16,1-8 6-16,1-8-4 15,5 0 6-15,-1 0-5 16,8-17 20-16,2-8-21 15,0 1 0-15,4-5-1 0,-2-2 8 16,-5 1-7-16,-1-1 0 16,-10 12 1-16,-4 2 1 15,-2 6-2-15,-5 7 0 16,-2 0-8-16,0 4 4 16,0 0-12-16,0 0-16 15,-2 0 11-15,-3 5 5 16,3 7 16-16,2 1-12 15,0 5 6-15,0 2-20 16,2 4 26-16,7-2 10 16,-2-1-9-16,-5 0 33 15,-2-5-34-15,0 0 0 16,0 1 11-16,-23-4 1 16,-16 1-15-16,-17-2 3 15,-11-2-64-15,-11-4-114 0,-4-6-266 16</inkml:trace>
  <inkml:trace contextRef="#ctx0" brushRef="#br1" timeOffset="-157325.39">17248 5025 854 0,'0'0'125'16,"0"0"-125"-16,0 0-32 0,0 0-183 15,0 0-184 1</inkml:trace>
  <inkml:trace contextRef="#ctx0" brushRef="#br1" timeOffset="-156482.96">18185 4995 170 0,'0'0'214'0,"0"0"-97"15,0 0 1-15,0 0-43 16,0 0-10-16,0 0 19 16,0 0-44-16,0 0 22 15,2-7 18-15,7-5-13 16,7-3-2-16,2-7-62 16,1 6-3-16,-3 2 29 15,-5 5-23-15,-2 5 1 16,-4 4-5-16,4 0 3 15,-3 0-10-15,3 15-2 16,-2 9 7-16,-4 3-7 0,-3 2 1 16,0-3 4-1,0-2-3-15,-8 1 5 0,-5-2 9 16,-5 5-9-16,-6 5-7 16,-3 8-16-16,-2 6-102 15,0 3-85-15,7-1-248 16</inkml:trace>
  <inkml:trace contextRef="#ctx0" brushRef="#br1" timeOffset="-156352.95">18191 5661 1095 0,'0'0'160'16,"0"0"-128"-16,0 0-32 15,0 0-14-15,0 0-156 0,0 0-216 16</inkml:trace>
  <inkml:trace contextRef="#ctx0" brushRef="#br1" timeOffset="-134721.62">10684 7999 80 0,'2'-13'134'16,"9"4"21"-16,-2 1-25 0,0 0-15 16,-2 0-43-1,-1 0-24-15,-1-1 28 0,2 4-4 16,-3-1-29-16,0 2 21 16,-1 1-34-1,-1 1 2-15,-2 2 14 0,0-2-26 16,0 1 17-16,0 1-21 15,0 0-15-15,0 0 25 16,0 0-18-16,-15 0-2 16,-6 0-6-16,1 0-7 15,-4 1 7-15,-3 13 0 0,-2 8 4 16,-2 7 4 0,2 9-4-16,6 6-4 0,5 6 6 15,7 2 4-15,9-7-10 16,2 0 0-16,0-12 5 15,11-9 8-15,9-9-9 16,1-8-4-16,0-7 12 16,2 0 1-16,0-18-6 15,1-10-7-15,1-6 8 16,1-7-20-16,1-2-10 16,2-8-25-16,-2 3-19 15,-3 2 7-15,-3 4 53 16,-8 4 5-16,-7 3 2 15,-6 4 1-15,0 3 4 16,0 6 0-16,-15 5 16 16,-5 7-14-16,-5 8-5 15,-6 2-3-15,-3 0 0 0,-1 6-2 16,2 10 2-16,1 4 0 16,10 0-1-16,7 2 3 15,5 3-2-15,10 3 0 16,0 2 0-16,14 8 19 15,19 6-6-15,9 6 3 16,8 2-1-16,-8 0-12 16,-7-8 14-16,-14-7-17 15,-15-8 3-15,-6-4-12 16,0-3 11-16,-21 1-2 16,-9-9 0-16,-1-5 10 15,2-6-21-15,5-3-19 0,10 0-138 16,14-19-208-1</inkml:trace>
  <inkml:trace contextRef="#ctx0" brushRef="#br1" timeOffset="-134452.72">11132 8090 679 0,'0'0'190'0,"0"0"-174"0,0 0-5 15,0 0 19 1,0 0-22-16,0 0 15 16,-45 97-21-16,63-89 8 0,5-8 15 15,-2 0-7-15,0-10 11 16,-1-14-7-16,-7-1-15 16,-4 2 5-16,-7 5-12 15,-2 4 4-15,0 8-12 16,-9 6-69-16,-13 0-86 15,0 0-176-15</inkml:trace>
  <inkml:trace contextRef="#ctx0" brushRef="#br1" timeOffset="-127987.64">11535 7949 7 0,'0'0'132'0,"0"0"-28"16,0 0-30 0,0 0-9-16,0 0 37 0,0 0-26 15,3-21-19-15,-3 21 7 16,0-1-24-16,0 1 6 16,2-2-10-16,-2-2 5 15,0-1 8-15,0 0-46 16,0-3 8-16,2 0 7 15,-2-2-14-15,0-3 27 16,0 1-14-16,0 2-6 16,0-1 17-16,0 0-25 15,0-1 8-15,0 4 3 16,0 2-13-16,0 2 32 0,0 2-22 16,0 2-2-16,0 0 20 15,0 0-25 1,0 0-8-16,0 0 4 0,0 0-21 15,0 0 19-15,0 8-4 16,0 7 6-16,0 2 8 16,0 3 2-16,0 5-8 15,0 1 15-15,0 2-14 16,-9 2 27-16,1 2-28 16,-2 0 4-16,6 3 15 15,-1-4-13-15,3 1-8 16,2 0 10-16,0-4-8 0,0-4 15 15,0-4-17 1,13-4 0-16,8-6 25 0,1-7-20 16,3-3 11-16,2-4-4 15,-1-19-8-15,-2-9 10 16,-3 1-14-16,-6-3 0 16,-1 1 0-16,-4 8 3 15,-3 4-3-15,-5 1 0 16,1 6 4-16,-1 2-5 15,-2 4 1-15,3 4 0 16,-3 2-3-16,0 2 9 16,0 0-6-16,0 0 0 15,0 0 6-15,0 0 2 16,0 0-8-16,0 0 0 16,0 0-10-16,0 0-1 0,0 6-1 15,0 18 8-15,2 6 4 16,2 6 3-16,5-2-3 15,2 0 0-15,2-8 2 16,8-10 6-16,-2-11-8 16,6-5 10-16,-3 0-6 15,-1-23 12-15,-6-9-16 16,-6-2 0-16,0-7-5 16,-7 2 5-16,-2-3 0 15,0-1 0-15,0 2 0 16,0 0-2-16,-2 5 2 15,-5 10 0-15,5 12-5 16,-1 6 10-16,3 6-5 16,0 2 0-16,0 0-22 0,0 0 22 15,0 12-23-15,0 9 23 16,0-1-5-16,10-3 13 16,3-1-8-16,3-2 0 15,1-5 6-15,2-7 8 16,0-2-14-16,1 0 0 15,3-9 8-15,-4-11-1 16,2-6-7-16,-5-4 0 16,-5-4 3-16,-3 2-2 15,-6-2-1-15,-2 2 0 16,0 2-7-16,0 4 15 16,0 8-8-16,0 8 0 0,0 6 1 15,0 4 7-15,0 0-8 16,0 0-16-1,0 0 13-15,0 18-15 0,-2 8 18 16,-2 8 0-16,0 10 3 16,-1 6 8-16,-1 8-11 15,-4 2 1-15,4 3 11 16,-3-1-4-16,3-3-8 16,-4-3 2-16,6-8 5 15,1-7-2-15,3-14-5 16,0-12 0-16,0-7 1 15,0-8 10-15,3 0-3 0,13-23 4 16,5-16-6-16,4-7-11 16,0-3 5-16,-1 3-13 15,-1 5 4-15,-1 7 9 16,-2 5 0-16,-3 10 0 16,-3 7 1-16,-7 5-3 15,-5 7 2-15,-2 0-6 16,2 0 0-16,0 15-20 15,0 11 26-15,-2 7 0 16,0 4 1-16,0 2 10 16,0 2-11-16,0-1 0 15,6-4 3-15,-2-8 5 16,0-6-8-16,-2-10 0 16,3-8 1-16,1-4 18 0,8 0-18 15,3-11 10-15,6-13-10 16,-3-3-1-16,0-4-3 15,-2-1-8-15,0-3 7 16,-3 3-7-16,1 0 11 16,-5 6 0-16,-2 6-7 15,-2 8 13-15,-3 7-6 16,-4 5 0-16,0 0 5 16,0 0-12-16,0 3-12 15,0 15 19-15,0 6-3 16,0 4 10-16,0 1-7 15,0 2 0-15,0 1 1 16,7-2 2-16,2-4-3 16,2-6 0-16,2-8 4 0,2-12 5 15,4 0-2-15,1-14 0 16,5-16-3-16,-4-5 3 16,0 2-7-16,-6 3-4 15,-1 2 1-15,-3 6-1 16,-2 6 4-16,0 3 0 15,-3 5 1-15,1 7-3 16,0-1 2-16,2 2 0 16,-1 0-2-16,-1 0 2 15,0 6 0-15,0 5 0 16,-3 2 0-16,0-1-1 16,-1-5 1-16,-1 2 0 0,-2-7-3 15,0-2 13-15,0 0-10 16,0 0 4-1,0 0-2-15,2-4 1 0,0-12-3 16,-2-1-7-16,0-3 0 16,0 3-5-16,0-2 12 15,0 1 0-15,0 2 3 16,0 4-6-16,0 7 12 16,0 3-9-16,0 0 4 15,-2 2 4-15,-7 0-12 16,-2 0 4-16,0 2 0 15,0 14-9-15,0 6 9 16,2 8 0-16,4 8-2 0,3 4 13 16,2 3-11-16,0 1 0 15,0-7 2-15,13-9 3 16,3-7-5-16,2-13 0 16,4-10 2-16,3-3 6 15,4-27 2-15,0-12-10 16,-2-6 1-16,-1-1-15 15,-4 0 9-15,-2-6 5 16,-4-3-5-16,-5-2 7 16,-2 2-2-16,-5 4 0 15,1 13 0-15,-2 14 13 16,-1 11-12-16,0 10 6 16,-2 4-7-16,0 2 1 0,0 0-4 15,0 0-8-15,0 12 4 16,0 18-3-16,0 6 13 15,0 7-3-15,0 4 6 16,2 3 5-16,0-1-9 16,-2-3-2-16,0-6 0 15,0-4 0-15,0-7 0 16,0-6 0-16,0-9-1 16,-2-8 5-16,0-4-4 15,2-2 0-15,0 0 3 16,0-18 5-16,0-12-8 15,0-8-17-15,9 0 8 0,7 2-15 16,-1 6 22 0,-3 5 2-16,-2 11 0 0,-3 5 19 15,-3 7-15-15,3 2 6 16,-2 0-10-16,1 2 3 16,3 19-3-16,3 7 1 15,-2 5 5-15,1 3 16 16,1 1-22-16,1 1 9 15,-2-7 3-15,1-5-3 16,-2-8-9-16,2-8 0 16,3-10 4-16,3 0 16 15,4-7-16-15,1-26 0 16,3-5-4-16,-5-7-17 0,-8-1-9 16,-9 0-33-16,-4-8-58 15,0-8-238-15</inkml:trace>
  <inkml:trace contextRef="#ctx0" brushRef="#br1" timeOffset="-127722.61">12628 7513 706 0,'0'0'240'0,"0"0"-204"15,0 0-30-15,0 0 27 0,0 0 31 16,0 0 26-16,58 40 22 16,-45-40-62-16,-6-10 8 15,-5-4 0-15,-2 0-47 16,0 6 15-16,0 4-26 16,0 4-10-16,0 0-23 15,7 8-88-15,1 17-179 16,4 0-240-16</inkml:trace>
  <inkml:trace contextRef="#ctx0" brushRef="#br1" timeOffset="-125629.18">13992 7969 93 0,'0'0'133'16,"0"0"39"-16,0 0-5 15,0 0-26-15,0 0-11 16,0 0-46-16,-9 142-8 15,7-131-9-15,2-6-34 16,0-5 9-16,0 0-18 16,0 0 20-16,0-17 30 15,5-22-50-15,19-12-12 16,10-11-12-16,5-1 2 0,3-4-10 16,3 7 1-16,-5 7 7 15,-2 16-6 1,-7 15 5-16,-8 11-1 0,-9 11 2 15,-2 0-8-15,-3 19 4 16,-5 20-16-16,-4 7 20 16,0 1-9-16,-2 1 13 15,-15-6-6-15,-8-3 2 16,-2-10 0-16,-2-6 7 16,5-10-7-16,9-6 0 15,-1-7 15-15,7 0 3 16,0-11 9-16,0-13-18 0,7-7-8 15,2 0 7 1,0 3 0-16,0 6-8 0,0 8 35 16,0 5-34-16,2 4 19 15,1 3-11-15,-1 2-9 16,0 0 7-16,0 0-7 16,0 0 0-16,5 2-8 15,-1 16 1-15,4 2 7 16,-1 1-1-16,1-2 7 15,4-1-3-15,1-1-3 16,6-2 0-16,1-4-2 16,4-5 14-16,3-4-12 15,2-2 0-15,6 0 5 16,-2-19-13-16,-1-3 5 16,-3-2 1-16,-4-2-10 0,-6-2 12 15,-2-2-3-15,-5 0 3 16,-6 1-2-16,-4 3-11 15,1 3 12-15,-5 7 1 16,0 6-8-16,0 4 12 16,0 6-5-16,0 0 1 15,0 0-13-15,-9 0 7 16,-7 9-2-16,1 10 8 16,5 1-6-16,6 1 7 15,4 4-1-15,0-1 0 16,2 2-5-16,21-4-3 15,4-1 6-15,4-7 2 0,2-10 8 16,-2-4-1-16,3 0 5 16,-5-20-11-16,2-13 8 15,-2-6-7-15,-2-8-2 16,0-8-3-16,-3-3 2 16,-6-1-30-16,-4 0 26 15,-8 8 5-15,-2 12 0 16,1 17 14-16,-5 10-7 15,0 7 13-15,0 5-2 16,0 0-11-16,0 0-11 16,0 0 4-16,0 0-13 15,0 14 4-15,0 18 9 16,-7 3 0-16,-6 11-1 0,-1 5 4 16,4 5-3-1,-1 1 0-15,1-2 5 0,1-1 6 16,5-4-6-16,2-5-5 15,2-13 0-15,0-10 4 16,0-8-4-16,0-9 0 16,9-5 2-16,7 0-5 15,5-4 3-15,6-19-38 16,4-7-19-16,-2-7-211 16,-8-3-153-16</inkml:trace>
  <inkml:trace contextRef="#ctx0" brushRef="#br1" timeOffset="-125457.27">14856 7677 658 0,'0'0'303'16,"0"0"-140"-16,0 0-63 15,0 0-11-15,0 0-35 16,0 0-52-16,46-21 29 16,-2 13-31-16,-4 0-25 15,-4-1 3-15,-5-2-92 16,-4-3-160-16,0-2-453 15</inkml:trace>
  <inkml:trace contextRef="#ctx0" brushRef="#br1" timeOffset="-124228.46">15967 7708 228 0,'0'0'218'0,"0"0"-45"16,0 0-59-16,0 0-8 16,0 0-4-16,0 0-14 15,-42-66-17-15,37 60-5 16,0 1-16-16,1 2-29 0,2 3 9 16,0 0-27-1,-5 0 5-15,-1 0-8 0,-6 0 7 16,1 8-6-16,-1 13-1 15,3 8 0-15,1 9 25 16,10 6-17-16,0 2-2 16,0-2-4-16,12-12 7 15,11-11-18-15,-4-11 5 16,6-10 4-16,-3-5-3 16,-6-26 3-16,-3-14 0 15,-6-5-2-15,-7-5 2 16,0-3-3-16,0-4 3 0,-13 4 0 15,-7 7-3-15,-3 10 13 16,6 17-5-16,1 12 19 16,7 10-21-16,-3 2 1 15,2 2-4-15,1 24 1 16,1 7-7-16,8 0 10 16,0 2-4-16,6-4 0 15,15-3 7-15,8-5-13 16,5-5 6-16,-3-6 0 15,1-9-5-15,-4-3 6 16,1-1-1-16,2-24 0 16,-2-5-22-16,-4-3 18 15,-5-6-1-15,-7-1 5 16,-3 1-14-16,-8-8 14 16,-2-1 0-16,0 0 0 0,0 4 3 15,0 14-3-15,0 12 10 16,0 10-4-16,0 6 4 15,0 2-10-15,0 0-8 16,0 12-1-16,0 14 8 16,-4 8-3-16,-6 12 4 15,4 3 0-15,-3 12 7 16,3 3 1-16,0 7-6 16,6 4 4-16,0 8 4 15,0 4 0-15,0-1-5 0,0 1-5 16,0-4 26-1,6-5-21-15,0-11 2 16,-2-18-7-16,5-16 8 0,-3-18-2 16,0-8-6-16,0-7 0 15,5 0 22 1,5-14-16-16,1-18 13 0,2-12-19 16,-11-4 10-16,-8-5-25 15,0-1 13-15,0-2-12 16,-22 2 6-16,-2-2 5 15,-3 0 3-15,5 5 0 16,9 7 4-16,5 10-2 16,8 10-1-16,0 6 2 15,0 4 17-15,14 0-16 16,5 5-4-16,6 4 0 0,4-2-27 16,2 4 1-16,5-1-54 15,-5-2-182-15,0-6-428 16</inkml:trace>
  <inkml:trace contextRef="#ctx0" brushRef="#br1" timeOffset="-123247.63">16847 7488 315 0,'0'0'254'16,"0"0"-90"-16,0 0-28 0,0 0-16 15,0 0-35-15,0 0 10 16,3-14-28-16,3-15-65 15,4-5 22-15,3-3-18 16,0-9-5-16,1 0 22 16,1-5-16-16,3-2-6 15,-5 2-1-15,1 1 2 16,-6 5 4-16,-3 7-1 16,-3 9-5-16,0 8 19 15,-2 11-9-15,0 4-6 16,0 5-1-16,0 1 2 15,0 0 2-15,0 0-7 0,0 0 0 16,0 0-10-16,0 0 10 16,0 0 0-16,-2 3-10 15,-13 20 10-15,-6 10 7 16,2 13-7-16,-1 6 0 16,1 10 11-16,4 4-1 15,3-1-6-15,6-5 1 16,6-4 3-16,0-8 10 15,0-8-18-15,12-10 0 16,5-12 0-16,6-8 13 16,-1-10-13-16,5 0 10 15,1-14-10-15,-1-16 19 16,0-7-19-16,-7 0-2 16,-5-1-7-16,-5 4 6 15,-6 0 3-15,-2 10 0 0,-2 6 1 16,0 12-4-1,0 4 3-15,0 2-3 0,0 0-4 16,-6 0-12-16,-8 10 18 16,5 6 1-16,7-2-27 15,2-3 20-15,0 1-31 16,7-1 26-16,11-1 6 16,-3 1 0-16,3 3 6 15,-1 1 0-15,-3 3 1 16,-3 0 9-16,-1 1-10 0,1-5 15 15,-1 2 12-15,6-5-23 16,2-1 10-16,2-6-10 16,0-4-2-16,4 0 19 15,-1-7-21-15,-3-15-3 16,-5-4-10-16,-3-5-48 16,-12-1-75-16,0-4-229 15</inkml:trace>
  <inkml:trace contextRef="#ctx0" brushRef="#br1" timeOffset="-123057.8">16950 7084 626 0,'0'0'513'0,"0"0"-401"16,0 0-43-16,0 0 0 0,0 0-43 15,0 0-13-15,101-78-13 16,-51 64-8-16,0 4-24 15,-6 6-68-15,-6 4-124 16,-2 0-273-16</inkml:trace>
  <inkml:trace contextRef="#ctx0" brushRef="#br1" timeOffset="-121814.42">17375 7383 345 0,'0'0'149'0,"0"0"-69"15,0 0-34-15,0 0 37 0,0 0 22 16,0 0 44-16,43 6-31 16,-30-6-42-16,6-8-14 15,-2-2-42-15,1-1-9 16,2-2-11-16,-2-1 8 15,0-4-14-15,-3-1 6 16,-3 0-30-16,-6-2 18 16,-6 1-23-16,0 1 19 15,0 5 14-15,0 3 2 16,-18 4 4-16,-1 4-4 0,-8 3 5 16,0 0 7-1,-2 0-7-15,4 15 0 0,0 9 16 16,8 2-21-1,1 8 40-15,7 6-9 0,7 2-1 16,2 1 17-16,0-5-44 16,27-4 9-16,9-10-6 15,3-9-2-15,7-8 6 16,0-7-10-16,-1-7-2 16,-1-20 2-16,1-6-41 15,-3-1 6-15,-4 2-36 16,-7-2-27-16,-4 5 59 0,-5 4 29 15,-3 7 10 1,-6 3 15-16,-5 8-10 0,0 2 12 16,-6 4 10-16,0 1-17 15,2 0 8-15,-2 6 3 16,3 10-3-16,-1 0 18 16,-2 2-35-16,0-3 18 15,1-6-18-15,-1-1 9 16,-2-4-10-16,0-2 0 15,0-2 0-15,0 0 4 16,0 0 4-16,0 0-8 16,0 0 1-16,3-4 0 15,-1-15-2-15,-2-4-10 16,0 0 11-16,0 2-3 16,0 7 11-16,0 3-8 0,0 8 11 15,0 3-9-15,0 0 3 16,0 0-5-16,-5 12-3 15,-8 13-8-15,0 8 13 16,-1-1-2-16,1-4 0 16,3-5 5-16,6-3-8 15,2-9 3-15,2-5 0 16,0-4-12-16,2-2 18 16,12 0-6-16,3 0 2 15,1-10 1-15,-5-5-6 16,3 1-24-16,0 3 27 15,0-1-3-15,4 2 4 16,2 2-1-16,2 3 7 0,-1 4-4 16,-6 1 10-16,1 0-13 15,1 0 0 1,-4 0 17-16,3 0-12 0,-5 0-2 16,3 0 7-16,-3 0-3 15,-2-4-7-15,0-15 0 16,-2-2 0-16,0-4 2 15,-2-9 3-15,0-2-1 16,-1-7-4-16,-2-6 5 16,1 1-11-16,-3-1 6 15,-2 10 0-15,0 8 24 16,0 14-24-16,0 7 20 0,0 8-13 16,0 2 1-16,0 0-14 15,0 0 6-15,0 0 0 16,0 0-13-16,-9 9 17 15,-2 16-4-15,0 7 0 16,-2 10 3-16,2 8-3 16,1 7 0-16,4-2 0 15,2-1 6-15,4-8 2 16,0-12-8-16,0-8 0 16,0-8 6-16,2-13-14 15,16-5 11-15,4 0-3 16,4 0 0-16,3-20-6 0,0-4-37 15,-4-4-46-15,-4-7-207 16,-11-2-391-16</inkml:trace>
  <inkml:trace contextRef="#ctx0" brushRef="#br1" timeOffset="-121645.65">18083 7066 546 0,'0'0'379'0,"0"0"-231"15,0 0-40-15,0 0-52 16,0 0-52-16,0 0-4 16,81-29-14-16,-51 20-30 15,-4 3-116-15,1 2-77 16,-2 2-151-16</inkml:trace>
  <inkml:trace contextRef="#ctx0" brushRef="#br1" timeOffset="-119955.72">18376 7222 247 0,'0'0'190'15,"0"0"-61"-15,0 0-59 16,0 0 4-16,0 0 24 15,0 0-4-15,23-13 37 0,-23 13-63 16,0 0-37 0,2 0-12-16,2 2 0 0,4 18-19 15,-4 7 22-15,3 2-18 16,-3 0 16-16,-2-3-20 16,2-5 0-16,4-3 7 15,-6-8 2-15,2-2-9 16,-2-4 0-16,3-4 3 15,3 0 14-15,8-14-10 16,6-14-7-16,3-8 0 16,-3 2-31-16,-6 4 28 15,-3 5-2-15,-4 10 10 16,-5 5 11-16,2 6 4 0,-4 4 8 16,-2 0-16-1,2 0-12-15,0 0-5 0,0 15 5 16,0 12 9-16,0 1 25 15,-2 6-32-15,0-3 9 16,0 1-1-16,3-9 1 16,-3-7-11-16,2-6 0 15,0-6 0-15,0-4 10 16,0 0-8-16,4 0-2 16,7-6 7-16,5-20-7 15,8-6-8-15,5-6-9 16,0 0-1-16,-2 1 8 0,-6 8 9 15,-7 5 1-15,-6 12 15 16,-3 4-9-16,-3 8 18 16,-2 0-22-16,-2 0 7 15,6 0-14-15,-2 8 14 16,2 11-9-16,1 4 29 16,-1 0-19-16,4 2-3 15,-1-5-7-15,-1-2 0 16,2-6 5-16,-1-2-5 15,-1-5 0-15,2-3-5 16,3-2 19-16,2 0-14 16,3 0 6-16,5-3-1 15,-1-13-10-15,-5-2-8 16,2-2 4-16,-6 2 1 16,-5 0-8-16,6 2 14 0,-5 0-1 15,-1 3 3-15,0-1-11 16,-8 6 11-16,0 4-5 15,0 3-4-15,0 1 18 16,0 0-8-16,0 0-1 16,-10 0 0-16,-3 8-15 15,2 11 15-15,0 10 0 16,2 1-7-16,3 3 15 16,1 4-8-16,5-3 0 15,0-4 0-15,0-4-6 16,0-8 6-16,7-7 0 15,-1-6-6-15,1-5 20 0,-1 0-5 16,6-12-9-16,5-13-10 16,4-6 8-1,1-1-20-15,-2 3 15 0,0 3-5 16,-6 5 15-16,-5 10-3 16,-5 11 9-16,-2 0-1 15,0 0 1-15,2 0-9 16,4 9 0-16,1 8-7 15,-1 6 15-15,-1 0-5 16,0 4-3-16,-3-1 7 16,1-4-6-16,-3-6-1 15,0-5 0-15,0-8-1 16,3-3 10-16,6 0-11 0,4-8 2 16,8-20-35-16,4-8 32 15,-2-6-34-15,-4 0-24 16,-3-2 32-16,-7 6 14 15,-2 7 15-15,-2 12 17 16,-2 9 0-16,-1 7 46 16,-4 3-63-16,2 0-4 15,-2 8-7-15,0 13 11 16,0 3 8-16,2 4-8 16,0 1 5-16,3-4 2 15,4-3-5-15,2-6-2 16,0-7 0-16,5-4 1 0,-3-5-1 15,1 0 0-15,1-22-12 16,-3-7 7-16,-4-3-10 16,-1-3 12-16,-3-5-12 15,-4-4 19-15,0-7-4 16,0-1 5-16,0 2 0 16,0 8 23-16,0 13-28 15,0 17 0-15,0 5 33 16,0 7-23-16,2 0-10 15,0 0-10-15,4 18 10 16,-2 10 8-16,0 5-7 16,-2 8 5-16,-2 3-3 15,0 4 8-15,0 2-11 16,0-1 0-16,0-5 1 16,0-5 2-16,0-5 1 0,0-10-4 15,0-10 0-15,7-7-2 16,7-7 1-16,5 0 2 15,8-12 8-15,4-12-9 16,0 1-12-16,1-4 7 16,-3 5 3-16,-2 4-8 15,-5 7 10-15,-5 6 0 16,-3 5-8-16,-7 0 1 16,-3 2 6-16,-2 13 1 15,-2 5 0-15,0-6-14 16,-2-2-30-16,-15-5-115 15,-4-7-162-15,-5 0-344 0</inkml:trace>
  <inkml:trace contextRef="#ctx0" brushRef="#br1" timeOffset="-119785.83">19772 6962 920 0,'0'0'357'0,"0"0"-236"16,0 0-61-16,0 0-44 15,0 0-3-15,0 0-13 16,136-53-1-16,-116 58-65 16,-9 13-60-16,-11-2-226 15,0-4-378-15</inkml:trace>
  <inkml:trace contextRef="#ctx0" brushRef="#br1" timeOffset="-117324.46">11473 9266 374 0,'0'0'259'16,"0"0"-99"-16,0 0-55 15,0 0-46-15,0 0-18 16,0 0-31-16,15-14 13 15,-15 14-10-15,3 0-10 16,-1 0 27-16,-2 9-21 16,5 11 17-16,-3 4-4 15,-2-1-21-15,0 2 10 0,0-6-11 16,0-3 0 0,0-5 5-16,0-6-5 0,0-5-18 15,0 0 9 1,0 0 9-16,0-19 0 0,0-8-15 15,0-5-21-15,0-1 17 16,-2 1-31-16,-3 3 41 16,3 3 7-16,-1 9 4 15,1 5 22-15,2 7-6 16,0 2 15-16,0 3 3 16,0 0-33-16,-2 0-3 15,0 0 0-15,-3 0 0 0,1 5 12 16,-5 12 31-1,0 7-15-15,-4 10 14 0,-1 1-30 16,-1 7 10-16,2 2-3 16,-1 0-18-16,5-1 19 15,5-6-20-15,2-11 0 16,2-3-6-16,0-9 13 16,0-7-7-16,17-5 0 15,12-2 2-15,11-7 13 16,14-25-15-16,6-10-33 15,0-4 24-15,-8-1-38 16,-10 8 28-16,-13 5 10 16,-9 13 9-16,-7 5 5 15,-3 4-2-15,-2 6 7 16,1 3 2-16,-1 3-1 16,0 0-11-16,1 0 0 15,-3 0 0-15,0 0 10 0,0 11-10 16,-4 5 0-1,0 3 18-15,-2-4-10 0,0 2-4 16,0-10-4-16,0-2 7 16,0-3-7-16,0-2 0 15,0 0 0-15,0 0 7 16,0 0 3-16,0 0-10 16,0-14 0-16,-4-6 4 15,-4 1-16-15,4-3-1 16,-2 2 13-16,1 2-8 15,1 4 13-15,2 6-5 16,0 4 0-16,-2 4 3 0,2 0 6 16,-4 0-9-16,-5 0-5 15,-3 14-12-15,-3 7 20 16,-1 4-3-16,3 3 0 16,-2 4 3-16,5 1 14 15,0 0-17-15,5-2 0 16,3-5 3-16,4-9 1 15,0-5-4-15,0-5 0 16,0-7 1-16,13 0 6 16,9-8-7-16,7-15 3 15,0-7-10-15,3-2-22 16,-1-5 14-16,2 0 3 16,-4 4 11-16,-4 8-10 0,-7 6 11 15,-9 10 0-15,-5 7 32 16,-2 2-31-16,-2 2-2 15,0 22 2-15,0 8-1 16,0 4 32-16,0 0-26 16,0 2-6-16,0-8 1 15,0-6 6-15,0-8-7 16,0-7 0-16,0-8 3 16,0-1 11-16,0 0-11 15,0-7 9-15,0-17-12 16,19-8-20-16,2-3 9 15,6-2-7-15,6 5 3 0,-2 1 4 16,-4 9 11-16,-4 5 0 16,-10 10 4-16,-6 7 3 15,-2 0-8-15,-3 0 1 16,0 16 0-16,2 8 34 16,-2 4-33-16,1 1 17 15,-3 0-13-15,0 0 5 16,0-5-10-16,0-2 0 15,0-7 4-15,0-4-3 16,-3-6-1-16,1-3 0 16,2-2-2-16,0 0 7 15,0-9-12-15,12-18 7 16,10-2-24-16,7-5 13 0,2-1 11 16,0 3-2-16,0 4-6 15,-4 7 7-15,-4 4 1 16,-8 8 0-16,-1 9 1 15,-4 0-2-15,2 0 6 16,-1 14-5-16,-2 13 19 16,-3 4-16-16,1 2 18 15,0-5-12-15,2-4-7 16,-3-7 15-16,1-5-13 16,0-8-4-16,-3-3 6 15,5-1 5-15,5 0-8 16,5-10-3-16,8-16-18 0,0-6-12 15,0-7-126 1,-5 2-266-16</inkml:trace>
  <inkml:trace contextRef="#ctx0" brushRef="#br1" timeOffset="-115724.39">13140 9319 372 0,'0'0'162'16,"0"0"-86"-16,0 0 32 15,0 0 19-15,0 0-33 16,0 0 35-16,23-12-86 16,-12-9-27-16,-3-4 3 15,2-6-14-15,-1-3-5 16,-1-2 1-16,1 2 4 16,1 2-10-16,-2 7 1 0,-1 6 4 15,-1 7-2-15,-3 6 13 16,-3 3-11-16,0 3 6 15,0 0-6-15,0 0-6 16,0 5 6-16,0 14 4 16,-3 6 34-16,-3 3-31 15,-1-1 8-15,3 4 4 16,0-1-17-16,4-2 17 16,0-1-19-16,0 0 1 15,0-5 1-15,8-6 11 16,5-6-11-16,1-6-2 15,1-4 6-15,6 0 20 16,1-21-26-16,1-10 3 0,3-5 9 16,0-1-10-16,-5 6-2 15,-5 7 0-15,-5 7 7 16,-5 8-1-16,-2 2-6 16,-1 7 0-16,-1 0-3 15,0 0-3-15,3 9 2 16,0 12 4-16,-3 6 0 15,-2 4 11-15,0-2-11 16,0 0 0-16,0-2 6 16,0-8 3-16,0-7-9 15,0-7 0-15,0-5 1 16,0 0 13-16,8 0-14 16,6-12 4-16,6-12-2 15,2-6-2-15,3 0 0 16,0-2-13-16,-4 4 10 0,0 4-7 15,-3 8 9-15,-5 7 1 16,-7 5-8-16,-1 4 0 16,0 0 3-16,-3 9 4 15,0 12 1-15,2 3 20 16,-4 3-20-16,0-1 5 16,0-4 2-16,0-5-2 15,0-2-5-15,0-7 0 16,0-6 3-16,0-2-1 15,0 0-2-15,0 0 0 0,9-14-7 16,7-18-3-16,8-5-8 16,3-4 3-1,0 3 9-15,-3 4-4 0,-1 5 10 16,-6 9 0-16,-1 8 14 16,-7 7-10-16,-3 5 17 15,-1 0-21-15,2 1 0 16,0 22 10-16,-1 7 2 15,1 2-8-15,2 0 5 16,0-5 0-16,-1-5-9 16,4-7 0-16,-1-9 1 15,4-6-7-15,3 0-4 16,5-12-21-16,2-12 0 0,-2-7-105 16,4 0-39-1,0-1-70-15,-4-4-70 0,-3-4 190 16,-5-1 125-16,-1-5 146 15,-5 1 105-15,-1 4-58 16,-1 5-57-16,-3 14 15 16,1 8-71-16,-3 6-6 15,-2 8-41-15,3 0-19 16,-3 0-9-16,0 0-5 16,0 0-2-16,0 20-10 15,0 16 12-15,0 18 18 16,0 13-18-16,0 9 0 0,-12 8 12 15,-5 2-3 1,-4 4-9-16,2 2 0 0,-6-4 1 16,0-3 0-16,1-1-1 15,1-8 0-15,6-6-2 16,1-10-17-16,7-17-6 16,7-19-22-16,2-20-62 15,0-4-96-15,15-31 9 16,8-16-476-16</inkml:trace>
  <inkml:trace contextRef="#ctx0" brushRef="#br1" timeOffset="-115458.53">14106 9078 732 0,'0'0'260'15,"0"0"-142"-15,0 0-17 16,0 0-22-16,0 0-52 15,0 0 7-15,167-175-34 16,-130 175 10-16,0 0-15 16,-10 22 5-16,-8 4 0 15,-15 2-4-15,-4 3-1 16,0 0 5-16,-19-3 0 16,-8-1 3-16,0-4 2 15,2-4-5-15,3-5-62 16,7-6-107-16,8-8-239 15</inkml:trace>
  <inkml:trace contextRef="#ctx0" brushRef="#br1" timeOffset="-113796.49">14553 9101 808 0,'0'0'126'15,"0"0"-77"-15,0 0 2 16,0 0-13-16,0 0-23 16,0 0 26-16,74-108-14 15,-63 72-21-15,-4-6 32 16,0 1-19-16,4-5-11 0,2 9 8 16,3 4-12-16,-5 15-1 15,-4 9-2-15,0 7 4 16,-7 2-10-1,0 6-7-15,0 20 12 0,0 7-7 16,-3 1 7-16,-3-2 0 16,-2-1 0-16,4-7 0 15,2-7 0-15,0-5 0 16,0-5-6-16,2-3 5 16,0-4-33-16,0 0 15 15,0 0-1-15,13 0 8 16,1 0 8-16,-4 0 4 15,4 0 0-15,-3 0-2 16,2 0 2-16,1 0 0 0,-1 6-1 16,-1 9 5-16,-2-1 17 15,-1 2-3-15,-1 2-11 16,-6-1 29-16,0 2-25 16,0-6 2-16,0-3-13 15,0-6 9-15,0-1-6 16,-2-3-1-16,3 0-1 15,1 0 12-15,10 0-4 16,3-5-8-16,10-19-1 16,2-3-31-16,4-4 23 15,-4 6-2-15,-4 0 10 16,-5 7 8-16,-9 4-7 16,-2 8 15-16,-3 2 12 15,-2 4-13-15,-2 0 15 16,-2 0-30-16,0 0 3 0,0 7 1 15,0 12-1-15,0 5 12 16,0 7-2-16,0-4-7 16,0 2 3-16,0-8-9 15,8-5 0-15,3-4 9 16,7-8-3-16,0-4-6 16,2 0 8-16,3 0 0 15,-1-5-6-15,-3-11-2 16,2-4-25-16,-6-6 20 15,-1-2-35-15,-8-5 15 0,-6-1 14 16,0 1-7-16,0 1 13 16,-6 7 5-16,-12 7 0 15,3 6 15-15,-4 12-13 16,0 0 5-16,-4 0-7 16,1 9 3-16,-1 12-3 15,4 4 1-15,1 2-1 16,7 4 24-16,7 2-19 15,4 1-3-15,0-1-2 16,0-5 9-16,21-5-13 16,6-5 4-16,2-5 0 15,-4-8 11-15,-5-5-3 16,-1 0-8-16,2-1 0 0,-1-21-3 16,9-9-6-1,-1-2 6-15,5-4 3 0,-2-1-7 16,-8 2 14-16,2 8-7 15,-7 7 0-15,-3 6 5 16,-3 9 6-16,-7 6-6 16,-1 0-4-16,-2 0 1 15,2 9 10-15,3 17-12 16,2 6 9-16,0 5-4 16,0 3 9-16,2-1-14 15,-2-8 0-15,0-4-1 16,-5-9 9-16,0-10-8 15,-1-4 0-15,2-4 6 16,3 0-6-16,7-16 0 0,8-15-15 16,2-6 9-16,-1-6-20 15,-1-1 18-15,-4 2 7 16,0 0 1-16,-6 8-4 16,-7 8 12-16,2 10-8 15,-6 10 42-15,-2 6-40 16,0 0 15-16,0 0-17 15,0 8-8-15,0 13-1 16,0 4 9-16,-2-1 0 16,2-1-5-16,0-2 12 15,0-3-7-15,0-4 0 16,4-6 2-16,4-2-3 16,1 0 1-16,3-6 0 15,3 0 9-15,8 0 2 16,1 0-10-16,7-10-1 0,3-9-10 15,-5 0 8-15,-5-1-18 16,-4 3 20-16,-6-2-5 16,-8 4 12-16,1 3-7 15,-5-2 0-15,-2 2 1 16,0 3-7-16,0 1 6 16,0 2 0-16,0 0-7 15,0 3 12-15,-7-2-7 16,-3 5 2-16,-4 0 0 15,1 0-11-15,-3 0 11 16,3 10 0-16,2 8-11 0,-1 5 13 16,4 6-5-16,3 3 3 15,5 0 0-15,0 0-7 16,5-4 7-16,19-5 0 16,3-5 18-16,7-9-18 15,1-3 15-15,5-6-12 16,3 0 0-16,-6-18 5 15,1-10-8-15,-9-7-28 16,-6-3-1-16,-13-5-96 16,-7-4-173-16,-3 4-212 15</inkml:trace>
  <inkml:trace contextRef="#ctx0" brushRef="#br1" timeOffset="-112109.45">16538 8799 402 0,'0'0'275'16,"0"0"-132"-16,0 0-31 16,0 0 15-16,0 0-67 15,0 0 0-15,87 0-1 16,-66-17-38-16,4-2 11 16,-2-5-14-16,1-3-18 15,3-3 12-15,-5-2-12 16,3 0 0-16,-7 3 0 15,-3 0-25-15,-5 7 22 0,-6 2-9 16,-4 8 11-16,0 5-10 16,0 0 6-16,0 7 5 15,-4 0 0-15,-10 0-10 16,1 0 8-16,-3 14-3 16,0 11 5-16,0 2-6 15,1 7 11-15,1 5-5 16,4 1 4-16,1 4 5 15,1-1-1-15,6-2-8 16,2-7 0-16,0-12 1 16,0-5 8-16,14-12-9 15,4-3 15-15,2-2-12 16,2 0 14-16,5-19-14 16,1-6-2-16,7-5 8 15,0-2-4-15,1-1-5 0,-3 3 0 16,-2 6 3-16,-4 6-6 15,-9 9 3-15,-7 2 0 16,-7 7 3-16,-4 0-3 16,0 0-7-16,0 14 7 15,0 9 3-15,0 3 16 16,0-1-14-16,0 0-4 16,0-5 8-16,-4-6-3 15,4-6-6-15,0-4 0 16,0-4 1-16,0 0 2 15,0 0 6-15,0-9-3 16,17-12-6-16,6-9-7 0,4 0 6 16,0 2 0-16,-3-1-6 15,1 5 3-15,-8 4 4 16,-5 6 0-16,-3 9 39 16,-7 0-26-16,0 5 14 15,2 0-27-15,3 0 0 16,5 17 0-16,3 1 18 15,-1 1-16-15,1 2 13 16,-1-3-9-16,1-2-6 16,1-4 0-16,1-5 1 15,8-5-11-15,2-2 2 16,6-4-9-16,5-22 16 16,0-4-29-16,-2-4 14 15,-5 0 14-15,-4 0-4 16,-6-2 6-16,0-2 0 0,-8-2 0 15,-6 2 10-15,-5 8-9 16,-2 8 13-16,0 11-3 16,-14 11-6-16,-12 0-10 15,-6 16 2-15,1 14 3 16,0 5-5-16,9 0 9 16,4-1-4-16,7-2 0 15,9-6 0-15,2-7-9 16,0-5 9-16,11-3 0 15,7-8 2-15,0-3 2 0,4 0-4 16,-2-15 0 0,0-10 0-16,-2-3-1 0,-3 3 1 15,-1 0 0-15,-5 4 5 16,-3 9 1-16,-4 3 6 16,1 6-4-16,-3 3-1 15,0 0-14-15,0 0-1 16,0 23 8-16,0 10-11 15,0 10 20-15,-5 7-9 16,-6 5 8-16,1 5-4 16,-2 5 8-16,-1 4-12 15,-3-2 0-15,1-2 5 16,-3-9 2-16,-3-5-7 0,2-11 0 16,-2-10 5-16,1-9-6 15,5-6 3-15,4-10 0 16,1-5 31-16,2 0-21 15,-1-7 26-15,0-23-7 16,6-12-30-16,3-12 21 16,0-9-18-16,17-7-3 15,7 0 6-15,7-1-7 16,3 6-15-16,1 9-24 16,3 8-45-16,3 11 7 15,1 6-77-15,-3 4-353 16</inkml:trace>
  <inkml:trace contextRef="#ctx0" brushRef="#br1" timeOffset="-110966.11">17989 8444 541 0,'0'0'298'0,"0"0"-170"16,0 0-18-16,0 0-25 15,0 0-49-15,0 0 2 16,7-3-37-16,-7 3 7 15,0 0-8-15,2 0 5 16,4 0-10-16,3 12 5 16,1-7 0-16,-6 1 6 15,0-5 2-15,-4-1-8 16,0 0 0-16,0 0 6 16,0 0 10-16,0 0-11 15,0-3 21-15,0-11-10 0,0-2-9 16,0-4-7-16,0 0 0 15,0 2 1-15,0 4-4 16,0 3 3-16,0 6 0 16,-6 5 2-16,-8 0 3 15,1 0-8-15,-8 3 3 16,2 14 0-16,1 1-5 16,-3 4 5-16,6 1 0 15,-1 3 0-15,1 7 15 16,3 1-15-16,2 3 0 15,1-4 1-15,9-8 1 16,0-8-2-16,0-7 0 0,15-10 7 16,14 0 2-16,2-11-4 15,3-17-5-15,-1-3 0 16,-6 4 7-16,-7 2-7 16,-2 4 0-16,-3 8-5 15,-1 3 13-15,2 2-13 16,2 5 5-16,1 3 0 15,4 0-8-15,-5 0 8 16,-3 13 0-16,1 6-8 16,-5-5 10-16,2 6-3 15,3-8 1-15,2-5 0 16,4-5 6-16,0-2-4 16,1 0-2-16,-4-2 4 0,2-14-4 15,-5-7-1-15,1-3-17 16,-5-6 14-1,-6 1-4-15,-4-3 3 0,-2 2 5 16,0 1-4-16,0 7 11 16,-6 11 3-16,-2 2-10 15,4 9 10-15,0 2 3 16,-5 0-13-16,-5 2 0 16,-3 24-3-16,-8 4-1 15,3 9 0-15,2-4 5 16,9-1-1-16,8-5 7 15,3-7-6-15,3-8-1 16,15-6 5-16,4-8 2 0,-2 0 0 16,0-8-7-16,1-13 1 15,-6-6 4-15,-2-1-5 16,-2 2 0-16,-2-2-2 16,3 6 5-16,-4 4-7 15,-1 7 6-15,-3 8-2 16,-2 1 12-16,-2 2-12 15,0 0-6-15,0 22 2 16,0 14 3-16,0 8 0 16,-2 6 2-16,-9 10 3 15,-5 4 5-15,1 6-7 16,-1 3-2-16,-1-3 5 16,1-5 0-16,1-9-6 15,-1-10 1-15,1-15 0 16,1-9 1-16,3-10 4 0,4-7-5 15,2-5 12-15,1 0-2 16,2-10 29-16,-1-20-12 16,3-17-1-16,0-9 8 15,12-8-19-15,8-5-2 16,2 4-9-16,1 2-4 16,0 13-3-16,-2 8-35 15,-1 8-20-15,0 10-15 16,0 6-66-16,0 4-332 15</inkml:trace>
  <inkml:trace contextRef="#ctx0" brushRef="#br1" timeOffset="-109132.68">18658 8382 542 0,'0'0'386'0,"0"0"-244"0,0 0-56 16,0 0-6-16,0 0-39 15,0 0-35-15,35-21-8 16,-22 20 2-16,1-1 0 16,1-2 4-16,-1-1-1 15,-3 0-3-15,0-2 0 0,-2-2 5 16,2-1-5-16,-2-5 0 16,-2 1 0-1,0 0 7-15,-5-1-5 0,0 2-4 16,-2 1-3-16,0 5-14 15,0 2 17-15,0 1-12 16,0 4 11-16,-9 0-3 16,-2 0-2-16,-4 0 6 15,1 4 1-15,-1 11 1 16,3 0 14-16,1 9-13 16,2 9 8-16,5 3 8 15,2 4-14-15,2 0 6 16,0-6-9-16,0-4 3 15,15-6 3-15,5-10-5 16,2-6 4-16,3-8 10 0,-1 0-12 16,1-4 6-16,2-17-9 15,2-4 2-15,-2-3-7 16,2-4 5-16,-3-2 0 16,-1 2-1-16,-5 8 7 15,-3 3-6-15,-5 12 0 16,-3 6 0-16,-5 3-8 15,-2 0 8-15,0 0-7 16,0 20 4-16,-2 4 2 16,0 7 1-16,0 1 0 15,0-1 9-15,0 6-11 16,0-4 2-16,0-4 0 0,0-7 4 16,0-6 2-16,0-8-6 15,3-8 0 1,8 0-2-16,2-6-4 0,8-17-6 15,1-6-15-15,1 0 12 16,0-2-17-16,0 2 32 16,0 6 0-16,-8 5-1 15,-1 6 1-15,-6 8 7 16,-1 4 8-16,-3 0-9 16,-2 13 2-16,-2 10-8 15,0 9 23-15,0-2-19 16,0 1 19-16,0-2-16 15,0-9-4-15,3-6 10 0,-1-6-5 16,3-4-8-16,-3-4 0 16,0 0 7-16,2 0 0 15,3 0-7 1,7-17-8-16,5-7 5 0,4-7-21 16,1-1-2-16,1-2 11 15,-3 2 7-15,-2 2 6 16,-4 9 4-16,-5 12 10 15,-2 4 31-15,-5 5-33 16,1 0 6-16,4 3-16 16,-1 15 4-16,4 5 31 15,-1 0-20-15,0 0-1 16,-4 1 15-16,2-1-24 0,0-5 0 16,-5-4-5-1,5-8 5-15,0 0-3 0,2-6-1 16,7 0-1-16,2-1 8 15,0-19-8-15,2 1-4 16,1-1-3-16,-4-2-11 16,4-4 11-16,-3-3 5 15,-2-1 2-15,-2 2-2 16,-3 2 4-16,-7 3-2 16,-1 5 0-16,-5 4-7 15,0 3-2-15,0 4 7 16,0 0 2-16,0 5-3 15,-3 1 7-15,-1 1-4 16,-2 0 0-16,-3 0-7 0,-3 3-2 16,-1 19 9-16,0 7 0 15,1 9-3-15,4 3 11 16,4-2-8-16,4-6 0 16,0-4 5-16,0-9-7 15,10-5 2-15,1-8 0 16,1-5 2-16,1-2 7 15,-1 0-9-15,3-14 0 16,-1-10-8-16,-1-5-1 16,-1-4 5-16,0 1 4 15,-1 2-2-15,-1 8 15 16,-2 7-12-16,-3 9 0 16,1 5 7-16,-2 1-10 15,1 1 2-15,4 26 0 0,0 6 1 16,0 1 11-16,2 1-3 15,0-9-9-15,0-6 8 16,5-6-8-16,-1-10 0 16,5-4 0-16,5-4-3 15,0-21 2-15,0-7-6 16,-4-6-17-16,-3-8-14 16,1-5 25-16,-2-4-16 15,-1-3 29-15,-1-3-17 16,1 1 23-16,-3 3-6 15,-4 11 0-15,0 10 8 0,-4 14 9 16,-5 9-15-16,2 8 12 16,-2 5 0-16,0 0-12 15,0 0-4 1,0 10-9-16,0 16 11 0,0 7-1 16,-9 10 2-16,4 7-1 15,1 7 24-15,-1 7-17 16,1 1 7-16,-3 0-12 15,3-9 3-15,2-8 5 16,2-18-10-16,0-14 0 16,0-8-3-16,0-8 17 15,2 0-14-15,15-20 0 16,8-9 7-16,4 0-16 0,2-2 6 16,1 6-2-16,-1 4-8 15,-2 11 12-15,-7 7-1 16,-4 3 2-16,-5 0 0 15,-6 10 0-15,-7 15 2 16,0 8-2-16,0 3 13 16,-16-6-6-16,-8-4-14 15,-5-2-14-15,-10-10-47 16,0-6-8-16,-1-8-235 16,4-9-374-16</inkml:trace>
  <inkml:trace contextRef="#ctx0" brushRef="#br1" timeOffset="-108984.05">20296 8083 1161 0,'0'0'191'0,"0"0"-127"15,0 0-38-15,0 0-11 16,0 0-15-16,0 0-29 16,192-58-36-16,-179 74-147 15,-11-2-374-15</inkml:trace>
  <inkml:trace contextRef="#ctx0" brushRef="#br1" timeOffset="-107542.33">20880 8037 134 0,'0'0'85'16,"0"0"2"-16,0 0 43 0,0 0 40 15,0 0-32-15,0 0-6 16,-62-31-47-16,57 31-17 15,5-3 47-15,0 0-51 16,0 0 8-16,0-5-22 16,0-4-41-16,9-4 6 15,6 4-15-15,-1 3 0 16,-1 5-7-16,1 4 7 16,-3 0-2-16,1 17-8 15,-2 11-28-15,-5 4 32 16,-5 4-12-16,0 4 18 15,-5 4-17-15,-15 2 15 16,-7 6-1-16,0 3-18 0,1 1-84 16,4-3-91-16,6-12-251 15</inkml:trace>
  <inkml:trace contextRef="#ctx0" brushRef="#br1" timeOffset="-107328.11">20824 8717 150 0,'0'0'82'15,"0"0"-33"-15,0 0 53 16,0 0 50-16,0 0 117 16,0 0-22-16,13 12-152 15,-13-33-14-15,0 8-28 16,0 7-52-16,0 6-2 0,0 0-133 15,0 18-395-15</inkml:trace>
  <inkml:trace contextRef="#ctx0" brushRef="#br1" timeOffset="-105734.86">11861 11025 226 0,'0'0'155'0,"0"0"-39"16,0 0-17-16,0 0 25 15,0 0 24-15,0 0-45 16,-41 0 18-16,41 0-41 0,0 0-50 16,0 0 18-16,0 0-36 15,0 0 3-15,0 0-7 16,16 0 7-16,18 4 3 16,13-3-7-16,8 4-10 15,3-5 16-15,-4 0-15 16,-12 0-2-16,-15 0 0 15,-9 0-9-15,-10 0 9 16,-1 0 0-16,-4 0 2 16,-3-10 4-16,0-7-6 0,0-1 0 15,0 0-8 1,-5 3 11-16,-4 2-7 16,3 4 4-16,3 0 0 15,3 8 8-15,0-2-8 0,0 3 0 16,5 0-1-16,17 0-18 15,7 0 11-15,3 3 8 16,-11 18 0-16,-9 8-5 16,-12 9 5-16,0 4-4 15,-18 0 2-15,-14-3-1 16,-1-4 3-16,6-12 0 16,10-3-49-16,14-19-98 15,3-1-166-15,36-26-326 16</inkml:trace>
  <inkml:trace contextRef="#ctx0" brushRef="#br1" timeOffset="-104644.75">13095 10904 318 0,'0'0'130'0,"0"0"-14"16,0 0-14-16,0 0-36 15,0 0-27-15,0 0-16 16,0-2-20-16,0 2-3 16,0-2 27-16,0 2 3 15,0 0 11-15,0 0-19 16,0 0-10-16,0 0 19 16,0-1-23-16,0-4 22 15,-6 1 8-15,-5-4-37 16,-3 0 19-16,6-2-7 15,-3-3 3-15,-1 4 42 16,3 1-22-16,-1 2-17 0,-4 4 0 16,1 2-13-16,-1 0 0 15,-3 0-6-15,-6 4 0 16,-2 17 11-16,-4 13-6 16,2 3-1-16,4 8 2 15,4 1 6-15,11-4-10 16,8-7-2-16,0-6 0 15,0-9-7-15,19-11 20 16,10-9-8-16,10 0 17 16,3-29-9-16,5-14 9 15,-3-8-22-15,-4-3 0 16,-7-3 7-16,-6-3-1 16,-4 2-6-16,-10-3 0 15,-4-2 10-15,-2 1-11 16,-3 3 1-16,3 7 0 0,0 14 13 15,0 14-4-15,-3 12-3 16,-2 10-4-16,-2 2 9 16,0 0-22-16,0 0 9 15,0 4-4-15,0 20-9 16,-2 10 20-16,-12 6-5 16,3 4 0-16,0 5 6 15,-3 5 5-15,1 2-11 16,0 2 1-16,4-2 18 15,0-4-10-15,9-6-9 0,0-7 0 16,0-10 4-16,5-2-3 16,11-11-1-16,3-6 0 15,6-7 5-15,4-3 7 16,4 0-13-16,5-20 1 16,0-3-7-16,-2-5-3 15,-3-1 5-15,-4-3 5 16,-2 2-9-16,-5 2 15 15,-6 0-6-15,-8 6 0 16,-1 5 0-16,-5 10-4 16,-2 3 4-16,0 1 0 15,0 3-5-15,0 0 7 0,0 0-4 16,0 9-2-16,-4 17 4 16,-7 6 16-16,7 2-16 15,4 2 0-15,0 1 8 16,0-5 4-16,17-8-12 15,-1-8 0-15,-3-8 4 16,3-8 7-16,1 0-11 16,6-18-36-16,4-18 3 15,0-9-72-15,-1-4-116 16,-5-10-297-16</inkml:trace>
  <inkml:trace contextRef="#ctx0" brushRef="#br1" timeOffset="-104380.9">13704 10476 695 0,'0'0'220'0,"0"0"-169"0,0 0-36 16,0 0 51-16,0 0-17 15,0 0-9-15,-33 134-23 16,33-122 0-16,0-6 27 16,0-6-3-16,5 0 14 15,1-6 24-15,1-17-78 16,1-5 13-16,-5-4-14 15,-3 4 7-15,0 0-6 16,0 6-1-16,0 8-13 16,-3 6 10-16,-5 8-53 15,-1 0-12-15,2 16-91 16,7 17-53-16,0 1-147 0,0 1-183 16</inkml:trace>
  <inkml:trace contextRef="#ctx0" brushRef="#br1" timeOffset="-103203.56">13890 10828 201 0,'0'0'378'15,"0"0"-253"-15,0 0-18 16,0 0 3-16,0 0-48 16,0 0-25-16,37-35 15 15,-30 18-40-15,-5-1 31 16,-2 0-9-16,0 0-11 15,0 6 27-15,-6 3-31 0,-5 4-5 16,-1 5 7-16,-5 0-16 16,-4 2-7-16,-5 22 2 15,-1 3 0-15,0 4 0 16,7-1 0-16,4 0 0 16,8-5-2-16,6 0 12 15,2-6-10-15,0-7 0 16,0-5 3-16,0-5 5 15,0-2-3-15,4 0-1 16,7-4 25-16,5-16-27 16,1-6 14-16,1-3-10 15,-1 0-3-15,0 0 30 0,-5 4-32 16,0 6 7-16,-5 12 10 16,-3 3-9-16,-2 4-3 15,-2 0-6-15,2 0-3 16,3 2-9-16,2 22 6 15,2 14 6-15,-3 11 8 16,-1 10 5-16,-5 7-9 16,0 9-2-16,0-4 1 15,-13 1 12-15,-6-5-13 16,2-9-2-16,-3-8 0 16,1-5 8-16,0-11-8 15,1-10 0-15,1-8 2 16,3-10 7-16,1-6 1 15,1 0-10-15,3-29 31 16,3-17-28-16,6-12 15 0,0-7-18 16,8-8 4-16,24-2-9 15,11 2 5-15,9 1-11 16,9 9 2-16,1 9-39 16,-4 12 32-16,-11 12-12 15,-9 9 0-15,-13 6 21 16,-10 7-5-16,-4 2 12 15,-6 2 0-15,-3 4 0 16,-2 0 0-16,0 0 2 16,0 0-2-16,0-2 31 0,0 2-26 15,0-4 15 1,0 2-6-16,0-1 0 16,0 1-9-16,0 2 7 0,0 0-12 15,0 0 14-15,0 0-12 16,0 0-2-16,0 0 0 15,0 0-19-15,0 20 11 16,0 9 5-16,0 5 3 16,0 0 0-16,2-6 2 15,16-10-2-15,6-10 0 16,10-8 12-16,2 0-11 16,-1-19-1-16,-1-12 1 15,-5-5-13-15,-2-3 12 16,-7-5-6-16,-5-2 6 15,-2-3-10-15,-3-8 10 0,-4-1 0 16,1 2 0-16,2 8 1 16,-2 12 2-16,-1 11-3 15,1 11 4 1,-5 9 7-16,0 3-11 0,0 2 0 16,-2 0 1-16,0 0-10 15,0 0 9-15,0 19 0 16,0 18-8-16,-13 9 17 15,0 9-9-15,1 3 0 16,4 2 0-16,-1-2-2 16,2-4 7-16,5-6-5 15,2-6 0-15,0-8 4 0,0-12-7 16,6-8 3-16,14-8 0 16,7-6-10-16,9 0-1 15,-1-18-21-15,4-12-19 16,-1-4-56-16,-5-2-133 15,-8-5-314-15</inkml:trace>
  <inkml:trace contextRef="#ctx0" brushRef="#br1" timeOffset="-103024.14">14507 10555 953 0,'0'0'230'16,"0"0"-148"-16,0 0-4 15,0 0-67-15,0 0-5 16,0 0-3-16,185-45-3 0,-152 32-17 16,-12-1-27-16,-11 0-51 15,-10-2-103-15,0-2-206 16</inkml:trace>
  <inkml:trace contextRef="#ctx0" brushRef="#br1" timeOffset="-102867.2">14219 10389 1134 0,'0'0'184'15,"0"0"-136"-15,0 0-42 16,0 0-4-16,0 0-4 0,0 0-41 16,0 68-93-1,27-56-455-15</inkml:trace>
  <inkml:trace contextRef="#ctx0" brushRef="#br1" timeOffset="-100627.65">14970 10682 104 0,'0'0'240'15,"0"0"-63"-15,0 0-13 16,0 0-47-16,0 0-54 15,0 0 10-15,-2-28-32 16,2 28-14-16,0 0 8 0,0 0-35 16,0 0 0-16,0 0-1 15,0 0-5-15,0 0 6 16,0 3 0-16,0 2 0 16,0-3 8-16,0-2-8 15,0 0 0-15,0 0 23 16,0 0-23-16,0 0 25 15,0 0 3-15,0-10-25 16,0-6 5-16,0-4-8 16,0-1 0-16,0 2-2 0,0-2 7 15,0 3-5-15,0 4 0 16,-2 6 2 0,0 2 20-16,-2 5-7 0,1 1-2 15,-3 0-4-15,-6 0-4 16,-1 3-8-16,-7 11 3 15,-3 2 0-15,2 6 3 16,-2 3-2-16,3 0-1 16,3 2 18-16,3-1-9 15,1-2-3-15,1-2-6 16,5-1 1-16,5-4-1 16,2-2 0-16,0-4 0 15,0-3-2-15,0-1 11 16,0-4-9-16,11-3 0 15,5 0 2-15,2 0 0 0,4-8-2 16,3-10 0-16,-1-5-3 16,-1-4 11-16,1-1-8 15,-6 0 0-15,0 2 2 16,-3 6 21-16,-6 6-6 16,-4 7 7-16,-3 6 9 15,0 1-32-15,-2 0-2 16,0 1-8-16,0 17 9 15,0 7-1-15,0-3 4 16,3 0-3-16,1 0 9 16,2-6 2-16,5-3-8 15,1-6-3-15,3-5 1 0,3-2 25 16,7 0-24-16,2-14 5 16,2-10-3-16,0-8 9 15,2-4-23-15,0-5 10 16,-5-3-16-16,1-7 5 15,-4-4 2-15,-5-1 9 16,-3 0 0-16,-1 6 2 16,-3 8-2-16,-3 9 0 15,0 13 1-15,-2 6 20 16,-4 9-15-16,0 2-4 16,-2 3-2-16,0 0 6 15,0 0-7-15,3 0 1 16,-3 0 0-16,0 0-11 0,0 0 11 15,0 14 0 1,2 7 6-16,-2 7 5 0,0 6-9 16,0 6-2-16,-13 6 0 15,-3 4 6-15,1 0-4 16,1 1-2-16,5-5 0 16,3-7 3-16,3-2-5 15,3-7 2-15,0-8 0 16,0-4 0-16,0-9 2 15,5-2-2-15,6-7 0 16,5 0 11-16,3 0-5 16,6-21-6-16,4-8 3 0,2-7-14 15,0-8 10-15,-6-2-5 16,-5-3 6 0,-5-1-21-16,-6-2 16 0,-5 2 5 15,-1 6 0-15,-3 4 2 16,0 6 2-16,0 5-4 15,0 11 0-15,0 9 2 16,3 4-3-16,-3 5 1 16,0 0 0-16,0 0-11 15,0 2 11-15,0 20 0 16,-8 8 0-16,-3 11 13 16,1 7-12-16,0 12 2 15,1 4-1-15,5 3 13 0,0-4-9 16,4-6-6-1,-2-8 0-15,2-10 7 0,0-13-8 16,0-13 1 0,0-6 0-16,0-7-11 0,0 0 7 15,6-2 3-15,3-16-2 16,2-4-29-16,0-6 21 16,0-2-18-16,3 2 20 15,-1-1-3-15,3 9 17 16,-5 8-5-16,-5 7 5 15,2 5-3-15,-2 0-4 16,3 9-7-16,-3 16 9 16,4-1 3-16,-4 1 1 15,3 1-6-15,2-6 2 0,3-3-24 16,1-10 18-16,1-5 6 16,1-2 0-16,3-3-8 15,1-21 8-15,1-4-3 16,-4-2 2-16,-2-5-7 15,-5 2 8-15,-3-4 0 16,0 7 15-16,-2 8 30 16,-4 5-40-16,3 12 23 15,-5 5-9-15,2 0-14 16,0 0-10-16,0 10-11 16,0 17 16-16,-2 16 14 15,0 6-11-15,0 7 7 16,0 9-4-16,0 4-1 15,-8 3 11-15,-3 4-16 16,1 1 1-16,-1-3 9 0,3-9-1 16,-2-7-9-1,-1-15 0-15,-2-11 4 0,2-10-9 16,0-10 5-16,2-5 0 16,2-7 20-16,-4 0-20 15,2-9 31-15,-2-17-11 16,0-12-15-16,4-12 14 15,3-4-18-15,4-6-1 16,0-2 11-16,0-3-4 16,19 4-11-16,8 0 4 15,0 7-47-15,7 6 12 0,-5 8-46 16,0 10-58 0,-5 3-181-16,-4 3-491 0</inkml:trace>
  <inkml:trace contextRef="#ctx0" brushRef="#br1" timeOffset="-98624.98">16656 10550 35 0,'0'0'118'0,"0"0"-11"15,0 0-6-15,0 0 26 16,0 0 6-16,0 0-10 16,-170-53-19-16,139 49 5 15,2 0-15-15,9 3 2 16,7-2-19-16,8 1-36 15,5 2 5-15,0 0-17 0,0-2-18 16,0-3 28 0,32-2-19-16,12-3-15 0,16-2 0 15,12 0 3-15,5 2-8 16,2-2 0-16,-6 2-9 16,-6-4-2-16,-16 2-18 15,-18-2 15-15,-10-2 7 16,-14 0 14-16,-9-1-7 15,0-4 0-15,-13-2-1 16,-12 4-6-16,-4 3 7 16,-2 5 0-16,4 4 2 15,10 5 6-15,7-1-7 16,8 3-1-16,2 0 0 16,0 0-9-16,0 0 8 0,0 0-16 15,12 0 16-15,5 17-6 16,3 8 5-16,-9 8 2 15,-7 5-1-15,-4 9-6 16,0 2 7-16,-23 3 0 16,-6-3 5-16,0-10 2 15,6-6-7-15,15-13 0 16,8-8-71-16,0-12-100 16,31 0-95-16,15-20-246 15</inkml:trace>
  <inkml:trace contextRef="#ctx0" brushRef="#br1" timeOffset="-98184.66">17404 9904 799 0,'0'0'247'16,"0"0"-112"-16,0 0-85 15,0 0-18-15,0 0-18 16,0 0-14-16,237-50 0 16,-183 43-5-16,-10 4 18 15,-11-4-26-15,-6 2 5 16,-11-2-26-16,-7 3 11 15,-9 2-55-15,0 1-58 0,-5 1-123 16,-19 0-189-16</inkml:trace>
  <inkml:trace contextRef="#ctx0" brushRef="#br1" timeOffset="-98016.72">17684 9818 53 0,'0'0'401'16,"0"0"-163"-16,0 0-43 15,0 0-78-15,0 0-73 16,0 0-18-16,-52 121 14 15,25-44-14-15,-2 3-3 16,-2 0-11-16,0-2-12 16,4-4 0-16,9-9-41 15,9-11-87-15,7-18-109 0,2-20-164 16</inkml:trace>
  <inkml:trace contextRef="#ctx0" brushRef="#br1" timeOffset="-96583.14">17824 10253 362 0,'0'0'284'16,"0"0"-186"-16,0 0-79 16,0 0 7-16,0 0-26 15,0 0 3-15,22-4 17 16,-22 4-20-16,2 0 0 0,-2 0 35 15,0 0 35-15,3 0 22 16,1 0-12 0,0-14-49-16,6-4-17 15,-4-5-14-15,1-3 0 0,-5 2 11 16,-2 0-4-16,0 5 13 16,0 4 9-16,0 5-10 15,0 8 26-15,0 2-29 16,-9 0-16-16,-7 6 0 15,-5 18 2-15,-11 10-4 16,1 9 2-16,-5 2 0 16,7 4 0-16,7 1 0 0,6-3 0 15,10-12-1 1,6-10 2-16,0-13-2 0,4-12-15 16,18 0 16-16,8-14 4 15,-1-17-4-15,-3-5-5 16,-4 4-1-16,-2 2-23 15,-1 2 22-15,0 6 5 16,-1 2 2-16,-1 6-9 16,-3 5 9-16,-3 8 0 15,-4 1-2-15,2 0 10 16,-2 10-8-16,1 13 18 16,0 5-12-16,0 1 17 15,1-7-23-15,0-4 0 16,0-8 5-16,-2-8 8 15,4-2-10-15,3 0 6 0,1-16-7 16,1-10 9 0,1-2-11-16,1-4 0 0,-5 0 0 15,1-2-16-15,-7-3 16 16,-5 3 0-16,0 2 1 16,-2 9 9-16,2 8-2 15,0 9 2-15,-2 4 5 16,0 2-15-16,0 0-1 15,0 6-3-15,-2 8-10 16,2-2 13-16,0-2-36 16,0-2 36-16,0-1-8 15,0-6 3-15,2 1 0 0,10-2 6 16,3 0 0-16,-1 2-6 16,-3 0 6-16,-3 0-3 15,-3 6-5-15,0 3-3 16,-1 7 11-16,3 6 18 15,-1 2-3-15,3 1 31 16,3 0-42-16,1-8 7 16,3-2-11-16,1-10 12 15,3-2-12-15,1-5 1 16,-2 0 5-16,4-12 5 16,-3-10-11-16,-1 0-2 15,4-2-1-15,-3-5-40 16,0 0 24-16,0-3 1 0,-4-1-8 15,-3 1 15 1,-4 4 16-16,-2 3-5 0,-5 8 24 16,-2 3-22-16,0 10 26 15,0 4-24-15,-11 0 4 16,-9 0-14-16,-2 16 6 16,-1 10 0-16,4 4-2 15,1 0 0-15,4 5 1 16,7-5 1-16,5-5-3 15,2 0-13-15,0-8 1 16,0-5 4-16,9-7-5 16,5-5-16-16,1 0 31 0,1-21 1 15,2-7 0 1,-3-3-2-16,1-3 10 0,-1 5-8 16,-6 3 35-16,-2 8-21 15,-2 8 21-15,-5 3-14 16,2 7-9-16,-2 0-7 15,2 0-5-15,-2 20 0 16,2 11-6-16,-2 13 13 16,0 6 2-16,0 11-3 15,0 3-6-15,0 6 33 16,-13 4-32-16,-9 4 17 16,-5 2-10-16,0-6-1 15,-4-3 7-15,4-13-9 16,0-14-4-16,8-11 22 15,5-16-16-15,9-9-1 0,3-8 1 16,2 0-2-16,0-8 61 16,2-28-14-16,17-12-50 15,2-10 17-15,6-6-13 16,0-4 1-16,4-4-7 16,2 2-21-16,-1-1-1 15,1 6-45-15,-2 12-20 16,-4 9-8-16,-4 9-197 15,-8 7-392-15</inkml:trace>
  <inkml:trace contextRef="#ctx0" brushRef="#br1" timeOffset="-95666.58">18751 10101 706 0,'0'0'273'0,"0"0"-146"16,0 0-63-16,0 0-5 15,0 0-23-15,0 0-24 16,0-19 4-16,16 13-16 16,0 2 0-16,1-4 19 15,1 0-14-15,3-2 5 16,-4-2-10-16,1-2 2 16,-1-4-5-16,-3 1 3 15,-3-4 0-15,-2 1 0 16,-6-2-5-16,-3 6 5 0,0 2-9 15,0 3-2 1,-3 11 6-16,-15 0-5 16,-2 0 10-16,-3 0-13 0,0 17 10 15,-2 7 0-15,2 4 3 16,1 7 0-16,7 2 6 16,6 7-1-16,9-2-4 15,0-6 8-15,0-7 2 16,24-12-8-16,7-9 4 15,2-8-7-15,4 0 15 16,-2-16-15-16,1-16 0 16,-3-3-2-16,-4-11-5 0,-2-1 6 15,-2-5-18-15,-8-4 15 16,3-2-8-16,-7 2 12 16,-1 3-2-16,-3 11-5 15,-3 14 14-15,-4 12 7 16,2 12 4-16,-2 3-11 15,-2 1-2-15,0 0-5 16,0 0-6-16,0 7 3 16,0 17 6-16,-6 6 1 15,-4 9-1-15,-5 3-2 16,-2 6 22-16,-1 4-19 16,3 1-4-16,1 2 15 15,3-6-5-15,5-6-7 16,2-6-3-16,1-10 0 15,3-7 1-15,0-8-1 0,3-6 0 16,18-6 10-16,10 0 1 16,12 0-13-16,1-11 2 15,4-12-17-15,-2-3 12 16,-1-6-26-16,-9 0 9 16,-7-1 20-16,-9 1-34 15,-7 3 20-15,-4 3 0 16,-2 9 16-16,-5 2-3 15,-2 5 3-15,0 3 0 16,0 4-3-16,0 3 8 16,-14 0-11-16,-1 0 6 15,-5 0 0-15,-1 18 23 16,6 8-19-16,-1 11 10 16,8 6 27-16,8 1-38 0,0-3 19 15,6-5-22-15,23-9 0 16,4-7 9-16,4-9-9 15,-4-10-9-15,1-1-11 16,-3-10-68-16,2-13-75 16,0-5-111-16,-1-1-136 15</inkml:trace>
  <inkml:trace contextRef="#ctx0" brushRef="#br1" timeOffset="-95197.72">19701 10022 22 0,'0'0'265'0,"0"0"-12"15,0 0-44-15,0 0-70 16,0 0-11-16,0 0-63 0,33-48-15 15,-33 46 4-15,0-2-44 16,-11-2 20-16,-7-3-30 16,-4 2 4-16,-2 0 7 15,-1 4-10-15,0 3-1 16,1 0 21-16,-1 10-16 16,1 16 13-16,2 6-13 15,6 2-3-15,7 0 11 16,7-5-13-16,2-8 0 15,0-7 4-15,22-10 8 16,10-4-12-16,-1-5 0 16,-2-24 1-16,0-8 4 15,-2-8-5-15,-4-7-1 0,2-4-7 16,-5-2-19-16,-2 0 23 16,-6 1-4-16,-8 3 8 15,-2 8 4-15,0 8 1 16,0 14-5-16,-2 7 42 15,2 12-38-15,-2 3 23 16,0 2-27-16,0 0 5 16,0 21-18-16,0 20 12 15,0 17 1-15,0 8 17 16,0 6-4-16,0 1-9 16,3-11-4-16,-1-10 3 15,0-11-3-15,0-18 0 16,-2-7-27-16,0-9-20 15,0-7-84-15,0 0-80 0,-9-20-206 16</inkml:trace>
  <inkml:trace contextRef="#ctx0" brushRef="#br1" timeOffset="-95030.7">19333 9731 827 0,'0'0'363'0,"0"0"-285"15,0 0-12-15,0 0-17 16,0 0-40-16,0 0-9 16,158-66-35-16,-89 58-59 15,7-4-183-15,5-2-413 0</inkml:trace>
  <inkml:trace contextRef="#ctx0" brushRef="#br1" timeOffset="-94535.66">20361 9523 612 0,'0'0'356'15,"0"0"-250"-15,0 0-5 16,0 0-62-16,0 0-26 16,0 0 18-16,42 18-25 15,-42 5-1-15,-2 6 25 16,-17 7-28-16,-4 3 19 15,0 2-21-15,-2 2 3 16,1-4 3-16,-3 0-4 16,5-11-2-16,2-8 0 0,9-8 6 15,4-12-10-15,7 0 4 16,0-14 0-16,5-25 8 16,14-11-5-16,2-2-3 15,1-3 0-15,-2-1 2 16,2 5-4-16,3 1 2 15,0 6 0-15,2 8 0 16,-6 9 2-16,0 10-2 16,-9 6 0-16,0 5 11 0,-5 5-11 15,1 1 0 1,2 0 6-16,-1 13 13 0,-1 24-11 16,-6 13 2-16,-2 12-1 15,0 5 4-15,0 5-13 16,0-2 0-16,-4-7 0 15,-2-4-10-15,1-15-1 16,-2-14-22-16,-2-14-8 16,-2-16-99-16,0-2-144 15,-2-30-377-15</inkml:trace>
  <inkml:trace contextRef="#ctx0" brushRef="#br1" timeOffset="-94352.77">20282 9715 1074 0,'0'0'185'0,"0"0"-112"16,0 0 0 0,0 0-51-16,0 0-8 0,0 0-14 15,168-8-21-15,-132 8 10 16,-3 0-52-16,-2 0 12 16,-2 0-36-16,4 0-105 15,1 0-36-15,-3 0-185 16</inkml:trace>
  <inkml:trace contextRef="#ctx0" brushRef="#br1" timeOffset="-93696.72">20742 9682 209 0,'0'0'277'0,"0"0"-48"16,0 0-44-16,0 0-57 15,0 0-67-15,0 0 10 0,4-41-46 16,-4 36 4 0,-2-4-2-16,-11 1-24 0,-3 4 21 15,1 2-13-15,-6 2-8 16,4 0 13-16,-3 2-11 15,-7 16-5-15,0 6 0 16,-2 4 11-16,4 4-15 16,6 0 4-16,10 0 0 15,9-3-2-15,0-9 9 16,9-8-7-16,15-10 0 16,8-2 12-16,1-12-19 15,0-20 7-15,1-7-30 16,-5-3 28-16,-3-2-46 15,-6-7 25-15,0 2 22 16,-4-3-6-16,-5 1 7 0,0 7 0 16,-2 6 2-1,-4 11 36-15,-1 6-30 0,-2 9 27 16,-2 8-8-16,0 2-22 16,0 2 4-16,0 0-9 15,0 0 0-15,-2 8-6 16,-12 13 18-16,3 0-12 15,3 9 7-15,-1 6 3 16,6 5 7-16,3 3-16 16,0 0 0-16,0 0 15 15,0-1-6-15,16-5-10 16,2-3 0-16,0-8 9 0,-2-14-10 16,-3-8 1-16,3-5 0 15,3 0 11-15,6-17-3 16,8-7-8-16,0-4 0 15,6 3 2-15,-1 4-18 16,-5 5 14-16,-2 6 2 16,-8 4-7-16,-10 6 12 15,-5 0-5-15,-5 0 0 16,-3 20 11-16,0 8-2 16,0 0-6-16,0 0-1 15,-13-6 7-15,0-6-1 16,-1-4-8-16,-1-7 0 15,1-5-58-15,3 0-33 0,9-14-409 16</inkml:trace>
  <inkml:trace contextRef="#ctx0" brushRef="#br1" timeOffset="-93546.81">21504 9610 1115 0,'0'0'204'0,"0"0"-188"15,0 0-16-15,0 0-8 16,0 0-63-16,0 0-207 16,-53 75-614-16</inkml:trace>
  <inkml:trace contextRef="#ctx0" brushRef="#br1" timeOffset="-75332.88">21244 1363 69 0,'0'0'72'16,"0"0"-9"-16,0 0 12 15,0 0-6-15,0 0-4 0,0 0 13 16,0-5-10-16,0 5-11 16,0 0 8-16,0 0-12 15,0 0-22-15,0 0 20 16,0 0-46-16,2 0 1 16,0 0-12-16,4 3-8 15,1 19 9-15,2 7-44 16,-2 3-73-16,-3 4-55 15,1-2-79-15</inkml:trace>
  <inkml:trace contextRef="#ctx0" brushRef="#br1" timeOffset="-74968.08">21310 2017 23 0,'0'0'169'16,"0"0"-111"-16,0 0 11 16,0 0 27-16,0 0-12 0,0 0-10 15,-11 38-17-15,2-18-32 16,5 2 1-16,-5 7-22 16,2-2-8-16,0 8-4 15,0 1-99-15,5 1-74 16,2 0-82-16</inkml:trace>
  <inkml:trace contextRef="#ctx0" brushRef="#br1" timeOffset="-74658.26">21266 2653 111 0,'0'0'152'16,"0"0"-30"-16,0 0-28 15,0 0-7-15,0 0-44 16,0 0-15-16,-5 90-10 15,3-74-13-15,-1 0-8 16,-1 5 3-16,-2 2-47 16,-1 5-10-16,0 6-42 0,-2 2-35 15,3 0-45-15</inkml:trace>
  <inkml:trace contextRef="#ctx0" brushRef="#br1" timeOffset="-74438.08">21219 3296 225 0,'0'0'231'0,"0"0"-200"16,0 0 19-1,0 0-26-15,0 0-10 16,0 0-14-16,4 100-13 0,0-78-32 15,1 2-70-15,-2-1-52 16,-3 0-61-16</inkml:trace>
  <inkml:trace contextRef="#ctx0" brushRef="#br1" timeOffset="-74259.19">21275 3805 216 0,'0'0'121'0,"0"0"-60"16,0 0-9-16,0 0-35 0,0 0-15 15,0 0-4 1,17 97-52-16,-17-81-68 0,0 1-41 16</inkml:trace>
  <inkml:trace contextRef="#ctx0" brushRef="#br1" timeOffset="-74072.29">21288 4333 12 0,'0'0'300'0,"0"0"-188"15,0 0-75-15,0 0-23 16,0 0-14-16,0 0-16 15,11 142-66-15,-6-124-138 16</inkml:trace>
  <inkml:trace contextRef="#ctx0" brushRef="#br1" timeOffset="-73869.58">21339 4918 224 0,'0'0'165'0,"0"0"-131"16,0 0-34-16,0 0-57 16,0 0-114-16</inkml:trace>
  <inkml:trace contextRef="#ctx0" brushRef="#br1" timeOffset="-72974.14">21377 5421 147 0,'0'0'230'16,"0"0"-42"-16,0 0-51 15,0 0-2-15,0 0-51 16,0 0-29-16,18-15-8 16,-18 15-45-16,0 0-2 15,0 15 0-15,0 17 0 16,0 7-12-16,0 7 10 0,0 7-69 16,0-2-17-1,0-1-86-15,0 1-111 0,0-12-51 16</inkml:trace>
  <inkml:trace contextRef="#ctx0" brushRef="#br1" timeOffset="-72722.78">21381 6200 101 0,'0'0'121'0,"0"0"21"16,0 0-5 0,0 0 15-16,0 0-21 15,0 0-42-15,27 87-10 0,-27-67-39 16,0 3-31-16,0 5 6 16,0 5-15-16,0 3-11 15,0 2-73-15,0 0-121 16,0 0-173-16</inkml:trace>
  <inkml:trace contextRef="#ctx0" brushRef="#br1" timeOffset="-72519.43">21444 6912 255 0,'0'0'192'0,"0"0"-145"16,0 0 25-16,0 0-42 16,0 0-28-16,0 0-2 15,7 154-2-15,-3-124-118 16,-2 1-99-16</inkml:trace>
  <inkml:trace contextRef="#ctx0" brushRef="#br1" timeOffset="-72302.56">21509 7586 361 0,'0'0'115'0,"0"0"-105"16,0 0-5-16,0 0-5 15,0 0-11-15,0 0-37 16,36 175-61-16,-32-140-77 16</inkml:trace>
  <inkml:trace contextRef="#ctx0" brushRef="#br1" timeOffset="-71302.81">21591 8283 166 0,'-2'0'103'16,"2"0"-32"-16,0 0 65 15,0 0-7-15,0 0 5 16,0 0-11-16,0 0-47 16,0 0 5-16,0 0-31 0,0 0-2 15,0 8-26-15,-2 19-12 16,-1 15-10-16,-1 10 0 15,2 6-4-15,2 4-40 16,0-2-94-16,0 0-72 16,0-5-168-16</inkml:trace>
  <inkml:trace contextRef="#ctx0" brushRef="#br1" timeOffset="-70984.99">21624 9286 562 0,'0'0'159'0,"0"0"-76"16,0 0 11-16,0 0-12 15,0 0-49-15,0 0-30 16,21 145 11-16,-21-105-14 16,0 6-21-16,0 1-62 0,0-1-111 15,-3 0-124-15</inkml:trace>
  <inkml:trace contextRef="#ctx0" brushRef="#br1" timeOffset="-70722.99">21607 10291 588 0,'0'0'256'0,"0"0"-203"15,0 0 26-15,0 0-31 16,0 0-27-16,0 0-19 16,0 124-2-16,0-80-17 15,0 4-76-15,0 5-118 16,0-2-128-16</inkml:trace>
  <inkml:trace contextRef="#ctx0" brushRef="#br1" timeOffset="-70564.55">21545 11233 471 0,'0'0'118'15,"0"0"-118"-15,0 0-168 16,0 0-163-16</inkml:trace>
  <inkml:trace contextRef="#ctx0" brushRef="#br1" timeOffset="-69404.4">21589 11044 10 0,'0'0'51'0,"0"0"-6"16,0 0 22-16,0 0 5 16,0 0-21-16,0 0 4 15,8 0-17-15,-8 0 14 16,0 0 22-16,0 0-8 0,0 0 17 16,0 0-11-16,0 0-14 15,0 0 10 1,0 0-45-16,0 0-9 0,0 5-8 15,6 10-4-15,-4 6-2 16,0 16 0-16,-2 9 7 16,0 15-14-16,0 7-10 15,0 11-166-15,-10-4-171 16</inkml:trace>
  <inkml:trace contextRef="#ctx0" brushRef="#br1" timeOffset="-69036.63">21520 12204 366 0,'0'0'194'0,"0"0"-135"16,0 0 40-16,0 0-15 15,0 0-32-15,0 0 1 16,20 40-36-16,-15-18 4 15,-5 5-21-15,0 8 0 16,0 5-23-16,0 1-99 16,0-2-70-16,0-4-210 15</inkml:trace>
  <inkml:trace contextRef="#ctx0" brushRef="#br1" timeOffset="-68655.48">21634 12872 450 0,'0'0'295'15,"0"0"-272"1,0 0-8-16,0 0 21 0,0 0-8 15,0 0 1-15,0 99-29 16,0-62-3-16,0 3-29 16,0 6-85-16,0 5-46 15,0-2-56-15,0-1-25 16</inkml:trace>
  <inkml:trace contextRef="#ctx0" brushRef="#br1" timeOffset="-68368.69">21595 13750 384 0,'0'0'286'0,"0"0"-196"15,0 0 1-15,0 0 10 16,0 0-34-16,0 0-42 16,27 96 12-16,-27-76-32 15,0 2-4-15,0 4-2 16,0 6-35-16,0 2-32 0,0 7-28 16,0-1-95-16,-4 0-146 15</inkml:trace>
  <inkml:trace contextRef="#ctx0" brushRef="#br1" timeOffset="-68121">21562 14468 248 0,'0'0'252'16,"0"0"-147"-16,0 0-10 15,0 0 22-15,0 0-43 0,0 0-36 16,16 68 14 0,-14-46-38-16,2 2-13 0,-4 4 10 15,3-5-11-15,-3 0-19 16,0 3-24-16,0 6-94 16,0 6-73-16,-9-2-157 15</inkml:trace>
  <inkml:trace contextRef="#ctx0" brushRef="#br1" timeOffset="-67864.14">21540 15213 317 0,'0'0'357'16,"0"0"-269"-16,0 0-51 15,0 0 44-15,0 0-11 16,0 0-43-16,38 95-25 16,-34-71 14-16,-2 4-13 15,-2-2-6-15,0 6-3 16,0 0-43-16,0 5-8 16,0-2-67-16,0 4-52 15,0-7-131-15</inkml:trace>
  <inkml:trace contextRef="#ctx0" brushRef="#br1" timeOffset="-67632.13">21584 15968 189 0,'0'0'147'0,"0"0"-73"16,0 0 103-16,0 0 86 15,0 0-62-15,0 0-67 16,71 107-56-16,-68-98-7 16,-3 3-52-16,0 2-8 15,0 9-11-15,0 9-35 16,0 11-39-16,0 7-195 0,-7 8-302 16</inkml:trace>
  <inkml:trace contextRef="#ctx0" brushRef="#br1" timeOffset="-65579.72">9413 1961 136 0,'0'0'130'0,"0"0"27"16,0 0-53-16,0 0-4 15,0 0 6-15,0 0-20 16,0-8 7-16,0 8-21 16,0 0-18-16,0 0 18 15,0 0-42-15,0 0-10 16,0 0-19-16,0 2-1 16,0 22-6-16,-9 11 4 15,-2 11-11-15,0 5 0 16,2 2-96-16,5-2-26 0,-3 4-76 15,4-3-203-15</inkml:trace>
  <inkml:trace contextRef="#ctx0" brushRef="#br1" timeOffset="-65248.69">9311 2680 73 0,'0'0'223'0,"0"0"-113"16,0 0 6-16,0 0 12 15,0 0-45-15,0 0 7 16,0 0 4-16,0 0-23 15,0 0 13-15,0 0-25 16,0 0-44-16,0 5-15 16,0 19 5-16,0 12-5 15,0 10 0-15,0 12-30 16,0 5-53-16,0 6-43 16,0 2-97-16,0-5-137 15</inkml:trace>
  <inkml:trace contextRef="#ctx0" brushRef="#br1" timeOffset="-64924.37">9367 3563 9 0,'0'0'629'0,"0"0"-415"16,0 0-89-16,0 0 1 15,0 0-54-15,0 0-70 16,33 55 10-16,-29-6-12 15,-4 14 0-15,0 5 0 16,-2 6-38-16,-12 0-104 16,1-4-175-16</inkml:trace>
  <inkml:trace contextRef="#ctx0" brushRef="#br1" timeOffset="-64172.67">9538 4539 549 0,'0'0'260'0,"0"0"-148"15,0 0-40-15,0 0-19 16,0 0-53-16,0 0-12 15,0 62 9-15,-4 5-16 16,-7 17-64-16,-1 13-146 16,1-1-266-16</inkml:trace>
  <inkml:trace contextRef="#ctx0" brushRef="#br1" timeOffset="-63811.7">9518 5678 64 0,'0'0'589'15,"0"0"-337"-15,0 0-99 16,0 0-62-16,0 0-14 0,0 0-71 16,3 21-1-16,-3 11-10 15,0 16 13-15,0 10-20 16,0 8 10-16,0 6-108 15,0 5-54-15,0-4-119 16,0-4-294-16</inkml:trace>
  <inkml:trace contextRef="#ctx0" brushRef="#br1" timeOffset="-63537.86">9534 6439 527 0,'0'0'198'0,"0"0"-98"15,0 0 23-15,0 0-6 16,0 0-49-16,0 0-26 15,6 130-34-15,-4-80-7 16,0 10-1-16,0 8-64 16,4 2-88-16,-2-4-140 15,0-5-335-15</inkml:trace>
  <inkml:trace contextRef="#ctx0" brushRef="#br1" timeOffset="-62661.59">9550 7452 64 0,'0'0'216'15,"0"0"-66"-15,0 0 10 0,0 0-5 16,0 0-24-16,0 0-37 16,0-11 11-16,0 11-45 15,0 0-9-15,0 0-19 16,0 0-27-16,0 14-10 15,0 24 2-15,0 19 3 16,-6 17-8-16,-4 10-4 16,-1 8-129-16,1 0-72 15,6-12-244-15</inkml:trace>
  <inkml:trace contextRef="#ctx0" brushRef="#br1" timeOffset="-62313.93">9498 8474 182 0,'0'0'318'0,"0"0"-194"16,0 0-17-16,0 0-4 15,0 0-8-15,0 0-28 16,0 12-3-16,-2 4 22 0,2 13-47 16,-4 9-6-16,-1 10-16 15,-2 11-12-15,-2 14 7 16,3 6-12-16,-1 8-45 15,2-3-62-15,3-10-201 16,0-16-316-16</inkml:trace>
  <inkml:trace contextRef="#ctx0" brushRef="#br1" timeOffset="-61990.12">9492 9557 355 0,'0'0'471'16,"0"0"-331"-16,0 0-73 16,0 0 13-16,0 0-59 15,0 0 1-15,10 111-4 0,-7-60-7 16,-3 9-22-16,0 10-21 16,0 5-131-16,-16-2-153 15</inkml:trace>
  <inkml:trace contextRef="#ctx0" brushRef="#br1" timeOffset="-61020.69">9598 10413 310 0,'0'0'214'16,"0"0"-69"-16,0 0-55 15,0 0 19-15,0 0-28 16,0 0-21-16,0-6 9 0,0 6-69 15,0 23 2 1,0 23-5-16,-11 20 4 0,-5 10-1 16,1 7 0-16,3 4-69 15,10-3-61-15,2-3-173 16,0-16-138-16</inkml:trace>
  <inkml:trace contextRef="#ctx0" brushRef="#br1" timeOffset="-60660.9">9612 11472 365 0,'0'0'166'0,"0"0"-85"16,0 0 0-16,0 0-41 15,0 0 10-15,0 0 26 16,-23 120-53-16,23-82 9 15,0 5-12-15,0 9-14 0,0 8 5 16,0 10-11 0,-10 10-99-16,-4 4-132 0,1-7-349 15</inkml:trace>
  <inkml:trace contextRef="#ctx0" brushRef="#br1" timeOffset="-60379.06">9627 12320 691 0,'0'0'233'0,"0"0"-206"16,0 0-7-16,0 0-19 15,0 0 11-15,0 0-12 16,0 244-68-16,0-174-145 16,-20-1-301-16</inkml:trace>
  <inkml:trace contextRef="#ctx0" brushRef="#br1" timeOffset="-59676.69">9665 13200 5 0,'0'0'39'0,"0"0"18"15,0 0 67-15,0 0-9 16,0 0 24-16,0 0 5 16,14-53-37-16,-14 48 13 15,0 1-54-15,0-1-19 16,0 0 9-16,0 3-34 16,0 2 19-16,0 0-9 0,0 0-28 15,-7 7-4-15,-7 31-3 16,-3 20 3-16,-3 15 2 15,4 9-2-15,5 10-37 16,4 1-126-16,5-12-151 16,2-13-270-16</inkml:trace>
  <inkml:trace contextRef="#ctx0" brushRef="#br1" timeOffset="-59372.86">9544 14233 909 0,'0'0'148'15,"0"0"-63"-15,0 0-7 16,0 0-66-16,0 0-3 16,0 0-9-16,0 88 0 15,-4-35-8-15,-9 5-18 16,-1 7-53-16,3 8-73 0,5 2-107 16,6-3-238-16</inkml:trace>
  <inkml:trace contextRef="#ctx0" brushRef="#br1" timeOffset="-59075.09">9429 15165 643 0,'0'0'315'0,"0"0"-253"15,0 0 46-15,0 0-25 16,0 0-53-16,0 0-1 16,0 67-25-16,0-23-4 15,0 5 0-15,0 12-14 16,0 7-35-16,-5 12-96 15,-4 5-108-15,1-1-143 16</inkml:trace>
  <inkml:trace contextRef="#ctx0" brushRef="#br1" timeOffset="-58558.69">9478 15971 14 0,'0'0'0'0</inkml:trace>
  <inkml:trace contextRef="#ctx0" brushRef="#br1" timeOffset="-58424.77">9478 15971 37 0,'-15'0'226'0,"15"0"58"16,0 0-83-16,0 0-19 15,0 0-31-15,0 0-58 16,0 0-53-16,0 10-40 15,0 25 0-15,0 15 1 0,0 17-1 16,-12 8-40 0,-1 5-161-16,-1-7-280 0</inkml:trace>
  <inkml:trace contextRef="#ctx0" brushRef="#br1" timeOffset="-58092.8">9489 16869 897 0,'0'0'306'16,"0"0"-232"-16,0 0-45 16,0 0 15-16,0 0-40 15,0 0-4-15,-9 104 1 16,9-51 9-16,-7 14-12 16,-3 5 2-16,-9 7-39 15,2 6 2-15,-3 6-87 16,4-8-28-16,5-14-396 0</inkml:trace>
  <inkml:trace contextRef="#ctx0" brushRef="#br0" timeOffset="-40392.06">25305 890 41 0,'2'-10'255'15,"3"0"-121"-15,-3 5 8 16,-2 0 0-16,2-1-72 0,0 3 38 16,0 0-42-1,1 1-24-15,-1 2 27 0,-2 0-29 16,0 0 1-16,0 0-8 15,0 0-33-15,0 0 0 16,0 0-9-16,0 0-12 16,0 8 18-16,2 12-3 15,-2 2 6-15,0 3 0 16,0-6 9-16,0-3-9 16,0-3 0-16,2-6 4 15,0-4 2-15,1-1 0 16,-3-2-6-16,2 0 16 15,-2 0-12-15,0 0 12 16,5-9-7-16,-3-8 0 0,2-8-18 16,1 1 5-16,-3 0 4 15,2 5-7-15,-4 0 8 16,0 5-1-16,0 6 1 16,0 5 2-16,0 3 10 15,0 0-13-15,0 0-12 16,0 0 0-16,-6 0-1 15,-12 5 13-15,-4 13 0 16,-3 5 2-16,-2 4-9 16,2 5 10-16,4 11-3 0,0 3 3 15,5 5 5 1,1 6 1-16,5 2-5 16,4-6-1-16,6-1 8 15,0-10-6-15,0-4-3 16,6-10-1-16,4-9 9 0,5-10-10 15,6-9 9-15,4 0 23 16,8-5 29-16,4-23-40 16,4-9-9-16,-1-4 1 15,-7-2-2-15,-6 5-7 16,-6 3-4-16,-11 1 5 16,-3 7 10-16,-5 3-13 15,-2 5 6-15,0 7 6 16,0 8-11-16,0 3 9 15,0 1-12-15,0 0 1 0,0 0-14 16,0 0 11 0,0 0 2-16,0 8-6 0,0-1 1 15,0 0 2-15,4-1 0 16,10-2 3-16,6-3-5 16,4-1 5-16,8 0-2 15,1 0-3-15,0-11-8 16,-6-6 9-16,-4 5 4 15,-12 2 0-15,-6 9-6 16,-5 1 6-16,0 0-9 16,0 0-1-16,0 9-13 15,-16 17 23-15,1 6 0 16,-4 5 1-16,1-2-4 0,7 0 5 16,5-5-2-1,4-5 0-15,2-8 5 0,0-5-6 16,0-6 1-16,6-6 0 15,12 0 15-15,8 0-12 16,3-12 5-16,3-11-8 16,2-9 3-16,1 1-12 15,-3 1 6-15,-3 2 3 16,-6 4-13-16,-4 2 17 16,-3 6-4-16,-10 7 0 15,-2 5 8-15,-1 4-1 16,-3 0-7-16,0 0-8 15,0 0-1-15,0 13-7 16,0 10 16-16,-5 8 0 0,-9 8 11 16,1-2-12-16,5 5 1 15,-2-5 0-15,8-5-2 16,2-11 7-16,0-7-5 16,0-8 0-16,7-6 7 15,9 0 7-15,6 0-10 16,7-20 0-16,-2-8 3 15,2-4-3-15,-7-4-4 16,-4-2 0-16,-5 3 7 16,-6-2-12-16,-5 4 5 0,-2 4 0 15,0 8 29 1,0 7-24-16,-11 9-3 0,-7 5-2 16,-4 0-3-16,-7 0-6 15,2 18 9-15,2 4 0 16,8-2-8-16,3-2 11 15,10 0-3-15,4-2 0 16,0 0-3-16,4-2-9 16,14-2 11-16,7-6 1 15,4-2-11-15,4-4 17 16,-1 0-6-16,1-4 0 16,-4-17 4-16,2 2-6 15,-6-1 2-15,-4 1 0 16,-2 5-7-16,-13 7 11 15,-2 2-4-15,-4 5 0 0,0 0-1 16,0 0-13-16,0 0 6 16,0 5 3-16,0 16-9 15,0 7 20-15,12 7-6 16,5 1 0-16,4 0 5 16,-6-8-7-16,-1-6 2 15,-10-10 0-15,-4-6-7 16,0-6 11-16,0 0-4 15,0 0 2-15,-9 0 1 16,-7 0 18-16,-1-8-21 16,3-4 0-16,8 3 9 15,1 2 1-15,5 2 13 16,0 3 15-16,0-1-30 0,0 3 11 16,11 0-19-16,7 0 0 15,7 0-5-15,2 0 12 16,-3 0-7-16,0 0 0 15,-1 0 4-15,2-9 3 16,2-6-7-16,-2-2-6 16,4-4-8-16,-2-4-1 15,-2-1 10-15,-2 1-2 16,-6-1-5-16,-3 6 4 16,-3 3 5-16,-5 6 3 15,-4 3-8-15,-2 4 11 16,0 1-3-16,0 3 0 15,0 0-2-15,0 0-9 16,0 0 7-16,0 3-8 0,-4 9 0 16,-5-1 10-16,5 6 2 15,4-2 0-15,0 4 3 16,0 2-5-16,20 4 2 16,2-3 0-16,-4-2-1 15,-7-6 3-15,-7-4-2 16,-4-4 0-16,0 0 1 15,0-2-2-15,-19-2 7 16,-17-2-1-16,-7 0 17 16,1 0-15-16,5-2-13 15,12-12 6-15,19-4-51 16,6-4-64-16,44-4-508 16</inkml:trace>
  <inkml:trace contextRef="#ctx0" brushRef="#br0" timeOffset="-38756.49">27543 1229 581 0,'0'0'168'0,"0"0"-164"15,0 0 44-15,0 0 70 16,0 0-65-16,0 0-2 15,-44 231 14-15,35-210-44 16,1-6 9-16,6-12-6 16,2-3-1-16,0 0 71 15,0-7-25-15,0-23-16 16,0-13-50-16,25-11-3 16,10-1 0-16,8-3 0 15,6 0 4-15,5 3-3 16,-3 11-1-16,-5 9 0 15,-10 14-1-15,-9 12-9 16,-7 9 8-16,-7 0 2 16,1 12-8-16,-7 19-5 0,-7 2 10 15,0 7 3-15,0-1-1 16,-13-1 9-16,-8-6-8 16,-1-8 0-16,4-5 1 15,4-12 3-15,6-2 0 16,4-5-4-16,1 0 16 15,-4 0-12-15,0-17 17 16,3-5-21-16,0 3 5 16,2-2 4-16,2 7 0 15,0 6-2-15,0 4 20 0,0 4-24 16,0 0 10-16,0 0-13 16,0 0 1-16,0 0-15 15,0 0 12-15,0 0-7 16,0 6 8-16,0 9-3 15,0 0 3-15,6-1 1 16,3 0 0-16,5-2-5 16,1-2 5-16,3-5 0 15,5-3-6-15,0-2 4 16,6 0 2-16,0-7 0 16,-2-11 2-16,-2-3-13 15,2-5 11-15,-2-6-13 16,-1 2 12-16,0 2-14 15,-4 2 14-15,-1 3 1 16,-6 5 0-16,-3 4-2 0,-2 3 2 16,-6 6 0-16,0 0 0 15,-2 3 7-15,0 2-7 16,0-2 0-16,0 2 2 16,0 0-14-16,-9 0 11 15,-4 0 1-15,0 0-1 16,-4 0-4-16,5 0 0 15,-5 14 5-15,0 8 0 16,1 4-7-16,3 9 8 16,4 2-1-16,4 0 0 15,5-5 4-15,0-6-6 0,0-6 2 16,14-8 0-16,6-5-14 16,6-7 12-16,8 0 2 15,7-14 23-15,1-18-14 16,-3-7-12-16,0-6 3 15,-6-2 0-15,-4-5-14 16,-3 1 19-16,-3 5-5 16,-5 6 0-16,-3 10 8 15,-5 12-4-15,-4 8-4 16,-4 6 1-16,-2 4 3 16,0 0-4-16,0 0-9 15,0 10 5-15,-16 19-1 16,-3 4 2-16,-4 8 3 15,5-1 0-15,3 1-3 16,4 1 5-16,8-2-2 0,3-6 0 16,0-8 3-16,3-6-7 15,12-8 4-15,6-11-5 16,3-1 0-16,4-6 10 16,5-24-3-16,-5-6-2 15,1-9 7-15,-2-4-6 16,-3-9-1-16,-1-5 0 15,-3 5-2-15,-5 4 2 16,1 10-20-16,-5 9 20 16,-4 12 0-16,-5 9 23 15,-2 10-23-15,0 4 4 16,0 0-10-16,0 6-3 0,-9 24 0 16,-9 14 8-1,1 4 2-15,-4 6-1 0,3 2 0 16,3 1 0-16,-1 1-5 15,5-9 9-15,2-4-4 16,7-13 0-16,2-12 2 16,0-8-13-16,5-12 7 15,24 0-17-15,13-12 10 16,9-18-86-16,5-8-213 16,2-3-524-16</inkml:trace>
  <inkml:trace contextRef="#ctx0" brushRef="#br0" timeOffset="-37243.82">25038 1562 78 0,'0'0'57'16,"0"0"-14"-16,0 0 33 15,0 0-1-15,0 0-14 16,0 0 12-16,-65-7-21 16,63 7-6-16,-3 0 3 15,2 0-32-15,1 0 22 0,-2 0-13 16,0 0-16-1,2 0 20-15,-1 0-22 0,1 0 9 16,2 0 15-16,0 0-5 16,0 0 28-16,0 0-40 15,0 0-12-15,17 2 14 16,12 1 68-16,5-1-26 16,7 0-23-16,1 0-30 15,-3 1-3-15,0 0 6 16,-1 1-7-16,1 0 25 15,2 0-26-15,3-2 23 16,6 2 11-16,0-4-32 16,4 0 18-16,4 0-5 15,2 0-15-15,3 0 32 0,-3 0-33 16,0 0 14-16,-4 0-8 16,-2 0-2-16,-6 0-4 15,-7 0 0-15,-1 0 3 16,-3 0-1-16,1 2-2 15,3 2 0-15,3-2 13 16,8 1-7-16,4-3 4 16,8 0-6-16,5 0 3 15,0 0 7-15,-2 3-13 16,-2 1-1-16,-5 1 0 16,0-2 3-16,-2-1-3 15,0 2 0-15,-7 1 0 16,1-5 3-16,-3 3-3 15,-3-1 0-15,6 0 0 16,4-2 6-16,4 0-6 16,4 0 1-16,3 0 5 0,4 0 10 15,-1 0-16-15,1 2 0 16,-2 4 0-16,-5 0 2 16,1-2-2-16,-5 0 0 15,0-1 2-15,-4-3-2 16,4 3 0-16,5-3 0 15,5 0 0-15,7 0 6 16,8 0-6-16,9 0 0 16,3 0 4-16,4 0-1 0,-3 2-3 15,-4 5 0-15,-9-2 0 16,-8 1 3 0,-3-3-3-16,-9 2 0 0,-3-3 4 15,-2-2-3-15,5 0 9 16,4 0-8-16,5 0 13 15,-7 0-11-15,-9 0 11 16,-16 0-15-16,-18 0 1 16,-11 0-6-16,-10 0 5 15,-3 0-13-15,0 0 9 16,-14 0-39-16,-32 6-13 16,-30 2-32-16,-22-4-183 15,-16-4-381-15</inkml:trace>
  <inkml:trace contextRef="#ctx0" brushRef="#br0" timeOffset="-33130.89">22026 2895 298 0,'0'0'128'0,"0"0"-114"16,0 0 46-16,0 0 49 15,0 0-51-15,0 0-11 16,0-46-38-16,2 20 13 16,7-4-4-16,2-2-6 15,1 4 29-15,-6 1-19 16,3 6 4-16,-5 0 10 15,3 5-29-15,-4 4 24 0,1 7 8 16,-4 1-19-16,0 4 16 16,2 0-36-16,-2 0 1 15,0 0-2-15,0 0-8 16,0 0 8-16,0 0-5 16,0 9 6-16,0 10 7 15,-6 3-6-15,-2 6 5 16,4 2 10-16,-1 6-13 15,5-2 8-15,0 0-9 16,0-5 4-16,0-6 4 16,11-5-10-16,3-8 0 0,4-10 10 15,8 0-3-15,3-5 11 16,5-24-12-16,0-2 0 16,-10-2 10-16,-4 5-13 15,-7 2-2-15,-5 6 17 16,-6-1-18-16,-2 8 15 15,0 1-15-15,0 3 6 16,0 6 5-16,0 1-6 16,0 2-5-16,0 0 17 15,0 0-14-15,0 0 10 16,0 0-13-16,0 0 2 16,0 0-14-16,-10 0 12 15,1 14 0-15,-1 4-4 16,1 1 2-16,2 6 2 15,4 1 0-15,3 2 0 0,0-3-3 16,0-5 5-16,0-5-2 16,7-3 0-16,7-6-3 15,1-6 3-15,5 0 5 16,3 0 5-16,2-16 16 16,-4-8-25-16,6-1-1 15,-7-6 0-15,-2 1-4 16,0-1 4-16,-7 6 0 15,-2 3 0-15,-2 8 2 16,-3 4 0-16,0 6-2 16,-4 4 4-16,0 0 0 15,0 0-8-15,0 0 1 0,0 0-12 16,0 4 4-16,0 11 13 16,0 8-2-16,0 5 0 15,0 2 3-15,0 3-3 16,0 1 15-16,7-7-15 15,7-5 32-15,1-8-26 16,1-7 4-16,1-7 12 16,6 0-17-16,1-5 18 15,3-21-23-15,-4-6-10 16,-8-2-20-16,-6-2-167 16,-9 0-265-16</inkml:trace>
  <inkml:trace contextRef="#ctx0" brushRef="#br0" timeOffset="-32983.97">22625 2510 879 0,'0'0'220'16,"0"0"-174"-16,0 0-46 16,0 0-25-16,0 0-209 15,0 0-167-15</inkml:trace>
  <inkml:trace contextRef="#ctx0" brushRef="#br0" timeOffset="-32824.72">22253 2518 389 0,'0'0'701'0,"0"0"-581"15,0 0-105-15,0 0-15 16,0 0-2-16,0 0-131 15,0-8-111-15,0 8-292 16</inkml:trace>
  <inkml:trace contextRef="#ctx0" brushRef="#br0" timeOffset="-32666.81">22039 2467 1024 0,'0'0'100'0,"0"0"-100"0,0 0-32 16,0 0-124-16,0 0-9 16,0 0-339-16</inkml:trace>
  <inkml:trace contextRef="#ctx0" brushRef="#br0" timeOffset="-32304.71">22857 2617 655 0,'0'0'384'16,"0"0"-207"-16,0 0-111 15,0 0-30-15,0 0-35 16,0 0 8-16,65 0-15 16,-38 36 6-16,-11 8-1 15,-16 11-12-15,-6 6 18 16,-40 1-5-16,-20 2 0 15,-6-4 5-15,1-9-14 0,8-11-36 16,14-14-154 0,18-18-156-16</inkml:trace>
  <inkml:trace contextRef="#ctx0" brushRef="#br0" timeOffset="-14342.6">23499 2835 13 0,'0'0'137'0,"0"2"-43"16,0-2-11-16,0 0 27 16,0 0-6-16,-2 0 7 15,2 0 0-15,0 0-35 16,0 0 5-16,0 0-18 15,0 0-23-15,0 0 30 16,0 0-39-16,0 0-4 16,0 0 31-16,0 0-38 15,0 0 24-15,0-12-15 0,16-12-19 16,1-8-3 0,6-4-7-16,-3-3 0 0,4 0-14 15,-1 3 6-15,-1 4 4 16,-9 9 4-16,-1 7 0 15,-6 9 1-15,-4 3-1 16,1 4 0-16,-3 0-14 16,0 0-4-16,0 0-3 15,0 11 4-15,-7 15 17 16,-7 6-9-16,-1 3 9 16,1 4 0-16,3 0 4 15,1-1 4-15,2 1-8 16,6-5 0-16,2-7 6 15,0-5 2-15,0-6-8 0,2-8 0 16,12-6 10 0,1-2 2-16,6 0-1 0,-1-7 1 15,2-16-6-15,-2-7 6 16,2-5-12-16,-1-2 0 16,-4-3-12-16,-1 4 16 15,-5 6-4-15,-2 9 0 16,-5 9 4-16,-4 9 4 15,2 3-8-15,-2 0-11 16,3 0 7-16,-1 14-37 16,-2 12 41-16,0 6 0 15,5-2 2-15,-1 0-4 16,5-4 2-16,2-6 0 16,5-4 0-16,-3-4 16 15,3-4-16-15,0-6 14 0,-1-2-13 16,1-2 35-16,1-22-36 15,-1-10 0-15,-1-4 0 16,-1-5 3-16,-3 1-3 16,-2 2 0-16,-7 6 2 15,-2 10 16-15,0 10-17 16,0 6 10-16,0 6-5 16,0 2-4-16,0 0-4 15,0 0-9-15,0 0-3 16,0 14 2-16,0 6 12 0,0-1 0 15,0 0-1-15,0 1 8 16,5-3-7-16,10-5 0 16,3-4 7-16,6-6-5 15,1-2-1-15,2 0-1 16,0-13 0-16,-5-16-17 16,-2-5 14-16,-4-7-2 15,-6 3 5-15,0-1-6 16,-8 4 10-16,-2 9-4 15,2 10 9-15,-2 8 3 16,0 3-6-16,0 5-6 16,0 0 4-16,0 0-20 15,0 5 4-15,0 15 12 16,0 8-11-16,0 6 7 16,-6 4 4-16,-4 7 0 0,-3 1 3 15,-1 4 0-15,-1 1-3 16,-1 0 0-16,3-7-1 15,-1-6 9 1,6-9-8-16,3-9 0 0,3-8 2 16,2-12 6-16,0 0-2 15,7 0-6-15,20-21 14 16,2-13-6-16,4-6-10 16,-2-4 2-16,-2 4 0 15,-2 6-4-15,-2 7 4 16,-1 10 0-16,-6 6-2 15,-2 10 2-15,-1 1-2 0,-3 0 2 16,-2 5 0-16,-1 18-5 16,-3 7 11-16,2 0-3 15,-6 3 3-15,0 4 6 16,-2-7-12-16,2 0 0 16,1-6 2-16,-1-8-14 15,4-7-28-15,8-9-89 16,10 0-90-16,7-23-266 15</inkml:trace>
  <inkml:trace contextRef="#ctx0" brushRef="#br0" timeOffset="-13475.16">24785 2697 569 0,'0'0'217'0,"0"0"-120"16,0 0-55-16,0 0-38 15,0 0-4-15,0 0 3 16,25-3 10-16,-25 8-8 15,0-1 14-15,0-4 2 16,0 0 28-16,0 0-38 16,0 0 4-16,0 0 4 15,0 0-16-15,2 0 29 16,-2 0 15-16,0 0-7 16,0 0 17-16,0-11-56 15,0-1 1-15,0-1 6 16,0 1 1-16,0 3 8 0,0 6-2 15,0-1-15-15,0 4 33 16,0 0-33-16,0 0 0 16,0 0-1-16,-11 4-10 15,-7 13 6-15,1 5 5 16,-4 5 0-16,4 2-2 16,-1 2 4-16,3-4-2 15,5-4 0-15,6-7 3 16,4-9-16-16,0-2 13 15,0-5 0-15,0 0-18 16,0 0 36-16,16-14-7 16,3-9-11-16,2 0 13 15,-1-1-16-15,4 1 3 0,0 4 0 16,-3 1-5-16,-2 7 11 16,-3 8-6-16,-5 3 0 15,3 0 7-15,-3 3-19 16,3 18 12-16,-1 4 0 15,1 0-7-15,-1-4 12 16,-3-4-5-16,2-5 0 16,-5-8 7-16,-3-4-4 15,4 0-3-15,4-2 0 16,5-20 14-16,4-7-14 16,1-4-5-16,-2-4 3 15,0 0-4-15,-1-6-5 16,-9 0 11-16,1-3 0 15,-3 0 15-15,-2 5-11 16,-2 9 12-16,1 12 8 16,-1 10-21-16,-2 6 36 0,-2 2-39 15,0 2 5-15,0 0-12 16,0 0 2-16,0 0 3 16,0 2-3-16,0 20 5 15,0 8-8-15,-6 10 8 16,-1 4 0-16,3 4-6 15,4 2 9-15,0 1-3 16,0-2 0-16,0-3 4 16,0-5-6-16,8-11 2 15,-1-11 0-15,-3-10-10 16,2-6 9-16,0-3-18 0,3 0 2 16,4-15-18-16,5-11-56 15,-7-6-165-15,-9-6-262 16</inkml:trace>
  <inkml:trace contextRef="#ctx0" brushRef="#br0" timeOffset="-13308.61">24986 2566 678 0,'0'0'272'16,"0"0"-95"-16,0 0-52 16,0 0-60-16,0 0-1 15,0 0-64-15,6-7 1 16,40 3-5-16,7-3 4 0,4 1-47 15,-1-2-104-15,-6-6-245 16,-4-8-388-16</inkml:trace>
  <inkml:trace contextRef="#ctx0" brushRef="#br0" timeOffset="-13096.35">25452 2312 776 0,'0'0'247'0,"0"0"-99"15,0 0-51-15,0 0-52 16,0 0 9-16,0 0-46 16,-7-12-2-16,7 12 6 0,0 0-12 15,0 0-1 1,-4 5-13-16,-9 18-5 0,-5 12 11 16,-3 6-38-16,2 7-48 15,3-2-57-15,3 2-109 16,3-6-106-16</inkml:trace>
  <inkml:trace contextRef="#ctx0" brushRef="#br0" timeOffset="-12706.58">25343 2791 64 0,'0'0'484'16,"0"0"-284"-16,0 0-2 15,0 0-103-15,0 0-62 16,0 0 25-16,116-58-3 15,-92 34-14-15,0-5 25 0,-1-3-32 16,2-2-13-16,-8 1 2 16,-3 3-11-16,-5 9-7 15,-5 9-5-15,-4 8 6 16,0 4-25-16,0 0 17 16,-2 0-27-16,-11 9 24 15,-3 5-17-15,5 4 20 16,4 0-10-16,7 1 11 15,0 2-18-15,3 0 3 16,26 5 16-16,6 3 4 16,7 1 1-16,-6-4 11 15,-14-7-16-15,-10-4-7 16,-12-5 1-16,0-3 3 0,-23 2 3 16,-10-7 42-16,-3 0-39 15,0-2-4-15,5 0 1 16,7-2-60-16,8-14-89 15,10-4-249-15</inkml:trace>
  <inkml:trace contextRef="#ctx0" brushRef="#br0" timeOffset="-10936.74">26620 2692 163 0,'0'0'122'0,"0"0"-68"16,0 0 23-16,0 0 58 15,0 0-56-15,2 0-57 16,-2 0 34-16,0 0 1 0,0 0 15 15,0 0 0-15,0 0-56 16,2 0-3-16,-2 0-13 16,0 0 10-16,0 0-10 15,0 0 0-15,0 0 0 16,0 0 17-16,0 0-13 16,0 0 16-16,0 0 11 15,0-10-28-15,0-4 6 16,0-1-9-16,0-2 0 15,0 0-1-15,0 0 11 16,-2 3-10-16,-2 7 38 16,0 0-14-16,-1 6 25 15,0-1-13-15,1 2-21 16,-5 0-5-16,1 0-10 0,-6 0 0 16,1 0-1-16,-3 14-9 15,-2 3 2-15,0 8 8 16,3 3 0-16,1 4-2 15,3-2 9-15,7 0-7 16,4-6 0-16,0-8 6 16,0-7-16-16,0-4 10 15,11-5 0-15,7 0 64 16,-1-5-54-16,6-16 6 16,-3-7-11-16,0-4 5 15,-2-3-15-15,-1 3 5 0,1 3 0 16,-7 2-13-16,1 9 19 15,-6 8-6-15,-1 6 8 16,-3 3-8-16,0 1 20 16,2 0-20-16,2 0-7 15,2 17 2-15,1 8 10 16,3 1 7-16,-2 0 5 16,-1-2-13-16,5-2 8 15,-1-6-12-15,0-5 0 16,3-2 1-16,2-4-1 15,6-5-36-15,5 0-62 16,10 0-120-16,0-21-189 0</inkml:trace>
  <inkml:trace contextRef="#ctx0" brushRef="#br0" timeOffset="-9504.75">27115 2602 560 0,'0'0'277'0,"0"0"-149"15,0 0-48-15,0 0 10 16,0 0-57-16,0 0 3 15,2-12-10-15,-2 9-25 16,-2-1 40-16,-9-3-41 16,-3 4 0-16,1 1 21 15,-5 2-17-15,-2 0-6 16,-2 0 2-16,-1 17-1 16,-1 4-13-16,0 4 14 15,3 5 0-15,3 3-13 16,10-1 13-16,3-4 0 15,5-6 0-15,0-10-2 16,0-4-8-16,13-8 20 0,8 0 6 16,-1-8 35-16,5-19-49 15,-2-6 11-15,-2-6-13 16,-1-2 3-16,-5-5-8 16,1-4 3-16,-3-4 2 15,-6-1-8-15,2 9 20 16,-4 9-12-16,-3 18 21 15,0 9-16-15,-2 6 23 0,0 4-28 16,0 0 0 0,0 0-15-16,0 0 1 15,0 1 5-15,0 22 1 0,0 7 8 16,0 7 3-16,0 6-3 16,0 6 0-16,2 2-3 15,-2-1 16-15,5-4-13 16,-1-1 0-16,6-10 3 15,0-6 5-15,5-9-8 16,4-8 0-16,3-8-11 16,7-4-15-16,5 0 8 15,1-21-33-15,5-6-100 16,-2-1-30-16,-6 0-36 16,-5 4 82-16,-8 4 135 15,-5 4 30-15,-3 6 36 0,-7 3 37 16,0 4 6-1,-4 3-24-15,0 0-42 0,0 0-39 16,0 0-4-16,0 0 11 16,0 10-8-16,0 4 31 15,0-2-30-15,0-1 29 16,0 1-31-16,0-5 2 16,0-2 9-16,0-3 0 15,0-2-13-15,0 0 16 16,0 0 2-16,0 0 31 15,0 0-35-15,0 0 3 16,0-2 6-16,0-10-15 16,-4-5-8-16,-3 0 0 15,1 3 3-15,-4 1-5 0,4 3 3 16,2 3-1-16,1 6 17 16,1 1-9-16,-2 0-9 15,-6 0 1-15,0 5-8 16,-6 18-5-16,-2 3 12 15,5 4 1-15,-3 0-3 16,10-2-10-16,4-4 11 16,2-7 1-16,0-5 1 15,4-5-12-15,9-7 16 16,5 0-4-16,5-10 41 16,4-20-39-16,1-7 9 15,-2 2-11-15,-1-5 6 16,-2-1-3-16,-6 2-3 0,1-7 0 15,-2-5 0 1,2 1 6-16,-2 3-6 0,-6 10 0 16,-5 13 5-16,-5 13 35 15,0 6-39-15,0 5 1 16,0 0-2-16,0 0-27 16,-7 5 27-16,-11 14-2 15,-1 13 5-15,0 6-5 16,4 3 2-16,6 6 0 15,6 1-1-15,3 0 1 16,0-2 0-16,0-2 0 16,3-6 7-16,6-6-3 15,4-13-4-15,1-7 0 0,-1-8-3 16,5-4 10-16,4 0-7 16,3 0 11-16,1-12-4 15,1-6-11-15,0 0 4 16,0-4-9-16,-1-1 5 15,-4-2-6-15,-3 2 7 16,-6 4 3-16,-7 3 0 16,-1 6 2-16,-5 4 6 15,0 1-8-15,3 5 0 16,-3 0-5-16,0 0-4 16,0 0-17-16,0 0 26 15,0 7-8-15,-8 12 8 0,2 3 0 16,1 7-4-16,5-2 16 15,0 2-10-15,0-7 4 16,0-4-3-16,9-6 6 16,1-6-5-16,-4-4-4 15,5-2 0-15,1-2-24 16,3-25 3-16,-1-12-156 16,-4-11-208-16</inkml:trace>
  <inkml:trace contextRef="#ctx0" brushRef="#br0" timeOffset="-9389.82">27976 2226 880 0,'0'0'235'16,"0"0"-169"-16,0 0-63 15,0 0-3-15,0 0-113 16,0 0-29-16,-12 66-222 0</inkml:trace>
  <inkml:trace contextRef="#ctx0" brushRef="#br0" timeOffset="-8937.21">28198 2796 932 0,'0'0'147'0,"0"0"-62"16,0 0 30-16,0 0-92 0,0 0-15 15,0 0-5 1,69-116 11-16,-55 75-13 0,-5-6-1 15,2-3 0 1,-2-2-1-16,2 0 1 0,-2 0-1 16,0 6 1-16,-2 6-8 15,-5 11 1-15,-2 15 7 16,0 4 0-16,0 10-15 16,0 0 16-16,0 0-1 15,0 0 0-15,0 0-15 16,0 7 11-16,0 12 4 15,-9 13 0-15,-3 7 6 16,2 6 5-16,3 4-8 16,2 1 16-16,1-1-17 15,1-1 25-15,3-2-27 0,0-4 1 16,0-12 14-16,0-8-11 16,0-9-4-16,10-13 0 15,7 0 7-15,2 0 16 16,2-7-23-16,4-15-7 15,-7-7-2-15,-3-6-88 16,-5-4-159-16,-8-1-383 16</inkml:trace>
  <inkml:trace contextRef="#ctx0" brushRef="#br0" timeOffset="-8735.8">28223 2460 765 0,'0'0'236'16,"0"0"-111"-16,0 0 29 15,0 0-95-15,0 0-3 16,0 0-27-16,69-30-22 16,-38 9 6-16,0 4-13 15,-6-1 0-15,-5 0-11 16,-2 2-30-16,-2 4-12 16,-3 6-95-16,1 6-204 15,-8 0-343-15</inkml:trace>
  <inkml:trace contextRef="#ctx0" brushRef="#br0" timeOffset="-7540.74">28339 2703 336 0,'0'0'196'0,"0"0"-98"15,0 0-26-15,0 0 5 16,0 0 9-16,0 0-29 15,-9 6 75-15,11-6-4 16,14 0-57-16,1-12-22 16,1-3-24-16,3 1-18 15,-2 1 8-15,4-1-9 16,-1 0-6-16,3 1 0 16,-3 1 0-16,-2 2-15 15,-4 3 15-15,-7 3 0 16,-7 1-10-16,-2 3 2 15,0 0-5-15,0 0-12 0,0 7 10 16,0 14 15-16,0 2 0 16,0-4 1-16,0 1 3 15,0-1 4-15,0-3-8 16,0-4 0-16,0-6 6 16,0-2-7-16,0-4 1 15,6 0 0-15,5 0 23 16,5-2-16-16,2-15-14 15,2-2 2-15,2-1-9 16,3-1 7-16,0 2-1 16,-2-2 8-16,2 5-4 15,-4 4 20-15,-11 7-13 0,-3 1 8 16,-4 4-8-16,-3 0-6 16,0 0-2-1,0 9 5-15,0 12 9 0,2-1-6 16,0 2 14-16,5 0-11 15,1-5-2-15,4 0 10 16,-1-5-14-16,2-4 0 16,-1-4 11-16,3-4-2 15,3 0-4-15,-1-2 0 16,1-16 1-16,1-6-10 16,-2-2 4-16,-1-4-19 15,-5-1 16-15,-9 1-20 0,-2 2 23 16,0 10 3-16,0 6 2 15,-2 6 23-15,-11 6-28 16,-3 0 0-16,-1 0-5 16,-6 0 3-16,0 14 2 15,3 4 0-15,1 2 0 16,3 5-7-16,0 1 7 16,5 4 0-16,6 0-5 15,3-2 7-15,2-4-2 16,0-4 0-16,5-8 1 15,11-5 4-15,3-5 3 16,4-2 10-16,3 0 2 16,3-5-10-16,3-13-8 15,1-2-2-15,-4-2 5 16,-2 3-4-16,-7 6-1 0,-7 3 0 16,-4 4-3-16,-4 3 5 15,-3 3-3-15,-2 0 1 16,0 0-10-16,2 0 0 15,-2 21-3-15,0 2 13 16,0 3 7-16,0 1 2 16,0-8-9-16,0-4 0 15,0-5 6-15,0-8-1 16,0-2-1-16,0 0-4 16,0 0 16-16,16 0-6 0,4-20 2 15,7-1-12 1,4-8 5-16,-2 0-3 15,0 0-2-15,-2 2 0 16,-3 4 0-16,-4 5 12 0,-7 4-12 16,-3 4 24-16,-6 6-18 15,-2 4 28-15,-2 0-34 16,0 0 0-16,4 11-3 16,3 11-1-16,2 11 4 15,2-3 0-15,0 1 6 16,3-2-3-16,1-5-3 15,8-7-27-15,3-6-16 16,8-7-38-16,6-4 6 16,5 0-159-16,-3-15-235 15,-5-4-90-15</inkml:trace>
  <inkml:trace contextRef="#ctx0" brushRef="#br0" timeOffset="-6933.41">29766 2673 111 0,'0'0'302'16,"0"0"-22"-16,0 0-87 15,0 0-64-15,0 0 25 16,0 0-80-16,71-104-19 15,-71 95-17-15,0 5-34 16,-7 3 8-16,-9 1-12 16,-3 0 3-16,-4 0-8 15,-1 9 5-15,-1 14 0 16,-2 4-3-16,2 4 3 16,6-3 0-16,5-4 0 15,8-8 1-15,6-6-14 0,0-8-14 16,6-2 14-16,17 0 11 15,3-26 4-15,-1-5 12 16,-2-1-14-16,-6 1-8 16,-1 4-2-16,-3 9 11 15,-2 6-1-15,-4 8 30 16,-2 2-24-16,-3 2 25 16,4 0-31-16,1 9 7 15,4 14 1-15,2 4-6 16,1-1 2-16,-1-7-4 15,0-5 11-15,3-10-11 16,-3-4 6-16,3 0-6 16,1-9 25-16,2-17-22 15,-3-6-3-15,-1-2 0 16,1-6-13-16,-5-4 10 0,2-5-2 16,-4-4 5-16,-4 0 9 15,-1 2-4-15,-2 12-3 16,-2 11 10-16,0 16-4 15,0 7 9-15,0 5-17 16,0 0-2-16,0 0-11 16,0 2 3-16,0 19 10 15,0 11-2-15,-4 9 2 16,2 10-3-16,-1 2 3 16,1 0 0-16,2-2-3 0,0-7 9 15,0-10-6 1,0-13 0-16,0-7-22 0,0-10-6 15,0-4-32-15,0 0-17 16,0-23-77-16,0-12-531 16</inkml:trace>
  <inkml:trace contextRef="#ctx0" brushRef="#br0" timeOffset="-6772.51">29587 2278 834 0,'0'0'435'0,"0"0"-367"16,0 0 2-16,0 0-54 16,0 0-2-16,0 0-14 0,-11-8-106 15,13 16-234 1,14-4-262-16</inkml:trace>
  <inkml:trace contextRef="#ctx0" brushRef="#br0" timeOffset="-5043.26">31166 2617 466 0,'0'0'73'0,"0"0"-6"16,0 0-16-16,0 0 2 15,0 0-43-15,0 0 7 16,-14-65-5-16,14 59-10 16,0 1 71-16,-2-2 10 15,-3-1-37-15,1 0 3 16,2 0-43-16,-3-4 27 16,5-4-11-16,0-4-10 0,0-4 28 15,0-5-33 1,7-10 9-16,4-1 23 15,1-5-36-15,-4 2 15 16,1 0 12-16,-3 3-20 0,0 7 24 16,-2 6-32-16,-4 8-2 15,0 8 25-15,0 5-16 16,0 3-6-16,0 3-3 16,0 0-12-16,0 0 3 15,-12 15-14-15,-7 14 23 16,-4 6-11-16,1 10 14 15,-1 5-3-15,4 5 0 16,3 2 2-16,7 1 3 0,7-10-5 16,2-6 0-1,0-11-12-15,2-12 10 0,14-11 2 16,3-8 0-16,8 0 7 16,7-22 36-16,1-15-43 15,-2-6 2-15,-4-7-10 16,-6 4 4-16,-9-1-1 15,-3 4 10-15,-5 9 2 16,-4 5 17-16,3 13-21 16,-3 11 3-16,-2 5 23 15,0 0-29-15,0 0-5 16,0 14-19-16,-7 18 22 16,-10 12-7-16,-3 8 9 15,-1 2 0-15,4 0 0 0,3-5 7 16,8-8-7-16,-1-5 0 15,7-11 3-15,0-9 0 16,0-8-3-16,0-7 0 16,0-1 3-16,2 0 13 15,21-18-16-15,8-14 0 16,7-1 15-16,-5-4-22 16,-4 1 7-16,-6 7 0 15,-6 10-5-15,-5 6 16 16,-6 8-11-16,-2 5 0 15,-1 0 11-15,1 2-25 16,6 18 15-16,2 9-1 16,5-2 10-16,-7-1 7 0,3-4-17 15,-1-4 0 1,-8-7 3-16,1-6 0 0,-3-5-1 16,2 0-2-16,3 0 3 15,9 0 9-15,6-10-24 16,9-11 9-16,7-4-32 15,-2-3 30-15,-1 3-29 16,-6-4 26-16,-4 0-2 16,-7 0 5-16,-5 3 5 15,-9 6 8-15,-4 7 5 16,0 9 35-16,0 4-42 16,0 0 0-16,-8 8-6 0,-17 18-9 15,-4 6 9 1,2 5 0-16,5-1 0 15,6-8-3-15,10-6 3 16,2-6 0-16,4-10-1 0,0-1-13 16,0-5 5-16,0 0-5 15,0 0 11-15,15-20-18 16,5-3 10-16,5 3 11 16,-6 6-8-16,-1 6 5 15,-2 4 3-15,2 4 0 16,0 0 1-16,6 18 18 15,0 12-12-15,8 6-1 0,-5 2-4 16,-3-8 7 0,-1-9-9-16,-8-9 0 0,-1-8 3 15,1-4-10-15,1-2-1 16,3-24-2-16,2-8-9 16,-3-7-46-16,-1-2 7 15,-3 0 8-15,-1-6-23 16,0 3 34-16,1 0 39 15,1 6 5-15,1 8 70 16,-3 9-29-16,-3 11 32 16,-6 3-23-16,-2 9-22 15,-2 0-14-15,0 0-19 16,0 21 0-16,0 15 7 16,0 16 3-16,0 8 18 15,0 4-23-15,0 3 7 0,0-9-5 16,7-5-3-16,1-9-4 15,4-11 0-15,-1-12-22 16,1-10-8-16,-4-11-58 16,5-2-109-16,-3-30-125 15</inkml:trace>
  <inkml:trace contextRef="#ctx0" brushRef="#br0" timeOffset="-4876.37">32048 2278 850 0,'0'0'173'0,"0"0"-162"16,0 0 76-16,0 0-37 15,0 0-47-15,0 0-6 0,223-40 3 16,-192 29-126-16,-13-1-67 16,-11-2-328-16</inkml:trace>
  <inkml:trace contextRef="#ctx0" brushRef="#br0" timeOffset="-4688.73">30954 2220 1012 0,'0'0'138'16,"0"0"-70"-16,0 0-68 0,0 0-19 15,0 0-13 1,0 0-220-16,385-77-533 0</inkml:trace>
  <inkml:trace contextRef="#ctx0" brushRef="#br0" timeOffset="-2595.88">23510 3560 178 0,'0'0'398'16,"0"0"-251"-16,0 0-19 16,0 0-8-16,0 0-38 15,0 0-34-15,7-26 18 16,-7 26-45-16,0 0 9 16,0 0-16-16,0 0-3 15,0 0-22-15,0 3 11 16,0 13 0-16,0 0-2 15,0-4 8-15,0-6-6 16,0-4 0-16,0-2 7 16,0 0 9-16,0 0-13 0,0 0 2 15,0-14 19-15,0-10-24 16,0-6-7-16,0-3-3 16,0 1-1-1,0 6 1-15,-2 6 10 0,0 8 0 16,-3 9 30-16,3 3-30 15,-1 0 11-15,-5 0-11 16,-3 15-8-16,-5 12 3 16,-1 7 5-16,-4 4 0 15,5 6 14-15,3 4-6 16,3 1-8-16,6 2 0 16,4-5 7-16,0-8-7 15,0-9 0-15,16-12 0 0,7-10-10 16,4-7 28-16,6-4-18 15,5-23 22-15,6-9-20 16,1-4 11-16,-1-2-13 16,-3 3-23-16,-8 4 19 15,-4 9-26-15,-7 8 30 16,-4 10 0-16,-7 4 2 16,-1 4 6-16,-6 0-8 15,0 0 0-15,-2 0-3 16,-2 12 17-16,0 9-14 15,0 2 1-15,0 0 7 16,0-6 5-16,0-6-13 16,0-6 0-16,0 0-3 15,0-5 15-15,0 0-12 0,0 0 4 16,0 0 2-16,0 0 18 16,0-13-24-16,0-5 0 15,0-2-5-15,0-1-4 16,0 2 9-16,-4 3 0 15,0 4 4-15,-3 4 12 16,2 5-16-16,1 3 0 16,-5 0-1-16,-2 0-6 15,-5 13 7-15,-1 9 0 16,1 2 3-16,0 4-15 16,3-2 12-16,4 0 0 15,3-2-2-15,3-3-3 0,3-5 5 16,0-6 0-1,0-7 5-15,0-3-12 16,0 0 7-16,5 0 0 0,10 0 12 16,5-10-4-16,-2-9-8 15,4-5 0-15,1-2 1 16,-6 1 3-16,-1 3-4 16,-3 6 0-16,-1 6 0 15,-6 4-3-15,1 6-1 16,-3 0 1-16,0 12-14 15,2 13 4-15,-2 3 13 16,-2 2 0-16,0-5 3 16,0 0 11-16,1-7-14 0,1-4 0 15,-2-8 6-15,0-2 1 16,2-4-2-16,2 0-5 16,0 0 13-16,7-14-2 15,5-13-15-15,5-3 4 16,-1 1-21-16,0-4 16 15,-1 9-16-15,-2 5 21 16,-1 6-1-16,-7 9-1 16,1 4 2-16,-4 0 0 15,1 2 2-15,-2 19-9 16,2 9 14-16,-7 2-4 16,0 0 16-16,-2-5-12 15,0 0 5-15,0-9-12 0,0-2 7 16,0-9 1-16,0-2-8 15,0-3 0-15,0-2 4 16,0 0 9-16,0-2-9 16,7-22-4-16,11-8-24 15,5-7 17-15,5-1-10 16,1 6 17-16,-2 4-10 16,-3 9 7-16,-5 6-1 15,-7 9 4-15,0 6 0 16,-1 0 0-16,-2 4 0 15,-1 16 0-15,4 10 16 16,-1 8-7-16,3 2 7 16,-1 0-2-16,3-5-14 15,1-8 28-15,3-10-23 0,5-9 0 16,4-8 5-16,2 0 3 16,5-16-21-16,-3-14 8 15,-4-5-65-15,-4-2-3 16,-4-5-377-16</inkml:trace>
  <inkml:trace contextRef="#ctx0" brushRef="#br0" timeOffset="-1177.79">25331 3407 294 0,'0'0'199'0,"0"0"11"15,0 0-67-15,0 0 16 16,0 0-48-16,0 0-39 16,0 0-1-16,39-144-65 15,-39 144-6-15,0 12-8 16,0 26-24-16,0 16 32 15,0 16 22-15,0 4-15 16,-5-2 19-16,-8-5-18 16,0-9-8-16,1-14 0 15,3-14 7-15,3-12-3 0,4-11-4 16,2-7 0-16,0 0 27 16,10-18-22-16,26-17-3 15,9-11-2-15,6-3-23 16,2 7 15-16,-1 10-58 15,-10 13-8-15,-4 12 31 16,-14 7-8-16,-6 0 35 16,-9 22 1-16,-9 4-16 15,0 5 31-15,-2 2 7 16,-23-3 4-16,-6 3 37 16,-7-3-40-16,1-5 9 15,-1-2-13-15,2-10-1 16,7-4 17-16,5-9-18 0,6 0 8 15,7-3 47 1,3-14-35-16,6-4 6 0,2 2-3 16,0 1 5-16,0 4 18 15,2 3-43-15,4 7-2 16,-2 2 12-16,0 2-4 16,-2 0-11-16,5 0 0 15,3 0 3-15,0 10-7 16,5 9 4-16,-1 1 0 15,1-1 0-15,2 2 6 0,3-4-6 16,-1 0 0 0,4-7 8-16,-1-8-5 0,5-2-3 15,4 0 0-15,5-18 15 16,-1-7-10-16,-1 0-5 16,-1-3 0-16,-2-1 7 15,0 0-19-15,1-4 10 16,-3 3-11-16,-7 2 1 15,-4 5-9-15,-5 2 14 16,-4 7 2-16,-5 3 3 16,2-1-13-16,-4 3 15 15,-2 1 0-15,0 0-17 16,0 4 13-16,0 1 4 16,0 3 0-16,0 0 0 15,0-2-4-15,0 2 4 0,-5 0 0 16,-6 0-13-16,-2 2 5 15,-3 17 7-15,1 6 0 16,1 4-5-16,9 3-11 16,5 6 16-16,0-2 1 15,0 0 36-15,15-4-31 16,6-3 9-16,6-11-1 16,0-9-13-16,2-7 53 15,2-2-41-15,0 0-5 16,0-19 11-16,0-7-18 15,-4-1-11-15,-2-2-28 16,0 0-86-16,-6 2-165 16,1 6-183-16</inkml:trace>
  <inkml:trace contextRef="#ctx0" brushRef="#br0" timeOffset="41.23">26598 3866 255 0,'0'0'513'0,"0"0"-411"15,0 0-98-15,0 0 37 16,0 0 25-16,0 0-13 16,-3-3 32-16,8-12-30 0,4-9-6 15,4-7 12 1,6-3-50-16,2-5 12 0,6-1-22 15,4-7 9 1,5 3-8-16,-2 1-2 0,1 8 0 16,-3 12-5-16,-5 10 1 15,-4 9 2-15,-5 4 1 16,-5 4-6-16,-1 23-6 16,-10 12 1-16,-2 3 10 15,0 0-14-15,-2-4 12 16,-16-8 4-16,1-3 1 15,-4-9 3-15,1-7 7 16,1-4-8-16,0-6-3 16,6-1 8-16,-1 0-1 0,6-11 6 15,3-10 2-15,3-3-14 16,2 4 29-16,0 6-15 16,0 2 5-16,0 7-1 15,0 0-6-15,5 5-8 16,1 0-5-16,3 0 6 15,2 0-8-15,5 8 2 16,-2 9 0-16,-2 2-4 16,5 5 5-16,-5 1-1 15,1-4 0-15,-1-5 2 16,3-2 0-16,-1-5 1 16,1-5-3-16,4-4 0 15,1 0 3-15,-1-2-7 0,0-16 3 16,0-2-1-16,-3-3-15 15,2 0 12-15,-3-2 5 16,4 0-4-16,-2 2-3 16,-1 5 7-16,-1 6 0 15,-3 6 2-15,-8 3-13 16,0 3 11-16,-4 0-1 16,3 0-6-16,-3 0-10 15,2 1 14-15,-2 11 2 16,0 4 1-16,2 1 1 15,2-1-1-15,4 2 0 16,-2-3 0-16,1-2 6 16,-3-4-6-16,0-6 0 15,1-3 2-15,2 0 18 0,4-3-20 16,0-17 7-16,3-8-7 16,-6-7 2-16,-1-2-5 15,-5-4-2-15,-2 8 3 16,0 8-4-16,0 8 9 15,0 11-3-15,-7 3 0 16,-1 3-6-16,-3 0 2 16,-3 5 4-16,3 9 0 15,2 2-13-15,2 2 15 16,7 2-2-16,0 2 0 16,0 2 8-16,2-1-8 0,17-2 0 15,3-10 0-15,2-4 6 16,-2-7-2-16,1 0-4 15,-3-4 0-15,2-20 14 16,-2-6-16-16,3-3 2 16,-4-2 0-16,2-3-15 15,-1 0 15-15,-1-4 0 16,-5 1-3-16,-1 6 4 16,-6 7-1-16,-5 11 0 15,-2 12 1-15,0 5 18 16,0 0-19-16,0 0-6 15,0 0 6-15,0 14-21 0,-4 16 21 16,-7 10 0 0,4 10 6-16,3 8 24 0,4-3-30 15,0 0 11-15,0-9-11 16,7-5 13-16,8-9-13 16,3-9 0-16,4-7-22 15,7-7 9-15,5-9-68 16,3 0-70-16,3-7-148 15,1-12-351-15</inkml:trace>
  <inkml:trace contextRef="#ctx0" brushRef="#br0" timeOffset="498.09">27875 3635 474 0,'0'0'350'0,"0"0"-145"16,0 0-104-16,0 0-12 16,0 0-59-16,0 0-21 15,31-115 18-15,-31 97-21 0,-6 4-6 16,-7 1 1-16,-1 5 12 15,-1 3-7-15,-4 2-6 16,2 3 1-16,-1 0-1 16,-3 4 0-16,4 14 0 15,-1 6-3-15,5 5-1 16,3 3-1-16,6-3 5 16,4-7 0-16,0-10-18 15,14-6 33-15,10-6-15 16,3 0 20-16,2-22-16 15,-3-6 14-15,-5-2-18 16,-4-4 3-16,-3-4-2 16,-3-6 7-16,-2-6-8 15,2-1 0-15,-2 5 10 0,-1 6-1 16,2 8-8 0,-3 8 1-16,-3 12 33 0,-2 6-30 15,0 6 12-15,-2 0-17 16,0 0-6-16,0 20 1 15,2 16-5-15,4 17 10 16,2 9 14-16,3 2-8 16,1-4-6-16,-1-2 0 15,2-12-11-15,-2-5-14 16,4-9-60-16,4-12-129 16,8-19-165-16,4-1-270 0</inkml:trace>
  <inkml:trace contextRef="#ctx0" brushRef="#br0" timeOffset="800.01">28462 3200 801 0,'0'0'204'16,"0"0"-55"-16,0 0-39 16,0 0-62-16,0 0-8 15,0 0-26-15,37-87-4 16,-28 84 5-16,0 1-15 15,-4 2 0-15,1 0-6 16,-1 0-1-16,1 0 5 16,1 12 2-16,0 7 0 0,-3 1-2 15,-1 6 2-15,-3 6 0 16,0 3-5-16,-12 9 5 16,-19 7-11-1,-9 5-6-15,-6 0-23 0,-2-4 2 16,4-4-62-16,8-8-71 15,12-12-46-15,12-7-220 16</inkml:trace>
  <inkml:trace contextRef="#ctx0" brushRef="#br0" timeOffset="957.87">28493 3757 478 0,'0'0'541'0,"0"0"-409"0,0 0-24 15,0 0-84-15,0 0-4 16,0 0-20-16,0 7-91 16,0-4-275-16</inkml:trace>
  <inkml:trace contextRef="#ctx0" brushRef="#br0" timeOffset="5407.26">22392 6002 30 0,'0'0'119'0,"0"0"38"15,0 0-28-15,0 0 18 0,0 0-38 16,0 0-8-16,0 0 13 16,0 0-49-16,0 0 14 15,0 0-1-15,0-7-50 16,6-5 13-16,-1-1-37 16,1-2 3-16,-2 1 43 15,4-2-44-15,-2 0 22 16,-1 0-3-16,-1 2-21 15,0 0 32-15,0 0-30 16,2 5-5-16,-2 0 20 16,0 4-11-16,-1 2-10 15,-1 1 0-15,0 0 11 0,0 2-1 16,-2 0-10-16,0 0 0 16,0 0-6-16,4 0 6 15,3 7-1-15,2 19-2 16,0 9 3-16,2 5-5 15,-2 2 5-15,-2 1 0 16,-5-5 0-16,0-6 7 16,-2-5-7-16,0-8 0 15,0-7 2-15,0-6 0 16,0-4-2-16,2-2-12 16,-2 0 10-16,3 0-41 15,1 0 13-15,1-5-51 16,4-15-193-16,-3-6-86 0</inkml:trace>
  <inkml:trace contextRef="#ctx0" brushRef="#br0" timeOffset="5907.04">22594 5816 113 0,'0'0'141'0,"0"0"-32"15,0 0 52-15,0 0-50 16,0 0-14-16,0 0-20 15,-38-150-9-15,34 133 4 16,0-1-40-16,-3 2 19 16,0 0-5-16,-2 1-20 15,-4 4 27-15,4 2-43 16,-7 4 4-16,3 3 16 0,-3 2-30 16,-4 0 24-16,-3 0-5 15,-2 14-19-15,-10 18 33 16,0 11-28-16,1 15 6 15,1 8 7-15,8 9-12 16,10 3 0-16,9 1-1 16,6-3 2-16,2-4 2 15,27-8-7-15,15-10-2 16,8-12 0-16,8-16 13 16,4-20-13-16,5-6 2 15,8-16 5-15,2-32 5 16,2-10-12-16,-6-14-2 15,-15-4-5-15,-17-4-3 0,-26 1 10 16,-14-1 0 0,-3 5 2-16,-24 8 0 0,-19 7 3 15,-8 12-5-15,-2 13 0 16,-1 15-8-16,2 10 4 16,8 10-10-16,11 0-44 15,15 4-21-15,15 20-145 16,3 3-117-16,34-4-192 15</inkml:trace>
  <inkml:trace contextRef="#ctx0" brushRef="#br0" timeOffset="7377.59">22438 6164 236 0,'0'0'193'0,"0"0"-67"16,0 0-39-16,0 0 25 15,0 0 6-15,0 0-61 0,-4-2 20 16,4 2-20-16,0 0-20 16,0 0 24-16,4-5-54 15,23 2 8-15,20-3 12 16,18-4-19-16,12 0-16 16,8-5-155-16,-2-4-281 15</inkml:trace>
  <inkml:trace contextRef="#ctx0" brushRef="#br0" timeOffset="8969.03">23580 5787 51 0,'0'0'198'0,"0"0"-34"16,0 0 3-16,0 0-37 15,0 0 21-15,0 0-23 16,0-68-47-16,0 52 24 15,2-2-21-15,-2 1-44 0,2 2 18 16,0 1-40 0,0 2 7-16,-2 2 7 0,0-1-31 15,3 8 19-15,-3-1-3 16,0 4-16-16,0 0 14 16,0 0-15-16,0 0-3 15,0 19-2-15,0 26-16 16,0 14 19-16,-11 15 2 15,-3-3-19-15,1-4 15 16,-1-8-48-16,1-13-4 16,4-10-28-16,0-14-124 15,4-11-61-15,3-11-123 0</inkml:trace>
  <inkml:trace contextRef="#ctx0" brushRef="#br0" timeOffset="10336.78">23559 5678 793 0,'0'0'141'0,"0"0"-5"15,0 0-34-15,0 0-39 16,0 0-15-16,0 0-48 16,58-141 0-16,-16 120-3 15,1 5 11-15,-5 4-2 16,-5 12-6-16,-8 0-4 0,-5 16-13 15,-2 18 17-15,-10 9-1 16,-5 3-4-16,-3 0-4 16,0-4 8-16,-20-4-3 15,-7-2 4-15,-4-8 3 16,2-6-3-16,9-10-3 16,9-6 2-16,6-6-11 15,5 0 11-15,5-3 1 16,22-12-43-16,6-1 42 15,2 4-10-15,3 4 11 16,1 8 0-16,-4 0 12 16,-1 10-24-16,-5 14 12 15,-5 4 0-15,-9 0-14 16,-10 0 12-16,-5-2-6 0,-9-3 4 16,-24-3 4-1,-5-4 30-15,-5-6-22 0,3-5-5 16,9-5 14-16,4 0-6 15,12 0-5-15,1-14 13 16,6-3-16-16,6-2 33 16,2 1-17-16,0 2-7 15,0 2 32-15,0 4-43 16,0 4 18-16,0 4-4 16,0 2-9-16,2 0 3 15,4 0-9-15,1 0 0 0,2 0-5 16,2 0 9-1,0 11-4-15,1 5 0 0,-2 1 4 16,1 1-9-16,1-4 5 16,1-2 0-16,1-3-15 15,1-7 16-15,3-2-1 16,2 0 0-16,4-7 5 16,1-12-17-16,-3-8 12 15,3-3-9-15,-3-2-11 16,0-3 14-16,-3 4 6 15,-7 4 0-15,-1 10 0 16,-3 3-2-16,-4 7 2 16,-2 4 0-16,-2 3-2 15,0 0 2-15,0 0-1 0,0 0-8 16,0 6 0-16,-2 14 2 16,-7 8 7-16,0 5 0 15,0 0 4-15,3 4-1 16,4-2-3-16,2-4 0 15,0-7 5-15,0-9-7 16,2-8 2-16,8-6 0 16,4-1-3-16,4 0 13 15,2-9-10-15,7-12 0 16,0-4 7-16,-3-4-22 16,0 1 15-16,-1-2-6 15,-3 1-7-15,-7 8 3 16,-2 5 10-16,-4 4 0 15,-2 3 9-15,-3 9 7 16,0-3-16-16,-2 3 0 0,0 0 4 16,0 0-4-16,0 3-6 15,0 14 2-15,0 7 4 16,0 4 14-16,0 2-14 16,0 4 0-16,0-4-2 15,2-1 8-15,11-8-6 16,3-5 0-16,-1-7 3 15,1-9 7-15,3 0-10 16,-2 0 0-16,1-18 5 16,-1-8-5-16,-1-5 0 15,0-5-2-15,-3-1 1 16,0-4-9-16,1 1 10 0,-3 5 0 16,0 3 0-16,-4 6 16 15,-2 9-14-15,-1 7 1 16,-4 3 3-16,0 6 14 15,0 1-20-15,0 0 0 16,0 0-6-16,0 0 5 16,0 0-1-16,0 1-8 15,0 20 10-15,-2 11 12 16,-5 10-12-16,2 2 0 16,5 2 19-16,0-4-7 15,8-6-6-15,11-6-6 16,1-9 6-16,1-9-2 15,-2-9-4-15,2-3 0 0,-1-5 0 16,-3-22-47-16,1-7-35 16,-7-10-174-16,-4-6-285 15</inkml:trace>
  <inkml:trace contextRef="#ctx0" brushRef="#br0" timeOffset="10599.7">24643 5388 616 0,'0'0'124'0,"0"0"-80"16,0 0-28-16,0 0 23 15,0 0 38-15,0 0-63 0,-41 79-6 16,41-76 62-16,0-3 1 16,8 0 53-16,-4 0-62 15,0-14-37-15,-4-4-1 16,0-6-23-16,0 2-1 15,-2 2 0-15,-9 6-12 16,2 10 5-16,0 4-26 16,3 4-106-16,6 28-17 15,0 8-74-15,0 9-286 16</inkml:trace>
  <inkml:trace contextRef="#ctx0" brushRef="#br0" timeOffset="11658.63">24770 5941 351 0,'0'0'437'0,"0"0"-265"15,0 0-92-15,0 0-18 16,0 0-35-16,0 0 14 16,83-99-18-16,-66 64-21 15,3-5 34-15,-5-1-33 16,4-3 8-16,-5-2-5 15,-4 1 5-15,1-1-11 16,-7 3 0-16,-1 8 2 16,-3 10-4-16,0 9 4 0,0 6-2 15,0 3 0 1,0 7-3-16,0 0 3 0,0 0 0 16,-3 0 0-16,-7 0-14 15,-3 15 22-15,-3 7-8 16,1 6 7-16,-2 9 4 15,5 2-1-15,0 7-2 16,5 7-7-16,5-2 26 16,2 6-23-16,0-7 3 15,0-3 4-15,11-8-2 16,7-9 0-16,3-9-9 16,-2-12 3-16,8-9 13 15,2 0-16-15,8-14-12 0,4-13-22 16,1-8-96-1,-4 0-84-15,-3 0-92 16,0 3 30-16,-12 4 276 0,0 7 65 16,-7 10 113-16,-5 3-25 15,-5 4-44 1,1 1-19-16,-5 3-32 0,3 0-37 16,0 0 19-16,-3 11-8 15,2-1-5-15,-2 0-8 16,-2-3-10-16,0 0 1 15,0-5 3-15,0-2-8 16,0 0 33-16,0 0-25 16,0 0 19-16,0-2 10 15,0-14-36-15,-4-2-1 0,-3-1-5 16,0 2 2-16,3-1-2 16,-3 6 0-16,3 1 0 15,2 6-2-15,0 5 6 16,-5 0-11-16,0 0 7 15,-8 10-3-15,-4 15-6 16,-2 10 12-16,-2 1-3 16,3 2 1-16,7-2 10 15,9-6-12-15,4-2 1 16,0-9 0-16,0-5 10 16,10-5-4-16,1-6-6 15,5-3 2-15,4-12 11 16,9-19-20-16,5-10 7 0,-1-10 0 15,1-4-19 1,-8-4 16-16,-2-5 3 0,-3-1 0 16,-5 3 6-16,-6 6-10 15,-1 8 4-15,-7 12 0 16,0 9 20-16,-2 15-15 16,0 7 6-16,0 3-4 15,0 2 1-15,0 0-16 16,0 0 3-16,0 10 5 15,-8 16-9-15,-3 12 9 16,1 11 0-16,6 16 0 16,4 3 3-16,0 5-6 15,0-6 3-15,14-6 0 16,3-13 6-16,1-11 0 0,0-11-6 16,0-15 0-16,0-11-37 15,2 0 16-15,4-23-60 16,1-18-227-16,6-10 212 15</inkml:trace>
  <inkml:trace contextRef="#ctx0" brushRef="#br0" timeOffset="12771.95">26524 5664 91 0,'0'0'194'16,"0"0"-32"-16,0 0-107 0,0 0-16 16,0 0 91-16,0 0-47 15,0 28-17-15,0-28-15 16,0 0-3-16,0 0 30 16,0 3-44-16,0-3 0 15,0 0 12-15,0 0-43 16,0 0 29-16,0 0 5 15,0-6-10-15,0-12-3 16,0-7-24-16,0-3 0 16,-6-2 1-16,-4 4 6 0,2 5-7 15,-1 5 5 1,2 4 0-16,2 7 36 16,-1 3-38-16,-3 2 0 0,-3 0-6 15,-5 8 0-15,-3 16 1 16,0 7 1-16,-4 6 1 15,1 3-4-15,3 3 4 16,5-1 0-16,6-3-5 16,2-6 12-16,4-8-14 15,3-11 2-15,0-11-39 16,0-3 31-16,0 0 7 16,17-17 6-16,4-8-3 15,4-5-32-15,2-5-9 16,4-3 7-16,-2 2 35 15,-2 6 2-15,-5 9 34 0,-7 8 14 16,-5 12 25 0,-1 1-58-16,-3 0-9 0,3 25 0 15,0 8-2-15,0 1 28 16,0-4-32-16,0-6 0 16,2-11 1-16,-2-4 10 15,-3-6-11-15,4-3 16 16,-2 0-5-16,5-5 23 15,8-13-34-15,-1-3 0 16,3-1-10-16,0-2 10 16,0 1-8-16,-3 0-2 15,-5-1 5-15,-1 0-11 0,-5 4 8 16,-3 6-12-16,-3 8 18 16,-3 6-57-16,0 0-103 15,0 13-114-15,0 6-44 16</inkml:trace>
  <inkml:trace contextRef="#ctx0" brushRef="#br0" timeOffset="14315.22">27499 5823 351 0,'0'0'85'0,"0"0"35"15,0 0-14-15,0 0 21 16,0 0-35-16,0 0 11 15,84-245-59-15,-75 197 36 16,-5 4-14-16,-4 8-2 16,0 10 19-16,0 11-62 15,0 6 2-15,0 7-10 16,-4 2-12-16,-7 0-2 16,-5 18-6-16,1 12 7 15,1 3-8-15,6 1 8 0,5-6-15 16,3-10 5-1,0-6-37-15,5-10 37 0,15-2-2 16,4 0 7-16,7-21-10 16,5-6-5-16,0-4-28 15,-3 1 17-15,-4 7 7 16,-6 6 24-16,-10 7 6 16,-5 5 28-16,-5 5 30 15,-3 0-49-15,0 0 4 16,0 7-19-16,0 13 13 15,0 11-6-15,-5 1 5 16,-1 3-8-16,-1 0 13 16,-2-5-13-16,7-5-4 15,2-4 0-15,0-5 4 0,0-4-5 16,0-8 1-16,7-4 0 16,10 0 22-16,4 0-16 15,-1-6-3-15,2-12-3 16,-2-3 9-16,0-3-10 15,0-1 1-15,-2-4 0 16,-3 0-8-16,1 0 8 16,-5 5 0-16,-1 5-2 15,-2 2 4-15,-6 7-8 16,1 0 6-16,-3 3 0 16,0 0-6-16,0 0 6 15,0 2 0-15,-7 1-1 16,1 1-2-16,-6 3-1 15,1 0 4-15,-1 0 0 16,-1 0-8-16,0 17 8 0,0 7 0 16,2 10-1-16,1 7 8 15,8 1-7-15,2-2 0 16,0-4 4-16,7-12 0 16,11-8 0-16,2-14-4 15,3-2 9-15,0-9-3 16,4-19 8-16,4-6-14 15,1-4 4-15,1 1-3 16,0 0 2-16,2 7-3 16,-4 10 0-16,-4 8-4 15,-8 7-4-15,-5 5 8 16,-3 0 0-16,-5 0-14 16,-4 7 10-16,-2 11 4 0,0 1-2 15,0 7 7-15,-17-5-6 16,-5 1 1-16,-5-3 0 15,0-6 13-15,4-5-8 16,8-4-5-16,7-4 8 16,2 0 0-16,6 0 13 15,0 0-7-15,0 0-1 16,0 0 35-16,0 0-45 16,0 0-2-16,0 5-1 15,3 7-9-15,13 4 7 0,4 2 2 16,-1-1 0-1,4-2 1-15,-3-7 3 0,3-8-4 16,-2 0 0-16,4-3-11 16,0-20 4-16,0-8 6 15,1-5 1-15,-4-3-8 16,3-4 11-16,-3-1-3 16,-1 1 0-16,-6 2 5 15,1 4-7-15,-5 8 2 16,-5 8 0-16,-2 10 22 15,-1 7-16-15,-3 1-2 16,0 3-4-16,0 0-11 16,0 0 7-16,0 18-7 15,0 19 11-15,0 8-3 0,0 18 6 16,0 15-3-16,-13 13 0 16,-8 13 9-16,-4 7-12 15,0-2 3-15,-2 0-2 16,6-10-6-16,8-9-48 15,8-21-9-15,5-15-52 16,0-17-198-16,0-21-249 16</inkml:trace>
  <inkml:trace contextRef="#ctx0" brushRef="#br0" timeOffset="14595.12">28450 5513 740 0,'0'0'248'0,"0"0"-128"16,0 0-45-16,0 0 2 15,0 0-67-15,0 0 4 16,234-145-14-16,-211 147-1 16,-10 14-5-16,-9 4 6 15,-4 2 0-15,0 6 11 16,-19 2-7-16,-18-2 16 15,-7 0-13-15,-1-4 5 16,3-6-24-16,9-6 11 16,12-5-67-16,17-7-13 0,4 0-118 15,12-25-249-15</inkml:trace>
  <inkml:trace contextRef="#ctx0" brushRef="#br0" timeOffset="16076.82">28890 5375 85 0,'0'0'677'16,"0"0"-470"-16,0 0-124 15,0 0-24-15,0 0-43 16,0 0-13-16,2 0-6 16,-2 20 3-16,0 6 0 15,0-1 15-15,0 1-5 16,0 2-10-16,8-3 6 15,3-4 3-15,1-7 6 0,-3-5-15 16,-1-9 0 0,4 0 26-16,-1-5-23 0,3-18 10 15,-6-7-13-15,-1-2-10 16,-5-3 8-16,-2 0-19 16,0 4 21-16,0 1-14 15,0 7 23-15,-6 10-9 16,-1 6 26-16,-3 7-17 15,-2 0 9-15,-5 5-18 16,-4 19 0-16,0 5-16 16,6 3 21-16,-1 3-5 15,8-1 0-15,3-6 2 0,5-2 1 16,0-3-3-16,0-10 0 16,0-3 8-16,0-3 3 15,7-7-11-15,8 0 5 16,7 0-1-16,5-19 5 15,5-3-9-15,-1-2 0 16,0 2-13-16,-4 2 13 16,-3 4 0-16,-2 6 0 15,-2 2 3-15,-4 6-11 16,-3 2 8-16,-4 0-2 16,-1 13-12-16,-6 10 28 15,0 7-12-15,0 1 15 16,-2 3-14-16,0-7 17 15,0-3-20-15,0-5 0 0,0-12 0 16,0-1 8-16,0-6-8 16,0 0 0-16,2 0 2 15,11-10-19-15,10-12-9 16,6-5 4-16,4-6 6 16,5 1 10-16,0-2 6 15,-2 3-1-15,-5 4 2 16,-4 5 22-16,-12 10 4 15,-3 6 4-15,-10 3 23 16,0 3-50-16,-2 0 7 16,0 0-11-16,0 12 0 15,0 11 7-15,0 5-7 0,0 5 0 16,-6 4 2 0,-2-3 8-16,4-10-10 15,2-3 0-15,-1-16 7 0,3-2-7 16,0-3 0-16,0 0 0 15,3-4 17-15,21-21-11 16,12-4-12-16,1-8 4 16,2 1-16-16,3 0 6 15,-4 2 0-15,-5 7 12 16,-4 8-11-16,-11 7 14 16,-7 10-5-16,-7 2 2 15,-4 7-5-15,0 24 2 16,0 5 3-16,0 1 0 15,-2-2 10-15,-13-3 0 0,-1-4-10 16,-3-3 0 0,-2-7 5-16,-1-6-5 0,2-7 0 15,2-5 0-15,4 0-8 16,8-9 23-16,1-16-15 16,5-1 0-16,0 0 6 15,0 6 17-15,7 2-22 16,7 6-1-16,-6 7 18 15,-1 0-5-15,2 3-8 16,-2 2-5-16,2 0 8 16,-1 2-10-16,2 18 2 15,-2 2 0-15,-1 4-2 0,3 3 12 16,-2-5-10-16,3-4 0 16,3-6 4-16,-1-4 2 15,5-8-6-15,1-2 0 16,8 0-2-16,2-16 4 15,5-11-7-15,1 0 5 16,-2-7-6-16,4 1-6 16,-6-1 0-16,-4 2 12 15,-1 1-7-15,-6-1 2 16,-1 9 5-16,-7 3 0 16,-5 5 1-16,0 6 1 15,-7 2-2-15,0 4 0 16,0 1-7-16,0 0 15 15,0 2-8-15,0 0 0 16,0 0 1-16,0 0-13 0,-5 0 11 16,-10 0 1-16,-5 16-8 15,0 8 5-15,-2 5 3 16,3 6 0-16,6 0 1 16,9 2-4-16,4-1 7 15,4-8-4-15,25-5 14 16,11-11-4-16,8-10-4 15,-4-2-6-15,1-9-6 16,-5-16 2-16,-5-8-52 16,-4-3-71-16,-8-6-321 15</inkml:trace>
  <inkml:trace contextRef="#ctx0" brushRef="#br0" timeOffset="17435.16">30630 5382 149 0,'0'0'126'15,"0"0"-74"-15,0 0 11 16,0 0 16-16,0 0 33 16,0 0 0-16,0 0 4 0,11 6 14 15,-6-8-67 1,4-10-4-16,0-6-1 0,5-2-40 16,5-9 12-16,4 0-18 15,1 0-12-15,-1 1 31 16,-4 5-26-16,-1 4 18 15,-7 6 8-15,-4 2-23 16,-2 6 13-16,-5 5-21 16,2 0 7-16,-2 0-18 15,2 17 12-15,-2 7-1 16,0 6 14-16,0 3-4 16,0-1-2-16,0-2-8 15,0-6 1-15,0-10 3 0,2-8 1 16,1-3-5-1,-1-3 11-15,4 0-5 0,5-12 24 16,7-14-30-16,5-6 10 16,2-4-8-16,-2 0 1 15,4 4-3-15,-2-2 2 16,0 8 12-16,-3 6-7 16,-9 6-7-16,-2 11 7 15,-4 3-6-15,-2 0-1 16,-1 23 0-16,0 9-2 15,-4 5 14-15,0 0-2 16,0-4-10-16,0-8 2 16,0-4 1-16,0-9-1 15,0-4-2-15,-2-6 0 0,2-2 14 16,0 0-14 0,0 0 0-16,0-24 6 0,9-7-3 15,13-5 0-15,5-1-3 16,0 0 0-16,0 7 8 15,-6 7-12-15,-7 11 4 16,-3 5 0-16,-7 7 15 16,4 0-15-16,1 4 0 15,1 20 0-15,0 10 7 16,3 6-3-16,-7 1-4 16,-1-2 2-16,2-4 0 15,-3-8-2-15,3-7-11 16,2-6-20-16,7-14-58 15,3 0 25-15,6 0-100 0,4-23-202 16,0-7-204-16</inkml:trace>
  <inkml:trace contextRef="#ctx0" brushRef="#br0" timeOffset="17802.95">31562 5185 204 0,'0'0'483'0,"0"0"-258"16,0 0-53-16,0 0-66 15,0 0-23-15,0 0-32 16,65-81-41-16,-65 81 26 15,0 0-36-15,0 0 4 16,0 0 1-16,0 7 2 16,-7 13-7-16,-6 6 0 15,0 4 12-15,-1 3-11 16,5 3-1-16,3-4 0 16,1-3-2-16,3-4 6 15,2-7-4-15,0-8 0 0,7-10 2 16,12 0-9-16,6 0 7 15,2-24 0-15,-3-6-5 16,-3-4 10-16,-6-5-5 16,-7-1 0-16,-8-1 8 15,0 0 10-15,0 7-7 16,-4 8-9-16,-13 11 4 16,-4 15-6-16,-3 0-6 15,1 11-11-15,8 19-37 16,11 2 4-16,4-1-92 15,2-4-98-15,27-5-96 16,9-4-200-16</inkml:trace>
  <inkml:trace contextRef="#ctx0" brushRef="#br0" timeOffset="18858.89">31916 5264 291 0,'0'0'389'15,"0"0"-218"-15,0 0-15 16,0 0-53-16,0 0-59 15,0 0 1-15,68-87-34 16,-68 76 20-16,0-5-10 16,0 4-17-16,0-2 26 15,-10 3-30-15,-3 2 0 0,-1 9-2 16,1 0 9-16,-3 0-7 16,3 0 0-16,-2 5-3 15,-1 17-8-15,3 2 9 16,1 6 2-16,8 2-12 15,2-4 9-15,2-2-11 16,0-8-9-16,13-9-6 16,12-9 22-16,-1 0-1 15,5-14-7-15,-4-14 13 16,0-11-30-16,-4-7 32 16,-2-6 0-16,-1-4 4 15,-5-7 46-15,0 4-25 16,-1 0 7-16,-6 10 20 15,0 11-47-15,-3 11 19 16,-1 15 7-16,-2 6-25 0,0 6 18 16,0 0-24-16,0 0-10 15,0 0 0-15,0 20-11 16,0 5 21-16,-11 4 0 16,0 5 2-16,-1 3 3 15,2 3-5-15,-1 4 0 16,-1 2 1-16,6 0 6 15,3-6-7-15,3-4 0 16,0-8 5-16,0-5-5 16,0-10 0-16,5-4 0 15,13-5-6-15,4-4 16 0,4 0-10 16,6-8 0-16,-1-10 4 16,0-5-17-16,-2 1 4 15,-4-6 1-15,-5 0-4 16,-3-2 4-16,-5 0 7 15,-5 1 1-15,-7 6 0 16,0 7 11-16,0 4-10 16,0 4 5-16,-9 1 1 15,-9 7-4-15,-5 0-4 16,2 0 1-16,0 5-1 16,3 9-15-16,5 6 16 15,4 2 0-15,6 9-5 16,3 2 19-16,0 4-13 15,14-3-1-15,13-9 6 0,4-4-11 16,3-14 5-16,1-7 0 16,1 0-12-16,-1-24 25 15,-1-10-13-15,-2-7 0 16,-3 0 5-16,-6-3 12 16,0-2-12-16,-1-1-4 15,-2 1 16-15,-2 4-12 16,-4 4-5-16,-5 11 0 15,-3 2 7-15,-4 13-8 16,0 5 1-16,-2 4 0 16,0 3-7-16,0 0 7 15,0 0-1-15,0 6-12 0,0 17 6 16,-4 12-6-16,-9 10 13 16,1 6 0-16,4 14-10 15,1 3 14-15,0 3-4 16,7-8 0-16,0-8 3 15,0-18 9-15,0-13-12 16,18-10 0-16,5-11 10 16,1-3 3-16,0-7-19 15,1-18 6-15,-5-9-53 16,-5-4-87-16,-1-8-387 16</inkml:trace>
  <inkml:trace contextRef="#ctx0" brushRef="#br0" timeOffset="22565.04">23031 6595 164 0,'0'-8'105'0,"0"2"-10"0,0-2 12 16,0 1-32-16,0-2 14 15,0-2-29-15,0 2-7 16,0-5 8-16,0 2-16 16,0-2 0-16,0 2 11 15,0-1-38-15,0 2 20 16,0 0-24-16,0 2-13 16,0 3 31-16,-2 1-23 15,0 3-9-15,-1 2 6 16,-1 0-6-16,-3 14-13 15,-4 25 10-15,-5 19 3 16,1 18 38-16,-1 12-16 16,3 5-5-16,-1-3 35 15,-1-4-43-15,-5-6 15 0,-5-10-13 16,1-5-3-16,-3-16 11 16,1-10-19-16,5-11 2 15,6-12 2-15,8-7 2 16,5-4-12-16,2-5-17 15,0 0-63-15,0 0-43 16,2-5-64-16,14-18-242 16</inkml:trace>
  <inkml:trace contextRef="#ctx0" brushRef="#br0" timeOffset="23863.21">22784 6918 187 0,'0'0'493'0,"0"0"-304"0,0 0-97 16,0 0-2-16,0 0-10 16,0 0-59-16,55-129-10 15,-16 111-11-15,-4 6 5 16,-4 5 14-16,-2 7-19 16,-2 0-1-16,-5 14-9 15,0 18 3-15,-1 7 7 16,-8 7 0-16,-2-1 2 15,-4-3-1-15,-5-6-1 16,-2-8 0-16,0-12-9 16,0-6 8-16,0-8 0 15,0-2 2-15,0 0 13 0,-6 0 42 16,-2 0-41-16,2-16-7 16,4-6 0-16,2-10-4 15,0-7-4-15,16-2 0 16,7-3 6-16,4 0 19 15,7 4-25-15,0 3 0 16,4 5-1-16,-1 8-10 16,3 6-17-16,-1 12-46 15,-6 6-59-15,-4 0 0 16,-10 15-84-16,-3 0 22 16,-9-3 126-16,-3-1 51 15,-4-10 18-15,0 2 74 16,0-3 74-16,0 0 13 0,0 0-44 15,0 1-30-15,0 2-25 16,0 2-46-16,0 5-2 16,0 6 2-16,-2 9-2 15,-2 3 18-15,-3 4-24 16,5 2 3-16,2 0-3 16,0-5 0-16,0-3-8 15,0-7 0-15,11-6 0 16,0-10 6-16,-2-3 3 15,4 0 2-15,3-16 17 16,-1-12-26-16,-1-9 9 16,-5-2-11-16,-3-1 2 15,-1 1-9-15,-5 7 7 0,0 10 0 16,0 11 19-16,0 6-19 16,0 5 21-16,0 0-21 15,-5 19-5-15,-7 8-7 16,-5 4 12-16,5 1 0 15,0-6-1-15,7-2 1 16,3-4 0-16,2-11 0 16,0 0 1-16,0-5-7 15,0-4 6-15,16 0 0 16,6-2 13-16,0-14-10 16,8-5-6-16,-1-4 0 15,-3 1 3-15,-1 3-11 16,-5 6 11-16,-4 8 0 15,-6 6-3-15,2 1-10 0,-5 0 11 16,-1 18-3-16,1 8 5 16,-5 2 19-16,1 0-18 15,-3 0 8-15,0-5-3 16,0-6 3-16,0-5-9 16,0-8 0-16,0-2 3 15,0-2 4-15,0 0 1 16,2 0-4-16,2-9-4 15,5-8-7-15,2-5-1 16,3-4 5-16,3 0-19 16,3-1 18-16,1 6-11 15,-6 6 15-15,-3 7-2 16,-6 8-4-16,1 0 3 0,-3 0-8 16,2 19 11-16,2 5 7 15,0 2-6-15,-1-3-1 16,-1 0 0-16,0-9 6 15,-2-4-6-15,-2-6 0 16,-2-4 4-16,0 0-3 16,4 0 1-16,3-7-2 15,2-8 0-15,0-3-12 16,2-4 9-16,7-6-12 16,2 0-21-16,6 0 32 0,1 3-15 15,-4 7 19-15,-4 8 6 16,-3 10 0-16,-3 0 5 15,3 5 2-15,-1 20-3 16,4 8 37-16,-3 3-39 16,-3 2 3-16,3-4-11 15,-1-4-22-15,5-6-38 16,-2-6-146-16,6-11-286 16</inkml:trace>
  <inkml:trace contextRef="#ctx0" brushRef="#br0" timeOffset="26617.38">24932 6767 161 0,'0'0'176'0,"0"0"34"15,0 0-25-15,0 0-26 0,0 0-34 16,0 0-52 0,0 0-16-16,-8 0-23 0,8 0-34 15,0 0 35-15,4 0-1 16,14-1-15-16,7-11 4 15,4-9-14-15,2-3-9 16,0-1 0-16,-2-6-34 16,-5 3 25-16,-6 0-12 15,-5 4-8-15,-5 2 29 16,-8 0-43-16,0 6 33 16,0 3 9-16,0 6 2 15,0 2 11-15,-12 3-12 16,1 2 0-16,-5 0-8 0,-3 2 14 15,0 15-6-15,-1 7 24 16,5 6-20-16,2 3 32 16,3 11-25-16,8-3-3 15,2 2 31-15,0-6-36 16,0-6 4-16,14-9-7 16,6-7 10-16,4-8-4 15,5-7-6-15,5 0-8 16,1-22 7-16,1-6-69 15,2-5-39-15,-4-1-48 16,-3 6-46-16,-4 4 85 16,-6 6 27-16,0 2 91 0,-7 4 57 15,-2 6 37-15,-5 2 5 16,-1 1-11-16,-2 3-46 16,-4 0-10-16,2 0-31 15,-2 7 8-15,0 6 55 16,0-1-46-16,0-1 6 15,0-1-12-15,0-2-7 16,0-3 9-16,0-2-14 16,0-1 0-16,0-2 5 15,0 0 7-15,0 0-9 16,0 0 27-16,0 0-7 16,0-5 18-16,0-15-41 15,0 1 0-15,0-1-1 16,0 1 5-16,0 2-4 15,0 3 0-15,0-1 2 0,0 6-5 16,-6 4 3 0,0 4 0-16,-7 1-1 0,-3 0 1 15,-1 10-1-15,-4 12 1 16,-1 7 0-16,4 6-12 16,0 1 12-16,5 0 0 15,4-2-6-15,6-6 7 16,3-5-1-16,0-7 0 15,0-11-5-15,0-5 5 16,10 0 11-16,5-7-8 0,3-17 7 16,2-8-10-16,0-5-3 15,1 3-1-15,-2 6-3 16,-1 9-2 0,-3 4 9-16,-3 7 0 0,-1 6 19 15,-2 2-12-15,0 0-7 16,2 5 0-16,-2 20 7 15,0 8 10-15,-2-1-17 16,-1-1 0-16,3-4 6 16,-2-12 3-16,2-4-9 15,-1-10 0-15,4-1 6 16,3 0 15-16,1-22-21 16,0-7 0-16,0-5-4 15,-6-5-12-15,3 1-5 16,-1 2-3-16,-5 1-5 0,-3 6 20 15,-4 9 8-15,0 8 1 16,0 8 38-16,0 4-35 16,-2 0 8-16,-13 0-11 15,-1 12 0-15,0 8-5 16,7 4 5-16,2-4 0 16,7 1-11-16,0-4 10 15,0-3-9-15,19-2-16 16,-2-6-32-16,3-2 32 15,3-4-18-15,-6 2 14 16,1 1 27-16,-5-3-27 16,-1 3 18-16,-3-1 7 0,-5 2 0 15,0 6 5-15,-2 5 17 16,1 4 18-16,2 1 42 16,-1 0-59-16,1-2 8 15,3-6-16-15,6-4-4 16,3-5 17-16,8-3-13 15,2 0 3-15,0-16 12 16,-4-10-14-16,2-5-11 16,-2-3 0-16,-1-2 4 15,1-2-3-15,-2 2-1 16,0-2 0-16,-6-1-4 16,-3 2 11-16,-4-2-7 15,-3-1 0-15,-3 6 3 0,-2 4 8 16,0 12-9-1,0 6 5-15,0 7 14 0,0 5-15 16,0 0-11-16,0 0 5 16,0 0-9-16,0 14-1 15,-2 9 10-15,-7 5 0 16,-2 9-5-16,-1 3 17 16,6 4-12-16,0 6 0 15,3 4 8-15,3-1 0 16,0-2-8-16,0-4 0 15,7-11 8-15,8-10 0 16,1-11-8-16,4-5 0 0,0-10 5 16,5 0 11-16,1 0-16 15,3-19 0-15,0-8-1 16,-2-1-3 0,-2-2 2-16,-1 2 2 0,-6 0 0 15,-5 3-2-15,-1 2 2 16,-6 7 0-16,-2 2-1 15,1 8 5-15,-3 4-4 16,-2 0 0-16,0 2 6 16,0 0-15-16,0 0 9 15,0 0-1-15,0 0-9 16,0 8 13-16,0 6-3 16,0 6 0-16,0 4 3 15,0 5-6-15,0 2 3 0,10-1 0 16,5-6-1-16,1-5 5 15,1-10-4-15,1-6 0 16,3-3 4-16,-4 0 0 16,3-17-4-16,2-5 0 15,-2-4-6-15,3-4-4 16,-3 0 10-16,0 0 0 16,-4 2 0-16,-3 2-7 15,-5 3 7-15,-2 6 0 16,-6 2-1-16,0 3-4 15,0 5 3-15,0 0-2 16,0 4 4-16,0 3-17 16,-10 0 16-16,-1 0 0 0,-5 0-6 15,3 8-8-15,0 10 15 16,4 8-2-16,0 9 2 16,9 8-8-16,0 1 10 15,0 0-2-15,18-4 4 16,6-10 3-16,3-11-7 15,2-14 6-15,0-5 0 16,-2 0 19-16,0-22-18 16,-3-6-6-16,-2-2-1 15,0-2 9-15,-3 2-9 16,-4 0 0-16,1-3 2 16,-5 8-1-16,-3 4 0 15,-2 4-1-15,-6 9 0 16,0 3 12-16,0 3-12 15,0 2 0-15,0 0-1 0,0 0-13 16,0 9 12-16,0 1-21 16,0 3 21-16,10-4-19 15,5 3 20-15,4-2 1 16,-3 2 0-16,-3 3-9 16,-7 2 9-16,-2 3 0 15,-4 1-2-15,0 2 12 16,0-5-6-16,0-4 11 15,3-3-13-15,11-8 10 16,6-3-2-16,11 0-7 0,7 0 5 16,-3-11-8-1,-4-10-4-15,-6 3-24 0,-14-4-41 16,-7 0-103-16,-4-4-233 16</inkml:trace>
  <inkml:trace contextRef="#ctx0" brushRef="#br0" timeOffset="26900.24">26656 6200 468 0,'0'0'376'16,"0"0"-290"-16,0 0-86 0,0 0 0 15,0 0 23 1,0 0 18-16,-7 75-22 0,11-59 25 15,7-3-30-15,1-8 18 16,-1-5 3-16,3 0-10 16,-3 0 1-16,-1-18-19 15,-2 2-6-15,-8-3-2 16,0 5-7-16,0 8-27 16,0 4-14-16,-14 2-58 15,1 2-4-15,1 18-119 16,6-1-266-16</inkml:trace>
  <inkml:trace contextRef="#ctx0" brushRef="#br0" timeOffset="29330.19">27741 6356 334 0,'0'0'213'15,"0"0"-65"-15,0 0-58 16,0 0-64-16,0 0 7 16,0 0-27-16,36-3-2 15,-30 10-2-15,-1 3 9 16,-3 1 0-16,1-1-11 16,-3-2 3-16,2-3 9 15,3 2-4-15,-3-5-8 16,2-2 0-16,-2 0 8 15,-2 0 8-15,4 0-9 16,-1-13-4-16,1-3-6 16,1-1 1-16,2-4-19 0,1-3-9 15,-3 2-8-15,-1 2 35 16,-4 6 1-16,0 4 2 16,0 4 55-16,0 5-29 15,0 1 6-15,-7 0-26 16,-8 3 6-16,-3 13 0 15,0 7 4-15,1 2 3 16,-2 1 39-16,4 6-45 16,4 3 18-16,4 3-11 15,7-2-10-15,0 1 17 16,7-8-27-16,17-5 0 16,3-10-4-16,2-11 4 15,4-3-11-15,1 0-13 0,-1-21-40 16,-4-3 19-1,-4-1-20-15,0 0 32 16,-3 1 21-16,0 6 11 0,0 2 1 16,-1 2 0-16,-2 2 1 15,-1 1 2-15,-5 6 0 16,-5 1 15-16,-6 4 43 16,-2 0-48-16,0 0 13 15,0 0-4-15,2 0-18 16,-2 9 39-16,4 5-31 15,-4 0-12-15,3 0 15 16,-1 1-7-16,-2-5-8 0,2-3 0 16,-2-2 6-1,0-3-1-15,0-2-5 0,0 0 0 16,0 0 25-16,4 0-21 16,1-2 10-16,0-12-14 15,-3-2 1-15,0-3-13 16,-2 2-3-16,0-4 12 15,0 1-13-15,0 4 16 16,0 5 0-16,0 2 9 16,0 7-8-16,-9 2 22 15,-4 0-23-15,-6 0 0 16,0 15-13-16,-2 6 23 16,2 4-10-16,1 1 0 15,4 0 5-15,5 1-4 16,7-2-1-16,0-4 0 0,2-7 0 15,0-5 8-15,2-6-8 16,16-3 2-16,4 0 3 16,3-17 8-16,1-7-13 15,1 0 0-15,0-3-13 16,0 1 11-16,2 1 2 16,-2-1 0-16,0 2 0 15,-8 5 11-15,-3 5-5 16,-7 8 2-16,-5 4 16 15,-4 2-16-15,0 0-16 16,0 8 8-16,0 14 0 16,0 6 15-16,0 2-15 0,0 0 0 15,0-3-3-15,0-8 11 16,0-5-8-16,0-5 0 16,2-9 4-16,7 0-1 15,7 0-3-15,5-6 0 16,0-15 3-16,2-2-3 15,1-1 0-15,-1 2-8 16,-2 0 8-16,0 4-5 16,-5 4 5-16,-3 1 0 15,-7 5 13-15,-1 6-4 16,-3 2-1-16,1 0-8 16,-1 0 1-16,-2 16-6 15,0 9 5-15,0 3 0 0,0 4 7 16,0-5 4-1,-2 2-11-15,-3-9 0 0,3-3 3 16,2-10-3-16,0-3 0 16,0-4 0-16,0 0-4 15,0 0 6-15,16-18-4 16,11-10-9-16,4-4 0 16,2 0-1-16,3 0 3 15,-5 6 9-15,-4 5-6 16,-7 5 17-16,-5 10-11 15,-8 5 14-15,0 1-12 16,-3 0 13-16,1 9-14 0,1 13-1 16,-2 7 24-1,-1-1-14-15,-1-3-7 0,2 0-3 16,-1-8 2-16,-1-5 2 16,-2-3-4-16,2-7 0 15,1-2-5-15,3 0 10 16,5-12-10-16,7-12 0 15,5-9-26-15,4 1 30 16,2-1-46-16,2 3 47 16,-2 7-17-16,-6 5 27 15,0 6-10-15,-5 7 7 16,0 5-5-16,-2 0 23 16,1 3-22-16,-1 17-3 0,-1 8 10 15,1 0 5-15,-3-1-15 16,-1-4 0-16,-1-9 0 15,-3-4-12-15,6-10-8 16,-1 0-15-16,5 0-2 16,2-19-90-16,-2-4 33 15,2-5-20-15,-4-4-30 16,0 1 42-16,-3-3 76 16,-2-3 26-16,0 4 86 15,-2-1 13-15,2 7 24 16,0 5-30-16,-4 8-12 15,-1 6 17-15,2 4-66 16,-6 4 3-16,-2 0-32 16,2 0 2-16,0 0-9 15,-2 19 5-15,0 13-1 0,0 15 41 16,-2 11-38-16,-21 14 20 16,-3 10-23-16,-6 9 11 15,-1 9-14-15,-2 6 3 16,-1-4 0-16,3-3-7 15,2-17 7-15,2-16-25 16,8-18-29-16,7-16-115 16,10-18-27-16,4-14-177 15</inkml:trace>
  <inkml:trace contextRef="#ctx0" brushRef="#br0" timeOffset="29601.55">29311 6435 635 0,'0'0'260'16,"0"0"-149"-16,0 0-21 15,0 0-2-15,0 0-52 16,0 0-12-16,204-109-24 16,-175 109 6-16,-4 12-10 15,-11 3 4-15,-10 2 0 16,-4 2 7-16,0-1-1 15,-24 0 1-15,-10-4 5 16,3 1 1-16,-2-4-13 0,6-4 0 16,9-3-65-16,11-4-40 15,7 0-137-15,5-9-188 16</inkml:trace>
  <inkml:trace contextRef="#ctx0" brushRef="#br0" timeOffset="30897.66">29875 6304 621 0,'0'0'125'0,"0"0"-76"16,0 0 24-16,0 0-51 16,0 0 5-16,0 0-16 0,0 0-11 15,0 0 38 1,0 0-15-16,0 0 32 0,0-6-1 15,0-5-43-15,0-4-11 16,0-1 0-16,-5 0 0 16,-3 0 2-16,-4 0 0 15,3 2-2-15,-2 2 26 16,0 4-23-16,0 5 23 16,-5 3-23-16,3 0 6 15,-3 0 1-15,1 20-8 16,-1-1-2-16,0 7 4 15,-2-1 8-15,5 6-6 16,-1-3-6-16,6 1 3 16,-1-6 1-16,7-4-2 0,2-6-2 15,0-6 0-15,0-5 1 16,6-2-2-16,17 0 1 16,6-22 0-16,2-6-11 15,0-5 11-15,-2 1 0 16,-2 4-1-16,-1 2 5 15,-5 6-4-15,-1 4 0 16,-5 6 1-16,-5 3 25 16,-8 7-21-16,-2 0 9 15,0 3-14-15,0 17 6 16,0 6 0-16,-8 2 7 16,2 0-12-16,4-2 13 15,2-6-9-15,0-2-5 0,0-6 0 16,0-5 13-1,11-7-13-15,5 0 0 0,4 0 3 16,2-16-12-16,2-6 8 16,1-7-17-16,-3 4 6 15,-4-4-35-15,0 0 41 16,-3 3 2-16,1-1 4 16,-5-1 13-16,-4 4-10 15,0 8 28-15,-5 5 6 16,-2 10-28-16,2 1 24 15,-2 0-33-15,0 0 1 16,0 12-2-16,0 12 11 0,0 3-5 16,0 5 13-1,0 1-10-15,0-3 5 0,2-4-13 16,17-6 0-16,0-4 2 16,6-10-2-16,-1-4-5 15,5-2-8-15,3 0-43 16,-3-17 39-16,2-10-25 15,-2 1 10-15,-2 1 23 16,0-1 1-16,-4-3 8 16,2 0 1-16,-5-3 8 15,-7 5 21-15,-3 5-12 16,-10 10-7-16,0 3 25 16,0 9-31-16,-25 0-5 15,1 0 0-15,-3 9 2 16,2 11-8-16,6 5 6 0,2 2 0 15,9-1-3-15,4 2 8 16,4-3-5-16,0 1 0 16,6-6 6-16,9-8-13 15,6-3 7-15,-1-9 0 16,-3 0-11-16,4-12 15 16,-5-8-4-16,-3-2 0 15,0 4 7-15,-4 0-10 16,-2 6 3-16,-3 6 0 15,0 6 9-15,1 0-5 16,2 0-4-16,2 18 0 16,1 12 3-16,2 9-3 0,-3 4 0 15,-1 7 0-15,-1 0 13 16,-5 5 0-16,-2 1-11 16,0 2-2-16,0-2 13 15,-6-2-8-15,-12-12-5 16,-2-10 0-16,-3-11 0 15,4-16 15-15,1-5-15 16,3-1 15-16,3-31-10 16,8-11 35-16,1-9-40 15,3-6 2-15,0-2-2 16,7-3 4-16,11 1-8 16,2 7-3-16,2 2-57 15,5 11 7-15,0 8-175 0,0 4-347 16</inkml:trace>
  <inkml:trace contextRef="#ctx0" brushRef="#br0" timeOffset="31488.92">30786 6096 267 0,'0'0'526'16,"0"0"-351"-16,0 0 13 15,0 0-114-15,0 0-37 16,0 0 2-16,0 0-32 15,29-43-7-15,-24 65 0 16,-1 4 0-16,-4 9-5 0,0 0 5 16,0-3 0-16,0 1-4 15,0-8 12-15,-2-11-12 16,-3-7 4-16,5-7-16 16,0 0 12-16,0-12 4 15,3-14 0-15,13-6-10 16,-1 0 15-16,1-3-5 15,-1 8 0-15,-1 1 3 16,3 4 0-16,-3 7-3 16,-1 6 0-16,3 6 14 15,-3 3-7-15,5 0-7 16,2 9 0-16,-2 11 4 16,0 4 28-16,-5 2-31 0,-4 0 3 15,-2-3 8 1,-3 0-5-16,-1-7-7 0,1-9 0 15,-2 0 5-15,0-7 3 16,-2 0-8-16,2 0 0 16,3-8 9-16,4-10-2 15,2-2-7-15,2-2 0 16,7-1 2-16,3 3-5 16,6 1 3-16,2 3 0 15,0 4-12-15,-4 3 21 16,-7 7-9-16,-6 2 0 15,-6 0 5-15,-1 20-4 0,-7 9-1 16,0 0 0 0,0 2-2-16,-13-4 10 15,-14-6-16-15,-11-4-2 0,-13-12-61 16,-14-5-28-16,-6 0-312 16</inkml:trace>
  <inkml:trace contextRef="#ctx0" brushRef="#br0" timeOffset="31648.52">30767 5799 1186 0,'0'0'155'16,"0"0"-112"-16,0 0-43 16,0 0 0-16,0 0-13 15,0 0-36-15,-70 72-141 0,61-30-77 16</inkml:trace>
  <inkml:trace contextRef="#ctx0" brushRef="#br0" timeOffset="44314.1">24516 8029 25 0,'0'0'90'16,"0"0"-33"-16,0 0-18 15,0 0-2-15,0 0 39 16,0 0-4-16,0 0-27 16,-18-6 8-16,18 6-9 15,0 0-10-15,0 0 14 0,0 0-31 16,0 0 15-16,0 0-1 16,0 0-8-16,0 0 15 15,0 0-23-15,4 0 0 16,23 0 31-16,13 0-31 15,16 0-13-15,8 0 2 16,4 0 2-16,-1 0-2 16,-9 0-4-16,-10 0 11 15,-15 0-31-15,-12 0 20 16,-10 0-4-16,-9 0 3 16,-2 0-9-16,0 0 4 15,0 0-23-15,0 0 29 16,0 0-9-16,-5 0 12 15,-5 0-6-15,-1 6-60 16,-3 2-98-16,-1-2-133 0</inkml:trace>
  <inkml:trace contextRef="#ctx0" brushRef="#br0" timeOffset="45181.43">24574 8064 24 0,'0'0'21'0,"0"0"8"16,0 0 21-16,0 0 31 15,0 0-17-15,0 0-56 16,53 1 44-16,-18-1-7 16,11 0 2-16,9 0-2 0,8 0-43 15,1 0 28-15,1 0-3 16,-3 0-12-16,-6 0-7 15,-6 0-1-15,-9 0-3 16,-3 0 1-16,-5-1 3 16,-4-5-2-16,0 5 40 15,-6-3-25-15,-5 0 26 16,-7 2-24-16,-4 0 0 16,-5 2-2-16,-2 0-17 15,0 0 9-15,0 0 11 16,0 0-11-16,0-2 21 15,0 2-31-15,0 0 1 16,0 0 3-16,0 0-1 0,0 0-6 16,0 0 0-16,0 0 6 15,0-2 0-15,0 2-5 16,0 0-1-16,0 0 0 16,0 0-3-16,0 0-12 15,0 0-4-15,0 0-7 16,0-2 17-16,0 2-37 15,-2-2-47-15,-11 2-149 16,-6-2-78-16</inkml:trace>
  <inkml:trace contextRef="#ctx0" brushRef="#br0" timeOffset="45849.11">24529 8041 16 0,'0'0'40'16,"0"0"-32"-16,0 0 7 16,0 0 22-16,0 0-2 15,0 0 25-15,-54-10-24 16,48 10 17-16,2 0 29 15,-1 0-48-15,3 0 9 16,0 0-11-16,0 0-18 16,2 0 22-16,0 0-21 15,0 0 15-15,0 0 3 16,2 0-14-16,25 0 59 16,13 0-46-16,13 0 8 0,14 0-9 15,8 0-17-15,8-6 5 16,4 1-19-16,0 0 11 15,-2-2-14-15,-3 2 3 16,-10-1 0-16,-12 2 11 16,-14-3-11-16,-10 4 0 15,-11-1 10-15,-11-1-8 16,-8 3 29-16,-4 1-13 16,-2-1 6-16,0 2 23 15,0-2-35-15,0 2 3 16,0 0 1-16,0 0-10 15,0 0 3-15,0 0-9 16,0 0 0-16,0 0-6 0,0 0-8 16,0 0-97-16,-4 0-118 15,-21 5-139-15,-10 8 67 16</inkml:trace>
  <inkml:trace contextRef="#ctx0" brushRef="#br0" timeOffset="48108.88">24518 8053 66 0,'0'0'71'0,"0"0"27"0,0 0-7 15,0 0-24-15,0 0-2 16,0 0 5-16,-4-18-23 15,4 15-39-15,0 2 28 16,0 1-2-16,0 0-21 16,0 0 16-16,0 0-14 15,0 0 8-15,0 0 27 16,0 0-31-16,0 0 12 16,0 0-14-16,0 0-11 15,0 0-3-15,0 0-3 16,0 0 0-16,0 6 8 15,0 8-5-15,0 4 10 16,0 3 0-16,0 4-10 0,-3 5 12 16,3 2-11-16,0-2 4 15,0 3 18-15,0-6-18 16,0-1 3-16,0-1-6 16,0-3 1-16,0-2 9 15,0-6-14-15,0-2 1 16,0-3 10-16,0-2-3 15,0-2-9-15,0 2 0 16,0-1 5-16,0 1-5 16,0-1 0-16,0 2 0 15,0 1 1-15,0 1 3 16,0-2-4-16,0 2 0 0,0 0 2 16,0 1 4-1,5 1-6-15,-3-1 0 0,3-1 2 16,-3 3 4-16,0-3-6 15,0-1 0-15,0 3 4 16,0 1-4-16,-2 1 0 16,3 0 0-16,-1 4 3 15,0 1 8-15,0 2-11 16,1-1 0-16,-1 0 7 16,0-2 3-16,-2 0-10 15,3 1 0-15,-3-2 1 16,2 3 9-16,-2-2-10 0,0 2 0 15,0 2 1 1,0 0 11-16,0 2-12 16,0 0 0-16,0 0 13 15,2 3-4-15,2-4-9 0,1 0 0 16,-1-1 4-16,-2 0 2 16,1-3-6-16,-3 6 0 15,0-2 18-15,2 4-13 16,-2 1 6-16,3 0-11 15,-1 0 7-15,0 0 1 16,0 2-8-16,-2-2 0 16,0 0 1-16,0 1 6 15,0-5-7-15,0-1 0 16,0 0 3-16,0-3 9 16,0-1-12-16,0 4 0 0,0-2 7 15,0 5 5-15,0-1-12 16,0 3 0-16,2-2 4 15,0 2 2 1,3-4-6-16,-3 0 0 0,0-1 1 16,-2-2 9-16,2 2-10 15,-2 0 0-15,0 1 1 16,2 5 9-16,-2-1-10 16,3 4 0-16,0 2 4 15,1 0 5-15,-2-2-9 16,2 4 0-16,-2-4 4 15,1 2-1-15,-3-1-3 16,0 1 0-16,0 0-3 0,0 0 11 16,0 2-9-16,0 0 1 15,0 0 0-15,0 1 6 16,0-4-6-16,0-3 0 16,0-4-1-16,0-4 8 15,0-5-8-15,0-3 1 16,0-6 0-16,0-1 2 15,0-2-2-15,0-3 0 16,0-1-5-16,0 1 14 16,0-2-10-16,0 0 1 15,0 0 0-15,0 0 3 16,0 0-3-16,0 0 0 16,0 0-2-16,0 0 14 15,0 0-12-15,0 0 0 0,0 0 1 16,0 0 7-16,0 0-8 15,0 0 0-15,0 0-3 16,0 0 13-16,0 0-10 16,0 0 0-16,0 0 0 15,0 0-2-15,0 0 2 16,-3 2 0-16,3-2-8 16,-2 0 1-16,2 0 4 15,-2 0 3-15,2 0 0 16,0 0 3-16,0 0-3 0,0 0 0 15,0 0-4-15,0 0 10 16,0 0-6-16,0 0 0 16,0 0 1-16,0 0-5 15,0 0 4 1,0 0 0-16,0 0-1 0,0 0 3 16,0 0-2-16,0 0 0 15,0 0 1-15,0 0-12 16,0 0 10-16,0 0 1 15,0 0 0-15,0 0 2 16,11 3 9-16,7-3-11 16,7 0 0-16,2 0 4 15,4 0-3-15,2 0-1 16,5 0 0-16,0 0-3 16,1 0 2-16,0 0 1 0,1-5 0 15,0 5-3-15,-2 0 3 16,0 0 0-16,0 0-2 15,-1 0 5-15,4 0-3 16,3 2 0-16,1 1 0 16,2-1-2-16,0-2 2 15,-1 0 0-15,-5 0-3 16,-3 0-3-16,-7 0 4 16,-4 0 2-16,-8 0 0 15,-5 0 2-15,-8 0-2 16,-3 0 0-16,-3 0 0 15,0 0 13-15,0 0-14 16,0 0 1-16,0 0 0 0,0 0-9 16,0 0 5-1,0 0-35-15,0 0-47 0,0-10-132 16,0-11-340-16</inkml:trace>
  <inkml:trace contextRef="#ctx0" brushRef="#br0" timeOffset="49785.02">25405 7977 44 0,'0'0'10'16,"0"0"9"-16,0 0 61 15,0 0-13-15,0 0-25 16,0 0 13-16,0 0-11 16,-16-8 11-16,16 8-9 15,0 0-30-15,0 0 4 16,0 0-3-16,0 0-14 15,0 0 23-15,0 0-26 16,0 0 14-16,0 12 62 16,0 7-40-16,0 6 5 0,0 1-18 15,-2 1-14-15,2 2 19 16,0 0-16-16,-2 0 2 16,2 5 9-16,-2 0-20 15,0-2 22-15,-1 3-14 16,3-6-10-16,-2 3 22 15,2-1-17-15,0-3 7 16,0-2-4-16,0-2-2 16,0-2-1-16,0 4 5 15,0-1-8-15,0 2 22 16,0 1-23-16,0 5 6 16,0-1 3-16,2 3-4 15,3 3-2-15,-1 1-5 0,-2 1 5 16,0 0 1-1,2 0-2-15,0-3-4 0,-2 0 2 16,0-4 9-16,0-6-9 16,-2-3 4-16,0 3-5 15,0-3 27-15,0 3-20 16,0 4 7-16,0 1 14 16,0 2-26-16,0-4 14 15,0 0-17-15,0-4 4 16,5-1 4-16,-3-6-3 15,2 4-5-15,-2-2 7 0,-2 2-1 16,0 0 8-16,0 3-6 16,0 3-6-16,0-1 23 15,0 2-24-15,0-1 4 16,0 3 0-16,0-3 5 16,2 0-12-16,4-4 2 15,-4-1 0-15,0-1 3 16,0-3 4-16,0-1-7 15,-2 4 8-15,2-4 0 16,1 8 1-16,-3 1-6 16,2 0 1-16,-2 2 11 15,2-2-11-15,-2-5-4 0,2 2 0 16,-2-4 8 0,2-2-8-16,-2-1 0 0,0-2 0 15,0-2 1-15,0 3 4 16,2 0-5-16,-2 1 0 15,3 5 8-15,2-1-8 16,-3 0 0-16,2 2 0 16,1-2-1-16,-3-3 3 15,2 1-2-15,-2-3 0 16,0-1 11-16,3-3-15 16,-2-1 4-16,-1-1 0 15,0-1-2-15,0 6 6 16,1 0-4-16,-1 3 0 15,-2-2 8-15,0-2-12 16,0 2 4-16,0-5 0 0,0 2-1 16,0-2 3-1,0-1-2-15,2-2 0 0,-2 4 5 16,2-4-8-16,0 0 3 16,-2-1 0-16,0-2-2 15,0-3 5-15,2 2-3 16,-2-1 0-16,0-2 4 15,0-1-7-15,0 3 3 16,0-1 0-16,0 1-1 16,0 0 5-16,0-2-4 15,0-2 0-15,0 1 7 16,0-1-11-16,0 0 4 16,0 0 0-16,0 2-10 15,-33 3 2-15,-25-1-2 0,-22-2-82 16,-16-2-210-16,-9 0-313 15</inkml:trace>
  <inkml:trace contextRef="#ctx0" brushRef="#br0" timeOffset="51549.16">23150 8395 37 0,'0'0'12'16,"0"0"25"-16,0 0 15 15,0 0 29-15,0 0-1 16,0 0 10-16,-70 0 8 16,63 0-17-16,3 0 1 15,2 0 7-15,2 0-37 16,0 0-2-16,0 0-35 15,2 0-10-15,27 0 40 16,13 0-24-16,20 0-19 0,17 0 15 16,8 0-13-1,6 0-4-15,1 0 0 0,-7-5 2 16,-12 3-4-16,-17 0 2 16,-15-2 0-16,-19 3-11 15,-10-2 13-15,-7-1-2 16,-3 4 0-16,-2 0 7 15,-2 0 3-15,0 0-7 16,0 0-1-16,0 0 12 16,2 0-10-16,-2 0-4 15,0-2 0-15,0 2 0 16,0 0-8-16,0 0 8 16,0 0 0-16,0 0-10 15,5 0 7-15,-2 0 3 0,3 0 2 16,-4 0 4-16,0 0-2 15,-2 0-4-15,0 0 0 16,0 0 2-16,0 0 7 16,0 0-9-16,0 0 15 15,0-3-8-15,-8-2 42 16,-8-10-49-16,3 2 0 16,-6-3 1-16,4-1 4 15,1 3-5-15,2 4 0 16,0 1 5-16,3 6 1 0,3 1-3 15,6 2 3 1,0 0 4-16,0 0-10 16,0 0-5-16,0 0-9 0,4 0 14 15,16 9 2-15,2 5-2 16,0 1 0-16,-3 2-4 16,-8 3 6-16,-9 4-4 15,-2 7-7-15,-15 0-26 16,-24 7 2-16,-5 0-90 15,-3-2-67-15,5-10-228 16</inkml:trace>
  <inkml:trace contextRef="#ctx0" brushRef="#br0" timeOffset="52541.03">23024 9034 41 0,'0'0'236'0,"0"0"-99"0,0 0-14 16,0 0-23-1,0 0 10-15,0 0-20 0,-15 4-21 16,15-4-13-16,0 0-34 15,0 0 31-15,25 0-32 16,14 0-19-16,17 0 11 16,13-2-8-16,7-7-5 15,4 4 0-15,7 0-21 16,-4 3 19-16,-8 2-1 16,-9 0 3-16,-22 0-5 15,-20 0 5-15,-13 0 0 16,-9 0-2-16,-2 0-4 15,0 0 6-15,0 0 19 0,0 0-7 16,0 0 11-16,0 0-23 16,0 0 0-16,0 0-1 15,0 0-4-15,0 0 5 16,0 0 0-16,0 0 0 16,0 0-2-16,0 0 3 15,0 0-1-15,0 0 1 16,0 0 9-16,0 0-10 15,0 0 0-15,0 0 5 16,0 0 1-16,0 0-6 16,0-4-6-16,-2-4 3 15,-6 0-11-15,-3-2 12 16,-5-2-1-16,-2 0 0 16,-4 0 3-16,-1 2 0 0,1 3 8 15,5-2 5-15,5 7-2 16,10 0-11-16,2 2 0 15,0 0 8-15,0 0-19 16,18 0-9-16,13 8 20 16,5 9 0-16,1-2 0 15,-6 2-5-15,-4 2 1 16,-11 1 1-16,-9 1-10 16,-7-1 3-16,0 2-2 15,-21 1 7-15,-10 2-3 16,-4 5-24-16,-1-4-130 15,3-5-328-15</inkml:trace>
  <inkml:trace contextRef="#ctx0" brushRef="#br0" timeOffset="53490.78">23223 9607 105 0,'0'0'79'0,"0"0"-60"16,0 0 1-16,0 0 26 16,0 0 23-16,0 0 7 15,-73-4 14-15,67 4 32 16,2 0-7-16,0 0 17 15,-1 0-48-15,3 0-9 0,2 0-3 16,0 0-43 0,0 0 5-16,0 0-27 0,15 0 21 15,26 0-5-15,15 0-18 16,13 0-5-16,12 0 0 16,2 0 10-16,2 0-11 15,-2-2 1-15,-12 2 0 16,-11 0-1-16,-12 0 7 15,-15 0-6-15,-14 0 0 16,-9 0 1-16,-6 0-2 16,-4 0 1-16,0 0 0 15,0 0 7-15,0 0-4 0,0 0-3 16,0 0 0 0,2 0 3-16,1 0-7 0,-1 0 4 15,0 0 0-15,0 0 0 16,-2 0 3-16,0 0-3 15,0 0 0-15,0 0 7 16,0 0-7-16,0 0 0 16,0 0 0-16,0 0 19 15,0 0-16-15,0 0-3 16,0 0 0-16,0 0 6 16,0 0-9-16,0 0 3 15,0 0 0-15,0 0 1 16,-6 0 3-16,-15-2-4 15,-3-4 0-15,-7 0 0 16,2 0-5-16,5-2 5 16,1-1 0-16,12 4 2 0,2 1 2 15,6 1-4-15,3 2 0 16,0 1-1-16,0 0-4 16,0 0-1-16,21 0 6 15,4 0-10-15,-3 4 12 16,2 5-2-16,-2-2 0 15,-1 0 5-15,-8 2-11 16,-2-3 6-16,-11 4 0 16,0 2-13-16,0 9 13 15,-32 11-3-15,-12 3-2 16,-7 11-112-16,2-4-123 16,4-1-379-16</inkml:trace>
  <inkml:trace contextRef="#ctx0" brushRef="#br0" timeOffset="54256.21">23202 10293 292 0,'0'0'188'0,"0"0"-126"16,0 0 29-16,0 0-10 16,0 0 22-16,0 0-8 15,-2-2-21-15,38-2-41 16,20-4-31-16,13-1-2 16,13 0 21-16,7-3-20 0,5 2 19 15,-3 2-3-15,-8 3-13 16,-12 3 7-16,-15 0-11 15,-18 2 0-15,-18 0 4 16,-8 0 5-16,-10 0 8 16,-2 0 21-16,0 0-17 15,0 0 18-15,0 0-30 16,0 0-7-16,0-1 0 16,0 1-2-16,0 0-1 15,0-2 0-15,-2 0 1 16,-6-3-5-16,-2 0 5 15,-6-4 0-15,0 0-9 16,-4-4 2-16,-3 1 1 0,0 0 4 16,0-2-2-16,3 0-3 15,3 5 7-15,5-2 0 16,5 8 7-16,3 0 0 16,4 1 6-16,0 2-10 15,0 0 5-15,0 0-8 16,9 0 0-16,17 0 6 15,8 5-6-15,3 2 6 16,0 2-6-16,-6 1 0 16,-9-1 3-16,-13 7-10 15,-9 3 7-15,0 4 0 16,-33 5-12-16,-8 3 12 0,-3 5-18 16,6-2-128-16,2-4-190 15</inkml:trace>
  <inkml:trace contextRef="#ctx0" brushRef="#br0" timeOffset="55090.13">23274 10818 90 0,'0'0'108'0,"0"0"-32"16,0 0 18-16,0 0 19 15,0 0 18-15,0 0-32 16,-69-18 13-16,69 18-18 16,0 0-10-16,0 0 16 0,0-2-32 15,16 0-23-15,23-1-32 16,24 0-7-16,24 1-6 15,18 2 0-15,10 0 4 16,11 0-6-16,1 0 2 16,-9 0 0-16,-9 0-4 15,-16 0 8-15,-23-2-4 16,-26 0 0-16,-19 0 1 16,-14 2 12-16,-7 0 4 15,-4 0 7-15,0 0 16 16,0 0-37-16,0 0 3 15,0 0-6-15,0 0 3 0,0 0-15 16,0 0 12 0,0 0 0-16,-6 0-11 0,-3 0 14 15,0 0-4-15,0-2 1 16,0-2-9-16,-2 0-2 16,2-1 1-16,-4-4-9 15,-1-2 13-15,1-1-18 16,0-3 16-16,-3-2 5 15,-2 0 3-15,0 3-6 16,-2-1 6-16,3 3 0 16,3 5 2-16,5 2 7 15,3 3-9-15,6 2 0 16,0 0 2-16,4 0-6 16,25 0 4-16,4 9 0 0,3 5-4 15,-3-4 9-15,-8 0-5 16,-7 0 8-1,-13 0 1-15,-5 6 16 0,-23 9-17 16,-31 10 9-16,-21 5-17 16,-4 1-3-16,8-7-111 15,18-15-394-15</inkml:trace>
  <inkml:trace contextRef="#ctx0" brushRef="#br0" timeOffset="58964.48">25624 8104 81 0,'0'0'61'0,"0"0"-4"16,0 0-2-16,0 0 14 16,0 0-26-16,0 0-15 15,0 0-13-15,-3-17 23 16,3 11-7-16,0 3 15 15,0-4-22-15,0 1 34 16,0-1-18-16,0 2-38 16,0-1 35-16,0 0 1 15,0 0-36-15,0 2 17 16,0 0 0-16,0 0 7 0,0 1 11 16,0 3-36-1,0 0 23-15,0 0 26 0,0 0-42 16,0 0 17-16,0 0-10 15,0 0-13-15,0 0-4 16,0 0 0-16,0 7-10 16,0 17-5-16,0 8 27 15,0 9-10-15,0-2 0 16,-4 1 6-16,-2 2 0 16,1-8-6-16,0-3 0 15,3-9 5-15,0-10 1 16,2-5-6-16,0 0 0 0,0-7 2 15,0 2-13-15,0-2 10 16,0 0-8-16,0 1-23 16,0-1-64-16,0 0-150 15,0 0-201-15</inkml:trace>
  <inkml:trace contextRef="#ctx0" brushRef="#br0" timeOffset="60082.99">25663 8576 5 0,'0'0'52'0,"0"0"-4"16,0 0 11-16,0 0 19 15,0 0-25-15,0 0 18 16,0 0 4-16,0 0-35 16,-2 0-3-16,0 0-34 15,-2 0 3-15,-1 0 18 16,1-2-19-16,0 0-5 16,2 0 3-16,-1 1-3 0,0 1 35 15,3 0-19-15,0-3 5 16,-2 3 5-16,2-2-21 15,-2 2-4-15,2 0-1 16,0 0-15-16,-2 0 15 16,2 6-11-16,-2 10 11 15,2 4 5-15,0 5-4 16,0 1 28-16,0-1-25 16,0 3 14-16,2-2 11 15,2 3-29-15,1-5 1 16,-2-2 1-16,-1-5 8 15,-2-10-10-15,0-3 0 16,0 0-5-16,0-2-4 16,0 0-51-16,0 0-63 0,-8 0-93 15</inkml:trace>
  <inkml:trace contextRef="#ctx0" brushRef="#br0" timeOffset="60793.98">25671 9090 74 0,'0'0'108'0,"0"0"-42"0,0 0-7 15,0 0 24-15,0 0-24 16,0 0-16-16,-2-5 6 16,2 5-43-1,0 0 52-15,0 0 2 0,0 0-33 16,-2-2 19-16,2 2-27 16,-4 0-4-16,0 0-7 15,0 0-1-15,-3 0-7 16,-1 0 0-16,0 0 1 15,0 0-7-15,-1 16 6 16,0 3 0-16,0 3-3 16,2 0 11-16,5 2-3 15,2-2-5-15,0 2 9 16,0-4-2-16,11-2 2 16,5-4-8-16,3-2 9 0,-3-3 4 15,3-7-13-15,-4-2 1 16,1 0 4-16,-3-7-2 15,0-12-4-15,1-6-3 16,-6 1-3-16,-6 2 1 16,-2 1 1-16,0 1 4 15,0 3 0-15,-17-2 10 16,-3 4-10-16,-3 3 12 16,4 2-4-16,3 1-2 15,1 7-6-15,3 2 0 16,-1 0-17-16,1 0-64 15,1 0-116-15,7 5-124 16</inkml:trace>
  <inkml:trace contextRef="#ctx0" brushRef="#br0" timeOffset="61459.18">25659 9476 134 0,'0'0'165'0,"0"0"-66"15,0 0-43-15,0 0-21 16,0 0 36-16,0 0-7 16,0 0-12-16,10 0-18 15,-8 0 1-15,-2 0 38 16,0 0-30-16,0 0-7 0,0 0-3 15,0 0-24-15,0 0 15 16,0 0-18-16,0 0-1 16,0 3-7-16,0 8 3 15,-4 7-1-15,-6 5 0 16,6-2 3-16,1 5-3 16,3-5 0-16,0-1 3 15,0-3 10-15,9-4-10 16,5-5 7-16,3-2 22 15,4-4-25-15,-1-2 21 16,-1 0-6-16,0 0-22 16,-6-9 26-16,-4-6-22 15,-4-4-1-15,-5-2-3 16,0-2 5-16,0-4-5 16,-12 1 0-16,1 2 3 0,2 4-7 15,3 4 4-15,-2 6 0 16,6 3 0-16,0 7-10 15,-4 0-23-15,-1 0-46 16,-5 0-23-16,2 0-40 16,1 7-155-16,2-4-42 15</inkml:trace>
  <inkml:trace contextRef="#ctx0" brushRef="#br0" timeOffset="62076.59">25815 9835 42 0,'0'0'186'0,"0"0"-58"16,0 0-32-16,0 0-10 15,0 0-5-15,0 0-45 16,0 0 10-16,0 0 1 15,0 0-9-15,0 0 23 16,0 0-52-16,-11 0-3 16,-2 0-3-16,1 2 8 15,2 5-10-15,1 7 0 16,-5 2 2-16,5 5 12 16,3 3-13-16,-1 1 3 15,4-1-3-15,3-2 11 16,0-4-13-16,0 2 3 15,3-8-2-15,13-4 24 0,-1-1-15 16,1-7 13-16,4 0 0 16,0 0-22-16,0-15 15 15,0-9-16-15,-7-4 3 16,-6 0 6-16,-7 2-7 16,0 4-2-16,0 3 13 15,-17 4 4-15,-6 5-3 16,0 3-14-16,1 6 0 15,3 1-11-15,-2 0-10 16,6 0-51-16,-1 1-50 16,5 7-130-16,7 1-124 15</inkml:trace>
  <inkml:trace contextRef="#ctx0" brushRef="#br0" timeOffset="62692.13">25789 10289 159 0,'0'0'97'0,"0"0"9"16,0 0 10-16,0 0 12 15,0 0-54-15,0 0-29 16,17-19 27-16,-17 16-14 15,0-1-13-15,0-1-7 16,0 3-37-16,0 2 23 16,0-2-24-16,-6 2 0 15,-3 0-8-15,-3 0 8 16,2 0 0-16,-1 2 0 16,3 10-4-16,2 2-5 15,-1 6 9-15,7 3 0 0,0 1 5 16,0 1 0-16,0 2-5 15,7-5 5-15,11-1 3 16,4-10-1-16,-4-5-7 16,0-6 2-16,-1 0 19 15,0-8-18-15,0-15 4 16,-1-4-7-16,-3-7 13 16,-5 2-17-16,-8 2 4 15,0 4 0-15,0 6 5 16,-4 8-5-16,-11 6-1 0,-3 6-32 15,1 0-54-15,-4 0-34 16,1 10-128-16,5 4-116 16</inkml:trace>
  <inkml:trace contextRef="#ctx0" brushRef="#br0" timeOffset="65362.21">23682 7457 63 0,'0'0'160'0,"0"0"-39"16,0 0 34-16,0 0-46 16,0 0 16-16,0 0-20 15,0-37-45-15,0 34 1 16,0 3-32-16,0 0 16 16,0 0-41-16,4 0 11 15,1 16-20-15,0 21 11 16,-1 8-5-16,-2 10 0 15,-2 0 8-15,0 0-9 0,0-6 0 16,0-4 1 0,0-7-11-16,0-8-20 0,-2-9-19 15,-2-10-37-15,-1-7-75 16,2-4-90-16,1-4-52 16</inkml:trace>
  <inkml:trace contextRef="#ctx0" brushRef="#br0" timeOffset="65637.2">23709 7369 283 0,'0'0'119'0,"0"0"-27"0,0 0 4 16,0 0-30-1,0 0-35-15,0 0 19 0,104-82-13 16,-77 82-16-16,-2 6-8 15,-7 17 0-15,-9 3 9 16,-7 9 23-16,-2-1-25 16,0 2-7-16,-25-2 2 15,-4-4-10-15,0-5-10 16,3-8-9-16,8-5-58 16,7-3-61-16,9-5-154 15,2-3-52-15</inkml:trace>
  <inkml:trace contextRef="#ctx0" brushRef="#br0" timeOffset="66247">23989 7718 69 0,'0'0'90'15,"0"0"-4"-15,0 0-13 16,0 0-2-16,0 0-25 15,0 0-1-15,0 0 15 16,16 0-17-16,-11-3-2 16,-1-4-8-16,0-1-10 15,-1-1 12-15,-1 1-2 16,0 3-25-16,-2 1 27 16,0 1-29-16,0 0 6 0,0-1 5 15,0-3-8-15,0 4-7 16,0-1 9-16,0 2-6 15,-2-1 25-15,2 3-23 16,-2 0-1-16,-5 0-6 16,-2 0-8-16,-7 15 7 15,1 5 1-15,-1 3 0 16,3 3 10-16,2 1-9 16,0-2 4-16,4-4-5 15,5-3 5-15,0-6-5 0,2-4 0 16,0-6 7-1,0-2 5-15,0 0-10 0,0 0 20 16,0-9-7 0,0-10-9-16,9-2-6 0,4-2 0 15,3 2 5-15,-3 0-2 16,3 7 3-16,-3 3 14 16,0 8 32-16,0 1-27 15,1 2 0-15,-1 0-20 16,-4 2 6-16,3 13-17 15,-6 5 7-15,-2-3-1 16,1-1 0-16,-3 0-32 16,-2-4-16-16,2-6-24 15,-2-4-52-15,5-2 10 16,0-2 4-16,5-18-173 0,1-6 44 16,3-1 142-1</inkml:trace>
  <inkml:trace contextRef="#ctx0" brushRef="#br0" timeOffset="66550.27">24190 7654 88 0,'0'0'174'0,"0"0"24"15,0 0-28-15,0 0-24 16,0 0-46-16,0 0-21 16,76-72-39-16,-76 72-37 15,0 0 7-15,-15 12-9 16,-4 5-1-16,6 0 0 16,7-3 3-16,6-2-7 15,0-2 4-15,13 0 0 16,16-1 15-16,2 4-13 15,2 1-2-15,-6 2 0 16,-6-2 3-16,-6-2-4 0,-9-3 1 16,-6-2 0-16,0 0-6 15,0 0 12-15,-19-1 11 16,-8 1 5-16,-2-2-18 16,0-3 4-16,6-2-8 15,6 0-4-15,8 0 4 16,9-4-59-16,0-13-61 15,11-3-172-15,23-5-242 16</inkml:trace>
  <inkml:trace contextRef="#ctx0" brushRef="#br0" timeOffset="66969.19">24576 7502 293 0,'0'0'287'0,"0"0"-79"0,0 0-62 15,0 0-60-15,0 0 15 16,0 0-33-16,3-44-41 16,-1 44 19-16,-2 0-45 15,2 0 5-15,2 0-6 16,3 17-10-16,1 11 10 16,2 10 0-16,-6 0 3 15,-4 5 0-15,0-3 0 16,0-4-3-16,0-6 0 15,-8-6-50-15,-4-8 0 0,3-9-46 16,3-4-11 0,-4-3 25-16,4 0-32 0,-3-12-55 15,-5-5-12-15,3 0 36 16,0 0 125-16,5 5 20 16,3-1 116-16,3 1 102 15,0 4 7-15,3 0-76 16,23-2-33-16,15 3-62 15,7-2 0-15,6 4-28 16,-5-1-19-16,-9 5-7 16,-13 1-6-16,-14 0-111 15,-13 0-142-15,0 7-377 16</inkml:trace>
  <inkml:trace contextRef="#ctx0" brushRef="#br0" timeOffset="68744.18">25098 7532 144 0,'0'0'91'15,"0"0"-32"-15,0 0 34 16,0 0-26-16,0 0 28 16,0 0 15-16,44-33-36 15,-44 33 21-15,0 0-40 0,0 0-33 16,2 0-1 0,0 0-21-16,0 0 0 0,4 8 12 15,-4 5-12-15,0 0 17 16,2 0-17-16,1-2 3 15,-3 2-1-15,2-8 1 16,-4-1-3-16,0-1 0 16,0-3 11-16,0 0-3 15,0 0-8-15,0 0 6 16,0-4-17-16,0-10-5 16,2 0 4-16,0-3 2 15,2 4-14-15,-4 0 20 0,0 5 4 16,0 2 0-1,0 3 17-15,0 1-13 16,-4 2 0-16,-6 0-4 0,-1 0 4 16,-1 0-4-16,1 2 5 15,1 10 5-15,-4 6 19 16,3 3-25-16,1 5 25 16,4 3 6-16,4 0-15 15,2 2 10-15,0-4-24 16,18-4-6-16,9-5 21 15,4-6-15-15,9-6-4 16,-1-6-2-16,0 0-6 16,-3-7 1-16,-3-13-36 15,-2-1-2-15,-2-5 10 16,-4 0-49-16,-4 2 0 0,-7 2 41 16,-1 4 41-1,-6 1 4-15,0 6 6 0,-2 0 35 16,-3 5 28-16,-2 5-32 15,0-2 14-15,0 3-4 16,0 0-33-16,0 0 13 16,0-1-26-16,0-2-4 15,0 3 1-15,-5-1 4 16,-9 1-6-16,-1 0 0 16,-1 0 1-16,1 0-8 15,1 5 7-15,1 9-3 16,3 0-9-16,0 4 14 0,1 3-2 15,5-2 2 1,0-1 3-16,1 1 5 0,3-5-10 16,0-2 0-16,0-7 4 15,0 1 2-15,0-6-6 16,5 0 14-16,8 0-12 16,3-11 19-16,5-10-21 15,0 0 0-15,3-4 2 16,-3 1 4-16,-2 1-6 15,-3 5 0-15,-3 1 5 16,-4 8 20-16,-2 4-11 16,-4 3-4-16,-1 2 5 15,-2 0-15-15,2 0-5 16,-2 7-2-16,2 11 7 16,0 1-1-16,0 3 1 0,0-4 0 15,3 0 0-15,-1-1 3 16,4-4-3-16,-2-6 0 15,1-3 6-15,1-4 0 16,6 0-6-16,1 0 0 16,3-11 9-16,-1-10-9 15,0-1 0-15,-3 2-3 16,-4-1 6-16,3 3-9 16,-1 4 6-16,-3 5 0 15,-1 4-1-15,0 3 9 16,-6 2-14-16,2 0 6 15,-1 8-1-15,1 10-8 0,-4 3 9 16,0 1 0 0,0-7 2-16,0-1 6 0,0-1-8 15,2-6 0-15,-2-2 4 16,0-3-4-16,0-2 0 16,0 0 0-16,0 0-10 15,0 0 12-15,4 0-3 16,8-5 1-16,1-13-18 15,2 0 8-15,3-1 5 16,-2 5 5-16,0 2-6 16,-6 1 12-16,-2 6-6 15,-2 2 0-15,1 3 5 16,-3 0-6-16,2 0 1 0,-2 3 0 16,0 11-10-16,-2 1 19 15,0 3-9-15,-2-4 0 16,2 0 5-16,-2-3-5 15,0-5 0-15,0-2 0 16,0-3-1-16,0-1 2 16,3 0-1-16,1 0 0 15,0-9-9-15,6-11 4 16,1-1-43-16,2 2 41 16,0 1-12-16,0 5 25 15,-1 4-6-15,-1 2 11 16,-2 5 3-16,2 2 23 0,0 0-37 15,0 0 0-15,3 13 10 16,-3 5-2-16,0 1-8 16,-4-1 0-16,-1 1-11 15,-4-7-23-15,3-4-111 16,-3-5-82-16,2-3-85 16,2 0-38-16</inkml:trace>
  <inkml:trace contextRef="#ctx0" brushRef="#br0" timeOffset="69044.52">26190 7457 163 0,'0'0'418'0,"0"0"-216"15,0 0-58-15,0 0-42 16,0 0-2-16,0 0-6 16,2-68-71-16,0 68-5 0,1 0 1 15,3 0-15-15,0 0 31 16,6 2-35-16,1 14 2 15,-1 9 1-15,-3 7 0 16,-7 7-3-16,-2 8 0 16,0 2 6-16,0 6-13 15,-7 1 7-15,-9 0-35 16,1-3 22-16,-1-5-53 16,3-12 15-16,1-8-25 15,4-12-32-15,3-10 38 16,3-6-41-16,2 0-26 15,0-4 44-15,0-17-199 0</inkml:trace>
  <inkml:trace contextRef="#ctx0" brushRef="#br0" timeOffset="69295.38">26163 7656 243 0,'0'0'197'16,"0"0"-32"-16,0 0-31 15,0 0-23-15,0 0-23 16,0 0-32-16,42-182 2 15,-21 173-52-15,-3 8 16 16,3 1-22-16,0 0 9 16,-3 0-14-16,-5 1 9 15,-2 12-4-15,-7-1 20 16,-4 0-12-16,0-1-2 0,0 1 10 16,-2 1-14-16,-7-3 1 15,1-2-3-15,6-3-102 16,2-2-50-1,0-3-200-15,4 0-72 0</inkml:trace>
  <inkml:trace contextRef="#ctx0" brushRef="#br0" timeOffset="70067.19">26593 7513 22 0,'0'0'245'16,"0"0"-84"-16,0 0-64 15,0 0-20-15,0 0-49 0,0 0-25 16,23-3 44-16,-21-4-25 16,-2 1 0-16,0 1 32 15,0-2-9-15,0 1-10 16,0 1-24-16,0 1-11 16,0-1 14-16,0 1-14 15,0 4 0-15,0 0 8 16,-4 0-4-16,-6 0-6 15,-1 0 2-15,3 0 0 16,-4 14 2-16,1 4 4 16,0 2 4-16,0 3 31 15,4-2-27-15,1 1 1 16,6-4-11-16,0-5 3 16,0-5-1-16,0-4-6 0,0-4 0 15,0 0-5-15,0 0 5 16,4-2-9-16,-2-10-23 15,5-2-9-15,0-1 38 16,4 0-10-16,6-3 13 16,3 1 6-16,1 1 0 15,-2 2 42-15,-5 7-5 16,-5 0 7-16,-5 7 23 16,0 0-44-16,2 0-26 15,-2 10 4-15,5 5 2 16,-3 0-2-16,2 1-4 15,0-1 2-15,-3-4 6 0,1 0-10 16,0-6-1 0,2-1 6-16,-2-1 5 0,3-3-9 15,0 0 4-15,2 0 0 16,-2-3 5-16,-2-6-11 16,2-5 0-16,0-2-3 15,2-3-12-15,2 0 15 16,-2-1 0-16,2-3 3 15,-3 3-3-15,-2 2 0 16,-3 2 0-16,-3 3 5 16,0 4 5-16,-2 4-4 15,0 5 17-15,0 0-21 16,2 0 12-16,-2 0-14 0,0 0 0 16,0 17-7-1,3 3 15-15,2 2-8 16,-3-3 0-16,0-4 2 0,0-2-12 15,-2-6-37-15,0-4-79 16,0-3-63-16,0 0-183 16</inkml:trace>
  <inkml:trace contextRef="#ctx0" brushRef="#br0" timeOffset="70206.39">26909 7245 395 0,'0'0'350'16,"0"0"-231"-16,0 0-41 0,0 0-64 15,0 0-14 1,0 0-21-16,0-36-154 0,0 54-118 16,0-2-131-16</inkml:trace>
  <inkml:trace contextRef="#ctx0" brushRef="#br0" timeOffset="71076.77">27090 7407 264 0,'0'0'56'15,"0"0"-12"-15,0 0-10 0,0 0 14 16,0 0 23 0,0 0-14-16,-11-79 2 0,7 74-26 15,2 3-5-15,2 2 17 16,-5 0-45-16,1 4 0 15,-5 16 13-15,-2 2-4 16,-3 2 22-16,5 0-5 16,1-2-18-16,3-2 21 15,5-6-24-15,0-4 4 16,0-6 8-16,0-1-11 16,9-3 27-16,4 0-5 15,3 0-19-15,-1-3 24 16,1-3-17-16,-3 1 19 15,-1 1 20-15,-4 4-25 0,1 0 22 16,5 0-24 0,-1 0-21-16,5 15 29 0,-1 7-26 15,2 7 10-15,-1 0-5 16,-5 3-5-16,-2-1-6 16,-6-2-4-16,-5-6 7 15,0-3 0-15,0-5-6 16,-10-4-1-16,-3-2 0 15,-1-8 11-15,-1-1-11 16,-1 0 4-16,-1-4-2 16,1-18 11-16,7-5-10 15,3-4-3-15,6-6 0 16,0-3 2-16,4-2-3 0,19 2 1 16,6 0 0-1,4 2-11-15,0 2 6 0,1 8 0 16,-10 5 0-16,-4 14-2 15,-8 5 6-15,-6 4 1 16,-2 0-4-16,-1 1-6 16,1 20 5-16,0 5 5 15,-1 0-3-15,2 0 5 16,-1-4-2-16,-4-2 0 16,2-3 2-16,-2-8-4 15,0-2 2-15,0-4 0 16,0-3 0-16,0 0 0 0,0 0 0 15,0 0 0 1,0-8-5-16,0-7-4 0,0-6-8 16,7 1 17-16,1-2-10 15,8 4 11-15,-1 3-1 16,1 4 6-16,3 2-3 16,-2 6 30-16,3 1-31 15,3 2 8-15,-2 0 8 16,0 0-12-16,-3 11 1 15,-7 6-7-15,-5 6-6 16,-1 2 0-16,-5-1-56 16,0-6-117-16,0-7-270 15</inkml:trace>
  <inkml:trace contextRef="#ctx0" brushRef="#br0" timeOffset="71305.95">27748 7195 863 0,'0'0'148'0,"0"0"-51"16,0 0-53-16,0 0-1 16,0 0-40-16,0 0 2 15,105 180-5-15,-105-114-2 0,0 6-1 16,-12-3-28-1,-21-1-72-15,-18-10-59 0,-14-14-229 16</inkml:trace>
  <inkml:trace contextRef="#ctx0" brushRef="#br0" timeOffset="72128.14">23455 7249 128 0,'0'0'170'16,"0"0"-27"-16,0 0 22 15,0 0-40-15,0 0 6 16,0 0-21-16,13-6-46 16,-13 6 25-16,0 0-33 15,0 0-34-15,0 0 27 16,0 0-45-16,0 0 1 15,-13 15-5-15,-10 16 7 0,-3 13-7 16,1 12 0-16,5 8 4 16,9 11-6-1,11 5 2-15,0 3-5 0,14-2-28 16,19-11-86-16,11-9-33 16,12-21-85-16,6-18-181 15</inkml:trace>
  <inkml:trace contextRef="#ctx0" brushRef="#br0" timeOffset="89588.18">25813 11346 68 0,'-2'-4'120'0,"2"-3"-32"0,0 0-1 15,0 0-9-15,0 0 1 16,0 0-9-16,0 1 7 16,0 5-33-16,0-2-11 15,0 2 55-15,0 1-55 16,0 0 3-16,0 0-13 15,0 0-22-15,0 0 23 16,0 0-24-16,0 1 0 16,-5 23-9-16,1 16 27 15,0 13-18-15,-3 9 11 16,2 8-10-16,-4-1 41 16,5 5-42-16,-2-5 0 15,-1-2 1-15,-3-7 7 0,2-6-8 16,-1-12 0-16,0-10 6 15,2-10-4-15,1-9-2 16,1-4-35-16,1-9-14 16,-3 0-68-16,0-3-26 15,1-26-148-15</inkml:trace>
  <inkml:trace contextRef="#ctx0" brushRef="#br0" timeOffset="89867.29">25679 11446 276 0,'0'0'127'0,"0"0"-18"0,0 0-20 15,0 0-24-15,0 0 8 16,0 0-48-16,45-165-21 16,-25 159 21-16,0 4-16 15,-2 2-2-15,0 0-7 16,-1 11 9-16,-1 15 3 15,-5 7-8-15,-6 10-4 16,-5 7 16-16,-3-1-6 16,-23 2-10-16,-3-5 0 15,0-7 4-15,0-8-12 16,7-3-53-16,3-10-182 16,9-9-185-16</inkml:trace>
  <inkml:trace contextRef="#ctx0" brushRef="#br0" timeOffset="90308.53">25904 11825 168 0,'0'0'253'0,"0"0"-195"16,0 0-10-16,0 0-2 15,0 0-17-15,0 0-5 16,27 0-23-16,-13 0 15 0,-3 0 7 16,0 0 6-1,0 0 31-15,0 0-41 0,1 9-1 16,-4 17 28-16,1-1-38 16,-2 8 13-16,-5-4-5 15,-2 0-13-15,0-8 25 16,0-7-22-16,0-6-6 15,0-4 28-15,0-4-24 16,0 0 37-16,0-1 25 16,-5-22-3-16,1-9-17 15,4-8-45-15,0-2 10 16,0-4 16-16,18 1-16 16,11 4-8-16,5 0 3 0,1 8-3 15,-1 8 4 1,-5 9-7-16,-3 11-13 0,-3 5-26 15,-6 0-117-15,-1 14-27 16,-5 10-179-16</inkml:trace>
  <inkml:trace contextRef="#ctx0" brushRef="#br0" timeOffset="91671.93">26317 11756 44 0,'0'0'558'0,"0"0"-403"15,0 0-80-15,0 0-9 0,0 0-28 16,0 0-27 0,23-27 0-16,-15 27-11 0,3 0 0 15,-1 0-6-15,-4 4 14 16,3 2-8-16,-1-1 7 16,2-2-5-16,1-2 49 15,-1-1-27-15,4 0 0 16,1-1-8-16,-1-13-5 15,1-2-11-15,-3-1 0 16,-5 1 2-16,-3 3-2 16,-4-4 0-16,0 3 0 15,0 2-4-15,-2 6-9 16,-13 2 13-16,-6 4-3 16,-3 0 7-16,-1 10-19 15,-2 12 15-15,0 7 0 0,6 2-5 16,2 6 8-16,9 1-3 15,3-4 0-15,5-2 5 16,2-6-3-16,0-6-2 16,0-6 0-16,15-10 1 15,6-4 16-15,5 0-9 16,3-22-4-16,3-11 5 16,-3-1-1-16,-4 2-8 15,-2 5 0-15,0 4-1 16,-6 5 4-16,1 6-4 15,0 6 1-15,0 5 0 16,-2 1-5-16,1 0 5 0,1 7 0 16,-5 12-1-1,-1 1 0-15,-10 2 1 0,-2 0 0 16,0 0 2-16,-2-4-6 16,-16-4 10-16,0-2-6 15,-2-6 1-15,2-3 15 16,5-3-16-16,4 0 3 15,2-3 3-15,7-13 16 16,0 0-20-16,0-2-2 16,2 1 21-16,12 2-14 15,-3 4 34-15,0 3-13 16,-4 7-18-16,-1 1 27 16,-1 0-36-16,-3 0-1 0,2 0 0 15,-2 1-7 1,4 14 7-16,-4-1 0 0,0 1 1 15,2 2-2-15,0-6 1 16,3 2 0-16,-1-1 0 16,6-5 6-16,1 0-8 15,5-5 2-15,5-2-3 16,3 0-15-16,6-12 14 16,1-11-24-16,-1-6 18 15,-6-3-18-15,-6 1 28 16,-4 7 0-16,-8 6 2 15,-1 6-3-15,-5 5 4 16,0 4-3-16,-2 2 0 16,0 1 8-16,0 0-8 0,0 0 0 15,0 0 6-15,0 0-1 16,0 0-5-16,0 0 0 16,0 0 0-16,-2 0-13 15,-7 0 13-15,-3 9 0 16,2 5 0-16,3 3-3 15,3 2 3-15,2 1 0 16,0 1-1-16,2-3 6 16,0 0-5-16,0-4 0 15,0-4 1-15,0-2 2 16,6-5 1-16,3-3-4 16,1 0 0-16,-2 0 16 15,3 0-16-15,1-13 0 0,-1-3-3 16,1 2-13-1,-2-1 16-15,1 6 0 0,-3 1-1 16,0 3 4-16,-4 5-3 16,-2 0 0-16,1 0 3 15,1 5-22-15,2 12 18 16,1 4 1-16,-2-1 0 16,-3-8 6-16,0 0-6 15,1-7 0-15,-3-2 0 16,2-3 3-16,-2 0 3 15,4 0-6-15,5 0 0 16,5-18-6-16,7-5-29 0,4-4-31 16,0-1-23-1,1 0 61-15,-1 6-14 0,-2 3 42 16,-4 7-6 0,-3 7 1-16,-3 2 1 0,-4 3 4 15,-2 0-22-15,-2 0-16 16,-1 4-99-16,0 0-94 15,-2-2-24-15,0-2 20 16</inkml:trace>
  <inkml:trace contextRef="#ctx0" brushRef="#br0" timeOffset="92012.27">27302 11648 47 0,'0'0'137'0,"0"0"-10"16,0 0 17-16,0 0 3 16,0 0-6-16,0 0-32 15,27-144-41-15,-27 134 14 16,2 8-29-16,0 2 2 0,-2 0-43 15,3 0-12-15,1 16-4 16,5 14-1-16,2 8 5 16,3 7 14-16,-1 1-11 15,-2-1-3-15,-2-3 0 16,0-3 10-16,-5-11-13 16,-2-9 3-16,-2-6 0 15,0-9-6-15,0-4 6 16,-2 0 0-16,-15 0 30 15,-1-14-25-15,0-8 17 16,7-2-8-16,6-5-8 16,5 1 41-16,0 0-45 0,9 0 13 15,20 3-15-15,0 4 10 16,6 5-28-16,0 8 14 16,-4 8-85-16,0 0-52 15,-2 0-280-15</inkml:trace>
  <inkml:trace contextRef="#ctx0" brushRef="#br0" timeOffset="92666.25">27974 11783 54 0,'0'0'182'15,"0"0"-37"-15,0 0 12 16,0 0-24-16,0 0-42 16,0 0 1-16,0-12-63 15,0 6-6-15,0-5-4 16,-10 1-15-16,-1-1 29 15,-1-1-7-15,0-1-23 16,-1 5 49-16,-1 2-36 0,3 2 12 16,-3 4-7-16,1 0-13 15,-1 0-4-15,-1 10-4 16,2 8 0-16,-1 4-7 16,8 5 16-16,4 0-9 15,2 2 0-15,0-5 10 16,0-4-17-16,12-8 7 15,9-10-12-15,1-2 12 16,2-2 0-16,7-24 5 16,-4-10-5-16,0-10 3 15,-4-3-6-15,-8-2 3 16,-4-10 0-16,-6-6 32 16,-3 0-31-16,-2 5 11 0,0 9 10 15,0 20-20 1,0 12 52-16,0 14-36 0,0 4-9 15,0 3 20-15,0 0-26 16,0 0-5-16,0 7 2 16,0 19 0-16,0 9-5 15,0 12 5-15,0 12 0 16,0 0-2-16,4 1 10 16,-2 0-8-16,5-10 0 15,-2-7-12-15,0-7-13 16,1-13-115-16,3-11-121 15,7-12-210-15</inkml:trace>
  <inkml:trace contextRef="#ctx0" brushRef="#br0" timeOffset="93678.63">28298 11668 562 0,'0'0'155'16,"0"0"-111"-16,0 0 8 15,0 0-32-15,0 0 3 16,0 0-23-16,0-1 6 16,0 1 18-16,0-3 11 15,0 3 6-15,0-2 29 16,0 0-55-16,0 1 18 16,0-2-33-16,-10 3 15 15,-1 0-28-15,-1 0 13 0,-1 8 0 16,4 8-10-16,0 0 20 15,2 0-10-15,3 5 0 16,0-3 4-16,-2-1 3 16,4 0-7-16,2-8 0 15,0-2-1-15,0-6 4 16,0-1-3-16,0 0 8 16,0 0-6-16,8-5 36 15,11-13-38-15,2-7 0 16,-1 1-5-16,-5 1 11 15,3 2-6-15,-5 6 0 16,1 0 7-16,-3 6 8 0,-5 4-2 16,-3 3 9-16,-1 2 0 15,2 0-22-15,-2 7 0 16,6 10-3 0,-4 1 8-16,0 3 15 0,1-6-20 15,-1 0 0-15,3-5 1 16,-4-5 6-16,1-2-7 15,0-3 0-15,3 0-11 16,7-3 5-16,-1-19-61 16,3-4-37-16,-3-2 50 15,-3 0-10-15,0-1 54 16,-1 8 8-16,-3 3 4 16,1 6 41-16,-2 6 9 0,-3 3-2 15,-2 3 6 1,0 0-56-16,0 3-14 0,0 17 8 15,0 6 6-15,0 0 3 16,0 0-3-16,0-6 0 16,0-3 3-16,4-7 1 15,7-6-8-15,5-4 0 16,1 0-10-16,4-4 4 16,1-19-18-16,0-5-12 15,0-3 38-15,-3-6-30 16,-4 5 32-16,-7 2 7 15,0 5 23-15,-4 8 63 16,-2 8-43-16,1 3-17 16,-3 6 21-16,2 0-50 0,0 0-6 15,0 15 2-15,7 15 0 16,0 12 16-16,2 7-16 16,1 9 0-16,-6 4 12 15,-4 2-7-15,-2-2-5 16,0-2 0-16,0-2 7 15,0-10-6-15,-6-10-1 16,-4-9 0-16,0-13-10 16,-4-11 15-16,-1-5-5 15,-4 0 17-15,0-4-7 16,1-22 26-16,3-8-36 16,5-7 1-16,10-5 10 15,0-7-4-15,12 2-7 0,19-2 0 16,2 8-29-1,5 11 19-15,4 6-108 0,-4 9-217 16</inkml:trace>
  <inkml:trace contextRef="#ctx0" brushRef="#br0" timeOffset="94713.06">26427 12444 57 0,'0'0'82'16,"0"0"-45"-16,0 0 41 16,0 0-19-16,0 0 2 15,0 0 0-15,-64-30-48 16,56 28 41-16,-1 0 3 16,-5 2-31-16,1 0 40 15,2 0-30-15,0 0 3 16,4 0 31-16,3 0-42 15,4 0 19-15,0 0-12 16,0 0-12-16,2 0 53 0,23 0-38 16,12 0-13-16,13 0-12 15,8 0-2-15,11 0-11 16,2 0 0-16,7 0 5 16,-7 0-5-16,-2-10 1 15,-9-5-1-15,-13-2 0 16,-13 0 4-16,-12 3-4 15,-13 2 0-15,-5 5 1 16,-4 3-15-16,0 4 13 16,0 0-80-16,-17 0-94 15,-16 8-208-15</inkml:trace>
  <inkml:trace contextRef="#ctx0" brushRef="#br0" timeOffset="96563.59">26228 12475 30 0,'0'0'43'0,"0"0"13"16,0 0-36-16,0 0 54 15,0 0-24-15,0 0 1 16,31-25 27-16,-31 25-9 16,0-2 28-16,0 2 29 15,2 0-50-15,-2 0 13 0,2-4-19 16,0 3-22-1,3-1 8-15,0-3-55 0,-1 3 7 16,-2-2-3-16,1 4 9 16,-1 0-6-16,-2 0-3 15,0 0 2-15,0 0 10 16,0 0-16-16,0 0-1 16,0 0 0-16,0 0-12 15,0 2 12-15,0 7 0 16,0-2 1-16,0 0 1 15,0-2 1-15,0 2-3 16,0 1 0-16,0-3 5 0,0 4-5 16,0 1 0-16,0-1 0 15,0 4 0-15,0 1 4 16,-2 1-4-16,-1 1 16 16,3 7-4-16,-2-2 1 15,2 8-10-15,-4 0 1 16,1 0 20-16,1 3-16 15,2 0-8-15,0 3 0 16,0-6 10-16,0 1-10 16,-2 3 0-16,-1-3 1 15,1 3 8-15,0 4-4 16,2 4-5-16,0 0 0 16,0 2 13-16,0-2-13 15,0-2 0-15,0-6 0 16,0-1-2-16,0 1 8 0,0-1-6 15,0 2 0-15,0 0 4 16,0 0-7-16,0 0 3 16,0 0 0-16,0 0 2 15,0 3 3-15,0-1-5 16,0 2 0-16,2-1 8 16,0 0-11-16,-2-2 3 15,3 0 0-15,-3-1 0 16,4-2 4-16,-1 0-4 15,-3 2 0-15,2 2 12 0,-2 1-12 16,0-2 0 0,0 5 3-16,0-1 7 0,0 1-7 15,0-1-3-15,-2 2 0 16,-3 1 15-16,0-1-16 16,5-2 1-16,-2 0 0 15,2-1 8-15,0 1-2 16,0 2-6-16,0 0 0 15,0 10 15-15,0-5-13 16,0 7-2-16,0-2 3 16,0-3 7-16,0-1-3 15,0-7-7-15,0-1 0 16,0 0 15-16,0-3-15 16,0-2 0-16,0-10 0 15,0-2-2-15,2-6 6 16,-2-2-4-16,0-8 0 0,0 2 7 15,0 1-12-15,0-6 5 16,0 2 0-16,0-4-3 16,0 2 8-16,0-3-5 15,0 0 0-15,0 0 8 16,0 0-11-16,0 0 3 16,7 0 0-16,-2-4-4 15,-1-3 10-15,1 1-6 16,-3 2 0-16,0 2 7 15,0 2-12-15,3-1 5 16,-3-2 0-16,5 1-5 0,2 0 9 16,-1-2-4-1,1 0 0-15,5 0 6 0,-3 4-11 16,3-2 5-16,1 2 0 16,1 0-7-16,-3 0 12 15,1 0-5-15,-1-2 0 16,3 2 6-16,3-2-10 15,6-2 4-15,6-4 0 16,5-1-6-16,7 4 11 16,-4-2-5-16,-1 2 0 15,-7 3 5-15,-2 2-10 16,-4 0 5-16,0 0 0 16,-3 0-7-16,2 0 13 15,-2 0-6-15,3 2 0 16,0-2 4-16,0 0-5 0,3 0 1 15,6 0 0-15,-1-2-5 16,1-2 11-16,-3-5-6 16,-2 8 0-16,-4 1 4 15,-2 0-8-15,2 0 4 16,-2 0 0-16,1 0-6 16,1 0 10-16,-1 0-4 15,-2 0 0-15,-1-4 5 16,-6 2-5-16,-4 2 0 15,-6 0 0-15,-1 0-7 16,0 0 13-16,3 0-6 16,2 0 0-16,4 0 3 0,0 0-4 15,6 0 1-15,-1 0 0 16,-1 0-2-16,-3 0 10 16,-5 0-8-16,-5 0 0 15,-4 0 5-15,0 0-12 16,0 0 7-16,0 0-13 15,-2 0 3-15,-9-7-48 16,-5-10-79-16,3-15-285 16</inkml:trace>
  <inkml:trace contextRef="#ctx0" brushRef="#br0" timeOffset="98550.11">26861 12372 38 0,'0'0'87'0,"0"0"-5"15,0 0 4-15,0 0-2 16,0 0-53-16,0 0-6 15,0 0 4-15,-27 0 2 16,27 0 16-16,0 0-26 0,0 0 12 16,0 0 30-1,0 0-50-15,0 0 9 16,-2 0-7-16,-2 0-11 0,-3 0 28 16,0 0-26-16,5 0-1 15,2 0 36-15,0 0-32 16,0 0 30-16,0 0 23 15,0 0-42-15,16 0 34 16,8 0-31-16,10 0-22 16,5 0 16-16,3-4-9 15,4-4-8-15,2-4 0 16,1-2 5-16,-1 0-1 16,-9-1-4-16,-3 3 0 15,-9 7-5-15,-11 1 19 0,-3 2-14 16,-7 2 2-1,-1 0 9-15,2 0-7 0,0 0-4 16,-1 0 0-16,3 0-6 16,0 0 14-16,-2 0-8 15,-1 0 0-15,-4 2 2 16,-2-2 4-16,3 0 1 16,-3 2 5-16,2-2 27 15,0 0-35-15,0 2 10 16,3-2-13-16,-3 2 9 15,5-2-2-15,-5 0-8 16,0 3 0-16,0-3 1 0,-2 0 11 16,3 3-12-16,-1-1 0 15,2 2 6-15,0 6 2 16,4 3-8-16,-2 4 0 16,1 7-5-16,-1 2 8 15,0 3-3-15,-2 0 0 16,-2 4 3-16,-2 2 5 15,0 2-8-15,0 4 0 16,0 0-3-16,0 2 14 16,0 0-11-16,0-1 0 15,0-2 5-15,0 1 12 16,0-4-15-16,0 2-2 16,0-2 7-16,0 1 6 0,0-1-13 15,0 4 0 1,0-3 7-16,0-1 4 0,0 2-9 15,4 1-2-15,3-3 0 16,-5 2 4-16,0-1-4 16,-2-2 0-16,0 0 3 15,0-1-2-15,0 3 1 16,0-3-2-16,0 3 4 16,0-2 10-16,0 0-13 15,0 3 0-15,0-6 8 16,7 4 6-16,0 0-12 15,-3-8-3-15,1 0 0 0,-1 2 8 16,-2-3-8 0,2 0 0-16,-1 1 6 15,0 0 0-15,-1 0-4 16,-2-2-2-16,0-1 0 0,0 1 4 16,0 1-4-16,0-2 0 15,0 2 3-15,0 2-1 16,0-2-2-16,0-1 0 15,2 2 0-15,2-5 11 16,1-3-11-16,-3-2 0 16,2 4 4-16,0-7-1 15,1 2-2-15,2-1-1 16,-5 2 0-16,1 1 6 16,-1 1-6-16,0-2 0 15,0-1 1-15,2-2-2 0,-2 0 1 16,1 0 0-16,-1-6-1 15,-2 4 3-15,0 2-2 16,2-4 0 0,-2 4 2-16,3 2-3 0,-3 2 1 15,2-2 0-15,0 2-1 16,1-4 4-16,1 3-3 16,-2-7 0-16,-2-1 2 15,2 0 2-15,0 1-4 16,-2 4 0-16,0-6 0 15,0 3 5-15,0 4-5 16,2-3 0-16,-2 2 0 0,3-2 0 16,1 2 1-16,-1-4-1 15,1-2 0-15,-1 2 5 16,-1-4-6-16,2 1 1 16,-4-4 0-16,0 1-1 15,2-3 2-15,-2 3-1 16,0-3 0-16,0 0 2 15,0-3-3-15,0 0 1 16,0 0 0-16,0 0-1 16,0 0 4-16,0 0-3 15,0 0 0-15,0 0 5 16,0 0-7-16,0 0 2 16,0 0 0-16,0 0-7 15,0 0 7-15,-27 0 0 16,-19 0-6-16,-24 0 6 0,-17 0-14 15,-11 0-50-15,-2-12-259 16</inkml:trace>
  <inkml:trace contextRef="#ctx0" brushRef="#br0" timeOffset="114015.92">21975 9078 59 0,'-3'0'115'0,"3"0"-3"16,0 0-1-16,0 0-20 15,0-3 10-15,0-1-13 16,0 1 17-16,0 0-31 16,0-1-22-16,0 3 32 15,0 1-36-15,0 0 23 16,0 0-24-16,0 0-32 16,0 0 6-16,0 0-21 15,0 0 0-15,0 15-10 0,0 11 20 16,0 11-10-16,0 2 7 15,0 8-2-15,0-1 7 16,0-2-12 0,0-4 0-16,0-8-2 0,0-5 9 15,3-9-13-15,-1-9 6 16,-2-3-43-16,0-6-23 16,0 0-81-16,0 0 20 15,0-20-152-15,0-7-247 16</inkml:trace>
  <inkml:trace contextRef="#ctx0" brushRef="#br0" timeOffset="114510.92">21923 9122 247 0,'0'0'231'0,"0"0"-99"15,0 0-2-15,0 0-9 16,0 0-25-16,0 0-42 15,-29-81 6-15,31 64-58 16,10-4 8-16,1 3 4 16,5 0-6-16,-3 4 1 15,3 5 7-15,0 4-15 16,-2 5 13-16,-1 0-14 16,-3 5 0-16,-6 16-7 15,-4 6 1-15,-2 0 6 16,0 4 0-16,-10 1 4 15,-13 0 2-15,-2-1-5 0,1-7-1 16,8-4 0-16,6-11 7 16,4-4-7-16,6-5 0 15,0 0 2-15,3-5-16 16,21-11 3-16,7-2 11 16,5 2-8-16,3 6 10 15,3 3-2-15,-3 7 0 16,-2 0 0-16,-8 5 1 15,-12 13-1-15,-10 2 0 16,-7 2 16-16,0 2-10 16,-13 0 10-16,-14-4-5 0,-2-2-7 15,0-4 11-15,2-5-15 16,4-7-7-16,6-2-65 16,1 0-63-16,9-9-66 15,3-11-232-15</inkml:trace>
  <inkml:trace contextRef="#ctx0" brushRef="#br0" timeOffset="115270.93">22202 9133 357 0,'0'0'155'0,"0"0"-100"15,0 0 40-15,0 0 2 16,0 0 0-16,0 0-61 16,38-11-36-16,-23 0 39 15,-1 1-25-15,-1-1 8 16,0-1-11-16,1-2 0 16,-1 1-10-16,-1 0-1 15,-4 0 1-15,-1 3-2 16,-3 2 1-16,-2 3 0 15,-2 0-4-15,0 0 3 16,0 1 0-16,0-3 1 0,-2 2 0 16,-7-2 2-16,-1 5-2 15,-4 2 0-15,1 0-2 16,-3 0 11-16,1 0-10 16,-1 11 1-16,7 3 0 15,0 0 13-15,7-1-11 16,2 2 7-16,0-1 18 15,0 2-26-15,13-5 23 16,10-1-8-16,8-3-8 16,0-7 24-16,2 0-27 15,-4 0-4-15,0-12-1 16,-4-8 6-16,-5-4-14 16,-4-5-2-16,-3 0-7 0,-2-5 6 15,-4 1 4 1,-3-1 7-16,-2 0-1 0,-2 0 7 15,0 2-6-15,0 4 11 16,0 3 7-16,0 9 38 16,0 4-26-16,0 9 7 15,0-1 1-15,0 4-36 16,0 0 9-16,0 0-11 16,0 0 5-16,0 0-16 15,0 1 11-15,0 19 0 16,5 13-1-16,4 11 7 15,-2 9-6-15,1 10 0 0,-3 5 1 16,1 0 1 0,2-1-1-16,-2-5-1 0,3-10 0 15,-5-11-4-15,0-9 1 16,-1-9-22-16,0-11-66 16,-3-12-25-16,0 0-49 15,0-9-68-15,0-17-227 16</inkml:trace>
  <inkml:trace contextRef="#ctx0" brushRef="#br0" timeOffset="116470.7">22498 8985 224 0,'0'0'350'0,"0"0"-221"0,0 0-21 15,0 0 29-15,0 0-82 16,0 0-27-16,40-67-20 15,-15 46-6-15,-3 3 17 16,-3-1-12-16,-7 2-7 16,1 2 27-16,-3 2-21 15,-4 0 22-15,1 0-8 16,-3 3-19-16,-2 1 35 16,2 0-27-16,-4 6 3 15,0 1 0-15,0 2-7 16,0 0-10-16,0 0 3 15,0 0 2-15,0 0 3 16,-6 9 2-16,2 1-5 0,2 4 1 16,2 2 11-1,0-2-7-15,0 2-5 0,0-2 7 16,4-3 3-16,8-2-6 16,-1-4-4-16,-3-2 0 15,-3-1 11-15,-2-2-11 16,-1 0 0-16,0 0 5 15,2-2 5-15,-1-12-7 16,-3-2-3-16,2-3 0 16,-2 0 6-16,0-1-10 15,0 1 4-15,0-2 0 16,-9 5-3-16,-3 2 4 0,6 5-1 16,-1 6 0-1,1 3-6-15,2 0 1 16,-2 0 5-16,2 0 0 0,2 5-5 15,0 7 10-15,2 3-5 16,0 2 0-16,0-3 12 16,0 1-6-16,10 1-6 15,4-2 3-15,1-4 5 16,2-2-2-16,-2-8-6 16,-1 0 5-16,-4 0 6 15,2-8-1-15,-1-16-10 16,-2-4 4-16,0-2 5 15,0-3-2-15,-1 5-7 0,-1 0 0 16,-2 6 11-16,-1 7-8 16,-4 6-3-1,0 7 7-15,0 2 2 0,0 0-9 16,0 0-6-16,0 0 2 16,-4 11 4-16,-1 0-7 15,5-3 7-15,0-2 0 16,0 1-15-16,0-4 15 15,7-1 0-15,8 3 0 16,-1 0-3-16,4-1-8 16,0-1 11-16,-5 1-10 15,-5-1-3-15,0 4 2 16,-6 1 11-16,0 2-1 16,-2 2-4-16,0-1 0 0,0-1 5 15,0-2 0-15,2-1-1 16,3-2 7-16,-1-5-6 15,5 0 0-15,0 0 8 16,4 0-3-16,3-13-5 16,-5 1 0-16,5-4-2 15,-5-3 7-15,0 1-5 16,0 1 0-16,-4-6 6 16,-3 2-8-16,1-2 2 15,-3 1 0-15,-2 5-1 16,0 0 3-16,0 5-2 15,0 4 0-15,0 6 9 16,0 0-7-16,0 2-2 0,0 0-2 16,0 0-11-16,0 0 12 15,-7 0 1-15,1 10 0 16,1 4 3-16,3 0-8 16,2 6 5-16,0 2 0 15,5-1 8-15,17-1 3 16,4-5-11-16,5-4 0 15,0-8 7-15,-4-3-12 16,0 0 5-16,-6-7-35 16,-6-12-9-16,-4 1-143 15,-8 2-24-15,-3 6-255 16</inkml:trace>
  <inkml:trace contextRef="#ctx0" brushRef="#br0" timeOffset="116981.09">22271 9322 211 0,'0'0'198'15,"0"0"-68"-15,0 0-33 16,0 0-1-16,0 0 10 15,0 0 11-15,9 2-8 16,31-24-49-16,13-10-50 16,16-14 17-16,16-14-26 15,11-17 10-15,9-4-2 0,-5-2-9 16,-15 13 0 0,-25 19 28-16,-26 22-21 15,-17 12 16-15,-10 12-23 0,-7 5 10 16,0 0-23-16,0 0 7 15,0 5 6-15,-2 9-7 16,-12 1 7-16,-1 2-42 16,-3 2-20-16,-5 0-61 15,-3 1 23-15,-2 3-134 16,-7 0-60-16</inkml:trace>
  <inkml:trace contextRef="#ctx0" brushRef="#br0" timeOffset="117330.04">22458 9215 173 0,'0'0'212'0,"0"0"-65"0,0 0-29 16,0 0 0-16,0 0-51 16,0 0 3-16,-66 85 13 15,83-85 4-15,16-14 0 16,10-16-50-16,10-12-21 15,15-8 5-15,7-8-14 16,8-2-7-16,-6 6 0 16,-7 9 6-16,-16 13-10 15,-14 10 4-15,-14 8 0 16,-8 9-5-16,-11 3 11 16,-5 2-12-16,-2 0 2 15,0 0-2-15,0 0 0 0,0 0 6 16,0 0 0-1,0 0 12-15,0 0-4 16,0 2-11-16,0 1 3 0,0 3-104 16,0-3-55-16,0-3-225 15</inkml:trace>
  <inkml:trace contextRef="#ctx0" brushRef="#br0" timeOffset="119491.9">26487 8821 18 0,'0'0'41'0,"0"0"3"16,0 0-15-16,0 0 13 15,0 0 25-15,0 0-23 16,17 44 3-16,-17-42-2 16,0-2-14-16,0 0 42 15,0 0 17-15,2 0 40 16,0 0-31-16,1-10-97 16,-1-7 9-16,0 0 4 15,1-5-1-15,-3 0 35 16,0-1-18-16,0 2 12 0,0 3 5 15,0 1-30-15,0 3 32 16,-10 3-17-16,4 0-31 16,-3 6 52-16,0 0-45 15,-2 5-7-15,-2 0-2 16,-5 0-5-16,-3 5 5 16,4 12 0-16,-3 10 1 15,2 3 6-15,0 4-3 16,0 4-4-16,7 2 0 15,3 1 14-15,3-4-14 16,5-1 0-16,0-3 0 16,0-8 4-16,0-6-2 0,0-9-2 15,11-6 0 1,2-4 5-16,5 0-5 0,3-21 0 16,2-9-8-16,0-5-6 15,4-8 18-15,0-4-4 16,-1 1 0-16,-1 3 12 15,-3 5-10-15,-4 8 15 16,-7 11 2-16,-4 11 35 16,0 7-41-16,-1 1 0 15,3 0-13-15,3 21-2 16,3 5 2-16,-4 3 0 16,0-1 3-16,2-6-1 0,-1-4 0 15,-1-4-2-15,3-8 0 16,-1-2-3-16,2-4 1 15,3 0-34-15,0-14-48 16,-1-15-18-16,2-12-64 16,-2-1-18-16,-1-4 57 15,-1 1 67-15,-1 6 60 16,1 2 13-16,-3 5 93 16,-1-1 56-16,-5 2-67 15,-2 3 13-15,-4 8-5 16,0 6-68-16,0 6 13 15,0 5-23-15,0 3-19 16,0 0 25-16,0 0-31 0,0 0 0 16,0 0-1-16,0 0-1 15,0 0-2-15,0 7 4 16,-6 17 0-16,4 10 4 16,2 12 1-16,0 12-5 15,0 13 9-15,0 9 4 16,0 6-7-16,6-1-6 15,4-7 0-15,-2-13-1 16,-1-11 5-16,-1-11-4 16,-2-13 0-16,-4-12-8 15,0-8 7-15,0-10-58 16,0 0-75-16,0-15-12 16,0-18-382-16</inkml:trace>
  <inkml:trace contextRef="#ctx0" brushRef="#br0" timeOffset="120435.45">26855 8794 478 0,'0'0'378'15,"0"0"-289"-15,0 0-27 16,0 0 34-16,0 0-49 16,0 0-24-16,0 0-23 15,110-149 16-15,-79 114-17 16,-4-1 1-16,-4-2 0 15,-5 1 5-15,-5-4-2 0,0 3-3 16,-1 0 0 0,-4 2 6-16,1 0-9 0,-4 1 3 15,-5 5 0-15,0 6-6 16,0 10 8-16,0 6-2 16,0 6 0-16,0 2 1 15,0 0-8-15,0 0 3 16,0 0 4-16,-3 2 4 15,-3 7 2-15,-3 4-6 16,3 4 0-16,-2 5 12 16,2 6-9-16,1 6-3 15,1 4 0-15,4 4 24 16,0 2-17-16,0 2-7 16,0-4 0-16,9 0 13 0,2-5-14 15,-2-5 1-15,4-6 0 16,-1-8-4-16,-1-9 7 15,5-4-3-15,3-5 8 16,4 0-2-16,6-21 10 16,0-11-16-16,-2 0 0 15,-8-2 3-15,-1 7 1 16,-4 1-4-16,-5 3 0 16,-1 7 9-16,-1 0-14 15,0 8 5-15,-2 0 0 16,-3 6-4-16,-2 0 4 15,0 2 0-15,0 0-1 16,0 0-7-16,0 0-4 0,0 0 12 16,0 0 0-16,0 6 4 15,0 8 8-15,0 4-12 16,0-1 2-16,0 3 8 16,4-3 4-16,9-1-14 15,1-4 0-15,1-4-2 16,1-3 9-16,-3-5-7 15,3 0 6-15,-3-3 0 16,5-17 13-16,0-6-19 16,4-3 0-16,-1-2-4 15,-6 1 12-15,-1 4-8 16,-8 6 3-16,-6 4 1 16,0 10 19-16,0 2-23 0,-2 4 0 15,-14 0-18-15,-1 5 16 16,5 10 2-16,7-6 0 15,3 0 1-15,2-5-7 16,0-2 6-16,0 0 0 16,0 4-6-16,0 5 14 15,12 6-8-15,5 7 0 16,4 2 4-16,-4 2-2 16,6 0-2-16,-5-3 0 15,-7-6-15-15,-1-7-10 16,-7-5-17-16,0-7-41 15,-3 0 14-15,0-12-64 0,0-14-201 16,-19-8-184 0</inkml:trace>
  <inkml:trace contextRef="#ctx0" brushRef="#br0" timeOffset="120616.14">27440 8274 257 0,'0'0'292'0,"0"0"-50"16,0 0-70-16,0 0-40 15,0 0-11-15,0 0-101 16,11-80-12-16,10 65 1 16,-1 1-2-16,-7 2-7 15,-2 4 0-15,-4 2-42 0,-5 6-41 16,-2 0-118 0,0 0-329-16</inkml:trace>
  <inkml:trace contextRef="#ctx0" brushRef="#br0" timeOffset="120743.06">27077 8682 28 0,'0'0'82'16,"0"0"-81"-16,0 0-1 16,0 0-81-16</inkml:trace>
  <inkml:trace contextRef="#ctx0" brushRef="#br0" timeOffset="121067.12">26566 9050 289 0,'0'0'299'0,"0"0"-131"16,0 0 2-16,0 0-17 15,0 0-59-15,0 0-46 16,181-55-44-16,-85 9 11 16,20-14-15-16,11-8 7 15,0-4-1-15,-16 8-6 16,-24 14 0-16,-26 16-2 0,-28 17 6 16,-17 7-4-1,-7 6 0-15,-9 4-14 0,0 0-3 16,0 0-78-16,0 4 17 15,-21 12 11-15,-6 7-145 16,-8 0-114-16,-11 4-84 16</inkml:trace>
  <inkml:trace contextRef="#ctx0" brushRef="#br0" timeOffset="121471.66">26620 9073 408 0,'0'0'163'0,"0"0"-47"15,0 0-42 1,0 0 48-16,0 0-54 0,0 0 15 16,-31 17-18-16,42-17-9 15,13 0 41-15,12 0-58 16,16-10-16-16,14-13-1 15,19-9-10-15,15-8-12 16,8-1 0-16,-6-4 5 16,-15 9-2-16,-20 8-3 15,-25 8 0-15,-16 7-4 16,-12 8 18-16,-9 2-14 16,-5 3 7-16,0 0 2 0,0 0-10 15,0 0 1-15,0 0 0 16,0 0 0-16,0 3 10 15,-5 1-10-15,3-3 0 16,0-1 4-16,2 0-18 16,-2 3 2-16,-3-1-101 15,-2 2-132-15,-4-4-446 16</inkml:trace>
  <inkml:trace contextRef="#ctx0" brushRef="#br0" timeOffset="141041.54">29804 7157 19 0,'4'-3'82'15,"-4"-1"-4"-15,2 3-18 16,-2 1-4-16,0 0-6 0,0 0-19 16,0 0 19-16,0 0-21 15,0-3 1-15,0 3 19 16,0-4-28-16,0 1 14 15,0-2-5-15,0-2-7 16,0 0 45-16,0 2-30 16,0 0-7-16,0 3 27 15,0 0-46-15,0 0 37 16,0 2-8-16,0 0-24 16,0 0 12-16,0 0-29 15,2 0 0-15,-2 14 0 16,2 13 12-16,0 5-3 15,-2 6 9-15,3 3-16 0,-3-4 17 16,2 3-19 0,3-6 0-16,2-8 5 0,-3-8 4 15,2-6-9-15,-4-3 0 16,1-8 7-16,-1 1 11 16,-2-2-16-16,2 0-1 15,0 0-1-15,1-6-56 16,-1-10-55-16,-2-2-103 15,0-3-153-15</inkml:trace>
  <inkml:trace contextRef="#ctx0" brushRef="#br0" timeOffset="141340.54">29835 7078 340 0,'0'0'178'16,"0"0"11"-16,0 0-51 15,0 0-33-15,0 0-40 16,0 0-22-16,-7-62-17 16,24 62-14-16,10 0-12 15,2 9 0-15,5 16 3 16,-1 5-6-16,-4 7 3 16,-6-1 0-16,-10 0-8 15,-11-3 8-15,-2-2 0 16,-2-3 0-16,-22-4 1 15,-5-4 14-15,-2-6-15 16,-1-2-6-16,3-9 6 16,7 0-80-16,4-3-17 0,7 0-100 15,11-4-159-15</inkml:trace>
  <inkml:trace contextRef="#ctx0" brushRef="#br0" timeOffset="142344.79">30129 7296 223 0,'0'0'146'0,"0"0"-92"0,0 0 18 15,0 0-6-15,0 0-18 16,0 0-9-16,84 3-18 15,-68-3-8-15,-1 0 20 16,-1 0-28-16,1 0 4 16,-3-3-7-16,-1-2 4 15,2-4 2-15,1 4-8 16,-3-2 0-16,-2-2-6 16,0-2 11-16,-5 1-15 15,-4 1-1-15,0-1 11 16,0 0 9-16,0-1-9 15,-4 1 0-15,-5 2 5 16,0 3 4-16,2 1 9 16,1 2 1-16,1-1-19 0,-2 3 24 15,-2 0-24-15,1 0 0 16,-6 0 18-16,3 17-16 16,-2 2 13-16,-1 6 15 15,5 2-7-15,5-1 24 16,2 3-16-16,2-3-19 15,0 2 19-15,0-4-27 16,15-4 9-16,10-6-8 16,4-5-1-16,4-8 18 15,5-1-22-15,-3 0-23 16,4-12 5-16,-1-12-46 16,-5-6-3-16,0-2 9 15,-6 0 49-15,-7 2 3 16,0 4 6-16,-6 3 0 0,-1 6 44 15,1 2-34-15,-4 5 31 16,-1 3-9-16,-1 5-22 16,-6 0 28-16,0 2-37 15,-2 0 0-15,0 0-2 16,0 0-4-16,0 0 5 16,0 7-5-16,0 2 12 15,0 1-2-15,0-3-5 16,0 1 0-16,0-1 0 15,0-4 5-15,0-1-5 16,2-2 4-16,-2 0-1 0,2 0 12 16,-2 0-15-1,0 0 0-15,0 0 14 0,5 0-7 16,-1-2-7-16,0-9 0 16,-4-1 6-16,0 2-21 15,0-1 11-15,0 4-5 16,-6-3-7-16,-13 3 7 15,4 3 8-15,-5 3-1 16,7 1 2-16,2 0-13 16,-1 0 13-16,8 0 0 15,-5 14 22-15,5 4-20 16,-1 1 29-16,1 3 5 0,4 3-10 16,0-5 24-1,0 0-29-15,4 0 6 0,16-4 18 16,7-4-34-16,4-2 17 15,1-8-21-15,-1-2-1 16,0 0 3-16,-2-5-9 16,2-16-19-16,-2-9-70 15,-4-4-134-15,-6-6-218 16</inkml:trace>
  <inkml:trace contextRef="#ctx0" brushRef="#br0" timeOffset="142586.65">30940 6890 567 0,'0'0'226'0,"0"0"-102"15,0 0-8-15,0 0-40 16,0 0-22-16,0 0 16 16,0-50-68-16,0 50 2 15,0 0-8-15,0 9-11 16,-11 17 15-16,-3 5 0 15,3 3 5-15,-1 0-2 16,-5-2-3-16,7 0-61 16,0 0-89-16,6-7-150 15,4-7-231-15</inkml:trace>
  <inkml:trace contextRef="#ctx0" brushRef="#br0" timeOffset="143386.85">31125 7139 321 0,'0'0'343'0,"0"0"-246"16,0 0-11-16,0 0 35 15,0 0-63-15,0 0-2 16,-7-8-50-16,16-3 2 15,3 1 2-15,-1 0-6 16,0 0-4-16,0 2 0 0,2 3-5 16,1-2 3-16,1 6 0 15,1 1 2-15,1 0 3 16,0 0-3-16,-2 1 0 16,-6 11-1-16,-4 6-14 15,-5 4 12-15,0 5 3 16,0-1 0-16,-12-1 9 15,-8-3-3-15,0 1-6 16,-7-3 14-16,0-4-1 16,4-2-6-16,0-2 6 15,9-4-7-15,8-4 28 16,3-2-29-16,3-2 17 0,0 0 37 16,3 0-42-16,21 0 16 15,7-5-32-15,7-4 8 16,5-2-8-16,-3 0-1 15,2 3-21-15,1-2 0 16,-3 1-39-16,-5 4 26 16,-4-3-12-16,-8 1 4 15,-7 2 41-15,-10 3-18 16,-1 2 19-16,-3-2-4 16,-2 2 8-16,2 0-4 15,0-2 0-15,5-1 5 16,0 1 18-16,-3 1-13 15,1 1 24-15,-5-2 11 16,0 2-45-16,0 0 24 16,0 0-20-16,0 0 5 0,0 0-15 15,0 0 7-15,0 8-1 16,4 5 0-16,2 4 7 16,6-4-7-16,3-1 0 15,6-1 6-15,1-8 7 16,2-3-8-16,-1 0-5 15,-5 0 0-15,-7-11-6 16,-9-4 5-16,-2-2 1 16,0-3 0-16,-7-2 11 15,-15-2-3-15,-5 3-8 0,0 5 0 16,0 11-8 0,3 5-5-16,0 0-67 15,-1 8-121-15,2 14-193 0</inkml:trace>
  <inkml:trace contextRef="#ctx0" brushRef="#br0" timeOffset="143849.88">30452 7690 449 0,'0'0'366'15,"0"0"-279"-15,0 0 14 16,0 0-21-16,0 0-71 15,0 0 23-15,234-40-32 16,-140 30 8-16,6 2-1 16,5 1-3-16,-5 6-4 15,0 1 0-15,-11 0 6 16,-15-2-6-16,-16 0 3 0,-20 0-2 16,-15-1 57-1,-13 2-29-15,-7 1 10 0,-3 0 0 16,0 0-39-16,0-3 23 15,0 3-23-15,0 0 7 16,0 0-21-16,0 0-34 16,-13 0-67-16,-18 0-30 15,-17 9-145-15,-10-1-226 16</inkml:trace>
  <inkml:trace contextRef="#ctx0" brushRef="#br0" timeOffset="144141.37">30552 7764 448 0,'0'0'336'0,"0"0"-186"16,0 0-46-16,0 0-48 16,0 0-54-16,0 0 19 15,375-50-19-15,-264 44 12 16,-10 6-14-16,-18 0 0 15,-26 0 2-15,-23 0-6 16,-15 0 7-16,-12 0-3 16,-7 0 38-16,0 0-4 15,0 0 24-15,0 0-31 16,0 0-26-16,2 0 7 0,5 0-8 16,2-2-67-1,2-1-97-15,-4-4-256 0</inkml:trace>
  <inkml:trace contextRef="#ctx0" brushRef="#br0" timeOffset="147174.7">27646 9029 125 0,'0'0'88'15,"0"0"16"-15,0 0-8 16,0 0 0-16,0 0 4 16,0 0-13-16,0 0 1 15,-94 7-9-15,92-7-20 16,2 0 15-16,0 0-23 15,0 0 10-15,0 0-9 16,17 0-32-16,10 0 6 16,7 0-5-16,1 0-19 15,4 0 13-15,-2 0-15 0,1 0 0 16,0 0-2 0,-5-2-36-16,-6-3-15 15,-7 3-28-15,-9-1-21 16,-7 1 37-16,-4-3-69 0,0 3-73 15,0 0-54-15,-17 0 9 16</inkml:trace>
  <inkml:trace contextRef="#ctx0" brushRef="#br0" timeOffset="147484.7">27802 9011 126 0,'0'0'156'0,"0"0"-37"16,0 0 19-16,0 0-21 15,0 0-42-15,0 0 9 16,-12 14-65-16,12 2-14 15,0 11 26-15,7 9-4 16,0 5 11-16,-3 8-13 0,0-3-16 16,-4-2 23-16,0-6-30 15,0-9 20-15,-6-8 7 16,-10-8-28-16,-3-8 44 16,-6-5-11-16,-2 0-17 15,0-12 17-15,2-12-31 16,4-6 3-16,5 4-6 15,5 2-1-15,4 6-3 16,5 6 2-16,2 3-27 16,0 4 14-16,13 3-65 15,16 0-42-15,5 2-59 16,3 0-116-16,2-4-132 0</inkml:trace>
  <inkml:trace contextRef="#ctx0" brushRef="#br0" timeOffset="150234.54">28219 9266 144 0,'0'0'148'16,"0"0"-46"-16,0 0-21 15,0 0-12-15,0 0 24 16,0 0-28-16,-2-5-7 15,2 5 29-15,0 0-35 16,0 0-5-16,0 0-22 16,-4 0-16-16,4 0 11 15,-2 0-20-15,0 0-7 16,0 0-2-16,-2 0 10 0,-1 0-1 16,1 0 0-16,2 0 6 15,-2 0-1-15,0 0-5 16,2 0 0-16,-2 0 19 15,0 0-15-15,-3-7 5 16,1 0-9-16,-6-2 5 16,3-1-1-16,1 4 1 15,-4-1-4-15,8 2 39 16,-3 3-33-16,3 0 13 16,0 2-20-16,-4 0 7 15,-1 0-10-15,1 0 3 16,-1 0 0-16,-3 2-8 15,0 8 15-15,2 2-7 16,1 2 1-16,3 3 4 0,1 0 4 16,3 1-9-16,2 5 0 15,0-3 9-15,0-3-3 16,0-1-6-16,0-6 0 16,7-4 1-16,-1 0-5 15,1-6 4-15,2 0 0 16,-2 0-9-16,4 0 3 15,-2-9-13-15,0-8-13 16,2 2-15-16,0-6 41 16,2 1-12-16,3-4 18 15,2 2-7-15,-2-2 16 0,-3 6-9 16,-3 4 12 0,-4 7-8-16,-4 4 41 0,-2 3-37 15,0 0-1-15,0 0-14 16,0 3-1-16,0 16 8 15,0 3 14-15,0 2-13 16,0 4 20-16,2-2-21 16,7 0 0-16,1-4-5 15,2-4 3-15,3-7-78 16,1-11-122-16,2 0-304 16</inkml:trace>
  <inkml:trace contextRef="#ctx0" brushRef="#br0" timeOffset="150553.37">28526 8865 439 0,'0'0'168'16,"0"0"-1"-16,0 0-51 15,0 0-6-15,0 0-31 16,0 0-59-16,13-50-9 0,-13 50-11 16,0 0-9-16,0 18-3 15,-4 9 17-15,-7 6-14 16,-1 1-38-16,2 3-60 15,1-4-73-15,1 2-182 16</inkml:trace>
  <inkml:trace contextRef="#ctx0" brushRef="#br0" timeOffset="151595.37">28346 9296 100 0,'0'0'111'16,"0"0"-28"-16,0 0 23 15,0 0 20-15,0 0-30 16,0 0 22-16,4-42-20 16,-4 40-20-16,0-1 14 15,0 1-26-15,0 2-12 16,2 0-6-16,-2 0-42 0,0 0 10 16,0 0-16-16,0 0 7 15,0 0-20-15,2 0 8 16,-2 9 5-16,2 7-8 15,1 5 15-15,1-2-7 16,-2-1 0-16,3 0 4 16,-2-6-3-16,-3 0 0 15,0-6-1-15,2-2 0 16,0-4-29-16,0 0 8 16,7 0 6-16,5-12 14 15,5-12-8-15,4-3-8 16,-3 1 17-16,-1-1-4 15,-5 3 8-15,-1 6-4 16,-1 2 9-16,-3 4 2 16,1 2 33-16,0 4-32 0,-4 3 10 15,1 2-1-15,-1 1-16 16,-1 0 6-16,2 0-9 16,0 0 0-16,-1 6 26 15,3 8-28-15,-2 5 9 16,2 4-4-16,-3 0 5 15,1-2-10-15,-3-3 0 16,1-4-15-16,0-4-12 16,-1-4-88-16,0-6-59 15,5 0-140-15,1-2-209 0</inkml:trace>
  <inkml:trace contextRef="#ctx0" brushRef="#br0" timeOffset="152096.62">28858 9145 251 0,'0'0'156'15,"0"0"-144"-15,0 0 21 16,0 0 20-16,0 0-23 16,0 0 25-16,0-1 12 15,0 1 39-15,0-2 22 16,-2 2-46-16,0-2-2 15,-3 0-22-15,3-3-34 0,-3 3 13 16,5-5-29-16,0-3 11 16,0 0-4-16,0-2-8 15,0 0-9-15,12 1 2 16,1 3 0-16,0 4-10 16,1 3 3-16,-3 1-8 15,-5 0 8-15,2 0-13 16,-4 4 17-16,-2 14-1 15,-2 1 4-15,0 6-10 16,-2 3 13-16,-14-1-3 16,-6 4 0-16,-2-4 11 15,-3 2-11-15,0-5 0 16,2-5 3-16,10-7 30 0,5-7-21 16,10-3 7-1,0-2 24-15,3 0-20 0,19 0 25 16,9-7-46-16,5-5 10 15,0 3-13-15,-2-1 1 16,-1 4-12-16,-4 0-18 16,0 0-99-16,-7 4-32 15,-4 0-90-15,-5 0-105 16</inkml:trace>
  <inkml:trace contextRef="#ctx0" brushRef="#br0" timeOffset="152365.64">29110 9144 524 0,'0'0'215'15,"0"0"-117"-15,0 0 3 16,0 0-28-16,0 0 20 16,0 0-20-16,13-36-56 15,-11 36 6-15,-2 0-23 16,0 0 4-16,3 0-9 15,-3 14 18-15,2 9-13 16,1 8 7-16,1 1 7 16,2 2-19-16,-1 0 5 15,3-3-78-15,2-2-26 0,3-9-112 16,3-6-134 0,1-10-147-16</inkml:trace>
  <inkml:trace contextRef="#ctx0" brushRef="#br0" timeOffset="152819.07">29436 9296 500 0,'0'0'341'0,"0"0"-197"16,0 0-19-16,0 0 10 15,0 0-67-15,0 0-64 16,116-28 17-16,-70 21-19 15,1 2-2-15,-2 1 0 0,-6 1 2 16,-5-2-12-16,-10-1 5 16,-5 0 1-16,-11 0-9 15,-6-2 13-15,-2 2 0 16,0-3-1-16,0 4-4 16,0-4 5-16,-4 2 0 15,-2 1 0-15,-3-1-3 16,2 0 8-16,0-1-5 15,3 2 0-15,2 0 8 16,2 2-8-16,0 2 0 16,0-3 2-16,0 5-6 15,0 0 5-15,6 0-1 16,3 0 0-16,0 0-7 0,-2 7 5 16,-1 7 2-16,-1 2 0 15,-5 2-8-15,0 4 8 16,0 5 0-16,-15-1-2 15,-10-3-24-15,-2 0-37 16,0-11-131-16,8-7-218 16</inkml:trace>
  <inkml:trace contextRef="#ctx0" brushRef="#br0" timeOffset="153353.97">30292 8828 519 0,'0'0'98'16,"0"0"11"-16,0 0-1 16,0 0 3-16,0 0 9 15,0 0-22-15,-16-65-15 16,16 63-37-16,0 2-25 16,0 0 5-16,0 0-23 15,0 20-3-15,0 15 0 16,0 12 4-16,0 5 10 15,0 2-14-15,0-1 0 0,0-6-1 16,0-5 1-16,2-8-5 16,1-7-23-16,-1-10-63 15,2-10-94-15,-4-7-87 16,0 0-179-16</inkml:trace>
  <inkml:trace contextRef="#ctx0" brushRef="#br0" timeOffset="153553.87">30298 8811 547 0,'0'0'345'0,"0"0"-220"16,0 0-25-16,0 0-8 0,0 0-83 16,0 0 9-1,0 0-18-15,89-92 0 0,-66 88-7 16,4 4-76-16,-4 0-75 15,4 0-62-15,-6 7-200 16</inkml:trace>
  <inkml:trace contextRef="#ctx0" brushRef="#br0" timeOffset="154429.07">30403 9003 393 0,'0'0'237'0,"0"0"-105"0,0 0-30 15,0 0-24 1,0 0 20-16,0 0-29 16,18 10-34-16,11-10-8 0,4 0-27 15,3 0 0-15,2 0 2 16,-2 0 2-16,-1 0-4 16,-4 0 0-16,3 0-44 15,-3 0 11-15,-4-2-62 16,-3-3-37-16,-8 1 27 15,-7-3 36-15,-7 2 51 16,-2-4 18-16,0-1 4 16,0 0 22-16,-11 0-4 15,0 3-2-15,2 0 34 16,5 5-20-16,-2-1 8 16,0 3-33-16,-3 0-2 15,-1 0 3-15,-4 0-1 0,-1 15 1 16,-4 3 47-16,5 2-38 15,4 2 23-15,5 0-8 16,5 0-20-16,0 2 30 16,0 0-28-16,19-4-10 15,2-6 6-15,0-3-9 16,3-11-6-16,3 0-16 16,6-4-16-16,5-21-44 15,2-10-104-15,-1-6 7 0,-4 1 61 16,-8-6 36-1,-10 4 35-15,-7-2 43 0,-6 0 1 16,-4 8 124-16,0 5 37 16,0 14 0-16,0 7-16 15,0 3-58-15,2 7-5 16,-2 0-41-16,0 0-38 16,0 0 7-16,0 0-10 15,0 2 0-15,0 17-4 16,0 5 16-16,-6 3-8 15,-2 7-4-15,2-2 10 16,2 1-2-16,-1 1-8 16,-1-6 0-16,0-4-1 15,2-6 9-15,0-8-8 16,4-4 0-16,0-6 4 0,0 0 10 16,0 0-14-16,0 0 6 15,18-11 1-15,11-6-3 16,2 5-4-16,3 3 0 15,-3 4 0-15,0 5-10 16,-6 0 10-16,-10 0 0 16,-3 0-9-16,-12 6 6 15,0 10-1-15,-23 0-3 16,-15 2 7-16,0-4 2 16,-4-2-2-16,2-3 0 15,7-8 2-15,4-1 0 16,10 0-4-16,13 0-23 0,6-13-75 15,4-12-139 1,25-3-400-16</inkml:trace>
  <inkml:trace contextRef="#ctx0" brushRef="#br0" timeOffset="154679.87">31315 8586 672 0,'0'0'198'0,"0"0"-83"15,0 0 44-15,0 0-68 0,0 0-8 16,0 0-69-16,13-22-11 16,-11 30-6-1,-2 14-1-15,0 6-3 0,0 7 0 16,0 3-66-16,-2 6-62 15,-11-1-188-15,-3-2-319 16</inkml:trace>
  <inkml:trace contextRef="#ctx0" brushRef="#br0" timeOffset="155111.74">31444 8947 620 0,'0'0'193'0,"0"0"-135"16,0 0 24-16,0 0-2 15,0 0-31-15,0 0-45 16,25-78 3-16,-10 69-7 16,1 0 3-16,-3 5-7 15,1 2 0-15,-1 2-21 16,0 0 22-16,-1 0-13 15,-4 6 2-15,-1 8 9 16,-7 2-9-16,0 4 12 16,0 0 1-16,-5 3 1 15,-12-2-1-15,-5 4 6 16,-3-4-2-16,-2 4 23 0,0-4-25 16,8-5 41-1,3-6 1-15,7-6 1 0,9-4 23 16,0 0-23-16,0 0-2 15,0 0 14-15,15 0-41 16,14-7 1-16,7-5-16 16,7 0-7-16,1 2 4 15,5 2-53-15,0-1-57 16,-2 2-114-16,-4-4-253 16</inkml:trace>
  <inkml:trace contextRef="#ctx0" brushRef="#br0" timeOffset="155351.34">31843 8886 491 0,'0'0'237'15,"0"0"-57"-15,0 0-15 16,0 0-74-16,0 0 0 16,0 0-36-16,0-95-31 15,0 93 27-15,0 2-46 16,0 0 7-16,0 0-12 15,0 0-5-15,0 10 3 16,0 19 2-16,0 8-12 16,0 7 7-16,0 6-42 15,-2 1-50-15,-9-1-121 16,-3-11-222-16</inkml:trace>
  <inkml:trace contextRef="#ctx0" brushRef="#br0" timeOffset="155954.07">30456 8990 81 0,'0'0'374'0,"0"0"-222"15,0 0 19-15,0 0-54 16,0 0 4-16,0 0-55 0,-15-23-61 15,-14 23 3-15,-9 11-8 16,-7 6-64 0,3-1-132-16,4 0-406 0</inkml:trace>
  <inkml:trace contextRef="#ctx0" brushRef="#br0" timeOffset="156940.44">27449 8872 42 0,'0'0'257'16,"0"0"-129"-16,0 0-37 15,0 0 20-15,0 0-24 16,0 0 10-16,10-33-13 15,-10 33-43-15,2 0 12 16,-2 0-23-16,0 0-25 16,0 0 10-16,0 0-15 15,-5 8 0-15,-15 19 41 0,-5 14-13 16,-4 9 11 0,0 12-12-16,7 10-10 0,9 5 32 15,13 1-47-15,0-2 7 16,18-4-6-16,26-7-1 15,23-9-4-15,22-10-94 16,19-16-159-16,10-19-465 16</inkml:trace>
  <inkml:trace contextRef="#ctx0" brushRef="#br0" timeOffset="157721.51">32046 8502 388 0,'0'0'349'16,"0"0"-154"-16,0 0-5 15,0 0-70-15,0 0-60 0,0 0 7 16,-12-37-58 0,26 37 2-16,15 0-11 0,15 27 5 15,6 21-15-15,-4 20 10 16,-9 17 0-16,-22 4-9 15,-15 8 9 1,-25-3 0-16,-31-7-2 0,-17-14-8 16,-10-8 9-16,-4-9-55 15,-4-8-103-15,5-11-205 16</inkml:trace>
  <inkml:trace contextRef="#ctx0" brushRef="#br0" timeOffset="179374.19">29943 11281 41 0,'0'-2'70'16,"0"0"-1"-16,0 0 20 15,0 2-25-15,0-2-22 16,0 1 9-16,0-2-32 15,0 1 29-15,0 0-9 16,0-2-9-16,0 0 20 0,0-2-43 16,0 2 37-16,0 0 11 15,0-1-43-15,0 0 38 16,0-2-5-16,0 2-29 16,2 1 31-16,-2 2-23 15,0 1-11-15,4-2 31 16,-4 3-28-16,0 0 17 15,0 0-13-15,0 0-17 16,0 0 29-16,2 0-30 16,0 0-2-16,0 0 9 15,-2 0-1-15,2 0-8 16,-2 0 0-16,2 15 1 0,3 5 15 16,-3 6-12-16,0-1 7 15,0 1 7-15,-2 1-8 16,2-4-7-16,1 2-3 15,0-4 7-15,-3 2 1 16,2 0-8-16,0 4 0 16,-2 4-8-16,2 4 18 15,2 1-10-15,-1 0 0 16,-1-2 8-16,2-4-6 16,-2-3-2-16,3-9 0 15,-3-4 0-15,3-6 8 16,-3-4-8-16,-2-4 0 15,0 0 3-15,0 0 5 0,0 0-6 16,0 0-2-16,0 0 6 16,0 0 9-1,0 0-15-15,2-4 0 0,3-17 10 16,-3-5-11-16,0-9 1 16,-2-9-10-16,0-9 7 15,0-6-40-15,0 1 26 16,0 5 0-16,-7 5-11 15,1 7 24-15,-4 5-5 16,4 9 9-16,2 2-4 16,1 5 7-16,3 6-3 15,0 4 0-15,0 1 3 0,0 7-4 16,0-1 1-16,0 3 0 16,0 0-4-16,0 0-17 15,0 0 14-15,0 14 3 16,0 4 4-16,0-1-2 15,5 4 2-15,1 4 0 16,8 0-4-16,1 6 9 16,3 1-5-16,5-2 0 15,-1-4 4-15,2-3-3 16,-1-4-1-16,-4-6 0 16,-3-8-1-16,-3-5 8 15,-3 0-7-15,-4 0 0 16,-3 0 6-16,1-2 6 15,0-12-12-15,0 2 0 0,4-4 0 16,-2-2 4-16,5 0-4 16,1-5 0-16,-1 4 3 15,-3 0-4-15,4 3 1 16,-3 1 0-16,-3-2-1 16,-1 5 6-16,-1 2-5 15,-1 2 4-15,-1 2 0 16,-2 2 17-16,2 4-21 15,-2-1 0-15,0 1 0 16,0 0 4-16,0 0-4 16,0 0 0-16,0 0 1 15,0 0-10-15,0 0 9 16,0 0-12-16,0 17 12 0,2 16-10 16,1 13 10-1,3 10 9-15,-2 4-5 0,5 0 13 16,-1-9-17-16,-2-7 0 15,0-13-2-15,-1-8 10 16,-1-8-8-16,-1-3 0 16,-1-6 1-16,-2-1-10 15,0-5-31-15,3 0-43 16,-1 0-21-16,8 0-65 16,9-5-112-16,8-16-133 15</inkml:trace>
  <inkml:trace contextRef="#ctx0" brushRef="#br0" timeOffset="180651.27">30655 11543 233 0,'0'0'85'0,"0"0"-16"16,0 0 20-16,0 0-24 15,0 0-3-15,0 0-52 16,0 0-8-16,0-3 9 15,0 3-6-15,0-2 13 16,0-6 5-16,0 0-18 16,0-4 10-16,0 2 11 15,0 0 1-15,0 2-2 16,0-2-20-16,0 3 7 0,0 0-3 16,0 0-6-16,0 2 22 15,0-4-23-15,-4 4 9 16,4 0 11-16,-2 1-19 15,-1 3 15-15,0 1-10 16,-1-3-1-16,0 3-4 16,-1-1-3-16,-1 1 0 15,2 0-3-15,-1 0-1 16,-2 0 4-16,0 1 0 16,1 12 0-16,-3 3-2 15,2 7 4-15,0 3-2 16,1 6 7-16,4-3 3 15,-1 2-7-15,3-10 1 0,0 4-1 16,0-4 4 0,0-1-4-16,0-3-3 15,0-3 0-15,5-4 4 0,-1-5-4 16,0-1 0-16,3-4-12 16,9 0 12-16,7-5 6 15,6-18-4-15,0-3-4 16,-4-4-3-16,0 2-2 15,-7 6 3-15,-7 2-14 16,-4 6 13-16,-4 2 0 16,-3 6 5-16,0 0-2 15,2 2 11-15,0 3-8 16,-2 1-1-16,0 0 1 0,0 0 20 16,0 0-21-1,0 0-7-15,0 5 3 0,0 16-12 16,0 4 16-16,0-1 2 15,0 2 8-15,0 0-2 16,0-6-2-16,0-3-6 16,0-5 3-16,9-5 4 15,-1-1-3-15,2-3-4 16,-1-3 2-16,1 0 7 16,6 0-9-16,2-3-1 15,6-17-3-15,1-5-29 16,0 0 14-16,0-2 9 15,-4 2 5-15,-3 5-1 16,-7 4 12-16,-1 8-6 16,-8 4 35-16,0 2-31 0,-2 2 13 15,0 0-17 1,0 0-9-16,2 9-3 0,0 8 12 16,5 0 0-16,-1-2 0 15,4-4 9-15,-1-2-9 16,-3-3 0-16,-2-3 4 15,3-3-11-15,-2 0 7 16,4-7-7-16,4-15 2 16,-2-6-35-16,5-2 31 15,-5 1 6-15,0 0 6 16,-4 12 27-16,-1 4-11 16,-1 5 15-16,-2 6 10 0,-1 2-18 15,-2 0-3-15,2 0-23 16,2 0-11-16,3 12 3 15,3 13 5-15,2 8 3 16,3 4 2-16,-3 2 3 16,1 5-5-16,-4 4 0 15,-2 5 4-15,0-7-2 16,-7 0-2-16,0-8 0 16,0-9-3-16,0-6 4 15,0-7-2-15,0-6 1 16,0-4 0-16,0-4 15 15,0-2-12-15,0 0 19 16,0 0 39-16,-5-11-26 16,-4-15-3-16,4-7-19 0,1-9-11 15,2-4 10-15,2-3-8 16,0 4-4-16,0-2 0 16,0 4-26-16,4-1-44 15,0 1-61-15,4 5-106 16,-2 0-233-16</inkml:trace>
  <inkml:trace contextRef="#ctx0" brushRef="#br0" timeOffset="180893.07">31496 11165 575 0,'0'0'255'0,"0"0"-186"0,0 0 9 15,0 0-12-15,0 0-39 16,0 0-4-16,-12-22-23 16,12 22-29-16,-4 12 19 15,-5 10-11-15,-3 6 21 16,-1 2 0-16,3 0-29 16,-2 1-23-16,5-2-66 15,3 1-88-15,4-4-101 16</inkml:trace>
  <inkml:trace contextRef="#ctx0" brushRef="#br0" timeOffset="181318.76">31536 11412 414 0,'0'0'125'15,"0"0"-51"-15,0 0 13 16,0 0-36-16,0 0-13 15,0 0-14-15,-17-62-1 16,36 45-13-16,1 5-4 16,2 1 30-16,-2 2-23 15,-2 4-2-15,-5 1 2 16,-2 4-4-16,-6 0-12 0,0 0 3 16,-3 4-2-16,0 14-12 15,-2 3 15-15,0 5-1 16,-7 1 0-16,-11-1 1 15,-2 2-1-15,-2-5 8 16,4 0-4-16,3-9 44 16,5-6-29-16,6-7 23 15,4 2 4-15,0-3-5 16,0 0 38-16,0 0-26 16,6 0-36-16,15 0 15 15,6 0-30-15,4 0-2 16,7 0 0-16,7-4-22 15,-1 2-25-15,-4 2-86 16,-7-4-48-16,-11 2-59 0,-8-6-250 16</inkml:trace>
  <inkml:trace contextRef="#ctx0" brushRef="#br0" timeOffset="181565.63">31918 11346 374 0,'0'0'194'15,"0"0"-38"-15,0 0-44 16,0 0 34-16,0 0-59 16,0 0-4-16,-2-59-41 0,2 56-35 15,0 3 25 1,0 0-5-16,0 0-26 0,0 0 8 16,0 0-9-1,0 8-12-15,-2 18 12 0,-2 10-12 16,-3 8 11-16,3 2 1 15,0 2-72-15,4-6-44 16,0-8-113-16,0-13-139 16</inkml:trace>
  <inkml:trace contextRef="#ctx0" brushRef="#br0" timeOffset="181808.49">32030 11265 721 0,'0'0'153'0,"0"0"-62"16,0 0-30-16,0 0 47 15,0 0-73-15,0 0-30 16,96-32-2-16,-63 52-3 16,-4 8 0-16,-8 12-2 15,-17 12-13-15,-4 14-1 16,-27 9-44-16,-29 0-29 15,-21-4 9-15,-15-10-161 16,-15-11-83-16</inkml:trace>
  <inkml:trace contextRef="#ctx0" brushRef="#br0" timeOffset="182362.19">29814 11155 421 0,'0'0'128'16,"0"0"-74"-16,0 0 61 16,0 0-8-16,0 0-41 15,0 0 23-15,-2-79-56 16,2 79 0-16,0 0 4 0,0 0-36 16,-2 0 5-1,-9 0-6-15,-9 21 0 0,-7 18 19 16,-4 14-12-16,4 19 6 15,4 13 6-15,6 11-9 16,8 2-5-16,9-3-5 16,0-9 0-16,0-16-9 15,29-10-58-15,18-16-63 16,15-18-97-16,21-17-322 16</inkml:trace>
  <inkml:trace contextRef="#ctx0" brushRef="#br0" timeOffset="198410.55">26315 15721 332 0,'0'-4'100'0,"-2"-1"-33"16,2-2 15 0,0 2-28-16,0 0 20 0,0-4-14 15,0 0-40-15,0 1 9 16,0-2-11-16,0 2 22 16,0-2 5-16,0 2-6 15,0 0 18-15,0-2-28 16,0 6 4-16,0-4 23 15,0 3-45-15,0 3 12 16,0 2-1-16,0 0-12 16,0 0-8-16,0 0-2 15,0 0 0-15,-5 0-16 16,-2 7 22-16,-2 17-6 0,-4 8 18 16,-1 9-13-1,-1 0 5-15,-3 8-7 0,-1-6 2 16,-2 1 14-1,3-6-13-15,1-8-4 0,3-4-2 16,3-16 8-16,5-1-8 16,0-5 0-16,4-4 4 15,2 0 6-15,0 0-5 16,0-14-10-16,5-16-6 16,11-14-43-16,4-5 45 15,-1 3-12-15,0-4 21 16,-3 8-7-16,-3 3 7 0,0 4 0 15,0 5-1 1,-2 3 11-16,1 9-1 0,-6 5 6 16,-1 3-9-16,-1 3 38 15,-4 5-39-15,0 2 13 16,2 0-8-16,-2 0 2 16,0 0-11-16,0 0-1 15,5 0 2-15,2 10-10 16,0 17 12-16,1 9-4 15,-1 4 6-15,-3 4 7 16,-2 5-12-16,3-3-1 16,-2 0 5-16,-1-7-3 15,0-5 0-15,0-7-2 16,0-13 0-16,0-7-5 16,0-1 1-16,-2-6-33 0,0 0-41 15,0 0 3-15,0-9-96 16,0-9-200-16,0-9-182 15</inkml:trace>
  <inkml:trace contextRef="#ctx0" brushRef="#br0" timeOffset="198844.3">26223 15775 592 0,'0'0'193'16,"0"0"-86"-16,0 0 21 15,0 0 27-15,0 0-91 16,0 0-37-16,29-14-1 15,16 11-17-15,10 3-6 0,1-9-3 16,-4 4 1-16,-6-4-11 16,-5 1-29-16,-10-7-29 15,-11 3 19-15,-6-11 11 16,-10 5 29-16,-4-4 0 16,0 4 7-16,0-3-1 15,-7 7 6-15,-2 9 9 16,4 1 10-16,3 4-17 15,0 0 11-15,2 0-16 16,0 0 1-16,0 0-10 16,-2 0 15-16,-2 12-6 15,2 12 43-15,-3 3-31 16,5 12 8-16,0 1-15 0,-3 6-2 16,3 2 17-16,-4 0-15 15,4 2-5-15,-2-2 1 16,-3 3 11-1,1-5-12-15,-3-2 0 0,-2-6 1 16,2-6-11-16,3-6 10 16,2-9-28-16,2-5-69 15,0-12-88-15,0 0-187 16</inkml:trace>
  <inkml:trace contextRef="#ctx0" brushRef="#br0" timeOffset="199552.9">26600 15816 601 0,'0'0'211'0,"0"0"-131"16,0 0-25-16,0 0 23 16,0 0-46-16,0 0-9 15,49-81-19-15,-22 77 4 16,-4 0-8-16,-6 4 0 15,1 0 0-15,-3 0 1 16,-3 17 5-16,-1 2-4 16,-7 1 14-16,-2 4-9 15,-2-2 6-15,0 0-13 16,0-4 10-16,-11-6-1 16,-3 2-3-16,-1-3-5 0,4-8 5 15,0-3-1-15,2 0 9 16,5 0 12-16,0-8-9 15,0-10 25-15,4-6-36 16,0 1 4-16,0-6 2 16,8 6-5-16,7 2 3 15,3 3-10-15,-1 4 1 16,6 0 2-16,0 6-3 16,-1 2 0-16,0 3-3 15,-2 3 1-15,1 0 1 16,-2 3 1-16,-1 11 0 15,-1 4-3-15,-3 0 3 0,-5-4 0 16,-3 3 0 0,-3 6-2-16,-3-5-4 0,0-6 6 15,0 2 0-15,0-3 0 16,-7-4 0-16,3-7 0 16,0 5 0-16,1-5 13 15,3 0-12-15,0-12 7 16,0-11-4-16,5 0 7 15,13-3-2-15,1 3-9 16,0 1 7-16,1 12 5 16,-5-2-15-16,-2 8 3 15,-1 4 0-15,1 0-10 16,1 0 10-16,-1 2 0 0,1 15-2 16,-6 3 2-1,1 3-2-15,-5-2 2 0,-2-7-18 16,-2-5 18-16,0-1-90 15,0-8-118-15,0 0-192 16</inkml:trace>
  <inkml:trace contextRef="#ctx0" brushRef="#br0" timeOffset="199709.81">27144 15441 850 0,'0'0'222'0,"0"0"-156"15,0 0-60 1,0 0-6-16,0 0-22 0,0 0-109 16,45-19-264-16</inkml:trace>
  <inkml:trace contextRef="#ctx0" brushRef="#br0" timeOffset="200277.48">27318 15700 640 0,'0'0'91'0,"0"0"-86"16,0 0 0-16,0 0 13 0,0 0 16 15,0 0 24-15,-14 0-47 16,14 0 22-16,0 0 20 15,0 0-23-15,0 0 37 16,0 0-8-16,0 0-6 16,0 0 21-16,3-5-46 15,6-7-8-15,2-2-13 16,0-8 2-16,0-5-3 16,2 3-6-16,-6-6 1 15,2 4-11-15,-5 2 10 16,-1 2 0-16,-3 8 0 15,0 0-4-15,0 10 4 0,0 4 0 16,0 0 0 0,0 0 2-16,0 0-2 0,0 0 0 15,0 0 1-15,0 0 11 16,-5 2-11-16,1 10-1 16,2 0 2-16,-3 7 8 15,0 0-5-15,3 7-5 16,-2 1 6-16,2-1 5 15,2 6-10-15,0 0 0 16,0-1 2-16,0-8 13 16,6 3-8-16,8-12-8 15,1-2 0-15,5-8 11 16,9-4-11-16,5 0 0 0,1-9-5 16,-1-16 3-16,-5-3-60 15,-2 2-42-15,-3 4-107 16,1-2-204-16</inkml:trace>
  <inkml:trace contextRef="#ctx0" brushRef="#br0" timeOffset="200469.37">27858 15548 739 0,'0'0'233'0,"0"0"-167"16,0 0 18-16,0 0-40 15,0 0-19-15,0 0-25 16,4-3 2-16,-11 3-10 0,-9 7-73 15,-4 6-147-15,-2-3-126 16</inkml:trace>
  <inkml:trace contextRef="#ctx0" brushRef="#br0" timeOffset="201106.83">27759 15304 443 0,'0'0'166'0,"0"0"-49"0,0 0 25 16,0 0-45-16,0 0 17 15,0 0-57-15,16-52-47 16,-16 52 4-16,0 0-14 15,0 10-6-15,0 16-2 16,-13 11 16-16,-5 4-4 16,-1 1-4-16,0 4-48 15,3-1-74-15,5-14-123 16,11 0-191-16</inkml:trace>
  <inkml:trace contextRef="#ctx0" brushRef="#br0" timeOffset="201818.28">27862 15562 229 0,'0'0'494'16,"0"0"-401"-16,0 0-89 16,0 0 32-16,0 0 19 15,0 0-28-15,-25-28-8 16,43 16-19-16,4-2 0 15,1 5-7-15,-1-6 16 16,-3 7 6-16,0-2-5 16,-5 6 0-16,-6 4 30 15,-1 0-30-15,-1 0-4 16,-1 0-6-16,-3 18 3 16,1 1-3-16,-3 2 0 0,0-1 5 15,-5 2 14-15,-13 3-15 16,-2-1 1-16,-5-2 27 15,4-1-29-15,2-6 24 16,6-7 5-16,6-6-21 16,5-1 31-16,2-1-31 15,0 0 31-15,0 0-4 16,0 0-32-16,2 0 15 16,14 0-20-16,7 0 5 15,0 0-4-15,9-3-2 16,4-1-9-16,0 0-1 15,3 0-40-15,1 2 2 0,-3-2-52 16,-6 4-12 0,-8-5 37-16,-4 2-44 0,-8-6 26 15,-6 4 60-15,-1-7-12 16,-4 2 15-16,0-9-1 16,0 3 31-16,0 2 44 15,0 0 18-15,0 0 18 16,0 2 11-16,0 2-2 15,0 1 9-15,0 1-28 16,0 3-16-16,0 1 16 16,0 4-38-16,0 0-3 15,0 0-3-15,0 0-24 16,0 0 9-16,0 0-11 0,0 14 0 16,-4 16-2-16,-4 11 5 15,-2 3-3-15,-1 6 0 16,-1-2 2-1,1 2-9-15,5-1-31 0,6-10-102 16,0-13-135-16,11-16-319 16</inkml:trace>
  <inkml:trace contextRef="#ctx0" brushRef="#br0" timeOffset="202067.14">28526 15446 900 0,'0'0'142'0,"0"0"-120"15,0 0 51-15,0 0-6 16,0 0-36-16,0 0 8 16,96 66-36-16,-67-16 3 15,-10 15-6-15,-13 11 4 16,-6 2-8-16,-29 3 4 15,-39-7-70-15,-32-2-14 16,-33-14-136-16,-25-12-236 16</inkml:trace>
  <inkml:trace contextRef="#ctx0" brushRef="#br0" timeOffset="202634.8">26281 15504 153 0,'0'0'231'15,"0"0"-140"-15,0 0-45 16,0 0-27-16,0 0 1 15,0 0-15-15,-64-50-5 16,50 50 0-16,1-4 4 16,3 2-4-16,0 0 0 15,5 0 66-15,1-1 53 16,2 3-8-16,2 0-8 0,0 0-23 16,-2 0-39-16,2 0 23 15,-6 0-40-15,0 0-22 16,-5 0 16-16,-7 9-8 15,-11 25-10-15,-2 16 22 16,-7 14-19-16,0 17 38 16,12 10-20-16,10 8-21 15,16-5 17-15,13-5-16 16,39-8-2-16,23-10-8 16,21-13-89-16,18-22-83 15,9-23-298-15</inkml:trace>
  <inkml:trace contextRef="#ctx0" brushRef="#br0" timeOffset="203518.12">26616 16249 195 0,'0'0'148'16,"0"0"-148"-16,0 0-144 16,0 0 37-16,0 0 107 15,0 0 13-15,0 0 88 16,-121-12 39-16,107 12-49 0,2 0-30 16,-9 0-22-1,0 0-36-15,-6 0 43 0,-4 0 30 16,2 0-1-16,4 0 11 15,2 0-3-15,12 0-24 16,5 0 8-16,6 0-40 16,0 0 16-16,19 0-13 15,33-7-17-15,21-11-5 16,23-3-8-16,24-2 0 16,19-12-13-16,23 0-11 15,6-1 24-15,-1 8 11 16,-16 10-6-16,-21 10 13 0,-19 3-18 15,-20 5 0-15,-16 0 12 16,-25 0-12-16,-16 0 13 16,-16 0-13-16,-12 0 6 15,-4 0-17-15,-2 0-2 16,0 0-34-16,-6 0-11 16,-21 5 3-16,-11 3-72 15,-8 5-160-15,-10-2-197 16</inkml:trace>
  <inkml:trace contextRef="#ctx0" brushRef="#br0" timeOffset="203936.41">26522 16320 364 0,'0'0'147'0,"0"0"-132"16,0 0-8-16,0 0 49 16,0 0 51-16,0 0-4 15,-132-9-22-15,132 9-35 16,0 0 12-16,0 0-46 16,18 0 9-16,20 0 47 15,22 0-38-15,27 0 11 16,27-13-27-16,31-9-10 15,26-10 9-15,14 2-7 0,2 10-6 16,-15 8 0-16,-27 4-12 16,-31 6-6-16,-34-5 9 15,-33 2 9 1,-22 1 16-16,-16 2-7 0,-9 2 39 16,0-2-2-16,0 0-35 15,0 2 18-15,0-5-29 16,0 5 3-16,0 0-7 15,0 0-80-15,0 0-107 16,0 0-116-16,0-12-423 16</inkml:trace>
  <inkml:trace contextRef="#ctx0" brushRef="#br0" timeOffset="-178341.86">22293 13647 157 0,'2'-4'147'15,"1"2"-43"-15,-1 1-31 16,3-3-26-16,-3 1 0 16,0-1-1-16,2 2-33 15,-4 2 13-15,2 0-9 16,-2 0-7-16,0 0 7 16,0 0-17-16,0 0-17 15,5 2 7-15,-3 10 6 0,2-2 4 16,-4-2 0-16,3 1 0 15,-3-7 3 1,0 0 1-16,0-2-4 0,0 0 19 16,0 0 5-16,0 0 27 15,0 0-7-15,0 0-7 16,0-2 22-16,-7-10-58 16,-4-3 13-16,0-2-12 15,0 0 9-15,0 4-14 16,-3-1 3-16,1 5 0 15,-3 2-10-15,5 2 8 16,0 5 2-16,0 0 0 16,2 0-15-16,0 0 9 15,-7 0 1-15,1 12 5 16,-5 11 2-16,-1 3 6 0,2 6-8 16,1 1 17-16,3 6-16 15,5-9 22 1,6-4-20-16,4-6 1 0,0-4 18 15,0-4-19-15,0-5 1 16,2-7 15-16,14 0-11 16,6 0 34-16,2-7-9 15,3-18-23-15,0-4 12 16,2-12-11-16,-2-3-9 16,0-6-2-16,-3-4 10 15,-2 1-12-15,-4 0 2 0,-7 7 0 16,1 3 5-16,-4 6 0 15,-3 5-5-15,1 4 0 16,-1 8 9-16,0 6-15 16,-3 4 6-16,0 6 0 15,-2 4-9-15,0 0 9 16,0 0-3-16,0 0 3 16,0 0-18-16,0 0 14 15,0 0-3-15,0 0 7 16,-9 11-2-16,-2 15 5 15,-2 4-3-15,1 5 0 16,3 7 8-16,1 2-13 16,1 4 5-16,4 0 0 15,3-4 15-15,0-2-11 16,0-5-4-16,5-7 0 0,8-6 14 16,0-4-6-16,3-4-8 15,0-4 1-15,2-6-6 16,2-6 25-16,3 0-19 15,2-4 8-15,2-19-3 16,-2-4 3-16,-7 1-9 16,-5-1 0-16,-6 8 0 15,-3 0 0-15,-4 7 0 16,0 7 0-16,0 1-24 16,0 4 24-16,0 0-27 0,-9 0 27 15,-1 9-16 1,1 10 17-16,2 0-1 0,2 1 0 15,3-1 5-15,2-3-5 16,0 0 0-16,4-2 0 16,17-2 4-16,1-8 7 15,2-4-11-15,3 0 8 16,2-6-1-16,-2-16 11 16,-2-7-18-16,-7-4 0 15,-5-4-11-15,-3-2 11 16,0-2 0-16,-3 1 0 15,-3 5 8-15,-2 3-11 16,-2 6 4-16,0 11-1 0,0 5 38 16,0 6-33-1,0 1 11-15,0 3-5 0,0 0-1 16,0 0-19-16,0 0 9 16,0 5-7-16,0 19-2 15,0 16 18-15,0 8-5 16,0 10 4-16,0 7 3 15,0 3-4-15,0-2-7 16,-4 2 0-16,2-2 4 16,-3-5-1-16,1 0-3 15,-1-8 0-15,2-5 6 16,1-9-9-16,0-8 3 0,2-13-21 16,0-9-12-1,0-9-81-15,0 0-21 0,0-7-28 16,10-21-280-16</inkml:trace>
  <inkml:trace contextRef="#ctx0" brushRef="#br0" timeOffset="-178055.03">22728 13726 508 0,'0'0'148'15,"0"0"-53"-15,0 0-23 16,0 0-36-16,0 0 27 15,0 0-33-15,5-146-25 16,19 130 11-16,3 3-16 16,-1 5 0-16,-1 6 5 0,-3 2 6 15,-1 0-9 1,-8 6-2-16,-7 13-9 0,-4 0 4 16,-2 5-5-16,0 0 10 15,-4 1 1-15,-13-6 10 16,-4-2-22-16,1-7 11 15,0-9-91-15,4-1-34 16,3 0-128-16,9-1-208 16</inkml:trace>
  <inkml:trace contextRef="#ctx0" brushRef="#br0" timeOffset="-176578.09">23044 13655 412 0,'0'0'170'0,"0"0"-150"0,0 0-6 16,0 0 30-16,0 0 2 15,0 0-46-15,32-58 0 16,-24 30 4-16,2-10 2 16,1 0-4-16,-1-5 9 15,4 2 11-15,-3 1 21 16,1 2 5-16,-4 5 18 15,-1 6 2-15,-5 7-33 16,-2 6-2-16,0 6 0 16,0 4-32-16,0 4 2 15,0 0-3-15,0 0 0 16,-9 0-13-16,-1 5 15 0,-2 9-2 16,1 3 0-16,-1 2 7 15,4 6-7-15,-1 4 0 16,0 6 1-16,2 5 22 15,1 4-19-15,1 2-4 16,5-2 0-16,0 2 11 16,0-4-14-16,0-3 3 15,0-5 0-15,7-6 7 16,2-6-1-16,2-9-6 16,-4-4 0-16,-3-3-15 15,0-6 6-15,4 0 4 0,0 0 5 16,5-15 17-16,3-6-17 15,-1-4 0-15,1 0 0 16,-3-3 7-16,1 6-8 16,-3 2 1-16,-2 6 0 15,-2 6-3-15,-5 4 7 16,1 4-4-16,-3 0 0 16,0 0-3-16,0 0-2 15,2 0-11-15,-2 5-10 16,2 16 26-16,-2 0 1 15,2 2 8-15,0 1-9 16,2 0 12-16,3-2-9 16,3-4-3-16,-2-2 0 0,3-6 15 15,-1-4-11 1,-2-3-4-16,1-3 10 0,3 0 0 16,1 0 4-16,3-9-13 15,-1-13 4-15,-1-5-10 16,-6-4 5-16,-3-3-8 15,-5 0-9-15,0-1 4 16,0 5 7-16,-7 5 5 16,-7 6 1-16,-1 9 13 15,-3 6-11-15,-2 4-2 16,0 0 0-16,2 4 4 16,1 13-8-16,3-2 4 0,3 7 0 15,4 0 13-15,7 2-10 16,0-1 8-1,0 0 8-15,13 0-15 16,10-1 19-16,4-2-22 0,0-6 3 16,2-2 6-16,2-8-6 15,0-4-4-15,0 0 8 16,3 0 0-16,-5-18 1 16,0-6-9-16,-5-6-21 15,-4-1 17-15,-4 0-9 16,-5 4 13-16,-5 5 0 15,-4 8 4-15,0 7 4 16,1 4 2-16,-3 3-8 0,0 0-4 16,0 0-7-1,0 8 9-15,0 11-3 0,0 0 10 16,0 1-11-16,3 1 4 16,3-4 0-16,7 0 1 15,1-3 4-15,5-6-5 16,2-4 0-16,3-4 11 15,-1 0-24-15,1-14 13 16,-2-12-25-16,-3-3 22 16,-2-3-23-16,-3 1 26 15,-6-1 0-15,-1 1 7 16,-5 7 20-16,0 7-9 16,-2 8 4-16,2 6 30 15,-2 3-42-15,0 0 2 0,3 0-12 16,0 0-7-1,3 15 4-15,1 16 3 0,3 7 0 16,2 11 2-16,-3 4 2 16,-3 0-4-16,2 2 0 15,-6-3 7-15,-2 0-11 16,0-4 4-16,0-3 0 16,0-4-9-16,0-7 13 15,0-7-4-15,-2-8 0 16,-8-5 7-16,1-3-6 15,3-7-1-15,-2-4 0 16,-2 0 43-16,-3-8-19 16,-1-20-7-16,-1-6-13 0,5-12 4 15,8-7 1 1,2-5-9-16,10-8 0 0,25-2-10 16,11 1-4-16,8 5-12 15,2 8-4-15,-2 8-57 16,-8 10-63-16,-5 8-173 15,-10 12-330-15</inkml:trace>
  <inkml:trace contextRef="#ctx0" brushRef="#br0" timeOffset="-175422.96">24980 13790 49 0,'0'0'0'16</inkml:trace>
  <inkml:trace contextRef="#ctx0" brushRef="#br0" timeOffset="-174867.82">24980 13790 100 0,'-119'-20'119'16,"119"20"7"-16,0 0 1 15,0 0-23-15,0 0-13 0,0 0-15 16,-243-16-15-16,227 16 17 15,8 0-38-15,8 0-12 16,0 0 35-16,0 0-4 16,14 0-23-16,23 0-17 15,17-2-6-15,13 0 5 16,6-2-18-16,9-2 4 16,1-2-4-16,-1-3 0 15,-6-2 0-15,-9-1 0 16,-13-3-4-16,-12 2 1 15,-11 0-2-15,-4 4 5 16,-5-1 8-16,-3 2 2 16,-4 1 1-16,-5 4 8 15,-2 2-18-15,-6 2 29 16,0-2-30-16,-2 3 3 0,0 0-8 16,0 0-3-16,0 0 6 15,0 0 1-15,0 0 2 16,0-1 22-16,0-2-12 15,0-3 7-15,-6-4 24 16,-13 1-38-16,-1-6-4 16,1 5 0-16,-2 0 5 15,-1-2 6-15,7 3-10 16,1 2 2-16,7 3 22 16,5 3-17-16,2 1 2 0,0 0 0 15,0-3-1-15,15 3-13 16,14 0 4-16,2 0 0 15,-2 10-10-15,-6 12 11 16,-11 4-2-16,-12 5 0 16,0 2 1-16,-16 3-4 15,-20 0 4-15,-7-2-10 16,3 1 9-16,3 0-112 16,8-6-163-16,15-5-465 15</inkml:trace>
  <inkml:trace contextRef="#ctx0" brushRef="#br0" timeOffset="-173368.88">27621 13325 241 0,'0'0'99'16,"0"0"-16"-16,0 0-5 15,0 0 29-15,0 0-37 16,0 0-30-16,0 0 31 15,-183-20-26-15,183 17 9 16,0 1 52-16,15 0-43 16,31 1-36-16,22-1 8 15,22 2-24-15,3 0 9 16,-2 0-20-16,-8 0 0 0,-7 0-5 16,-14-7 9-16,-8-1-4 15,-11-1 0-15,-12-4 9 16,-16 6-16-16,-9-2 7 15,-6 4 0-15,0-3 42 16,-6-3-41-16,-9 3-1 16,-6 1 0-16,1-2 3 15,1 4-3-15,0-5 0 16,4 3 0-16,6 1 9 16,4 2-3-16,5 1 23 15,0 0 2-15,0-1-19 0,7-1-6 16,9 0-6-16,-1 5 0 15,1 0-18 1,-7 6 18-16,-7 17-2 0,-2 4 0 16,0 5 2-16,-25 3 5 15,-8-2-5-15,-3 0 0 16,-1-4-7-16,-1 2-86 16,5-9-127-16,10-8-279 15</inkml:trace>
  <inkml:trace contextRef="#ctx0" brushRef="#br0" timeOffset="-168328.81">28822 12613 160 0,'0'0'288'16,"0"0"-195"-16,0 0-26 16,0 0-9-16,0 0 16 15,0 0 4-15,0 0-73 0,70 0 53 16,-8 0-36-16,5-4-18 15,-5-6 10-15,-4-5-14 16,-4 2 1-16,-10-3-2 16,-13 4 1-16,-10-1-14 15,-15 5-16-15,-6 2-43 16,0 3 60-16,-20 1-50 16,-11 2 7-16,-1 0 50 15,3 0-10-15,6 0 16 16,2 2 0-16,5 6 2 15,5-4-8-15,3 1 6 16,3-2 0-16,3 1 18 16,2 2 9-16,-2 3 23 0,2 8 42 15,-3 13-35 1,3 10 8-16,-2 14-25 0,-5 11-32 16,-6 7 9-16,-7 10-12 15,-5 3-10-15,4-4 4 16,5-17-123-16,5-17-90 15,11-24-261-15</inkml:trace>
  <inkml:trace contextRef="#ctx0" brushRef="#br0" timeOffset="-166808.08">29451 12959 263 0,'0'0'130'16,"0"0"-128"-16,0 0 4 15,0 0 10-15,0 0 2 16,0 0-18-16,0-5 27 16,0 5 18-16,0-3 31 15,0-2 19-15,0-4-45 16,0-3-37-16,0-1 28 15,0-6-18-15,0 0-1 16,0 0-19-16,0-1 15 16,0 4 25-16,0 4-22 15,0 4 20-15,0 6-6 0,0 1 0 16,0 1-15-16,0 0-20 16,-7 0 0-16,-11 3-2 15,-1 16 15-15,-4 5-9 16,1 6-1-16,2 3-1 15,0 6 21-15,6 1-19 16,3 0 0-16,7-4-2 16,4-6 10-16,0-7-12 15,0-12 2-15,0-2 0 16,0-9 4-16,4 0 8 16,7 0-12-16,7-15 11 15,0-14-13-15,2-8-2 0,0 1 1 16,1 4 1-16,-4 2 2 15,1 6 1-15,-1 7-3 16,-3 4 18-16,-3 6-18 16,-7 5 36-16,2 2-36 15,0 0 5-15,-1 10-11 16,3 16-4-16,-4 5 10 16,4 1 1-16,-2 2 12 15,3-3-11-15,2-8-2 16,1-5 0-16,-6-10 13 15,0-6-8-15,1-2 8 16,3 0 22-16,5-16-29 16,5-14 13-16,3-6-19 15,-4-4 0-15,-1 0-1 16,-3 4 4-16,-5 6-3 0,-6 3 0 16,-2 8 10-16,-2 5-4 15,0 7 5-15,0 7-10 16,0 0-1-16,0 0 0 15,-12 10 0-15,-2 8-3 16,3-2 6-16,9-2-7 16,2-4 4-16,0-3-8 15,0-2-1-15,4 0 4 16,11-5 5-16,1 0 0 16,-1 0-11-16,1 0 3 0,-5 0 8 15,-2 0 0 1,-2 0-5-16,-2 0 5 0,-3 4-13 15,4 18 9-15,1 7 4 16,2 5 6-16,0-2-6 16,2-1 4-16,0-4-4 15,-2-8 8-15,2-7-8 16,-2-5 0-16,2-7 9 16,2 0 4-16,5-3-13 15,3-15 2-15,2-10 2 16,7-4 0-16,-1-4-4 15,-3 2 0-15,-1-1 5 16,-2 4-9-16,-6 0 4 0,-3 5 0 16,-8 6 10-1,-4 5-7-15,-2 7 10 0,0 3-4 16,0 5-3-16,-15 0-9 16,-5 0 3-16,-3 10 0 15,4 10-11-15,3 1 16 16,5 2-5-16,4 0 0 15,7-3 4-15,0-1-13 16,0-2 9-16,0-3 0 16,9-1-9-16,4-10 9 15,3-3 0-15,2 0-1 16,0-6 13-16,2-16-18 16,-3-2 6-16,0-1 0 15,-7 7 1-15,-1 4 4 0,-2 8-5 16,-4 2 1-16,-1 4 7 15,-2 0-14-15,4 0 6 16,0 9-2-16,5 15-11 16,3 10 16-16,-1 3-3 15,-1 10 0-15,0-1 3 16,-8 0-5-16,0-2 2 16,-2-4 0-16,0-4-5 15,0-7 9-15,-12-8-4 16,2-5 0-16,-1-7 7 15,3-5 5-15,4-3-10 16,0-1 0-16,-3 0 42 16,3-18-25-16,0-13-6 15,4-10-8-15,0-3 2 16,0-2 12-16,11 3-19 0,7 0 0 16,3 7-5-16,2 4 5 15,2 7-2-15,-3 6-23 16,2 4-25-16,-2 7 14 15,3 2-115-15,0 3-133 16,0 1-114-16,-4-3-114 16</inkml:trace>
  <inkml:trace contextRef="#ctx0" brushRef="#br0" timeOffset="-166011.78">30472 12865 104 0,'0'0'303'0,"0"0"-72"16,0 0-50-16,0 0-79 0,0 0-26 15,0 0-31 1,0-7-37-16,0 7 6 0,0 0-14 15,0 0 0-15,0 0-10 16,0 0 11-16,0 0-1 16,0 0 0-16,2 0 4 15,-2 0 16-15,0 0-15 16,0 0-3-16,0 0 30 16,5 0-20-16,-1-11 42 15,6-6-54-15,-4-6 2 16,3 3 8-16,-1 3-10 15,0 0 0-15,-2 7 13 16,-4 5-7-16,-2 0 19 16,0 5-20-16,0 0-3 15,0 0-4-15,0 0-14 0,0 2 11 16,-4 16-7-16,-12 6 17 16,5 4-5-16,-1 4 0 15,6 7 6-15,6-3 2 16,0 0-8-16,0-6 1 15,6-4 5-15,13-8 1 16,3-6-7-16,5-8 9 16,2-4-9-16,5 0 26 15,1-26-26-15,3-6 0 16,-5-4 4-16,-2-4-3 16,-4-2-1-16,-4-1 0 15,-3 1 0-15,-7-2 7 0,0 4-7 16,-1 4 0-16,-4 6 29 15,-1 10-25-15,-3 9 10 16,-2 6-4-16,-2 3-7 16,3 2 6-16,-3 0-9 15,0 0 0-15,0 0-12 16,0 2-6-16,0 17 18 16,0 10 0-16,0 3 1 15,0 6 2-15,0 0-3 16,0-1 0-16,0 0-3 15,0-7 8-15,0-5-5 16,3-11 0-16,1-7 6 16,0-4-6-16,7-3 2 15,3 0-2-15,7-10 20 16,8-11-16-16,3 6-4 0,-1-2 0 16,-2 3 3-16,-4 7-4 15,-9 0 1-15,-6 7 0 16,-3 0-10-16,-7 0 3 15,0 10-5-15,0 6 0 16,-9 0 3-16,-18-2 1 16,-6-1 8-16,-5-8-43 15,-5-5 14-15,4 0-145 16,-1 0-73-16,9-11-298 16</inkml:trace>
  <inkml:trace contextRef="#ctx0" brushRef="#br0" timeOffset="-165855.87">30853 12654 11 0,'0'0'984'16,"0"0"-840"-16,0 0-47 15,0 0-94-15,0 0 4 16,0 0-7-16,165-49-12 16,-145 57-119-16,-6 10-162 15,-14-2-292-15</inkml:trace>
  <inkml:trace contextRef="#ctx0" brushRef="#br0" timeOffset="-165442.75">30466 12909 203 0,'0'0'156'16,"0"0"27"-16,0 0-36 16,0 0-45-16,0 0-5 15,0 0-7-15,102-47-63 0,-71 36 10 16,2 3-6-16,3-2-24 15,-1-2 8-15,-2 2-15 16,-10-2 0-16,-7 2 9 16,-7 0 0-16,-9 3 6 15,0 0 24-15,0 3-22 16,-20 1-17-16,-8 3-2 16,-7 0 2-16,-2 1 7 15,1 17-5-15,7 2-4 16,7 2-19-16,11 2-83 15,11-3-21-15,6-4-105 16,32-5-81-16</inkml:trace>
  <inkml:trace contextRef="#ctx0" brushRef="#br0" timeOffset="-164992.78">31801 12596 518 0,'0'0'85'0,"0"0"14"0,0 0-25 15,0 0 1-15,0 0 13 16,0 0-51-16,-18-117 8 16,13 106 11-16,3 1-15 15,-2 5 30-15,2 2-33 16,2 1-12-16,0 2 12 16,0 0-33-16,0 0-10 15,0 19 3-15,0 15 2 16,0 17 20-16,-2 14-17 15,-6 11-3-15,-5 6 18 16,-5 8-13-16,-7 3-5 0,2-1 0 16,0-9 4-1,5-16-12-15,7-18-8 0,5-19-48 16,1-16-39-16,5-14-105 16,0-2-118-16,0-31-256 15</inkml:trace>
  <inkml:trace contextRef="#ctx0" brushRef="#br0" timeOffset="-164271.8">31644 12767 694 0,'0'0'159'16,"0"0"-55"-16,0 0-47 15,0 0-42-15,0 0 21 16,0 0-36-16,176-60 0 0,-147 53 2 15,-4 0 4-15,-4 1-6 16,-6-1 30-16,-7 7-4 16,-2 0 32-16,-2 0-48 15,0 0-9-15,1 0 0 16,-1 0-1-16,-2 3-6 16,-2 14-13-16,0 4 14 15,0 5 5-15,0-1 4 16,0-1 8-16,0-2 22 15,0-3-32-15,0-1 12 16,12-6-10-16,-1-1 3 16,5-6 9-16,-1-5-13 15,1 0-3-15,-1 0 16 0,-4-7-16 16,-4-10-12-16,-7 1 6 16,0 1-17-16,-22 3 19 15,-10-3-8-15,1 5 12 16,7 3 3-16,5 2 1 15,11 1 8-15,3 2 8 16,5 2-7-16,0 0 27 16,0-1-29-16,0-4-1 15,7-3 11-15,13-4-16 16,5 3-5-16,0-3 0 16,-2 9 0-16,2 3-2 15,-2 0 2-15,-1 0-1 0,0 3-13 16,-2 12 11-16,-2 2 3 15,-7 0 0 1,-4-1-3-16,-5 0-6 0,-2-2 2 16,0 0 7-16,0-3-5 15,0-6 1-15,0-1 4 16,-2-4-1-16,2 0 1 16,0 0 13-16,0-5 17 15,0-20-18-15,0-3 4 16,18-2-7-16,7-2-10 15,-2 4 1-15,4 6 0 16,-9 5 1-16,-2 10-1 0,-7 5-31 16,-5 2-22-1,-4 9-170-15,0 20-148 0,-8 7-314 16</inkml:trace>
  <inkml:trace contextRef="#ctx0" brushRef="#br0" timeOffset="-163021.37">28994 13600 237 0,'0'0'368'0,"0"0"-232"0,0 0-47 15,0 0-28-15,0 0-4 16,0 0-46-16,9-13-1 16,-2 22-1-16,-3 7 2 15,1 3 15-15,-3 1-23 16,2 4 0-16,-4 1 7 16,4-4-3-16,1-2-7 15,0-5 0-15,-1-9 2 16,-4 2 6-16,0-7-3 15,0 0 0-15,3 0 24 16,-3-7-23-16,2-10 3 0,0-4-9 16,-2-4 1-1,2 1-1-15,-2-1 0 0,0 4 0 16,0 4 34-16,0 8 1 16,0 5 12-16,0 4-14 15,0 0-30-15,0 0-3 16,-11 9-14-16,-13 17 14 15,-3 6 2-15,-2 6 6 16,0 3-8-16,6-1 0 16,8-2 3-16,6-2 5 15,9-2-6-15,0-2 1 16,3-13 0-16,18 2 10 16,6-12-13-16,0-5 6 15,0-4-3-15,-3 0 0 0,1-3-3 16,-1-14-2-16,-2-8-3 15,1-1-15-15,-1-2 20 16,-6 3-1-16,-6-1 3 16,2 11 10-16,-5 3-11 15,-1 4 5-15,2 4 7 16,2 4-6-16,1 0-10 16,1 0 3-16,1 5-3 15,-2 14-9-15,0 3 12 16,0 4 0-16,1 4-2 15,-3 4 2-15,-3-6 0 16,-2 1 0-16,-4-4 3 16,0-7-9-16,0-6 6 15,0-3 0-15,0-5-1 16,-4-4 7-16,-5 0 9 0,0 0 16 16,2-9-10-16,5-13 18 15,2-5-33-15,0-5 2 16,0-3 1-16,21-1-5 15,5 4-4-15,3 3 0 16,3 6-14-16,1 7 12 16,2 9-40-16,3 4-27 15,0 3-110-15,0 0-164 16,-4 0-174-16</inkml:trace>
  <inkml:trace contextRef="#ctx0" brushRef="#br0" timeOffset="-162656.29">29706 13782 537 0,'0'0'200'0,"0"0"-83"16,0 0 19-16,0 0-59 16,0 0-32-16,0 0-45 15,-6 0 5-15,-2 9-5 16,-5 8 12-16,1 3-5 16,1 3 34-16,3 2-26 15,0-1 5-15,4 0-13 16,4-4 4-16,0-2-10 15,2-9-1-15,14-5 2 16,1-4 27-16,4 0-28 0,1-13 8 16,1-13-7-1,-4-4 8-15,-3-2-10 0,-11-2 0 16,-5 2 1-16,0 3-2 16,-9 4 9-16,-9 9-8 15,3 6 0-15,1 8-2 16,1 2-1-16,3 0 3 15,2 9-17-15,5 10-22 16,3-1-92-16,0-2-45 16,25-6-59-16,8 0-96 15,5-8 71-15</inkml:trace>
  <inkml:trace contextRef="#ctx0" brushRef="#br0" timeOffset="-162059.49">29966 13770 124 0,'0'0'284'0,"0"0"-48"16,0 0-56-16,0 0-52 0,0 0-36 15,0 0 34-15,125-130-66 16,-125 130-34-16,-3 0-17 16,-19 0-5-16,-6 6 4 15,-4 10-8-15,8 2 0 16,6 3 0-16,9 4 1 16,9-4-1-16,0 2 0 15,9-2 11-15,15 0-10 16,8-1-1-16,1-1 0 15,-2-6 8-15,-10-1-7 16,-11-8-1-16,-8-1 0 16,-2-3-20-16,-2 0 4 0,-22 5 16 15,-5-3 4 1,5 0 14-16,8-2-14 0,9 0-4 16,7 0 12-16,0 0-10 15,15-20-2-15,21-6-10 16,7 0-4-16,5-3 4 15,4 0-1-15,-3-1 11 16,-2-1-9-16,-7 5 15 16,-8 2-6-16,-13 4 6 15,-5 8 6-15,-10 5 28 16,-4 4-29-16,0 3-1 16,0 0-10-16,-22 0-5 0,-10 10 3 15,1 11 2 1,2 1 0-16,10 0-1 0,7-2 1 15,12 2 0-15,0-2-1 16,14 0-11-16,19 0 12 16,5-1 0-16,-3-6 8 15,-3 1-6-15,-12-6-2 16,-9-2 0-16,-9-4-1 16,-2 1-19-16,-4-3 19 15,-21 5 1-15,-11 3 5 16,1-8 10-16,6 0-15 15,6 0-8-15,17 0-33 16,6 0-176-16,13-13-298 16</inkml:trace>
  <inkml:trace contextRef="#ctx0" brushRef="#br0" timeOffset="-160792.76">31056 13640 449 0,'0'0'243'16,"0"0"-143"-16,0 0 19 0,0 0-26 15,0 0-23-15,0 0 2 16,7-51-39-16,-7 49-31 16,-18 2 9-16,-2 0-7 15,-3 0-4-15,0 14 3 16,4 2 10-16,5 7-13 16,12-1 0-16,2 2 1 15,0-1 4-15,16 1 0 16,11-1-5-16,0-3 11 15,2-3-8-15,-7 0 5 16,-4-2-8-16,-7-12 2 16,-11 1-10-16,0-4-1 15,0 0-4-15,-5 0 6 16,-14 0 7-16,-4 0 17 0,1 0-14 16,1 0 2-1,11 0 5-15,3 0-4 0,7-7-4 16,0-2 28-16,2-2-29 15,19-4-1-15,2 4 0 16,2-2 0-16,4-1 8 16,2 2-6-16,1-2-2 15,3-4 0-15,-2-1 3 16,-1 3-3-16,-1-2 0 16,-4 3-3-16,-3-1-9 15,-8 1 8-15,-3 2 4 16,-4 2-2-16,-7 1 10 0,1 4-8 15,-3-4 0-15,0 5 3 16,0 0 10-16,0 2-13 16,0 0 0-16,0 3-2 15,-11 0-6-15,0 0 7 16,-3 0 1-16,-1 11 0 16,1 4-5-16,-1 8 8 15,4 2-3-15,3 4 3 16,8 0 8-16,0 0-10 15,10-1-1-15,17-6 4 16,1-6-5-16,1-7 1 0,0-9 0 16,-2 0-5-1,2-17 6-15,-2-10-3 0,-3-4 2 16,-3-3 0-16,-6 0-2 16,3-1 4-16,-3 3-2 15,-1 0 0-15,-1 0 3 16,-2 6-3-16,-4 6 0 15,0 8 1-15,-5 8 32 16,-2 4-28-16,0 0 1 16,0 0-6-16,0 0-26 15,0 16 21-15,0 10 5 16,-11 6 0-16,2 2 1 16,2 2 1-16,5-4-2 15,2-1 0-15,0-1 10 0,0-6-10 16,0-7 0-1,11-5 1-15,3-5-2 0,3-7 9 16,3 0-8-16,3-7 8 16,4-17-4-16,-3-1-8 15,0-5 1-15,1 2 0 16,-2-2-10-16,-4-5 12 16,-1 3-1-16,0-1-1 15,-5 2 0-15,1 7 2 16,-5 8 1-16,-3 6 0 15,-1 4 14-15,-5 4-12 16,0 2 4-16,0 0-6 16,0 0-21-16,0 0 9 15,-5 11 1-15,-13 14 11 0,-1 5 0 16,-4 5 2-16,1 6-2 16,2-3 8-1,6 1-4-15,10-3 10 0,4-7 1 16,0-4-14-16,25-8 16 15,12-8-14-15,13-9-6 16,8 0 1-16,0-24-114 16,2-17-203-16,-7-7-366 15</inkml:trace>
  <inkml:trace contextRef="#ctx0" brushRef="#br0" timeOffset="-160161.82">30269 14329 426 0,'0'0'55'0,"0"0"-55"16,0 0-206-16,0 0 150 15,0 0 56-15,0 0 28 16,-210 0 4-16,168 0-24 16,-9 0-7-16,-9 0 15 15,-5-1-5-15,1-11 32 16,-1 3 48-16,5 1 6 16,2 0 27-16,11 1-7 15,11 2-15-15,14 1-12 0,13 4-36 16,9 0 3-16,16 0 34 15,35 0-76-15,29 0 23 16,32 0-38-16,30 0 2 16,39 0 1-16,44 0 0 15,31-10-5-15,18-10 2 16,-12 4-12-16,-44 4 12 16,-48 7 0-16,-50 5-19 15,-45-5 12-15,-27 1 9 16,-29 1-2-16,-17 3 1 15,-2-7-1-15,-17 3 0 16,-24 0-1-16,-19-1-81 16,-13 5-32-16,-23-1-140 0,-18-1-202 15</inkml:trace>
  <inkml:trace contextRef="#ctx0" brushRef="#br0" timeOffset="-159870.76">29706 14321 176 0,'0'0'483'0,"0"0"-379"16,0 0-102-16,0 0 0 15,0 0 149-15,0 0-52 16,191 21-41-16,-42-21-58 16,41 0 9-16,38 0-1 0,25-21-4 15,17-1-3 1,-14 2-1-16,-28-1 4 0,-39 4-4 15,-46 2 0-15,-38 6 1 16,-39-5 35-16,-27 6 1 16,-24 4 7-16,-13 0-14 15,-2 2-30-15,0 0-2 16,-13 2-3-16,-7 0-110 16,-5 0-75-16,2-3-265 15</inkml:trace>
  <inkml:trace contextRef="#ctx0" brushRef="#br0" timeOffset="-68396.16">10862 2071 36 0,'0'0'45'0,"0"0"-27"15,0 0 5-15,0 0-15 16,0 0 0-16,0 0-5 0,0 0-3 15,9-20 6-15,-9 20 11 16,0-2 25-16,0 2-12 16,0-3-16-16,0 3 17 15,0 0-19-15,0-3-5 16,-2 1 4-16,-3 0-8 16,-1 0 12-16,-4-1-13 15,4 3 0-15,2 0 13 16,-1 0-12-16,1 0 10 15,0 0-6-15,-4 0-2 16,2 0 0-16,-3 0 2 0,5 0-1 16,0 0 24-1,0 0-22-15,2 0 7 0,2 0 6 16,0 0-20-16,0 0 19 16,0 0-7-16,0 0-13 15,0 0 20-15,0 0-14 16,0 0 13-16,2 5-2 15,8-3-13-15,3 3 36 16,3-5-6-16,3 0-18 16,6 3 15-16,2-1-28 15,0 0 3-15,0 2-1 16,2-1 3-16,0 0-8 16,0 1 0-16,2 2 3 15,2-2-1-15,1 0 0 0,1-2-2 16,1 0 0-16,-3-2 5 15,0 2-5-15,-4-2 0 16,0 0 0-16,0 0 1 16,0 0 1-16,0 0-2 15,0 0 0-15,0 0 4 16,1 0-4-16,1 0 0 16,2 0 0-16,3 0-1 15,0 0 3-15,4 0-2 16,2 0 0-16,1 0 2 15,-1-2-3-15,-3 0 1 16,-2 2 0-16,-2 0-2 0,-1 0 4 16,-3 0-2-1,0 0 2-15,0 0 9 0,5 0-10 16,1 0-1-16,6 0 2 16,2 0 17-16,2 0-17 15,1 0-2-15,0 0 0 16,-1 0 7-16,-1 0-7 15,-1 0 0-15,-1 0 1 16,4 0 4-16,-2 0-1 16,3 2-4-16,0-2 0 15,0 0 7-15,1 0-7 16,-2 0 0-16,1 2 2 16,2 0-1-16,1 1 6 15,-5-3-7-15,1 0 1 16,2 3 10-16,-1-1-11 0,2 2 0 15,0-1 2-15,5-3 4 16,0 0-3-16,-1 0-3 16,3 0 0-16,0 0 2 15,0 0-2-15,2 0 0 16,3 0 0-16,3 0-2 16,8 0 6-16,4 0-4 15,9 0 3-15,4 0 3 16,3 0 2-16,7 0 12 15,3 0-16-15,6-3 18 0,6 1-18 16,-5 0-4 0,-2 0 4-16,-4-1 7 0,-7 3-5 15,-9 0 5 1,-6-3-1-16,-15 1 34 0,-14 0-35 16,-9-2 18-16,-11 3 20 15,-8-2-34-15,-2 3 17 16,-3-2 3-16,-9 2-12 15,-4 0 24-15,-4 0-44 16,-2 0 3-16,-2 0-4 16,0 0-11-16,0 0 10 15,0 10-100-15,-18 12-116 16,-13-11-161-16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117 182 656,'0'0'8303,"-13"-3"-7244,2 1-179,-45-9-640,36 10 2919,4 3 3367,129-35-6275,93-22-382,-8 19-2665,-207 35-1756,-44-3-300,10 5-326,-5 1 4555,3-6 8126,43 3-7004,0-1 0,0 1 1,0 0-1,0-1 0,0 0 1,1 1-1,-1-1 1,0 0-1,1 0 0,-1 0 1,1 0-1,0 0 0,0 0 1,0 0-1,0 0 0,0-1 1,-1-3-1,-15 271-846,17-42 1082,1-121-6219,3-142-1666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1:58.1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21941 9927 45 0,'0'0'54'16,"0"0"-43"-16,0 0 10 15,0 0 20-15,0 0 5 0,0 0 40 16,0 0 6 0,0 0-19-16,0 0-9 0,0 0-44 15,0 0 7 1,0 0-27-16,0 0-1 0,0 0 0 16,-2 3-8-16,-12 3 9 15,-1 2 4-15,-1-2 5 16,3-3-9-16,4 2 0 15,2-3 0-15,5 0 28 16,2-2-26-16,0 0 1 16,0 0 18-16,0 0-12 15,12 0 27-15,13-2 7 16,12-10-42-16,-2-4 34 16,5 0-33-16,-6-2 16 15,-3 1 18-15,-6 4-32 0,-9 5 19 16,-8 2-13-1,-6 3-8-15,-2 3 4 0,0 0-6 16,0 0 0-16,0-2-5 16,0 2-21-16,0 0-61 15,-6 0 21-15,-10 0 5 16,3 2-6-16,-3 5-52 16,3 0 27-16,-1 0 42 15,1-3 1-15,2 1 41 16,-1 0 3-16,2-3 5 15,1 3 7-15,-1 2-4 16,2-1-2-16,1 4 22 0,1 1-15 16,3 6 18-1,-2 3 22-15,1 1-16 0,0 10 23 16,-1 1-38-16,3 4 19 16,0 0 4-16,-2 3-23 15,2-8 12-15,-6 0-9 16,2-9-13-16,-3-4 27 15,-1-9-18-15,0-2 32 16,-1-7 15-16,-3 0-36 16,-1 0 8-16,-1 0-21 15,-1-4-13-15,3-4 20 16,3 1-19-16,2 3-2 16,2 3 0-16,2 1-3 15,1 0-2-15,2 0-8 16,0 0-84-16,2 3 37 0,0 9-104 15,0-3-117-15,18-7 84 16</inkml:trace>
  <inkml:trace contextRef="#ctx0" brushRef="#br0" timeOffset="6762.05">22112 10217 10 0,'0'0'27'0,"0"0"5"16,0 0-20-16,0 0 7 16,0 0-2-16,0 0-8 15,0 0 9-15,6-2-14 16,-6 2-1-16,0 0 8 0,0 0-7 15,0 0 3-15,2 0 2 16,-2 0-2-16,0 0 17 16,2 0-13-16,0 0 6 15,2-7 9-15,3 2-23 16,-1-2-1-16,4 0-2 16,-4 0 2-16,1-2-2 15,-1 0 0-15,0-3 0 16,-4 0 0-16,0 3 2 15,-2-2-2-15,0 1 0 0,0 1 1 16,0 2-9 0,0-1 8-16,0 0 0 0,-2-1-7 15,-6 4 7 1,0-2 0-16,-1 6 0 0,-1-3 2 16,4 2-3-16,-3 0 1 15,-1 0 0-15,0-1 0 16,-3 3 0-16,4 0 0 15,-2 0 0-15,0 0 3 16,2 0-7-16,-3 3 4 16,4 7 0-16,-1 3-7 15,2 0 8-15,2 3-2 16,-1 4 1-16,4 0 0 16,0 1 3-16,2 1-3 15,0-3 11-15,0 0 24 0,0-3-15 16,8-7-2-1,4 0-1-15,1-6 5 0,-2-3 6 16,1 0-14 0,-2 0-5-16,1-3 6 0,1-11-6 15,-1-1-9-15,0-1 0 16,-2 1 0-16,-2-2 3 16,-1 1-3-16,-2 3-10 15,-2-2-6-15,-2 7 2 16,0 1 4-16,4 3 3 15,-4-1 14-15,0-2-8 16,2 4 1-16,-2-1 0 16,0 0-8-16,0 0 6 15,0 0 2-15,0 4 0 0,0-2-13 16,0 2 8-16,0 0 0 16,0 0 5-16,0 0-7 15,0 0-5-15,0 0 2 16,0 0-3-16,0 0 9 15,0 0 0-15,0 2 4 16,0 10 0-16,0 7 0 16,0 3 9-16,0-1-7 15,0 4 7-15,0-6-4 16,0 0 23-16,0-7-13 16,8-7-4-16,3-1 26 15,3-4-15-15,3 0 14 16,2 0-21-16,1-9-10 0,-5-1-10 15,1-4-94-15,-7 0-39 16,-3-3-58-16</inkml:trace>
  <inkml:trace contextRef="#ctx0" brushRef="#br0" timeOffset="8092.17">22271 10101 29 0,'0'0'34'0,"0"0"-16"15,0 0 11-15,0 0 9 16,0 0-36-16,0 0-2 15,0 0-2-15,0-11 2 16,0 11 18-16,0 14-5 16,0 9 8-16,0 0 29 15,0 3-37-15,0-4 12 16,0 1-9-16,0-8-7 16,0-2 11-16,0-6-20 15,0 0 0-15,0-5 4 0,0-2-3 16,0 0 24-16,0 0 24 15,0 0-19-15,5-11-18 16,5-7-12-16,2 1-1 16,3-4-3-16,-4 1-15 15,-1 4 16-15,-4 1 3 16,5 0 0-16,-4 3 0 16,2 2 0-16,0 4-1 15,-3 0-6-15,-2 4 7 16,4 2 0-16,-4 0-4 15,5 0 4-15,-3 2-7 16,4 15 7-16,-6 3 0 0,3 1 4 16,-1-1-3-1,4-2 15-15,1-4-5 0,2-3-5 16,-2-6 10-16,0-5-16 16,0 0 0-16,-4 0-2 15,0-14-96-15,-1-14-244 16</inkml:trace>
  <inkml:trace contextRef="#ctx0" brushRef="#br0" timeOffset="8693.5">21933 10812 78 0,'0'0'145'16,"0"0"-75"-16,0 0-15 16,0 0 4-16,0 0-6 15,0 0-53-15,44-7-20 16,-15-5-23-16,2-1-42 16,2 0-77-16</inkml:trace>
  <inkml:trace contextRef="#ctx0" brushRef="#br0" timeOffset="16649.06">22342 10565 9 0,'0'0'50'0,"0"0"2"16,0 0-33-16,0 0 0 15,0 0-2-15,0 0-7 0,0 0 18 16,0 0-20-16,0 0 19 15,0 0 13-15,0 0-33 16,0 0 13-16,0 0-3 16,0 0-15-16,0 0 28 15,0 0-27-15,0 0 20 16,0 0 10-16,0 0-26 16,0 0 24-16,0 0-2 15,0 0-16-15,0 0 0 16,0 0-13-16,0 0 0 15,0 0 2-15,0 0 8 16,0-1-12-16,0 1 2 16,0 0 0-16,-4 0-6 15,-5 0 7-15,-5 0-1 16,-1 0 0-16,-3 5-6 0,-2 6 6 16,2-1 0-16,2 1 1 15,3-1 0-15,7-2-1 16,1-1 0-16,0-4 0 15,3-1-3-15,2 0 3 16,0 1 0-16,0-1-10 16,0 0 10-16,10 0 2 15,5-1 13-15,-2 1-5 16,1 5-5-16,-1-4-10 16,-2 4 5-16,0 0 0 15,-2 1-5-15,1 1 5 16,-4 1-2-16,-4-3 1 0,-2 2-19 15,0 1 20-15,0 0-1 16,-4-2 2-16,-12-1 4 16,1-2-5-16,-1-3 0 15,0-2-4-15,3 0 17 16,2 0-13-16,2 0 12 16,0-5-10-16,2 0 20 15,3 1-21-15,2-1-1 16,-1 5 0-16,3 0 2 15,0 0-8-15,0 0-9 16,0 0-50-16,0 0-15 16,0 0-104-16,0 0 32 15</inkml:trace>
  <inkml:trace contextRef="#ctx0" brushRef="#br0" timeOffset="17609.5">22373 10682 104 0,'0'0'21'16,"0"0"-21"-16,0 0 4 15,0 0-4-15,0 0 10 16,0 0-8-16,30-13 11 0,-24 10 3 15,-2-3 14 1,-2 1 24-16,4 2-26 0,-6-1 15 16,2 1-3-16,0-2-36 15,0 3-4-15,3-3 0 16,-3 0 5-16,-2 1-13 16,2-1 7-16,-2 4 1 15,0-2 4-15,0 3 7 16,0 0-10-16,0 0-1 15,0 0 6-15,0 0-12 16,0 0 6-16,-4 0 0 16,-7 0-1-16,-1 3-1 0,-1 7 2 15,1 2 0 1,4 0 3-16,-1 4-4 0,0 2 1 16,6-1 0-16,-1 2 9 15,4-3-3-15,0-5 2 16,0 1-4-16,4-5-2 15,14-1 36-15,5-4-24 16,0-2 20-16,0 0-2 16,2 0-27-16,-5-2 10 15,-2-8-15-15,-2-5 0 16,-5 4-1-16,0-5-3 16,-4 4 3-16,-3-2-3 0,-2 4 7 15,0 0-3 1,-2 0 0-16,0 4 1 0,3 0-4 15,-3 0 3-15,2 1 0 16,-2 2-1-16,0-4 2 16,2 3-4-16,-2 1 3 15,0 1 0-15,0 0-2 16,0-1 2-16,0 3 0 16,0 0-4-16,0 0 2 15,0 0 2-15,0 0 0 16,0 0 4-16,0 0-13 15,0-1 9-15,0 1 0 16,0 0-1-16,0 0 11 16,0 0-10-16,0 0 0 15,0 0 4-15,0 0-12 0,0 0 8 16,0 0-1 0,0 0-5-16,0 4 4 0,0 16 2 15,-2 4 7-15,0 4-3 16,-1 6 25-16,1 5-28 15,2-1 1-15,-2 1 3 16,2-1 3-16,-2 1-8 16,0-3 0-16,0 0 0 15,-1-6 5-15,1-2-5 16,-3-6 0-16,3-6-1 16,2-8-2-16,-2-4-1 15,2-2-11-15,0-2-41 0,0 0 21 16,0-4-64-16,0-14-163 15</inkml:trace>
  <inkml:trace contextRef="#ctx0" brushRef="#br0" timeOffset="17912.34">22498 10618 44 0,'0'0'80'0,"0"0"-44"16,0 0 26-16,0 0-43 16,0 0-12-16,0 0-4 0,29-61 1 15,-13 61-4-15,-3 0 26 16,0 0-25-16,3 4 17 16,-5 17 22-16,1 3-12 15,-4 1 41-15,-5 4-45 16,-3-5-20-16,0-2-3 15,0-2 11-15,-15-4-12 16,-4-2 1-16,1-3 5 16,-1-6-12-16,5-5-102 15,3 0-101-15</inkml:trace>
  <inkml:trace contextRef="#ctx0" brushRef="#br0" timeOffset="18653.62">21879 9825 22 0,'0'0'54'0,"0"0"-15"15,0 0 24-15,0 0-28 16,0 0 12-16,0 0 0 15,11-76-9-15,-11 76 21 16,0 0-59-16,0 0-13 16,0 0 12-16,0 8 2 0,0 16 6 15,-13 2 14 1,-5 11-6-16,-5 5 32 0,1 8-31 16,2 8 12-16,2 10 23 15,7 5-49-15,9 2 21 16,2 2-22-16,4-7 5 15,29-9 6-15,17-8-12 16,14-9-47-16,12-11-45 16,9-12-104-16,2-12-30 15</inkml:trace>
  <inkml:trace contextRef="#ctx0" brushRef="#br0" timeOffset="19022.41">22681 10497 139 0,'0'0'157'16,"0"0"-84"-16,0 0 13 15,0 0-46-15,0 0 29 0,0 0-54 16,16-2-11 0,-7 17-4-16,4 12 11 0,-2 14-11 15,-2 5 0-15,-7 7 14 16,-2 5-23-16,-11-3 9 15,-22 1 0-15,-8-5-3 16,-1-8 3-16,3-7-44 16,5-13-157-16</inkml:trace>
  <inkml:trace contextRef="#ctx0" brushRef="#br0" timeOffset="24127.95">22180 11229 4 0,'0'0'0'16,"0"0"2"-16,0 0 17 15,0 0-5-15,0 0 13 16,0 0 8-16,0 0 8 16,-91-3 6-16,68 3-30 15,3 0 2-15,7 0 21 16,4 3-35-16,6 1 10 16,3 1-11-16,0 0 7 0,22 1 53 15,18-2-22 1,10 0-25-16,16-4 8 15,11 0-20-15,10 0-7 0,6-6 14 16,5-10 0-16,0-2 38 16,-7 2-17-16,-19 2-11 15,-30 7-15-15,-19 2-9 16,-21 5 0-16,-2 0-8 16,0 0-3-16,0 0 1 15,0 0 4-15,-10 0 6 16,-7 0-4-16,-3 0-68 15,-2 0-46-15,-3 10-62 16,-1-2-23-16</inkml:trace>
  <inkml:trace contextRef="#ctx0" brushRef="#br0" timeOffset="24745.61">22064 11418 124 0,'0'0'63'16,"0"0"-37"-16,0 0-3 15,0 0 13-15,0 0 19 0,0 0-37 16,260-25 6-16,-179 20-4 15,6-5-14-15,4-3 39 16,3-5-30-16,-3 3-3 16,-8 2 25-16,-19 4-35 15,-20 4 14-15,-15 1-16 16,-15 4 0-16,-7-1 36 16,-3 1-4-16,-4 0-9 15,0 0 28-15,0 0-41 16,0 0 23-16,0 0-7 15,2 0-20-15,-2 0 34 16,3 0-31-16,-1 0 6 16,-2 0 21-16,0 0-30 0,0 0 11 15,0 0 0 1,0 0-14-16,0 0 25 0,0 0-27 16,0 0 0-16,0 0 34 15,0 0-29-15,0 0 9 16,0 0-10-16,0 0 5 15,0 0-3-15,0 0-7 16,0 0 0-16,0 0-10 16,0 0 18-16,0 0-8 15,0 0 0-15,0 0 4 16,0 0-1-16,0 0-3 16,0 0 0-16,0 0-3 0,0 0 8 15,0 0-10 1,0 7-31-16,0 11-75 0,-7-1-49 15,-4-4-179-15</inkml:trace>
  <inkml:trace contextRef="#ctx0" brushRef="#br0" timeOffset="32501.45">22336 11817 60 0,'0'0'34'15,"0"0"-15"-15,0 0 2 0,0 0-18 16,0 0 1 0,0 0-8-16,0 0-9 0,-4 0 4 15,4 0-5-15,0 0-8 16,0 0 19-16,0 0-13 15,0 2-6-15,0 2 3 16</inkml:trace>
  <inkml:trace contextRef="#ctx0" brushRef="#br0" timeOffset="34147.5">23152 11319 34 0,'0'0'33'16,"0"0"-2"-16,0 0 16 15,0 0-18-15,0 0 3 16,0 0 23-16,0-12-30 15,0 12 13-15,0 0-6 16,0 0-25-16,0 0 18 16,0 0-25-16,0 0 0 15,-4 0 14-15,-4 4-9 0,-3 15 11 16,3 5 14-16,0 1-5 16,4 3 25-16,4 2-24 15,0-5-9-15,0-5 27 16,0-5-33-16,4-4 7 15,10-8 5-15,3-3-11 16,4 0 46-16,8-14-42 16,2-12-4-16,0-13-1 15,-2-5-8-15,-6-1-3 16,-10 3 0-16,-9 4 4 16,-4 1-8-16,0 8 4 15,-6 5 0-15,-12 6-9 0,-2 8 21 16,-1 4-12-16,0 6 0 15,-2 0 13-15,-1 0-25 16,-1 16 12-16,2 9 0 16,4 4-7-16,1 8 11 15,7-2-4-15,7-1 0 16,4-6-1-16,0-7-15 16,21-7 0-16,20-13 16 15,10-1 45-15,11 0-41 16,3-15 10-16,-2-6-14 15,-5 3 8-15,-8 0-5 16,-7 3-3-16,-9-2 0 16,-10 3-10-16,-8 4 8 15,-10 6 2-15,-4 3 0 16,0 1 1-16,-2 0-15 0,0 0-2 16,0 0 0-16,0 0 4 15,0 14 21-15,0-1-9 16,0 1 0-16,-2-4 3 15,0 0 1-15,0-2-4 16,0-2 0-16,2-2-7 16,0-4 11-16,-2 0-4 15,2 0 0-15,-3 0 4 16,1 0-5-16,-2 0 1 16,-3 0 0-16,-2 0-8 0,0-2 16 15,1-3-8 1,-2-2 0-16,1 6 3 0,-1-2-12 15,0 3 9-15,-1 0 0 16,0 0-15-16,0 0 5 16,2 7 10-16,3 7 0 15,3 4-1-15,3 1-13 16,0 4 10-16,0-1 1 16,0-2-8-16,11-2 16 15,3-4-5-15,3-11 22 16,4-3-22-16,3 0 31 15,5-3-31-15,5-22 1 16,1-7 8-16,1-1 2 16,-5-2-11-16,-6 2 0 15,-8-2-15-15,-1 4 9 0,-7-2-15 16,-7 3 11-16,-2 6-6 16,0 4 24-16,0 8-8 15,0 3 0-15,0 4 3 16,0 3-18-16,0 2 12 15,-2 0-4-15,-1 0-2 16,-1 0 1-16,-2 7 8 16,1 8 0-16,1 3 2 15,4 2 0-15,0 2-2 16,0 7 0-16,0-3 3 16,0 1 2-16,0 2-5 15,-3-4 0-15,1-4 5 0,0-3-7 16,-1-5 2-16,3-7-10 15,0-2-28-15,0-1-109 16,0-3-30-16,0 0 41 16,-2-5-55-16</inkml:trace>
  <inkml:trace contextRef="#ctx0" brushRef="#br0" timeOffset="34329.39">23715 11328 110 0,'0'0'177'0,"0"0"-100"15,0 0 22-15,0 0 16 16,0 0-4-16,0 0-90 16,43-24-6-16,-21 20-9 0,0 1-6 15,1 2-7-15,-4 1-3 16,4-3-78-16,-5 3-33 16,-1 0-84-16,2-1-9 15</inkml:trace>
  <inkml:trace contextRef="#ctx0" brushRef="#br0" timeOffset="34537.26">24003 11279 187 0,'0'0'176'16,"0"0"-161"-16,0 0 27 16,0 0 47-16,0 0-10 15,0 0 18-15,36 0-73 0,-16 0-23 16,2 0 6-16,0 0-3 15,-1 0-8-15,0 0-9 16,2 0-45-16,-1-2 2 16,3-6-128-16,-5-1 22 15,0-2 29-15</inkml:trace>
  <inkml:trace contextRef="#ctx0" brushRef="#br0" timeOffset="35814.54">24326 11173 57 0,'0'0'130'16,"0"0"-41"-16,0 0 37 16,0 0-33-16,0 0-23 15,0 0 11-15,0-25-68 0,0 25 2 16,0 0-15-16,0 0-7 16,0 0 0-16,0 0 6 15,0 11 1-15,0 5 17 16,-4 2-14-16,1 3 19 15,1-2 1-15,2 1-17 16,0 2 18-16,0-1-24 16,0-3 0-16,0-4 3 15,0-7 3-15,0-3-6 16,0-1 0-16,0-3 4 16,0 0 23-16,0-3-27 15,0-17 6-15,0-3-13 0,0-4-9 16,0-2 11-16,0 3-2 15,0-3-21-15,-10 3 23 16,-4 6-2-16,1 6 7 16,4 6 1-16,4 4 11 15,5 4-3-15,0 0-9 16,0 0 5-16,0 0-18 16,0 0-24-16,9 0 37 15,9 4-9-15,2 6 24 16,0-1-15-16,-2 3 0 15,-2 8 9-15,-1-1 3 16,-3 5-11-16,1 3 0 16,-5-4-1-16,0 3-8 0,-6-3 5 15,-2-3-2 1,0-3 5-16,-2-4 8 0,-17-1-5 16,3-5 2-16,3-3 19 15,5 1-14-15,6-5-10 16,2 0 9-16,0 0-9 15,0 0 11-15,15-15-11 16,12-3 0-16,4 0 11 16,2-1-11-16,3 1-3 15,-5-1-23-15,0 1-3 16,-2 4 27-16,-4 0-18 16,-5 0 15-16,-3 0-7 0,-3 1 8 15,-3 1 4 1,-7 5-2-16,-2 0-19 0,-2 4 21 15,0 3 19-15,0 0-1 16,0 0-16-16,0 0 2 16,-10 0-4-16,-3 8 0 15,-1 4 0-15,3 6-11 16,1 2 11-16,4 4 0 16,4 1 17-16,2-1-13 15,0-2-3-15,0-3-1 16,2-5 2-16,14-4 8 15,1-6 0-15,8-4 1 16,4 0 31-16,2-1-42 16,3-20 0-16,-3-4-1 15,-2-1-40-15,-5-3 35 0,-1 4-24 16,-4 1 10-16,-5 3 4 16,-3 5 16-16,-3 7 0 15,-4 0 6-15,0 5-1 16,-2 2 13-16,1 2-18 15,-1 0 0-15,0 0-15 16,0 0 9-16,-2 4-3 16,2 2-4-16,0-1 13 15,-2-5 18-15,5 3-18 16,-5-3 0-16,3 0 4 16,-3 0 5-16,0 0 3 15,0 0 1-15,2 0-11 0,0-8-4 16,-2-2-18-16,0-1 15 15,0 0 5-15,0 2 5 16,0 2-5-16,0 5-1 16,0 2 1-16,-2 0-10 15,-12 0 10-15,-1 6 0 16,-3 14-16-16,3 4 34 16,1 2-15-16,7 0 24 15,7-2-12-15,0-6 26 16,0-2-38-16,15-8-3 15,8-2 73-15,4-6-16 16,6 0-11-16,2-3-15 16,4-14-29-16,-3 1-4 0,-9-2-3 15,-8 2-60 1,-7 2-50-16,-10 4-70 0,-2-1-142 16</inkml:trace>
  <inkml:trace contextRef="#ctx0" brushRef="#br0" timeOffset="36268.28">24070 11747 43 0,'0'0'102'0,"0"0"-28"15,0 0 24-15,0 0 76 16,0 0-62-16,0 0-79 15,172-21 10-15,-88-7-6 16,23-16-21-16,14-9 34 16,4 4-31-16,-19 8-7 15,-23 18 18-15,-27 15-27 0,-21 8-4 16,-8 0 1 0,-9 0-9-16,-7 0 0 0,-5 5 6 15,-1 0 3-15,-2 2-13 16,1-2 26-16,-2 1-14 15,3-3 1-15,1 0-100 16,1-3-129-16,-3 0-265 16</inkml:trace>
  <inkml:trace contextRef="#ctx0" brushRef="#br0" timeOffset="45505.43">32663 9432 294 0,'0'0'71'0,"0"0"-71"15,0 0-6-15,0 0-41 16,0 0-66-16</inkml:trace>
  <inkml:trace contextRef="#ctx0" brushRef="#br0" timeOffset="46890.91">28002 9571 19 0,'0'0'3'16,"0"0"9"-16,0 0-9 16,0 0 17-16,0 0 8 15,0 0-18-15,31-19 5 16,-28 18-1-16,-1 1-14 0,-2-2 1 15,0 2-1-15,0 0-1 16,2 0-5-16,1 0-57 16</inkml:trace>
  <inkml:trace contextRef="#ctx0" brushRef="#br0" timeOffset="47349.15">31335 8913 172 0,'0'0'520'16,"0"0"-463"-16,0 0-55 15,0 0 22-15,0 0-12 16,0 0 45-16,-100-7 4 16,100 7-35-16,0 0 15 0,0 0-41 15,0 0 6 1,0 0 1-16,0 0 3 0,0 0-5 15,0 0 23-15,-3 0-27 16,1 0 33-16,2 0-26 16,0 0-5-16,0 0 23 15,0 0-18-15,0 0-8 16,0 0 0-16,0 0-10 16,0 0-36-16,-4 7-40 15,-17 10-104-15,-14 2 3 16,-14 1-205-16</inkml:trace>
  <inkml:trace contextRef="#ctx0" brushRef="#br0" timeOffset="50080.68">25800 8223 93 0,'0'0'41'0,"0"0"-41"16,0 0 1-16,0 0 1 15,0 0 42-15,0 0-26 16,0 0-18 0,25 10 0-16,-23-3-21 0,-2 0-135 15</inkml:trace>
  <inkml:trace contextRef="#ctx0" brushRef="#br0" timeOffset="81522.49">30256 11863 304 0,'-47'-46'11'15,"-9"16"-11"-15,-9 22-26 16,-8 8-13-16,-16 0-62 16,-25 0-48-16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07:50.93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2022 1051 12 0,'2'0'108'16,"0"-3"-23"-16,0-6-7 15,0-3-16-15,3-5-33 16,-3 3 45-16,0-1-17 16,0 4 21-16,-2 3 53 15,2 4-42-15,-2 4 0 16,2-2-25-16,1 2-37 16,-3 0 24-16,0 0-19 15,0 0-19-15,0 0 6 16,0 0-19-16,0 0-5 15,0 2 2-15,5 10-5 0,-1 6 8 16,1 4 0-16,1 0 0 16,0 2 21-1,0 1-18-15,-2-4 7 0,0-2-7 16,-1-7 6-16,-1-6-2 16,-2-6-7-16,2 0 0 15,-2 0 38-15,0-3-13 16,0-18 15-16,0-9-37 15,2-9 13-15,0-1-17 16,-2 1 1-16,0 4 0 16,0 9 7-16,0 6 0 15,0 6 9-15,0 8-10 0,-6 3 6 16,4 3-24 0,-3 0 8-16,-4 0-32 15,-9 9 28-15,-6 22 8 0,-8 14 12 16,-3 9-12-16,0 13 9 15,3 0-7-15,1 6-2 16,9-5 3-16,10-1 0 16,8-9 0-16,4-7-3 15,0-8 0-15,13-11 3 16,7-12-15-16,0-11 12 16,5-9-9-16,2 0 2 15,4-19 14-15,4-23 1 16,1-8-8-16,-3-5 6 15,-6 8-11-15,-9 4 5 16,-5 9 0-16,-4 8 7 0,-2 11 2 16,-2 4-6-16,-3 5 5 15,0 6 0-15,-2 0-12 16,0 0 4-16,0 0-16 16,0 0 12-16,0 17-21 15,0 6 25-15,0 5-2 16,0 2 5-16,0 2 1 15,0-2-4-15,0 1 0 16,7-5 1-16,-1-3 3 16,4-5-4-16,-2-4 0 15,-1-6 11-15,2-3-22 16,-2-5 11-16,4 0 0 16,3-9-7-16,5-18 9 0,3-8-3 15,-1-5 1 1,-2-1-37-16,0-2 31 0,-4 1-10 15,-1 11 16-15,-4 6-12 16,-3 11 14-16,-5 7-2 16,1 7 0-16,-3 0-6 15,0 0 3-15,0 0-33 16,0 19 18-16,0 8 12 16,0 4 12-16,0 5 7 15,0 2 2-15,0 0-10 16,0-4 12-16,0-3-17 15,0-5 1-15,4-5 15 0,5-6-7 16,-2-7-9-16,-1-3 0 16,1-5 11-16,2 0-6 15,2 0 10-15,5-7-10 16,3-15 16-16,4-7-16 16,2-5-5-16,-1-3 0 15,-3-1 10-15,0-1-10 16,0 5 0-16,-8 10 0 15,-2 8 1-15,-8 6 12 16,-1 8-13-16,-2 2 0 16,0 0-17-16,0 0 8 15,-5 2-41-15,-11 17 50 16,3 2-1-16,4-1 7 16,9-3-6-16,0-3 0 15,5 6-2-15,24-5-5 0,15 1 7 16,10 0 0-16,0 0 7 15,-10-4-3-15,-19 0-4 16,-15-6 0-16,-8 1-16 16,-2 1 10-16,0 2-16 15,-19 0 22-15,-8 2 43 16,0-2-39-16,0-2 13 16,5-2-9-16,2-4 2 15,0-2-17-15,6 0 7 16,8-7-64-16,6-12-88 15,16-12-312-15</inkml:trace>
  <inkml:trace contextRef="#ctx0" brushRef="#br0" timeOffset="335.04">2980 1032 734 0,'0'0'166'15,"0"0"-45"-15,0 0-27 16,0 0-33-16,0 0 7 16,0 0-47-16,-7-48-5 15,7 48 30-15,0 0-45 16,0 0 18-16,0 0-19 16,0 9 4-16,0 18-10 15,0 13 2-15,7 10 4 0,1 3 21 16,2 1-11-16,-4-2-10 15,1-2 0-15,-3-6 9 16,-2-4-11-16,-2-8 2 16,0-7 0-16,0-9-3 15,0-8 3-15,4-7-17 16,-2-1-33-16,4 0-73 16,1-13-129-16,-3-18-589 15</inkml:trace>
  <inkml:trace contextRef="#ctx0" brushRef="#br0" timeOffset="2052.21">2886 1327 686 0,'0'0'228'0,"0"0"-177"0,0 0 13 16,0 0-12-16,0 0-3 15,0 0-4-15,127-36-37 16,-88 16-6-16,-6-2-1 15,-6-1 7-15,-6 2 3 16,0 1-11-16,-6 6 0 16,-3 2-1-16,-4 6 5 15,-6 1-4-15,1 5 0 0,-3 0-18 16,0 0 17 0,2 7-37-16,0 15 31 0,0 6-1 15,0 5 16-15,-2-2 1 16,6 1 8-16,0-3-16 15,3-3 26-15,5-5-27 16,-1-5 4-16,-3-4 6 16,0-5-7-16,1-7-3 15,-3 0 6-15,6 0 4 16,-1-23 20-16,1-5-30 16,-5-3 1-16,-5-6-9 15,-2-1 11-15,-2 4-6 16,0 4 2-16,0 7-3 15,0 10-1-15,0 9 8 16,0 4-3-16,0 0 0 0,-11 4-34 16,0 18 34-1,-4 7 0-15,4 4 8 0,1-1 5 16,4 0-13-16,4-4 1 16,2-5 17-16,0-6-10 15,0-5-8-15,2-7 0 16,9-5 3-16,2 0-2 15,5-5 16-15,4-20-10 16,5-10-5-16,-2-3-2 16,0-2-22-16,-4 8 4 15,-5 6 13-15,-3 10-2 16,-3 8 7-16,-4 4 0 16,1 4-6-16,-1 0 2 15,4 16 1-15,1 14 1 0,-1 4 2 16,0 6 16-16,-4-2-16 15,-1-4 2-15,-1-5 6 16,-2-9-1-16,0-8-7 16,-2-7 0-16,0-3 5 15,0-2 12-15,3 0-4 16,-1-5-6-16,3-18-3 16,4-5-4-16,1-2-2 15,0-2-3-15,1 4 1 16,0 2-5-16,0 8 9 15,0 4 0-15,-2 5-13 0,-2 8 13 16,0 1 0 0,-1 0-4-16,1 0 0 15,2 18-4-15,-2 6 3 0,-3 2 5 16,2 2-2-16,-1 1 10 16,-3-5-8-16,0-7 0 15,-2-3 5-15,0-6-2 16,0-3-3-16,0-5 0 15,2 0 6-15,4-3 2 16,2-21-16-16,5-8-6 16,1-2-3-16,-1-2 4 15,-1 2 11-15,-4 5 2 16,1 10-2-16,-3 7 13 16,-3 5-1-16,2 7-6 0,-3 0 7 15,7 0-11-15,-1 0 0 16,2 3 0-16,-1 11-5 15,-3 6 6-15,-2 4-1 16,3-1 0-16,-2 4 6 16,-1-3 8-16,3-4-14 15,-1-4 0-15,1-6 7 16,0-1 1-16,2-8-8 16,0-1 0-16,5 0 2 15,-2 0 20-15,9-10-22 16,0-9 3-16,2-6-7 15,0-1 4-15,-5-1 0 16,-3 1-2-16,-4 3 7 0,-4 5-6 16,-3 1 1-16,-1 6 0 15,-1 0-10-15,-2 1 12 16,0 5-3-16,0-2 1 16,0 5-4-16,0 1-8 15,0 1 7-15,0 0-2 16,0 0-3-16,0 0-9 15,0 0 11-15,-7 0 0 16,1 6 8-16,-2 15-7 16,2 8 7-16,2 3 0 15,4 2 11-15,0-2-3 16,0-6-8-16,2-4 0 16,6-8 8-16,6-7-9 0,3-6 8 15,4-1-7 1,-1 0 48-16,2-15-44 0,-6-8 7 15,-1-5-11-15,1-4 8 16,-7-2-13-16,3 1 5 16,-4-1 0-16,1 3-8 15,-1 6 15-15,-2 6-7 16,-2 7 0-16,-4 9 3 16,0 3-12-16,0 0 9 15,0 3-58-15,0 21 38 16,0 3 14-16,-4 6 6 15,2-3 0-15,2-4 5 0,0-6-6 16,0-4 1 0,2-2 0-16,11-2-13 0,3-2 10 15,-1-4-2-15,5-2 3 16,-3-4 4-16,0 0 22 16,-2 0-17-16,-4 0 7 15,2 0 27-15,1 0-34 16,-5 0 6-16,2 0-6 15,0 0-2-15,0-4 11 16,0-6-16-16,-1-5-13 16,-4-6 12-16,-2-1-99 15,1-7-123-15,-3-3-311 16</inkml:trace>
  <inkml:trace contextRef="#ctx0" brushRef="#br0" timeOffset="2808.62">5472 805 237 0,'0'0'269'15,"0"0"-31"-15,0 0-58 0,0 0-54 16,0 0-27 0,0 0-45-16,0 0-44 0,0-34-3 15,0 43-7-15,0 23 0 16,-2 16 9-16,-7 15 21 16,0 7 2-16,-2 1-14 15,2 1-15-15,0-3 14 16,0-10-17-16,2-6 0 15,3-11 2-15,2-10 5 16,-2-7-7-16,1-11 0 16,1-6-38-16,0-8-11 15,-3 0-109-15,3-15-10 16,2-19-250-16</inkml:trace>
  <inkml:trace contextRef="#ctx0" brushRef="#br0" timeOffset="3800.05">5328 1020 486 0,'0'0'352'0,"0"0"-186"15,0 0-60-15,0 0-54 16,0 0-37-16,0 0 1 16,131-143-16-16,-102 138 6 15,-2 5-12-15,-6 0-6 16,0 8 8-16,-5 18-6 15,-5 6-13-15,-5 6 21 16,-6 2-10-16,0 0-2 0,-11 3 3 16,-16-3 7-16,1-6 4 15,-3-8 17-15,2-6-15 16,2-8-4-16,8-5 2 16,1-4 0-16,5-3 13 15,2 0-9-15,4 0-2 16,3 0 35-16,2 0-3 15,0 0 10-15,0 0 1 16,0-6-31-16,0 2 12 16,0 2-26-16,0 2 0 15,5 0 12-15,2 0-9 16,3 4-3-16,9 15 0 16,0 2 1-16,1 7-1 0,1-2 0 15,-2-2 0 1,-1 1-1-16,-3-8 6 0,2-3-5 15,3-2 0-15,-1-5 6 16,4-6-8-16,4-1 2 16,2 0 0-16,4-11-13 15,0-16 13-15,-3-3-8 16,-6-2 0-16,-3-2-11 16,-6 2 9-16,-2 0 3 15,-6 2 7-15,-3 4-11 16,-4 6 13-16,0 3-2 15,0 5 0-15,0 5 2 0,0 3-6 16,0 1 4 0,0 3-16-16,0 0 10 0,0 0-22 15,0 0 9 1,-6 12 17-16,-4 11 2 0,2 3 4 16,3 4-4-16,5 2 0 15,0-1 1-15,0 3 5 16,18-9-6-16,4-1 0 15,5-8 5-15,0-3 1 16,-9-9-6-16,-1-4-18 16,0 0-21-16,0-19 39 15,10-12 23-15,-7-6-23 0,-3-4 1 16,-3 2-11 0,-7-3 10-16,1 2 0 15,2-3 5-15,-1 3 9 0,-1 7-11 16,-1 2 17-16,-2 12-9 15,-3 4 30-15,-2 7-34 16,0 6-5-16,0 2-1 16,0 0-1-16,0 0-10 15,0 0-10-15,0 15 16 16,-5 6-2-16,-6 11 6 16,2 8 0-16,-2 2 1 15,4 7 8-15,3 1-9 16,2 2 0-16,2-4 5 15,0-4-1-15,0-9-4 16,0-12-40-16,2-9-1 0,12-10-99 16,1-4-7-16,-4-6-105 15,0-21-348-15</inkml:trace>
  <inkml:trace contextRef="#ctx0" brushRef="#br0" timeOffset="3984.62">6028 1148 746 0,'0'0'190'0,"0"0"-90"15,0 0-62 1,0 0-38-16,0 0 13 0,0 0-13 16,191-56-9-1,-164 51-97-15,-8-1-208 0,-3-1-315 16</inkml:trace>
  <inkml:trace contextRef="#ctx0" brushRef="#br0" timeOffset="5351.81">6123 976 358 0,'0'0'174'16,"0"0"1"-16,0 0-49 15,0 0-73-15,0 0-18 16,0 0-35-16,-7-26-19 15,7 26 14-15,-2 0-68 16,-1 0 52-16,-5 10 20 16,4 6 1-16,-3 4 11 15,0 7 12-15,0 1 22 16,-1 8 30-16,-3 8-37 16,3 5 10-16,4 6 0 0,4 1-25 15,0-3 32-15,2-9-46 16,21-9-4-16,6-7 3 15,4-9 5-15,5-12-10 16,-3-7-3-16,4 0 4 16,-4-15-4-16,1-12-3 15,-3-5 2-15,-2-3-12 16,-4-2-3-16,-4 2 15 16,-6-2-5-16,-3 4 6 15,-5 1-8-15,-3 9 8 16,-1 3 0-16,-5 5-12 15,0 6 9-15,0 4-4 16,0 2 2-16,0 1-5 0,-3 2-5 16,-8 0 9-16,1 0 5 15,-4 0-14-15,-1 18 29 16,1 4-14-16,3 4 0 16,2 6 7-16,7 5 10 15,2-2-15-15,0-3-2 16,0-2 28-16,9-8-26 15,6-8 11-15,1-6-13 16,-1-6 12-16,8-2 12 16,1 0-16-16,1-19 10 15,2-3-18-15,0-5-1 16,-1-1 1-16,0-2 0 16,1 0 2-16,-2 4 16 15,-5 7-15-15,-7 5 10 0,-6 11 25 16,-5 3-38-16,0 0-3 15,-2 17-22-15,5 15 9 16,-2 5 15-16,-3 5 2 16,2 0-1-16,-2-6 17 15,0-7-5-15,0-11-12 16,0-10 0-16,2-5 5 16,-2-3 21-16,4 0-18 15,1-2-2-15,3-18 4 16,6-8-6-16,1 0-8 15,1-5 4-15,-1 2 0 0,-3 5-7 16,-1 5 7 0,-2 8 0-16,-2 5 14 0,2 3-8 15,-5 5-6-15,2 0 0 16,4 0 1-16,-1 17-11 16,-1 9 10-16,4 3 0 15,-1-4-3-15,2-1 11 16,1-6-8-16,-1-6 0 15,3-4 8-15,1-8 0 16,-1 0-4-16,1 0-4 16,4-8 10-16,-1-20-10 15,3-6 0-15,-2-8-7 0,-2-5 5 16,-7-6-11 0,-2-3 13-16,-6-5 0 0,-4-1-3 15,0 3 8-15,0 10-5 16,0 14 0-16,0 12 5 15,0 11 25-15,0 10-30 16,0 2 3-16,0 0-3 16,0 0-2-16,0 0-3 15,-2 0-8-15,0 17 6 16,-3 12-2-16,0 9 9 16,1 6 0-16,4 8-1 15,0 2 7-15,0 4-6 16,0-1 0-16,0-5 6 15,9-4-5-15,5-4-1 16,-1-9 0-16,1-9-4 0,-2-11 8 16,5-7-4-16,0-6 0 15,3-2 3-15,7 0 20 16,2-22-23-16,-4 0-14 16,-10-6-16-16,-4-6-137 15,-6-6 17-15,-1-8-687 16</inkml:trace>
  <inkml:trace contextRef="#ctx0" brushRef="#br0" timeOffset="5525.71">7120 1113 357 0,'0'0'305'0,"0"0"-91"16,0 0-3-16,0 0-86 0,0 0-69 15,0 0-56-15,64-42 1 16,-30 15-2-16,1 3 1 15,-4 0-96-15,-2 4-42 16,-4 9-192-16,-10 1-315 16</inkml:trace>
  <inkml:trace contextRef="#ctx0" brushRef="#br0" timeOffset="6739.16">7299 1354 224 0,'0'0'90'0,"0"0"13"0,0 0 102 15,0 0-38-15,0 0-29 16,0 0-52-16,41-21-38 16,-26 5 36-16,1-3-24 15,-3-4-32-15,1 0 4 16,-1 0-29-16,1-3-3 15,-1 3 0-15,0 3-1 16,-1 6 1-16,-8 9-3 16,0 0 3-16,-4 5-10 15,0 0 10-15,0 0-49 0,0 3 41 16,0 18-21-16,5 10 29 16,-1 4 5-16,6-2-4 15,3-3 18-15,1-4-17 16,1-8 0-16,-1-6 7 15,-6-6-1-15,-1-6-8 16,-1 0 10-16,2 0-1 16,0-6 17-16,3-14-23 15,3-6-3-15,-1-6 0 16,3-2 5-16,-1 0-5 16,-1 6 0-16,-3 5 5 15,-5 11-5-15,-1 7 0 16,-3 3 0-16,0 2-4 15,0 0 4-15,3 6-10 16,-2 16-6-16,-1 6 13 0,0 2-2 16,-2 2 10-16,2 0-1 15,2-6 21-15,3-4-21 16,-1-5 9-16,2-10-9 16,-2 0 2-16,-2-7 10 15,3 0-10-15,3 0 2 16,-2-13 3-16,3-9-11 15,1-5-7-15,-6-6-11 16,3 1-25-16,-3 0 40 16,2 1-13-16,-4 4 16 15,-2 5-4-15,-2 5 4 16,0 10 0-16,0 4 0 0,0 3 5 16,0 0-20-16,-2 3 12 15,-12 15 3-15,-1 8-6 16,-1 2 1-16,5 2 5 15,5 2 0-15,1-4 4 16,5-1 7-16,0-6-9 16,0-3 4-16,0-6-1 15,5-3 4-15,3-4-9 16,7-5 0-16,2 0 11 16,1 0 14-16,1-18-25 15,2-8 0-15,-1 2-2 16,-5 2-4-16,-1 2 6 15,-3 4 0-15,-3 4 2 0,1 6-2 16,-2 2 0 0,2 4-4-16,0 0 2 0,0 0-29 15,0 8 27-15,-3 12-7 16,-1 3 1-16,-1 9 8 16,4-1 3-16,-4-2-1 15,2-5 0-15,-1-7 3 16,-5-9-3-16,0-3 0 15,0-5 6-15,0 0 11 16,6 0-10-16,4-7 14 16,3-13-19-16,5-9 2 15,-3-3-4-15,3-1 0 0,2 1 1 16,0 6 0 0,-2 1-1-16,2 6 0 0,-4 4 21 15,-3 3-18-15,-4 3 24 16,0 5-10-16,-5 4-15 15,-2 0 11-15,3 0-13 16,1 10-10-16,4 13 7 16,1 3-2-16,-1 3 5 15,2-5 0-15,1-4 3 16,-3-6 0-16,-4-8-2 16,-1-4-1-16,-5-2 0 15,2 0-42-15,0-5 1 16,0-24-202-16,0-7-611 15</inkml:trace>
  <inkml:trace contextRef="#ctx0" brushRef="#br0" timeOffset="7019.65">8123 742 323 0,'0'0'142'15,"0"0"-24"-15,0 0-66 16,0 0-14-16,0 0-27 16,0 0 20-16,24 128-3 0,-19-128 24 15,-3-4 135 1,-2-16-130-16,0-2 8 0,0 3 16 16,0 4-57-16,-7 7 0 15,-2 6-24-15,-4 2-15 16,-5 0-21-16,-5 8-119 15,-12 14-126-15,-5 4-289 16</inkml:trace>
  <inkml:trace contextRef="#ctx0" brushRef="#br0" timeOffset="8838.71">1785 2077 90 0,'0'0'171'0,"0"0"-109"16,0 0-62-16,0 0 10 15,0 0 25-15,0 0 47 0,-12 4 43 16,12-4-38-16,0 0-23 16,0 0-10-16,0 0-27 15,0 0 28-15,0 0 13 16,0 0-10-16,0 0 15 16,10 0-65-16,9-6-7 15,4-2 8-15,4 1 4 16,4 4-13-16,2-3 0 15,3 1 4-15,3 5 8 16,3-3-8-16,2 3-4 16,5 0 1-16,3 0 11 15,-4 0-12-15,-1 0 0 0,3 0 3 16,-2 0 4-16,4 0 1 16,2-2 10-16,0-5-16 15,4 2 10-15,7-1-12 16,-3-3 0-16,-6 4 7 15,-4 1-8-15,-12 1 1 16,-2 0 0-16,0 3 0 16,2 0-2-16,3 0 2 15,5-2 0-15,6-2 3 16,8-1-2-16,3-2 2 16,4-3-3-16,0 0 0 15,-2 0-2-15,0 3 2 16,-3 2 0-16,-1 3 5 15,-3 0-10-15,-4-1 5 16,0 3 0-16,-3 0-1 16,3 0 7-16,-1 0-6 15,1 0 0-15,4 0 2 0,-2-2-2 16,7-3 3-16,1-2-3 16,4-1 0-16,3 1 5 15,2-3-5-15,-9 3 0 16,-3 2 7-16,-8 1-5 15,-2 4-1-15,-1-5-1 16,4 5 2-16,4 0 11 16,7-1-9-16,4-3 11 15,3-3-12-15,3 2 11 16,6-3-13-16,0-1-1 0,-1 4 0 16,-4-2 6-16,-2 7-7 15,-9 0 1-15,-3 0 0 16,-3 0-5-16,-6 7 8 15,1-2-3-15,-1-3 0 16,11-2 9-16,3 0-9 16,8 0 3-16,6 0 4 15,4-5 2-15,-4-2-5 16,-6 2-4-16,-3 1 0 16,-3-1 7-16,-2 4-7 15,1-3 0-15,3 1 0 16,-2-2 1-16,5-2-1 15,9 0 0-15,4-3 1 0,9-3 13 16,9 0-14-16,2-2 7 16,5 1-2-16,2 4 10 15,-3 3-11-15,1 0-4 16,-4 5 0-16,-8 0 2 16,-6 2-3-16,-13 0 1 15,-3-2 0-15,-7 0 5 16,-2 0 1-16,-1-1 5 15,-5-6 19-15,-3 4-21 16,-4-7 15-16,-10 5-12 16,-5 1-10-16,-11-1 20 15,-11 4-22-15,-9-1 0 0,-8 2-1 16,-4 2-13 0,0 0-38-16,-44 0-106 0,-24 2-216 15</inkml:trace>
  <inkml:trace contextRef="#ctx0" brushRef="#br0" timeOffset="10925.58">2477 3909 115 0,'-14'3'79'16,"-7"-1"-72"-16,-5-2-7 15,-3 0-84-15</inkml:trace>
  <inkml:trace contextRef="#ctx0" brushRef="#br0" timeOffset="11403.19">2072 3706 231 0,'0'0'274'15,"0"0"-93"-15,0 0-11 16,0 0-43-16,0 0-22 15,0 0-16-15,0-51-68 0,0 51-13 16,0 0-8 0,0 7-30-16,0 24 20 0,0 18 10 15,-2 14 0-15,-2 14 41 16,-5 5-31-16,-3 14 3 16,2 4-13-16,-3 3 9 15,-3-5-9-15,5-11 0 16,-1-15 4-16,8-20-13 15,2-14-13-15,2-16-72 16,0-16-67-16,0-6-143 16,0-10-12-16</inkml:trace>
  <inkml:trace contextRef="#ctx0" brushRef="#br0" timeOffset="11890.77">1981 4084 69 0,'0'0'545'0,"0"0"-349"15,0 0-49-15,0 0-14 16,0 0-73-16,0 0 4 16,10-270-40-16,25 231-19 15,11 7-4-15,4 9 13 16,3 4-14-16,-2 11 0 16,-6 8-2-16,-7 0-2 15,-11 16-10-15,-12 17-21 16,-6 9 28-16,-9 11-23 0,0 5 10 15,-9 3 9-15,-22-3 0 16,-5-1 11-16,-2-7 6 16,-1-7-6-16,3-4 17 15,0-4-16-15,2-12-1 16,5-7 0-16,5-9 15 16,6-7-15-16,4 0 12 15,4-3-5-15,3-19 37 16,7 1-34-16,0-2 21 15,0 7 10-15,0 8-37 16,0 2 4-16,4 6-8 16,5 0 0-16,5 0-6 15,8 15 6-15,2 16 0 16,3 8-3-16,0 4-4 0,-7 5 7 16,-4-2 0-16,-5-4 2 15,-2-6 5-15,-3-7-7 16,-1-7-13-16,-3-10-42 15,0-8-111-15,6-4-101 16,0-16-202-16</inkml:trace>
  <inkml:trace contextRef="#ctx0" brushRef="#br0" timeOffset="12335.51">2378 4273 390 0,'0'0'458'16,"0"0"-353"-16,0 0-75 0,0 0-28 15,0 0 36 1,0 0 13-16,74 11-40 16,-55-6 8-16,2-5-10 0,-5 0-9 15,-1 0 5-15,1-8 7 16,-5-10 11-16,-3-4-23 16,2-1 10-16,-6 0-24 15,1 1 2-15,-3 3-11 16,-2 6 23-16,0-1-15 15,0 5 10-15,0 4 5 16,0 2 0-16,-7 3-5 0,-2 0 1 16,-2 0-23-16,-4 8 21 15,-4 13 12-15,1 0 2 16,3 10-8-16,1 1 2 16,1 4 27-16,5 6-20 15,3-1 18-15,2 3 20 16,3-5-33-16,0-1 19 15,10-5-13-15,9-12-8 16,4-6 24-16,4-13-35 16,2-2 15-16,6-2 17 15,-2-26-33-15,3-9 0 16,-2 0-8-16,-3-4-115 16,1 1-126-16,-1 2-456 0</inkml:trace>
  <inkml:trace contextRef="#ctx0" brushRef="#br0" timeOffset="13848.28">3000 4275 450 0,'0'0'128'0,"0"0"-22"15,0 0-8-15,0 0-12 16,0 0-26-16,0 0-52 15,0-40 4-15,0 40-24 16,0 0 7-16,0 0-9 16,2 0 14-16,-2 3-15 15,2 4 13-15,1 3 2 16,1-1 0-16,-2 4 3 0,0-3 3 16,0-1-6-16,-2-2 0 15,0-3 0-15,0-2-2 16,0 0-6-16,0-2 8 15,0 0 29-15,0 0-22 16,0 0 52-16,0-10 57 16,4-12-105-16,-4-2 1 15,0-2-12-15,0 2 4 16,0 4 13-16,0 3-10 16,0 6 28-16,-8 0 8 15,2 6-42-15,1 3 14 16,-3 2-15-16,-2 0-22 15,-3 0 10-15,-3 3 14 0,-3 14-2 16,-2 4 0 0,1 4 3-16,-4 8-4 0,4 6 1 15,1 0 0-15,9-4 5 16,3 0-1-16,7-9-4 16,0-6 0-16,0-6 3 15,0-7-7-15,0-2 4 16,4-5-14-16,1 0 5 15,1-2 18-15,8-19 6 16,1-2-15-16,6-6-22 0,-4 0 19 16,1 3-1-1,3 5-27-15,-6 5 30 0,-4 6-21 16,-2 4 20-16,-5 4 2 16,3 2-24-16,-1 0 18 15,0 11-13-15,-2 14-11 16,0 5 23-16,-4 6 12 15,7-2-5-15,1-4 0 16,4-6 14-16,1-9-12 16,-3-8-1-16,0-7 4 15,1 0 22-15,3-4 9 16,1-19-6-16,-1-5-27 16,1-7 13-16,1-1-32 15,-1-2 11-15,6 1-45 16,-2 6 37-16,2 7-24 0,-1 6 37 15,-5 6-8-15,-1 5 19 16,-3 7-7-16,-2 0 4 16,2 0-6-16,-2 8 12 15,0 13-11-15,0 3-3 16,-2 1 16-16,-3-6-13 16,0-5 9-16,-2-4-12 15,1-6 0-15,-3-4 7 16,0 0 3-16,0 0-7 15,0 0 27-15,0-10-27 16,0-13-3-16,0-2-44 16,0-1 7-16,0 0 20 15,0 4-11-15,0 4 28 16,0 4 13-16,-3 6 15 0,1 4 28 16,-2 4-23-16,4 0-25 15,-2 0-8-15,0 0-13 16,-1 0-5-16,-3 8 13 15,-1 16 5-15,-2 3-1 16,2 6 1-16,1 5 0 16,6-2 27-16,0 2-25 15,0-6 2-15,9-9-4 16,11-2 12-16,2-8-8 16,2-8-4-16,5-5 1 15,7 0 30-15,2-27-29 16,2-14 0-16,0-7-2 15,-4-5-46-15,-7 0 43 16,-7 0-13-16,-6 2 16 16,-9 4 7-16,-3 6-6 0,-4 3 25 15,0 6 2-15,0 7-27 16,0 4 19-16,0 10-20 16,0 1 2-16,0 6 18 15,0 0-17-15,0 4 18 16,0 0-18-16,0 0 6 15,0 0-18-15,0 0 5 16,0 0-10-16,0 0 6 16,0 8 0-16,0 10 8 15,0 4 0-15,0 5 6 0,-4 2-11 16,-3 7 5 0,2 4 0-16,1 5 0 0,-1 3 4 15,1 2-4-15,2 4 8 16,2-8 0-16,0-4 10 15,0-12-18-15,2-10 2 16,11-8 15-16,3-7-8 16,7-5-1-16,3 0 18 15,8-23-23-15,3-9 18 16,-3-4-21-16,-7-4-13 16,-7 2 5-16,-5 0-73 15,-6 1-98-15,-9 3-177 16</inkml:trace>
  <inkml:trace contextRef="#ctx0" brushRef="#br0" timeOffset="14032.33">3584 4078 437 0,'0'0'376'0,"0"0"-162"16,0 0-125-16,0 0 26 15,0 0-62-15,0 0-52 16,107-65 32-16,-58 32-33 15,-4 6-14-15,-7 4-7 16,-7 9-151-16,-11 7-144 16,-9 7-323-16</inkml:trace>
  <inkml:trace contextRef="#ctx0" brushRef="#br0" timeOffset="15234.89">3742 4368 38 0,'0'0'169'16,"0"0"28"-16,0 0 0 15,0 0-111-15,0 0 20 0,0 0-29 16,81-23-48-16,-61 6 20 15,2-4-41 1,-4 1 2-16,-1-3-4 0,-1 0 0 16,0-3 7-16,-3 2-13 15,0 0 0-15,-1 7 22 16,-6 1-17-16,-1 9 47 16,-3 1-27-16,0 3-9 15,-2 3-16-15,0 0-19 16,0 4-46-16,0 13 62 15,0 3 4-15,0 6-1 16,0 2 2-16,0 6 9 0,0 3-4 16,0-5-7-1,4-3 0-15,4-7 16 0,0-8-11 16,1-6-4-16,-3-6 11 16,4-2-7-16,-1 0 55 15,1-5-41-15,4-16-16 16,-1-5 3-16,3-4-6 15,2-4-24-15,0-3 4 16,0 2 12-16,-1 3 5 16,-1 6 6-16,-7 12 11 15,-2 5 39-15,-5 8-46 16,0 1-7-16,0 0-1 16,0 10-47-16,6 12 43 15,-4 5 1-15,2 2 4 16,3 0 3-16,3 3 8 0,3-6-11 15,3-6 20-15,-1-5-18 16,2-9 23-16,-6-1-20 16,3-5 1-16,-3 0 15 15,3-7-15-15,-1-19-2 16,1-8-4-16,-1-6 3 16,-3-4-12-16,-1-1 9 15,-7 2 0-15,-4 2 1 16,0 7 7-16,0 8 11 15,0 12 7-15,0 6-9 16,0 8 26-16,0 0-43 16,0 0-16-16,0 4 9 15,0 18 0-15,-2 9 7 16,2-2 0-16,0 1 8 0,0-2-6 16,0 1-2-16,14-2 0 15,3-4 2-15,5-5 1 16,5-4-3-16,0-4 3 15,0-8 9-15,0-2 2 16,-3 0-14-16,2-9 1 16,-1-11 6-16,-2-3-7 15,1-8 0-15,-4-1-10 16,-2 3-18-16,-5 0 27 16,1 5-18-16,-8 4 13 15,1 6-9-15,2 2 6 0,-4 1 9 16,-3 6 0-1,-2-1 0-15,0 4-13 16,0 1 13-16,0-2-2 16,0 1-15-16,0 2 5 0,-2 0 9 15,-6 0 1-15,0 0 4 16,-1 0-12-16,1 0 10 16,-4 0 0-16,1 13-10 15,1 4 11-15,0 7-1 16,3 7 0-16,3 5 3 15,4 3 25-15,0 2-9 16,0-3-6-16,13-6 28 0,11-10-34 16,8-8 12-1,3-11 11-15,1-3-17 0,-3-3 14 16,-2-28-27-16,-4-8 0 16,-7-9-4-1,-7-6-35-15,-13 0-17 0,0-8-140 16,-2-1-362-16</inkml:trace>
  <inkml:trace contextRef="#ctx0" brushRef="#br0" timeOffset="15382.87">4369 3788 891 0,'0'0'87'16,"0"0"-81"-16,0 0-12 0,0 0-146 15,0 0-487-15</inkml:trace>
  <inkml:trace contextRef="#ctx0" brushRef="#br0" timeOffset="16675.77">14522 3154 349 0,'0'0'216'16,"0"0"-24"-16,0 0-48 0,0 0-28 16,0 0-12-16,0 0 6 15,0 0-52-15,0-53-15 16,0 53-12-1,0 0-23-15,0 0 14 0,0 0-22 16,0 0 3-16,0 5-10 16,0 16-2-16,0 16 9 15,0 9 18-15,0 10-18 16,0 9 21-16,0 7-13 16,0 6-7-16,0 7 8 15,0-1-2-15,0 1-7 16,0-10 0-16,0-13 0 0,0-18-7 15,0-12 7-15,0-13-36 16,0-14-5-16,0-5-42 16,0 0-41-16,0-26-1 15,0-20-227-15</inkml:trace>
  <inkml:trace contextRef="#ctx0" brushRef="#br0" timeOffset="16967.64">14567 3208 484 0,'0'0'284'0,"0"0"-93"16,0 0-28-16,0 0-50 15,0 0-55-15,0 0-15 16,-14-174-40-16,35 165 8 16,8 4-22-16,8 3 17 0,8 2-6 15,0 0 0-15,-3 12-6 16,-8 6 2-16,-13 0 4 15,-9 0-14-15,-10 4 14 16,-2 2-31-16,-8 5 19 16,-29 10 10-16,-7 5 2 15,-8 5 12-15,2-2-12 16,7 2-16-16,10-4-54 16,10 2-141-16,12-5-134 15,9-4-163-15</inkml:trace>
  <inkml:trace contextRef="#ctx0" brushRef="#br0" timeOffset="17777.66">14632 3856 76 0,'0'0'314'0,"0"0"-123"0,0 0-3 16,0 0 0-16,0 0-57 15,0 0-42-15,89-68-11 16,-71 32-34-16,-1-7-21 15,2 0 13-15,-6-5-36 16,-2 5 13-16,0 2-13 16,-4 7 0-16,-3 7-2 15,-4 7-4-15,0 9 6 16,0 6-5-16,0 5-4 0,0 0 9 16,0 0 0-16,0 5-9 15,-11 18 4-15,3 5 3 16,-2 4 2-16,8-4 0 15,2-4 3-15,0-9-3 16,0-8 0-16,2-2-8 16,12-5 6-16,5 0 2 15,2 0 0-15,-1-9-11 16,-1-6 4-16,0-5 1 16,-6 6 0-16,1 2-3 15,-8 3 7-15,-2 5 2 16,-2 4-2-16,-2 0-3 0,0 0-28 15,0 20 5-15,0 8-2 16,0 8 30-16,0 4 8 16,0-1-7-16,0-2 0 15,0-2 8-15,0-11-4 16,0-6-5-16,0-11 1 16,0-2 5-16,0-5 5 15,0 0-5-15,8 0 1 16,9-18 34-16,6-12-38 15,-1-2 1-15,0-2-4 16,3-3-16-16,-1 5 15 16,-1 2-22-16,-6 8 23 15,-5 10-6-15,-8 6 11 16,-2 6-8-16,-2 0 3 16,0 9-40-16,0 14 11 0,2 17 19 15,1 8 10-15,1 2 27 16,7 1-24-16,3-9 10 15,8-11 2-15,2-10-13 16,1-11 16-16,-1-10-12 16,1 0 12-16,2-14 12 15,0-20-30-15,-3-15 6 16,-6-6-6-16,-10-4-17 16,-8 5 15-16,0 6-8 15,-4 13 10-15,-15 3-2 0,-6 11 5 16,2 11-3-1,1 10 0-15,0 0-19 0,4 12-41 16,4 10-125-16,12-4-164 16</inkml:trace>
  <inkml:trace contextRef="#ctx0" brushRef="#br0" timeOffset="19660.72">16050 3514 404 0,'0'0'185'0,"0"0"-76"15,0 0-46-15,0 0-23 16,0 0 35-16,0 0-15 15,0 0-36-15,8-33-13 16,-8 33-11-16,2 0 0 16,3 14 0-16,-1 5 6 15,1 4 1-15,2-3-2 16,-1 0-3-16,-3-5 8 16,1-3-9-16,-4-7-1 15,0-5 0-15,2 0 3 0,-2 0 11 16,0 0 7-16,0-8 85 15,0-12-67-15,0-8-30 16,0-2-7 0,0-5-2-16,0 3 6 0,0 6-9 15,-4 1 6-15,-1 9 0 16,-1 4 42-16,2 6-39 16,1 4 12-16,-4 2-18 15,-4 0 5-15,-5 0-15 16,-5 15 6-16,-2 10 4 15,-2 3-4-15,1 6 6 16,4 6-2-16,2 2 0 16,7 6 1-16,1 1-5 15,10 0 4-15,0-6 0 16,0-14 3-16,0-8 2 0,0-11-7 16,6-7 2-16,2-3-32 15,5 0 32-15,1 0 9 16,4-20-9-16,-2-8 0 15,-1-5-20-15,3-7 6 16,2-3-10-16,0 6-6 16,0 6 23-16,-5 9 3 15,-3 12 4-15,-5 6 8 16,-5 4-8-16,2 0-1 16,-2 18-18-16,2 12-2 15,2 10 18-15,2 5 4 16,1-3-1-16,1-8 8 0,0-10 0 15,1-10-5-15,1-10 11 16,-1-4-14-16,7 0 47 16,1-18-17-16,4-17-24 15,2-7-5-15,-4-6-1 16,2-2-28-16,-1 6 14 16,3 4-25-16,-2 8 38 15,-2 8-10-15,0 8 11 16,-6 9-1-16,-1 5 2 15,-6 2 16-15,1 0-17 16,0 7 3-16,-4 12-4 16,-3 6 2-16,0-1 4 15,-2-2 22-15,2-3-26 16,0-8 4-16,-2-5-5 16,0-3 7-16,0-2-2 0,0-1-3 15,0 0 3-15,0 0 19 16,0-10-24-16,0-10-2 15,0-3-6-15,0 0-3 16,-2-3 6-16,-2 2 5 16,0 4 0-16,-1 6 3 15,3 5 3-15,2 7 15 16,-2 2-17-16,-5 0-4 16,-4 2-1-16,-3 21-11 15,-1 9 12-15,2 6-9 0,3 5 16 16,6 6-7-16,4-1 0 15,0 1 6 1,6-8 0-16,19-5-6 0,-2-8 0 16,-1-11 11-16,-2-9-11 15,0-8 0-15,7-10 6 16,4-31 12-16,4-12 0 16,1-10-18-16,-1 0-7 15,-3 3 5-15,-5 3-36 16,-7 3 25-16,-3 1 13 15,-7 3 0-15,-4 0 3 16,-1 4 6-16,-1 10-4 16,-2 10 33-16,-2 12-28 15,0 7 19-15,0 5-23 16,0 2 4-16,0 0-20 0,0 0 9 16,0 0 0-16,0 11-13 15,0 12 19-15,-2 0-5 16,-7 7 0-16,1 6 4 15,-2 0-8-15,4 4 4 16,1-1 0-16,5 1 9 16,0-1 4-16,0 0-11 15,0-3 4-15,5-4-2 16,6-6 16-16,0-6-19 16,0-8-1-16,3-6 14 15,5-6-3-15,12 0-2 16,12-18-3-16,6-14-1 0,0-4-10 15,-4-3-15-15,-11 0-47 16,-13-1-55-16,-13 2-218 16,-8 1-261-16</inkml:trace>
  <inkml:trace contextRef="#ctx0" brushRef="#br0" timeOffset="19848.79">16700 3410 317 0,'0'0'285'16,"0"0"-110"-16,0 0 5 16,0 0 23-16,0 0-120 15,0 0-73-15,131-82 9 16,-90 55-19-16,-3 1-25 16,-5 5-78-16,-10 4-195 0,-3 2-366 15</inkml:trace>
  <inkml:trace contextRef="#ctx0" brushRef="#br0" timeOffset="20957.25">16864 3655 41 0,'0'0'395'0,"0"0"-277"16,0 0 17-16,0 0 19 15,0 0-58-15,0 0-15 0,35-26-73 16,-8 9 30-16,-8-6-7 16,4 0-26-16,-3-2 14 15,-5-2-19-15,6 1 0 16,-4 1 5-16,1 3 0 16,-3 2-7-16,-1 6 2 15,-7 5 0-15,-1 6 10 16,-4 3-10-16,-2 0-4 15,0 0 2-15,0 1-22 16,0 16 24-16,4 7 18 16,-2 4-8-16,2 7 29 0,-2 8-31 15,2 1 9 1,1 0 10-16,3-8-21 0,2-5 0 16,1-12-6-16,-5-9 4 15,4-10 14-15,-1 0-17 16,1-15 14-16,4-20-1 15,3-3-5-15,2-2-9 16,-4 0 0-16,1 4 1 16,-3 1-3-16,1 6 2 15,-3 7 0-15,-3 8-5 16,0 8 7-16,-6 6-4 16,0 0-1-16,0 0-11 15,0 22 4-15,0 6 10 16,3 4 0-16,-1 3 11 0,3 2-1 15,4-3-10-15,0-6 0 16,5-8 3-16,-1-6 8 16,-1-4-11-16,-1-10 0 15,1 0 10-15,-3 0-2 16,2-22-6-16,3-9-2 16,-3-12 0-16,-1-1-10 15,-2 0 1-15,-3 0 4 16,-3 5-8-16,-1 3 19 15,-3 11-6-15,0 7 2 16,0 8 7-16,0 5 28 16,0 5-27-16,0 0-9 15,0 0-2-15,0 7-6 16,0 11 7-16,-7 4 0 16,2 2 3-16,5 3-9 0,0 1 6 15,3 1 0-15,19-1 2 16,5-7 8-16,4-4-10 15,0-5 0-15,3-8 2 16,1-4 5-16,1 0-7 16,-3-19 0-16,-2-6-2 15,-4 1 4-15,-4 1-6 16,-3 3 4-16,-3 1-7 16,-3 3-2-16,-1 0 6 15,-3-1 3-15,-4 3-2 16,-1 3 6-16,-3 3-4 15,0 0 0-15,-2 3 1 0,0 3 0 16,0 0-1 0,0 2 0-16,0-1-5 0,-4 1 6 15,-10 0-3-15,1 0 2 16,0 0 0-16,-3 1-7 16,1 16 7-16,-1 6 0 15,5 8-8-15,1 4 20 16,10 2-11-16,0-2 5 15,2-6-4-15,21-7 18 16,6-8-18-16,4-10-2 16,1-4 17-16,-1 0-10 15,-4-28-12-15,-4-10 5 16,-9-8-36-16,-10-4-10 0,-6-4-143 16,0-5-183-16</inkml:trace>
  <inkml:trace contextRef="#ctx0" brushRef="#br0" timeOffset="21109.17">17574 3002 1015 0,'0'0'184'0,"0"0"-146"16,0 0-31-16,0 0-7 15,0 0-17-15,0 0-187 16,0 32-96-16</inkml:trace>
  <inkml:trace contextRef="#ctx0" brushRef="#br0" timeOffset="24413.77">996 6517 164 0,'0'0'236'0,"0"0"-152"0,0 0 6 15,0 0-22-15,0 0-6 16,0 0-28-16,73-104-17 16,-48 61 73-16,0-3-45 15,-3 2-26-15,-5 4 31 16,-3 6-41-16,-7 8 21 16,-3 8 0-16,-4 8 9 15,0 6 12-15,0 1-32 16,0 3-18-16,0 0-2 15,0 0-22-15,0 0-1 16,0 0 17-16,-2 12 7 16,-9 9 12-16,2 1-12 15,0 4 2-15,0 2 6 16,5 5-2-16,1 0-6 16,3 3 16-16,0-1-15 0,0-3 23 15,5-2-9-15,8-9-13 16,0-2 16-16,3-7-14 15,2-12-4-15,2 0 0 16,7-8-8-16,4-27-22 16,-2-9-183-16,-4-11-269 15</inkml:trace>
  <inkml:trace contextRef="#ctx0" brushRef="#br0" timeOffset="24696.6">1277 5932 453 0,'0'0'191'0,"0"0"-162"16,0 0 7-16,0 0 17 15,0 0-19-15,0 0-23 16,-27 111-6-16,39-106 7 16,-6-5-4-16,3 0 34 15,-3-2 68-15,-4-19-19 16,-2-2-72-16,0-8-15 15,0 4 11-15,-2 0-11 16,-11 10 6-16,-1 3-10 16,-1 14-18-16,1 0-10 0,4 11-64 15,1 24-63 1,7 7-43-16,2 4-188 0</inkml:trace>
  <inkml:trace contextRef="#ctx0" brushRef="#br0" timeOffset="24960.46">1355 6164 754 0,'0'0'135'0,"0"0"-21"16,0 0 4-16,0 0-41 15,0 0-36-15,0 0-41 16,15-16 0-16,12 39-3 0,4 16-3 15,-6 12 6 1,-10 8 6-16,-13 5-5 0,-2 1 24 16,-4-3-20-16,-23-2-2 15,-4-7 3-15,0-10-6 16,2-11-33-16,5-22-171 16,1-10-92-16,10-12-266 15</inkml:trace>
  <inkml:trace contextRef="#ctx0" brushRef="#br0" timeOffset="26565.39">2329 5971 199 0,'0'0'289'16,"0"0"-144"-16,0 0-75 15,0 0 11-15,0 0-62 16,0 0-19-16,7-16 0 0,-5 16-23 16,2 11 13-16,0 1-9 15,-4 0 12-15,0-3 7 16,0-1 30-16,0-1 1 15,0-5 9-15,0-2-35 16,0 0 9-16,0 0 5 16,0 0-15-16,0 0 54 15,0-5 2-15,0-14-53 16,0-3 10-16,0-4-9 16,0 3-7-16,0 2 24 15,0 7-13-15,0 2 27 16,0 5-10-16,-2 1-18 0,0 6 16 15,2 0-27-15,-4 0-13 16,0 0-24-16,-7 18 31 16,-1 8 6-16,-1 6 0 15,-1 6 3-15,3 7 9 16,3 5-5-16,-2 4-3 16,6 6-3-16,4 5 11 15,0-2-5-15,0-7-7 16,8-11 2-16,17-19-1 15,6-15 4-15,0-11-5 16,-1 0 36-16,-1-18-35 16,-5-15-1-16,-1-10-21 15,-2-3-4-15,-5-3 15 16,-5 8 1-16,-1 7 9 16,-6 4 0-16,3 7 1 0,-5 10 16 15,4 3-16-15,-4 6 2 16,-2 4-6-16,0 0-3 15,0 0-3-15,3 0 0 16,-3 2-23-16,3 12 21 16,-3 6-10-16,0 4 17 15,0 4-9-15,0 4 23 16,0 3-10-16,0 2 0 16,0-2 7-16,2-10 0 15,9-4-7-15,-1-11 1 0,4-4 21 16,-3-6-21-1,-2 0 6-15,5 0 33 0,-6-18-37 16,11-10 15-16,-4-5-18 16,7-3-48-16,5-8 0 15,-2-1-24-15,0 6 43 16,-10 3 16-16,-2 10 13 16,-6 8-2-16,-1 8 4 15,-1 3 0-15,-5 7 33 16,2 0-35-16,-2 0-8 15,0 12-13-15,0 13 21 16,0 5 34-16,0 4-22 16,0 1 0-16,2 3 24 0,5-3-28 15,-2-3 10 1,-1-4-7-16,3-7-8 0,-1-8 12 16,1-6-8-16,2-7-2 15,4 0 27-15,3 0 3 16,1-15-3-16,2-7-19 15,-6-2-11-15,1-5 6 16,-1-2-8-16,3-3 0 16,-1-2 2-16,-1 0-2 15,-4 4 0-15,1 4 0 16,-1 5 2-16,-4 7 4 16,-1 6-6-16,-5 9 0 15,0 1-3-15,0 0-10 16,0 4-28-16,-5 14 34 0,-9 7 7 15,8 1 13 1,2-2-13-16,4 3 0 0,0-5 0 16,10 0 5-16,17-4-5 15,9-3 7-15,7-4-3 16,-6-2 10-16,-3-4-14 16,-14-3 0-16,-13 3-9 15,-7-2 7-15,0 3-21 16,-3 6 23-16,-17 2 29 15,-4 2 15-15,-3-2-38 16,7-2-5-16,5-8 6 16,3-1-7-16,8-3-1 15,2 0-42-15,2 0-43 16,0-21-137-16,0-5-440 16</inkml:trace>
  <inkml:trace contextRef="#ctx0" brushRef="#br0" timeOffset="26895.73">3388 5842 3 0,'0'0'766'0,"0"0"-616"16,0 0-24-16,0 0-32 15,0 0-14-15,0 0-34 16,-7-31-39-16,7 31 17 0,0 0-24 15,0 5 0 1,0 16 13-16,2 9-8 0,1 10 15 16,-3 4-1-16,0 7-16 15,0 0 16-15,0 2-19 16,0-5 0-16,0-4-3 16,0-6 10-16,4-10-7 15,-1-8 0-15,-3-8-3 16,0-6-3-16,0-6-25 15,2 0-42-15,-2 0 5 16,4-15-132-16,-2-14-410 16</inkml:trace>
  <inkml:trace contextRef="#ctx0" brushRef="#br0" timeOffset="28626.7">3305 6113 787 0,'0'0'202'0,"0"0"-110"15,0 0 12-15,0 0-61 16,0 0-27-16,0 0 1 16,123-49-17-16,-81 31 15 15,-9-3-15-15,-8 5 0 16,-9 2 11-16,-7 4-5 16,-7 4-6-16,0 5 0 15,0 1-8-15,-2 0 6 16,0 0-43-16,0 12 19 0,0 12 17 15,0 5 14 1,0 6-5-16,0 0 0 0,0 2 4 16,0-1-2-16,0-5-2 15,0-2 0-15,0-7-3 16,0-3 9-16,0-10-6 16,2-5 0-16,8-4 4 15,1 0 4-15,2-12 4 16,3-15-6-16,-1-2-12 15,-1-9-7-15,-3-2-18 16,-5-4 5-16,-3 1 17 16,-3 8 9-16,0 7 0 15,0 12 8-15,0 6 32 0,-7 7-27 16,-4 3 0 0,2 0-13-16,-7 15-3 0,-1 9-4 15,3 3 7-15,1 4 0 16,1-4-6-16,8 2 6 15,4-3 0-15,0-6-1 16,0-3 3-16,0-5 11 16,4-5-13-16,10-5 0 15,9-2 10-15,5-6-3 16,3-20 15-16,3-6-22 16,-5-3-12-16,-3 4 7 15,-5 1-15-15,-1 3 16 0,-5 8-5 16,-1 3 12-1,-5 7-3-15,-1 6 0 0,0 3-5 16,-2 0 2 0,1 24-27-16,-5 10 30 0,0 5 15 15,-2 4-13-15,0-4 9 16,0-2 1-16,2-9-11 16,0-10 10-16,1-8-11 15,-1-6 0-15,0-4 7 16,3 0-2-16,2 0 7 15,3-18-12-15,6-10-10 16,-3-4-10-16,6 1-38 16,-4-4-5-16,3 0 16 15,1 6 17-15,0 7 30 16,-5 5-2-16,-4 9 8 0,-5 8 13 16,-1 0-19-16,0 0 0 15,1 15 0-15,2 10 4 16,-3 11 29-16,5 5-3 15,0-1-17-15,0 0 30 16,0-7-42-16,-3-8-1 16,-1-9 7-16,-3-6 1 15,-2-8-8-15,0-2 10 16,0 0-4-16,0-24 12 16,0-8-18-16,9-6-34 15,2-2 29-15,3 0-20 16,1 2 25-16,-1 2 0 0,1 8 1 15,1 3 10-15,-5 10 4 16,2 7 6-16,-3 3-17 16,-2 5 10-16,3 0-14 15,1 2 5-15,-1 17-2 16,-1 4 15-16,-2 8-18 16,-2 1 0-16,-1-2 5 15,1-4 2-15,1-6-7 16,0-6 0-16,0-7 4 15,-1-5-2-15,0-2-1 16,8 0-1-16,-1 0 19 16,8-7-17-16,1-7 4 15,-2-2-6-15,0-2-9 0,1-2 8 16,-6-2-26 0,-1-6 12-16,-4 0 7 15,-3 1 8-15,-3 3 0 0,-4 6 7 16,2 2-3-16,-2 4 23 15,0 3-27-15,0 4 0 16,0 5 1-16,0 0 0 16,0 0-1-16,0 0 0 15,-6 0-5-15,-5 0-7 16,-7 21 12-16,3 2 0 16,-1 8-9-16,5 5 10 15,9 4-1-15,2-2 0 0,0-6 0 16,6-3 9-16,17-10-6 15,0-9 2-15,6-6 18 16,3-4-21-16,-1 0 34 16,3-22-14-16,-5-6-21 15,-3-6 11-15,-1 0-11 16,-3-2-1-16,-3 2 9 16,-7 2 1-16,-3 3-9 15,-7 7 8-15,0 8 2 16,-2 7 26-16,0 2-32 15,0 5-3-15,0 0-2 16,0 0-3-16,0 0 1 16,0 0 0-16,0 0-3 0,0 5-9 15,0 9 11 1,0-7-15-16,4 3 10 0,4 0-41 16,1 2 15-16,2 0 1 15,-4 4 17-15,2 0 6 16,-1 3 10-16,4-4 0 15,-1 0 5-15,5-1-2 16,-1-5 27-16,1 0-4 16,-1-6-15-16,3 2 22 15,-5-5-21-15,3 0 5 16,-3 0 19-16,3 0-29 16,4-5 11-16,0-14-18 15,3-8 2-15,-2-9-4 16,0-3-50-16,-5-2-27 0,-7-1-87 15,-7 4-366 1</inkml:trace>
  <inkml:trace contextRef="#ctx0" brushRef="#br0" timeOffset="31006.72">5742 5711 390 0,'0'0'289'16,"0"0"-167"-16,0 0-55 15,0 0-47-15,0 0-20 16,0 0 9-16,51-4-7 15,-42 16 2-15,-1 0-8 16,-2 0 8-16,-4 0-4 16,2 0 16-16,-2 0-8 15,1 0 18-15,1-4-23 16,-2-2 2-16,0-2 11 16,0-4-13-16,-2 0 14 15,0 0 18-15,2-8-30 16,-2-11-2-16,0-5-3 0,0 1 1 15,0-1 0 1,0 0 1-16,0 3-2 0,0 8 52 16,0 5-28-16,0 4 17 15,0 4-41-15,-2 0 2 16,-6 0-8-16,-3 12 0 16,-5 13 6-16,-5 8 9 15,4 5-6-15,1 6 17 16,5 0 17-16,7 0-20 15,4-2 24-15,0-4-32 16,20-2 6-16,4-5-7 16,5-9-4-16,2-8-4 0,5-11 1 15,5-3 5 1,7-17-3-16,6-22-3 16,-5-5-21-16,0-2 1 0,-13 6-33 15,-12 6-5-15,-6 10 18 16,-9 10 38-16,-5 6-3 15,-2 6 8-15,1 2-6 16,2 0-7-16,3 0 4 16,3 10 6-16,1 6 13 15,-1 1-13-15,-5 6 21 16,-2-2-19-16,6-4 6 16,-6-3 3-16,1-6-5 15,-1-1-1-15,-4-7 2 16,2 0-7-16,0 0 37 0,0 0-7 15,2 0-2-15,-4 0-23 16,2-12 1-16,-2-8-12 16,2 3 2-16,-2-5-14 15,0-2 9-15,0 0 4 16,0 4 5-16,0 2-1 16,-10 8 2-16,4 3-1 15,-1 7 0-15,-1 0 0 16,-6 0-4-16,-3 23-2 15,-6 7 6-15,3 1-5 16,4 4 3-16,5-7 2 16,4-8 0-16,7-8 1 0,0-3 0 15,0-8 2 1,0-1-3-16,0 0 6 0,0 0 0 16,14-18-12-16,6-8-4 15,6-6-47-15,1 0 9 16,-2 0 4-16,-6 7 44 15,-7 8 18-15,-3 5 37 16,-7 9 20-16,0 3-19 16,-2 0-56-16,2 20-5 15,6 13 5-15,3 11 4 16,1 2 3-16,7-2 2 16,3-7-9-16,0-9 0 15,-2-10 0-15,-2-9 22 16,-2-9-20-16,2 0 0 0,1-8 11 15,2-20-13 1,1-6-11-16,-2-5-17 0,-4-4-7 16,-3 1 29-16,-4 0-18 15,-2 2 15-15,-1-4 7 16,-2 1-9-16,1 6 11 16,0 0 0-16,-1 9 0 15,-1 6 13-15,-1 8-6 16,-2 4 24-16,0 5 3 15,0 0-20-15,0 3 9 16,0-2-3-16,0 2-19 16,0-2 13-16,0 0-13 15,0 2-1-15,0 0 0 16,0 2 4-16,0 0-4 16,0-2 0-16,0 2 1 15,0 0-13-15,0 0 12 16,0 10-8-16,-5 19 7 0,1 15-7 15,-3 5 7-15,4 4 1 16,3 0 0-16,0 2-1 16,0-6 1-16,0-2 0 15,10-10 0-15,-1-12 2 16,-1-9-2-16,-1-8 0 16,-2-6 0-16,4-2 10 15,4 0-9-15,7-24 17 16,3-8-18-16,0-8-3 0,0-2 2 15,-3-2 1 1,-5-4 0-16,-1 0-7 0,-3-1 7 16,-1 1 0-16,-2 8-1 15,-1 8 7 1,-1 10-7-16,-4 10 1 0,-2 4 0 16,0 8 0-16,0 0 0 15,0 0-8-15,0 2 4 16,0 22-6-16,0 8 10 15,-8 10 0-15,-1 4 0 16,3 7-1-16,6-2 1 16,0 2 0-16,0-7 0 15,0-4 1-15,13-7-1 16,2-14 0-16,3-7 3 0,2-12 10 16,5-2-13-16,-1-2 21 15,5-20-8-15,-4-8-5 16,-3-4-7-16,1-6-1 15,-2-2 3-15,4-4-2 16,-7 3 2-16,-5 10-4 16,-6 6 1-16,-5 13-8 15,-2 10 8-15,0 3 5 16,0 1-1-16,0 0-8 16,-11 4 1-16,-4 13-5 15,3 2 4-15,12-1-24 16,0-2 23-16,2-2-15 15,23-1 15-15,6-2 0 16,0-1 10-16,-4-5-4 0,-9 0 7 16,-7-1-6-16,-9-1 16 15,-2 2-18-15,0 1 0 16,0 3 4-16,-4 3-3 16,-12 0 4-16,1 2-5 15,-3-7-5-15,3-1-14 16,1-6-50-16,7 0-94 15,7-2-113-15,0-18-452 16</inkml:trace>
  <inkml:trace contextRef="#ctx0" brushRef="#br0" timeOffset="31802.18">7511 5627 422 0,'0'0'46'0,"0"0"-20"16,0 0 59-16,0 0 16 15,0 0 22-15,0 0 2 16,37-73-14-16,-35 61-8 16,-2 0-28-16,0 7-29 15,0 0-13-15,0 3-23 0,0 2-5 16,0 0-10-1,2 0 5-15,0 0-7 0,-2 0 1 16,0 12-5-16,0 10 11 16,0 9 0-16,0 3 0 15,0 3 1-15,0 1 0 16,0-6-1-16,0-3 0 16,0-9 4-16,9-9-10 15,-1-4 6-15,2-7 0 16,3 0 19-16,1-9-4 15,-1-12-3-15,3-2-10 16,-1-6 5-16,1-2-7 16,-3 3 0-16,5 0 0 15,-5 6 3-15,-2 5-1 0,1 7-2 16,-8 3 0-16,0 7 5 16,-1 0-10-16,-1 0-4 15,0 17-2-15,-2 8 4 16,2 1 9-16,0 1-2 15,1-8 0-15,2-2 2 16,-5-7-2-16,0-5 0 16,0 0 2-16,0-5 1 15,4 0 2-15,3 0 0 16,5-18 9-16,7-8-9 16,-1-8-5-16,-1 1 0 15,-1 1 3-15,2 3-1 16,-5 0 0-16,3 9-2 15,-3 3 0-15,-4 8 2 16,0 6-7-16,-2 3 5 0,-3 0-3 16,3 0-6-16,-1 17 1 15,1 7 8-15,0 5 0 16,0 3 8-16,-1-1-6 16,1 1 5-16,2-5-5 15,0-6 7-15,0-9-2 16,7-4-7-16,1-8 2 15,1 0 8-15,-1 0-2 16,-3-8-8-16,-1-16-28 16,3-8 6-16,-7-9-100 0,-2-8-238 15,-5-3-408 1</inkml:trace>
  <inkml:trace contextRef="#ctx0" brushRef="#br0" timeOffset="32050.04">8080 5043 185 0,'0'0'547'16,"0"0"-403"-16,0 0-102 16,0 0-38-16,0 0 44 15,0 0 0-15,-48 90-34 16,48-70 6-16,0-10-13 16,0-6-6-16,0-4 50 15,0 0 55-15,6-4-32 0,1-14-35 16,-5-3-37-1,-2-2-1-15,0 3-1 0,0 5-19 16,-11 10 18-16,-14 5-60 16,-12 10-86-16,-13 26-85 15,-8 4-360-15</inkml:trace>
  <inkml:trace contextRef="#ctx0" brushRef="#br0" timeOffset="33736.98">2199 7407 355 0,'0'0'204'0,"0"0"-42"15,0 0-39-15,0 0-39 16,0 0-36-16,0 0 6 16,8-28-36-16,-6 28-3 15,0 0-15-15,2 0-4 16,-2 0-4-16,3 2 1 15,1 14 5-15,0 0 1 16,-2 0 2-16,0-4 8 16,-4-1-9-16,0-5 8 15,2-3-10-15,-2-3 11 0,0 0 2 16,0-3 17-16,0-16-27 16,-8-3 19-16,-4-4-20 15,3 4 5-15,1 2-2 16,-2 4 0-16,1 8-3 15,5 2 9-15,2 6-7 16,-2 0 2-16,-1 0-4 16,-4 9-13-16,-2 12 3 15,-5 9 9-15,3 6 1 16,0 1 0-16,1 1 3 16,4 1-5-16,1-3 2 15,5 1 0-15,2-11 2 16,0-4 0-16,0-10-2 15,0-8 0-15,9-4-3 16,4 0 3-16,5-4 26 0,2-16-20 16,0-8-1-16,0-3-5 15,-3-2-5-15,-3 3 4 16,-1 2-33-16,-1 10 25 16,-6 5 1-16,-1 9 8 15,-1 4-10-15,0 0 2 16,4 8-24-16,0 17 17 15,1 2-11-15,0 8 26 16,-2-1 15-16,0-5-6 16,-1-2 14-16,0-9-21 15,0-8 3-15,-4-3 3 0,0-7-4 16,2 0 13 0,1 0 0-16,3-11 2 15,6-13 0-15,1-3-19 0,1-2-15 16,2 0-21-16,-2 4-16 15,-1 3 23-15,-3 7 11 16,-2 8 14-16,-1 2-2 16,3 5-5-16,-4 0 5 15,3 5 2-15,-1 17-22 16,-2 6 26-16,1 4 2 16,-7 2 25-16,0-5 19 15,-2 0-31-15,0-9 4 0,0-8 2 16,0-3-16-1,0-9 4-15,0 0-5 0,0 0 4 16,8 0 36-16,-2-21-4 16,7-7-40-16,1-8-16 15,3 0-1-15,2 2-24 16,-2 1-3-16,-1 8 44 16,-3 6 9-16,-1 6-5 15,1 8 16-15,-4 5-4 16,-2 0-9-16,1 4-7 15,-3 18 2-15,3 9 14 16,2 2 32-16,-1 3-32 16,1-1 15-16,-2-4 9 15,3-10-32-15,-1-7 16 0,0-5-22 16,-1-8 2-16,4-1 6 16,3 0-7-16,6-1-6 15,9-26-40-15,1-7-198 16,1-8-364-16</inkml:trace>
  <inkml:trace contextRef="#ctx0" brushRef="#br0" timeOffset="34342.68">3136 7449 289 0,'0'0'318'0,"0"0"-275"15,0 0-15-15,0 0 17 16,0 0-6-16,0 0 2 15,0 8 42-15,0-8 35 16,-3 0-19-16,-5-4-63 0,-3-8-13 16,-1 3-22-16,4 0 21 15,-1 3-22-15,-1 2 1 16,2 2-3-16,1 2 4 16,-1 0-4-16,-4 0 1 15,-1 14-13-15,-3 10 9 16,-1 10 2-16,1 0 3 15,9 1 11-15,3-8-8 16,4-4 5-16,0-7-8 16,2-9 1-16,15-7-1 0,8 0 14 15,-3-7 11-15,3-19 24 16,-5-13-48-16,0-4 8 16,3-9-3-16,-6 1 2 15,1-3-10-15,-5 0 2 16,-1 0 0-16,-4-1 4 15,1 7 0-15,1 9-4 16,-4 10 0-16,-4 15 8 16,0 8-2-16,-2 6-6 15,0 0-25-15,0 0 23 16,0 16-17-16,-2 10 19 16,-9 9 3-16,0 7 8 15,2 4-10-15,3 5-1 16,6 4 0-16,0-1 12 0,0-1-5 15,10-7-1-15,11-9 9 16,0-6-14-16,4-13 20 16,0-8-21-16,2-10 0 15,-1 0 20-15,1-14-18 16,0-17-2-16,-3-5-9 16,-4-4-52-16,-6-2-83 15,-1-2-218-15</inkml:trace>
  <inkml:trace contextRef="#ctx0" brushRef="#br0" timeOffset="36773.54">4043 7281 137 0,'0'0'516'16,"0"0"-344"-16,0 0-66 15,0 0 45-15,0 0-43 16,0 0-26-16,-2-84-29 15,2 84-44-15,-2 0-8 16,2 10-1-16,-5 18 0 16,1 12-12-16,0 10 19 15,4 0-7-15,0 0 0 16,0-10 2-16,0-8-3 0,2-9 1 16,7-11 0-16,-3-6-9 15,8-6 8 1,1-2 1-16,5-21-15 0,0-9 11 15,-2-4-4-15,-2-2-17 16,-1 0 1-16,1-3 17 16,-5 9 6-16,0 6 1 15,-4 12 17-15,-2 7-12 16,-1 5 21-16,2 2-26 16,3 2-15-16,5 22 5 15,1 10 12-15,5 4-2 16,1-2 0-16,0-6 4 15,2-8-2-15,-3-8-2 0,-5-8 0 16,-3-4 26-16,-7-2-22 16,-3 0 7-16,4 0-1 15,-1-20-9-15,1-8-1 16,-6-8 0-16,0-4-35 16,0-2 22-16,0 2-30 15,0 3 35-15,-9 10 8 16,-1 6 6-16,-2 7 27 15,3 10-9-15,3 4-12 16,1 0-7-16,-1 8-5 16,1 19 0-16,0 3 0 15,5 2 1-15,0-5-1 16,7-2 0-16,15-7 0 0,3-6-10 16,2-6 10-16,2-4 0 15,-2-2 11-15,-2 0-8 16,4-22 22-16,-6-7-25 15,0 0 2-15,2 0 1 16,-5 5 1-16,1 5-5 16,0 6 1-16,-6 6-1 15,-1 7-7-15,-3 0 8 16,-2 0-18-16,2 5 15 16,-2 16-7-16,3 1 10 15,-4 4 0-15,-1 2 3 16,-1-2 1-16,2-4-4 15,-2-5 0-15,-2-5 2 16,1-7 3-16,-1-5-5 0,-4 0 5 16,2 0-5-16,-2 0 27 15,2-14-27-15,-2-10-9 16,0-1 6-16,0 1-17 16,0-1 20-16,0 1 0 15,0 4 0-15,-4 6-2 16,0 5 8-16,-3 7-6 15,3 2 8-15,-6 0-8 16,-3 17-3-16,-3 13 3 16,1 6 0-16,-1 4-4 15,5 1 4-15,5-4 0 0,1-3-6 16,5-6 6 0,0-8 0-16,0-6-1 15,11-4 1-15,0-6-9 0,1-4 9 16,3 0 0-16,-1 0 11 15,5-8-10-15,4-14-2 16,-1-6 0-16,1-3 1 16,-2-8 6-16,4 0-6 15,0 4 0-15,-5 2-5 16,-2 10 11-16,-7 10-6 16,-6 8 9-16,-5 5-7 15,0 0-4-15,0 22-13 0,0 13 15 16,0 4 2-16,0 3 6 15,0-5-8-15,0-4 0 16,4-7 2-16,2-7 1 16,1-7-3-16,-5-6 0 15,0-6 1-15,-2 0 7 16,2 0-8-16,6 0 12 16,-2-9-3-16,5-11 8 15,1-6-17-15,-1-3 0 16,2 3-3-16,3-1 6 15,-3 5-3-15,3 7 0 16,-6 6 3-16,-2 7-11 16,-2 2 8-16,-1 0-7 15,1 14-3-15,1 12 7 0,0 6 3 16,0 0 0-16,-3-1 2 16,0-10 9-16,0-5-11 15,1-6 0-15,-3-6-3 16,0-4 9-16,-2 0-6 15,3 0 8-15,2-10-8 16,3-16 0-16,5-12 0 16,1-5-4-16,1 0-7 15,3-1 5-15,1 6 6 16,-2 9 0-16,-1 10 1 16,-3 6 11-16,-4 9-12 15,2 4 1-15,-2 0-8 16,2 17 8-16,3 11-1 15,-4 6 5-15,4 2-2 16,-3-2 11-16,0-8-14 0,1-8 0 16,-2-6-3-16,-1-6 8 15,5-6-5-15,-1 0 6 16,3-6-5-16,3-18 9 16,4-10-10-16,-3-7-6 15,3-5-2-15,-1-5-8 16,-6 0 14-16,-3-1-1 15,-2 2 3-15,-6 6 11 16,-1 2-11-16,-2 8 2 16,0 4 2-16,0 7 5 0,1 8-9 15,-3 5 3-15,0 5 0 16,0 3 4 0,2 2-7-16,-2 0-4 0,0 0-4 15,0 7-6-15,0 15 14 16,0 8-1-16,0 8 3 15,0 6-4-15,0 4 2 16,0 5 0-16,0-4-1 16,0 4 6-16,0-5-5 15,12-8 1-15,5-8 5 16,-3-9-2-16,-1-10-4 16,1-7 0-16,-4-6 5 15,6 0 0-15,4 0 9 0,0-19-8 16,3-8-1-1,-4-3-2-15,-1 0-3 0,-2-4-9 16,-3-2 6-16,0 1-31 16,-3 2 22-16,-4 4 4 15,-1 9 3-15,-5 10-2 16,0 6 7-16,0 4 0 16,0 0-3-16,0 0-3 15,-14 0 6-15,3 6-2 16,2 5 2-16,5-2-4 15,4-3 4-15,0 0 0 16,0-1 9-16,7-2-6 16,15 3 22-16,9 2 2 15,1 0-19-15,-6 2 17 0,-6 1-22 16,-6-1-1-16,-10-3 10 16,-4 0-8-16,0 2-4 15,0 0 0-15,-2 3 1 16,-23-3 6-16,-8-2-7 15,-10-3-30-15,-6-4-17 16,2 0-95-16,5-6-219 16</inkml:trace>
  <inkml:trace contextRef="#ctx0" brushRef="#br0" timeOffset="36963.43">5666 6964 716 0,'0'0'528'0,"0"0"-449"15,0 0-40-15,0 0 9 16,0 0-45-16,0 0 2 0,148-55-5 16,-93 41-2-16,-8-1-16 15,-16-2-19-15,-14 3 11 16,-5-1 19-16,-12 3-94 16,0 2-142-16,0-4-411 15</inkml:trace>
  <inkml:trace contextRef="#ctx0" brushRef="#br0" timeOffset="38004.5">6571 7016 522 0,'0'0'160'15,"0"0"-53"-15,0 0-46 16,0 0 23-16,0 0 10 16,0 0-28-16,72-138-29 15,-60 96-1-15,0-10-30 0,-1-4 13 16,-2-5-2-16,-2 5-10 16,-5 4 23-16,-2 10-25 15,0 11-3-15,0 12 27 16,0 6-28-16,0 9 20 15,0 4-21-15,0 0 0 16,0 0-6-16,0 0-1 16,0 9 7-16,-2 13-9 15,-5 5 12-15,2 11-3 16,1 6 0-16,4 9 3 16,0-1-3-16,0 0 0 15,0-6 0-15,4-2-4 16,5-7 10-16,3-5-6 15,-1-6 0-15,0-5 1 16,2 0-5-16,0-3 4 0,1-4 0 16,3-4 1-16,-1-6 1 15,3-4-2-15,0 0 13 16,6-4-13-16,-3-16 12 16,-2-4-12-16,-4-2 0 15,-3 0 7-15,-4 1 0 16,0-5-7-16,-2 7 12 15,-3 3-11-15,-2 8 28 16,-2 7-22-16,0 5-1 16,0 0-6-16,0 0-2 0,0 5-4 15,0 14-5-15,0 15 11 16,0 7 1 0,0 1-1-16,0-2 0 15,0-4-1-15,14-8 8 0,-1-9-7 16,1-10 2-16,-1-5-1 15,1-4 25-15,1 0-7 16,1-13 0-16,-1-16 6 16,-1-5-20-16,-3-2-4 15,-7-2-1-15,-4-2-4 16,0 2-5-16,-7 8 0 16,-15 4-5-16,-5 14 9 15,-2 8-13-15,-2 4-4 16,0 2-48-16,2 17-111 15,2 2-133-15,5-3-303 0</inkml:trace>
  <inkml:trace contextRef="#ctx0" brushRef="#br0" timeOffset="38200.37">6749 6854 747 0,'0'0'495'0,"0"0"-398"16,0 0-47-16,0 0-10 15,0 0-40-15,0 0 0 16,176-100 9-16,-126 84-2 16,-13 2-14-16,-12 1 5 15,-12 1-30-15,-9 0 18 0,-4 4-42 16,0 2-82-16,-6 4-224 16</inkml:trace>
  <inkml:trace contextRef="#ctx0" brushRef="#br0" timeOffset="41020.58">7363 6770 442 0,'0'0'164'16,"0"0"-112"-16,0 0-39 15,0 0 11-15,0 0 10 16,0 0-25-16,62 67 21 16,-55-55-3-16,-3-3-2 15,0-4 33-15,-2-3-20 0,1 5 5 16,1-4-10-16,1 2-33 15,2 1 14-15,-1-4-6 16,-2-2-4-16,5 0 17 16,1 0-12-16,1-20 21 15,-1-8-30-15,0-7 9 16,-6 0-9-16,-2-4 0 16,-2 2 1-16,0 2 38 15,0 7-6-15,0 8-9 16,0 10 10-16,0 8-31 15,0 2 10-15,0 0-13 16,-8 10-6-16,-8 17-1 16,-2 14 9-16,-2 3-2 15,4 6 30-15,7 3-19 0,5-5 16 16,4 0-7-16,0-6-16 16,2-8 14-16,23-6-17 15,6-7-1-15,7-14 2 16,7-7 8-16,5 0-3 15,6-34-7-15,-2-10-20 16,0-9 3-16,-8-5-37 16,-3 2 6-16,-12 5 44 15,-7 10 4-15,-6 11 10 16,-7 12 17-16,-4 10-16 16,-2 6 20-16,-1 2-31 15,0 0-9-15,1 13 7 16,1 12-8-16,-1 5 10 15,-5 2 8-15,0 2 4 16,0 0 17-16,0-3-26 0,0-9 2 16,0-5 5-16,0-10 0 15,0-3-10-15,0-4 0 16,0 0 1-16,0 0 26 16,0 0-10-16,0-14-5 15,0-10-12-15,0-7 1 16,0-4-4-16,-5-1 3 15,-4 1 0-15,-1 3-3 16,0 10 5-16,-1 7-2 16,5 8 5-16,-1 7-1 0,-2 0-8 15,-4 10-1 1,-5 19 5-16,0 6-8 0,0 3 8 16,5 2 0-1,1 2-2-15,2-1 5 0,3-4-3 16,7-6 0-16,0-5 0 15,0-8-10-15,0-9 10 16,11-4 0-16,3-5-2 16,-1 0 10-16,5-5-7 15,1-20-1-15,6-8-15 16,0-6 11-16,0-1-6 16,-4 2 10-16,-3 5 0 15,-5 12 10-15,-3 9-8 0,-6 6 10 16,1 6-10-1,-3 0-2-15,-2 3-6 0,2 21 1 16,0 7-3-16,0 3 16 16,2 0-5-16,4-3-3 15,1-4 2-15,3-5 8 16,0-6-5-16,-1-8-5 16,-2-6 2-16,2-2 8 15,0 0-7-15,5-12 3 16,2-10-5-16,2-4-2 15,0-6-9-15,-2-2-4 16,2 1 14-16,-5 3-11 16,-1 9 9-16,-3 5 2 15,-3 7 0-15,0 9 4 0,1 0-4 16,-3 0 0-16,3 17-3 16,2 10 7-16,-2 8 0 15,0 0 2-15,0-3-6 16,0-5 13-16,-1-8-12 15,0-7-1-15,-4-5 0 16,1-5 7-16,-3-2-7 16,2 0 2-16,3-9-1 15,4-15-1-15,4-5-10 16,1-3 1-16,2-1 5 16,0 3-3-16,-1 4 3 15,1 5 4-15,1 5 0 16,-2 2-1-16,1 9 1 15,-1 5 0-15,-3 0 0 16,1 8 0-16,-1 19 0 0,-1 3 6 16,3 2-5-16,-3-1 22 15,3-2-20-15,-3-9 0 16,1-5-3-16,-3-8 6 16,2-7-6-16,3 0 0 15,1-13-2-15,2-13 0 16,1-13-23-16,-3-3 7 15,-1-8-2-15,2-1-6 16,-4 5 23-16,1 6-2 16,-1 10 5-16,-4 11 4 0,2 10 2 15,-3 5-2-15,-3 4 4 16,1 0 2-16,2 6-9 16,0 12 6-16,-3 4 8 15,3 3 15-15,-2-4-30 16,0-1 5-16,-1-3-5 15,-1-6 4-15,-3-5-4 16,0-4 0-16,0-2 0 16,-2 0 3-16,0 0-3 15,0 0 0-15,0-14-1 16,0-10-28-16,0-1 22 16,2 2 1-16,-2 3 6 15,0 5-3-15,0 4 4 16,0 5-1-16,0 4 14 15,0 0-11-15,0 2-4 0,0 0 1 16,0 14 0-16,-4 10-4 16,-7 6 11-16,3 1-7 15,0-2 6-15,6 3 1 16,2 1 0-16,0-1-3 16,0-3-3-16,7-2 4 15,9-7 1-15,4-6-6 16,5-5 9-16,4-9-5 15,-1 0 3-15,4 0-7 16,-1-12 1-16,-3-8-1 16,-1 1-2-16,-2-1-8 15,-3-2 2-15,-1 2-5 0,-6-1 10 16,-1 0 2-16,-6 5 1 16,-3 3 1-16,1 1 2 15,-2 4-3-15,-1 2 0 16,2-4 2-16,-3 0-7 15,-2-5 5-15,0 1 0 16,0-3 1-16,0-1 1 16,0 2-2-16,-2 2 0 15,-8 6 1-15,4 2-3 16,-3 4 2-16,3 2 0 16,-6 0-6-16,-1 0 5 15,-1 16 1-15,-1 8-3 16,1 8 4-16,8 4-3 15,3 3 2-15,3-3 0 16,0-8 10-16,16-8-5 0,10-6-4 16,9-12 2-16,0-2 3 15,5-9 1-15,0-20-7 16,-4-7 0-16,-2-7 8 16,-9-1-3-16,-4-7-5 15,-3 2 5-15,-5-2 0 16,1 2 0-16,-3 0-5 15,-3 3 0-15,2 7 11 16,-4 2-6-16,1 11-5 16,-7 8 1-16,0 8 4 0,0 6 2 15,0 2-7-15,0 2 0 16,0 0-9-16,0 0 4 16,-9 6 5-1,-2 14 0-15,0 2-5 0,2 2 2 16,-3 6 3-16,2 3 0 15,1 4 1-15,-1 9 2 16,4 5-3-16,4 2 0 16,2 2 1-16,0-3-1 15,2-7 3-15,20-14 1 16,10-11 19-16,12-12-12 16,9-8 14-16,8-5-5 15,-3-28-16-15,-5-10 2 0,-8-10-6 16,-10 3-21-16,-8-1-16 15,-5 4-51-15,-9 0-28 16,-7 0-192-16</inkml:trace>
  <inkml:trace contextRef="#ctx0" brushRef="#br0" timeOffset="46695.21">5309 7782 244 0,'0'0'241'0,"0"0"-95"15,0 0 7-15,0 0-8 16,0 0-43-16,0 0 7 16,0 0-38-16,0-21-35 15,0 21 13-15,0-3-34 16,0 3 8-16,0-2 5 16,0 2-23-16,0 0 22 15,0 0-21-15,0 0-3 16,0 0 10-16,0 0-11 0,0 0-2 15,-4 0 0-15,-18 14-2 16,-14 14 0-16,-13 13 2 16,-14 8 0-1,-8 8-1-15,-7 9 4 0,-7 10-3 16,-6 8 0-16,-5 12 7 16,-6 6 1-16,-12 3-5 15,-9 5-1-15,-2 6 6 16,-4 0-7-16,3 5-1 15,0-7 0-15,1-8 6 16,10-7-8-16,10-15 2 16,13-11 0-16,17-14-2 0,15-8 10 15,10-13-8-15,15-10 4 16,10-7 6-16,5-4-9 16,9-5-1-16,2-4 0 15,2-2-2-15,5-2 5 16,-3-2-3-16,-1 0 0 15,2 0 6-15,2-2-7 16,-1 0 1-16,3 0 0 16,0 0 4-16,0 0-1 15,0 0-3-15,0 0 0 16,0 0 2-16,0 0-7 16,0 0 5-16,0 0 0 15,0 0-4-15,0 0 5 0,0 0-1 16,0 0 0-1,0 0-5-15,0 0-1 0,0 0 5 16,0 0 1-16,0 0-8 16,0 0 11-16,0 0-3 15,0 0 0-15,0 0 6 16,0 0-4-16,0 0-2 16,0 0 0-16,0 0 6 15,0-16-6-15,0-9-3 16,0-4 1-16,-2 0 0 15,2-3-4-15,0 6 6 16,0-1 0-16,0-2-12 16,2 2 12-16,7 1 0 15,0-1-1-15,2 3 6 0,-4 8-3 16,-1 5-2-16,-4 6 0 16,-2 5-5-16,0 0 5 15,0 0-2-15,0 0 2 16,0 0-2-16,0 0-9 15,0 0 10-15,0 2 1 16,-8 14-5-16,-8 6 8 16,1 6-3-16,-6 4 0 15,4 2 4-15,5 1-1 16,1-5-3-16,7-4 0 16,4-4 2-16,0-5-1 15,0-5-1-15,20-3 0 16,11-3 7-16,14-6-8 0,11 0 1 15,4 0 0-15,-2-2 8 16,-14-4-2-16,-15 2-12 16,-18 1 4-16,-6 3-51 15,-5 0 0-15,0 0-63 16,0 0-208-16,0-1-417 16</inkml:trace>
  <inkml:trace contextRef="#ctx0" brushRef="#br0" timeOffset="54091.05">1690 10534 16 0,'0'0'46'16,"0"0"-27"-16,0 0-16 0,0 0 12 15,0 0 53-15,0 0 21 16,0 0 5-16,10-37 4 16,-10 37-47-16,0 0-4 15,0-4 8-15,0 0 4 16,0-2 15-16,0-4-11 15,2 1 9-15,-2 0 25 16,0 3-33-16,0 1 22 16,0 5-1-16,0-3-60 15,0 3 14-15,0 0-26 16,0 0-10-16,0 0-5 16,0 0 2-16,0 18-1 15,-12 11-13-15,-9 8 16 16,-4 7-2-16,1 5 0 15,0-1 3-15,1 0-2 0,5-8-1 16,3-4 0-16,1-8 0 16,8-10 2-16,1-8-2 15,5-5 0-15,0-5 2 16,0 0 8-16,0 0-6 16,0-11-1-16,7-15 5 15,11-6 1-15,-1-8-9 16,2-2 0-16,-6 2 2 15,-2 4-4-15,-2 8 2 16,-3 3 0-16,1 7-2 0,0 4 8 16,0 4-7-1,-3 5 1-15,-2 3-2 0,0 2-14 16,-2 0 15-16,0 0 1 16,0 0-5-16,7 0-14 15,0 5 16-15,6 16 2 16,6 9 1-16,-4 3 23 15,3 8-21-15,-1 1-2 16,-1 2 0-16,-3-6 7 16,-1-2-7-16,-6-8 0 15,1-8-9-15,-3-6-13 16,-2-8-68-16,-2-4-73 16,0-2-41-16,0 0-50 15,-21-18-208-15</inkml:trace>
  <inkml:trace contextRef="#ctx0" brushRef="#br0" timeOffset="54274.75">1557 10760 504 0,'0'0'324'16,"0"0"-144"-16,0 0-63 15,0 0-4-15,0 0-75 16,0 0-20-16,-15-8-18 16,46 8 10-16,9-5-10 15,14-7 10-15,4-1-2 16,0-3-8-16,-2-6-5 15,-3-2-73-15,-6-5-123 16,-12-1-145-16,-16 0-276 16</inkml:trace>
  <inkml:trace contextRef="#ctx0" brushRef="#br0" timeOffset="54723.56">1765 10451 168 0,'0'0'181'16,"0"0"-50"-16,0 0-16 15,0 0 5-15,0 0 9 16,0 0 6-16,-138-21-59 16,116 21-16-16,-1 0 21 15,3 0-48-15,-2 0-4 16,-3 9 9-16,1 5-34 16,-3 9 15-16,2 6-12 15,1 16-6-15,2 11 20 0,6 10-17 16,9 9-3-16,7 2 1 15,0-4 10-15,23-8-15 16,14-9 3-16,11-13 0 16,8-14 2-16,8-14-2 15,3-15 0-15,4 0 14 16,-2-29-10-16,-4-10 6 16,-5-13-10-16,-9-8-3 15,-8-5-14-15,-10-2 16 16,-10-2 1-16,-12 0 0 15,-11-1-7-15,0 4 7 16,-21 6 0-16,-8 10 0 16,-2 13-3-16,-2 16 3 15,-1 17-7-15,1 4-2 16,-7 16-41-16,4 22 2 16,10 10-61-16,12 5-40 0,14-9-67 15,22-12-253-15</inkml:trace>
  <inkml:trace contextRef="#ctx0" brushRef="#br0" timeOffset="55321.48">2772 10351 573 0,'0'0'136'0,"0"0"-1"16,0 0-39-16,0 0 27 16,0 0-10-16,0 0-60 15,-13-16-4-15,13 16-18 16,0 0-20-16,0 0 26 16,0 0-37-16,0 12 0 15,-2 22-1-15,0 15 9 16,0 11-1-16,-2 5-7 15,0 4 9-15,2-4-6 0,0-7-1 16,0-3-2-16,2-13 0 16,-2-9-30-16,2-11 0 15,0-12-65-15,0-7-121 16,0-3-18-16,0-12-148 16</inkml:trace>
  <inkml:trace contextRef="#ctx0" brushRef="#br0" timeOffset="55591.31">2668 10367 549 0,'0'0'240'0,"0"0"-61"16,0 0-21-16,0 0-79 0,0 0-23 16,0 0-20-16,42-145-34 15,-11 131 13-15,-6 4-14 16,2 5 5-16,-3 5-7 15,-1 0 1-15,-4 0-1 16,-3 12-5-16,-3 9-18 16,-8 9 19-16,-5 7-7 15,0 7 9-15,-7 2-13 16,-18 3 3-16,-4 0-30 16,-2 1-55-16,2-10-110 15,8-12-174-15</inkml:trace>
  <inkml:trace contextRef="#ctx0" brushRef="#br0" timeOffset="56594.68">2849 10557 562 0,'0'0'372'0,"0"0"-212"16,0 0-82-16,0 0-21 15,0 0-52-15,0 0-1 16,51-32-8-16,-27 32 4 15,1 10 0-15,4 15-4 16,-3 2-9-16,1 5 13 16,-4 4-4-16,-6 1 4 0,-8-3-10 15,-4-4 19-15,-5-6-9 16,0-11 14-16,0-1-13 16,0-5 15-16,-2-7-2 15,-10 0 6-15,-1 0 20 16,-3 0-28-16,3-10 14 15,-1-8-10-15,8-8-11 16,4-4 11-16,2-4-16 16,0-3 5-16,4 4-14 15,16 1 9-15,5 5 0 16,-1 4-4-16,0 5-6 16,-1 4 10-16,-5 6-12 15,-3 3 12-15,-6 5-14 0,1 0 14 16,-4 0 0-16,-2 0-1 15,3 0-13-15,-3 0 11 16,4 10-2-16,-4 2 5 16,2 0-4-16,1-1 7 15,2 0-3-15,0-3 0 16,-2 2 5-16,1-3-5 16,0-3 0-16,0-3 1 15,-1-1 2-15,1 0 4 16,0 0-5-16,-2 0 5 15,-1-8 3-15,-1-3-8 16,-2-2-2-16,-2-1 1 16,0 2-7-16,-4 0 6 15,-11 4 0-15,-4 0-6 0,-1 6 7 16,3 2-4 0,-1 0 3-16,2 4 0 0,7 12-14 15,7 3 13-15,2 0 1 16,0 3-3-16,18-1-3 15,17-6 6-15,13-7 0 16,7-5 0-16,7-3 2 16,-2 0-2-16,-4-25-2 15,-7-8-3-15,-11-7-15 16,-9-8 19-16,-11 2 1 16,-5-3 0-16,-8 3 5 15,-5 0 5-15,0 8-9 16,0 6 26-16,-7 6-25 0,1 9 22 15,4 9-16-15,-1 6-8 16,3 2 7 0,0 0-7-16,0 0-10 0,0 0 6 15,0 19-5-15,0 6 8 16,-2 9 1-16,2 7 0 16,0 7 7-16,0 5-1 15,0 12-5-15,0 6 5 16,0 3 4-16,0 2-6 15,0-6-4-15,7-7 5 16,3-5 2-16,2-12-3 16,1-11-4-16,-2-4 0 0,-1-12 6 15,-4-7-16-15,-2-7 2 16,-2-3-40-16,1-2 22 16,-1-2-55-16,-2-23-97 15,0-11-263-15</inkml:trace>
  <inkml:trace contextRef="#ctx0" brushRef="#br0" timeOffset="57224.68">3595 10706 759 0,'0'0'215'15,"0"0"-79"-15,0 0-30 16,0 0-69-16,0 0-17 16,0 0-15-16,99-82-5 15,-60 62 3-15,1-2 7 16,-7 0-8-16,-6-1-2 15,-6 1 0-15,-6 0 4 0,-8 5 0 16,-2 2-4-16,-3 5 0 16,-2 3 12-16,0 7-14 15,0 0 2-15,0 0 0 16,0 0-14-16,0 0 9 16,0 17 5-16,0 5-3 15,0 5 5-15,0-2-3 16,0 0 1-16,0-3 0 15,0-5-6-15,2-1 9 16,9-5-3-16,0-6 0 0,5-5 4 16,2 0-4-1,7-3 3-15,4-26-1 0,2-9 11 16,0-10-12 0,-2-6-1-16,-5 0 0 0,-4 2 11 15,-9 6-13-15,-2 6 2 16,-6 6 0-16,-3 8 6 15,2 5 0-15,-2 8-6 16,0 6 18-16,0 3-16 16,0 4 16-16,0 0-18 15,0 0 2-15,0 0-3 16,0 0 1-16,0 0 0 16,0 0-1-16,0 19-3 15,0 3 0-15,-2 10 4 16,-3 6 0-16,5 5-5 0,0 10 8 15,0-1-3-15,0 0 0 16,0-8 7-16,5-6-8 16,3-11 1-1,-3-12 0-15,1-4-3 0,-6-8 3 16,3-3-13-16,-3 0-12 16,4-1-36-16,5-22-9 15,-2-7-258-15,1-5-296 16</inkml:trace>
  <inkml:trace contextRef="#ctx0" brushRef="#br0" timeOffset="57393.59">4182 10326 879 0,'0'0'180'0,"0"0"-173"16,0 0-7-16,0 0-14 15,0 0 14-15,0 0 18 16,64 11-18-16,-49-11-12 15,-5 0-75-15,-8-12-95 16,-2-8-192-16</inkml:trace>
  <inkml:trace contextRef="#ctx0" brushRef="#br0" timeOffset="57541.51">3907 10135 812 0,'0'0'183'0,"0"0"-153"15,0 0-30-15,0 0-6 0,0 0 6 16,0 0-37-16,27 77-95 16,28-58-17-16,8-6-284 15</inkml:trace>
  <inkml:trace contextRef="#ctx0" brushRef="#br0" timeOffset="58068.71">4545 10357 428 0,'0'0'91'15,"0"0"-82"-15,0 0 29 16,0 0-14-16,0 0-1 16,0 0-5-16,46 36-11 0,-44-34 35 15,1-2 8-15,-3 0 36 16,0 0 43-16,0 0-30 15,0 0 7-15,0-6-81 16,0-4-19-16,0 3 14 16,0 0-19-16,0 2-1 15,0 2 16-15,-5 3-14 16,-5 0 2-16,-4 3-4 16,-2 18 0-16,-4 7-11 15,7 4 14-15,-5 3-3 16,9-4 3-16,1 1 3 15,0-6 2-15,6-6-8 16,2-4 0-16,0-7 5 0,0-5 0 16,0-4-5-16,0 0 6 15,5-4 2-15,4-19 25 16,0 0-33-16,-3-2 0 16,-4 3-9-16,0 7 15 15,6 2-6-15,-4 5 0 16,0 3-2-16,7 2-3 15,3 3-7-15,3 0 11 16,10 10-15-16,-2 12 12 16,2 2 4-16,2 0-4 0,0-6-47 15,0-7-52 1,-2-11-71-16,0 0-226 0</inkml:trace>
  <inkml:trace contextRef="#ctx0" brushRef="#br0" timeOffset="58792.62">4855 10181 845 0,'0'0'193'0,"0"0"-61"15,0 0-38-15,0 0-52 16,0 0-31-16,0 0-7 16,-14-27-4-16,14 49 0 15,0 7 4-15,0 6 0 16,5 4 15-16,-1 1-13 15,-1 1-4-15,-1-6 13 0,-2-3-6 16,0-8-9-16,0-8 0 16,0-7 6-16,0-6-2 15,2-3-4-15,2 0 0 16,5 0 18-16,7-6-9 16,2-12 0-16,6-7-9 15,1 6-11-15,-1 1 9 16,1 4-19-16,-6 7-4 15,2 4 24-15,-7 3-29 16,-4 0 24-16,-5 0-1 0,-5 5-21 16,0 10 14-16,0 3-13 15,-18 2 27 1,-6 0 37-16,-3 0-35 0,2-4 17 16,3-4-1-16,7-4-16 15,5-4 23-15,6-4-13 16,4 0 0-16,0 0 26 15,0 0-38-15,0 0 16 16,0-5-16-16,16-9 4 16,3-3-12-16,6 1 8 15,4-2-4-15,4-1-8 16,1-2 0-16,0-4 10 16,-6 0 2-16,1-1 0 15,-4-1-4-15,-5 3 4 16,-5 5 0-16,-3 4-3 0,-6 5 7 15,-1 6-4-15,-5 4 0 16,0 0-1-16,0 0-8 16,0 0-6-16,0 0-15 15,0 13 29-15,0 8 1 16,0 10 8-16,2 3 9 16,2 5-9-16,8 0 27 15,1-3-35-15,3-6 4 16,1-6-1-16,-3-10 4 15,-5-7-14-15,2-7-1 16,0 0-46-16,4-21 35 16,2-13-71-16,-7-10-165 0,-3-4-141 15</inkml:trace>
  <inkml:trace contextRef="#ctx0" brushRef="#br0" timeOffset="59037.01">5351 10089 609 0,'0'0'169'0,"0"0"-83"15,0 0-34-15,0 0-27 16,0 0 12-16,0 0-17 16,-17 26-5-16,19-21 13 15,7-3-9-15,0-2 37 16,2 0 41-16,-2-4-49 16,2-13 2-16,-4-4-49 15,0 1 7-15,-7 0-16 0,0 4-2 16,0 8-8-1,0 3-35-15,0 5-48 0,0 0-49 16,0 27-93-16,0 7-33 16,0 9-29-16</inkml:trace>
  <inkml:trace contextRef="#ctx0" brushRef="#br0" timeOffset="60362.68">5538 10444 98 0,'0'0'466'0,"0"0"-273"0,0 0 2 16,0 0-118-16,0 0-43 0,0 0 2 16,61-93-33-1,-50 58-3-15,-2-4 3 0,-2-3 2 16,-5-7 0 0,-2-1-5-16,0 3 0 0,0 1 5 15,0 11 1-15,0 9 0 16,0 9 10-16,0 8-12 15,0 4 5-15,0 5-9 16,0 0 0-16,0 0-8 16,0 0 5-16,0 0 2 15,0 0-5-15,0 0-6 16,-2 19 12-16,2 8 4 16,0 12 3-16,0 1 8 15,0 2-9-15,2-1 4 16,9-6 0-16,0-5-9 0,1-1 13 15,-1-7-14 1,0-6 0-16,-2-5 7 0,2-4 0 16,-2-7-7-16,-1 0 4 15,2 0 0-15,-2 0 18 16,1 0-22-16,-1-16-5 16,0-2 0-16,1-4-41 15,3 2 39-15,-4 2 5 16,1 1 4-16,-3 4 6 15,0 4-5-15,-2 6 0 16,-2 1 41-16,-2 2-34 16,0 0 12-16,0 0-22 0,2 0 9 15,3 2-18-15,1 18 7 16,3 4 2-16,0-1-1 16,2-2 8-16,0-5-7 15,-2-6 0-15,-4-4 1 16,1-5 5-16,-4-1-6 15,5 0 0-15,7-1 17 16,1-15-10-16,3-8-14 16,3-8 7-16,-2-7-33 15,1-5 5-15,-1-2-5 16,-4-3 21-16,-7 0 3 16,-2 1 17-16,-6 2-8 15,0 6 28-15,0 8-12 16,0 11 28-16,0 7-26 15,0 7 0-15,0 5 8 0,0-1-21 16,0 3-1-16,0 0-4 16,-4 0-1-16,-4 3-10 15,-1 16 11-15,-3 8 0 16,2 11-9-16,1 6 14 16,0 4-7-16,4 8 2 15,5 0 0-15,0 0 1 16,0-6-1-16,5-2 0 15,10-7-3-15,6-7 9 16,-2-7-6-16,4-6 0 0,2-10 3 16,1-11-6-1,3 0 6-15,0-21 0 16,-5-9-3-16,1-2-22 16,-9-1 5-16,-5 6-1 0,-7 0 18 15,-4 5-3-15,0 4 3 16,0 6 0-16,0 5 9 15,0 4-5-15,0 3-8 16,0 0 4-16,0 0-10 16,0 16 3-16,0 2 7 15,0 2 0-15,0-4-4 16,4-2 9-16,8-4-5 0,-3-6 0 16,3-4 2-1,-2 0 10-15,1 0-4 16,1-2-5-16,-3-12 6 0,-1 0 2 15,-1 3-11-15,-2 4 0 16,-3 5 3-16,-2 2-3 16,0 0 0-16,0 5-8 15,0 21 0-15,2 16 11 16,3 14-3-16,1 8 7 16,3 8-4-16,-2 4 28 15,2 1-21-15,-1-3 1 16,-1-10 15-16,-2-8-23 15,-3-16 7-15,-2-12-10 16,0-13 4-16,0-9 7 16,0-6-8-16,0 0-3 0,-9-3 34 15,-9-20-30-15,-4-16 6 16,-1-12-10-16,2-9-20 16,-2-10 0-16,-2-10-36 15,3-7-34-15,3-5-158 16,2 7-438-16</inkml:trace>
  <inkml:trace contextRef="#ctx0" brushRef="#br0" timeOffset="60570.11">6096 9962 916 0,'0'0'217'0,"0"0"-144"16,0 0-66-16,0 0 8 15,0 0 22-15,0 0-35 0,175-35 10 16,-146 22-12-16,-10-1-14 16,-10 4 14-16,-9 1-75 15,0 2-32-15,-18 1-181 16,-19-6-391-16</inkml:trace>
  <inkml:trace contextRef="#ctx0" brushRef="#br0" timeOffset="60691.04">5927 9924 397 0,'0'0'480'16,"0"0"-340"-16,0 0-131 15,0 0-9-15,0 0-36 0,0 0-120 16,9 12-169 0</inkml:trace>
  <inkml:trace contextRef="#ctx0" brushRef="#br0" timeOffset="64058.65">6957 9982 94 0,'0'0'80'0,"0"0"-75"16,0 0 34-16,0 0-2 15,0 0-22-15,0 0 21 16,0 0 19-16,97 15 32 16,-91-13-21-16,-6 1 15 15,0-3 6-15,0 0-31 16,0 0-2-16,0 0 17 16,0 0-16-16,0 0 11 15,0 0-7-15,0 0-15 16,0-5 3-16,0-4-42 15,0-1 0-15,0-3 18 0,0 4-19 16,-8 1 9-16,-3 6 8 16,1 2-6-16,-6 0-5 15,-5 4-10-15,2 20-1 16,-2 8-4-16,6 5 5 16,6 4 0-16,2-1 0 15,5-2 0-15,2-7 1 16,0-7-1-16,0-10 0 15,0-9-2-15,6-5 6 16,8 0-4-16,2-14 30 16,4-12-27-16,2-6 7 0,-2 0-10 15,0 4-6 1,3 2 6-16,-4 5-14 0,2 7 14 16,-6 5 0-16,1 9 1 15,-3 0-12-15,1 12 8 16,1 22 3-16,1 13 15 15,1 1 11-15,1-2 1 16,-5-6-8-16,1-14-14 16,-3-8 15-16,-4-12-18 15,0-6-1-15,2 0 18 16,3-2-2-16,7-20 7 16,3-9-23-16,3-3 6 15,4-3-14-15,4-6 1 0,3 2-16 16,-3 2 0-16,-2 13 0 15,-4 10 21 1,-6 10-5-16,-4 6 2 0,-3 0-2 16,-6 12-5-16,-1 10 6 15,-7 6-4-15,0 0 18 16,0 3-3-16,-2-6-1 16,-14-3-4-16,3-4 13 15,0-6-12-15,3-5-2 16,6-5 7-16,0-1-2 15,4-1 6-15,0 0 1 16,0 0-5-16,0-1 13 16,6-15-20-16,14-4 0 0,3-3-4 15,4 1 10-15,1-1-8 16,3-2 2-16,0-1 0 16,4-2 4-16,-4 1-2 15,-8-2-2-15,0 0 0 16,-7 8-1-16,-7 7 1 15,-5 3 0-15,-4 10 1 16,0 1-4-16,0 0 3 16,0 0 0-16,0 0 0 15,0 8-13-15,0 8 8 16,0 5 5-16,0 6 0 16,4 6 0-16,15-4 0 15,1 3 0-15,2-3-1 16,-6-2 5-16,-6-6-4 0,-5-6 0 15,-5-4 2-15,0-4 5 16,-13 0-4-16,-3-6 8 16,-2 2-3-16,5-3-2 15,0 0-2-15,6 0-2 16,3 0-1-16,1-15 15 16,3-3-15-16,0-2-1 15,14-2 0-15,8 0-7 16,9 4 2-16,3 0 5 15,1 4-1-15,-1-1-6 16,-3-2-5-16,-7 2 9 16,-3 1 1-16,-4 1-5 15,-3-1 3-15,-3-3 4 0,0 0-3 16,-5 0-3-16,-1 2-2 16,-3 4 8-16,-2-2 0 15,0 5-8-15,0 2 7 16,0 1 1-16,0 3 0 15,0 2-2-15,0 0 2 16,-2 0-2-16,-7 11 0 16,-4 12-4-16,2 3 5 15,-3 6 1-15,5 3 0 16,1-3 0-16,8-2 4 16,0-2-4-16,0-10 0 15,15-4 8-15,10-9-8 16,1-5 4-16,6 0-1 15,-5 0 17-15,-2-21-18 0,0-3-3 16,-2-4 1-16,-1-3-20 16,1-6 13-16,-8-5-15 15,-4 2-6-15,-4 8 20 16,-7 7-12-16,0 14 20 16,0 7-5-16,0 4 4 15,0 0-2-15,-2 4-6 16,-8 16 9-16,8 4-7 15,2 3 13-15,0-1-6 16,0-1 0-16,2-4 2 16,12 2-4-16,4 0 2 0,0 2 0 15,-3-3 15-15,1-4-9 16,-7-6 8-16,-5-4-14 16,-4-2 4-16,0 0-5 15,0-1 1-15,-7 2 0 16,-6 0 7-16,2-5-5 15,6-1-2-15,5-1 5 16,0 0-2-16,0-10 7 16,9-9-10-16,11-6-22 15,5 4 21-15,0-2-18 16,0 2 15-16,-2 4 2 16,2-3-8-16,-2-3 7 15,-6 6 3-15,-3 1 0 16,-6 3 1-16,-3 6 1 0,-3 2-2 15,0 0 3-15,-2 5 0 16,0 0-6-16,0 0 3 16,0 0-17-16,0 5 14 15,0 18-10-15,0 5 13 16,0 4-1-16,0 1 5 16,3 1-1-16,4-8 3 15,-1-3 1-15,1-9 13 16,-1-7-17-16,-3-7 6 15,1 0 2-15,-1 0-2 16,3 0 15-16,3-19-21 16,7-3-2-16,1-4-2 15,1 3 0-15,-3 4-6 0,-1 5 6 16,-5 6-2-16,-5 3-2 16,2 5 5-16,-4 0-7 15,2 5 6-15,2 19-10 16,1 8 11-16,2 6 4 15,0-1 1-15,0-3 1 16,-3-9 0-16,-1-4-5 16,-3-12 7-16,-2-3-3 15,3-4-5-15,-3-2 4 16,4 0-2-16,3-2 15 16,-1-16-17-16,3-6-9 0,0-2 4 15,2-1-19 1,3 0 13-16,1 3 10 0,3 5-5 15,-2 2 4-15,-3 7 2 16,-2 8 0-16,-2 2-4 16,0 0-5-16,2 24 9 15,0 6 12-15,3 4-6 16,-3 0 9-16,3-6-8 16,-6-5-6-16,1-9 9 15,-3-5-7-15,-3-4-3 16,-1-3 0-16,-2-2 2 15,0 0-1-15,3 0 3 16,-1-9 0-16,4-14-4 16,7-10-31-16,4 1 14 0,2-4-1 15,3 4-5 1,1 3 22-16,-5 3 0 0,-3 11 1 16,-4 5 23-16,-1 3-10 15,-4 7 8-15,1 0-19 16,1 9 6-16,2 14-4 15,-1 6 4-15,-1 3-5 16,0-2 14-16,0-5-14 16,1 1 8-16,0-9-9 15,0-7 1-15,0-4 1 16,2-6-2-16,2 0-1 16,3 0 12-16,-2 0-10 15,1-10-6-15,1-8 0 16,-1-4-11-16,1-4 6 15,-1-1-15-15,1 1 7 0,-3-1 15 16,-1-1-5-16,-6 0 5 16,1 2 1-16,-7 4-3 15,0 8 0-15,0 2 3 16,0 3 0-16,0 5 1 16,0 4 0-16,0 0-2 15,0 0 1-15,-7 0-10 16,1 15 9-16,0 4 1 15,2 4 0-15,2 0-2 16,0 6 8-16,2 0-2 16,0 4 2-16,0-3-5 15,0-3 7-15,0-8-8 0,4-5 1 16,6-8 7-16,-2-6-5 16,5 0 8-16,-1 0-2 15,3-20-6-15,-1-2-6 16,-1-4 2-16,-1 0-13 15,1 0 12-15,-2 3-23 16,0 0 20-16,-2 7 0 16,2 6 4-16,-2 4-5 15,2 6 3-15,0 0 3 16,1 2 7-16,-2 22-5 16,4 5 13-16,-1 6 3 15,2-5-11-15,2-2 6 16,-7-8-13-16,2-8 0 0,-8-5 2 15,-1-7 7-15,-1 0-8 16,4 0 8-16,4-16-9 16,1-13-2-16,2-3-15 15,3-4-1-15,-3 2 8 16,3 3-11-16,-1 6 15 16,-4 11 6-16,0 6 0 15,-2 8 12-15,3 1-7 16,1 24 1-16,3 8 25 15,-1 6-23-15,3-5 3 16,-7-2-11-16,1-8-4 16,-4-6-4-16,-1-3-45 0,-1-8-45 15,-4-7-148-15,4 0-187 16</inkml:trace>
  <inkml:trace contextRef="#ctx0" brushRef="#br0" timeOffset="64418.45">10173 9675 106 0,'0'0'781'0,"0"0"-583"16,0 0-71-16,0 0-59 15,0 0-13-15,0 0-55 16,21-65 0-16,-15 88-12 16,-2 9 12-16,3 4 8 15,2 6-3-15,0 2-1 16,0 4 7-16,0-2-9 0,-4-3-2 15,-1-3 0-15,-4-7-2 16,0-10-1-16,0-3-2 16,-9-12-4-16,2-1 8 15,0-7 2-15,1 0 0 16,2-7 13-16,-1-17 5 16,3-10 2-16,2-8-3 15,2-6-9-15,27 2 1 16,11-1-7-16,6 7-2 15,2 15-1-15,-4 6-7 16,-10 15 2-16,-6 4-51 16,-10 4-69-16,-7 15-209 0,-8-4-358 15</inkml:trace>
  <inkml:trace contextRef="#ctx0" brushRef="#br0" timeOffset="65485.68">1690 12364 195 0,'0'0'201'0,"0"0"-73"15,0 0 14-15,0 0-22 16,0 0 24-16,0 0-33 16,0-44-12-16,0 42 0 15,0 0-32-15,0 2-28 16,0 0 6-16,0 0-41 16,0 0 6-16,0 0-10 15,0 0 1-15,0 4-5 16,0 16-2-16,0 12 6 0,2 5 3 15,2 0-1-15,-2 2-2 16,0-2 0 0,-2 0 3-16,0-3-4 0,0-5 1 15,0-4-14-15,0-4 6 16,0-9-38-16,0-3 10 16,0-5-13-16,0-2-56 15,0-2-43-15,-4 0-30 16,4-15-185-16</inkml:trace>
  <inkml:trace contextRef="#ctx0" brushRef="#br0" timeOffset="65940.33">1684 12395 779 0,'0'0'142'0,"0"0"-67"16,0 0 25-16,0 0-41 15,0 0-26-15,0 0-12 16,0 0-16-16,83-119 18 16,-69 113-23-16,-3 3 1 15,-3 3-9-15,4 0 7 16,-3 0-7-16,2 6 7 16,-4 14-3-16,-5-1 1 15,-2 8 3-15,0-2 0 16,-7 3-8-16,-11-2-3 0,-2-1 0 15,5-8-23-15,3-6-2 16,8-7 1-16,4-4-15 16,0 0 31-16,6-8 17 15,19-15 4-15,6 1-2 16,3 4 23-16,1 4-1 16,-4 9 7-16,-6 3-18 15,-9 2 6-15,-12 0 27 16,-4 0-39-16,0 0 21 15,-2 0 7-15,-16 17-18 16,-11 4 16-16,-2 2-31 16,-3 4 3-16,1-8-9 15,4-3-33-15,10-6-109 0,3-10-64 16,9 0-221 0</inkml:trace>
  <inkml:trace contextRef="#ctx0" brushRef="#br0" timeOffset="66398.64">1872 12131 442 0,'0'0'296'0,"0"0"-227"16,0 0-58-16,0 0 12 15,0 0 42-15,0 0-46 16,-99-21 17-16,80 21 10 0,-4 9-1 15,-1 8 28-15,-3 2-16 16,5 8-25-16,0 5 20 16,1 8-38-16,2 11 0 15,3 8 1-15,5 7-14 16,4 5 19-16,7 1-18 16,0 2 0-16,3-7 17 15,23-9-15-15,10-16-2 16,6-17 7-16,10-13-8 15,0-12 30-15,7 0-23 16,-1-35 1-16,2-18 6 16,2-13-9-16,-6-9-12 0,-13-2-3 15,-19 0 9 1,-20 1 1-16,-4 2-1 0,-26 3 0 16,-21 8 9-16,-7 10-4 15,-4 15 8-15,7 16-13 16,4 12-3-16,10 10 2 15,5 0-42-15,12 19-71 16,16 2-182-16,4-7-512 16</inkml:trace>
  <inkml:trace contextRef="#ctx0" brushRef="#br0" timeOffset="67823.64">1781 12503 214 0,'0'0'156'0,"0"0"-55"15,0 0-1-15,0 0-22 16,0 0 6-16,0 0-28 0,11-23-17 15,-5 14 20-15,-2-2-20 16,8-1 0-16,-1-2 9 16,7-2-34-16,0 2-7 15,2 2-4-15,-2 6 1 16,2 5-8-16,0 1-6 16,5 0-1-16,2 10 6 15,-4 7-10-15,-4 5 10 16,-11-1-10-16,-8-4-29 15,0 3 29-15,-17 3 6 16,-22 0 9-16,-5 1 47 16,-1-3-35-16,12-3 13 0,9-6-5 15,12 0-18-15,10 0-4 16,2-2-138-16,9-6-290 16</inkml:trace>
  <inkml:trace contextRef="#ctx0" brushRef="#br0" timeOffset="74738.08">3049 12101 296 0,'0'0'150'16,"0"0"-13"-16,0 0-58 15,0 0-17-15,0 0-17 16,0 0-25-16,0 0-20 0,-20-9 6 16,12 31-6-1,-6 11 65-15,1 7-27 0,1 8 16 16,3 3 13-16,7 0-22 16,2-8-11-16,0-5-19 15,13-10-15-15,5-7 26 16,3-12-15-16,-6-5-9 15,3-4 18-15,-3-4-10 16,5-24 24-16,1-8-34 16,-4-10 9-16,-3-8-9 15,-10 0 4-15,-4 0-4 16,0 0 0-16,-4 8-2 16,-14 8 1-16,0 7 1 15,5 15 0-15,2 12 25 0,-1 4-25 16,-1 4 0-16,-1 28-12 15,-1 13 19-15,7 6-7 16,8 8 0-16,0-7 1 16,6-5 7-16,23-12 0 15,9-11-8-15,4-8 2 16,5-13 13-16,1-3-10 16,0-12 0-16,-4-22 0 15,-4-10 14-15,-6-9-17 16,-7-5-2-16,-5-2 0 15,-9 4 9-15,-4 3-9 16,-5 7 0-16,-4 12 2 16,2 12 23-16,-2 8-21 0,0 10 4 15,0 4-8-15,0 0-7 16,0 0 3-16,0 18-15 16,0 15 18-16,0 22-6 15,0 10 14-15,-6 11-2 16,-5 8 7-16,-3 2 0 15,1 2-2-15,2 3-2 16,-5-4-6-16,3 5 34 16,-1-7-33-16,1 1 7 15,5-3-2-15,3-9 7 16,2-15-14-16,3-18-1 16,0-23 0-16,0-14 3 0,19-4 7 15,14-24 7 1,11-15 10-16,3-12-15 0,-5-2-6 15,-8 2-6 1,-10 5 0-16,-8 1-2 0,-11 3 4 16,-5 1-2-16,0 2 0 15,-9-3-1-15,-16 4-4 16,-6 4 5-16,0 8 0 16,0 5-8-16,4 10 9 15,2 4-1-15,7 5 0 16,7 0-5-16,7 2-1 15,4 0 6-15,0 0-19 16,0 0 16-16,9-5-35 16,17-4 38-16,6-5-13 15,5-7-1-15,2-8 11 0,-6-2-1 16,-2-8 4-16,-4 1-1 16,-9-4 3-16,-4 1-2 15,-6 4 0-15,-8-1 12 16,0 4-11-16,0 1-1 15,0 8 7-15,0 4 7 16,-2 9-6-16,0 8-8 16,0 4 0-16,2 0 0 15,-2 0-6-15,-1 0 1 16,-4 8 5-16,-6 21-14 16,0 8 16-16,-3 13-2 15,1 13 0-15,1 5 7 0,-1 9-7 16,1 3 0-16,3 3 6 15,-1 1 8-15,2-3-3 16,3-11-11-16,5-10 0 16,2-17 14-16,0-14-14 15,0-13 0-15,0-7 0 16,11-9 7-16,9 0 0 16,5 0 3-16,8-22-2 15,3-10 6-15,1-7-14 16,-3-7 0-16,-5-7-20 15,-5 0 13-15,-5-3-19 16,-13 0 18-16,-6 6 5 16,0 6-17-16,0 7 20 0,-16 9-11 15,1 11 11-15,-1 4-15 16,5 5 15-16,2 7 0 16,2-2-2-16,5 3-4 15,0 0-4-15,2 0 10 16,0 0 0-16,0 0-17 15,0 0 16-15,0 3 1 16,16 0 0-16,5-1-2 16,4-2-1-16,4 0 3 15,2 0 0-15,-2-10-10 16,-4-8 14-16,-3-4-4 16,-2-3 0-16,-6-2-1 15,-6 1 1-15,-3 0 0 0,-3 6 0 16,-2 2-1-16,0 4 4 15,0 6-3-15,0 4 0 16,0 4-12-16,0 0 10 16,0 0-11-16,0 0-11 15,-4 4 13-15,-9 12 14 16,-3 5-3-16,5 6 0 16,-1 2 3-16,8 6-7 15,4 1 4-15,0 2 0 16,0-6 4-16,16-4 7 15,6-10-11-15,4-8 0 16,3-8 11-16,6-2 6 0,0-7-11 16,1-22-5-1,-3-7 21-15,-4-4-15 0,-7-4-7 16,-4 1 1-16,-9 5 11 16,-2 6-10-16,-5 6-2 15,-2 8 0-15,0 7 21 16,0 4-12-16,0 6-9 15,0 1 0-15,0 0-23 16,-12 8 18-16,-5 13-1 16,3 6 5-16,5-1-12 15,7-1-11-15,2-4 11 16,0-3 7-16,2-2-35 16,12-2 41-16,-1 1-11 15,0-4 11-15,-1 1 0 0,-3-3 2 16,-3 0-2-16,-2-4 0 15,4 0 6-15,-4-1-8 16,-2-1 2-16,3-3 0 16,-3 1 7-16,0 1-3 15,2 0-4-15,6-2 0 16,-2 0 7-16,5 0-6 16,8-2 12-16,1-16-7 15,5-5 15-15,-5-6-15 16,5-1-6-16,-5-1 0 15,1-4 7-15,-4 1-7 16,-7 1 0-16,-3 5 0 16,-7 6-4-16,-2 7 4 15,0 6 0-15,0 5 0 0,0 4-17 16,0 0 16-16,-7 0-22 16,-1 0 8-16,3 11 0 15,5 5 5-15,0-1 10 16,3 5 0-16,20 4 12 15,6 5-14-15,0 1 2 16,-2-4 0-16,-11-2 35 16,-9-7-30-16,-7 2 3 15,0-3 5-15,-9-6-8 16,-7-2 17-16,1-3-22 16,3-4 0-16,6-1-7 0,3 0-4 15,3 0-33-15,0-16-76 16,25-15-425-1</inkml:trace>
  <inkml:trace contextRef="#ctx0" brushRef="#br0" timeOffset="76754.89">5325 12023 610 0,'0'0'189'0,"0"0"-32"16,0 0-76-16,0 0-25 16,0 0-15-16,0 0-28 15,3-86 34-15,-3 84-25 16,0 2-9-16,0 0-13 0,0 4-2 16,0 22 1-1,0 10-4-15,0 10 10 0,0 3 12 16,0-4-17-16,0 0 0 15,6-10 7-15,7-9-1 16,3-11-6-16,-1-10 0 16,1-5-5-16,4 0 5 15,0-20 0-15,3-15-10 16,1-4-4-16,-2-3-39 16,3 3 25-16,-3 2 0 15,-1 9-3-15,-8 6 30 16,-5 10-13-16,-3 8 14 15,-5 4 2-15,0 0-2 16,0 7-17-16,0 20 17 16,2 7 17-16,1 6 26 15,3 6-31-15,3-2-10 0,2 1 27 16,3-10-22-16,-1-6-4 16,1-13 9-16,-4-12-11 15,1-4 46-15,-1 0-4 16,-4-18-6-16,5-13 1 15,-1-4-29-15,-2-10-9 16,-4 1 0-16,-4-3 5 16,0-2-15-16,-2 7 10 15,-11 4 0-15,-1 14-6 16,4 11 6-16,5 6 0 16,0 5-1-16,5 2 4 15,-2 0-11-15,-2 0 8 16,-1 14 0-16,1 6-10 0,4 6 16 15,0-2-6-15,0 0 0 16,11 1 3-16,11-6-2 16,7-3-1-16,-2-5 0 15,0-10 6-15,0-1 6 16,-3 0-12-16,-4-12 2 16,0-11 9-16,-2-6-10 15,-4 2-1-15,-1-4-2 16,-4 3-12-16,0 4-3 15,-5 8 17-15,-2 2-1 16,0 8 4-16,-2 4-6 16,0 0 3-16,0 2 0 15,0 0-13-15,0 0 0 0,0 20 10 16,0 6-1 0,-4 6 8-16,-2 2-9 0,-1 6 5 15,4 3 0-15,3-3-3 16,0-4 12-16,0-5-9 15,0-8 0-15,14-9 2 16,-1-5-3-16,3-9 1 16,1 0 0-16,6-13 21 15,2-18-5-15,4-6-21 16,0-7 5-16,0-5-2 16,-3 1-12-16,-6 2 11 15,0-3 3-15,-4 8-11 0,-5 1 18 16,-2 4-7-16,-5 6 0 15,-2 6 4-15,-2 6-5 16,0 3 1-16,0 8 0 16,0 3-6-16,0 1 8 15,0 3-4-15,0-2 0 16,0 2-3-16,0-2-8 16,-2 2 13-16,0 0 0 15,-2 0-11-15,1 0 6 16,-1 0 4-16,0 0 1 15,0 2 0-15,1 7-7 16,0-2 7-16,-1 4 0 16,2-1-6-16,2-2 15 15,0 2-9-15,0-2 0 16,0-2 4-16,0-5-7 0,0-1 3 16,2 0 0-16,5 0 16 15,2 0-6-15,0-15-5 16,2-5-5-16,0-5 6 15,0-3-3-15,1-2-3 16,-2 1 0-16,-1-3-5 16,-5 1 14-16,2 9-9 15,-6 4 5-15,0 10-5 16,0 6 25-16,0 2-25 16,0 0-3-16,0 3-11 0,0 22 7 15,-8 8 7-15,-3 11 0 16,1 3 3-16,-2 7-5 15,3 5 2 1,3 1 0-16,4-2-3 0,2-2 11 16,0-6-8-16,0-4 0 15,0-9 6-15,8-9 4 16,1-13-10-16,3-7 0 16,1-8 5-16,1 0 6 15,7-9-9-15,6-17-2 16,4-13 8-16,-2-8-7 15,0-6-1-15,-4 0-5 16,-5 0-10-16,-5 7 5 16,-6 6 10-16,-5 5 0 15,-4 12 3-15,0 9-5 0,0 7 2 16,0 7 0-16,0 0-15 16,0 3-3-16,0 18 18 15,-10 12 0-15,-1 4 1 16,-1 8-3-16,3 2 2 15,7 4 0-15,2 2-4 16,0-4 12-16,7-5-8 16,13-8 0-16,3-12 3 15,0-10 6-15,0-14-5 16,0 0-4-16,-1-10 30 16,2-22-23-16,0-5-7 15,1-5 0-15,2-4 2 0,-4 0-6 16,-4 5 4-16,-3 1 0 15,-5 8-12-15,-7 9 17 16,-2 12-5-16,-2 7 0 16,0 4-3-16,0 0-8 15,0 23-1-15,8 12 12 16,-2 9-6-16,5 0 13 16,3-2-7-16,-8-4 0 15,1-9 2-15,-7-8-15 16,0-7-54-16,0-8-95 15,-17-6-32-15,-8-4-106 16</inkml:trace>
  <inkml:trace contextRef="#ctx0" brushRef="#br0" timeOffset="76923.84">5956 11568 974 0,'0'0'89'0,"0"0"-86"16,0 0-6-16,0 0-215 15,0 0-205-15</inkml:trace>
  <inkml:trace contextRef="#ctx0" brushRef="#br0" timeOffset="78067.08">7552 11582 147 0,'0'0'428'15,"0"0"-252"-15,0 0-28 16,0 0-51-16,0 0 8 16,0 0-43-16,-22-94-10 15,22 94-35-15,0 0-17 16,0 14-3-16,0 16-1 15,4 10 4-15,0 12 22 16,0 3-22-16,0 3 0 16,-4-2 10-16,0-6-2 15,0-8-8-15,0-12 0 16,0-15 4-16,0-10 3 0,2-5 1 16,9-5-8-16,11-21 27 15,5-13-20-15,4-3-7 16,7 2 0-16,-3 8-28 15,1 6 25-15,-1 11-22 16,0 10 12-16,-7 5-4 16,-4 0 11-16,-8 7 4 15,-13 11 2-15,-3 3 0 16,-9 1-4-16,-20 2 4 16,-8 0 0-16,0-5 9 0,6-2 3 15,2-5-12 1,9-6 0-16,8-2 8 0,8-4-1 15,4 0-5 1,0 0-2-16,0-7 28 0,23-14-26 16,8-4-2-16,7 1 0 15,7 1 3-15,1 0-4 16,-1 2 1-16,-1-2 0 16,-4 4-10-16,-7-3 7 15,-4-1-5-15,-4 3-3 16,-7-2 6-16,-3 5-13 15,-3 0 16-15,-5 3 0 16,-3 2-15-16,-4 4 7 0,0 4 9 16,0 0-7-16,0 3 5 15,0 1-12-15,-9 0 6 16,-9 0 9-16,-5 5-15 16,0 16 23-16,-2 8-8 15,0 5 21-15,9 8-9 16,8 3 33-16,8-2-38 15,0-4 5-15,8-5 20 16,17-8-23-16,8-10-4 16,4-10-5-16,5-6-1 15,2-4-7-15,3-24-135 16,3-8-139-16,-2-7-296 16</inkml:trace>
  <inkml:trace contextRef="#ctx0" brushRef="#br0" timeOffset="78698.98">8557 11594 369 0,'0'0'384'16,"0"0"-188"-16,0 0-70 15,0 0-56-15,0 0-23 16,0 0-25-16,23-10-17 16,-10 10 7-16,-2 2-12 15,-2 13 3-15,-2 6-6 16,-3 5 3-16,0 2 0 15,1 3 10-15,-3-5 2 16,1-6-12-16,1-6 0 16,-2-8 0-16,-2-3 3 15,5-3-3-15,-3 0 0 16,2-1 16-16,7-18-8 0,1-4-16 16,1-3 8-16,5-1 0 15,2 1-15-15,-2 2 8 16,2 7 7-16,-3 2-15 15,-1 9 11-15,-3 6 0 16,-1 0-2-16,-1 4 6 16,-3 15-11-16,0 8 11 15,-4-1 0-15,-4 0 14 16,2-3-1-16,-2-5-13 16,0-6 0-16,0-5 1 0,0-5 0 15,0-2 1 1,5 0-2-16,-1-3 27 0,5-20-21 15,5-9-12 1,1-4-5-16,5 2-1 0,0 4 3 16,0 7-11-16,0 3 20 15,1 8-9-15,-4 5 26 16,1 5-17-16,-1 2 4 16,2 4 3-16,1 20 19 15,2 6-22-15,-4 6 7 16,-2 0 2-16,-3 0-2 15,-7-6-11-15,1-2 0 16,-2-6 0-16,-1-5 1 0,-1-7-1 16,-1-6-9-1,2-3-14-15,0-1-58 0,5 0-11 16,5-10-128 0,3-13-437-16</inkml:trace>
  <inkml:trace contextRef="#ctx0" brushRef="#br0" timeOffset="79732.89">9558 11598 115 0,'0'0'146'15,"0"0"21"-15,0 0 41 0,0 0-74 16,0 0 12-16,0 0-56 15,2-9-31-15,-2-2-26 16,0-1-33-16,0 1 0 16,0-4-14-16,0 1 14 15,0 2 0-15,-8 2-10 16,-4 3 10-16,-1 7 7 16,-1 0-7-16,-1 0 0 15,1 17-1-15,-1 9 16 16,1 6-15-16,1 2 7 15,5 2-6-15,1-2 22 16,4-3-20-16,3-8-2 16,0-6-1-16,0-10 8 15,0-5-8-15,0-2 2 16,0 0-2-16,14-8 63 0,6-19-61 16,2-10-1-16,3 0-1 15,1-2 5-15,1 6-10 16,0 4 1-16,-5 6 4 15,-4 8 3-15,-2 7 3 16,-3 5-6-16,0 3 19 16,-1 5-15-16,1 22-8 15,1 2 0-15,1 5 4 16,1-4 3-16,-1-2-3 16,-1-6-46-16,3-5-26 0,6-8-87 15,-1-9-32 1,5 0 6-16,-5 0-14 0,-4-12 31 15,-10-3 23-15,-3-2 81 16,2-1 64-16,2 0 195 16,4-2-133-16,5 0 63 15,-5 0-7-15,-1 5 25 16,-4 4-42-16,-6 1-11 16,-2 6 29-16,0-3-57 15,0 2 11-15,0-1-28 16,0 0-42-16,-10 6 5 15,-6 0-8-15,-2 0 0 16,-4 3-12-16,1 17 22 0,-3 3-16 16,6 5 6-1,4 5 0-15,2-1 3 0,5-5-3 16,5-1 0-16,2-7-5 16,0-7 0-16,0-8 5 15,13-4 2-15,9 0 21 16,3-11 17-16,4-15-40 15,2-10-6-15,-4-6-7 16,-5-6-38-16,-2-4 42 16,-9-4-5-16,-7-2 14 15,-4-2 3-15,0 3 4 16,0 8-1-16,0 16 22 16,0 13-16-16,-2 15 28 15,2 5-29-15,0 0-3 0,0 0-16 16,0 17-11-16,0 9 19 15,0 6 10-15,0 9-2 16,0 0 36-16,-4 10-16 16,-1 7-15-16,3 2 13 15,2 1-26-15,0-10 0 16,0-7 1-16,0-8-1 16,7-10-8-16,1-5-64 15,4-7-69-15,1-13-116 16,3-1-271-16</inkml:trace>
  <inkml:trace contextRef="#ctx0" brushRef="#br0" timeOffset="80153.64">10236 11552 539 0,'0'0'226'0,"0"0"-129"15,0 0-43-15,0 0-53 16,0 0 7-16,0 0 29 15,101-4-21-15,-88-1 46 16,-1-6 0-16,0 1-28 16,-1-2 20-16,-2-4-46 15,-2 0-4-15,0 0-4 16,-5 4-1-16,-2-1-6 16,0 6 7-16,0-4-22 15,0 4 21-15,-11-4-20 0,-9 8 21 16,-3 3-16-16,-2 0 16 15,-2 2-3 1,-1 17 3-16,4 6 0 0,3-1-1 16,8 2 1-16,4 0 0 15,4 2 15-15,5 0 0 16,0 0 58-16,0 3-29 16,16-6-26-16,11-3 21 15,2-6-36-15,5-7 2 16,-1-6 7-16,-4-3-5 15,-2 0-14-15,-3-3 7 16,0-20-56-16,1-5-89 0,0-10-254 16</inkml:trace>
  <inkml:trace contextRef="#ctx0" brushRef="#br0" timeOffset="94292.87">14206 5286 469 0,'0'2'249'0,"0"-1"-106"15,0 1-65-15,0-2-10 16,0 2 8-16,0-2-30 15,0 0 20-15,0-4-47 16,4-14-19-16,10-4 26 16,-1-3-24-16,5-5 8 15,4-5-7-15,-2 0 9 16,3 0-15-16,-4 3 3 16,-5 4 0-16,-3 7 6 15,-9 10-4-15,-2 5-2 16,0 3 0-16,0 3 2 0,0 0-9 15,0 0 5-15,-6 7 2 16,-9 9-4-16,-4 7 4 16,1 2 0-16,1 5 4 15,3 5 4-15,3 0 5 16,7 4-6-16,2-2-3 16,2-1 13-16,0-5-13 15,0-8-4-15,8-6 0 16,11-8 9-16,2-9-9 15,10 0 0-15,4-9-2 16,2-17-13-16,-1-8-91 0,-7-5-74 16,-7-1-110-1,-9-1-221-15</inkml:trace>
  <inkml:trace contextRef="#ctx0" brushRef="#br0" timeOffset="94563.66">14513 4782 509 0,'0'0'228'0,"0"0"-105"16,0 0-83-16,0 0-6 16,0 0 14-16,0 0-34 15,-62 97 3-15,62-81-15 16,0-7-2-16,0-6 31 16,0-3 2-16,0 0 36 0,7-15 21 15,2-12-89-15,0-4 14 16,-3-1-15-16,-4 5 3 15,-2 6-6-15,0 9-5 16,0 8-12-16,0 4-12 16,0 4-114-16,-6 20 36 15,-1 10 28-15,5 0-139 16,2-3-116-16</inkml:trace>
  <inkml:trace contextRef="#ctx0" brushRef="#br0" timeOffset="94796.88">14638 4979 731 0,'0'0'241'15,"0"0"-128"-15,0 0-40 0,0 0-14 16,0 0-59-16,0 0 0 16,101 90 0-16,-81-26 9 15,-12 6-4-15,-8 5-2 16,-11 1 9-16,-28-4 15 15,-9-10-24-15,-2-9 2 16,5-18-5-16,5-15-11 16,6-16-58-16,12-4-55 15,13-26-150-15</inkml:trace>
  <inkml:trace contextRef="#ctx0" brushRef="#br0" timeOffset="95897.23">16056 4788 181 0,'0'0'227'16,"0"0"-15"-16,0 0-58 15,0 0-26-15,0 0-4 16,0 0-3-16,-8-112-32 0,8 107-27 15,0 2-19 1,0 3 22-16,0 0-55 0,0 0 7 16,0 0-17-16,0 0-3 15,0 26 2-15,0 22-9 16,0 29 10 0,0 13 4-16,0 6 0 0,0-6-4 15,0-8 0-15,-3-14-48 16,-4-11 10-16,0-15-35 15,1-12-62-15,-3-18-38 16,2-12-186-16,5-8-125 16</inkml:trace>
  <inkml:trace contextRef="#ctx0" brushRef="#br0" timeOffset="96161.5">16007 4691 684 0,'0'0'233'15,"0"0"-96"-15,0 0-63 16,0 0-35-16,0 0-10 16,0 0-28-16,141-159 6 15,-117 159-7-15,-4 0 0 16,-4 4-5-16,-3 22 5 16,-6 8 0-16,-7 8-2 15,0 4-6-15,-7 4 8 16,-22 4 1-16,-5 3 0 15,-5 5-1-15,-3-7 0 16,5 3-70-16,6-11-92 16,12-13-174-16,7-11-276 15</inkml:trace>
  <inkml:trace contextRef="#ctx0" brushRef="#br0" timeOffset="96933.47">16119 5293 214 0,'0'0'439'16,"0"0"-369"-16,0 0-33 15,0 0 38-15,0 0-52 16,0 0 50-16,84-80 11 0,-68 42-3 16,-5-4-51-1,2-6 31-15,-4 2-19 0,1 6-26 16,-4 3 30-16,-4 16-42 15,-2 10 9-15,0 6-5 16,0 5-3-16,0 0-10 16,0 0-7-16,0 22 6 15,-16 12-2-15,3 8 10 16,4-2-2-16,5-8 0 16,4-8-7-16,0-5 7 15,0-7-31-15,15-9-16 16,1-1 36-16,-1-2-29 15,-1 0 40-15,-3 0-4 16,-2 0 8-16,-5-2-5 16,1-1 1-16,0 3-1 0,1 0-9 15,7 0-2-15,3 7 12 16,1 7 0-16,2 0 13 16,-1 7-13-16,-3-3 0 15,-4 0 1-15,-2-1 27 16,-2-6-28-16,-5-6 8 15,2-1-1-15,1-4 2 16,6 0 5-16,5 0 9 16,2 0-9-16,1-13 10 15,4-4-21-15,-3-3-3 16,1-3 0-16,-2-4 5 16,1-2-14-16,1-4 9 0,-4-1-16 15,-3 0 3-15,-5 2 5 16,-5 6-2-16,-2 6-2 15,-2 8-31-15,0 8 34 16,0 2-9-16,0 2-19 16,-9 0 26-16,-7 0-26 15,1 12 37-15,-3 4-3 16,-1 8 13-16,0 5-8 16,3 6 9-16,5 3 0 15,7 5 35-15,4-4-31 16,0-4 8-16,0-10-8 15,15-4-1-15,8-9-6 0,4-6 1 16,0-6-7 0,-1 0 3-16,3-9-5 0,5-13-94 15,1-4-147-15,3-6-357 16</inkml:trace>
  <inkml:trace contextRef="#ctx0" brushRef="#br0" timeOffset="98240.28">17088 5087 445 0,'0'0'257'0,"0"0"-174"16,0 0-67-16,0 0 34 15,0 0 10-15,0 0-60 16,19 10 18-16,-19-8-18 0,0-2 3 16,0 0 45-1,0 0 29-15,0 0 5 16,0-7-33-16,-10-6-33 0,-3 0-17 15,-3-2 1-15,3 3 0 16,-1 4 16-16,1 4-9 16,2 4-4-16,-5 0-3 15,-4 0-4-15,0 14-2 16,-2 12 5-16,1 2 1 16,6 6-7-16,7 3 7 15,5-4 0-15,3 3 0 16,0-4 10-16,20-8-10 15,9-5 0-15,9-12 3 16,2-7 16-16,-2 0-11 16,-2-10-8-16,-5-19 0 0,0-9 13 15,-2-11-13-15,-2-4 0 16,-2-6 0-16,-10-5 1 16,-1 2 4-16,-8 0-5 15,1-1 0-15,-5 10 6 16,0 2-8-16,0 15 2 15,-2 10 0-15,0 12-1 16,0 8 5-16,0 4-4 16,0 2 2-16,0 0 9 15,0 0-20-15,0 0 9 16,-2 2 0-16,-11 18-8 16,-1 2 13-16,-1 4-5 0,-1 6 0 15,1 6 0-15,-1 8-5 16,1 10 5-16,4 4 0 15,3 3-1-15,2 1 11 16,6-8-10-16,0-4 0 16,0-8 4-16,8-8-10 15,4-9 6-15,-1-13 0 16,0-8 8-16,5-6 2 16,2 0-7-16,6-15-3 15,3-13 10-15,0-4-22 16,-1 1 11-16,1-4 1 15,-2 1-13-15,-3-3 18 0,-2 2-5 16,-6 7 0-16,-3 7 3 16,-7 10-10-1,-2 7 7-15,0 4 0 0,-2 0-9 16,0 20-12-16,0 13 21 16,0 6 0-16,0 1 2 15,0-2-3-15,0-7 1 16,9-5 0-16,3-8 3 15,-2-9 7-15,2-4-10 16,1-5 4-16,3 0 4 16,4-19 2-16,4-11-10 15,1-3 0-15,0-4 2 16,-1 3-2-16,-2 2 0 0,-2 4-1 16,-2 2-3-1,-2 8-1-15,-3 6 5 0,1 8 0 16,-6 4-10-1,1 0 4-15,-2 6 6 0,0 8-3 16,-3 2 10-16,-2 3-6 16,0-2 3-16,1-1-3 15,-1-2 14-15,-2-3-7 16,2-6-8-16,0-1 0 16,-2-4 8-16,2 0-8 15,-2 0 0-15,0 0 1 16,3 0 18-16,0-16-19 15,1-3 0-15,-2-6 0 16,0-1-18-16,-2-1 15 0,0 6 3 16,0 4 0-16,0 8-4 15,0 5 9-15,0 2-5 16,0 2 0-16,0 0-14 16,0 0 10-16,0 12-6 15,-14 12 10-15,-1 5 7 16,4 10 0-16,2 3-6 15,4 2 0-15,5 1 14 16,0-6-3-16,0-5-9 16,17-7 0-16,4-9 22 15,2-8-18-15,1-10 0 16,3 0 2-16,0-20 2 16,0-18-22-16,-3-11-5 0,-8-6-48 15,-8-3-44 1,-5-9-226-16,-3-5-245 0</inkml:trace>
  <inkml:trace contextRef="#ctx0" brushRef="#br0" timeOffset="98493.22">17726 4636 363 0,'0'0'206'16,"0"0"-81"-16,0 0-50 15,0 0 12-15,0 0-50 16,0 0-14-16,-76 144 24 15,87-133-34-15,9-7 30 16,2-4 2-16,-1-3 3 16,-6-19 38-16,-3-6-63 0,-6-4-2 15,-4 0-18-15,0 2 10 16,-2 2-18-16,0 6 5 16,0 10-12-16,0 8 3 15,0 4-38-15,0 4-104 16,-2 23-59-16,2 10-181 15</inkml:trace>
  <inkml:trace contextRef="#ctx0" brushRef="#br0" timeOffset="99026.65">18040 5243 544 0,'0'0'159'0,"0"0"-44"16,0 0-12-16,0 0-20 16,0 0-14-16,0 0 14 15,-2-86-52-15,13 53 28 16,-2-4-33-16,4-4-7 16,-1-8 24-16,-1 1-37 15,-3-5-5-15,2 3-1 16,-4 2 10-16,-1 4-16 15,-5 7 6-15,0 6 0 16,0 9-11-16,0 6 12 0,0 6-1 16,0 2 0-1,0 2 11-15,0 2-16 0,0 0 5 16,0 1 0-16,-5 3-13 16,-1 0 13-16,-6 5 0 15,-1 15-3-15,-3 6-7 16,3 6 3-16,1 8 7 15,1 6 0-15,5 6 6 16,2 5 4-16,2 1-10 16,2-4 5-16,0-4 8 15,0-11-4-15,2-6-9 16,8-11 0-16,1-7 6 16,1-7 3-16,3-8-9 0,8 0 16 15,6-20-8-15,4-11-10 16,0-7 2-16,-4-2-34 15,-4-1 15-15,-9 2-99 16,-7 1-92-16,-9 1-221 16</inkml:trace>
  <inkml:trace contextRef="#ctx0" brushRef="#br0" timeOffset="99192.6">18087 4871 235 0,'0'0'542'16,"0"0"-334"-16,0 0-84 15,0 0 29-15,0 0-92 16,0 0-35-16,75-50-26 16,-30 27 1-16,-5 5-13 0,-2 1-11 15,-11 3-58-15,-7 5-69 16,-7 3-235-16</inkml:trace>
  <inkml:trace contextRef="#ctx0" brushRef="#br0" timeOffset="100531.68">18194 5104 408 0,'0'0'116'0,"0"0"-68"16,0 0 7-16,0 0 19 15,0 0 37-15,0 0-42 16,-9 13 26-16,13-13 43 15,12-16-84-15,4-4-1 0,0-4-23 16,5-2-27-16,-3 0 9 16,-2 0-12-16,-4 4 0 15,-5 2 1-15,-5 6 8 16,-2 4-9-16,-4 6 0 16,0 2 8-16,0 2-4 15,0 0-4-15,0 0 2 16,0 18-12-16,0 12 23 0,0 3-13 15,4 2 0 1,0-1 11-16,-2-8-12 0,5-2 1 16,-5-7 0-16,0-8 0 15,0-3 8-15,0-4-8 16,2-2 3-16,8 0 3 16,3-16 17-16,6-8-23 15,1 1 0-15,-2-4-4 16,-2 5 12-16,-5 1-8 15,1 4 0-15,-6 5 7 16,-1 4-11-16,-2 6 4 16,-3 2 0-16,3 0-17 15,-3 4 12-15,2 18 5 16,0 3-2-16,-1 1 7 16,-1-1-8-16,0-4 3 0,0-9 0 15,0-3-1-15,1-5 7 16,-3-4-6-16,3 0 0 15,-1 0 8-15,6 0 7 16,5-13-15-16,8-8 0 16,-1-3-5-16,-1-4 5 15,2 0-1-15,-3 1 1 16,-3 6 0-16,-1 7-4 16,-5 5 4-16,-5 7 0 15,-2 2-1-15,-2 0 1 16,2 0 0-16,-2 20-2 15,5 6 8-15,-1 1 23 0,-1-1-25 16,4 0-4 0,-3 0 34-16,2-3-24 0,3 0-9 15,1-5-1-15,3-4 7 16,-2-10 0-16,4-4-7 16,6 0 0-16,6-1 5 15,6-22-5-15,3-5-1 16,1-4-9-16,1-1-11 15,-2-5 12-15,0 3 2 16,-5 1 7-16,-4 6-8 16,-8 6 15-16,-7 5-7 15,-5 8 15-15,-7 2-13 16,0 1 33-16,0 1-35 0,-5 1 4 16,-13 1-13-1,-7 3 11-15,-2 0-2 16,-2 0 0-16,6 17 2 15,-2 5-11-15,5 0 9 0,7 6 0 16,6 0-8-16,4-2 13 16,3-4-5-16,0-5 0 15,5-6-3-15,8-8-8 16,5-3 11-16,0 0 0 16,2-14-2-16,-3-11 9 15,2-5-7-15,-3-3 0 16,-3 8 4-16,-3 2-6 0,-2 7 2 15,-4 8 0 1,-2 4 9-16,-2 4-6 0,2 0-6 16,1 0 2-16,-1 23-3 15,0 16-4-15,-2 18 8 16,2 9 0-16,0 10 5 16,0 8 5-16,1 4-10 15,2 9 0-15,-1-1 5 16,1-2-2-16,-5-6-3 15,0-14 0-15,0-13-2 16,0-18 9-16,-5-14-7 16,-1-11 0-16,3-12 3 15,-2-4 12-15,3-2-14 16,-2-11 17-16,-3-26 8 16,1-11-13-16,2-15-13 0,4-11 0 15,0-12 9-15,4-4-7 16,11 0-2-16,3-3-17 15,-5 5 15-15,-1-4-75 16,-3 1 3-16,-7-1-82 16,0 5-362-16</inkml:trace>
  <inkml:trace contextRef="#ctx0" brushRef="#br0" timeOffset="100778.63">19121 4532 462 0,'0'0'342'0,"0"0"-261"16,0 0-55-16,0 0-23 16,0 0 13-16,0 0 30 0,-35 90-25 15,66-78 7-15,4-10 27 16,-1-2-40-16,-5-4 26 16,-9-15 15-16,-9-1-18 15,-11 2 18-15,0 3-37 16,-4 3-13-16,-25 6-6 15,-9 6-7-15,-7 0-24 16,-1 15-48-16,9 12-157 16,11-7-147-16</inkml:trace>
  <inkml:trace contextRef="#ctx0" brushRef="#br0" timeOffset="103427.37">19855 4791 126 0,'0'0'99'0,"0"0"39"15,0 0-14-15,0 0-8 16,0 0-34-16,0 0-3 15,8-79 1-15,-8 75 1 16,0 4-20-16,0-2-1 16,0 2 12-16,2 0-47 0,-2 0-4 15,0 0-21-15,0 0-7 16,0 23 3-16,0 6 5 16,-8 8-1-16,6 4 12 15,-1 2-6-15,3 1-6 16,0-8 0-16,0-7 4 15,3-6 2-15,1-11-6 16,2-10 0-16,4-2-3 16,1-5 11-16,7-20 16 15,-1-9-21-15,4-2 7 16,-3 2-20-16,-3 1 9 16,-2 13 1-16,-4 8-12 15,-2 5 15-15,-5 7-5 16,0 0 2-16,5 0-22 15,2 0 22-15,0 9 4 0,4 9-3 16,-1 3 23-16,-4-4-16 16,1-2-4-16,-2-5-4 15,0-5 9-15,-5-5-1 16,2 0-8-16,3 0 0 16,1-7 45-16,9-16-38 15,-7-6 0-15,2-5-7 16,-3-3 8-16,-3 2-14 15,-4 3 6-15,-2 1 0 16,0 9-2-16,0 6 11 0,0 8-9 16,0 6 3-1,0 2 6-15,0 0-18 0,0 0 6 16,0 8 3-16,0 8-21 16,0-2 23-16,0 4-2 15,6-2 0-15,7-4 1 16,5 0-17-16,3-8 8 15,6-4-11-15,2 0 13 16,0-8-20-16,-2-17 8 16,-2-6-15-16,-4-5-11 15,-4-1 39-15,-1 0 0 16,-6-2 5-16,-3 3 9 16,-3 0-1-16,-2 6 18 0,0 5 5 15,-2 6-29-15,3 11 41 16,-3 5-29-16,3 3-13 15,-3 0-2-15,0 0 0 16,0 6-4-16,0 15 4 16,0 7 1-16,0 10 38 15,0 8-36-15,0 7 2 16,-3 5 22-16,0 2-18 16,-1 0 0-16,0-2-1 15,0-8-1-15,1-7 15 16,1-11-21-16,0-11 0 15,2-8-1-15,0-9 8 16,0-4-7-16,2 0 13 16,15-22-10-16,13-11 14 0,1-3-17 15,2 1 0-15,1-2-12 16,-5 5-2-16,-5 6 14 16,-3 5 0-16,-9 10 5 15,-2 3-12-15,-6 8 7 16,1 0-2-16,-1 0-12 15,0 12-5-15,4 14 19 16,-4 4 0-16,-2 4 4 16,5 0-3-16,-3-5-1 15,2-8 0-15,-1-9-7 16,0-5 15-16,-3-6-8 16,3-1 0-16,3 0 6 15,4-12 4-15,3-13-10 0,3-8-23 16,2-3 22-1,-2 1-55-15,2-2 28 0,-5 3 9 16,-2 1 18-16,-1 8-9 16,-3 7 10-16,-5 8 0 15,-2 5 19-15,-2 5-13 16,0 0-10-16,0 5 4 16,0 17 0-16,0 9 17 15,0 2-17-15,0 5 3 16,-2-2 8-16,0 0 0 15,2-5-11-15,0-8 0 16,0-7 6-16,0-6-10 0,0-6 4 16,12-4 0-16,3 0 11 15,7-18-11-15,5-12 0 16,2-6-18 0,-2 2-15-16,-1 2 33 0,-3 2-35 15,-3 6 35-15,-1 4-11 16,0 4 16-16,-1 8-6 15,-3 4 1-15,1 4 0 16,-1 0-6-16,-1 6 6 16,-3 10 0-16,-3 2 21 15,-3 0-15-15,-2 2 8 16,-3-3-1-16,2-4-12 16,-2-5 16-16,0-2-17 0,0-6 0 15,0 0 7 1,0 0 7-16,0 0-5 0,0-6-9 15,0-14-3-15,0-2 1 16,0-4-28-16,0 0 12 16,-2 0 16-16,-6 4-13 15,2 6 15-15,0 4 4 16,1 7-4-16,1 5 35 16,-6 0-35-16,-1 0 0 15,-7 23-12-15,-1 7 5 16,1 6 7-16,-3 3 0 15,6 1 2-15,6 1 13 16,9-2-15-16,0-4 0 16,7-4-4-16,16-7 18 0,0-7-14 15,4-12 0-15,0-5 3 16,-7-3 2-16,-5-22-5 16,2-8 0-16,0-7-8 15,8-10-6-15,1-2 14 16,1-2 0-16,-2 1 1 15,-8 0 8-15,-1 1-8 16,-5 3 9-16,-1 12 10 16,-4 6-12-16,-4 16 4 15,3 6-10-15,-5 9 6 16,0 0-14-16,0 0 6 16,0 0 0-16,0 16-15 15,0 10 27-15,0 6-12 0,0 8 0 16,0 9 2-1,0 1 1-15,0 0-3 0,0-1 0 16,0-6-1-16,-5-7 13 16,3-8-12-16,-2-7 0 15,2-7 2-15,-1-9 2 16,3-2-1-16,0-3-3 16,0 0 17-16,0-3-8 15,0-16 0-15,13-12-9 16,12-3-20-16,6 0 12 15,1 5-10-15,-6 4 18 0,-8 13-8 16,-7 6 8-16,-4 6-4 16,-3 0 4-16,1 11 0 15,1 10 16 1,4 9-12-16,-2 3 10 0,3 4 12 16,3-1-20-16,1-3 7 15,3-10-3-15,3-6-6 16,0-11 28-16,4-6-31 15,0 0 10-15,-1-18 0 16,-2-13-7-16,-6-5-8 16,-5-6-33-16,-11-2-52 15,0-6-19-15,-2-8-330 16</inkml:trace>
  <inkml:trace contextRef="#ctx0" brushRef="#br0" timeOffset="103655.64">21085 4279 627 0,'0'0'75'0,"0"0"-71"16,0 0 18-16,0 0 25 15,0 0 6-15,0 0 75 16,30-9-56-16,-28-14 12 15,0 2-3-15,-2 8-72 16,4 7-9-16,5 6-97 16,5 0-279-16</inkml:trace>
  <inkml:trace contextRef="#ctx0" brushRef="#br0" timeOffset="105391.35">22839 4532 531 0,'0'0'190'15,"0"0"-20"-15,0 0-64 16,0 0-52-16,0 0-33 16,0 0-4-16,-13-21-10 15,11 21-6-15,-2 0-1 16,-1 0 0-16,-2 13-5 16,0 1 5-16,3-2 0 15,0 0-2-15,2-4 8 16,2-3-6-16,0-2 0 15,-3-3 3-15,3 0 0 16,0 0 5-16,0-8-6 16,0-12-2-16,0-9-45 0,0 4 43 15,0 0-3-15,0 3 5 16,-2 5-10-16,-5 2 14 16,0 7-4-16,3 4 38 15,0 4-33-15,-3 0 9 16,0 0-14-16,-4 12 0 15,0 12-10-15,2 6 12 16,0 5-2-16,5 1 1 16,2-4 5-16,2 0 1 15,0-6-5-15,0-2 3 16,12-2 16-16,5-6-15 16,3-4-5-16,2-10 11 0,2-2-6 15,1-2 14 1,2-22-16-16,-6-6 3 15,4-2-14-15,-5-4-10 0,3 2 1 16,-4 1-6-16,2 4-6 16,-5 0 28-16,-3 7 0 15,-2 5 0-15,-4 4 2 16,-3 6 7-16,-1 5-3 16,-3 2 11-16,0 0-13 15,0 0-6-15,0 5 2 16,0 15 0-16,0 8 49 15,0 9-42-15,0 3 4 0,0 4-1 16,2 2-2-16,4-5-3 16,3 0-5-16,0-11 7 15,-2-11 1-15,-3-10-5 16,1-6-3-16,1-3 11 16,1 0-5-16,4-12 14 15,4-11-20-15,1-3 5 16,3-6-14-16,-2-4-16 15,1-3 5-15,-1 1 15 16,0 3 2-16,-2 4 3 16,-1 8 0-16,-4 5 0 15,-3 5 24-15,0 10-22 16,-2 1 2-16,-3 2-4 16,0 0-10-16,0 0 9 0,0 18-3 15,-2 8 4-15,0 6 17 16,0 1-10-16,0 2-4 15,0-3-1-15,0-6 12 16,0-6-14-16,0-8 0 16,0-5 3-16,0-7 4 15,0 0 1-15,5 0-8 16,4 0 27-16,6-12-26 16,3-11 13-16,4-7-14 15,5-9 1-15,-2 0-12 16,-3-1 5-16,1 0-3 15,-6 5 6-15,-3 8-6 16,-5 8 9-16,-5 9 0 16,-4 7 1-16,0 3-5 0,0 0 4 15,0 0-10-15,0 0 8 16,0 3-12-16,-11 11 13 16,-1 4 1-16,8 2 0 15,4 5-10-15,0 0 10 16,18 5 0-16,22 1-3 15,4-3-2-15,-5-9 5 16,-15-4 0-16,-13-7 0 16,-9-2 6-16,-2-1 2 15,0 7 4-15,-22-3 24 16,-9 5-31-16,-3-2 16 16,1-1-14-16,2-4-5 15,6-5 12-15,8-2-10 0,5 0-4 16,8 0 0-1,4-14-35-15,0-10-61 0,20-2-166 16,14-4-343-16</inkml:trace>
  <inkml:trace contextRef="#ctx0" brushRef="#br0" timeOffset="105725.29">23760 4277 653 0,'0'0'243'0,"0"0"-106"16,0 0-36-16,0 0-3 0,0 0-61 16,0 0-1-16,0-16-7 15,0 16-26-15,0 0 20 16,0 0-2-16,0 0-21 16,5 12 14-16,1 18-1 15,-2 9-9-15,3 8 13 16,-2 5-6-16,2-1-4 15,-3 0-7-15,0-2 6 16,1-9-1-16,-5-6-1 16,0-12-4-16,0-7 0 15,0-10 5-15,0-1-13 16,0-2 8-16,0-2-40 16,0 0 28-16,0 0-71 0,0-2-92 15,0-22-378-15</inkml:trace>
  <inkml:trace contextRef="#ctx0" brushRef="#br0" timeOffset="107648.6">23722 4511 834 0,'0'0'205'16,"0"0"-132"-16,0 0-9 15,0 0-44-15,0 0-9 16,0 0-11-16,138-63 0 15,-106 45 1-15,-6 1 10 16,-3 2-4-16,-6 0 16 16,-5 6 8-16,-1 2-20 0,-5 5-11 15,1 2 0-15,0 0 2 16,0 0-18-16,-1 0 11 16,-2 18 5-16,-4 4-4 15,3 3 1-15,-1 4 3 16,0 1 0-16,5 2 1 15,0-3 3-15,4-5-1 16,3-8-3-16,1-5 0 16,1-6 12-16,1-5-12 15,-1 0 2-15,3-14 5 16,-2-11 0-16,-1-4-7 16,-6-3 0-16,-3-4-4 0,-5 0-5 15,-2-5 9-15,0 5 0 16,0 7 0-16,-6 8 12 15,-5 10-9 1,-1 4 8-16,1 7-11 0,-1 0 0 16,2 0-3-16,-5 16-3 15,-2 9 6-15,2 2-4 16,1 2 9-16,6 1-5 16,4-3 4-16,4 0 8 15,0-5-8-15,0-5-4 16,0-2 9-16,6-7 5 15,9-6-9-15,8-2-5 0,4 0 4 16,4-14 6-16,6-13-15 16,2-3 5-16,-1-1-6 15,-5-1-11-15,-2 3 17 16,-8 5 0-16,-6 8 0 16,-5 6 6-16,-6 6-6 15,-4 4 0-15,5 0 9 16,1 25-9-16,2 10 6 15,-3 9 1-15,-1 5 5 16,-2-3 2-16,1-10-11 16,0-8-3-16,-3-12 3 15,0-8 6-15,-2-6-4 16,0-2-5-16,0 0 11 16,2 0-2-16,5-6 11 0,2-14-20 15,7-5 10 1,1-2-15-16,1-2 5 0,5 1 0 15,-1 3-6-15,-2 2 1 16,-2 3-1-16,-3 8 6 16,-3 7 0-16,-2 5-8 15,-3 0 8-15,-3 0-2 16,4 5-3-16,-4 16-2 16,-2 2 7-16,0 3 0 15,-2-4 4-15,3-3-2 16,-3-7-1-16,0-6-1 15,0-2 0-15,0-4 11 16,0 0-11-16,2 0 6 16,6-7-3-16,6-17-1 0,6-8-2 15,4-2-1-15,3 2-5 16,0 0 1-16,-2 8 3 16,-3 2 2-16,-4 6 0 15,-10 8-2-15,0 4 2 16,-4 4 0-16,2 0-2 15,1 0-13-15,-1 16 15 16,2 9 2-16,-2 2 5 16,3 5 4-16,-3-1-9 15,4-5-2-15,1-5 0 16,-3-5 7-16,2-6-7 0,1-1 0 16,2-9 2-1,7 0-13-15,3 0 11 16,1-9 0-16,3-10-5 0,-3-4-8 15,1-1 10-15,-5 0-1 16,1 0-6-16,-4 0-2 16,-1 2-1-16,-1 0 13 15,-4 4-5-15,1 0 2 16,-6 2 2-16,-2 2 1 16,-4 2 0-16,0 2-4 15,0 4 6-15,0 0-2 16,0 2 0-16,-8 4 0 0,-8 0-4 15,1 0 4 1,-2 0 0-16,0 6-12 0,-1 12 12 16,5 10 0-16,1 4-6 15,10 8 10-15,2 0-4 16,0 2 0-16,4-4 0 16,19-8 6-16,4-7 3 15,4-11-9-15,0-11 11 16,7-1-2-16,3-10 5 15,1-17-14-15,3-7 6 16,-1-7-3-16,-2-1-3 16,-6-2 0-16,-10 0-3 15,-3 2-3-15,-7 6 6 16,-8 6 6-16,-5 12 1 16,-1 6 39-16,-2 7-40 0,0 5 8 15,0 0-14-15,0 0-14 16,-15 10 9-16,-1 8-6 15,5 2-14-15,1 0 19 16,8-2-20-16,2 2 0 16,0-5 12-16,0 3-18 15,0 2 30-15,7 0 2 16,2 2 0-16,-5 0-1 16,5 0 8-16,3-4-7 15,3-1 22-15,5-4-15 16,5-3 9-16,6-6-14 15,2-4 3-15,3 0 5 16,-3-9-10-16,3-16 0 16,-7 1-2-16,-4-2-3 0,-5 1 5 15,-5-2 0-15,-1-3 0 16,-1 2 13-16,-4 0-9 16,-2 6-4-16,-5 7 0 15,-2 3 8-15,0 7-13 16,0 1 5-16,0 4 0 15,-2 0-19-15,-2 0 13 16,-2 0 0-16,6 0 5 16,0 0-19-16,0 12 13 15,10 4 7-15,14 4 0 16,5 2 7-16,-2-1 2 16,-7 0 1-16,-9-3 12 15,-7-2-14-15,-4 0 7 0,-15 2-11 16,-23 0-1-16,-11-1-1 15,-3-5-2-15,6-9-52 16,15-3-78-16,17-14-378 16</inkml:trace>
  <inkml:trace contextRef="#ctx0" brushRef="#br0" timeOffset="109007.93">26919 4226 107 0,'0'0'218'0,"0"0"-177"16,0 0 27-16,0 0 15 15,0 0-18-15,0 0 2 16,0 135-51-16,0-121 18 15,0-8 7-15,0-6-14 16,0 0 29-16,0 0 26 16,0 0 2-16,0-16-1 0,0-7-77 15,0-2-6-15,-2-3 0 16,-8 0 3-16,4 2-7 16,1 4 4-16,-1 1 0 15,2 9 3-15,-1 7 4 16,0 1 4-16,-1 4 11 15,-5 0-22-15,-5 20-1 16,-4 14-3-16,-2 4 4 16,1 4-1-16,11-5 2 15,1-4-1-15,6-5 0 16,3-6 6-16,0-10-7 16,0-3 1-16,0-9 0 15,16 0 17-15,6-5-15 0,5-15 12 16,2-6-14-1,-3-2-9-15,-3 3 7 0,-5 8-5 16,-5 9 7-16,-3 4-5 16,0 4 5-16,3 0 0 15,6 0 5-15,1 12 2 16,1 5 12-16,-2-4-5 16,1-1-8-16,-3-5 27 15,2-7-28-15,-2 0 31 16,5 0 17-16,1-19-37 15,6-6 14-15,0-6-29 16,-2 2 6-16,-6-3 4 0,-2 5 0 16,-9 3-11-1,-3 4 1-15,-4 3 15 0,-1 6-16 16,-2 6 0-16,0 3 1 16,0 2-14-16,0 0 9 15,-7 0 1-15,-6 9-8 16,0 4 9-16,5 1-7 15,4 0 9-15,4 1-6 16,0-1-3-16,0 0-17 16,0-1 23-16,9 2-3 15,0 2 6-15,0-3-6 16,-3 3 6-16,4-1 0 16,-3-2-1-16,-1-3 3 0,-2 1-2 15,1-9 0-15,-3 1 7 16,3-4-8-16,4 0 1 15,-1 0 0-15,11 0 25 16,2-7-20-16,4-12-5 16,2 0 0-16,0-4 8 15,2 1-12-15,-5-2 4 16,-2 0-2-16,-4 0-14 16,-4 2 5-16,-10-1 9 15,-4 8 0-15,0 0-14 16,0 4 11-16,0 4 5 15,0 4 0-15,-4 3-14 16,-6 0 14-16,0 0 0 16,-2 10-5-16,3 11 13 0,3 12-1 15,6 3 11-15,0 2-3 16,0 0 25-16,20-4-36 16,7-5 1-16,4-6-5 15,7-5 15-15,4-12-30 16,3-6-4-16,6 0-67 15,7-18-170-15,4-11-231 16</inkml:trace>
  <inkml:trace contextRef="#ctx0" brushRef="#br0" timeOffset="111055.93">28315 4291 914 0,'0'0'134'0,"0"0"-101"15,0 0-28-15,0 0 43 16,0 0 0-16,0 0-37 16,15-12 12-16,-6-10-19 15,2-4 7-15,0-8 21 16,1-6-29-16,0-7-3 16,2-4 0-16,2-2-36 15,-4 2 20-15,-2 2 6 16,-3 9 10-16,-5 8-1 0,-2 8 13 15,0 10-11 1,0 7 28-16,0 6-18 0,0 1 21 16,0 0-32-16,0 0 0 15,0 0-14-15,0 10 10 16,-9 16 4-16,-7 10 0 16,-1 13 13-16,1 9-4 15,3 5 3-15,3 3-5 16,6-3 17-16,2-9-19 15,2-12-5-15,0-10 0 16,0-14 13-16,0-10-12 16,6-5-1-16,8-3 0 15,3-3 14-15,6-19-11 16,4-6-6-16,2-10 3 16,2-5-42-16,-4 2 26 15,-3 3-8-15,-8 8 24 0,-5 9-6 16,-4 11 15-16,-5 6 1 15,0 4 0-15,0 0-8 16,0 8-4-16,1 17-12 16,-1 7 14-16,5-3 1 15,2-1 0-15,4-8-1 16,3-1 0-16,3-9 14 16,0-8-16-16,1-2 2 15,1 0 0-15,8-22 2 16,5-10-1-16,2-7-1 15,-2-3 0-15,-5-4-7 16,-8-4 2-16,-3 0 5 16,-1 0 0-16,-9 4 9 0,1 5 1 15,-7 12-9-15,0 11 14 16,0 10-12-16,-2 5 21 16,0 3-24-16,0 0 0 15,2 0-16-15,-2 8 10 16,0 15 6-16,0 4 0 15,-4 11 12-15,-13 6-5 16,-1 5-7-16,-1-1 2 16,4-4 6-16,2-1-4 15,2-11-4-15,2-6 0 16,0-11 11-16,4-6-9 16,3-8-2-16,2-1 0 15,0 0 37-15,0 0-30 0,0-13 24 16,0-16-29-16,16-7 12 15,9-3-21-15,4-2 7 16,4 1-13-16,5 5 3 16,-7 12-17-16,-6 3 16 15,-10 12 7-15,-6 4-28 16,-7 1 27-16,-2 3 0 16,0 0-20-16,0 7 23 15,-9 7-15-15,-11 6 17 16,0-3 0-16,0 2 5 15,2 1-9-15,4-1 4 16,8 4 0-16,2 0-1 0,4-2 8 16,0 5-7-16,4-3 6 15,16-3 7-15,7-5-5 16,2-2-8-16,2-10 3 16,5-3 10-16,-3 0-10 15,-2-5-3-15,-2-15 0 16,-4-5-2-16,0-2-9 15,-4-5 10-15,-2 3-1 16,-2-5-19-16,-1 2 19 16,-5 4 2-16,-6 1-5 15,-3 8 5-15,-2 3-7 16,0 4 7-16,0 6 0 16,0 1-9-16,-7 4 9 0,0 1-2 15,-1 0 1-15,3 0-10 16,-2 6 5-16,5 10 6 15,0 6 0-15,-1 10-11 16,3 2 14-16,0 0-3 16,0-2 0-16,17-4 12 15,9-6-7-15,1-7-4 16,4-8 6-16,1-7 1 16,-1 0-3-16,-2-14-5 15,2-18 0-15,2-7 10 16,-1-8-19-16,-3-1 9 15,0-5 0-15,-6-3-14 0,-2 1 16 16,-1-3-2 0,-7 8 0-16,-3 11 4 0,-4 17-8 15,-4 14 5 1,-2 8-1-16,0 0 11 0,0 0-11 16,-4 23 0-16,-16 10 0 15,-1 9 7-15,4 6-9 16,-1 5 2-16,3 3 0 15,5 2 11-15,4-2-3 16,3-1-8-16,3-9 0 16,0-11 10-16,0-10-11 15,14-10 1-15,-1-12 0 16,0-3-9-16,3 0 13 16,-1-17-4-16,4-7 0 15,-1-3-9-15,-5 0 4 0,0-2-6 16,-4 8 11-16,0 5-7 15,-5 7 16-15,-2 6-9 16,-2 3 1-16,3 0 10 16,-1 0-22-16,5 6 8 15,0 16 3-15,1-1-4 16,6 4 8-16,-1-4-4 16,5-9 0-16,-2-3 10 15,0-6-12-15,-1-3 2 16,1 0 0-16,-1-12 6 15,1-11 0-15,-1 0-6 16,-1-3 0-16,-3 3 8 0,-5 5-10 16,-1 6 2-16,-3 7 0 15,-2 5 8-15,0 0-8 16,0 14-4-16,0 27 2 16,0 13 2-16,0 10-4 15,0 7 4-15,0 3 0 16,-2-3 1-16,-7 6 2 15,-2-3-3-15,-5-5 0 16,-1-3 11-16,-1-12-16 16,-1-10 5-16,2-14 0 15,1-14 10-15,3-10 0 16,2-6 2-16,2 0 17 16,-2-10-15-16,2-20 31 0,2-16-38 15,7-13-4-15,0-10 15 16,5-7-15-16,17-7-3 15,9 6 0-15,0 2-11 16,-4 7 10-16,-7 7-43 16,-11 9-26-16,-9 12 9 15,0 7-230-15,-17 1-264 16</inkml:trace>
  <inkml:trace contextRef="#ctx0" brushRef="#br0" timeOffset="111273.62">28780 3717 1042 0,'0'0'184'0,"0"0"-143"16,0 0 3-16,0 0-22 15,0 0-10-15,0 0-24 16,-83-46-56-16,79 68-365 16</inkml:trace>
  <inkml:trace contextRef="#ctx0" brushRef="#br0" timeOffset="112397.63">16272 5712 396 0,'0'0'240'0,"0"0"-125"16,0 0-8-16,0 0 1 15,0 0-55-15,0 0-5 16,0 0-29-16,0-34-17 16,0 53 16-16,0 17-7 0,0 18 47 15,0 10 13-15,-4 8-55 16,-7 2 12-16,-1-1-17 16,4-3-7-16,1-7 6 15,0-12-10-15,5-7 0 16,0-14-2-16,-3-8-52 15,3-9-45-15,2-11-81 16,-2-2-76-16,0-7-85 16</inkml:trace>
  <inkml:trace contextRef="#ctx0" brushRef="#br0" timeOffset="112847.6">16145 6094 460 0,'0'0'204'0,"0"0"-168"16,0 0-30-16,0 0-6 16,0 0 77-16,0 0 4 15,105-7-54-15,-62-5-2 16,-4-3-5-16,-3-2-3 16,-11 3 13-16,-9 2-12 15,-10 6 21-15,-4 4 21 16,-2 2-52-16,0 0-8 15,0 8-13-15,0 21 13 16,0 9 16-16,-4 10-14 16,-3 4-2-16,7 2 14 15,0-5-3-15,0-10-11 0,9-12 0 16,8-12 2 0,6-15 14-16,8 0-10 0,3-15 5 15,3-26 7-15,-2-10-7 16,-10-10-10-16,-6-1-1 15,-15 3 3-15,-4 9 30 16,0 9 2-16,-13 11 4 16,-5 9 11-16,-3 16-48 15,2 5 5-15,-4 12-7 16,-1 27-18-16,4 14 13 16,11 7-62-16,9-2-86 15,0-9-67-15,29-10-221 16</inkml:trace>
  <inkml:trace contextRef="#ctx0" brushRef="#br0" timeOffset="116313.38">17977 6152 44 0,'0'0'91'0,"0"0"24"0,0 0-60 16,0 0 46-16,0 0 4 15,0 0-28-15,21-77 11 16,-21 74-24-16,0 1 38 16,0-1-41-16,0 3-14 15,0 0-6-15,0 0-41 16,0 0 0-16,0 0-1 15,0 0-15-15,0 17 16 16,0 0 3-16,0 0-2 16,0-2 9-16,0-6-10 0,0-3 0 15,0-4 1-15,0-2 10 16,0 0-11-16,0 0 15 16,0 0 1-16,0-17 5 15,-4-5-21-15,-3-5-28 16,-3-4 22-16,2 2-16 15,-3-2 19-15,-3 5-7 16,1 3 10-16,-1 4 0 16,1 6 0-16,1 6 0 15,4 5 11-15,-1 2-4 16,-3 0 1-16,2 0-8 16,-8 10 0-16,0 12 22 15,2 4-20-15,-1 6-2 16,-1 7 25-16,0 3-8 0,0 4 27 15,0 0-15-15,5-4-16 16,2-4 7-16,7-9-19 16,4-9-1-16,0-8 0 15,0-7 7-15,0-5-5 16,6 0-1-16,7-3 8 16,6-19 10-16,5-9-19 15,0-3 0-15,1 0-7 16,-1-2-10-16,-3 4 16 15,-4 4 1-15,-5 8 0 16,-4 10 3-16,-3 5-3 16,-3 5 0-16,2 0-2 0,4 13-2 15,0 14 4-15,-1 4 22 16,-1 0-21-16,1-4 18 16,0-10-19-16,-3-4 0 15,3-5-2-15,-3-6 11 16,1 1-18-16,2-3 14 15,6 0-5-15,5 0 28 16,8-23-27-16,3-7 5 16,5-8-2-16,0-4-4 15,-1-2-3-15,-6 1-3 16,-5 1 6-16,-4 7 5 16,-7 0-5-16,-2 7 0 0,-5 4 1 15,1 7 14 1,-3 8-7-16,-2 3-7 15,2 2 6-15,-2 4 9 0,0 0-14 16,0 0-2-16,0 0 7 16,0 0-3-16,0 4-8 15,0 20 4-15,-4 8 0 16,-3 8 5-16,3 6-5 16,4 5 0-16,0-4 1 15,0 1 4-15,9-4-5 16,8-11 0-16,1-8 0 15,-5-11-1-15,1-7 1 16,1-7 0-16,5 0 12 16,7-24-5-16,2-14 5 0,5-6-12 15,-5-2 3 1,-7-2-7-16,-7 3 4 0,-3 1 0 16,-5 0-5-16,-5 4 13 15,0 5-8-15,-2 1 0 16,0 13 3-16,0 9-4 15,0 4 1-15,0 5 0 16,0 3-4-16,0 0 7 16,0 0-7-16,0 0 4 15,0 0-1-15,0 19-9 16,0 13 10-16,-4 10 0 16,-3 10 1-16,0 6 7 15,5 5-8-15,-1-3 0 16,3-4 5-16,0-5-3 0,0-12-2 15,0-7 0-15,0-13-5 16,0-8 5-16,0-8-1 16,0-3-35-16,0 0-12 15,0-7 17-15,0-15-203 16,3-12-230-16</inkml:trace>
  <inkml:trace contextRef="#ctx0" brushRef="#br0" timeOffset="116503.62">18187 6011 512 0,'0'0'315'15,"0"0"-145"-15,0 0-77 0,0 0-26 16,0 0-7 0,0 0-51-16,170-52-8 0,-99 28-1 15,-7-2-6-15,-6 3-14 16,-8 8-131-16,-17 3-174 15,-8 7-278-15</inkml:trace>
  <inkml:trace contextRef="#ctx0" brushRef="#br0" timeOffset="117256.64">18627 6236 527 0,'0'0'101'16,"0"0"-51"-16,0 0 72 0,0 0-33 16,0 0-40-16,0 0-16 15,62-68-2-15,-38 38 31 16,-2-2-11-16,1-2-10 16,-1-2-13-16,-6-1-27 15,-3 8 26-15,-2 3-25 16,-6 7 2-16,-3 10 24 15,0 5-25-15,-2 4 24 16,0 0-27-16,0 0 0 16,-4 8-10-16,-17 11 6 0,4 3 4 15,3 5-6-15,5-1 6 16,7-1-1-16,2 0-9 16,0-5-20-16,0-5 28 15,9-1-26-15,11-5 16 16,3-3 7-16,6-4-25 15,2 0 8-15,-2-2-1 16,-10 1-15-16,-2 2 34 16,-9 1-8-16,-6 1 12 15,3-5-9-15,-3 5 15 16,-2-1-6-16,3 1 4 16,-3 4-4-16,2 1 47 15,2-2-41-15,5-3 0 16,4-2 24-16,3-3-28 15,2 0 35-15,2-3-1 0,0-17-29 16,3 1 12-16,-4-3-19 16,-1 2 0-16,-3 0 7 15,-3 2 0-15,-5 1-7 16,-1 1 7-16,1 5-5 16,-2 0 25-16,-3 5-23 15,-2 2 4-15,0 4 37 16,0 0-37-16,0 0 12 15,0 0-12-15,0 0-1 16,0 0-11-16,2 2 4 0,3 17 0 16,-1 3 5-1,7 0 6-15,0 0-8 16,4-5-3-16,2 2 4 16,-2-4 3-16,1-10-7 0,-5-1 0 15,2-4-3-15,-2-2-27 16,0-20-13-16,-4-9-94 15,-7-6-202-15,0-4-387 16</inkml:trace>
  <inkml:trace contextRef="#ctx0" brushRef="#br0" timeOffset="117524.48">19005 5784 268 0,'0'0'322'16,"0"0"-202"-16,0 0-48 0,0 0-30 15,0 0-7-15,0 0 7 16,-56 63-11-16,66-61 25 16,1-2 1-16,-1 0 49 15,4-7-14-15,-5-10-46 16,-5-5 4-16,1 0-38 16,-5 4-10-16,0 2 4 15,0 7 1-15,0 4-14 16,0 5 4-16,0 0-50 15,7 5-42-15,4 18-139 16,6 7-19-16,6-4-308 16</inkml:trace>
  <inkml:trace contextRef="#ctx0" brushRef="#br0" timeOffset="118248.74">19502 6055 839 0,'0'0'149'0,"0"0"-83"0,0 0-41 16,0 0-11-16,0 0-14 15,0 0 6-15,97-143 4 16,-89 110-10-16,-1-1 0 16,-5-2 48-16,-2 0-15 15,0 1-4-15,0 0-9 0,0 3-12 16,0 7 9-1,0 8-16-15,0 5-1 0,0 5 9 16,0 5 0-16,0 2-9 16,0-2 0-16,0 2 3 15,0 0-17-15,-4 0 10 16,-3 14 4-16,1 7-13 16,0 4 18-16,2 6-5 15,2 3 5-15,2 5-4 16,0 0 26-16,0 1-24 15,0 0-3-15,0-6 19 16,0-2-11-16,0-6 4 16,6-3-4-16,4-10-2 15,5-5 9-15,3-5-10 0,5-3-4 16,1 0 19 0,2 0-11-16,1-12-9 0,0-5 0 15,0-1 2-15,2-2-15 16,-4-2 8-16,-4 0-6 15,0 0 5-15,-7 4-12 16,-6 2 17-16,-3 0-4 16,-5-1 5-16,0 2-12 15,0 1 12-15,0-1-1 16,0 6-7-16,-7 1-3 16,1 4 11-16,-4 2 0 0,4 2 1 15,-1 0-14 1,3 0 13-16,-4 20 0 0,4 4-5 15,2 8 12-15,2 5 8 16,0 1 6-16,0 1-14 16,14-2 29-16,5-5-35 15,4-6-1-15,4-10 8 16,-5-6 1-16,0-10-12 16,-2 0 3-16,1-10-24 15,-6-20 22-15,1-7-44 16,-10 0-40-16,-6-4-126 15,0 1-223-15</inkml:trace>
  <inkml:trace contextRef="#ctx0" brushRef="#br0" timeOffset="118438.92">19719 5677 793 0,'0'0'240'0,"0"0"-153"16,0 0-22-16,0 0-32 15,0 0 3-15,0 0-23 16,167 1-11-16,-98-1 10 16,-11-7-12-16,-18-1-21 15,-16 2-15-15,-16 3-143 16,-8 2-179-16</inkml:trace>
  <inkml:trace contextRef="#ctx0" brushRef="#br0" timeOffset="120873.61">12102 902 1 0,'0'0'36'16,"0"0"-36"-16,0 0-18 15</inkml:trace>
  <inkml:trace contextRef="#ctx0" brushRef="#br0" timeOffset="120942.57">12102 902 36 0,'-37'65'61'0,"37"-65"-59"16,0 0-2-16,0 0-48 16</inkml:trace>
  <inkml:trace contextRef="#ctx0" brushRef="#br0" timeOffset="121429.56">12055 902 59 0,'0'0'96'15,"0"0"15"-15,0 0 23 16,0 0-9-16,0 0-7 16,0 0-65-16,22-132 62 15,-22 132-43-15,0 0-13 16,0 0-39-16,0 6-16 16,-2 24-4-16,-16 15 38 15,-5 10-2-15,0 9 25 16,-4 10-35-16,0 3 4 15,2-1-2-15,0-4-21 0,6-8 0 16,3-14-7-16,5-14 6 16,7-16-16-16,-2-13-55 15,6-7-8-15,0-12 63 16,0-24-3-16,0-13-40 16,0-4 8-16,17-5-12 15,3 0-7-15,2 2 17 16,0 1 31-16,-2 4 12 15,0 5 4-15,-4 6 13 16,-5 8 62-16,-2 4-4 16,0 10 13-16,-5 8-28 15,-2 6 28-15,1 4-30 0,-1 0-53 16,2 0-2-16,6 8-14 16,-4 21 15-16,3 10 34 15,-1 12-29-15,-2 9 6 16,-2 1-8-16,0 2 6 15,-1-8-9-15,-1-6 0 16,0-8-24-16,0-16-1 16,-2-7-77-16,0-8-20 15,2-10-65-15,-2 0-183 16</inkml:trace>
  <inkml:trace contextRef="#ctx0" brushRef="#br0" timeOffset="122179.47">11903 1217 454 0,'0'0'357'0,"0"0"-216"16,0 0-77-16,0 0-27 15,0 0-29-15,0 0 6 16,36-2 43-16,11 0-53 16,7-10 42-16,4-6-45 15,-1-5 4-15,-6-1 1 16,-6-2 6-16,-9 1-14 15,-9-1 2-15,-8-1-11 16,-5 5 1-16,-7 2-2 16,-3 4 2-16,-2 2 6 15,-2 2 2-15,0 2 1 16,0 2 1-16,0 2 0 16,0 5 40-16,0 1-25 0,0 0 6 15,0 0-15-15,0 0-4 16,0 0-4-16,0 12-14 15,-2 11 16-15,-2 12 0 16,-1 4 8-16,1 5-8 16,0 2 32-16,0 0-24 15,4-8 26-15,0-5-22 16,0-9-7-16,0-12 9 16,10-3-14-16,15-9 0 15,8 0 24-15,9-13-23 16,7-15 25-16,0-4-26 15,-4-6 5-15,-7 0 0 0,-5-5-4 16,-6 3-1-16,-7-2 0 16,-7 4 1-16,-4 1-1 15,-4 4 0-15,-1 5 4 16,1 5-6-16,-3 6 2 16,0 5 0-16,0 9-1 15,-2 3-1-15,0 0-3 16,0 0 5-16,0 0 0 15,0 0-12-15,0 0 12 16,0 0 0-16,-11 15-6 16,-2 14 4-16,-5 8-1 15,-2 10 3-15,4 4 0 0,1 3 8 16,4-1-2 0,3-3-4-16,4-6 3 0,4-5 11 15,0-10-17-15,0-7 1 16,2-10 0-16,17-3 0 15,5-9 10-15,10 0-10 16,5-5 0-16,3-19-15 16,1-5-13-16,-7-2-42 15,-14-3-129-15,-17 2-235 16</inkml:trace>
  <inkml:trace contextRef="#ctx0" brushRef="#br0" timeOffset="122361.36">12354 1095 664 0,'0'0'281'16,"0"0"-128"-16,0 0-67 15,0 0-9-15,0 0-77 16,0 0 0-16,209-85-2 16,-134 61-15-16,-3 3-33 15,-7 4-85-15,-13 7-118 16,-13 4-169-16</inkml:trace>
  <inkml:trace contextRef="#ctx0" brushRef="#br0" timeOffset="123108.93">12891 1213 269 0,'0'0'293'0,"0"0"-181"0,0 0-35 16,0 0-45-16,0 0 9 15,0 0 8-15,-25 25-3 16,25-25 58-16,11-12 9 16,7-5-79-16,0-9 29 15,0-2-43-15,4-3-5 16,-2-3-11-16,-2 3 13 16,-5 0-17-16,-3 8 6 15,-8 6 3-15,-2 8 54 16,0 4-46-16,0 5 4 15,0 0-21-15,-10 0 1 0,-14 7-4 16,-2 14 3 0,1 4-18-16,7 0 11 0,11-1-14 15,7-1-4-15,0-3 5 16,16-3-38-16,13-5 33 16,5-3-13-16,5-7 3 15,-3-2 31-15,-5 0-24 16,-8 0 17-16,-13 0 3 15,-4 0 12-15,-6 0-4 16,0 0 40-16,0 5-2 16,0 6-2-16,0 3-34 15,-6 2 5-15,4 0-6 0,0-4 10 16,2-6-11 0,0-2 0-16,0-4 0 0,0 0 6 15,0 0 3-15,0 0 0 16,18 0 44-16,5-5-52 15,-2-10 16-15,4-3-17 16,-2-2 6-16,-4-2-1 16,-1 0-2-16,-2 0-3 15,-3 0 0-15,-2 1 6 16,-3 5-6-16,-6 7 0 16,0 4 1-16,-2 3 0 15,0 2 9-15,0 0-10 16,0 0 0-16,0 0 1 15,0 0-4-15,0 8 3 16,0 13 0-16,0 3 14 0,0 0-6 16,0-2-8-16,9-2 0 15,-1-3 11-15,2-3-11 16,3-7 0-16,-2-3 1 16,7-4-11-16,0 0-15 15,4-4-24-15,7-22-68 16,-3-10-306-16</inkml:trace>
  <inkml:trace contextRef="#ctx0" brushRef="#br0" timeOffset="123359.79">13464 806 720 0,'0'0'142'15,"0"0"-136"-15,0 0 32 0,0 0-7 16,0 0 2-16,0 0-13 15,84 142-15-15,-64-142 39 16,-5 0-3-16,-7-10 74 16,-4-14-37-16,-4-4-51 15,0 2 15-15,0 2-36 16,-4 7 1-16,-10 6-14 16,-5 9-5-16,-2 2-41 15,3 8-91-15,9 20-141 16,9 2-198-16</inkml:trace>
  <inkml:trace contextRef="#ctx0" brushRef="#br0" timeOffset="123839.52">13738 1333 696 0,'0'0'306'0,"0"0"-180"16,0 0-44-16,0 0-67 15,0 0 10-15,0 0-21 16,82-127-4-16,-53 94 1 16,-4-1 12-16,-3-6-13 15,-7 0 0-15,-1-1 4 0,-5 4 2 16,-7 0 0-16,0 5-6 16,0 2 0-16,-2 6 9 15,0 4-9-15,0 6 0 16,0 4 0-16,0 4 23 15,0 6-21-15,0 0 13 16,0 0-10-16,0 0 6 16,0 0-17-16,-10 6 6 15,-6 11 0-15,0 8-11 16,-2 7 11-16,1 6 0 16,-1 6-1-16,3 4 11 15,1 3-4-15,5-1 2 16,3-6-6-16,6-6 20 15,0-8-17-15,0-9-5 16,4-9 1-16,13-5 15 0,10-7-10 16,11 0 7-16,5 0-12 15,5-22-2-15,4-8 1 16,-5-4-36-16,-3-3-13 16,-11-1-136-16,-12 1-169 15</inkml:trace>
  <inkml:trace contextRef="#ctx0" brushRef="#br0" timeOffset="124036.4">13711 1083 428 0,'0'0'379'16,"0"0"-182"-16,0 0-56 16,0 0-66-16,0 0-29 15,0 0-26-15,42 0-20 0,10-17 17 16,4-3-17-16,2-1-1 15,-1-2-20-15,-3 5-72 16,-5 3-83-16,-7 1-169 16,-4 3-321-16</inkml:trace>
  <inkml:trace contextRef="#ctx0" brushRef="#br0" timeOffset="125141.77">14154 1113 447 0,'0'0'230'0,"0"0"-145"16,0 0-46-16,0 0-10 16,0 0 36-1,0 0-46-15,-4 6 18 0,16-6 13 16,-1-10-1-16,-3-2 0 16,1 2-31-16,-2 1-11 15,0 4 3-15,-1-2-8 16,1 1-2-16,0 2 20 15,-3 3-18-15,-1-2 25 16,-1 3-27-16,2 0 0 16,0 4-10-16,3 14 20 15,3 5-3-15,-6 1 11 0,2-2-15 16,-1-2 12 0,-1-6-14-16,0-6 5 0,4-4 9 15,-2-4-9-15,5 0-4 16,3 0 13-16,5-6-9 15,6-14 6-15,2-4-12 16,0-5 3-16,0 2-3 16,-3-1 2-16,-6 5-2 15,-5 9 0-15,-4 6 6 16,-7 6-8-16,-2 2 2 16,0 0-1-16,0 0-12 15,2 0 1-15,-2 7 12 16,3 12-4-16,-1 3 16 15,2 3-5-15,4-1-7 16,-2-2 1-16,5-4 4 0,-3-3 0 16,4-4-5-16,-1-7 2 15,1-4 9-15,1 0-6 16,5 0 2-16,-3-7-4 16,-1-8 17-16,-3-5-16 15,-5-4-4-15,-2 0 0 16,-4-1-7-16,0 4 1 15,0 0 2-15,0 5 4 16,-8 4 3-16,-3 6 4 16,-5 6-7-16,-1 0 0 15,-4 2-8-15,-3 20 2 16,1 4 6-16,4 4 0 16,5-2-8-16,3-1 8 15,7-5 0-15,4-4 0 0,0-6 8 16,0-3-8-16,13-6 0 15,7-3 2-15,3 0 15 16,0 0-10-16,4-12-7 16,2-13 0-16,-2 0-4 15,2-6-1-15,0 4-6 16,-6 3 11-16,-6 3-12 16,-1 9 12-16,-7 7 0 15,-3 2 0-15,4 3-15 16,-4 0 11-16,3 17-4 15,-3 7 8-15,0 1 1 0,-4-1 4 16,0-3-5 0,0-8 2-16,-2 0 13 0,2-7-15 15,-2-4 0-15,2-2 1 16,3 0 24-16,1-4-25 16,6-14 20-16,1-6-20 15,1-2 6-15,1-3-10 16,3 0 4-16,1 2 0 15,0 3-5-15,-4 6 7 16,-1 6-2-16,-8 4 0 16,1 8-3-16,-1 0-4 15,4 2 2-15,3 20 5 0,1 6-6 16,3 4 12-16,-3-3-6 16,-3-6 0-16,-1-7 9 15,-2-5-16-15,-4-8 7 16,-2-3-47-16,3 0 10 15,-5 0-79-15,0-14-91 16,0-11-285-16</inkml:trace>
  <inkml:trace contextRef="#ctx0" brushRef="#br0" timeOffset="125293.68">14567 738 184 0,'0'0'364'0,"0"0"-364"0,0 0-290 15</inkml:trace>
  <inkml:trace contextRef="#ctx0" brushRef="#br0" timeOffset="126118.21">15735 1151 455 0,'0'0'190'16,"0"0"-105"-16,0 0-21 15,0 0-24-15,0 0 19 16,0 0 1-16,-115 0 0 16,103 2 26-16,5-2-36 15,5 2 14-15,2-2-12 0,0 0-44 16,2 0 17 0,36 0-18-16,24 0 6 0,30 0 6 15,24-12-14-15,6-4-5 16,-5 4 0-16,-15-1-6 15,-22 6-3-15,-22-1-32 16,-20-3-1-16,-15 1 37 16,-17-4 2-16,-6-1 3 15,0-6 21-15,-25 1-20 16,-2 3 29-16,2 0-26 16,2 5-2-16,5 6 13 15,9 0-14-15,5 3-1 16,4 3 0-16,0 0-12 15,0 0-5-15,4 0-24 0,13 0 3 16,6 3 23-16,2 9 16 16,-3 3-1-16,0 3 0 15,-2 1 2-15,-4 4-2 16,-7 0 13-16,-7 3-11 16,-2 2 19-16,-2 1-15 15,-25-1-12-15,-2-2-63 16,4-10-221-16,15-16-421 15</inkml:trace>
  <inkml:trace contextRef="#ctx0" brushRef="#br0" timeOffset="129138.74">17788 684 94 0,'0'0'250'0,"0"0"-135"15,0 0-46-15,0 0-5 16,0 0 7-16,0 0 12 0,29-69 3 15,-27 65 29-15,1 1-21 16,-3 3-8 0,0 0-10-16,0 0-56 0,0 0-3 15,0 0-17 1,0 0-15-16,0 0 9 0,0 7-36 16,0 11 37-16,0 2-4 15,0-2 8-15,0-8-3 16,0-3-5-16,0-6 3 15,0-1-2-15,0 0 16 16,0 0-4-16,0 0 13 16,0-5-14-16,0-13-6 15,0-5-28-15,0-1 13 0,0 2 15 16,0 5-7 0,0 2 10-16,0 7 0 0,0 4 9 15,-3 4 16-15,1 0-17 16,-4 0-2-16,-6 0-12 15,-5 0 6-15,-4 19 0 16,-3 8-2-16,-3 12-5 16,-4 11 7-16,2 9 15 15,3 10 6-15,5 3 26 16,7 2-22-16,12 1 1 16,2-10-16-16,2-8 3 15,23-11-14-15,8-18 1 16,12-12 0-16,9-16 11 15,9 0-11-15,5-34-5 0,1-13-8 16,-4-2-26-16,-9-1 6 16,-13 6-22-16,-20 9 43 15,-9 10 6-15,-7 8 12 16,-5 4 1-16,-2 8 21 16,0 5-24-16,0 0 23 15,0 0-27-15,0 0 0 16,0 0-5-16,0 0 12 15,0 0-7-15,0 0 15 16,0 0-12-16,-13 0 26 16,-5 0-26-16,-5 0 1 15,2 0 19-15,-2 5-21 16,0 8 8-16,-1 1 1 0,2 7-5 16,2 2-2-1,2 1-4-15,7 5 0 0,2-3-2 16,7-2 3-16,0-4-1 15,2-6 0-15,0-6-2 16,0-2-3-16,0-4 3 16,0-2 0-16,0 0-7 15,8 0 18-15,15-13-5 16,1-9-4-16,5 0 8 16,-5 1-11-16,-1 3 3 15,-3 1 0-15,-7 5-2 16,-4 6 5-16,-3 5-3 15,-2 1 0-15,0 0-20 16,0 10 19-16,3 13-6 0,-1 7 7 16,4 1 20-16,1-1-13 15,-1-1-7-15,2-8 0 16,-5-3 6-16,-3-8-6 16,0-6 0-16,-2-4 1 15,6 0 10-15,5 0-7 16,7-22-1-16,6-9-3 15,3-6-27-15,0-1 12 16,-2 4-5-16,-7 5 20 16,-1 12-10-16,-6 5 11 15,-7 5-1-15,0 7 0 0,2 0-23 16,-2 0 23-16,3 14-1 16,3 5 1-16,-4 1 17 15,1 2-5-15,-2-2-11 16,-3 0 9-16,-1-5 0 15,1-5-8-15,-2-3-2 16,1-5 0-16,-1-2 12 16,4 0-8-16,1 0 6 15,7-16-7-15,1-2 6 16,3-4-18-16,-1-1 8 16,4 2-1-16,-1 0-14 15,-1 2 20-15,0 2-4 16,-3 3 0-16,-8 9 2 15,-1 0-7-15,-3 5 5 16,-4 0 0-16,2 0-9 0,6 16 18 16,-2 7 4-16,7 3 16 15,1 1-27-15,1-1 20 16,1-1-22-16,-1-7 6 16,-1-5 3-16,-1-4-2 15,3-7-7-15,4-2 0 16,7 0-25-16,4-14-2 15,6-10-78-15,4-7-179 16,-3 1-261-16</inkml:trace>
  <inkml:trace contextRef="#ctx0" brushRef="#br0" timeOffset="131283.59">19165 944 527 0,'0'0'282'16,"0"0"-96"-1,0 0-34-15,0 0-70 0,0 0-59 16,0 0 5-16,8-9-28 15,-8 9 0-15,0 0-17 16,0 5 20-16,0 7-3 16,2 3 0-16,-2-3 8 15,2-3-8-15,0-3 0 16,1-4 0-16,-1 0 7 16,-2-2-1-16,0 0-5 15,2 0 16-15,0-2-14 16,-2-11 5-16,2-1-8 15,0-3 0-15,-2 3-5 0,0 0 7 16,0 2-2-16,0 2 2 16,0 4 6-16,0 2 4 15,0 2-9-15,0 2 2 16,-6 0-5-16,-1 0 0 16,-7 0 0-16,1 13-3 15,1 10-6-15,-5 3 6 16,5 5 3-16,0 2 0 15,3 2 11-15,7-3-7 16,2-2-4-16,0-4 0 16,0-6 10-16,4-6-8 15,15-7-2-15,6-7 0 0,10 0-6 16,5 0 6-16,-1-20-4 16,4-1 2-16,-3-3-22 15,-2-1 21-15,-1-1-8 16,0 1 5-16,-4-1-4 15,-2-1 0-15,-7 6-7 16,-6 0 11-16,-7 7 0 16,-6 5 2-16,-5 0 4 15,0 3 0-15,0 2 17 16,0 0-12-16,-5 4-5 16,-6 0 0-16,1 0-3 15,-2 0-2-15,-1 2 2 16,4 8 3-16,-3 3-12 15,4 2 13-15,-3 5-1 0,1 6 0 16,2 5 9-16,1 5 0 16,7 0 1-16,0-2-5 15,0-7 15-15,13-4-16 16,10-14 4-16,10-6-2 16,3-3-1-16,4-3-2 15,2-26-3-15,-2-7-5 16,-1-5-3-16,-6-5-14 15,-4 1 11-15,-5 0 10 16,-4 3-1-16,-4 2 2 16,-3 3 0-16,-4 6 1 15,1-1 12-15,-2 2-12 16,-3 7-1-16,-3 5 3 0,-2 6 8 16,0 6-4-1,0 5-3-15,0 1-4 0,0 0 0 16,0 0-3-16,-13 19-2 15,-8 16 2-15,1 6-6 16,3 8 6-16,-2 1 3 16,9 0 0-16,0-2 19 15,6-4-14-15,4-4-1 16,0-8-4-16,0-7 6 16,7-9-6-16,13-10 0 15,7-6 1-15,6 0 9 16,4-8-6-16,6-22 4 15,-1-5-8-15,-4-3 10 0,-4-2-10 16,-8 2 0-16,-5 6 1 16,-7 9-2-16,-8 9 4 15,-4 7-3-15,0 5 0 16,-2 2-10-16,0 0 4 16,0 0-33-16,0 4-9 15,0 10 40-15,0 0 1 16,-4-2 7-16,2-4 0 15,0 0 1-15,0-1-4 16,-2-2 3-16,2-3 0 16,2-2 15-16,0 0-14 15,0 0 21-15,0 0 9 0,0 0-19 16,0 0 18-16,0 0-22 16,0 0-4-16,0 0-3 15,0 0-1-15,0 7-4 16,0 6 2-16,0 8-6 15,0 3 4-15,0-1 4 16,0 2 0-16,0-3-3 16,0-7 8-16,0-1-5 15,8-4 0-15,-2-7 8 16,3-3-7-16,5 0-1 16,3-3 0-16,8-16 9 15,-1-9-8-15,3-2-2 16,2-1-1-16,-7 4-19 15,-2 4 17-15,-1 5 4 16,-11 6 0-16,1 7-1 0,-7 2 6 16,-2 3-5-16,0 0 0 15,2 3-10-15,0 18 10 16,-2 5 0-16,0 4 6 16,0 0 2-16,0-2-3 15,0-6-5-15,0-7 0 16,0-8 7-16,0-5-9 15,0-2 2-15,0 0 0 16,0 0 11-16,6 0-10 16,4-7-1-16,5-16 0 15,8-5-30-15,0-2 29 16,1 2-14-16,-2 6 15 0,-4 5-14 16,-7 10 18-16,-4 5-4 15,0 2 0-15,-3 0 5 16,5 0-9-16,0 2 4 15,0 18 0-15,2 2 23 16,1 4-21-16,0-4 14 16,2 1-11-16,-3-9 7 15,2-3-13-15,3-3 1 16,1-6 0-16,4-2 9 16,1 0-3-16,3-5-6 15,2-20 0-15,-3-5-5 16,0-3 1-16,-1-2-4 0,-6 1 8 15,-1 6-12-15,-5 5 17 16,-3 4-5 0,-4 5 0-16,-2 3 10 0,-2 11-7 15,0 0-3-15,0 0-3 16,0 0-5-16,-14 9-1 16,1 11 9-16,5 2-1 15,-2 0 1-15,6-2-3 16,1-4 3-16,3-2 0 15,0-6-11-15,0-3 3 16,0-4 0-16,5-1 5 16,7 0 6-16,-6 0-3 15,3 0 0-15,-3 0 0 0,6 0 9 16,3 9-9 0,3 14 0-16,-1 14-1 0,2 11 8 15,-6 8-7-15,-2 6 0 16,-6 6 1-16,-5-2 5 15,0-2 0-15,0-7-6 16,-14-11 3-16,-3-10 5 16,-2-12 6-16,2-4-5 15,3-11-8-15,1-4 25 16,-1-5-20-16,3 0 31 16,1-29 11-16,0-14-42 15,8-18 8-15,2-11-14 16,4-11 0-16,25-9-14 15,8-1-8-15,5 0-22 16,0 8-13-16,-4 4-48 0,-12 11-142 16,-14 6-423-16</inkml:trace>
  <inkml:trace contextRef="#ctx0" brushRef="#br0" timeOffset="131431.23">20554 565 468 0,'0'0'27'0,"0"0"-27"16</inkml:trace>
  <inkml:trace contextRef="#ctx0" brushRef="#br0" timeOffset="133983.74">21966 814 193 0,'0'0'103'15,"0"0"2"-15,0 0-41 16,0 0-57-16,0 0-3 15,0 0-8-15,38-4 4 16,-34 6 0-16,-4 5-1 16,2 0 10-16,-2-3-9 15,0-3 1-15,0-1 6 0,0 0 5 16,0 0-7-16,0-1-5 16,0-17-118-16,0-1-7 15,0-3 19-15,-11 3 48 16,0-2 29-16,-2 5 29 15,2 4 95-15,-1 5 17 16,6 2 3-16,-1 5 1 16,1 0-74-16,-2 0-11 15,2 0-16-15,-3 19 5 16,-3 6 6-16,-1 6 19 16,-3 3-2-16,3 2-1 15,0-2 11-15,4-1-27 16,5-1-22-16,-1-7 14 0,3-2-10 15,2-10-8 1,0-3 0-16,0-6 8 16,0-4-8-16,2 0 4 0,13 0-3 15,6-12 32-15,1-12-29 16,3-2 0-16,2 1-4 16,-3-2 11-16,-2 8-15 15,-2 0 4-15,-4 9 0 16,-7 4-1-16,-2 6 1 15,-3 0-5-15,-2 0-5 16,2 9 2-16,-1 14 8 16,-3 1 28-16,2-4-10 15,-2 2 20-15,0-7-31 16,0-3 4-16,0-5-4 0,0-5 0 16,2-2-1-16,0 0 0 15,6 0 7-15,4-4 73 16,9-13-83-16,1-3 2 15,0 1-5-15,-2 3 6 16,-1 2-6-16,-2 5 0 16,-3-2 0-16,-1 5-4 15,-2 6 4-15,2 0-2 16,-2 0 1-16,1 5-23 16,-1 12 24-16,-3 3-8 15,1 2 8-15,-1 1 28 16,-4-5-27-16,0-7 12 0,-4-4-5 15,2-4 4-15,-2-3-12 16,2 0 6-16,3 0-4 16,1-2 43-16,6-12-37 15,3-6-6-15,-1-2-2 16,3 0-7-16,4-2 6 16,1 5-8-16,3-4 9 15,-6 7-11-15,-3 4 11 16,-3 6 0-16,-8 5-1 15,4 1-16-15,-2 0 7 16,-1 14 3-16,5 13 7 16,-6 1 42-16,2 4-38 15,-5-6 3-15,-2-6-5 0,2-5 11 16,2-8-13 0,-1-5 0-16,1-2 0 0,0 0 18 15,6 0-16-15,3-11 1 16,5-12-3-16,5-5-32 15,-2-2 7-15,4 0-6 16,2 2-2-16,-5 4 26 16,-2 4 5-16,-2 6 2 15,-9 6 1-15,0 6 8 16,-5 2-8-16,3 0-1 16,-3 13 0-16,1 12 34 15,-3 5-25-15,0 4 10 16,0 0-1-16,1-2-11 15,1-8 0-15,-1-9-7 0,3-6 2 16,-2-9 8-16,7 0-6 16,3 0-1-16,7-12 3 15,4-15-5-15,2-8-2 16,2-2-21-16,0-7-34 16,-4 9 11-16,-5 3 17 15,-4 4 28-15,-3 6-1 16,-4 1 13-16,-2 7-4 15,-1 6 13-15,-6 2-10 16,2 6 33-16,-2 0-35 16,0 0 8-16,0 0 8 15,0 0-24-15,0 0 19 16,0 0-20-16,0 0 5 16,-2 0-5-16,-2 4 0 0,-3 8 0 15,1 4-1-15,-1 9-6 16,0 11 5-16,3 10 2 15,1 13 0-15,3 6 0 16,0 9 1-16,0 7-1 16,0-1 0-16,0-2 4 15,0-2-5-15,0-8 1 16,-4-7 0-16,-9-14-1 16,-3-8 3-16,-2-11-2 15,1-10 11-15,-2-6-6 16,4-6 11-16,-3-6-2 0,-1 0-2 15,-2 0 45-15,-1-27-32 16,1-10 4-16,8-13-16 16,13-15 0-16,0-7-17 15,16-4 4-15,22-1-4 16,8 6-10-16,8 8 1 16,0 10-8-16,-3 12-14 15,0 12-47-15,-2 8-114 16,-5 5-344-16</inkml:trace>
  <inkml:trace contextRef="#ctx0" brushRef="#br0" timeOffset="137036.21">24030 742 493 0,'0'0'264'0,"0"0"-112"16,0 0-59-16,0 0-17 0,0 0-55 16,0 0-20-1,0 0-1-15,-7-18-15 0,0 38 8 16,1 7 9-16,-1 4-2 15,1-3 0-15,1 0 1 16,5-6-1-16,0-4 0 16,0-7 4-16,0-8 1 15,9-3 6-15,6 0-7 16,8-20 30-16,4-9-25 16,-3-8-1-16,-6-1-8 0,-4 2 5 15,-10 4-18 1,-4 6 25-16,0 8-12 0,0 6 32 15,0 5-13-15,0 7 31 16,0 0-39-16,-7 0-5 16,-7 28-12-16,-6 13-8 15,1 6 14-15,3 4 0 16,5-5-1-16,7-6 1 16,-1-6 0-16,5-11 4 15,-2-11-4-15,2-8 0 16,0-4 0-16,0 0 9 15,9-25-3-15,15-5-12 16,8-6 6-16,-1 0-20 16,2-1 14-16,-6 6-28 15,-3 4 19-15,-8 10 11 0,-5 7-1 16,-6 7 2-16,-1 3 3 16,0 0-36-16,1 15 36 15,-1 10 0-15,0 6 25 16,-1 3 4-16,-3-2-29 15,0-6 23-15,0-8-17 16,0-6-4-16,0-6 19 16,0-4-20-16,0-2 5 15,0 0 0-15,0 0 7 16,0 0-4-16,0-2-2 16,16-19-7-16,6-11-9 15,12-5-25-15,-1 2 28 16,0 1 0-16,-8 10 3 15,-4 8 3-15,0 11 10 0,1 5-7 16,7 0 0-16,5 26-2 16,-1 6-1-16,-6 3 0 15,-8 0-3-15,0-3 1 16,-3-8-37-16,-1-6-63 16,3-11-11-16,-5-7 4 15,1 0 31-15,-3-7 35 16,-5-18-14-16,3-6 35 15,0-1 14-15,-2-2 8 16,4-2 15-16,0 6-5 16,0 2 51-16,-2 7 23 15,0 6-51-15,-4 5 39 16,-5 3 8-16,0 5-8 0,0 2-3 16,-7 0-69-16,-15 16 0 15,-9 13-5-15,-3 7 2 16,3 4 3-16,9-4 0 15,5-2 0-15,9-10-12 16,8-8 12-16,0-6-30 16,0-8 10-16,14-2 17 15,5 0 3-15,2-18 11 16,1-4-7-16,-2-2 6 16,-2 0-7-16,-3 4-3 15,-1 6 17-15,-6 4-10 16,-3 8 34-16,-3 2-28 0,3 0-7 15,2 5-12-15,-1 22-5 16,3 9 11-16,0 10 9 16,0 9 1-16,-3 3-7 15,-1 0 2-15,-3 0-3 16,-2 0 28-16,0-4-30 16,0-2 18-16,-15-8 0 15,-6-7-12-15,1-8 10 16,-4-7-4-16,0-8-12 15,1-7 35-15,0-7-28 16,4 0 25-16,-1-10 13 16,-1-21-35-16,6-10 12 15,9-12-22-15,6-12 7 16,0-8-20-16,31-2 0 0,9 2-14 16,7 3 4-16,4 12-45 15,-4 7 2-15,-5 13-16 16,-7 11-46-16,-4 13 55 15,-8 5 17-15,-9 5 49 16,-5 1-1-16,-5 2 16 16,-2 1 22-16,-2 0 10 15,0 0-20-15,0 0 18 16,0 14-18-16,0 8 25 16,0 5-13-16,-2 6-32 15,0 1 21-15,2-4-7 16,0-6-13-16,0-6 26 0,15-8-26 15,3-5 14-15,5-5 14 16,1 0-27 0,0-12 15-16,-1-11-17 0,-3-3 6 15,-1-4-14-15,-3-4 1 16,-5-3-5-16,-3 4 0 16,-4-2-18-16,-4 9 30 15,0 6 5-15,0 6 2 16,-10 6 27-16,-3 7-34 15,-3 1 0-15,-1 0-2 16,-3 11-12-16,-3 14 12 16,4 1 1-16,-4 4 1 15,3 1 0-15,7 0 6 16,2-2-6-16,9-2 4 0,2-5 6 16,0-4-6-16,0-6 7 15,9-6-10-15,10-4 31 16,6-2-32-16,6 0 10 15,2-15-4-15,6-8-1 16,-4-6-10-16,-3 0 1 16,-6 0 4-16,-8 6-7 15,-2 6 9-15,-10 6-2 16,-1 7 0-16,-1 1-1 16,-4 3-6-16,0 0 7 15,2 0-16-15,-2 17 8 16,0 4 16-16,0 6-8 0,0 1 11 15,0 0 1 1,0-4-10-16,0-4-2 0,0-8 2 16,0-3 0-16,0-7 2 15,0-2-4-15,2 0 13 16,10 0-6-16,3-20 2 16,5-3-9-16,1-3 0 15,4-2-13-15,-4 0-3 16,-1 6 16-16,-4 4-6 15,-5 7 4-15,-4 4 2 16,-3 7 0-16,0 0-4 16,1 0-9-16,-2 6 2 15,-3 16 11-15,2 8 6 16,0 3 5-16,0 1-7 16,1-5-4-16,1-7 5 0,0-6 2 15,0-10-6-15,-1-4-1 16,-1-2 0-16,3 0 12 15,4-8-7-15,6-18-5 16,10-6 0-16,1-6-7 16,6-2-22-16,1 0 9 15,-2 1 14-15,-4 6-16 16,-7 8 22-16,-7 9 3 16,-8 13-2-16,-1 1 51 15,-4 2-51-15,0 0 2 0,3 7-3 16,-1 17 12-1,5 9 0-15,1 0-8 0,1 0 3 16,5-3 4-16,-1-9-10 16,3-2-1-16,-1-6 0 15,3-6-19-15,9-7 6 16,0 0-16-16,6 0-29 16,-2-10-5-16,1-10-70 15,-3-2 55-15,-5-2 62 16,-2 0 11-16,-2 0 5 15,-1-2 32-15,-6 2 12 16,-3 2 28-16,-2 3-18 16,-6 6 1-16,-2 6 5 15,0 3-38-15,0 3 9 16,-2 1-31-16,-19 0 8 0,-5 0-16 16,-6 15 8-16,8 7 0 15,4 0-3-15,6-3-3 16,10-3 6-16,4-4 0 15,0-9-15-15,0 1 9 16,0-4-18-16,6 0 24 16,6 0-2-16,-5 0 7 15,1 0-5-15,-3 0 0 16,1 0 3-16,6 0-16 16,1 7 13-16,3 19-1 15,3 12-5-15,0 11 10 16,-3 3-4-16,-3 10 0 0,-5 0 2 15,-4-4 21-15,-4-4-21 16,0-8 4-16,0-8 8 16,-6-9-7-16,-7-10 8 15,-1-9 0-15,6-6-8 16,1-4 38-16,1 0-34 16,-4 0 17-16,1-16 8 15,5-14-31-15,2-15 2 16,2-8-7-16,0-12-1 15,25-3-10-15,4-2-22 16,0 0-11-16,-10 7-18 16,-10 2-124-16,-9 6-198 15</inkml:trace>
  <inkml:trace contextRef="#ctx0" brushRef="#br0" timeOffset="137204.2">25711 507 966 0,'0'0'294'16,"0"0"-249"-16,0 0-45 15,0 0-14-15,0 0-67 16,0 0-362-16,-19 41-164 16</inkml:trace>
  <inkml:trace contextRef="#ctx0" brushRef="#br0" timeOffset="139129.62">27358 994 595 0,'0'0'259'0,"0"0"-94"16,0 0-64-16,0 0-4 0,0 0-37 15,0 0-57-15,-7-110 26 16,7 84-18-16,0-2-5 16,0 3 18-16,0 0-24 15,0 5 24-15,-2 4 5 16,-2 6-27-16,2 6 20 16,-1 1-2-16,1 3-16 15,2 0-4-15,-5 0 0 16,-1 0-7-16,-3 7 2 15,-2 5-14-15,4 0 11 16,4 0-23-16,1-6-12 16,2 0 42-16,0-4-38 15,0-2 10-15,0 0 15 16,19 0-6-16,0 0 20 16,1-2 0-16,-4-2 2 0,-3 4-6 15,-2 0 4-15,-1 0-10 16,-4 2 8-16,-1 16 2 15,-1 6 7-15,-2 0 11 16,-2 2-12-16,0-6 23 16,0-2-26-16,0-4-3 15,0-6 0-15,0-2 10 16,2-4-10-16,-2-2 0 16,2 0 1-16,2 0 24 15,4 0-24-15,7 0 27 0,8-16-19 16,10-6 2-1,3-6-11-15,2-2 0 0,0 0-10 16,-7 0-3-16,-6 4 13 16,-6 3 0-16,-7 3-3 15,-6 4 12-15,-3 6-9 16,-3 6 6-16,0 3-2 16,0 1 8-16,0 0-12 15,0 0-3-15,-3 0-1 16,-10 15-11-16,0 8 15 15,0 1 0-15,5 1 1 16,8 6-3-16,0 1 2 16,10 2 0-16,21-4-1 15,9-4 1-15,4-8 0 16,1-10 0-16,-3-8 3 0,-1 0-1 16,-4-22-2-16,1-14 0 15,0-10-1-15,0-7-21 16,-4-2 15-16,-7-2-3 15,-8 6 10-15,-7 2-5 16,-6 9 6-16,-4 8-1 16,-2 6 8-16,0 8 2 15,0 9-1-15,0 6-9 16,0 3 7-16,0 0-9 16,0 0 2-16,0 0 0 15,0 0-3-15,0 0-6 16,0 6 6-16,0 16 2 0,-4 12 1 15,-5 4-1-15,2 6 2 16,3 2-1-16,4-1 0 16,0-2 4-16,0-6-4 15,0-7 0-15,0-12 1 16,2-6-3-16,4-6 2 16,6-6 0-16,3 0-3 15,8 0 6-15,6-18-9 16,2-5 6-16,0 0-36 15,-2-3-1-15,-6 2-45 16,-6 2 53-16,-5 5 22 16,-6 5 5-16,-4 9 2 15,-2 1 11-15,0 2-6 16,0 0-5-16,0 2 0 16,0 20-2-16,0 5-9 0,-6 4 17 15,-1-1-6-15,2-1 0 16,5-8 4-16,-2-3 3 15,2-8-6-15,0-6-1 16,0-4 8-16,0 0-2 16,0 0 29-16,4-7-7 15,17-16-22-15,3-7-12 16,3 2-24-16,2-2-11 16,0 3 21-16,-2 3-4 15,-3 6 24-15,-6 2 0 0,-7 6 1 16,-1 5 24-1,-6 3-5-15,-4 2 14 0,2 0-20 16,0 0-10 0,2 0-4-16,5 7 0 0,3 15 7 15,3 7 25-15,5 1-31 16,1 0 2-16,-4-6-3 16,1-8 9-16,-3-4-9 15,-5-8 0-15,-1-2 6 16,1-2-20-16,6 0 12 15,4-16-3-15,5-11-12 16,1-4-65-16,-1-6 24 16,-2-2-55-16,-8-2-33 15,-7 3 108-15,-8 1 38 16,0 6 104-16,0 5 18 16,0 11-33-16,-2 4 18 0,2 9-52 15,-2 0-42-15,2 2 10 16,0 0-23-16,0 0 0 15,0 0-5-15,0 8-14 16,0 18 19-16,0 10 0 16,0 10 2-16,0 10 2 15,0 5-1-15,0-2-3 16,0-4 0-16,4-12 10 16,2-8-10-16,-2-11 0 0,-2-8-16 15,0-7 15 1,-2-9-113-16,0 0-12 0,0 0-76 15,-10-21-123-15</inkml:trace>
  <inkml:trace contextRef="#ctx0" brushRef="#br0" timeOffset="139274.57">28869 710 92 0,'0'0'669'0,"0"0"-401"16,0 0-148-16,0 0-79 15,0 0 19-15,0 0-50 16,232-97-5-16,-190 92-5 15,-8-2-36-15,-7 5-80 16,-13 2-159-16,-12 0-337 16</inkml:trace>
  <inkml:trace contextRef="#ctx0" brushRef="#br0" timeOffset="141679.17">28950 896 19 0,'0'0'539'15,"0"0"-388"-15,0 0-80 16,0 0 30-16,0 0-65 16,0 0-33-16,17 36 19 15,-5-26-17-15,3-2 9 16,1-2 30-16,3-6-10 0,6 0 17 15,0 0-19 1,2-12-28-16,2-6 17 16,-4-5-21-16,-2-3-12 0,2 0 11 15,0 1-37-15,-7 5 32 16,-3 4 4-16,-9 8 2 16,-3 4 12-16,-1 2-9 15,-2 2 14-15,0 0-17 16,0 0-1-16,0 9 1 15,0 12 1-15,0 4-1 16,-2 2 30-16,2-1-28 16,0 0-2-16,0-4 0 15,0-2 12-15,0-7-12 16,0-6 0-16,0-5 5 0,9-2 17 16,4 0-16-16,10 0 14 15,8-18-14-15,7-3-6 16,-1-5-14-1,2 3-44-15,-8 3-42 0,-9 5 100 16,-6 4-10-16,-8 5 10 16,-3 3 29-16,-3 3 1 15,1 0 8-15,-1 0-30 16,0 0-1-16,3 13 12 16,-3 8-14-16,0-2 5 15,0 0-10-15,0-1 9 16,2-4-9-16,1-1 0 0,2-5 2 15,-2-6 10-15,3-2-8 16,5 0-1-16,3 0 15 16,2-8-10-16,0-12-16 15,-2-1-2-15,-3-4-52 16,-5 1 20-16,-4 2 2 16,-4 0 40-16,0 2 3 15,0 2 2-15,-12 4 5 16,-3 8 7-16,-4 6-16 15,4 0 1-15,1 0-2 16,1 3 0-16,2 9-3 16,2 3-2-16,3-1 5 15,3 3 0-15,1 0 3 16,2-2 23-16,0 2-15 0,0-1 7 16,0-6 12-16,2-1-26 15,11-2 21-15,1-5-8 16,4-2-15-16,4 0 29 15,1 0-31-15,4-20 0 16,-4-2-1-16,-2-2-51 16,-3 2 0-16,-1 3 32 15,-3 2 20-15,-1 5-4 16,-2 6 4-16,-4 4 0 16,-2 2-2-16,-3 0-6 15,0 5 8-15,0 18 22 16,-2 0-7-16,0 2 23 0,2-3-36 15,0-4 9 1,0-4-7-16,3-6 7 0,-3-4-11 16,-2-4 2-16,0 0 3 15,0 0 12-15,2 0-13 16,1 0-4-16,8 0 0 16,2-8-3-16,10-10-3 15,-1 0-9-15,3 3 15 16,-6 2-6-16,-1 5 6 15,-2 2 0-15,-3 6-2 16,0 0 0-16,-1 0 2 16,-1 0 3-16,0 18 2 15,1 12 24-15,0 7-19 16,0 4 6-16,1-1 0 0,-4-7-8 16,-2-10-5-16,-2-9-3 15,-3-10 5-15,-2-2 7 16,2-2-8-1,2 0 9-15,11-20 20 0,6-11-33 16,3-8 0-16,8-2-15 16,-3 6-14-16,0 5 21 15,0 6-8-15,-7 6 16 16,-5 9-4-16,-3 6 10 16,-5 3-6-16,-3 0 0 15,1 0 4-15,3 14 4 16,-6 4-5-16,0 0 0 0,-2-2-1 15,-2-2 6-15,0-4-8 16,0 0 0-16,-2-2 3 16,-12-2 3-16,-1-1-2 15,-3 0-4-15,3-3 1 16,1-2 10-16,7 0-11 16,3 0 0-16,2 0 5 15,2 0 13-15,0 0-14 16,0 0-4-16,0 2 8 15,0 1 2-15,0-3-10 16,13 3 0-16,9 2 2 16,5-4-4-16,5-1 6 15,1 0-4-15,-2 0 0 16,-2 0-1-16,0-14-3 16,-2-5 2-16,-5-8-23 0,-2-1 24 15,-4-4-27-15,-3-4 10 16,-1-4 14-16,-6-5-30 15,-4 3 32-15,-2 2-5 16,0 8 7-16,0 11-8 16,0 8 14-16,0 9-6 15,0 4 3-15,0 0 2 16,0 0-10-16,0 0 5 16,0 0-8-16,0 6-5 15,0 10 13-15,0 5 0 16,0 4-2-16,0 8 10 15,-4 5-8-15,-2 2 2 0,0 0 3 16,0-3 20-16,4 0-24 16,-1-9 1-16,3-6-2 15,0-7 9-15,0-8-9 16,0-5 0-16,0-2 7 16,3 0 8-16,13 0-14 15,1-14 4-15,8-6-5 16,-5 1-23-16,3-2 11 15,-2 3-8-15,-5 4 5 16,-3 4 7-16,-8 6 14 16,-1 2-6-16,-4 2 23 15,0 0-16-15,0 0-2 16,0 2-5-16,3 16 1 0,-1 5 8 16,2-2-6-1,1-3-3-15,1-2 0 0,1-6 8 16,0-5-8-16,-3-5 0 15,1 0 3-15,-1 0 15 16,7-3-16-16,1-9-2 16,1-4 0-16,-2 3-31 15,-2 1 30-15,-3 3-3 16,-1 4 4-16,-1 5-2 16,-2 0 4-16,1 0-2 15,0 0 0-15,5 0-15 16,1 0 15-16,3 3 0 0,5 8 0 15,3-2 6-15,7-3-3 16,2-4-3-16,4-2 0 16,-4 0-14-16,-5-5-10 15,1-12 1-15,-7-5-8 16,-3-2 26-16,-1-5-13 16,-7 2 18-16,1-4 17 15,-2 0-15-15,0 1 17 16,-4 2-12-16,3 8-1 15,-3 5 55-15,-2 9-50 16,0 4 9-16,0 2-16 16,0 0-3-16,0 0-2 15,0 11-8-15,0 14 9 16,0 15-11-16,0 9 11 0,4 11 0 16,2 8 0-16,0 7 14 15,-2 3-7-15,-2-1-4 16,-2 0 5-16,0-6-3 15,0-10-4-15,0-6-1 16,0-12 0-16,-2-7-43 16,-5-11-24-16,2-11-87 15,3-14-143-15,2 0-264 16</inkml:trace>
  <inkml:trace contextRef="#ctx0" brushRef="#br0" timeOffset="141899.56">31319 909 729 0,'0'0'209'0,"0"0"-66"0,0 0-56 15,0 0-17-15,0 0-67 16,0 0-3-16,0 0 0 16,78-58-22-16,-78 58 14 15,-2 12 3-15,-21-1 5 16,-14 1 21-16,-14-2-21 15,-11-3-29-15,-6-7-80 16,1 0-154-16,3-7-314 16</inkml:trace>
  <inkml:trace contextRef="#ctx0" brushRef="#br0" timeOffset="142023.87">30911 633 377 0,'0'0'586'0,"0"0"-492"0,0 0-67 15,0 0-27-15,0 0-44 16,0 0-287-16,-67-2-234 16</inkml:trace>
  <inkml:trace contextRef="#ctx0" brushRef="#br0" timeOffset="142183.59">29980 631 827 0,'0'0'105'0,"0"0"-105"15,0 0-172-15,0 0-123 16</inkml:trace>
  <inkml:trace contextRef="#ctx0" brushRef="#br0" timeOffset="144476.84">17346 623 275 0,'0'0'185'16,"0"0"-103"-16,0 0-4 16,0 0-7-16,0 0-15 15,0 0-1-15,3-4-25 16,-3 4 20-16,0 0-11 0,-5 24-28 15,-16 22 45-15,-11 25-1 16,-4 20-8-16,3 16 12 16,13 9-32-16,13-1 11 15,7-3-21-15,22-15-15 16,28-11 16-16,19-18-18 16,33-24-8-16,39-27-43 15,33-17-113-15,26-27-355 16</inkml:trace>
  <inkml:trace contextRef="#ctx0" brushRef="#br0" timeOffset="145369.51">31629 386 513 0,'0'0'263'16,"0"0"-161"-16,0 0 8 15,0 0 7-15,0 0 4 16,0 0-67-16,0 0-39 16,-22-80-15-16,55 130-9 15,12 31-1-15,6 35 8 16,-13 27-3-16,-25 5-2 16,-13-6 7-16,-40-9-15 15,-32-19 11-15,-21-10-35 0,-20-7-16 16,-10-11-109-16,-1-22-252 15</inkml:trace>
  <inkml:trace contextRef="#ctx0" brushRef="#br0" timeOffset="152196.31">21812 6724 73 0,'-5'-11'68'0,"1"3"-59"16,-1-2 5-16,1 2 11 15,0 0 66-15,2 2 66 16,-1 3-60-16,-1 0 62 16,4-1-43-16,-3 0-1 0,1 0-18 15,0-4-49-15,-1-3 23 16,1 0-38-16,0-5-24 16,0-1 22-16,-2 3-12 15,2-1 2-15,-1 1 9 16,1 2-19-16,0 2 23 15,-1 0-22-15,3 4-5 16,0 2 25-16,0 2-30 16,0 0-2-16,0 2 0 15,0 0-14-15,0 0 12 16,0 0-13-16,0 0 15 16,0 4-10-16,0 21 13 0,0 18-3 15,0 11 0 1,0 19 9-16,-7 7-12 0,-1 8 3 15,-1-5 0-15,2-2 2 16,0-7 3-16,1-7-5 16,1-6 0-16,1-4 2 15,-2-10-4-15,0-10 2 16,2-14 0-16,0-8-10 16,2-10-1-16,2-5 6 15,0 0 2-15,0 0 5 16,0 0-6-16,0 0 4 15,0 0 0-15,0 0 1 0,0-3 0 16,0-1-1-16,0 2 0 16,0-3 8-16,-3-4 2 15,-5-5-10-15,-6-4 5 16,-1-7-5-16,-1 0 3 16,1-1-3-16,-1-2 0 15,3 2 5-15,3 2-5 16,4 5 0-16,1 5 1 15,3 4 22-15,2 6-19 16,0 4 0-16,0 0-4 16,0 0-12-16,0 0-5 15,18 25 2-15,10 7 15 16,7 10 11-16,-4 0-9 16,-2-2-2-16,-3-4 0 15,-6-10 9-15,-6-10-13 0,-7-7 4 16,-3-8 0-16,-2-1 15 15,4-8-13-15,8-26 29 16,1-10-30-16,8-8 7 16,-3 6-12-16,-2 4 4 15,2 8-34-15,3 11-6 16,0 9-141-16,-2 6-345 16</inkml:trace>
  <inkml:trace contextRef="#ctx0" brushRef="#br0" timeOffset="154992.76">15546 9073 209 0,'0'0'211'16,"0"0"-75"-16,0 0-14 15,0 0-49-15,0 0 9 16,0 0 12-16,0-54-38 16,0 52 21-16,0 2-7 15,0 0-14-15,0 0 4 16,0 0-55-16,-9 0-1 16,-12 2-4-16,-1 17 7 15,-2 8-14-15,-3 9 5 16,0 8 2-16,5 5-1 0,-1 4 1 15,8-4 0 1,9-1-2-16,6-6-1 0,0-2 1 16,6-8 2-16,23-5 0 15,9-11 13-15,9-14-13 16,6-2-3-16,1-20-8 16,-3-23-13-16,-7-7 1 15,-8-10-46-15,-11-4 5 16,-14 1 20-16,-8 2-8 15,-3 2 49-15,0 8-6 16,-14 4 18-16,-8 6 14 16,-1 8 9-16,1 5-18 15,-3 10 29-15,6 4-33 16,-4 10 5-16,3 4 11 16,-3 0-20-16,0 18-3 0,-2 8 2 15,2 8 0 1,1 8 35-16,5 4-33 0,0 6 3 15,7 2 21-15,5 3-27 16,5-5 7-16,0-2-5 16,5-6 2-16,13-8-4 15,1-12-4-15,6-7 0 16,4-14-5-16,7-3 21 16,1-8-3-16,6-19-12 15,-3-8 5-15,-2 1-8 16,0-3 2-16,-4 0 0 15,-5 2-6-15,-6 6-1 0,-7 5 7 16,-7 6 0-16,-7 8 1 16,0-1 9-16,-2 10-5 15,0 1-2-15,0 0 3 16,0 0-5-16,0 0-2 16,0 14-11-16,-8 14 12 15,-1 6-2-15,-1 4 2 16,8 1 0-16,2-4-6 15,0-3 13-15,0-8-7 16,0-8 0-16,6-5 1 16,4-10-1-16,3-1 0 15,6 0 0-15,3-14 0 16,9-14 0-16,0-10-4 16,5-3-12-16,-5-3 2 15,-4 1 4-15,-4 2-2 16,-8 7 12-16,-5 9-5 0,0 6 10 15,-6 7-5-15,-1 7 0 16,-1 0 4-16,-2 5 8 16,0 0-12-16,0 0 0 15,0 0-3-15,0 8 0 16,0 15 3-16,0 5 8 16,0 4-4-16,2 0 10 15,4-2-14-15,2 1 0 16,3-8 2-16,-1-2 6 0,4-7-8 15,-1-5 0 1,1-7 1-16,3-2-3 16,2 0 4-16,3-2 3 0,-2-14 4 15,0-3 2-15,0-6-11 16,-2-1 0-16,2-2 4 16,-3 3-12-16,2-5 2 15,-7 7 6-15,-2 1-6 16,-3 2 14-16,-3 8-8 15,-2 3 1-15,-2 7 4 16,0 2 23-16,0 0-28 16,0 0 0-16,0 12-8 15,0 9 6-15,-4 2 2 16,-1-2 0-16,5-3 1 16,0-4-12-16,0-5 11 0,5-2 0 15,13-3-5-15,6-4 7 16,3 0-2-16,-3-6 0 15,1-11 0-15,-2-1-8 16,-4 2 3-16,1 0-14 16,-1 3 17-16,-6 5-30 15,-3 6 29-15,-2 2 1 16,-4 0-17-16,-2 7 17 16,-2 15-18-16,0 4 20 15,0 4-5-15,0-4 12 16,0 1-10-16,0-3 3 15,0-6 0-15,0-6-1 0,0-6 2 16,0-1-1-16,0-2 0 16,0 1 6-16,0-2-6 15,7 1 9-15,3 0-8 16,4-1 27-16,-3-2-24 16,3 0-4-16,1 0 11 15,3-10-11-15,0-11-11 16,-2 1-83-16,-1-1-215 15</inkml:trace>
  <inkml:trace contextRef="#ctx0" brushRef="#br0" timeOffset="156515.6">17753 9148 166 0,'0'0'138'0,"0"0"20"16,0 0 13-16,0 0-34 15,0 0-44-15,0 0 16 16,-2-109-36-16,2 104-9 15,0 3 8-15,0-1-35 16,0 3 9-16,0 0-36 16,0 0-1-16,-5 9-18 15,0 14 1-15,-2 12 8 16,5 0-1-16,2 8 3 16,0-3-3-16,0-2 1 15,7-8 0-15,7-7-6 16,-4-12 7-16,-1-5-1 15,1-6 1-15,0 0 16 16,11-15-9-16,6-14 1 0,2-9-7 16,0-2 6-16,-5 2-8 15,-4 0 0-15,-2 6-1 16,-7 4 6-16,-2 5-6 16,-2 9 1-16,-3 4 0 15,-1 8 1-15,-1 2-1 16,0 0 0-16,2 0-4 15,0 14-22-15,5 13 26 16,-1 4 0-16,-2 6 4 16,0 1 3-16,3 0-4 15,3-3-3-15,-1-4 0 0,0-11 4 16,-2-8-5-16,-2-8 1 16,1-4 0-1,6 0 16-15,3-9-4 16,6-16-2-16,-1-5-4 0,5-5 5 15,0-2-15-15,4 2 4 16,-2 3 0-16,-3 11-16 16,1 3 16-16,-4 8 0 15,-3 6-3-15,2 4-9 16,-2 0 9-16,0 15 0 16,-7 11 3-16,-6-2-10 15,-7 5 11-15,0-5-1 16,0 1 0-16,-15 0 11 15,-8-4-11-15,-2-7 0 16,2-5 1-16,2-6 4 0,5-3-3 16,1 0-2-1,7-21 9-15,0-5 6 0,8-2-15 16,0-1 0-16,0 8 4 16,0 4 30-16,0 12-22 15,0 1 0-15,0 4-12 16,2 0-2-16,6 0 1 15,0 5 1-15,1 11 0 16,1 3 3-16,-2 3-1 16,-1-5-2-16,1 0 0 15,4-5 8-15,-1 0-8 16,3-7 0-16,3 0 2 16,10-5 8-16,8 0-5 0,8-5-5 15,8-18 0-15,5-5 7 16,0-4-15-16,-3-2 6 15,-8-2-6-15,-8-3-4 16,-8 3 2-16,-4 2 10 16,-7 5-6-16,-5 0 12 15,-1 3-8-15,-8 6 2 16,1 4 0-16,-5 8-3 16,0 2 3-16,0 6 0 15,0 0-2-15,-14 0-11 16,-6 0 6-16,-7 0 4 15,0 12 3-15,-2 11-9 0,5 4 9 16,2 7 0-16,6 7-3 16,10 2-1-16,6-1 4 15,0-2 0-15,19-5 2 16,17-9 19-16,11-11-20 16,4-12 15-16,3-3-7 15,-3-14-4-15,-2-21-10 16,-5-4-16-16,-5-7-15 15,-8 3-6-15,-9 1-150 16,-8 6-165-16</inkml:trace>
  <inkml:trace contextRef="#ctx0" brushRef="#br0" timeOffset="158420.41">20085 8722 104 0,'0'0'329'0,"0"0"-99"16,0 0-42-16,0 0-45 16,0 0-45-16,0 0-64 15,23-41-27-15,-23 42-7 16,0 22 0-16,0 3 7 0,0 4-1 16,6-2 1-16,-2-2-7 15,0-2 3-15,1-8 1 16,-3-6-3-16,-2-3-1 15,0-5 3-15,0-2 9 16,2 0 3-16,0-14-1 16,0-13-14-16,2-7-2 15,-4 2-29-15,4 0 21 16,-4 5 6-16,0 5-2 16,0 9 6-16,0 4 2 15,0 6 7-15,0 3 41 16,-12 0-50-16,-1 7 1 15,-7 20-8-15,-1 9 11 0,0 8-4 16,0 2 15 0,5 5-5-16,10-4 24 0,6-1-27 15,0-4-4-15,9-8 2 16,17-7 8-16,5-12-10 16,6-11-3-16,5-4 0 15,3-5-3-15,-1-24 3 16,5-5-13-16,-5-6 5 15,2 0-40-15,-9 0 30 16,-3 1 1-16,-10 4 17 16,-4 7-8-16,-9 8 19 15,-6 10-10-15,-1 6 27 0,-4 4-27 16,0 0-2-16,4 0-5 16,1 2-1-1,4 12 0-15,-2 4 14 16,-3 1-7-16,0 2 2 0,-1-3 10 15,-3-4-7-15,0-4-2 16,0-6 0-16,0-1 12 16,0-3-6-16,0 0-9 15,0 0 20-15,0 0-17 16,0-5 17-16,0-16-20 16,0-4 5-16,0-1-19 15,0-2 13-15,0 0 1 16,0 1-1-16,-5 6-4 0,-3 5 4 15,-4 5 1 1,3 9 0-16,-2 2 1 0,-2 6-1 16,-5 24 0-16,-2 14-3 15,2 5-9-15,5 1 11 16,0 1 1-16,5-10 0 16,6-9 1-16,2-12 1 15,0-9-2-15,0-10 0 16,0-1 12-16,0-4 2 15,8-20-5-15,11-6 2 16,4-2-15-16,1 2 4 16,1 2-1-16,-1 5-3 15,0 8-12-15,-5 5 13 16,-2 6 3-16,1 4-1 16,-5 0-13-16,3 10 11 0,-3 16 3 15,-1 8 7-15,-1-2-3 16,-3-1 8-16,2-11-11 15,-6-8 5-15,1-9 3 16,-3-3-1-16,0 0-8 16,4 0 25-1,6-20-21-15,3-9 5 0,8-10-9 16,1-3-15-16,8 0 12 16,-1 2-27-16,4 2 19 15,1 9 9-15,-5 7-17 16,-2 10 16-16,-4 12 3 15,-10 0 0-15,-1 5-2 0,-10 17 6 16,-4 7 8-16,0 5 0 16,-2-3-3-16,-14-2-2 15,-1-5-7-15,0-7 0 16,2-7 14-16,1-5-7 16,2-5-7-16,1 0 8 15,-5-5 3-15,5-11-9 16,1-2-2-16,6 1 4 15,2 6 44-15,2 3-36 16,0 5 7-16,0 2-5 16,0 1-6-16,0 0-16 15,0 0 5-15,8 14 3 16,8 4-3-16,0-3 5 16,-2 2-2-16,1-2 0 15,3-4 1-15,0 1-1 16,6-8 0-16,3-4 3 15,6 0 1-15,6 0 3 0,3-18-7 16,2-6 0-16,5-5-24 16,-2-6 15-16,-5-2-10 15,-6-2-8-15,-5 0 26 16,-8 6-26-16,-7 1 27 16,-8 3-3-16,-8 3 9 15,0 8-6-15,0 4 4 16,0 4-4-16,0 5 24 0,0 5-20 15,-2 0-4 1,-12 0 0-16,-3 0-8 0,-6 3 4 16,1 14 4-1,2 4 0-15,2 7 5 0,7 7 4 16,6 2-9-16,5 6 19 16,0-2-16-16,27-2 22 15,14-9-17-15,5-12-7 16,1-13 18-16,4-5-17 15,-2-23-4-15,1-21 0 16,-8-10-51-16,-7-3 23 16,-8 1-51-16,-6 0-147 15,-6 0-243-15</inkml:trace>
  <inkml:trace contextRef="#ctx0" brushRef="#br0" timeOffset="159063.47">22664 8534 698 0,'0'0'103'15,"0"0"-91"-15,0 0 2 16,0 0 26-16,0 0 19 16,0 0-7-16,183-205-50 15,-160 151 8-15,-7 0 30 16,-7 1-19-16,-3 2 16 16,0 5-8-16,-6 7-10 15,0 10 27-15,0 7-15 0,0 8-2 16,0 5 3-1,0 8-23-15,0 1 22 0,0 0-31 16,0 0 5-16,0 0-16 16,0 26 0-16,-8 23 11 15,0 26 0-15,3 19 12 16,5 15-9-16,0 11 4 16,0 2-5-16,0 7 29 15,0-8-25-15,0-4-4 16,-4-11 1-16,2-17 8 0,0-19-11 15,0-19 0 1,-2-18 0-16,2-15-7 0,-2-16-32 16,2-2-4-16,2-20 21 15,0-16-232-15,0-12-141 16,0-8-219-16</inkml:trace>
  <inkml:trace contextRef="#ctx0" brushRef="#br0" timeOffset="159867.25">22801 8705 458 0,'0'0'386'16,"0"0"-254"-16,0 0-75 15,0 0-39-15,0 0 32 16,0 0-50-16,108-55 1 16,-62 40-2-16,-3-3 1 0,-7-5 0 15,-5 3-3 1,-9-4 5-16,-7 5-5 0,-4-1 3 15,-5 8 0-15,-4 5 35 16,0 3-19-16,-2 4 15 16,0 0-21-16,0 0-6 15,0 0-8-15,0 9-1 16,0 12 5-16,-4 11 10 16,-4 0-6-16,6-4-4 15,2-2 0-15,0-5 6 16,0-10-8-16,0-4 2 15,0-7 0-15,4 0 21 16,10-11-2-16,7-17-2 0,0-7-17 16,4-6 9-16,-3-5-13 15,-4-3 4-15,-2 2 0 16,-8-2-6-16,-3 5 10 16,-5 10-4-16,0 10 14 15,0 13-8-15,0 11 37 16,-7 0-30-16,-6 0-8 15,-5 18 0-15,-2 9-5 16,4 5 0-16,8 7-1 16,8 1 0-16,0 1 1 15,4 0 0-15,23-7 1 16,6-12 3-16,3-8 3 16,-1-12-7-16,-3-2 0 15,-6-8 13-15,-1-18-13 16,0-7 0-16,-4-4 0 15,4-3 5-15,-4-4-1 0,-2 2-4 16,-3 2 0-16,0 1-14 16,-7 11 10-16,-3 7 4 15,-2 14 0-15,-4 5-9 16,0 2 7-16,0 0-8 16,-4 15 2-16,-14 6-3 15,5 1 11-15,2-2 0 16,9-1 0-16,2-4-9 15,0 6 7-15,0-2-4 16,15 6 5-16,6 3-9 0,-4-2 10 16,-3 2 8-16,-6-4 15 15,-1-2 26-15,-3-8-45 16,-2-6 11 0,1-2-15-16,2-6 13 0,6 0-28 15,9 0 6-15,11 0-40 16,9-18-70-16,0-8-328 15</inkml:trace>
  <inkml:trace contextRef="#ctx0" brushRef="#br0" timeOffset="160947.47">24208 8381 651 0,'0'0'185'0,"0"0"-153"15,0 0-1-15,0 0-30 16,0 0 16-16,0 0-17 16,63-164 4-16,-52 124 15 15,-3-1-18-15,-3 0 40 16,-3-1 23-16,-2 2-40 16,0 4 26-16,0 8 11 15,0 7-35-15,0 9 28 16,0 7-39-16,0 5 5 15,0 0-20-15,0 0-10 16,0 0 9-16,0 7-15 16,-9 20 16-16,-2 7 1 0,0 4 9 15,2 10-5-15,5 4 14 16,4 2-12-16,0 1 5 16,0-11-12-16,8-13 2 15,11-12 6-15,5-17 1 16,5-2-8-16,3-19-1 15,1-19 8-15,2-8-13 16,-3-5 5-16,-1-4-11 16,-2 0 4-16,-7 3-15 15,-2-5 18-15,-6 0 1 16,-6 7-1-16,-1 8 4 0,-5 14 1 16,-2 14 2-1,0 5 38-15,0 9-33 16,0 0 3-16,0 0-11 15,0 26-8-15,-9 11 8 0,-1 7 0 16,2 4 0-16,2 5 1 16,3-2 3-16,3 5-4 15,0-5 5-15,0-1 2 16,0-10 5-16,0-10-12 16,0-12 1-16,0-11 3 15,0-7-1-15,9 0-3 16,11 0 2-16,5-25 6 0,2-5-16 15,2-4 8 1,-2-4-7-16,0 2-8 0,-6 8 10 16,-5 6 5-16,-3 7 0 15,-6 10 0-15,-2 5-2 16,-3 0 2-16,3 0-5 16,-1 8 0-16,2 14 10 15,1 6 1-15,2 4-2 16,2 0 10-16,2 1-13 15,1-8-1-15,3-3 2 16,4-6 3-16,-1-9 4 16,5-3-9-16,-4-4 0 15,4 0 14-15,-2-16-14 16,-1-10 0-16,0-3 0 0,0-3-13 16,3-4 7-16,0 0-4 15,-4-2 9-15,-2 3-18 16,-5 6 15-16,-6 3 3 15,-6 5 1-15,-2 7 0 16,0 9 7-16,0 0-7 16,0 5 0-16,-2 0-9 15,-14 0 4-15,-3 6 5 16,-4 12 0-16,3 4-8 16,2 7 22-16,7 5-14 15,6 6 17-15,5 2-15 16,9 2 25-16,22-4-20 15,8-6-5-15,1-11 15 16,-1-16-12-16,4-7-7 16,-1-9 2-16,-4-26-40 0,-7-11 10 15,-13-1-25-15,-11-2-71 16,-7 1-124-16,-13-3-388 16</inkml:trace>
  <inkml:trace contextRef="#ctx0" brushRef="#br0" timeOffset="161125.4">24328 7907 103 0,'0'0'842'16,"0"0"-678"-16,0 0-139 16,0 0 51-16,0 0-56 0,0 0-8 15,226-49-24 1,-141 23-32-16,-12 1-156 15,-13-7-200-15</inkml:trace>
  <inkml:trace contextRef="#ctx0" brushRef="#br0" timeOffset="161675.19">26421 7832 469 0,'0'0'98'0,"0"0"-98"0,0 0-1 15,0 0 1-15,0 0 50 16,0 0 36-16,21-228 50 15,-21 203-19-15,0 6-38 16,0 7 43-16,0 3-49 16,0 8-20-16,0 1 8 15,0 0-58-15,0 3-3 16,0 34-4-16,2 18 2 16,4 22 0-16,4 11 2 15,-1 9 0-15,-1 5 15 16,-1 11-10-16,-4 0-5 15,-3 1 0-15,0-11-2 16,-3-15-4-16,-8-18-35 16,0-19-51-16,5-19-44 0,2-24-129 15,4-8-225-15</inkml:trace>
  <inkml:trace contextRef="#ctx0" brushRef="#br0" timeOffset="161927.04">26473 7885 219 0,'0'0'616'16,"0"0"-431"-16,0 0-54 15,0 0-72-15,0 0 3 0,0 0-47 16,158-240 14 0,-119 235-29-16,-4 5 5 15,3 0-15-15,-7 17 9 0,-6 17-14 16,-10 4 7-16,-8 5-26 15,-7-1 6-15,0-3-24 16,-14-6-50-16,-15-6 29 16,-2-9-48-16,2-10-171 15,4-8-265-15</inkml:trace>
  <inkml:trace contextRef="#ctx0" brushRef="#br0" timeOffset="162783.09">26812 7648 513 0,'0'0'340'16,"0"0"-233"-16,0 0-16 0,0 0-44 16,0 0 0-16,0 0-40 15,216-91 4-15,-180 116-17 16,-5 3 6-16,1 7 0 16,-11-2-1-16,-3 1 1 15,-9-4 0-15,-9 0 0 16,0-7 2-16,0-4-3 15,-7-3 1-15,-9-7 0 16,6-6 31-16,1-3-28 16,3 0 26-16,3 0 15 15,-2-12-35-15,5-11 13 16,0-3-19-16,2-6-1 0,21-3 4 16,1 3 0-16,3 2-6 15,0 2 0-15,2 8-1 16,-4 3-6-16,1 8 7 15,-4 5 0-15,-1 4-11 16,-8 0 12-16,1 0-1 16,-4 4 0-16,-3 12-15 15,-1 0 6-15,0 2 9 16,-4 2 0-16,4 0-4 16,1 1 7-16,-3-4-3 15,0-5 0-15,2-6 9 16,-6-2-14-16,0-4 5 15,0 0 0-15,0 0 29 16,0-2-28-16,-16-12-1 16,-9-2 0-16,-4 0-10 0,-2 0 10 15,6 0 0-15,8 0 2 16,10-2 43-16,7 0-39 16,0-4 8-16,24 1-14 15,17 1-4-15,5 4-2 16,3 9 1-16,-1 0 1 15,-6 7-11-15,-5 0 15 16,-3 0 0-16,-3 10-1 16,-2 13-9-16,-2 8 5 15,-9 8 1-15,-3 7 4 0,-1 5 3 16,-5 4 5-16,-1 9-7 16,-3 4-1-1,-3 3 9-15,-2 0-9 16,0 4 0-16,0 1 1 0,0-6 1 15,0-5 7-15,-7-14-9 16,3-16 0-16,0-13 13 16,-1-15-7-16,3-1 0 15,2-6 5-15,-2 0 33 16,0 0-41-16,-3-3 22 16,0-23-9-16,-1-15-2 15,1-13-11-15,5-5-3 16,0-10 0-16,0-1 8 0,0 0-8 15,7 0-1 1,5 4-18-16,-6 5-56 16,-6 1-21-16,0 2-263 0</inkml:trace>
  <inkml:trace contextRef="#ctx0" brushRef="#br0" timeOffset="163075.34">27741 7212 902 0,'0'0'188'16,"0"0"-188"-16,0 0-29 15,0 0 20-15,0 0 15 16,0 0-6-16,81 70 5 16,-62-70 4-16,-2 0 16 0,-11-21 26 15,-4-5-13-15,-2-5 26 16,0 0-51-16,-4 0 7 15,-8 6-18-15,1 7 12 16,-2 7-19-16,4 9 5 16,-2 2-30-16,0 14-17 15,4 22-100-15,5 17-15 16,2 5-62-16,7 0-172 16</inkml:trace>
  <inkml:trace contextRef="#ctx0" brushRef="#br0" timeOffset="164091.44">28009 7628 439 0,'0'0'206'0,"0"0"-79"0,0 0-67 16,0 0-49-16,0 0 5 16,0 0-16-16,147-92 4 15,-123 73 0-15,-8-1 3 16,-5 1-5-16,-7-2 17 15,-4 1 23-15,0 3 22 16,0 0-23-16,0 5-39 16,0 7 32-16,-6 0-34 15,-5 5 16-15,-5 0-16 16,-3 0-8-16,-4 10 2 0,0 10 7 16,1 6-1-1,7 2 47-15,1 4-33 0,7 3 24 16,7-2-2-1,0 4-34-15,3-7 23 0,19-5-25 16,7-5 0-16,0-14 13 16,5-6-6-16,3 0-7 15,-1-17 0-15,0-11-18 16,-2-6 14-16,-5 2-4 16,-8 3 4-16,-3 7-8 15,-5 7 15-15,-5 2-3 16,-2 10 0-16,3 3 8 15,-1 0-19-15,2 0 11 16,1 0 0-16,-3 2 19 0,2 9-18 16,-3-1 18-16,-1 1-18 15,-2-2 12-15,-2-3-14 16,1-2 1-16,-3-1 0 16,0-3 8-16,0 0-2 15,0 0-6-15,0 0 1 16,0-13-1-16,0-7-4 15,0 0-20-15,0 1 19 16,-3 0-5-16,-5 5 7 16,-1 5 3-16,-3 6 0 15,4 3 12-15,-1 0-19 16,-3 6 7-16,2 14 0 0,-1 6 6 16,7 3-3-16,4 2 12 15,0 2 8-15,10-3-23 16,17-2 24-16,9-8-24 15,6-10 2-15,1-10 16 16,1 0-10-16,-6-5-5 16,-2-19-3-16,-5-7 0 15,-4-4-6-15,-6-3 6 16,-2-1 0-16,-4-4-6 16,-1 2 11-16,-6-2-5 15,-1 5 0-15,-2 8 8 16,-3 10-6-16,0 8 8 15,-2 10-1-15,0 2 21 16,0 0-30-16,0 0 0 16,0 0 0-16,0 16-9 0,5 18 1 15,-1 9 8-15,0 9 0 16,3 0 13-16,-2 1-3 16,-1 0-6-16,1-9 0 15,-5-10 7-15,0-8-4 16,0-11-7-16,0-7 0 15,0-5 24-15,0-3-22 16,0 0 28-16,-2 0 12 16,-5-14-30-16,2-9 8 15,5-6-20-15,0-12 0 0,0-3-5 16,16 3-51-16,7 3-17 16,2 9-58-16,10 9-305 15</inkml:trace>
  <inkml:trace contextRef="#ctx0" brushRef="#br0" timeOffset="164234.34">29518 7474 851 0,'0'0'439'0,"0"0"-343"16,0 0-84-16,0 0 13 16,0 0-25-16,0 0-13 15,-13 11-43-15,-14-4-214 16,-4-6-464-16</inkml:trace>
  <inkml:trace contextRef="#ctx0" brushRef="#br0" timeOffset="164689.29">29440 6878 982 0,'0'0'143'0,"0"0"-116"15,0 0-11-15,0 0-12 16,0 0 1-16,0 0 27 15,227 529-14-15,-227-404-13 16,-24-15 29-16,-48-10-18 16,-23-12-11-16,-15-14 10 0,-7-9-15 15,3-11-25-15,4-11-121 16,8-6-242-16</inkml:trace>
  <inkml:trace contextRef="#ctx0" brushRef="#br0" timeOffset="165632.88">15055 8550 315 0,'0'0'243'15,"0"0"-123"-15,0 0 52 16,0 0-62-16,0 0-50 15,0 0 4-15,-45-39-46 16,24 42 4-16,-11 35-22 16,-6 32 11-16,-2 43-3 15,0 31 1-15,3 27 5 0,10 7 37 16,11-6-49 0,16-11 8-16,2-15-10 0,47-23 9 15,34-31-7-15,37-34-2 16,36-34-50-16,33-24-56 15,23-22-193-15,2-38-248 16</inkml:trace>
  <inkml:trace contextRef="#ctx0" brushRef="#br0" timeOffset="196827.18">18579 2542 520 0,'0'0'121'15,"3"0"-99"-15,-1 0 48 16,-2 0-6-16,2 0-24 16,-2 0-10-16,0 0-30 0,0 0 20 15,0 0 9 1,0 0 4-16,0 0 3 0,0 0-30 15,0 0 7-15,0 0-13 16,0 0-3-16,0 6-2 16,0 12 4-16,-7 4-2 15,-5 7-13-15,-5 0-92 16,2 5-19-16,-5-5-114 16,4-5-92-16</inkml:trace>
  <inkml:trace contextRef="#ctx0" brushRef="#br0" timeOffset="197080.52">18646 2581 538 0,'0'0'207'16,"0"0"-119"-16,0 0 1 15,0 0-15-15,0 0-32 16,0 0-26-16,0-15-16 16,0 15-30-16,0 22 29 15,0 9-13-15,-8 9 10 16,-15 6-4-16,-2 1-184 0,-4-6-257 16</inkml:trace>
  <inkml:trace contextRef="#ctx0" brushRef="#br0" timeOffset="197970.31">13961 2663 552 0,'0'0'245'16,"0"0"-161"-16,0 0-59 15,0 0-17-15,0 0-8 16,0 0-4-16,0 10 3 16,4 6 2-16,-4 1-3 15,0 2 2-15,0-1 0 16,0 2-6-16,0 1-15 16,-6-2-113-16,-1-5-106 15,5-8-197-15</inkml:trace>
  <inkml:trace contextRef="#ctx0" brushRef="#br0" timeOffset="198177.2">13992 2673 525 0,'0'0'336'0,"0"0"-214"15,0 0 8-15,0 0-48 16,0 0-45-16,0 0-16 15,0-10-21-15,0 10-12 16,0 5 0-16,-9 16 12 16,-7 7-1-16,-4 7-57 15,5 2-119-15,2-5-180 16</inkml:trace>
  <inkml:trace contextRef="#ctx0" brushRef="#br1" timeOffset="36306.11">15044 10590 280 0,'0'0'79'16,"0"0"-75"-16,0 0-1 16,0 0-3-16,0 0 6 15,0 0 44-15,0 0 50 16,-22 4-16-16,20-4-12 15,2 0-11-15,0 0-25 0,-2 0 7 16,2 2-9 0,0-2-8-16,-3 0 22 0,3 0-17 15,0 0 6-15,-2 1-1 16,2-1-15-16,0 0 21 16,0 0-6-16,0 0-12 15,0 0 26-15,0 0-33 16,0 0-7-16,9 0-3 15,13 0-4-15,10-5 9 16,3-4-12-16,1 1 1 16,3-2 3-16,9 2-4 15,-2-1 0-15,3 3-2 16,-1-2 10-16,-2 1-9 16,1 2 1-16,2-2 0 15,2-1 7-15,3 0-3 0,2-2-4 16,1 2 1-1,3-2 10-15,-2 3-11 0,2-4 0 16,3 2 2-16,-3-3 9 16,-2 5-8-16,-2 0-3 15,0-2 0-15,2 3 7 16,4 0-7-16,3-2 0 16,-3 2 2-16,0 0 1 15,-1 1 0-15,-3 5-3 16,2-3 0-16,0 1 9 15,9-2-8-15,3 1-1 16,1-2 5-16,3-1 2 16,-3 2-6-16,-2-1-1 15,-1 2 0-15,-1-1 3 0,4 2-5 16,6-1 2-16,-2 1 0 16,4 1 2-16,-1 1 1 15,2 0-3-15,5-2 0 16,0 2 5-16,2-2-8 15,3 0 3-15,-1-1 0 16,-4 1 2-16,-4-1 2 16,1-1-4-16,1 2 0 15,2-1 5-15,4 0-5 16,-1 1 0-16,-5-1 0 16,-1 3-1-16,-2 0 1 15,7 0 0-15,3 0 0 16,5 0 1-16,-2 0-2 0,1 0 1 15,-3 0 0 1,-1 0 1-16,-3-1 1 0,-2-3-2 16,0 0 0-16,-5 1 4 15,3 0-5-15,0-1 1 16,4-1 0-16,7 0 0 16,2 1 0-16,-7-1 0 15,-2 3 0-15,-4 1 0 16,4-1 0-16,1 0 0 15,1 0 1-15,0 2-4 0,-4-3 5 16,0 2-2 0,-3-2 0-16,1-1 5 0,0 1-7 15,2-4 2-15,3 0 0 16,1-2 4-16,0 2-4 16,1-3 0-16,3 2 0 15,3-1 6-15,2 4-9 16,-1-2 3-16,-5 2 0 15,-1 2 2-15,3 1 7 16,6 2-9-16,10 0 0 16,4-2 0-16,0 0-4 15,2-1 4-15,0-2 0 16,5-1 1-16,-2 1 8 16,-4 1-9-16,1 4 0 15,-2 0 4-15,0 0-1 0,-4 0-3 16,-8 0 0-1,-4 0 0-15,1 0 5 0,4 0-5 16,6 1 0-16,2 2-1 16,3-3-2-16,3 0 3 15,1 0 0-15,-2 0 2 16,-2 0 2-16,-7 0-4 16,-1 0 0-16,-4 0 4 15,3 0-8-15,1-3 4 16,-2-3 0-16,6 1-3 15,4-2 6-15,7-2-3 16,8 4 0-16,10 1 2 16,1 1-9-16,7 0 7 0,-2 3 0 15,1 0 1-15,3 0 4 16,3 0-5-16,4 0 0 16,2 0 1-16,-1 0-7 15,-7 4 6-15,0 0 0 16,1 0-6-16,1-4 10 15,0 3-4-15,-7-3 0 16,-14 3 1-16,-12-3-6 16,-17 0 5-16,-11 0 0 15,-14 0 1-15,-12-6 2 16,-13-3-3-16,-11-4 0 16,-12 3 5-16,-8 0-11 15,-2 0 6-15,-5 2 0 16,-3 1 10-16,-2 0-5 0,-2 3 1 15,-2 0-6 1,-5 4 6-16,-2 0-15 0,0 0-3 16,-11 0-95-16,-49 8-129 15,-39-8-234-15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3:56.9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9523 1363 82 0,'0'0'216'16,"0"0"-111"-16,0 0-27 15,0 0 24-15,0 0-25 16,0 0 10-16,-36-12-49 15,33 12-23-15,1 0 24 16,2 0-36-16,0 0 29 16,0 0-1-16,0 0-20 15,0 0 42-15,0 0-37 16,0 0 18-16,0 0-1 0,0 0-26 16,0 0 5-16,23 0 7 15,18 0-12-15,25 0 45 16,16-2-52-16,7-3 1 15,0 0 1-15,-8-1 10 16,-12 3-12-16,-16 0 0 16,-13 1 7-16,-13 0-4 15,-7 0-3-15,-11 0 0 16,-5 2 6-16,-1-2 6 16,-3 2-12-16,0 0 0 15,0 0 5-15,0 0 13 16,0 0-18-16,0 0 0 15,0 0-1-15,0-2 11 0,0 2-10 16,0 0 0 0,0 0 4-16,0 0-7 15,0 0 3-15,0 0 0 0,0 0 3 16,0 0 6-16,0 0-9 16,0 0 0-16,0 0 7 15,0 0-5-15,0 0-2 16,0 0 0-16,0 0-4 15,2 0-12-15,-2 0-7 16,2 0-32-16,-2 0-46 16,0 0 23-16,0 0-82 15,3 0-18-15,1 0-11 16,1 0 29-16,-3 0-5 16</inkml:trace>
  <inkml:trace contextRef="#ctx0" brushRef="#br0" timeOffset="366.79">10117 1245 47 0,'0'0'113'16,"0"0"-18"-16,0 0 15 16,0 0 6-16,0 0 2 15,0 0-62-15,-46-85-5 16,46 84-6-16,-2 1-37 15,2 0 32-15,0 0-30 16,0 0-3-16,0 0-14 0,0 0-17 16,0 0-1-16,0 5 24 15,4 8 2-15,13 1 0 16,6-4 21-16,6-2-11 16,4-2 37-16,-1 0-36 15,-10-1-11-15,-9-5 13 16,-5 7-14-16,-8 5-2 15,0 10-19-15,-12 12-12 16,-19 9 28-16,-9 4 10 16,-5 0 6-16,9-8 1 15,9-2-12-15,14-13-104 16,13-16-195-16</inkml:trace>
  <inkml:trace contextRef="#ctx0" brushRef="#br0" timeOffset="8063.49">1143 2564 95 0,'0'0'71'0,"0"0"1"16,0 0 1-16,0 0-8 16,0-4 18-16,0-8-25 15,0 1 1-15,0-1-15 16,0 0 2-16,0 5 24 16,0-1-30-16,0 6 3 15,0 0 16-15,0 1-56 0,0 1 25 16,0 0-28-1,0 0-4-15,0 0 1 0,0 23-29 16,0 16 32-16,-4 11 22 16,-8 8-19-16,-1 2 8 15,-3 1-11-15,1-3 6 16,-1-2 3-16,-1-6-9 16,-4-9 0-16,1-7-6 15,5-9-21-15,-1-13-68 16,5-10 0-16,2-2-24 15,0-7-23-15,7-23-182 16</inkml:trace>
  <inkml:trace contextRef="#ctx0" brushRef="#br0" timeOffset="9144.46">963 2723 257 0,'0'0'159'0,"0"0"-14"0,0 0-68 16,0 0-35-16,0 0 32 15,0 0-50-15,46-109-9 16,-23 94 15-16,-1-3-16 16,3 6-14-16,-1 2 5 15,0 3-4-15,1 6 8 16,-2 1-9-16,-4 0-5 16,-5 0-8-16,-3 13-1 15,-5 8-14-15,-4 3 15 16,-2 6 13-16,0 6 6 0,-6 0 5 15,-11 0 1 1,-8 1 3-16,0-6-4 0,-2-1-11 16,5-6 2-16,4-5 5 15,2-9 2-15,6-8-9 16,1 1 0-16,5-3-13 16,-2 0 27-16,4 0-14 15,2 0 0-15,0-8 7 16,0-4-20-16,0 0 17 15,0 3-4-15,10 1 63 16,-2-1-63-16,1 3 7 16,0 4-2-16,0 2-1 15,0 0-7-15,0 0 3 16,0 10-17-16,2 8 16 16,0 6-35-16,1 3 36 0,-2-2 17 15,-1 4-9-15,3-3 9 16,-4-2-17-16,5-2 0 15,-1-7 1-15,1-3 3 16,-1-5-8-16,-1-5 0 16,7-2 4-16,-1 0 39 15,6-16-33-15,-1-8-5 16,0-2 9-16,-4-1-7 16,-2 0-6-16,-1-1-5 15,-6 3-4-15,0-1 9 16,-4 4-11-16,-3 4 3 15,-2 4 9-15,0 4-16 0,0 2 16 16,0 4 2-16,0 4-10 16,-12 0-1-16,1 0 10 15,-2 0-4-15,-1 12-8 16,6 4 1-16,-1 4 10 16,4 2-8-16,3 5 10 15,2-1-17-15,0-1 13 16,7 1 3-16,13-6-7 15,6-3 8-15,1-10 0 16,2-7 14-16,0 0 15 16,-2-3 25-16,2-21-33 15,0-11-9-15,0-5 5 16,-4-2-16-16,-6 0-1 16,-5 0 0-16,-3-1 11 15,-4 4-11-15,-3 1 0 0,-4 4 3 16,0 5-4-16,0 9 13 15,0 4-1-15,0 8-7 16,0 2-1-16,0 5 7 16,0 1-10-16,0 0-14 15,0 0 9-15,0 0-22 16,0 0 16-16,0 4 10 16,0 14 1-16,0 6 11 15,-2 7-11-15,0 6 0 16,2 5-5-16,0 2 8 0,0 2-3 15,0-2 0-15,0-2 7 16,4-3-8-16,10-7 4 16,1-9-3-16,1-4 0 15,-3-11-7-15,3-8-4 16,1 0-11-16,2-8-33 16,-1-21-81-16,-5-5-172 15</inkml:trace>
  <inkml:trace contextRef="#ctx0" brushRef="#br0" timeOffset="9356.45">1505 2784 407 0,'0'0'258'0,"0"0"-132"0,0 0-16 15,0 0 16-15,0 0-93 16,0 0-11-16,95-44-16 15,-57 30 2-15,2 1-16 16,-2 1-28-16,0 3-67 16,-2 6-36-16,-7 1-178 15,-7 2-142-15</inkml:trace>
  <inkml:trace contextRef="#ctx0" brushRef="#br0" timeOffset="10600.59">1887 2935 80 0,'0'0'277'16,"0"0"-163"-16,0 0-41 15,0 0-9-15,0 0-10 16,0 0-49-16,23-9-5 15,-8-3 21-15,3-2-18 16,1 2 4-16,-2-5-5 16,-1 1 12-16,-3 0-13 15,-7 0-1-15,0 2 1 16,-6 4-8-16,0 0 2 16,0 2-5-16,0 2 10 0,-6 4-6 15,-5 2 5-15,-1 0 1 16,-7 0 0-16,1 2-10 15,1 12 10-15,-4 4 0 16,6 2 0-16,-1 4 9 16,8 0-7-16,1 1 14 15,5 5-13-15,2-4 21 16,0-1-14-16,0 0 3 16,0-3 12-16,6-4-21 15,5-4 9-15,3-7-13 16,3-5 11-16,6-2 33 15,4-5-8-15,2-21-7 16,0-6-19-16,-2-2-10 0,-8-3-8 16,2 2-5-16,-6 6 13 15,-4 5-10-15,-2 7 10 16,0 6 0-16,-2 7 0 16,0 2-8-16,-1 2 6 15,3 0-5-15,-2 0-4 16,0 2-3-16,-3 14-1 15,0 2 15-15,1 4-11 16,-3-2 22-16,-2 3-7 16,2-3 6-16,0-3-3 15,-2-1 2-15,0-2-9 16,0-6 0-16,0-1 0 16,0-4 6-16,0-3-6 0,0 0 6 15,0 0-4-15,2 0 16 16,4-15-18-16,4-10-62 15,3-3 44-15,3 0-7 16,3 2 25-16,-2 6 5 16,-1 2-4-16,1 4 54 15,-3 4-33-15,-1 4-1 16,-2 6-14-16,-4 0-5 16,-2 0-4-16,1 4-2 15,-2 14 4-15,1 2 3 16,-1 4 2-16,1-1 2 15,0-4 10-15,1-1-4 0,1-4-12 16,-1-4-1-16,4-4 2 16,0-6 3-16,1 0 7 15,3 0 0-15,3 0 4 16,-3-17-7-16,1-8-7 16,1-5-2-16,-5-1-9 15,1-6 2-15,-3 1-5 16,-5-1 12-16,0 2-4 15,-4-2 3-15,0-2 0 16,0 3 1-16,0 2 0 16,-4 7 26-16,0 9-24 15,-1 8 12-15,3 7-5 16,2 3-2-16,0 0-13 0,0 0 6 16,-2 0-19-1,0 0 15-15,0 15-12 0,-6 8 16 16,2 7-4-16,-1 3 6 15,1 6-2-15,2 2 5 16,4 3-4-16,0 2 28 16,0 0-27-16,0-7 16 15,0-5 16-15,0-10-33 16,0-3 18-16,0-10-19 16,6-5 8-16,3-4 2 15,7-2-7-15,1 0 6 16,3-4 33-16,5-13-34 15,-3-3-16-15,-2-3-29 0,-2 1-87 16,-5 0-1-16,-11 5-110 16,-2-2-121-1,-13 5 69-15</inkml:trace>
  <inkml:trace contextRef="#ctx0" brushRef="#br0" timeOffset="10790.48">2398 2813 156 0,'0'0'202'0,"0"0"12"15,0 0 25-15,0 0-52 16,0 0-35-16,0 0-119 16,33-44-15-16,-1 20 12 15,-1 2-23-15,0 2 0 0,-2 2-7 16,0 4-8 0,-4 2 2-16,-3 6-94 0,0 6-72 15,-2 0-102-15,-9 0-214 16</inkml:trace>
  <inkml:trace contextRef="#ctx0" brushRef="#br0" timeOffset="12092.56">2592 2959 44 0,'0'0'150'15,"0"0"-51"-15,0 0-12 16,0 0-8-16,0 0-40 16,0 0 12-16,60-78-2 15,-44 62-16-15,-1 5-2 16,-3-1-1-16,-4 3-23 15,-3 3 30-15,-1 2-36 16,-2 2 13-16,0 2 14 16,1 0-28-16,-3 0 23 15,0 0-23-15,0 0 6 16,0 0-14-16,0 0-14 16,0 10 22-16,0 4 23 15,0 4-20-15,3 0 10 0,1-4-13 16,5 3 7-16,-3-8 6 15,2 1-13-15,-2-3 0 16,-2-4 4-16,5 0-2 16,0-3 13-16,2 0 0 15,0 0-14-15,1-10 6 16,-1-8-7-16,-3 0-43 16,2-5 15-16,1 2-19 15,-3-2 35-15,6 2 5 16,-5 7 7-16,-1 2 24 0,4 3-14 15,-7 5 50 1,1 2-30-16,-2 2-30 0,1 0 0 16,-1 0 0-16,1 8 3 15,2 11 9-15,-1 2-10 16,-1 4 6-16,1-2-4 16,1 1 9-16,2-1-12 15,0-5 4-15,2-4-4 16,2-7 23-16,-4-2-20 15,-1-5 2-15,-2 0 19 16,-2 0 3-16,1-8 9 16,-5-10-37-16,0-3 5 15,0-3-12-15,0-4-4 16,0 1-21-16,-5-2 10 16,-1 5 19-16,-2 6 2 0,4 8 1 15,0 6 0-15,2 4 16 16,-5 0-16-16,-2 0-3 15,-2 12-4-15,-2 10 4 16,-1 4-3-16,3 0 6 16,2 0 0-16,0 0-1 15,4-2 1-15,3-1 0 16,2-4 0-16,0-5 1 16,0-2-7-16,0-6 6 15,5-6 0-15,9 0 9 16,1 0 13-16,1-9 1 15,-1-10-13-15,3-3-4 0,-5-2-1 16,1 0-5-16,-1 4 0 16,-4 2-9-16,2 4 12 15,0 4-3-15,1 2 0 16,-6 4-5-16,1 4 5 16,-1 0 0-16,1 0 2 15,0 4-20-15,0 13 16 16,-3 2 2-16,0 3-1 15,1 0 7-15,-3-1-11 16,-2-5 5-16,2-2 0 16,-2-5-1-16,0-3 8 15,0-2-7-15,0-2 0 16,0-2 8-16,3 0 3 16,1 0-9-16,5-3-2 0,2-15-14 15,7-5-40-15,-3-3 0 16,3 0 29-16,1 2 23 15,-2 0 2-15,1 4 3 16,-3 3 4-16,3 6 27 16,-5 5-33-16,-3 3 5 15,-4 3-6-15,-1 0-7 16,1 3-1-16,1 14 8 16,-2 2 0-16,4 3 17 15,-1 2-13-15,4-4 1 16,1 0-5-16,2-2 8 0,-1-6-2 15,1-1-6-15,-3-10-4 16,-4-1 0-16,-5 0-102 16,-3-14-190-1</inkml:trace>
  <inkml:trace contextRef="#ctx0" brushRef="#br0" timeOffset="12281.5">3017 2506 1034 0,'0'0'205'15,"0"0"-136"-15,0 0-10 16,0 0-55-16,0 0 3 16,0 0-14-16,-10-12-48 0,7 26-265 15,3-8-478-15</inkml:trace>
  <inkml:trace contextRef="#ctx0" brushRef="#br0" timeOffset="13500.88">4007 2755 131 0,'0'0'163'0,"0"0"-64"16,0 0 5-16,0 0-1 0,0 0-37 15,0 0-2-15,-2-46-2 16,2 38-7-16,0-1 12 15,0 6-14-15,0 1-17 16,0 2 31-16,0 0-67 16,0 0 4-16,0 0-11 15,0 4-26-15,0 18 33 16,0 3-4-16,0 8 10 16,0 1-6-16,0 0 0 15,0-2 0-15,0-5-6 16,0-4 13-16,0-3-7 15,0-3 0-15,5-10 5 0,-1 0-18 16,6-7 1-16,5 0 12 16,1-7 46-16,1-12-43 15,-1-6 3-15,-3 2-6 16,1-6-21-16,-1 2 13 16,0-5-8-16,3 6 6 15,-3-1-4-15,1 3 12 16,-3 6 2-16,-3 4 0 15,-2 5 4-15,-6 6 0 16,0 1-4-16,0 2-26 16,0 0 1-16,0 0-14 15,-10 14 39-15,-1 2 7 16,5 2 4-16,3-1-19 16,3 4 8-16,0-1 0 15,5 2-9-15,10 2 9 0,1-1 0 16,-3-4 7-16,-1-2 0 15,-10-6 1-15,-2-1-8 16,0-2-20-16,-10-4 20 16,-11-4 6-16,-2 0-6 15,3-5 0-15,0-21-118 16,4-3-125-16,1-9-250 16</inkml:trace>
  <inkml:trace contextRef="#ctx0" brushRef="#br0" timeOffset="13779.78">4112 2424 358 0,'0'0'257'0,"0"0"-186"16,0 0-71-16,0 0 0 16,0 0 14-16,0 0 10 15,14 34-10-15,-12-30 15 16,0-4-11-16,2 0 33 15,-1 0 13-15,1 0-11 16,3 0-18-16,-5 0-27 16,-2-7-3-16,0 0-5 15,0 1-8-15,0 4 4 16,0 2-28-16,-2 0-35 16,-9 0-2-16,2 15-94 0,0 6-67 15,9 4-56-15</inkml:trace>
  <inkml:trace contextRef="#ctx0" brushRef="#br0" timeOffset="14972.35">4884 2706 101 0,'0'0'219'0,"0"0"-96"0,0 0-39 15,0 0-22 1,0 0-38-16,0 0-16 0,8-3-8 16,-3 3 14-16,2 2-3 15,-5 8 23-15,3 4-20 16,-5 0 7-16,2 2-3 16,0-2-17-16,0-3 18 15,0-2-19-15,-2-3 0 16,0-4-1-16,0 0 12 15,0-2-11-15,0 0 28 16,0 0 28-16,0 0 21 16,0-14-72-16,0-2-3 15,-4-5-4-15,-5 2-5 0,-3-1 7 16,4-1 0 0,-3 4 0-16,1 1 7 0,2 5-5 15,4 2 37-15,-3 4 9 16,2 5-38-16,-2 0-10 15,-4 0-12-15,1 0 12 16,-6 17-10-16,3 3 10 16,-1 1 0-16,3 4 0 15,1 1-8-15,4 2 8 16,2 0 0-16,1 0 3 16,3-1-7-16,0-6 4 15,0-1 0-15,0-3-2 0,3-6-11 16,5-3-3-1,2-4-28-15,1-4 8 0,3 0 36 16,3-5 0-16,1-13-4 16,-3-5-4-16,1-3-34 15,-1 0 20-15,1-4 12 16,-1 0 10-16,-3 2-3 16,-1 4 9-16,-5 5-5 15,1 10 20-15,-2 3-16 16,-3 6 3-16,-2 0-8 15,0 0-13-15,0 0 11 16,0 0-35-16,0 18 35 16,0 4 2-16,0 2 15 15,0 5 10-15,0-4-7 16,0-1-7-16,0-2 26 0,0-4-37 16,13-6 0-1,3-4 29-15,0-3-27 0,6-5 33 16,-1 0 3-16,0 0-21 15,2-17 12-15,-3-5-29 16,-3-2-12-16,-1-2-63 16,-7-2-146-16,-9 2-273 15</inkml:trace>
  <inkml:trace contextRef="#ctx0" brushRef="#br0" timeOffset="16532.15">5488 2680 226 0,'0'0'184'0,"0"0"-6"15,0 0-81-15,0 0-90 0,0 0 52 16,0 0-59-16,0 0 28 16,21-13-28-1,-15 14 3-15,-2 13 19 0,-2 5-17 16,-2 3 16-16,0 5 5 15,0 4-17-15,0-3-1 16,0-4-7-16,0-8 6 16,0-6-2-16,0-4-4 15,0-3-1-15,0-3 8 16,0 0-3-16,0 0 10 16,0 0 2-16,0-3 2 15,0-11-4-15,9-6-15 16,-1-2-6-16,4-3 2 15,3-2-13-15,1 3 17 0,5 0 0 16,-4 4 6-16,3 4 16 16,-4 3-7-16,-5 6 0 15,-4 5-15-15,-3 2-1 16,0 0-4-16,1 4-3 16,2 14 4-16,-5 6-5 15,3 4 15-15,-1-1-6 16,0 0 0-16,3-5 5 15,-3-6-5-15,1-3 0 16,0-10 4-16,-3-1 2 16,-2-2-1-16,0 0-4 15,4 0 11-15,0 0-8 0,3-8 3 16,5-9-7 0,-4-2-37-16,3-8 17 0,3 1-16 15,-1-1 6-15,1 1 16 16,-1 4 5-16,-2 5 9 15,0 3 2-15,-2 6-2 16,-2 3 23-16,-3 3-23 16,1 2-6-16,-3 0 4 15,0 2-19-15,3 13 15 16,-5 6-3-16,0 1 9 16,0 4 3-16,0 4-2 15,0 0 2-15,2-2 2 16,2-2 5-16,3-6-10 15,2-3 0-15,0-6 4 0,0-5-3 16,0-4-1-16,4-2 0 16,0 0 29-16,3 0-24 15,-1-16 6-15,1-4-11 16,-1-2 5-16,2-6-11 16,-7 0 2-16,4 0-6 15,-3 2-5-15,1 1-21 16,-4 8 36-16,-1 2 0 15,-3 8 1-15,-2 2-1 16,-2 3 0-16,0 0-11 16,0 1 3-16,0-1-10 15,0 2 1-15,-8 0 5 16,-1 0 7-16,-1 0-6 0,0 0 11 16,1 7 0-16,-1 8-6 15,4 1-3-15,4 4 8 16,0 2-3-16,2 2 4 15,0-2 10-15,0-2 23 16,2-2 14-16,10-4 14 16,3 0-40-16,-2-5 25 15,1-4-18-15,1-3-20 16,-1-2 23-16,6 0-29 16,-1 0-2-16,2-16-21 15,8-9-116-15,-4-4-149 16</inkml:trace>
  <inkml:trace contextRef="#ctx0" brushRef="#br0" timeOffset="18661.93">6464 2664 106 0,'0'0'87'15,"0"0"-1"-15,0 0-1 16,0 0-19-16,0 0-37 16,0 0-8-16,0 3-7 15,0-3 5-15,0 0 42 16,0 0 2-16,0 0 11 16,0 0 17-16,0-4-77 0,-2-6 0 15,-2-2-14-15,-1 0 3 16,-2 2 14-16,3 1-15 15,-1 5 16-15,5 3 30 16,-2-2-27-16,0 3 10 16,-5 0-31-16,-2 0-4 15,-4 4-10-15,0 14 8 16,-3 4 6-16,0 3-4 16,1 1 4-16,-1 2-2 15,3-1 2-15,0 2 0 16,1-3 2-16,5-3-2 15,5-4 0-15,2-6 0 0,0-6-7 16,0-5 7-16,0-2-13 16,9 0 13-16,16-14 25 15,-1-10-25-15,1-6-13 16,-3 0 0-16,-2 0-9 16,-4 2 22-16,-1 5 0 15,1 8 0-15,-3 5-2 16,-2 3 2-16,-1 7-4 15,-2 0 2-15,-1 4-24 16,-3 19 23-16,4 3 0 16,-6 4 3-16,-2 0 21 15,2 0-20-15,-2-6 4 16,4-2-3-16,3-8 9 0,-1-2-10 16,-2-8-1-16,4-4 0 15,-2 0 17-15,7 0 1 16,8-20 6-16,1-6-23 15,5-4 9-15,-1-2-7 16,3-1-3-16,2 4 0 16,3 2-1-16,-2 5 1 15,-6 8 0-15,-4 7 0 16,-6 4-3-16,-5 3-6 16,-5 0 7-16,-3 5-17 15,-3 14 11-15,0 6 4 16,0-1 4-16,-3 0 0 0,-9 0 4 15,-5-2-5-15,2-5 1 16,-3-4 0-16,3-3-1 16,-1-6 8-16,3-2-7 15,1-2 14-15,6 0-11 16,-1-6 37-16,3-10-27 16,2-3-10-16,2 4 26 15,0 3-19-15,0 4 20 16,0 4 16-16,0 2-33 15,0-1 24-15,0 3-37 16,0 0 7-16,0 0-18 16,0 0-1-16,0 0 3 0,0 17 3 15,4 3 12-15,5-1-5 16,5 0-1-16,-1-1 0 16,5-6-3-16,1-2 5 15,2-3-2-15,6-6 5 16,-3-1 2-16,3 0-12 15,-1-6 5-15,1-9-24 16,-2-6 14-16,-1-4-41 16,1 0 23-16,-6-3 15 15,0-2-12-15,-3-1 12 16,-3 6 4-16,0 2 9 16,-4 3 1-16,0 7 6 15,-3 4-7-15,-4 4 12 16,1 3-11-16,-3 2 6 15,0 0-7-15,0 0-18 0,0 0 10 16,0 16-1-16,0 2 9 16,0 2 0-16,0 5 3 15,0 3 3-15,0 1-6 16,0 0 0-16,0 0 0 16,0-7 6-16,0-6-6 15,4-3 0-15,1-8 4 16,2-3-1-16,1-2-3 15,4 0 0-15,1-7 0 16,5-16-18-16,0-3-12 16,2 0 4-16,-1 0 10 15,2 2 11-15,-3 1 5 16,-1 4 0-16,1 2 17 16,0 5-11-16,-4 2 23 15,-6 8-15-15,-1 2-12 0,0 0-2 16,-2 0-8-16,-1 14 8 15,0 5 7-15,0 1-3 16,3 4 2-16,0 2 4 16,2-4-9-16,0-2 14 15,0-6-15-15,0-8 0 16,-3-2 12-16,1-4-11 16,2 0 43-16,2 0-9 15,2-10-24-15,3-7 12 16,-3-4-23-16,3-1 0 15,-1-2-4-15,1-2 8 0,0 0-4 16,0 0 0-16,-1-1 6 16,1 8 12-16,-3 2 17 15,-6 9-9-15,-5 6 7 16,-2 2-33-16,0 0-8 16,0 18-2-16,-9 6 10 15,0 2-5-15,3-1 5 16,6-5-26-16,0-2 23 15,0-6-42-15,0 0 29 16,2-7 8-16,6 4 8 16,4-5-1-16,3 2 1 15,-1 0 0-15,-1-2-6 16,0-1 13-16,-3 2-7 16,-6 1 0-16,2 2 2 0,-3 4-15 15,-3 3 10-15,0 4 3 16,0 3-14-16,0-2 19 15,0 0-5-15,0-6 0 16,0-5 6-16,0-6 3 16,6-3-9-16,4 0 0 15,7 0 25-15,6-10-21 16,-1-12 0-16,0-4-4 16,0 0-17-16,-1 0 8 15,1-5-34-15,-2 4 9 16,0-2 24-16,-2 6 6 15,-3 0 4-15,-2 6 3 0,-1 0 3 16,-6 5 1-16,-3 5-7 16,-3 0 0-16,0 6-11 15,0-1-15-15,-11 2-12 16,-12 0 21-16,1 0 12 16,0 0-6-16,4 14 11 15,2 0 0-15,5 5-16 16,5 4 6-16,3 4-2 15,3 4 11-15,0-1 1 16,16-4 34-16,10-4-7 16,8-6 4-16,7-8 25 15,1-8-38-15,-1 0 9 16,-4-14-7-16,-11-20-19 0,-8-7-2 16,-9-3-13-16,-9-2-97 15,0 0-50-15,-11 0-391 16</inkml:trace>
  <inkml:trace contextRef="#ctx0" brushRef="#br0" timeOffset="19845.33">9000 2617 103 0,'0'0'223'0,"0"0"-101"0,0 0-9 16,0 0-36-16,0 0-58 15,0 0 52-15,52-62-52 16,-48 33-1-16,2-1 21 16,-2-8-33-16,2 1 21 15,1-7-3-15,-3 5-21 16,3 1 26-16,-2 4-27 15,-3 3 3-15,-2 8 35 16,0 5-30-16,0 8 18 16,0 6-26-16,0 4 11 15,0 0-26-15,0 0 1 0,0 0 7 16,-2 14-7-16,-10 5 17 16,3 2-5-1,1 4 0-15,0 4 0 0,2 5-3 16,2 4 3-16,1 4 0 15,3 0-15-15,0 2 16 16,0-2-1-16,0 2 0 16,0-1 11-16,13-7-11 15,1-2 0-15,-1-10 0 16,1-9-10-16,-1-6-21 16,1-9 31-16,-1 0 12 15,1-2-12-15,3-18 5 16,1-4-5-16,2-5-23 0,-2 1 17 15,0 2 1 1,-3 3 5-16,1 0 0 0,-3 7 1 16,-2 2 14-16,-1 2-11 15,-2 7 4-15,-3-2 3 16,-3 7 3-16,-2 0-14 16,0 0 0-16,0 0-15 15,0 14 15-15,0 10 2 16,0 6 1-16,0 1-1 15,0-2 2-15,0-3-4 16,6-6 0-16,8-6 4 16,-5-5-4-16,-5-7 0 15,-2-2 0-15,1 0 36 0,2 0 9 16,-3-13-3 0,0-4-31-16,-2-5-3 0,0-4 1 15,0 0-9-15,0-4-28 16,-16 3 4-16,-1 6-47 15,-1 4 13-15,-5 9-22 16,4 6-27-16,-4 2 13 16,1 0-126-16,-3 0-33 15</inkml:trace>
  <inkml:trace contextRef="#ctx0" brushRef="#br0" timeOffset="20053.21">9016 2442 738 0,'0'0'254'0,"0"0"-126"0,0 0-30 15,0 0-92-15,0 0-3 16,0 0-1-16,139-62 6 16,-101 54-16-16,-3-1-27 15,-4 0-48-15,-2-3-19 16,-4-4-106-16,-8-3-206 15</inkml:trace>
  <inkml:trace contextRef="#ctx0" brushRef="#br0" timeOffset="22165.37">10125 2709 74 0,'0'0'43'16,"0"0"18"-16,0 0-17 16,0 0 10-16,0 0 14 15,0 0 54-15,0 8 17 16,6-8-37-16,3-12-45 15,4-11-28-15,1-4-9 0,4-7-5 16,1-4-6-16,2-4-4 16,-4-3 14-16,1 1-17 15,-5 1 60-15,-3 8-20 16,-2 9-8-16,-5 8 22 16,-3 7-32-16,0 9 6 15,0 2-30-15,0 0-24 16,0 0 10-16,-15 17 1 15,-4 3 13-15,6 0 0 16,2-2-10-16,4 2 6 16,7 0 3-16,0 3-12 15,0 1 5-15,9 1-4 0,9 1 12 16,2-1-1 0,-7-7 8-16,-4-6-7 15,-5-5 0-15,-4-2 1 0,0-5-13 16,0 0 12-16,0 0-5 15,0 0-2-15,-11 0 14 16,-1 0 10-16,-2 0-10 16,3-5 0-16,-1-4 11 15,1-1-14-15,7 1 7 16,0 4 25-16,4 2-22 16,0 3 33-16,0 0-41 15,0 0 11-15,0 0-34 16,0 0 10-16,0 0 7 15,0 7-8-15,0 1 9 16,4-3-2-16,7 0 1 0,3-5 0 16,1 0 21-16,3 0-16 15,-1-7-2-15,2-11-3 16,-1-4-15-16,-1-4 10 16,3-8-19-16,3-5-1 15,-4-4 17-15,2 2-10 16,-8-3 18-16,1 5-6 15,-6 2 5-15,-1 4 1 16,-3 4 0-16,1 10 3 16,-3 4 5-16,-2 7-6 15,0 4-2-15,0 2 0 16,0 2-5-16,0 0 4 0,0 0-3 16,0 0-6-16,0 0 0 15,0 0 5-15,-5 0 5 16,-3 10 0-16,-5 9-8 15,1 2 5-15,1 7 3 16,2 7-2-16,3 2-5 16,6 8 7-16,0-1 0 15,0 0-7-15,0-4 13 16,6 0-6-16,10-6 0 16,-3-4 4-16,3-5 2 15,-5-6-6-15,0-6 0 16,0-5 2-16,-4-4 8 15,0-4-10-15,-3 0 0 0,3 0 5 16,-1 0-22-16,6-4 17 16,1-10-22-16,5-4-9 15,-1-7-28-15,4 1 41 16,-1 0 12-16,-1 2 6 16,0 0-1-16,-4 4 7 15,-3 2-6-15,-4 4 31 16,-1 3-26-16,-5 4 21 15,-2 5-2-15,0 0-15 16,0 0-3-16,0 0-6 0,0 0-7 16,0 5-2-1,0 12 8-15,0 1 0 16,4 5 1-16,6 0 0 0,1 0-5 16,5-4 6-16,-1 0-1 15,-1-4 0-15,-1-7 6 16,-5-1-6-16,0-7 3 15,-2 0-1-15,1 0 24 16,-3-12-26-16,-2-6-21 16,-2-3-1-16,0-1-32 15,0-5 16-15,0-4 8 16,0-1-11-16,-11 2 38 16,-3 5 6-16,-1 10 11 15,1 5 38-15,1 8-31 16,3 2-7-16,-4 0-14 0,3 12 2 15,-1 6-1-15,4 2-1 16,3 3 0-16,5-6-3 16,0-1-8-16,0-2 11 15,11-3 0-15,7-8 2 16,7 1 11-16,2-4-13 16,2 0-15-16,0 0 4 15,-3-12-30-15,-4-4 14 16,-3-2-14-16,-2-1 13 15,-5-4 22-15,-2 3 7 16,-1-2-1-16,-2 2 22 16,2 1 7-16,-5 3 19 0,3 9-5 15,-5 1-20-15,0 3 34 16,1 3-38 0,-3 0-7-16,0 0-12 0,0 0-19 15,2 20 17-15,3 13 1 16,-3 9 2-16,4 11-2 15,-1 12 4-15,1 8-3 16,4 9 2-16,-6 3 5 16,3 4-7-16,-3-1 0 15,0-2 4-15,2-3-3 16,-2-11-1-16,-2-11-45 16,-2-20-2-16,0-14-66 15,0-18-28-15,4-9-127 16,3-4 40-16</inkml:trace>
  <inkml:trace contextRef="#ctx0" brushRef="#br0" timeOffset="22481.19">10976 2428 420 0,'0'0'252'16,"0"0"-132"-16,0 0-51 16,0 0-52-16,0 0-17 15,0 0 10-15,0 0-10 0,121-74 0 16,-100 74-3 0,0 6-5-16,-11 8 7 0,0 0 1 15,-8 4 0-15,-2 2-7 16,0 2 15-16,0-3-5 15,-12 4 4-15,-5-5 4 16,-3-1-22-16,-1-8-17 16,0-6-123-16,-2-3-99 15,1 0-194-15</inkml:trace>
  <inkml:trace contextRef="#ctx0" brushRef="#br0" timeOffset="22734.05">10695 2266 699 0,'0'0'208'0,"0"0"-107"15,0 0-17-15,0 0-59 16,0 0-15-16,0 0-10 15,140-42 9-15,-108 35-9 16,-8 2 0-16,-4 1-11 16,-2-1-37-16,-5 3-95 15,-3-1-120-15,-6-1-320 16</inkml:trace>
  <inkml:trace contextRef="#ctx0" brushRef="#br0" timeOffset="24165.57">11874 2244 87 0,'0'0'164'16,"0"0"-59"-16,0 0 40 15,0 0 18-15,0 0-72 0,0 0 0 16,7-9-22 0,-7 9-36-16,0 0 8 0,0 0-41 15,0 0-4-15,0 0-3 16,-7 0 10-16,-4 17-3 15,-3 4 0-15,-1 6 3 16,1 3-9-16,1 3 6 16,7 0 0-16,2-1-7 15,4-4 7-15,0-3 0 16,0-10 0-16,2-5 1 16,9-8-1-16,1-2 0 15,5 0 45-15,-1-15 17 16,-1-14-57-16,-2-3 9 0,-2-2-14 15,-6-4 8-15,-3 0 1 16,-2 1 3-16,0 8-11 16,0 7 38-16,0 10-36 15,-4 5-6-15,-5 7-3 16,-7 0-10-16,-5 9-13 16,0 16-24-16,1 4-43 15,4 0-37-15,9 0-109 16,3-11-153-16</inkml:trace>
  <inkml:trace contextRef="#ctx0" brushRef="#br0" timeOffset="24274.45">11874 2244 494 0</inkml:trace>
  <inkml:trace contextRef="#ctx0" brushRef="#br0" timeOffset="24564.28">11874 2244 494 0,'108'48'202'0,"-108"-48"-70"0,0 0-45 0,0 0-65 15,0 0 29-15,0 0-51 16,31-24 12-16,-25 24-28 16,-2 0 16-16,3 12-3 15,-3 10 2-15,4 0 2 16,-4 5-2-16,2-6 1 16,-3-1 0-16,-3 0-10 15,0-6 19-15,0-2-9 16,0-4 21-16,0-6-20 15,0-2 23-15,-3 0-8 0,3 0 44 16,0-4 64-16,0-19-97 16,0-6-6-16,0-7 3 15,0-3-19-15,17 4 16 16,0 0-21-16,3 8 0 16,-3 6-6-16,2 7 6 15,-4 9-23-15,3 5-31 16,-2 0-75-16,1 0 2 15,2 11-81-15,-2 6-181 16</inkml:trace>
  <inkml:trace contextRef="#ctx0" brushRef="#br0" timeOffset="25315.64">12530 2231 54 0,'0'0'389'16,"0"0"-192"-16,0 0-107 15,0 0-52-15,0 0-13 16,0 0-1-16,122-16-21 16,-93 11-6-16,-4-2-25 15,-8-2-10-15,-1 0 35 16,-7 1 3-16,-2-2 0 15,-5 0 39-15,0 1 8 16,-2-1 5-16,0 2 0 16,0 1-28-16,0 3 6 0,0 0-25 15,0 2-2 1,0 2 1-16,0-2-4 0,0 2-2 16,0 0-3-16,0 0 5 15,0 0 7-15,0 0-7 16,0 0-4-16,0 0-6 15,0 0-10-15,0 15 20 16,0 7 0-16,0 1 6 16,9 7-9-16,2 7 3 15,2 5 0-15,1 4 0 16,-1 0 6-16,1-9-6 16,-8-2 0-16,-1-12 3 15,-3-9-3-15,-2-9 0 16,0-5 0-16,0 0 31 15,0 0-11-15,0 0 31 0,0 0 15 16,-4-14-30 0,-3-10 6-16,5-6-29 0,2-6-11 15,0-6 15-15,0 0-9 16,15 3-8-16,5 4 0 16,5 5 1-16,-3 7-14 15,-4 7 0-15,0 9-50 16,-5 4-37-16,1 3-100 15,-1 0-68-15,-4 8-182 16</inkml:trace>
  <inkml:trace contextRef="#ctx0" brushRef="#br0" timeOffset="25846.14">13031 2285 251 0,'0'0'240'0,"0"0"-95"16,0 0-82-16,0 0 25 15,0 0-63-15,0 0-24 16,29-1 27-16,-15 1-22 16,3-4 53-16,-1-3-30 15,-1 2-5-15,1-2 14 16,-3 0-34-16,-3 0 8 0,-1 2-12 15,-5-3 11 1,2 0-3-16,-1-3-8 0,-3 4 0 16,-2-2-5-16,0 4 14 15,0-1-9-15,0 3 0 16,0 3 8-16,0 0-18 16,0 0-5-16,0 0 15 15,-15 0-12-15,-1 4 17 16,-2 5-5-16,0 1 0 15,3-1 4-15,-1 1-8 16,1 5 4-16,1 0 0 16,3 6-15-16,-1 3 9 0,8 0 6 15,2 1 0 1,2-4 1-16,0-5 9 0,2-4-3 16,21-6 26-16,3-3 57 15,6-3-75-15,-1 0 9 16,4 0-18-16,-4-5-1 15,3-10-10-15,-3 0-36 16,-2 1-61-16,2 2-7 16,-2 2-100-16,2 0-117 15</inkml:trace>
  <inkml:trace contextRef="#ctx0" brushRef="#br0" timeOffset="27834.21">13546 2285 268 0,'0'0'213'0,"0"0"-63"16,0 0-65-16,0 0-5 0,0 0-55 16,0 0-7-16,0-7-2 15,0 7-9-15,0 0 41 16,0-2-8-16,0-1 2 16,0 0 32-16,0-3-74 15,0-2 12-15,-2 4-12 16,-7-2 8-16,0 2-10 15,0 0 2-15,0 1 0 16,-4 2 0-16,1 1 1 16,-3 0-1-16,1 0 0 15,-1 0 1-15,-1 0-8 0,-1 10 7 16,1 2 0-16,5 2-12 16,5 4-2-16,3 1 13 15,3 2-5-15,0 2 6 16,0-4 15-16,16-5-15 15,4-6 0-15,7-4-6 16,-1-4 15-16,1 0-9 16,2-16 0-16,-5-10-16 15,3-9 12-15,-2 0-9 16,-6-7 13-16,0 1-14 16,-6 2 18-16,-6-4-4 15,-5 1 0-15,-2-1 5 16,0 6 7-16,0 5-10 0,-2 6-2 15,-3 14 19 1,0 6-11-16,3 6-12 0,-2 0 4 16,-3 0-5-16,1 9-10 15,-4 5 15-15,2 7 0 16,-1 2-11-16,-1 0 17 16,4 5-6-16,0 4 0 15,-1 3 1-15,5 2-10 16,0 5 9-16,2 4 0 15,0 3-4-15,2-3 10 16,11-4-6-16,5-6 0 16,-1-10 7-16,2-8 1 0,-1-8-8 15,-3-6 0 1,1-4-2-16,-1 0 5 0,1-14-6 16,1-10 2-16,-3-2 1 15,1-4-2-15,-1-2 2 16,-1 1 0-16,0-3-3 15,-1 7 8-15,-1 3-5 16,-3 3 0-16,0 10 7 16,-4 3-1-16,-2 4-2 15,-2 4-2-15,0 0-2 16,0 0-2-16,0 0-13 16,0 5 9-16,0 12 6 15,-8 0-1-15,2 6 1 16,2 0 0-16,2 8-6 15,2-1 12-15,0 2-6 0,0-6 0 16,0-4 2-16,14-8 0 16,3-6-2-16,1-8 0 15,0 0-5-15,0 0 0 16,0-6-8-16,-5-10-4 16,3-6-19-16,-3-2 32 15,3-4-17-15,-1-2 7 16,-1 0 3-16,-3-3 8 15,-2 6 3-15,-3 3 7 16,-4 6 1-16,1 7 34 16,-3 9-30-16,0 2-1 15,0 0-11-15,0 0-16 0,0 14 14 16,-5 3 2-16,1-2 0 16,2 1-4-16,-1-1 4 15,3 1 0 1,0 2-6-16,0 2 2 0,0 1 4 15,9-2 7-15,9-1-5 16,3-4 40-16,2-7-28 16,2-2 2-16,-2-5 15 15,-1 0-21-15,-2-5-9 16,-2-12-1-16,2-3-5 16,0-1-9-16,-2-2-29 15,2 5-14-15,-2 0 18 16,0 2-70-16,-3-1 63 0,1 3 8 15,-3 3 36-15,-3 3 2 16,-6 4 9-16,-2 1 55 16,0 3 31-16,-2 0-76 15,0 0-2-15,0 0-17 16,2 0 3-16,1 0-7 16,-1 7 8-16,-2 4-4 15,0 1 9-15,0 0-1 16,2 0-8-16,-2-4 0 15,2 1 5-15,0-7 1 16,-2-1-6-16,2-1 0 16,-2 0 9-16,2 0 0 0,-2 0-18 15,0-1-1 1,0-11-40-16,0-2 27 0,0 0-42 16,0-4 45-16,0 1 13 15,-4-1 9-15,-2 4-2 16,1 5 40-16,3 2-12 15,0 5 17-15,0 2-39 16,0 0-2-16,-4 0-8 16,0 6-13-16,-3 10 17 15,1 3 0-15,-2 0 1 16,4 1-8-16,3 3 7 16,1 0 0-16,2 3 11 15,0-1 1-15,0-4-12 0,11 0 9 16,7-7-1-1,7-5 31-15,4-9-38 0,4 0 4 16,1 0 4 0,1-12 0-16,-4-11-13 0,-2 0 4 15,-4 0 0-15,-2-2-4 16,-2 6 4-16,-2-2 0 16,1 3-2-16,-5 4 5 15,1 0-3-15,-5 5 0 16,-5 0 1-16,-1 1-3 15,-5 1 2-15,0-1 0 16,0-1-1-16,0 1 10 16,0-4-9-16,0 3 0 15,0 0 3-15,0 1 5 0,-5 4-8 16,-1 0 0-16,-1 4 0 16,-2 0-10-16,-4 0 10 15,0 0-3-15,-5 0 3 16,5 10-8-16,-3 5 8 15,5 4 0-15,1 1-3 16,4 6-5-16,4 1 8 16,2 1 0-16,0-1 5 15,0 2 24-15,8-4-26 16,8 1 11-16,7-3 15 16,3-9-24-16,6-10 17 15,1-4 12-15,3-6-26 16,-5-20 22-16,0-9-30 15,-4 1-23-15,-8-3-44 16,-5 4-75-16,-7 1-114 0,-7 5-380 16</inkml:trace>
  <inkml:trace contextRef="#ctx0" brushRef="#br0" timeOffset="29798.51">15944 2188 99 0,'0'0'111'0,"0"0"-44"16,0 0-4-16,0 0-54 15,0 0-1-15,0 0 0 16,0 0-3-16,23 13 29 0,-23-8-1 15,0-1 21 1,0-1-14-16,0 4-15 0,0-3 4 16,0 2 0-16,0-5-23 15,0-1 7-15,0 0-4 16,0 0 6-16,0 0 72 16,0 0-16-16,0-4-31 15,0-10-36-15,0 0 7 16,0 3-11-16,0-4 15 15,-2 6-14-15,-3-2 29 16,1 1-24-16,2 2 3 16,-3-1-4-16,0 2 8 15,1 1-13-15,0 4 0 16,-1 0 6-16,1 2-5 0,-3 0-1 16,-2 0 0-16,-2 0-3 15,-5 0-3-15,1 9 5 16,-1 3 1-16,1 1 0 15,-1 1-6-15,3 5 6 16,1 3 0-16,3 4-4 16,3 2-4-16,4 2 8 15,2 2 0-15,0-2 1 16,0-6-3-16,2-4 2 16,7-8-10-16,5-3-11 15,-4-9-19-15,1 0 29 16,3 0 2-16,-1 0-28 15,3-15 26-15,-1-2-28 16,1 0 21-16,-1-3 7 16,-1-1-14-16,1 0 23 0,-3 3-14 15,-3-1 16-15,-3 4-3 16,-1 3 6-16,-3 0-3 16,-2 5 14-16,2 2-9 15,-2 3 22-15,0 2-3 16,0-2-19-16,0 2 40 15,0 0-34-15,0 0-3 16,0 0 8-16,0 0-11 16,0 0-1-16,0 0-2 15,0 9 6-15,0 6 14 0,0 1-22 16,0 4 0-16,0-1-2 16,5 1 8-16,6-1-6 15,2-3 4-15,1-5 1 16,-1-4 12-16,1-7-13 15,5 0 3-15,2-2 14 16,1-23-16-16,1-4 2 16,-4-5-7-16,-3-3 2 15,-3-3-5-15,-2 1 3 16,-4-4 0-16,-2-1-5 16,-1 0 13-16,-2 2-8 15,5 5 13-15,-3 12 6 16,1 4 25-16,-1 11-26 0,-4 7 14 15,3 1 6 1,-3 2-35-16,0 0-6 0,0 0-12 16,0 10 13-16,0 12-10 15,0 2 13-15,0 4-1 16,0 4 0-16,0 0 1 16,0 4-1-16,0 0 0 15,0 4 1-15,0 0-1 16,0-4 0-16,2-4 0 15,6-3 0-15,1-9 3 16,1-4-7-16,0-8 4 16,1-8-14-16,7 0-1 0,3 0 15 15,0-22-7 1,4-5 5-16,-4 0-15 0,-3-7 16 16,-5 2 1-16,-3-5 0 15,0 1-1-15,-1 0 1 16,-5 2 0-16,0 4 0 15,1 6 10-15,-3 2-10 16,1 5 12-16,-3 10-11 16,0 0 31-16,0 7-29 15,0 0-1-15,0 0-2 16,0 0-22-16,0 0 19 16,0 11-1-16,0 9 4 15,-5 2-9-15,-2 8 9 16,5 3 0-16,2 10-4 15,0 3 2-15,0 0 2 0,0-1 0 16,4-3 3-16,8-5-1 16,-1-8 0-16,0-5-2 15,3-8 0-15,-1-10 13 16,1-4-14-16,3-2 1 16,3 0-27-16,1-12 9 15,-4-7-79-15,-3-4-55 16,-8 0-107-16,-6-6-208 15</inkml:trace>
  <inkml:trace contextRef="#ctx0" brushRef="#br0" timeOffset="30012.62">16254 2145 249 0,'0'0'298'0,"0"0"-149"16,0 0-45-16,0 0 24 15,0 0-1-15,0 0-69 16,56-27-29-16,-13 4-29 16,1-1 12-16,1 2-12 15,-5 7-4-15,-2 2 2 16,-3 9-106-16,-4 4-79 16,-4 0-184-16</inkml:trace>
  <inkml:trace contextRef="#ctx0" brushRef="#br0" timeOffset="30833.76">16636 2354 163 0,'0'0'111'16,"0"0"28"-16,0 0 16 15,0 0-31-15,0 0 7 16,0 0-73-16,20 0-17 16,-9-14 18-16,2-2-32 0,3-6 8 15,2-2-32 1,-1-5 6-16,-1 2 1 0,0-4-7 16,-5 4-3-16,-2-2 2 15,-5 7 10-15,-4 6 6 16,0 6 13-16,0 4-16 15,0 5 0-15,-13 1-15 16,-7 0 0-16,-3 3-10 16,4 11 11-16,5 2-4 15,5-2 3-15,5-2-2 16,4-1-11-16,0-4-8 16,0 2 2-16,0-2 8 15,9 1-22-15,4 0 21 16,3 2-12-16,4-3-2 15,-3 0 22-15,6 2-23 0,-6-1 2 16,-1-3 24-16,-3 6-12 16,-3-3 11-16,-2 4 2 15,1 0 0-15,-1 2-2 16,-2 1 6-16,-2 2 5 16,1-3 12-16,-3-1-19 15,2-4 15-15,0-3-12 16,2-4-1-16,2-2 23 15,1 0-27-15,5 0 11 16,1-2-5-16,1-13 7 16,1-5-26-16,-1-4 13 15,2 1-7-15,-4-4-8 0,-4 1 18 16,-1 3-3-16,-2-1 0 16,0 4 11-16,-3 4 0 15,-2 3-5-15,1 8-4 16,-3 2 30-16,0 3-29 15,0 0-3-15,0 0 0 16,0 0-6-16,0 0-1 16,0 0 7-16,0 3 0 15,0 8 24-15,0 7-22 16,0 0 9-16,0 4 3 16,0-1-5-16,10-2 0 15,6-1-9-15,1-2 4 16,0-4 6-16,-3-1-10 0,-4-7-18 15,-3-4-43 1,-3 0-47-16,1-2-29 0,0-18-253 16</inkml:trace>
  <inkml:trace contextRef="#ctx0" brushRef="#br0" timeOffset="31138.59">17186 1918 6 0,'0'0'561'16,"0"0"-411"-16,0 0-129 16,0 0-16-16,0 0-4 15,0 0 22-15,-25 24-2 16,25-15 8-16,0-7-13 0,0-2 40 16,8 0 25-16,1 0-17 15,3-14-3-15,2-7-38 16,-5 1-8-16,-3 5-13 15,-6 3 7-15,0 5-18 16,0 6 4-16,0 1-56 16,-8 0 49-16,-8 0-72 15,1 20 9-15,4 6-49 16,3 2-58-16,6 2-21 16,2 2-79-16</inkml:trace>
  <inkml:trace contextRef="#ctx0" brushRef="#br0" timeOffset="32829.29">17253 2226 353 0,'0'0'282'15,"0"0"-100"-15,0 0-92 16,0 0-13-16,0 0-46 16,0 0-26-16,96-23 12 15,-78 5-9-15,0-1-8 16,-3-6 1-16,-3-3 11 15,-4-2-4-15,-5-4-8 16,-1-1 3-16,-2 2-11 16,0-4 6-16,0 2-2 15,0 3 4-15,0 4-3 0,0 7 1 16,0 6 2-16,-5 4 0 16,3 7 3-16,0 0-3 15,-2 4 0-15,2 0-2 16,-1 0 5-16,0 0-15 15,1 0 11-15,0 0 0 16,-2 4-13-16,2 11 8 16,-3 5 5-16,1 6 1 15,4 4 0-15,0 6 2 16,0 6-2-16,0 2 0 16,0 5-1-16,0-3 5 15,6 0-4-15,7-7 0 16,3-3 5-16,0-4-3 0,0-7-2 15,-1-4 0 1,-1-9 2-16,-4-3 1 0,2-7-3 16,-1-2 0-16,2 0 4 15,3 0 2-15,-1-14-6 16,3-7-9-16,1-1 2 16,-4-2-16-16,3 1 18 15,-3-3 3-15,1 1 4 16,-3 5 2-16,-4 2-4 15,0 4 0-15,-4 4 21 16,-1 5-14-16,-2 0-3 16,-2 5-4-16,0 0 0 15,0 0-5-15,0 5-11 16,0 8 16-16,0 3-4 0,0 2 7 16,-4-2-3-16,-1 3 0 15,3-1 1-15,2 2-3 16,0-2 2-16,0-3 0 15,0-4-13-15,0-3 11 16,9-6 0-16,4-2 1 16,3 0-5-16,0-7-3 15,-1-10-2-15,1-1-2 16,-5-3 2-16,0 3 3 16,3 0 8-16,-1-1-3 15,1 0 8-15,-1 3 12 16,-1 2-4-16,0 7-1 15,-5 2 20-15,-3 5-28 0,-2 0-4 16,-2 0 0-16,0 0-16 16,2 12 9-16,-2 6 7 15,2 1 0-15,2-2-6 16,2 1 11-16,1 0-5 16,-3-1 0-16,2-3 5 15,2-2 1-15,-4-4-6 16,3-3 0-16,-1-3 2 15,1-2 8-15,2 0-7 16,-2 0 3-16,-1 0-1 16,-2-12 9-16,3-3-14 15,-2-4 0-15,0 2-8 0,-1-4 11 16,-4 3-3 0,0 0 0-16,0 3-2 0,0 2-10 15,-4 6 10-15,-8 2 2 16,-1 3-17-16,0 2 14 15,1 0 2-15,-1 0 1 16,-1 0 0-16,1 10-11 16,-1 4 11-16,4 2-1 15,3 7-13-15,1 0 15 16,2 4-1-16,4-1 0 16,0-5 5-16,0 0 2 15,4-8-4-15,6-4-3 16,3-4 36-16,1-5-35 15,1 0 20-15,1 0-5 0,0-14-14 16,0-3 13-16,-1-3-15 16,1-1-5-16,1 1-5 15,1 3-2-15,3 0 11 16,-2 3-2-16,2 4 3 16,-5 3-2-16,-3 2 2 15,-5 5 0-15,2 0-11 16,-6 0 1-16,0 0 5 15,1 14-2-15,-5 4 7 16,0 3 5-16,0-2-5 16,0 2 0-16,0-7 1 15,0-2 4-15,0-5-5 16,0-2 0-16,0-5 4 0,0 0 7 16,0 0-9-16,2 0-1 15,2 0 19-15,3 0-13 16,2 0-7-16,-2-8 0 15,4-3 5-15,0-2-11 16,0-4 6-16,5 0-8 16,-1-5-3-16,-1 1-6 15,-1 4 17-15,-4-2 0 16,0 6 0-16,-4 4 1 16,-1 1-1-16,-2 4 0 15,-2 4 8-15,0 0 2 0,2 0-4 16,0 0 11-1,-2 0-9-15,3 0 31 0,-1 0-39 16,2 0 0-16,4 14-16 16,-4 2 19-16,2 5-3 15,-1-3 0-15,3 0 4 16,2-4 8-16,1-4-12 16,3-3 0-16,-1-2 20 15,2-3-8-15,1-2-12 16,0 0 0-16,-5 0-14 15,-3 0-6-15,-6-9-64 16,-2-3-81-16,0-5-156 16</inkml:trace>
  <inkml:trace contextRef="#ctx0" brushRef="#br0" timeOffset="33071.44">17647 1999 439 0,'0'0'294'0,"0"0"-124"16,0 0-35-16,0 0-93 15,0 0-14-15,0 0-28 16,0-6-26-16,0 6-36 0,0 0-70 15,0 0-136-15,0 0-53 16</inkml:trace>
  <inkml:trace contextRef="#ctx0" brushRef="#br0" timeOffset="33309.44">17647 1999 181 0,'-158'-50'288'0,"158"50"-134"15,0 0-18-15,0 0-60 16,0 0-35-16,0 0-18 0,92-72-14 16,-55 50-3-16,-2 2-6 15,-7 4 6-15,-10 7-12 16,-7 5-6-16,-4 4-154 15,-5 0-169-15</inkml:trace>
  <inkml:trace contextRef="#ctx0" brushRef="#br0" timeOffset="39351.94">668 2566 74 0,'0'-3'76'16,"2"0"-35"-16,1 2 54 15,-1-2-36-15,0 2-20 16,0-2 4-16,3 2-21 15,0-4 22-15,1 0 34 16,1-2-43-16,1-1-1 16,2 0-5-16,-4 3 1 15,1 0 9-15,-3 3-29 16,-2-2 7-16,-2 4 37 16,0 0-45-16,0-1 28 15,0 1-29-15,0 0 6 0,0 0-5 16,0 0-9-1,0 0 0-15,0 0-13 0,-2 3 13 16,-9 19 0-16,-3 12 7 16,-5 12-6-16,1 15 36 15,0 10-37-15,5 12 0 16,4 10 12-16,9 0-1 16,0-4-11-16,9-9 0 15,15-8 5-15,5-11 2 16,-2-11-7-16,-2-13 0 15,-6-10-4-15,-7-11 19 16,-6-10-15-16,-1-6 0 16,-1 0-100-16,8-3-14 15,3-22-84-15</inkml:trace>
  <inkml:trace contextRef="#ctx0" brushRef="#br0" timeOffset="40904.44">18470 1814 68 0,'0'0'114'16,"0"0"-65"-16,0 0 33 16,0 0-1-16,0 0 33 15,0 0-17-15,-15-16-29 16,15 16 29-16,0 0-33 15,0 0-18-15,0 0-46 0,0 0-1 16,13 7 1-16,3 14 8 16,1 13 4-16,-1 11-12 15,-3 9 0-15,-8 6 0 16,-3 1-3-16,-2 0-1 16,0-1-2-16,-13-2 6 15,-12 0 0-15,-4-5 2 16,1-7 1-16,1-6 20 15,2-6 11-15,5-6-32 16,7-5 22-16,3-8-12 16,6-5-6-16,4-3 13 15,0-6-19-15,0 1 0 0,0-2 2 16,0 2-2-16,0 3-36 16,0 0-73-16,0 4-99 15,-2-1-134-15</inkml:trace>
  <inkml:trace contextRef="#ctx0" brushRef="#br0" timeOffset="52641.17">1295 4226 72 0,'0'0'46'16,"0"0"56"-16,0 0-9 0,0 0-2 16,0 0-17-16,0 0-32 15,0 0 21-15,-10-17-16 16,10 17-11-16,0 0 27 16,0 0-30-16,0-2 15 15,0 2 5-15,0 0-40 16,0 0 13-16,0 0-18 15,0 0 0-15,0 0-12 16,0 0 4-16,0 0-11 16,0 0 6-16,0 14-12 15,0 8 17-15,6 2 0 16,2-2 5-16,-1-2-1 0,-3-8-4 16,0-5 0-16,-1-5 0 15,-3-2 7-15,2 0 15 16,1 0 27-16,1 0 13 15,5-23 38-15,9-17-94 16,8-14-2-16,8-17-4 16,4-3-35-16,0-2 18 15,-3 8-3-15,-2 14-22 16,-6 18 32-16,-6 14-72 16,-4 15-105-16,-5 4-274 15</inkml:trace>
  <inkml:trace contextRef="#ctx0" brushRef="#br0" timeOffset="94468.07">2527 4819 5 0,'0'-5'14'0,"0"0"1"16,0 3 0-16,0-3-2 15,0 3 45-15,0 0-22 0,0 2-12 16,0 0 13 0,0-2-36-16,0 2 9 0,0 0-1 15,0 0-4-15,0 0 16 16,0 0-21-16,0-1 1 16,-4 1 30-16,-5 0-27 15,1-3-2-15,-4 3-2 16,1 0 3-16,-1 0 7 15,4 0-9-15,-3 0 4 16,1 0 17-16,6 0-20 16,2 0 11-16,2 0-12 15,0 0 5-15,0 0-11 16,0 0 5-16,0 0-21 16,2 0 17-16,20 4 4 15,14 2 15-15,15-1 12 0,20-5-13 16,14 0 4-1,2 0-18-15,9 0 0 0,-2 0 2 16,4-9 5-16,9-1-7 16,0 0 16-16,-2 2-15 15,-7 1 14-15,-11 2-12 16,-9-1-3-16,-9 3 0 16,-13-3 9-16,-16 6-9 15,-13 0 0-15,-12 0 2 16,-10 0-13-16,-3 0 6 15,-2 0-12-15,0 0-4 16,0 0-73-16,-18 0 35 0,-11 11-10 16,-9 3-32-1</inkml:trace>
  <inkml:trace contextRef="#ctx0" brushRef="#br0" timeOffset="94925.84">2467 4930 20 0,'0'0'100'15,"0"0"-22"1,0 0-33-16,0 0-27 0,0 0-17 16,0 0 20-16,194-34-21 15,-118 19 3-15,9-3 25 16,6 1-21-16,7-1 20 16,9 4 7-16,9 0-21 15,2 1 13-15,-9 1-11 16,-9 5-11-16,-13 0 10 15,-12-2-1-15,-17 6-9 16,-14-4 12-16,-15 1-3 16,-9 2 47-16,-9 2-26 0,-7 1 9 15,-4 1 31-15,0 0-45 16,0 0 11-16,0 0-17 16,0 0-19-16,0 0 7 15,2 0-11-15,7 0-41 16,-2 0-146-16,0 0-167 15</inkml:trace>
  <inkml:trace contextRef="#ctx0" brushRef="#br0" timeOffset="103223.71">14046 2791 9 0,'0'0'36'0,"0"0"3"16,0 0 1-16,0 0-5 16,0 0-21-16,0 0 51 0,0 0 3 15,0 0-25-15,0-2 11 16,0 0-34-16,0-1 0 16,0 3 49-16,0-3-34 15,0 1 21-15,0-2-16 16,0 0-27-16,0-3 22 15,0 6-15-15,0-1 1 16,0-2-7-16,0-1-5 16,0 2-5-16,0-1 1 15,0-3-1-15,0 2 32 16,2 3-28-16,-2 0 24 0,0-1 16 16,0 3-43-16,0 0 10 15,0 0-15-15,0 0 8 16,0 0-19-16,-2 14 5 15,-17 10 6-15,2 11-3 16,-3 3-11-16,2 6-87 16,0 5-74-16,2-5-177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12:53.36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1605 1514 213 0,'0'0'221'0,"0"0"-126"16,0 0-7-16,0 0-21 0,0 0 3 15,0 0-23-15,0 0-18 16,4 0 22-16,-2 0-11 16,0 0 11-16,3 0-20 15,-1-5-19-15,-1 2 31 16,-3-4-8-16,2 4-24 16,-2-1 28-16,0 1-22 15,2 2-1-15,-2 1 11 16,0 0-19-16,0 0 17 15,0 0-9-15,0 0-16 16,0 0 13-16,0 0-13 16,-9 1 0-16,-6 16-2 15,-6 5 4-15,4 5-4 16,-6 6 2-16,5 6 0 16,1 5 5-16,1 2-5 0,5 1 0 15,7-1 0-15,4-1 6 16,0-9-8-16,0-6 2 15,13-10 0-15,5-6 2 16,7-10 5-16,1-4-3 16,5 0 32-16,5-22-22 15,-2-17 2-15,-3-8-15 16,-4-8 6-16,-10-1-14 16,-9 1 6-16,-8 8-7 15,0 5 5-15,-8 10 0 0,-19 10 3 16,-2 3 0-1,-7 7 6-15,1 9-4 16,-3 3-2-16,1 0-3 16,-2 12-8-16,8 11-82 0,11 3-106 15,11 1-133-15,9-10-321 16</inkml:trace>
  <inkml:trace contextRef="#ctx0" brushRef="#br0" timeOffset="901.1">1972 1435 245 0,'0'0'246'15,"0"0"-59"-15,0 0-32 16,0 0-41-16,0 0-10 16,0 0-44-16,0-47 13 15,0 47-29-15,0 0-26 16,0 0 20-16,0 0-37 15,0 0 0-15,0 0-1 16,0 12-14-16,0 14 14 16,0 8 11-16,0 8-9 15,0 6 17-15,-4 3-15 16,-5 2-4-16,0-2 0 0,0-5 4 16,1-5-4-16,-4-7 1 15,5-5 1-15,1-10 16 16,1-9-14-16,5-3-4 15,-2-3 0-15,2-4 6 16,0 0-6-16,0 0 7 16,0 0-6-16,0 0 33 15,0 0-20-15,0-16 7 16,9-11-15-16,4-1 1 16,7 0-7-16,1 5 0 15,0 1-2-15,4 5-9 16,2 3 4-16,0 4-8 15,0 6 10-15,-5 4-24 0,-2 0 21 16,-4 0 0 0,-8 16-17-16,-8 6 24 0,0 2-23 15,0 4 24-15,-20 0-8 16,-6 0 13-16,-1-8-5 16,-4-1 8-16,2-9-7 15,2-6 24-15,2-4-17 16,5 0 9-16,5-2 15 15,1-17-25-15,5 2 16 16,5 1-14-16,2 3-4 16,2 8-2-16,0 3-3 15,0 2-11-15,0 0-13 0,0 0-75 16,17 11-47-16,10 7-71 16,0-4-286-16</inkml:trace>
  <inkml:trace contextRef="#ctx0" brushRef="#br0" timeOffset="1572.73">2230 1874 614 0,'0'0'182'0,"0"0"-75"15,0 0-12-15,0 0-34 16,0 0 13-16,0 0-20 16,37-23-9-16,-22 7-4 15,5-5-40-15,-2-1 15 16,-2-2-16-16,-1-4 4 16,1 0 4-16,-5-2-8 15,0 2 0-15,-4 1-3 16,-5 4 4-16,0 3-1 15,-2 8 4-15,2 4-2 16,-2 4 41-16,0 4-35 16,0 0 7-16,0 0-13 15,0 0 3-15,0 0-8 16,0 0 3-16,0 0-6 0,0 9-3 16,0 16 9-16,0 5 0 15,0 5-2-15,0 6 4 16,0 5-2-16,0 6 0 15,0 13 3-15,3 4-4 16,-1 10 1-16,2 2 0 16,-1-7 0-16,-3-6 4 15,0-10-4-15,0-8 4 16,0-8 3-16,0-8 13 16,-9-6-18-16,-2-7 4 15,2-7 9-15,2-7-6 16,-2-2 0-16,3-5 9 15,-6 0-9-15,3 0 37 0,-4-9-30 16,1-13 6-16,4-8 21 16,1-13-39-16,3-6 13 15,4-7-17-15,0-2 10 16,0-6-12-16,0-6 2 16,4-3-18-16,11 1-7 15,4 6-51-15,1 6 4 16,4 5-29-16,-2-3-185 15,-1 0-383-15</inkml:trace>
  <inkml:trace contextRef="#ctx0" brushRef="#br0" timeOffset="1864.46">2398 1298 501 0,'0'0'193'16,"0"0"-138"-16,0 0-10 15,0 0-9-15,0 0-11 16,0 0 28-16,-16 19-41 16,23-17 31-16,4-2 9 15,3 0 0-15,-3 0 35 16,-2-9-31-16,-3-12-17 16,-4-4-1-16,-2 2-26 15,0 1 22-15,-4 6-16 16,-9 7-17-16,2 6 6 0,-5 3-7 15,-2 3-23 1,3 29 0-16,1 9-89 0,9 9-81 16,5 4-27-16,0-6-239 15</inkml:trace>
  <inkml:trace contextRef="#ctx0" brushRef="#br0" timeOffset="3210.48">2570 1708 7 0,'0'0'244'15,"0"0"-142"-15,0 0 24 16,0 0 29-16,0 0-29 16,0 0-19-16,0 4 10 15,0-4-17-15,0 0-14 16,0 0-5-16,7 0-40 16,3-4 6-16,9-14-39 15,3-4-3-15,7-2 4 16,-3-2-9-16,1 4 0 15,-7 2-5-15,-7 1 4 0,-5 4 1 16,-4 3-6 0,-4 2-9-16,0 4 11 15,0 1-16-15,0 4-1 0,0 1 18 16,-12 0-32-16,-3 0 26 16,-7 6 8-16,-3 6 0 15,1 5-10-15,2 2 11 16,3 3 0-16,6 4-5 15,2 2 13-15,4 0-8 16,5 2 9-16,2-2-9 16,0-4 21-16,0-4-17 15,9-6-4-15,5-5 20 0,3-4-19 16,5-5 9-16,5 0 6 16,4-12-14-16,3-16 17 15,-1-8-18-15,0-6-1 16,1 2 0-16,-7 6-18 15,-7 10 18-15,-7 10 0 16,-3 5 1-16,-4 7-6 16,0 2 5-16,3 0-8 15,1 0 3-15,1 2-7 16,-1 13 12-16,2-1 0 16,-3 1 8-16,-3-3-7 15,4-3 0-15,-8-1-1 16,2-4 0-16,-2-2 6 0,-2-2-6 15,0 0 0 1,0 0 7-16,0 0 6 0,3 0-12 16,-1 0-1-16,0-4 0 15,0-12-4-15,0-2 4 16,0 0-5-16,2 0-3 16,-4-1-2-16,0 6 10 15,0 1 0-15,0 3-4 16,0 6 12-16,0 1-8 15,0 2 0-15,0 0-5 16,-6 0-3-16,0 0 2 16,-1 12 5-16,1 2-13 15,-4 2 10-15,2 4 4 16,-1 4 0-16,-1 2 1 0,6 6-5 16,2 2 5-16,2 1-1 15,0-4 16-15,4-4-10 16,12-6-2-16,2-7 3 15,6-10-5-15,3-4 27 16,9-4-25-16,4-26 1 16,0-10 6-16,-2-10-2 15,-5-6-9-15,-8 0 0 16,-7 1 5-16,-7 4-2 16,-5 5-3-16,0 5 0 15,-4 10-3-15,0 4 7 16,-2 10-4-16,0 8 0 15,0 4 3-15,0 2 3 0,0 1-1 16,0 2-3-16,0 0-2 16,0 0 2-16,0 0-4 15,0 0 1-15,-4 7 1 16,-6 8-9-16,-3 3 9 16,3 5 0-16,0 3-4 15,1 1 5-15,0 5-1 16,-2 6 0-16,4 5 3 15,1 1-7-15,4 0 4 16,-1 0 0-16,3-2-4 16,0-3 10-16,0-8-6 15,5-4 0-15,8-9 6 0,5-11 6 16,3-4-10-16,4-3 4 16,4-5 15-16,2-18-15 15,3-13-12-15,-1-2-1 16,-4-5-42-16,-6 5 5 15,-9 3-107-15,-12 10-135 16,-2 4-108-16</inkml:trace>
  <inkml:trace contextRef="#ctx0" brushRef="#br0" timeOffset="3382.38">3185 1552 586 0,'0'0'322'16,"0"0"-94"-16,0 0-86 0,0 0-120 15,0 0-20 1,0 0-2-16,167-136 3 0,-120 109-6 16,-12 7-26-16,-6 7-55 15,-8 8-82-15,-12 5-242 16</inkml:trace>
  <inkml:trace contextRef="#ctx0" brushRef="#br0" timeOffset="4523.83">3428 1712 67 0,'0'0'228'0,"0"0"15"0,0 0-64 15,0 0-23-15,0 0-70 16,0 0-2-16,38-46-26 16,-27 32-29-16,0 0 3 15,0 0-32-15,-1-2 0 16,-2 0 8-16,-1-2 1 16,-1 1-9-16,-2 2 0 15,0 3 6-15,-4 5 17 0,2 4-10 16,-2 3 10-1,0 0 6-15,0 0-22 0,0 0-14 16,0 1 2-16,0 20 3 16,0 1-4-16,0 6 6 15,0 4 0-15,0-2 3 16,0 1 8-16,0-6-11 16,6-2 0-16,1-8 6 15,-1-5-3-15,-1-5-3 16,-3-4 0-16,1 1 2 15,-1-2 5-15,2 0-7 16,5-6 5-16,2-14 1 16,5-3 2-16,-1-6-8 15,1 0 0-15,-3 6-2 0,-1 7 14 16,-8 9-4-16,-2 4 8 16,0 3-15-16,3 0-2 15,1 0-7-15,4 14 8 16,0 8-7-16,4 3 14 15,-3-4-7-15,-2 1 0 16,3-5 6-16,-6-5-1 16,1-4-5-16,-3-4 0 15,0-4 4-15,4 0 6 16,-2 0-6-16,5-11 3 16,0-9-2-16,-2-4 3 15,0 0-8-15,-5 0 0 16,1-1-11-16,-3 6 14 0,-2 3-3 15,0 8 0 1,0 4 3-16,0 2 13 0,0 2-16 16,0 0 0-16,0 0-5 15,0 0-4-15,0 6 6 16,0 11 3-16,-2 0 0 16,-1 3-5-16,3-2 5 15,0 0 0-15,5 0-3 16,13-2 11-16,0-4-8 15,4-3 0-15,0-5 4 16,1-4 5-16,2 0-9 16,-2 0 0-16,4-13-1 0,0-9 1 15,0-2 0 1,-2-2-7-16,-5 2-15 16,-3-2 19-16,-3 4-12 0,-3 1 11 15,-2 1-5-15,-3 5-2 16,-3 3 7-16,-1 1 3 15,-2 3-17-15,0 7 18 16,0-2-26-16,0 3-11 16,-9 0 6-16,-9 0-40 15,-2 0 63-15,2 12 8 16,1 5-5-16,0 1-5 16,7 0 10-16,5 1-2 15,5 6 2-15,0-1 1 16,0 2 27-16,9 1 5 15,11-8-8-15,3-3 34 16,-1-5-28-16,4-11-10 0,1 0 18 16,-4 0-35-1,-8-19 10-15,-9-8-14 0,-2-8-47 16,-4-7 43-16,0-9-381 16,-8 2-100-16</inkml:trace>
  <inkml:trace contextRef="#ctx0" brushRef="#br0" timeOffset="4664.74">3729 1252 1021 0,'0'0'240'0,"0"0"-170"16,0 0-65-16,0 0-5 16,0 0-25-16,0 0-445 15</inkml:trace>
  <inkml:trace contextRef="#ctx0" brushRef="#br0" timeOffset="5900.11">5619 1622 42 0,'0'0'63'0,"0"0"11"0,0 0 19 16,0 0-6-16,0 0 30 15,0 0 26-15,0 0-17 16,-133-4 10-16,123 4-24 16,8-2-7-16,0 2-19 15,2 0-43-15,0 0 0 16,0 0-33-16,0 0-2 15,0 0 13-15,0 0-20 16,12 0 2-16,21 0-3 16,17 0 4-16,18 0-4 15,5 0 0-15,4 0-16 16,-11 0 10-16,-12 0-37 0,-21 0 5 16,-11 4 30-16,-15-2-8 15,-4 0 15-15,-3-2 1 16,0 0 0-16,0 0 20 15,0 0-11-15,0 0 16 16,0-4-6-16,-10-12-11 16,-3 0-8-16,-3-3 0 15,3 0 6-15,0 4 7 16,3 1-7-16,4 7 10 16,2 2 5-16,4 4-19 15,0 1 13-15,0 0-15 16,0 0-1-16,0 0-4 15,0 0-19-15,8 10 24 0,1 7-5 16,0 3-4 0,-4 1 9-16,-3 1 5 0,-2-2 0 15,0 1 18-15,0 6-23 16,-9-1-2-16,-13-8-52 16,-5-14-300-16</inkml:trace>
  <inkml:trace contextRef="#ctx0" brushRef="#br0" timeOffset="8591.98">7976 1151 164 0,'0'-5'231'0,"0"4"-38"16,0 1-122-16,0 0-28 0,0 0-43 16,0 10 14-16,-7 12-14 15,-11 12 49-15,-5 7-17 16,-3 12 49-16,-6 3-24 15,-3 4 14-15,2-1-6 16,-3-1-32-16,3-6 34 16,4-6-56-16,2-8-4 15,2-10-2-15,8-10 3 16,3-7-8-16,1-6 5 16,1-5 4-16,1 0 15 15,3 0-18-15,0-22-3 16,6-7-3-16,2-6-5 15,0-2 5-15,14 10 9 0,3 5 1 16,2 10 17-16,-4 6-27 16,5 6 0-16,1 0-13 15,5 6 12-15,0 16 1 16,-1 5 0-16,0-1 5 16,-5 1-2-16,-3-5-3 15,-1-6 0-15,-5-2-1 16,1-8 6-16,-1 1-5 15,-3-6 0-15,4-1 7 16,3 0 8-16,3-15-13 16,4-17 1-16,1-9-1 15,-3-3 0-15,0-5-4 16,-7 4-5-16,0 0 7 16,-5 5-10-16,-4 2 10 15,-4 6 0-15,0 3-3 16,0 4 8-16,0 4-5 0,0 6 0 15,-2 4 3-15,-2 2 13 16,-2 3-16-16,2 2 0 16,-3 0-2-16,1 0 12 15,0-1-10-15,-2 2 0 16,4-1 9-16,-1 2-5 16,1-1-4-16,2 3 0 15,0 0-5-15,0 0-14 16,-3 0 17-16,-2 0-2 15,-2 0 4-15,-2 0-8 0,0 0 8 16,-2 9 0 0,-3 9-7-16,1 6 1 0,1 10 4 15,7 6-5-15,5 4 5 16,2 0-11-16,0-5 10 16,23-9 3-16,-1-10 2 15,7-7 6-15,0-6-2 16,5-7 1-16,3 0-6 15,-1 0-2-15,3-7-95 16,-2-5-155-16,-9 3-215 16</inkml:trace>
  <inkml:trace contextRef="#ctx0" brushRef="#br0" timeOffset="10769.47">8287 1520 396 0,'0'0'321'15,"0"0"-180"-15,0 0-65 16,0 0-4-16,0 0-65 16,0 0 12-16,-12 0-19 15,12 0 11-15,0 0-1 16,2 0-2-16,4 0 36 16,5 0 13-16,3-14-30 15,1-3-3-15,-1-2-16 16,-1-5-5-16,-7 4 9 15,-1-3-12-15,-2 8 0 16,-1 3-6-16,-2 1 10 0,0 5-6 16,0 3 2-16,0 3-20 15,0 0 18-15,0 0-23 16,-8 0 25-16,-4 2 0 16,-5 13 1-16,0 7-4 15,-1 4 3-15,3 4 0 16,3 4-12-16,3 2 12 15,7-2 0-15,2 1-7 16,0-7 6-16,0-4 1 16,2-2 0-16,7-8 4 15,3-7-8-15,-1-4 4 16,5-3 0-16,3-3 32 16,2-18-29-16,1-9 9 15,-5-6-12-15,2 0 5 16,-4 2-14-16,-1 2 2 0,-1 8 7 15,-2 5-8-15,-2 7 14 16,-5 6-6-16,1 5 0 16,-3 1 0-16,0 0-12 15,2 0-5-15,4 12 7 16,0 7 10-16,5 8 4 16,3 1 14-16,-1 0-16 15,4 0 1-15,-1-6 19 16,-3-4-22-16,-3-7 1 15,-4-4-3-15,1-7 17 0,0 0-15 16,5 0 17-16,1-21-16 16,1-2 23-16,-5-1-24 15,-5-3-9 1,-6 6 7-16,0-1-37 0,0 6-1 16,0 3 15-16,0 6 25 15,-2 3 16-15,0 1 2 16,2 1 10-16,0 2 23 15,0 0-44-15,0 0-6 16,0 0-1-16,0 0-14 16,0 0 5-16,0 0 9 15,11 11 0-15,5 3-3 16,2-2 6-16,1-3-3 0,2 2 0 16,3-8 1-16,-1 2 8 15,1-5-9-15,-2 0 0 16,-1 0 8-16,-6 0 2 15,-1 0-10-15,-4-8 5 16,-1-6 0-16,3 0-1 16,-4-1-4-16,1-1 0 15,1 2-7-15,-4-2-8 16,3 2 15-16,-5 2 0 16,-2 0 2-16,-2 4-11 15,0 0 9-15,0 2-8 16,0 1 1-16,0-2-8 15,-2 4 12-15,-7-2 3 16,1 1 0-16,-2 2 11 0,-1 2-11 16,-2 0 0-16,-3 0-12 15,6 0 10-15,-2 6-1 16,3 11 1-16,5 7-12 16,2 5 5-16,2 6 4 15,0 1 5-15,0 0-6 16,6-4 11-16,8-4-5 15,3-6 6-15,6-7 1 16,2-10 2-16,8-5 7 16,5 0-2-16,1-14 21 15,4-14-29-15,-5-2-12 16,-3-5 2-16,-5 1-28 16,-8 3 13-16,-5-1-21 15,-3 3 26-15,-3 2 1 16,1 0 26-16,-6-1-13 0,-1 0 28 15,-5 0-5-15,0 2 23 16,0 4-45-16,-5 6 4 16,-3 6 5-16,-2 5-7 15,4 1-3-15,-1 4 0 16,5 0 0-16,-2 0 5 16,1 0-5-16,0 0 0 15,1 0-7-15,0 0 9 16,0 0-4-16,-2 0 1 15,-5 9-6-15,2 12-6 0,0 11 9 16,3 5 4-16,4 7-13 16,0 7 17-16,0-4-4 15,0 4 0-15,2-5 7 16,10-6-3-16,-2-8-4 16,1-5 0-16,1-12 0 15,-3-7 7-15,1-5-7 16,2-3 12-16,1 0-11 15,12-14 22-15,2-13-23 16,6-7-1-16,5-4-7 16,-7 1-7-16,-2 8 15 15,-4 2 0-15,-13 13 3 16,-4 7 4-16,-4 2-5 0,-4 5 0 16,0 0-4-1,0 0-6-15,0 12-1 0,0 7 6 16,0 4 3-16,2 0 1 15,3-1-1-15,1 0 0 16,2-3-2-16,-2 1 7 16,3-6-5-16,-1-5 0 15,2-3 6-15,-4-4 0 16,3-2-6-16,-2 0 0 16,6 0 11-16,0-17-11 15,-1-10-4-15,-1-6-2 16,-9 0-1-16,-2 1-8 15,0 2 13-15,-2 7 2 0,-11 9 6 16,-1 6 3-16,3 8-9 16,2 0 0-16,-2 0 5 15,0 0-19-15,2 12 12 16,0 2 2-16,0 3-13 16,5 1 14-16,0 0-4 15,4-1 2-15,0-2-6 16,4-1-6-16,20-4 8 15,12-6 5-15,2-4 18 16,2 0-16-16,0 0 4 16,-8-16-6-16,-3-9-13 15,-10-3 10-15,-3-2-22 16,-7 1 22-16,-7 0 3 16,-2 5 7-16,0 0 23 15,0 5-2-15,0-1-28 0,0 11 39 16,0 1-28-16,0 8 1 15,0 0 11-15,0 0-22 16,0 0-2-16,0 0-4 16,0 5-12-16,0 20 7 15,0 8 10-15,0 13 0 16,0 10-8-16,0 12 16 16,0 14-8-16,0 8 0 15,6 9 4-15,2 6 0 16,-4 6-4-16,-4-1 0 15,0-11-2-15,0-21 7 0,0-20-5 16,0-19 0-16,0-16 3 16,0-13-9-16,2-10-24 15,3 0-22-15,-1-21 38 16,-4-20-221-16,2-15-221 16</inkml:trace>
  <inkml:trace contextRef="#ctx0" brushRef="#br0" timeOffset="11006.13">9828 1530 585 0,'0'0'233'15,"0"0"-55"-15,0 0-58 16,0 0-65-16,0 0 0 16,0 0-44-16,0 0-6 0,125-159-4 15,-100 159-1-15,-4 5 0 16,-7 14-12-16,-5 9 9 15,-9 2 3-15,0 2 17 16,-27 1-17-16,-17-3 23 16,-10-2-23-16,-8-10-41 15,-5-11-46-15,11-7-189 16,16-13-550-16</inkml:trace>
  <inkml:trace contextRef="#ctx0" brushRef="#br0" timeOffset="12506.13">11049 1301 143 0,'0'0'216'0,"0"0"-28"15,0 0-58-15,0 0-71 16,0 0-34-16,0 0-15 16,0 0-10-16,3 4 0 15,-3 4 8-15,2 2 16 16,0 2 18-16,2 2-15 15,-2 2-17-15,4-4 8 16,-4 0-11-16,0-3-2 16,-2-4-5-16,0-3 7 0,0-2 10 15,0 0-7 1,0 0 48-16,0 0 49 16,0-12-70-16,0-5-25 15,0-1-12-15,-10-1 4 16,0 1-4-16,-1 0 0 0,-1 4 0 15,1 0 27-15,5 2-20 16,-1 6 8-16,2 1 6 16,3 5-18-16,-2 0-4 15,-3 0 1-15,-2 0-10 16,-7 5-5-16,1 11 14 16,-1 7 1-16,3 0-4 15,1 7 4-15,2 4-10 16,5 0 10-16,3 2 0 15,2-4-9-15,0-6 10 0,0-5-1 16,0-10 2-16,0-4 2 16,0-7-8-16,5 0 1 15,7 0 3-15,9-22 19 16,4-9-16-16,-1 1-3 16,-4 1 0-16,-2 3-6 15,-3 3-3-15,-5 3 9 16,-4 5 0-16,3 0 3 15,-3 3 6-15,2 4-9 16,-4 4 15-16,-4 4-11 16,0 0 4-16,2 0-8 15,-2 2-13-15,4 16 9 16,1 5 8-16,1 2 6 0,2 1-10 16,-2-4 5-16,3-5-5 15,-3-3 0-15,6-9 0 16,-1 0-1-16,5-3 18 15,1-2-13-15,1 0 34 16,-3 0-25-16,2-12 17 16,-2-6-30-16,-4-3-9 15,5 1-16-15,0 0-96 16,3-2-257-16</inkml:trace>
  <inkml:trace contextRef="#ctx0" brushRef="#br0" timeOffset="13326.55">12088 1285 116 0,'0'0'308'0,"0"0"-181"16,0 0-32-16,0 0 53 15,0 0-59-15,0 0-38 16,85-21-12-16,-63 9-12 15,-2-7 17-15,-2-5-14 16,-3 0-8-16,3-2 1 16,-4-4-17-16,-3 2-6 15,-2 1 0-15,-5 5 0 16,-2 7 7-16,-2 5-2 0,0 3 34 16,0 5 32-1,0 2-53-15,0 0 3 0,0 0-21 16,0 0 9-16,0 0-19 15,2 2 3-15,2 22-8 16,-2 17 4 0,0 13 14-16,0 12-3 0,0 10 0 15,-2 11 4-15,0 3 5 16,0 7-9-16,0 0 0 16,-6 2-6-16,-10-5 6 15,3 2-1-15,-3-12-49 16,3-12-59-16,1-17-32 15,5-30-84-15,5-21-91 16</inkml:trace>
  <inkml:trace contextRef="#ctx0" brushRef="#br0" timeOffset="13608.2">12213 1456 515 0,'0'0'254'16,"0"0"-61"-16,0 0-61 16,0 0-46-16,0 0-59 0,0 0 16 15,91-211-43 1,-62 201 7-16,0 10-10 0,2 0 3 16,-4 6-1-1,-4 20 0-15,-10 5-6 16,-9 2-5-16,-4 5 4 0,0-4 4 15,-19 2-4-15,-10-3-6 16,-5-3 5-16,1-4-92 16,4-8-107-16,4-9-221 15</inkml:trace>
  <inkml:trace contextRef="#ctx0" brushRef="#br0" timeOffset="14423.5">12467 1530 334 0,'0'0'281'0,"0"0"-162"15,0 0-70-15,0 0-23 0,0 0 50 16,0 0-51-16,51-103 34 16,-43 71-14-16,-2 0 1 15,0-1 28-15,-1-1-54 16,-1 1 13-16,0 3-3 15,2 6-23-15,-2 9 19 16,-2 4-3-16,-2 8-8 16,2 3 13-16,-2 0-28 15,0 0-11-15,0 0 8 16,0 19-13-16,0 5 16 0,0-2 0 16,2 0 3-16,5-4-10 15,-1-4 1-15,2-6-29 16,0-2 25-16,3-2-40 15,5-4-4-15,5 0 2 16,0 0 11-16,4-7 15 16,-5-4-25-16,-7 3 42 15,-6 4-4-15,-5 4 14 16,1 0-2-16,-3 0-8 16,4 4 9-16,1 12 33 15,-1 4-18-15,0 2 7 16,1 2 9-16,1-6-28 15,-1 0 0-15,2-4 1 16,-3-6 1-16,1 0 11 0,3-6-6 16,4-2-5-16,3 0 25 15,8 0-16-15,1-10 5 16,1-7-17-16,2-6-2 16,-6-3-7-16,2 0-24 15,-7-3 31-15,-7 4-3 16,-1 3 10-16,-1 2-3 15,-5 3 4-15,3 4-4 16,-3 5 3-16,1 4-7 16,-3 4 0-16,0 0-10 15,0 0-4-15,0 0-5 0,0 0 6 16,-5 0 13 0,-9 0 26-16,-1 4-26 15,-5 10 0-15,2 2 17 0,3 8-16 16,1 2 6-16,9 4 13 15,5 4-8-15,0-3 29 16,0-4-23-16,23-4-5 16,6-9 21-16,6-10-22 15,7-4 15-15,1-2-4 16,4-25-23-16,-4-9-9 16,-6-2-60-16,-6-2-102 15,-4-1-75-15,-4 6-371 16</inkml:trace>
  <inkml:trace contextRef="#ctx0" brushRef="#br0" timeOffset="15754.84">13450 1247 18 0,'0'0'187'0,"0"0"-49"16,0 0-62-16,0 0 18 15,0 0-34-15,0 0 1 16,0 46-4-16,0-46-24 15,0 0 61-15,0 0 7 16,0 0-5-16,0 0-10 16,0-6-85-16,0-6 7 15,0-2-8-15,-8 0 7 0,-4-2-12 16,-1 0 5-16,0 4 0 16,-3 3 36-16,1 0-34 15,1 4 24-15,1 5-25 16,-1 0 6-16,1 0-14 15,-3 11 1-15,3 4 6 16,-1 8-11-16,3 0 13 16,0 4-2-16,-3 1 0 15,8 2 1-15,4-2-4 16,2-4 3-16,0-6 0 16,2-6 2-16,18-8 10 15,9-4-7-15,3 0 2 16,1-18-3-16,2-14 3 15,-3-6-7-15,1-4-14 16,-6-2 4-16,-7 0 6 0,-5-2 4 16,-8 0 0-16,-5-1 7 15,0 6 4-15,-2 4 3 16,0 9-3-16,0 10 28 16,0 11-26-16,0 2 7 15,0 5-14-15,0 0 5 16,0 0-19-16,0 0 8 15,-2 0 0-15,0 0-16 16,-3 10 15-16,-1 8 1 16,0 7 0-16,-4 5 5 15,3 5-9-15,-1 5 4 16,4 5 0-16,-1-1-9 0,5 0 13 16,0-1-4-1,0-2 0-15,0-2 5 16,5-7-12-16,10-8 7 0,-4-8 0 15,0-6-1-15,-2-6 9 16,-3-4-8-16,6 0 5 16,5-7 3-16,4-14-9 15,-1-8 1-15,5 0-6 16,-4-2-8-16,-2 2 1 16,-4 2 13-16,-4 8 0 15,-2 4 8-15,-2 7-13 16,-3 6 5-16,-1 0-4 15,-1 2-9-15,-2 0 1 0,0 0-1 16,2 12 11-16,1 8 1 16,1 4 1-16,0 2 0 15,3 0 2-15,4-3 11 16,0-6-6-16,2-3-7 16,3-6 2-16,2-6 5 15,2-2 2-15,0 0-7 16,3-10 0-16,-4-12 9 15,2-4-3-15,1 0-8 16,-2-6 0-16,0 4-5 16,-2 4 3-16,-3 3 2 15,-1 7 0-15,-5 7-6 0,-3 2 6 16,1 5-1-16,2 0-3 16,-2 7-12-16,-1 9 11 15,-1-1 5-15,-1 2 0 16,-4-5 15-16,0-2-11 15,2-3-4-15,-2-7 0 16,0 3 10-16,0-3-9 16,0 0-1-16,0 0 1 15,0 0 26-15,0 0-26 16,0-8 8-16,2-8-9 16,-2-4-25-16,2 0 24 15,-2 2-5-15,0 5 6 16,0 4-2-16,0 3 7 15,0 4-5-15,0 2 0 0,0 0-11 16,0 0 10-16,-2 3-19 16,-11 14 20-16,-5 3-1 15,3 3 10-15,4 4-7 16,2-1 10-16,9 2-6 16,0 0 8-16,0-4-9 15,16-2 1-15,8-7 29 16,8-8-27-16,3-7 26 15,1 0 0-15,-1-2-33 16,-4-20 17-16,-6-6-18 16,-7-4-29-16,-7-6 2 15,-11-2-91-15,0-4-175 16,-4-4-429-16</inkml:trace>
  <inkml:trace contextRef="#ctx0" brushRef="#br0" timeOffset="16025.02">13882 903 977 0,'0'0'96'0,"0"0"-96"16,0 0-16-16,0 0 16 16,0 0 7-16,0 0-7 15,34 53 18-15,-27-51-16 16,-5-2 13-16,0 0 61 15,-2-8-33-15,0-12-17 0,0-4-21 16,0 4 0 0,-2 6-10-16,-7 7-20 15,0 7-25-15,0 0-37 0,3 12-93 16,1 14-93-16,5 9-35 16</inkml:trace>
  <inkml:trace contextRef="#ctx0" brushRef="#br0" timeOffset="16556.71">14173 1307 147 0,'0'0'71'0,"0"0"79"16,0 0 77-16,0 0-44 15,0 0-50-15,0 0-29 16,106-9-1-16,-90-8-38 16,-3-3-11-16,1-2-5 15,-1-2-41-15,1-4 10 16,-3-2-18-16,-3-5 1 16,2 1 2-16,-6-2-3 15,1-1 0-15,-5 3-2 16,4 3 6-16,-2 7-8 15,0 8 4-15,0 4 0 16,-2 8 2-16,0 2 0 0,0 2-2 16,0 0 0-16,0 0-3 15,0 0-1-15,0 0-6 16,0 10 3-16,0 11-4 16,-4 6 13-16,-7 7-2 15,3 9 0-15,-2 4 10 16,6 1-5-16,2 1-4 15,2-5 3-15,0-7 14 16,0-10-16-16,0-7 5 16,8-9-1-16,6-6 4 15,8-5 3-15,4 0 20 16,4-5-24-16,-1-14 8 16,-5-5-17-16,-1-4-5 15,-4-5-18-15,-3 0-69 16,-7 1-89-16,-9 0-224 0</inkml:trace>
  <inkml:trace contextRef="#ctx0" brushRef="#br0" timeOffset="16733.73">14339 1145 390 0,'0'0'369'0,"0"0"-200"15,0 0-46-15,0 0 25 16,0 0-139-16,0 0-1 15,139-90-4-15,-99 63-4 0,-9 4-28 16,-9 6-45-16,-5 8-79 16,-11 2-171-16</inkml:trace>
  <inkml:trace contextRef="#ctx0" brushRef="#br0" timeOffset="17822.79">14507 1333 122 0,'0'0'222'0,"0"0"-152"15,0 0-15-15,0 0 125 16,0 0-80-16,0 0-74 0,29-18 4 16,-14 4-23-16,-1-3 35 15,-3-3-7-15,1-1-2 16,-2-3 3-16,3-1-36 15,1 2 1-15,-1 3-1 16,-3 4 8-16,-4 5-8 16,-1 8 9-16,-5 1 7 15,0 2 13-15,0 0-29 16,0 0-4-16,0 0 1 16,0 16 3-16,0 4 27 15,0 5-7-15,0 8-2 16,0-1 16-16,4 2-20 15,9-3 6-15,1-2-9 16,-1-9-1-16,3-8-7 0,1-7 1 16,-3-5 3-16,-1 0 28 15,1-11-27-15,-6-10 3 16,-1-2-9-16,-3-2 7 16,2-2-9-16,0 1 0 15,3 0 2-15,-3 3 0 16,2 4 4-16,-4 7-3 15,-2 6 33-15,0 4-34 16,0 2 15-16,-2 0-17 16,0 0-1-16,0 0-8 0,2 13-4 15,1 10 13-15,1 5 6 16,6 5 6 0,0-4-12-16,1 0 0 15,5-8 1-15,-3-3 4 0,-1-6-2 16,-3-5-3-16,1-7 8 15,2 0-3-15,1-5 5 16,-2-19-10-16,1-5 7 16,-6-2-16-16,-4-3 2 15,-2-5-2-15,0 6 7 16,0 5-7-16,0 7 9 16,-2 12 8-16,0 7-4 15,0 2 25-15,2 0-29 0,0 0 0 16,0 0 0-1,0 0-19-15,0 11 17 0,0 8 2 16,0-2 0 0,0 0 3-16,0-3-3 0,13-2 0 15,5-4 2-15,-1-4 9 16,6-4-6-16,1 0-5 16,3 0 5-16,0 0 3 15,2-10-8-15,-2-4 0 16,-3-2-3-16,0-4-1 15,-3 1 2-15,-6 0 2 16,-1-1 0-16,-3 4-12 16,-5 4 12-16,2-1 0 15,-6 8-4-15,-2 0-3 16,0 3 5-16,0 2-10 16,0 0-7-16,-8 0 12 15,-2 0-1-15,-8 0 8 0,0 2-4 16,0 11-6-16,3 2 9 15,-1 6-1-15,7 1 2 16,5 6 13-16,4 2-9 16,0 1 12-16,24 2 10 15,12-9-21-15,4-6 17 16,1-8-11-16,-4-8-9 16,-4-2 25-16,-8 0-24 15,-3-22-4-15,-4-8 1 16,-5-8-47-16,-6-5-21 15,-7 0-140-15,0-5-271 16</inkml:trace>
  <inkml:trace contextRef="#ctx0" brushRef="#br0" timeOffset="17985.7">15051 844 1119 0,'0'0'224'0,"0"0"-187"15,0 0-36-15,0 0 12 16,0 0-13-16,0 0-68 16,-43 59-152-16,28-38-510 15</inkml:trace>
  <inkml:trace contextRef="#ctx0" brushRef="#br0" timeOffset="20688.12">16573 877 94 0,'2'-26'153'15,"1"3"43"-15,-3 3-4 16,0 4-93-16,0 2 14 0,0 4-20 16,0 3-13-16,0 6-26 15,0 1-8-15,0-2-16 16,0 2 3-16,0 0-33 15,0 0 0-15,0 0 0 16,0 0-19-16,0 12 4 16,0 18 6-16,0 16 9 15,0 14 5-15,0 10-2 16,0 10 12-16,-5 5 4 16,-1 3-16-16,-4 4 24 15,4 3-1-15,1-3-20 16,3-2 29-16,2-10-32 15,0-7 8-15,0-18-11 16,5-12 7-16,9-18-13 0,-2-13 6 16,1-12 0-16,3 0 23 15,1-15 12-15,-2-16-4 16,-5-7-17-16,-2-4-9 16,-6-1-4-16,-2-6-1 15,0-3 0-15,-2 0-9 16,-16-3 10-16,-5 4-1 15,-4 2 0-15,-4 9-13 16,-4 8 12-16,-1 8-1 16,5 10 2-16,8 4 5 15,10 5 2-15,7 2-7 16,6 3 0-16,0-2 4 16,0 2-9-16,0-2 5 15,2-6-10-15,22-6 6 16,12-8 8-16,6-6 1 0,3-6-5 15,-5-4-2-15,-4-3 1 16,-3 4-14-16,-6-2 1 16,-11 7 8-16,-5 4-7 15,-7 7 13-15,-2 9-4 16,-2 5-4-16,0 5 8 16,0 2-9-16,0 0-3 15,0 0 9-15,0 0-35 16,0 7 28-16,0 7 4 15,0 1-6-15,0 0 0 0,0-4-14 16,0-1-12 0,7-2-5-16,4 3 13 0,-2-1-1 15,-2 5 24-15,-3 6-10 16,-2 1 16-16,0 2 0 16,-2 1 2-16,0-1 8 15,0-2 2-15,0 1 19 16,5-5-3-16,2 2-17 15,-3-4 11-15,3-2-6 16,-3-4-14-16,-2-6 34 16,1-4-31-16,4 0 19 15,6 0 10-15,7-6 4 16,7-14-4-16,6-4-33 0,1 0 3 16,-5-2-6-16,-5 4-48 15,-4 2-41-15,-8 4-47 16,-8 3-148-16,-4 6-285 15</inkml:trace>
  <inkml:trace contextRef="#ctx0" brushRef="#br0" timeOffset="23045.1">17204 1085 674 0,'0'0'103'0,"0"0"-103"16,0 0-10-16,0 0-24 0,0 0 31 16,0 0 3-16,9 12-6 15,-9-10 6-15,0-2 19 16,0 2 32-16,0-2 36 16,0 0-16-16,0 0-11 15,0 0-6-15,0 0-30 16,0 0 5-16,0 0-11 15,0 0 12-15,0-14 5 16,0 0-31-16,0 0-4 16,-4 1 13-16,-3 4-12 15,3 0 26-15,-4 8-6 16,2-1-16-16,0 2 10 16,-5 0-15-16,-3 0 0 0,1 0-6 15,-1 16 1 1,-1 2 4-16,1 4 1 0,3 3 0 15,-1 4-7-15,6 0 8 16,-1 1-1-16,5-3 0 16,2-7 0-16,0-6 0 15,0-8 0-15,0-4 0 16,7-2 2-16,9 0 0 16,-1-8 7-16,3-12-8 15,-3-4-1-15,1 0-8 0,2-4-22 16,-2 2-6-1,-1 2 17-15,-3 5-3 0,-2 5 22 16,-1 7 0-16,-2 2 7 16,-2 5-10-16,1 0 3 15,-2 0-13-15,3 17 13 16,3 8 6-16,-4 4 10 16,1-1 1-16,1-2-15 15,-3-6 11-15,2-3-4 16,-3-4-8-16,1-7 14 15,-3-2-11-15,-2-1-4 16,2-3 9-16,4 0-5 16,4-3 7-16,5-17-8 15,3-4 7-15,5-4-20 16,-2 2-6-16,2 4 16 0,-5 3-4 16,-1 8-3-16,-3 4 7 15,-1 5-5-15,3 2-12 16,-5 0 12-16,2 16-3 15,-1 7 8-15,-3 3 16 16,-3 2-15-16,-2-5 15 16,2 2-10-16,-4-7-4 15,-2-8 10-15,0-2-9 16,0-4-3-16,0-4 3 16,0 0 7-16,0 0-9 15,0 0 8-15,4-2-4 16,3-15-5-16,3-9 0 15,4-1-9-15,1-1 5 16,1 5-10-16,0 6 12 16,-7 7 2-16,-2 6-2 0,-3 2-7 15,0 2 1-15,3 0-9 16,2 12 16-16,0 9 2 16,2 4 10-16,-4 3 5 15,0-3-16-15,-5-4 18 16,-2-1-13-16,0-8-5 15,0-4 0-15,0-4 8 16,0-4-8-16,0 0 5 16,2 0-4-16,4-7 23 15,4-18-24-15,5-8-10 16,6-4 4-16,0 1-15 16,2 5 19-16,-3 8 0 0,-1 2 2 15,-2 9-11 1,-1 6 11-16,-1 6-9 0,-2 0 6 15,1 0-5-15,-4 9 8 16,0 7 15-16,-1 8-9 16,-5 2 25-16,-2 2-26 15,-2 3 9-15,0-4-7 16,0-3 0-16,0-5-5 16,2-4-2-16,3-7 3 15,2-4 3-15,6-4-4 0,5 0-2 16,4 0 16-1,5-14-12-15,2-8-2 0,-5-2-2 16,-1-4-12-16,-4 0 3 16,0-1 1-16,-6 2 0 15,-2 0 7-15,-4 8-12 16,-3 2 13-16,-2 7 0 16,-2 5 2-16,0-2-2 15,0 5 0-15,0-2 0 16,0 3 0-16,-6-1 0 15,-1 2 0-15,1 0 0 16,-4 0 0-16,-1 0-6 16,0 16 6-16,0 6 0 15,4 5-6-15,3 5 14 16,4 1-7-16,0-1-1 0,0-6 3 16,13-1-11-16,10-11 15 15,1-3-7-15,-2-7 10 16,3-4-4-16,-5 0-2 15,0-3-4-15,0-14-1 16,-2-4-7-16,-3-6 3 16,1-1-1-16,-3-2 3 15,1 2-3-15,-1 2 6 16,-1 5 0-16,-6 7 0 16,1 6 12-16,-3 3-9 15,-2 5-2-15,2 0-1 16,2 0-14-16,0 2 14 15,-4 16-5-15,1 1 5 16,-1 5 1-16,0 1 5 0,2 1-5 16,3-4-1-16,0-3 1 15,2 0-1-15,-3-9 0 16,3-2 5-16,3-8 2 16,5 0-2-16,3 0-1 15,3-20-1-15,-4-4 6 16,-1 0-9-16,-1-3 0 15,-4 0-3-15,5 1-4 16,-5 6 7-16,-3 3 0 16,2 10 0-16,-5 5-1 15,-1 2-5-15,3 0 2 0,3 15 4 16,-2 9 10 0,4 2-9-16,-1 5 1 0,1-5-2 15,-1-5 6 1,-2-2-6-16,-4-7 0 15,-2-6 4-15,-5-4 0 0,0-2 0 16,0 0-4-16,0 0 20 16,0-2-15-16,0-16 13 15,0-8-18-15,0-1 0 16,0-2-8-16,0-1 8 16,2-5 0-16,23-1-3 15,10-1-2-15,7-4 5 16,3 5 0-16,-7 11 1 15,-7 8-3-15,-14 11 2 0,-5 6-3 16,-6 0 3-16,-3 26-22 16,-3 6 22-16,0 4-1 15,0 2 2-15,0-1 0 16,-3-5 1-16,3-4-2 16,0-5 0-16,0 0 3 15,0-7-3-15,13-2 0 16,6-5 1-16,3-4 8 15,3-5-9-15,4 0 0 16,0-9 0-16,-5-12-7 16,-6-3 7-16,-7 2 0 15,-7-2 3-15,-4-1 12 16,0 2-6-16,0-4 6 16,-15 1-8-16,-8 2-1 15,-4 4-6-15,-2 6 0 0,4 6 2 16,0 8-5-16,4 0 3 15,8 0 0-15,2 0-2 16,4 10-9-16,5 4 10 16,2 0-2-16,0 0-9 15,0 2 6-15,4-2-3 16,7-1 4-16,1-1-3 16,1 2-65-16,5-2-104 15,5-5-142-15,3-2-448 16</inkml:trace>
  <inkml:trace contextRef="#ctx0" brushRef="#br0" timeOffset="23939.25">19317 1127 244 0,'0'0'644'16,"0"0"-481"-16,0 0-102 16,0 0 18-16,0 0-43 15,0 0-30-15,56-25 18 16,-42 8-22-16,-3-5 3 15,2-7 9-15,-4 0-10 16,0 0 3-16,-3 1 1 16,-4 8-7-16,1 2 33 15,-3 6-14-15,0 6 2 0,0 4 4 16,0 2-24 0,0 0-4-16,-9 2-8 0,-4 12 10 15,1 3-14 1,8-2-2-16,4-1-11 0,0-4 13 15,0 0-23 1,6-3 29-16,8-2 1 0,1 5 7 16,4 2-3-16,1 0 3 15,-1 7 0-15,4-4-1 16,2 6 0-16,-6-4 1 16,4-1 0-16,-7-1 1 15,-3-7-2-15,1-4 3 16,-4-4-2-16,6 0 23 15,2-18-6-15,-2-5 5 16,-1-3-15-16,-4-1-3 0,-2 1 21 16,-2-4-17-16,-1-1 5 15,3-3-4-15,-4 2-2 16,2 2-6-16,-5 4-1 16,0 8 2-16,-2 8 14 15,0 4-12-15,0 6 4 16,0 0-8-16,0 0-5 15,0 0 4-15,0 0-8 16,0 14 3-16,0 12-3 16,0 6 9-16,-2 6 0 15,-2 6-3-15,1-1 6 16,1-6-3-16,2-3 0 0,0-6 4 16,0-7 4-16,0-7-8 15,0-8 0-15,0-6 1 16,0 0 10-16,0 0-8 15,0 0 10-15,0-14-11 16,2-8-2-16,11-2-3 16,1-5-14-16,-1 0 3 15,3 2-34-15,-3 4 24 16,-2 6 6-16,-1 9 18 16,-4 6-7-16,-2 2 7 15,-1 0-13-15,-1 0 0 16,-2 14-27-16,0 3 9 0,0-3 14 15,-2-1 17 1,-5-3-3-16,1 0 7 0,3-1-1 16,3-2 9-16,0 7-7 15,18 4 17-15,15 3 10 16,14-1-16-16,2-4 11 16,-4-6-25-16,-8-6 1 15,-10-4-3-15,-16 0-33 16,-11-8-43-16,0-14-184 15</inkml:trace>
  <inkml:trace contextRef="#ctx0" brushRef="#br0" timeOffset="26345.23">20845 994 644 0,'0'0'202'0,"0"0"-77"16,0 0-57-16,0 0 6 16,0 0-56-16,0 0-4 15,89-62-10-15,-56 40 1 16,-4-2 12-16,-2 1-17 15,-10-6 0-15,-1 1 1 0,-5 2 10 16,-6 2-11-16,-3-2 0 16,-2 6 0-16,0 4 14 15,0 2-14-15,0 5 1 16,0 5 10-16,0 3-2 16,0-1 9-16,0 2-4 15,0 0-11-15,0 0-6 16,0 0 3-16,0 0-17 15,0 13 17-15,0 22-12 16,0 19 12-16,0 20 9 16,0 18-8-16,0 10 27 15,0 3-25-15,4-3 1 16,-2-10-1-16,-2-6 6 16,0-11-9-16,0-12 0 0,0-12 1 15,-2-15 3 1,-2-14-4-16,-1-14-17 0,3-6-4 15,0-2-33-15,0-12 7 16,2-22-54-16,0-15-302 16</inkml:trace>
  <inkml:trace contextRef="#ctx0" brushRef="#br0" timeOffset="27161.1">20901 1231 571 0,'0'0'309'15,"0"0"-175"-15,0 0-54 0,0 0-8 16,0 0-40-16,0 0-18 16,110-86-11-16,-65 56-3 15,-3-2 3-15,-6 0 4 16,-7-1-7-16,-4 5 0 16,-7 7 3-16,-5 4-5 15,-7 7 2-15,-1 6 0 16,-3 1-2-16,-2 3-2 15,0 0-4-15,0 0-15 16,0 20-11-16,0 6 34 16,0-1 13-16,0 1-9 15,0-2 8-15,3-4-6 16,6-4-4-16,-3-7-1 0,3-8 1 16,0-1 12-1,2 0-10-15,2-7 9 0,3-15-1 16,-5-3-5-16,-2-5-7 15,-6-2 0-15,-3-2-1 16,0 0-5-16,0 2 0 16,0 4 6-16,-3 6 11 15,-6 10-9-15,2 7 23 16,-1 5-25-16,-2 0 12 16,-1 0-25-16,-2 12 11 15,4 11-2-15,4 3-2 16,5 3-1-16,0-3 7 0,0 4 0 15,14-7 2 1,13-5-8-16,2-8 6 0,-1-6 0 16,1-4 15-16,0 0-13 15,-2-24 12-15,0-10-11 16,-2-2 3-16,-3-2 3 16,-2 4-9-16,-2 2 0 15,-5 6-1-15,-3 6 10 16,-6 8-9-16,-2 6 25 15,-2 6-10-15,0 0-2 16,0 0-13-16,0 0-14 16,-9 6 11-16,-7 14-4 15,1 4 1-15,6-4 0 0,6-2-29 16,3-1 16 0,0-3-37-16,7-3-27 0,9-3 54 15,-1-1-6-15,-1 2 35 16,-3 0 0-16,-2 0 0 15,-2 3 25-15,2 2 11 16,-1 2 10-16,2 0-1 16,1 1-37-16,5-6 8 15,-1 1-10-15,1-6-5 16,5-6-1-16,4 0-37 16,6 0-102-16,3-19-160 15,-1-6-427-15</inkml:trace>
  <inkml:trace contextRef="#ctx0" brushRef="#br0" timeOffset="28100.9">22365 932 350 0,'0'0'345'0,"0"0"-203"16,0 0-90-1,0 0 18-15,0 0-32 0,0 0-31 16,-2 3 32-16,12-3 20 15,9 0 8-15,-2-3-10 16,3-6-53-16,-2-5 11 16,0-3-13-16,-5-1 1 15,1-2-6-15,-10 0 0 16,-2 2-23-16,-2-2 10 16,0 4-28-16,0 4 34 15,0 2-5-15,0 8 9 16,0-1-2-16,0 3 8 0,-6 0-10 15,-12 5 2 1,0 13 2-16,0-1 6 0,3 6 5 16,1 3 4-16,5 4 21 15,3 4-23-15,2 7 2 16,4 0 24-16,0 1-33 16,0-6 11-16,0-7-6 15,6-7-1-15,5-10 9 16,1-6-13-16,3-6 4 15,-2 0 39-15,3-6-38 16,2-14 8-16,-1-6-13 16,4-5-5-16,3-1-2 15,0-2-26-15,-1 3 33 16,-3 0-11-16,-1 5 18 16,-3 5-8-16,-3 10 1 15,-5 5 0-15,-6 4-3 0,0 2 3 16,-2 0-15-16,2 5 9 15,1 14 6-15,-1 8 23 16,0 2-7-16,0 2-16 16,0-2 25-16,-2 0-25 15,0-5 2-15,0-4 8 16,0-10-3-16,2-6-7 16,0-4 3-16,8 0 0 15,5-9 21-15,8-16-24 16,6-10 3-16,-5-2-7 15,1 0 3-15,-3 5 1 0,-6 6-1 16,-3 8 1-16,-5 8 11 16,-2 5-3-16,-4 5 13 15,2 0-21-15,5 0-1 16,3 21-1-16,3 9 0 16,-2 6 2-16,3-2-2 15,0-1 2-15,1-10-34 16,1-5-5-16,-3-9-68 15,1-8 10-15,-3-1-23 16,1 0-71-16,-1 0-68 16,3-14-93-16</inkml:trace>
  <inkml:trace contextRef="#ctx0" brushRef="#br0" timeOffset="28482.84">23208 932 174 0,'0'0'261'15,"0"0"-45"-15,0 0-67 0,0 0-38 16,0 0-43-16,0 0-15 15,57-78-21-15,-57 72-2 16,0 2 31-16,0 2-25 16,0 2-16-16,-13 0-2 15,-5 0-18-15,-6 2-1 16,-1 17-1-16,3 4 2 16,1 3-1-16,6 2 1 15,3-3 0-15,6-4-7 16,6-5 4-16,0-5 3 15,0-6 3-15,0-3 4 16,14-2 2-16,-3 0-9 0,-1-5 2 16,0-9-2-16,-4-1 0 15,3-1 0-15,3 2-5 16,1 0 5-16,1 4-10 16,1 4 10-16,1 4 0 15,-1 2 5-15,1 2 1 16,-1 20-6-16,3 6 0 15,0 2 5-15,-2-4-10 16,1-6 2-16,3-8-100 16,1-12-87-16,-2 0-233 15</inkml:trace>
  <inkml:trace contextRef="#ctx0" brushRef="#br0" timeOffset="28901.53">23539 746 506 0,'0'0'397'15,"0"0"-178"1,0 0-98-16,0 0-55 0,0 0-23 16,0 0-39-16,7-48-8 15,-7 48 0-15,0 0-3 16,0 14 4-16,0 14 3 16,0 8 0-16,0 7-2 15,0 6 11-15,5 1-9 16,3-3 2-16,1-10 3 15,-2-11 7-15,0-10-12 16,-3-8 0-16,1-5 8 0,-1-3 0 16,8 0-3-16,3 0 5 15,7-13-8-15,3-4-4 16,0-2-2-16,-6 3-7 16,-5 7 3-16,-5 2 4 15,-5 7 3-15,-4 0 1 16,0 0 0-16,0 0-11 15,0 10 11-15,-18 12 0 16,-8 6 9-16,-7 1-2 16,-2-7-7-16,6-5 0 15,8-6-24-15,4-5-1 16,15-6-69-16,2 0-71 16,5-13-26-16,24-6-429 15</inkml:trace>
  <inkml:trace contextRef="#ctx0" brushRef="#br0" timeOffset="30353.36">23876 1005 69 0,'0'0'591'15,"0"0"-369"-15,0 0-106 16,0 0-35-16,0 0-22 16,0 0-51-16,53-73 10 15,-39 43-7-15,-1-2 4 16,-1-2 10-16,-1-4-21 15,-3 0 6-15,-3 4 11 16,-3-1-17-16,-2 8 14 16,0 3-18-16,0 5 8 0,0 9 6 15,0 5-14-15,0 5 6 16,0 0 0-16,0 0-6 16,0 0-2-16,0 0-1 15,-2 0-7-15,-5 9 2 16,-4 16 8-16,0 6 0 15,2 6-11-15,2 7 19 16,7 4-8-16,0 3 12 16,0 4-8-16,0-3 18 15,0-9-22-15,5-7 0 16,3-14 5-16,2-12 1 16,1-6-6-16,0-4 0 0,5 0 2 15,-6-2 14 1,7-14-16-16,-5-5 0 0,5-3-5 15,0-3-1-15,1-6 6 16,2 4 0-16,-4 2 3 16,-4 5-5-16,2 8 2 15,-7 7 0-15,-1 4-4 16,-4 3 4-16,-2 0-2 16,4 3-8-16,-2 20 10 15,0 9 9-15,2 2-9 16,3 0 0-16,-1-2 8 15,1-8-1-15,0-8-7 0,0-7 0 16,-1-5 4-16,-2-4 6 16,-1 0-10-16,4 0 0 15,4-8 21-15,4-15-13 16,1-4-12-16,2-2 4 16,-5 4-10-16,-4 6 1 15,0 7 6-15,-2 6 3 16,-5 5-6-16,0 1 6 15,2 0-3-15,1 0-7 16,4 7 10-16,0 12 0 16,0 2 0-16,-3-1 0 15,2-2 15-15,-2-4-9 16,-2-6-6-16,1-4 0 0,-3-1 5 16,-2-3-1-16,0 0-4 15,2 0 0-15,0 0 17 16,8-3-12-16,1-16 0 15,4-8-5-15,3 0 2 16,-2-2-5-16,-1 5 3 16,-1 4 0-16,-5 6 11 15,-3 8-9-15,-2 3 21 16,-4 3-14-16,5 0 0 16,-1 3-18-16,6 20 6 15,0 3 3-15,-1 1 9 16,3-5-4-16,-4-4-10 0,3-4 4 15,3-2-35 1,3-6 15-16,4-6-32 0,4 0-10 16,1 0 4-16,-1-12-47 15,-1-4 31-15,-2-2 42 16,1-3 33-16,-3-4 8 16,0-1 17-16,2-2 19 15,-7-2 18-15,-1 4-38 16,-5 2 19-16,-9 6 1 15,0 6-15-15,0 6 20 16,0 6-49-16,-11 0 7 16,-5 0-14-16,-1 13-2 15,-1 10 8-15,2 1-2 16,3 2 3-16,4 4 3 16,5-6-3-16,4-1 0 0,0-3-6 15,0-11 3 1,4-6-21-16,14-3-7 0,-1 0 31 15,4-21 2-15,-2-1-2 16,-3 0 0-16,-3 8 11 16,-3 6-9-16,-6 4 13 15,0 4-15-15,5 0-4 16,1 16 2-16,3 20-10 16,0 15 12-16,-4 7 7 15,-2 8 0-15,-5 2-6 16,0 4 5-16,-2-2-5 15,0-2 18-15,0-5-19 0,0-12 0 16,0-8 2-16,0-10 2 16,-9-8-4-16,-7-9 9 15,3-6-6-15,-1-10 21 16,1 0-12-16,-5-9 19 16,3-24 12-16,-5-18-37 15,5-12-4-15,3-12-2 16,3-7-5-16,5-4 1 15,4-3-19-15,0 5-27 16,0 8-3-16,-7 8-123 16,-4 13-174-16</inkml:trace>
  <inkml:trace contextRef="#ctx0" brushRef="#br0" timeOffset="30509.87">24427 557 743 0,'0'0'341'16,"0"0"-263"-16,0 0-78 15,0 0-33-15,0 0-297 16,0 0-378-16</inkml:trace>
  <inkml:trace contextRef="#ctx0" brushRef="#br0" timeOffset="32224.98">6415 2810 378 0,'0'0'295'0,"0"0"-200"15,0 0-30-15,0 0-52 16,0 0-11-16,0 0-4 16,0 0-27-16,221-147-33 15,-202 116 29-15,-9 0-1 16,-10 1 34-16,0 1 21 16,0 3 18-16,-7 4 17 15,0 4 35-15,3 4-24 16,2 2 4-16,-3 6-30 0,5 2 7 15,-2-1 20-15,2 5-43 16,0 0-4 0,0 0-21-16,0 0-6 15,0 21 6-15,0 21-18 0,0 23 18 16,0 15 18-16,-2 17-17 16,-8 10 15-16,2 4-10 15,-5 0-5-15,-1-4 11 16,1-8-12-16,-1-10 0 15,3-18-7-15,3-18-42 16,-2-16-60-16,4-19-138 16,-3-18-193-16</inkml:trace>
  <inkml:trace contextRef="#ctx0" brushRef="#br0" timeOffset="32474.84">6487 2769 718 0,'0'0'136'16,"0"0"-25"-16,0 0-78 15,0 0-3-15,0 0-4 16,0 0-25-16,164-56-2 16,-155 81-9-16,-7 0 6 15,-2 5 4-15,0 0 0 0,-9 1 10 16,-13-4-5-1,-2-1-2-15,-3-3-3 0,2-4-102 16,7-9-133-16,5-10-312 16</inkml:trace>
  <inkml:trace contextRef="#ctx0" brushRef="#br0" timeOffset="33297.94">6709 2972 274 0,'0'0'178'0,"0"0"-23"16,0 0-48-16,0 0 7 16,0 0 10-16,0 0-31 15,63-34-1-15,-47 1-47 16,-3-3-11-16,0-2 3 16,-2-6-28-16,2 4 23 15,-3-1-32-15,-4 6 5 0,-3 7 4 16,-1 6-3-16,-2 10 6 15,0 5 2-15,0 6-4 16,0 1-10-16,0 0-7 16,0 4 7-16,-2 18-11 15,-3 4 17-15,1 1-6 16,4-4 0-16,0-3-10 16,0-5 5-16,2-4-22 15,13-3-25-15,3-8 40 16,4 0-38-16,-2 0 19 15,3-19 7-15,-1 0-13 0,-4 1 37 16,0 4-10-16,-5 7 4 16,-1 2 0-1,-4 5-7-15,-1 0 8 0,-5 5-15 16,-2 18 3-16,0 9 17 16,0 4 34-16,0 3-9 15,-4 0 34-15,-1-5-24 16,5-10-11-16,0-10-10 15,0-5-11-15,11-9 16 16,14 0-10-16,4-3 36 16,2-17-11-16,-4-4-29 15,-5 0-1-15,-7-2-2 0,-1 0 2 16,-5 3-3 0,-5 0-1-16,-1 2 0 0,-3 6-6 15,0 5 12-15,0 1-6 16,0 6 0-16,0 3 0 15,0 0-8-15,0 0 1 16,0 0-22-16,0 0 12 16,0 2-3-16,0 16 20 15,-5 6 0-15,3 4 1 16,2 4-10-16,0-2 9 16,0-2 0-16,11-5-10 15,9-11 20-15,1-5-9 0,2-7 6 16,2 0-5-1,-5-24 24-15,-2-8-26 0,-7-4 3 16,-11-2 5 0,0-1-8-16,0 6-6 0,-18 8-10 15,-1 5 16-15,-2 13-6 16,-1 7 6-16,2 0-29 16,7 15-15-16,4 9-79 15,9-1-63-15,0-7-199 16</inkml:trace>
  <inkml:trace contextRef="#ctx0" brushRef="#br0" timeOffset="34707.07">7694 2675 428 0,'0'0'97'0,"0"0"-60"16,0 0-10-16,0 0 19 16,0 0-11-16,0 0-27 15,25 12 20-15,-25-10-13 16,0 0 5-16,0-1 46 16,0-1-25-16,0 0 17 15,0 0-6-15,0 0-13 16,0 0 23-16,0 0-24 0,0 0 0 15,0-7-1 1,-7-10-33-16,-1 6 1 0,1 0-5 16,-2 4 4-1,4 4 18-15,1 3-18 0,0 0-1 16,-5 0-6-16,-3 17-4 16,-3 12 6-16,-3 10-3 15,0 7 4-15,0 0-5 16,4-4 5-16,6-6 0 15,6-10-5-15,2-12 5 16,0-7-4-16,0-7-17 16,8-3 21-16,6-18 30 15,4-10-29-15,0-1 0 16,0 0 0-16,1 0-1 16,0 6-13-16,-6 3 2 0,-4 10 11 15,-2 5-6-15,-3 6 6 16,-2 2 0-16,0 0-11 15,3 0-15-15,-1 20 26 16,0 6 5-16,4 2 6 16,-2-2 11-16,3-6-22 15,3-4 1-15,-4-5 10 16,1-8-8-16,-3-3 7 16,4 0-4-16,-1 0 6 15,7-2 13-15,-1-16-24 16,9-6 1-16,3-6-4 15,0-2-24-15,4-4-10 0,-7 4 32 16,-1 1 4-16,-3 7-3 16,-7 10 3-16,-1 9 0 15,-8 2 15-15,0 3-15 16,-1 0 0-16,3 3 6 16,4 12 7-16,-4 4 24 15,-2-3-33-15,1-3-3 16,-3-2 12-16,-2-8-6 15,0 2-7-15,0-5 1 16,0 0 4-16,0 0 12 16,0 0-13-16,0 0-4 15,0 0 18-15,0-5-14 16,0-9-8-16,0 1-4 0,0-1-4 16,0 0 5-1,-2 4 7-15,-3 3 0 0,-1 2 0 16,4 5 9-16,2 0-9 15,-2 0 0-15,-2 0-3 16,0 0-3-16,-2 15 6 16,-1 6 0-16,5 1-10 15,0 4 16-15,2 4-6 16,0-4 4-16,0 1 1 16,0-2 1-16,6-4-6 15,13-6 0-15,4-5 3 16,8-8 7-16,6-2-5 15,3-8 17-15,2-18-17 16,-1-8 12-16,-8-5-17 0,-4 2 0 16,-8-3 1-1,-2 1 4-15,-9 6-5 0,-2 1 0 16,-4 4 4-16,1 3-2 16,-3 7-2-16,0 2 0 15,0 8-1-15,0 1 4 16,-2 7-3-16,0-3 0 15,0 3 2-15,0 0-4 16,0 0 2-16,0 0 0 16,0 0-4-16,0 0 3 15,0 0 1-15,0 3-1 0,0 6 3 16,0 3-6 0,-4 1 4-16,0 0 0 0,1 10-7 15,-1 3 13-15,2 6-6 16,-3 5 0-16,2 4 1 15,3 1 0-15,0-5 0 16,0-5 0-16,0-9 18 16,12-9-14-16,-1-4 3 15,0-4-1-15,3-6-5 16,3 0 27-16,8 0-14 16,2-6-12-16,2-12 5 15,2-4-8-15,0-6-10 16,-2-4-26-16,-2-2-33 15,-9 1-43-15,-11 3-154 0,-7 9-287 16</inkml:trace>
  <inkml:trace contextRef="#ctx0" brushRef="#br0" timeOffset="34888.51">8406 2646 243 0,'0'0'459'0,"0"0"-250"15,0 0-15-15,0 0-44 16,0 0-92-16,0 0-6 15,-9-17-38-15,42-7-7 16,7-5-8-16,2-1 1 16,-1 2-17-16,-10 6-13 15,-4 7-52-15,-5 4-92 16,-6 5-192-16</inkml:trace>
  <inkml:trace contextRef="#ctx0" brushRef="#br0" timeOffset="35984.07">8607 2805 414 0,'0'0'180'0,"0"0"-103"16,0 0-26-16,0 0 30 16,0 0-14-16,0 0 41 15,4 20-4-15,7-24-20 16,2-12-15-16,3-5-36 0,-1-2-27 15,5-5 5 1,1-2-6-16,-4 2-5 16,-1-1 0-16,-5 4 5 15,-5 5 0-15,2 4-5 0,-2 4 0 16,-4 5-2-16,1 5 6 16,-1 2-4-16,-2 0 0 15,0 0-19-15,4 0 19 16,0 19-7-16,4 7 7 15,3 4 19-15,-3 2-13 16,6-2-3-16,-1-5-3 16,1-2 6-16,-3-9-2 15,-3-4-4-15,-3-6 0 16,2-4 9-16,0 0-4 16,1 0 5-16,2-16-3 0,-4-2-2 15,-1-4 4-15,-3 0-9 16,2-2 0-16,-2-3-2 15,-2 3 5 1,2 1-3-16,1 5 0 0,-3 4 3 16,2 5 24-16,0 8-22 15,1 1-3-15,-1 0 2 16,3 0-4-16,1 4-4 16,5 18 1-16,1 7 3 15,1 10 11-15,0-1-11 16,-2 2 1-16,2-7 14 15,-1-1-7-15,-1-11-8 0,1-7 0 16,-4-6 5-16,-1-5 5 16,-1-3-10-16,1 0 0 15,2 0 24-15,0-11-19 16,-3-7-3-16,-1-2-2 16,2-6 8-16,-3-3-8 15,3 0 0-15,-3 2 0 16,-2 8-4-16,-2 4 12 15,0 10-8-15,0 3 6 16,0 2-2-16,0 0-1 16,0 0-3-16,0 0 0 15,0 0-12-15,0 0 4 16,0 0 7-16,2 0-1 16,6 5 2-16,3 6-4 0,2 0 4 15,5 1 0-15,7-5 2 16,1-2 3-16,3-5-5 15,5 0 0-15,1 0 6 16,1-12-7-16,-3-8 1 16,-4 1-1-16,-4-1-16 15,-8 1 7-15,-1 4 10 16,-7 2-2-16,-5 2 3 16,-2 3-7-16,-2-1 6 15,0 5 0-15,0 1-12 16,0 1-5-16,0 2 3 0,-13 0 0 15,-2 0-9 1,-3 5 18-16,2 9 2 0,3 1 3 16,2-1-8-16,2 3 11 15,4 3-3-15,5 4 0 16,0 1 5-16,7-2 12 16,17 0-11-16,8-9-2 15,3-10 26-15,4-4-28 16,-4 0 14-16,-4-18-16 15,-4-10-1-15,-7-4-3 16,-9-11-50-16,-6 0-46 16,-5-2-185-16,-5 0-414 15</inkml:trace>
  <inkml:trace contextRef="#ctx0" brushRef="#br0" timeOffset="36133.11">9275 2351 1257 0,'0'0'69'0,"0"0"-53"16,0 0-16-16,0 0-2 15,0 0-99-15,0 0-155 16,-20 67-463-16</inkml:trace>
  <inkml:trace contextRef="#ctx0" brushRef="#br0" timeOffset="37537.58">10780 2703 98 0,'0'0'610'16,"0"0"-465"-16,0 0-79 0,0 0-3 15,0 0 19-15,0 0-30 16,8-26-18 0,-2-6-32-16,-4-7 4 0,0-4 0 15,0-6 0-15,0 2 0 16,-2 4 35-16,0 7-26 16,0 11 16-16,0 10 1 15,0 9-19-15,0 6 21 16,0 0-34-16,0 0-9 15,0 9 7-15,0 12-9 16,0 7 11-16,0 2 0 16,0-5 5-16,4-6-9 15,7-5 4-15,3-4-10 16,-3-6 5-16,5-4-9 16,-1 0 6-16,6 0 7 0,3-21-13 15,0-5 12-15,1-1-15 16,-5 3-1-16,-5 8 16 15,-3 5-11 1,-10 8 13-16,0 3 0 0,-2 0-16 16,2 0-1-16,3 10-6 15,-3 10 23-15,2 4 13 16,-2 0-7-16,-2 3 16 16,0-4 10-16,0 7-20 15,0 1 19-15,0-4-25 16,0-3-4-16,0-6 7 15,3-5-7-15,10-7-2 0,8-6 4 16,6 0 1-16,4-15 15 16,2-12-20-16,1-6 2 15,-8 1-11-15,-2-2 4 16,-6 3-7-16,-2 0 4 16,-7 4-3-16,-2 0 5 15,-5 5 6-15,0 4 0 16,-2 6-2-16,0 4 6 15,0 4-4-15,0 4 7 16,0 0 4-16,0 0-14 16,0 0 3-16,-4 0 0 15,-5 8-4-15,-1 2 5 16,2 5-1-16,-1 4 0 16,3 3 9-16,1 4 0 15,2 6-9-15,3 0 1 0,0 2-1 16,16-3 5-16,13-7-5 15,0-12 7-15,5-8-1 16,1-4 4-16,-2-9-10 16,1-15 3-16,-5-8 5 15,-2 0-1-15,-5-3-7 16,-9 3 0-16,-1-3 6 16,-10 1-6-16,0-1 0 15,-2 4 0-15,0 2-1 16,0 7 6-16,0 8-5 0,0 6 3 15,0 5 8-15,0 3 2 16,0 0-13 0,0 0 4-16,0 0-4 15,0 0 0-15,0 0-2 0,0 7 0 16,0 14-9-16,-6 5 10 16,-4 6 1-16,2 2 0 15,-1 6-9-15,-1 4 11 16,6 0-2-16,4 2 0 15,0-1 9-15,0-7-16 16,2-5 7-16,12-12 0 16,3-8 8-16,2-8 0 15,1-5-8-15,5 0 0 16,1-20-8-16,5-14-2 16,3-11-47-16,-10 1-90 0,-8 0-178 15</inkml:trace>
  <inkml:trace contextRef="#ctx0" brushRef="#br0" timeOffset="37722.55">11515 2472 592 0,'0'0'184'16,"0"0"-81"-16,0 0 68 15,0 0-120-15,0 0-41 16,0 0-10-16,197-124 10 15,-160 93-15-15,-10 12 5 0,-6 5-86 16,-6 8-83-16,-5 6-268 16</inkml:trace>
  <inkml:trace contextRef="#ctx0" brushRef="#br0" timeOffset="38817.18">11754 2648 529 0,'0'0'231'0,"0"0"-200"16,0 0 55-16,0 0-43 15,0 0-43-15,0 0 25 16,64-29-8-16,-50 9 17 16,-1-3 39-16,3 2-22 15,-5-4-25-15,0-1-8 0,0 3-11 16,-6 0-2-16,-1 0-5 15,-2 4 0-15,0-1-6 16,-2 1-24-16,0 8 25 16,0 3 1-16,0 4 8 15,0 4 19-15,0 0-21 16,-4 0 12-16,-7 6-28 16,-3 11 15-16,-1 8-1 15,1 3 0-15,4 2 5 16,3 3 14-16,5 0-13 0,2 0-6 15,0-4 27 1,0-3-22-16,6-6-1 0,7-8 0 16,8-10 6-1,1-2 8-15,5 0-3 0,4-24-13 16,-2-3 4-16,0-4-6 16,-5-1-13-16,-1 4 11 15,-5 3-7-15,-1 6 7 16,-3 9 2-16,-3 4 0 15,0 6-5-15,-2 0 5 16,2 0-2-16,-2 16-2 16,0 10 8-16,0 4 6 15,-7 0-7-15,0-5 1 16,0-6 10-16,-2-6-8 16,0-5-6-16,0-4 1 0,0-2 8 15,3-2-5 1,-1 0-2-16,3-2-1 0,1-20-1 15,5-9-7-15,3 1 7 16,1 0-2-16,-2 2 3 16,3 4-5-16,-5 7 4 15,-1 3 0-15,-2 9-2 16,-1 5 2-16,-1 0-5 16,4 8-2-16,-2 12 3 15,5 6 4-15,1 0 10 16,-1 3-3-16,1-2 23 15,-1-6-30-15,1-7 7 0,1-9 0 16,3-5-2-16,2 0 8 16,0 0-8-16,-2-18-4 15,-5-4 11-15,1-4-12 16,-3-4 0-16,-2-2 0 16,3-2 1-16,-4 0-5 15,1-2 4-15,-3 0 0 16,0 0-1-16,-2 2 4 15,-4 6-3-15,0 1 0 16,0 12 2-16,0 4-2 16,0 7 0-16,0 4 0 15,0 0-10-15,-4 0 7 16,-8 15 2-16,-1 9-1 16,-3 6-6-16,3 0 4 15,1 0 4-15,3-2 0 0,1 4-9 16,1-1 10-16,0 6-1 15,5-3 0-15,2 2 5 16,0-4-5-16,0-5 0 16,4-6 1-16,12-7 19 15,9-7-19-15,4-7 19 16,4 0-1-16,1-14-16 16,-3-9-6-16,-2-3-2 15,-7-2-40-15,-9 1 4 16,-6-4-109-16,-7 4-90 0,0 0-225 15</inkml:trace>
  <inkml:trace contextRef="#ctx0" brushRef="#br0" timeOffset="39000.64">12465 2363 136 0,'0'0'582'16,"0"0"-332"-16,0 0-63 15,0 0-23-15,0 0-110 16,0 0-35-16,100-75-14 15,-53 44 3-15,-4 1-16 16,-6 2 8-16,-6 9-42 16,-10 5-10-16,-8 12-111 15,-4 2-158-15,-4 5-313 16</inkml:trace>
  <inkml:trace contextRef="#ctx0" brushRef="#br0" timeOffset="40133.44">12737 2563 186 0,'0'0'338'16,"0"0"-242"-16,0 0-59 15,0 0 62-15,0 0-2 16,0 0 1-16,-9 8-38 16,16-16-28-16,4-9 49 15,4-3-44-15,5 2-9 16,1-4-8-16,0-2-17 15,2 2 8-15,-3 0-11 0,-2 4 0 16,-7 7 31-16,-6 6-25 16,-1 3 8-16,-4 2-14 15,0 0-11-15,0 14 11 16,0 11-4-16,0 2 8 16,0 1 6-16,0-3-4 15,2-6-6-15,5-2 0 16,2-6 8-16,2-3-8 15,-2-5 0-15,0-3 4 16,0 0 6-16,2-11-10 16,3-12 3-16,1-6-3 15,1 0-9-15,-1 0 9 16,1 3-1-16,-3 6 1 16,-3 8 2-16,-4 4 0 15,-2 6-2-15,-2 2 0 0,3 0 1 16,-1 0-3-16,6 12 4 15,-2 8-2-15,5-1 30 16,1 4-26-16,-1-3 11 16,-1-3-3-16,-1-5-4 15,-3-4-5-15,-1-5-3 16,0-3 3-16,0 0 8 16,-1 0-4-16,5-8-7 15,1-12 0-15,-4-6-11 16,1-6 6-16,-4 0-10 0,-5 0-6 15,0 2 16 1,0 6-9-16,0 8 14 0,0 8-6 16,-3 5 6-16,-1 3-6 15,-3 0 6-15,-3 9-10 16,-4 14-1-16,1 3 17 16,-3 3-6-16,3 0 17 15,4 0-11-15,2-3-1 16,7-3-5-16,0-4 1 15,0-1 2-15,0-6 0 16,11-2-3-16,2-8 0 16,6-2 10-16,0 0-10 15,3-18 0-15,1-8 7 16,0-3-3-16,0-5-4 16,0-1 0-16,-1 3-2 0,1 6-7 15,-1 3 6 1,-2 10 3-16,-6 6-6 0,-1 7-4 15,-5 0 0-15,4 20-5 16,-3 11 15-16,-3 5-16 16,-1 1 16-16,-3-4 1 15,0-5-1-15,0-8 22 16,-2-6-21-16,0-5 2 16,0-8 4-16,3-1 1 15,4 0 9-15,3-13 20 16,4-16-29-16,-1-3-11 15,3-4 3-15,0-5-4 0,2 4 0 16,-3 0-1-16,-1 7 5 16,-1 9 0-16,-5 7 0 15,0 7-3-15,-2 7 4 16,-1 0-1-16,3 0 0 16,4 14 1-16,-3 11 1 15,4 4 10-15,1 0-11 16,-2-3 19-16,2-3-17 15,-3-6-3-15,-2-5 0 16,-2-6 2-16,-2-6-4 16,1 0-22-16,-2 0-24 15,1-4 14-15,-5-16-171 16,0-10-473-16</inkml:trace>
  <inkml:trace contextRef="#ctx0" brushRef="#br0" timeOffset="40289.35">13390 1997 289 0,'0'0'719'16,"0"0"-645"-16,0 0-71 16,0 0-6-16,0 0-130 15,0 0-247-15</inkml:trace>
  <inkml:trace contextRef="#ctx0" brushRef="#br0" timeOffset="42398.32">14835 2118 407 0,'0'0'233'16,"0"0"-90"-16,0 0-64 16,0 0 29-16,0 0-19 15,0 0-1-15,-8-72-19 16,-9 69-42-16,-8 3-4 15,-1 0-23-15,-1 17 4 16,0 6-6-16,7 3 3 16,6 0-1-16,8-4 0 15,6 1-8-15,0-5 6 16,6 1 2-16,23-1 0 0,7 3 1 16,7-1 0-1,-5 0-1-15,-9-4 0 0,-11-2 1 16,-14-4-5-16,-4-2 3 15,0 2 1-15,-16 2 39 16,-13-1-17-16,-4 6-5 16,-3-7-1-16,3-2-12 15,6-4 9-15,12-4-5 16,7 0-3-16,8 0 28 16,0-2-30-16,3-23 1 15,26-4-4-15,9-7-31 16,6-3 27-16,4 6-8 0,-2-4-28 15,-1 3-2 1,-5 3-21-16,-9 0 10 0,-4 4 43 16,-7 4 2-16,-7 0 8 15,0-6 24-15,-1 0 10 16,-6 0 23-16,1 5-29 16,-3 6 10-16,2 6-3 15,-4 3-20-15,0 8 7 16,-2 1-12-16,0 0-7 15,0 0-1-15,4 0-2 16,5 8-7-16,9 19 5 16,1 14 4-16,4 11 7 15,-3 8-8-15,-5 2 3 0,-1 3 4 16,-5-9-4 0,-5-6-4-16,-2-12 0 0,-2-10-19 15,0-8-12-15,0-6-34 16,0-9-33-16,0-5 12 15,-8 0 38-15,-8-7 47 16,-6-13 1-16,4-4 0 16,3-2 2-16,1-1 53 15,7 2 0-15,5 1 21 16,2 2-22-16,0 3-9 16,0 4 11-16,0 2-32 15,0 2 15-15,9 0-22 16,5-2-17-16,7 1 14 15,13-2-14-15,2-5 0 0,8 9 0 16,2 5-2 0,-2 5-2-16,-7 0 4 0,-3 7-7 15,-10 17-1-15,-5 5-13 16,-7 3 7-16,-5-1 12 16,-7-1-19-16,0-2 20 15,0-6-3-15,-13-5 4 16,-1-5 4-16,5-6 3 15,5-4-6-15,0-2 21 16,4 0-16-16,0-13 28 16,0-13-33-16,0-8 9 15,4-2-20-15,9-1 1 16,3 3-22-16,2 9-10 16,6 9-48-16,13 14-79 15,9 2-149-15,8 0-66 0,-3 12 85 16,-7 3 147-16,-10-6 151 15,-14-2 92-15,-9-2 77 16,-7-5 1-16,-4 2-16 16,0 0-37-16,0-2 19 15,0 0-39-15,0 0-2 16,0 0-14-16,0 0-46 16,0 0 13-16,2 0-2 15,-2-4-8-15,0-8-3 16,0-4-30-16,0 5-4 15,0 2 16-15,-10 6-15 16,-3 3 3-16,-1 0-5 0,-7 9-2 16,0 19-11-16,-2 13 13 15,5 1 0-15,5-2 0 16,4-4 0-16,9-8-5 16,0-10 5-16,0-10-13 15,0-8 6-15,9 0 14 16,6-5-7-16,1-18 3 15,0-3 2-15,-3-3-10 16,0 3 2-16,1 1-28 16,1 1 15-16,-1 5-2 15,-1 4 18-15,-1 5-2 16,1 3 3-16,1 7-1 16,1 0 6-16,3 0-5 0,1 7 16 15,2 12-13-15,4 2-3 16,1-1-1-16,0-4 4 15,1-6-4-15,0-6 0 16,-2-4-23-16,-3 0 23 16,-5-12-36-16,-5-15-10 15,-3-6 3-15,-5-10-15 16,-2-1 41-16,-2 0 14 16,0 4 3-16,3 0 33 15,-3 6 16-15,0 4 0 16,0 5 9-16,2 10-25 15,-2 5 1-15,0 6-9 0,0 4-13 16,0 0-4-16,2 0-8 16,1 0-4-16,3 5 2 15,1 14-2-15,4 5 4 16,0 10 4-16,0 12-4 16,3 14 23-16,-3 8-21 15,-2 2 7-15,-1-5-9 16,-5-9 6-16,0-10-6 15,-3-12 0-15,0-7 3 16,0-10-2-16,0-8-1 16,0-9-8-16,0 0 4 15,0 0-23-15,0-21 11 16,0-9-91-16,0-6-152 16,-3-5-242-16</inkml:trace>
  <inkml:trace contextRef="#ctx0" brushRef="#br0" timeOffset="42591.03">16172 2138 441 0,'0'0'342'16,"0"0"-177"-16,0 0-16 15,0 0-20-15,0 0-56 16,0 0-35-16,51-43-14 16,-8 23-18-16,1-4-6 15,-1 2 0-15,-3 2 5 16,-5 4-12-16,-4 4 1 0,-2 7-69 15,-2 5-78-15,-6 0-200 16,-4 0-411-16</inkml:trace>
  <inkml:trace contextRef="#ctx0" brushRef="#br0" timeOffset="43649.68">16575 2217 339 0,'0'0'554'0,"0"0"-466"15,0 0-30-15,0 0 31 16,0 0-41-16,0 0-40 16,7 0-2-16,7 0 0 15,-1 0 3-15,1-11-7 0,-1-4 16 16,-3-3-16-16,4 0-2 16,-1 1 0-16,3-2-11 15,-3-3-3-15,-1 5-1 16,-1-3-3-16,-2-1 16 15,-5 5-15-15,-2 0 0 16,-2 2 8-16,0 4 5 16,0 3 4-16,0 2 24 15,-9 3-17-15,1 2 9 16,-3 0-16-16,-1 0 0 16,-1 0-1-16,-1 2 7 15,-1 8-4-15,-1 6 20 16,-1 4-6-16,-1 2 39 15,3 8-30-15,3 2 0 0,7 0 1 16,5 1-21 0,0-5 17-16,13-5-3 0,12-6-9 15,8-5 20-15,6-12-29 16,7 0 5-16,2-7-6 16,0-20-16-16,-1-5-5 15,-7-3-17-15,1 3-19 16,-10 6 15-16,-5 4 1 15,-8 3 41-15,-5 7-2 16,-3-1 11-16,-6 5 8 16,-2 2 16-16,-2 1-20 15,2 5 17-15,-2 0-29 0,0 0 3 16,0 0-4 0,0-3 11-16,0 1-9 0,-6 2-1 15,-12-2 6-15,-9 2-6 16,-2 0-1-16,-5 14 0 15,1 14-1-15,4 6-5 16,8 2 6-16,7 0 0 16,9-8 0-16,5-3 0 15,0-13 2-15,23-7-2 16,8-5 0-16,2 0 5 16,-1-25-12-16,-6-10 7 15,-8 0-16-15,-4 0 12 16,-6 3-16-16,1 6 20 15,-5 3 2-15,1 9 1 16,0 2 14-16,-3 5 3 0,0 5-11 16,2 2 5-16,-1 0-14 15,1 6-6-15,2 16 2 16,2 12 5-16,0 10-1 16,1 9 0-16,-1 6 3 15,-2 5 15-15,-2-3-16 16,-4-1 0-16,0-4-2 15,0-3 9-15,0-6-9 16,-2-4 0-16,-6-10 1 16,-2-6 1-16,-3-8 6 15,-1-7-8-15,1-4 14 16,2-5-13-16,2-3 20 16,0 0-1-16,0-3-2 0,-2-20 25 15,4-16-31-15,7-8 13 16,0-11-10-16,0-3-6 15,14 3-10-15,8-2 1 16,2 2-15-16,-1 0 14 16,-4 4-49-16,4 6-7 15,-5 9-4-15,-1 17-48 16,4 10-137-16,-3 6-77 16,-3 6-212-16</inkml:trace>
  <inkml:trace contextRef="#ctx0" brushRef="#br0" timeOffset="44210.92">17253 2025 144 0,'0'0'373'0,"0"0"-144"0,0 0-70 16,0 0-31-16,0 0-65 16,0 0-14-16,0 0-6 15,0 0-32-15,2 0 21 16,-2 0-22-16,0 14-1 16,3 12-4-16,1 6-2 15,3 1-3-15,2-4 0 16,2-8 5-16,2-13-6 15,5-8 2-15,0-7 3 16,0-26 28-16,1-8-31 16,0 1 11-16,-6 2 5 15,-4 6-13-15,-5 6 11 0,3 4 1 16,-5 5-4 0,2 6 20-16,-1 7-31 15,-3 1 8-15,2 3-6 0,-2 0-2 16,3 0-2-16,-1 13-8 15,0 19 9-15,3 11-5 16,-3 15 8-16,2 12-3 16,-2 1 0-16,0 4 5 15,3-5-7-15,-5-2 2 16,0-6 0-16,0-1 3 16,0-10-1-16,0-5-2 15,0-9 0-15,0-11 1 16,0-8-1-16,-5-8 0 0,1-9 1 15,-2-1 6-15,-1 0-4 16,-5 0 11-16,-3-17 15 16,-1-15-29-16,1-13 15 15,5-9-15-15,6-1 2 16,4-4-1-16,0 4-1 16,0 6 0-16,20 3 0 15,1 3-23-15,-2 10 3 16,0 3-23-16,-7 7-25 15,-5 11-38-15,-7 1-210 16,0 2-440-16</inkml:trace>
  <inkml:trace contextRef="#ctx0" brushRef="#br0" timeOffset="46560.37">18029 2080 26 0,'0'0'43'0,"0"0"42"16,0 0 18-16,0 0-16 15,0 0-9-15,0 0-5 16,2 0-8-16,-2 0-22 16,0 0-1-16,2 0-23 15,-2 0 12-15,0 0 27 16,0 0-4-16,0 0 13 16,0 0-11-16,0 0-17 0,0 0 13 15,0 0-20-15,0 0 9 16,0 0-9-16,0 0-28 15,0 0 9-15,0 0-13 16,0 0 3-16,0 0 0 16,0 0-1-16,0 0-2 15,0 0 0-15,0 0 1 16,0 0-1-16,0 0 0 16,0 0 1-16,0 0 3 15,0 0 2-15,0 0-6 16,0 0 0-16,0 0 5 15,0 0-5-15,0 0 0 16,0 0 0-16,0 0 3 0,0 0-1 16,0 0-2-16,0 0 0 15,0 0 10-15,0 0-7 16,0 1 6-16,0-1-7 16,0 0 18-16,0 0-19 15,0 0 2-15,0 0-3 16,2 0-1-16,-2 0-2 15,0 0 3-15,0 0 0 16,0 0 2-16,0 0 3 16,0 0-5-16,0 0 19 15,0 0-19-15,0 0 24 16,0 0 3-16,3 0-10 0,11 0 24 16,12-21-18-1,12-5-10-15,8-3-13 0,4 0 0 16,-4 2-6-16,-3 1 4 15,-12 4-9-15,-10 4 3 16,-8 4 3-16,-9 1 5 16,-2 6-2-16,-2-4 11 15,0 4-9-15,0 2 0 16,0 0 4-16,0-2 3 16,0 2-3-16,0-2-4 15,0 1 0-15,0 2 11 16,0 1-7-16,0 3-4 0,0 0 4 15,0 0-10 1,0 0 6-16,0 0-7 0,0 5 5 16,0 22-13-16,0 15 15 15,-6 13 0-15,-1 20 0 16,1 13-1-16,-2 11 6 16,4 3-5-16,2-4 12 15,2-6-5-15,0-4 3 16,0-7-8-16,0-7 2 15,0-12 4-15,0-12-6 16,0-18-2-16,2-12 0 16,10-14 6-16,1-6-6 15,7 0 18-15,1-12-4 0,2-14 10 16,-3-6-18 0,-7-6-6-16,-3-4 0 0,-8-6 2 15,-2-3-8-15,0 2 5 16,-18 3-2-16,-7 6-9 15,-2 6 10-15,-2 7 2 16,6 3-3-16,4 2 4 16,3-2-1-16,14 0 0 15,2-3 4-15,0-7-11 16,25 1 7-16,8-4-2 16,8 2-2-16,1 5-13 15,-2 3 13-15,-4 8-9 16,-5 2 8-16,-7 7-5 15,-6 4 10-15,-3 4 0 0,-1 2-1 16,-3 0-8-16,-1 0 8 16,-4 23-6-16,1 0 7 15,-3 3-12-15,0-1 12 16,-2-10 0-16,-2-5-1 16,3-3 3-16,0-6-2 15,-1-1 0-15,4 0 0 16,5-1 19-16,5-21-15 15,-1-9-4-15,-1-1 0 16,-3-1-3-16,-4 2 2 16,-7 1-1-16,0 2 2 15,-3 2-1-15,-17 5 3 16,-4 7-2-16,2 5 6 0,-1 6 0 16,6 3-6-1,5 0 0-15,6 0 3 0,4 3-12 16,2 13 9-16,0 8 0 15,0 6-5-15,20 4 10 16,9-2-5-16,6-2 0 16,3-6 3-16,2-12 8 15,-7-9-6-15,-2-3-5 16,1-7 4-16,-10-17 7 16,1-6-12-16,-8-1 1 15,-1-1-1-15,-6-1-10 16,-3-1 10-16,-3 4 1 15,-2 2-2-15,0 10 3 16,0 6-1-16,0 5 1 0,0 7 1 16,0 0-4-16,-13 0 0 15,-3 11 2-15,1 9-2 16,6 0-16-16,2 2 8 16,7-5-11-16,0 2-16 15,3-3 27-15,20-5-13 16,4 4 23-16,0-1-2 15,-4 2 0-15,-6 2-1 16,-3 3 3-16,-3 0 0 16,3 2 27-16,1-6-5 0,3-3 2 15,7-8 10 1,4-6-27-16,2 0 12 16,2-15-16-16,-2-19-3 0,-9-3-2 15,-8-1-57-15,-12 2-50 16,-2-1-249-16</inkml:trace>
  <inkml:trace contextRef="#ctx0" brushRef="#br0" timeOffset="47538.64">19991 1766 30 0,'0'0'157'15,"0"0"-49"-15,0 0-46 16,0 0-26-16,0 0-5 16,0 0-18-16,2 35 36 15,0-23 20-15,3-1-18 16,-1 3-14-16,0 4 1 0,-2 0-31 15,3-1 30-15,-3-1-33 16,0-9 3-16,1-3 3 16,-3-1-10-16,0-3 30 15,0 0 70-15,0 0 15 16,0 0 3-16,0-11-65 16,0-6-44-16,0 1-9 15,0-5 1-15,0 3-1 16,-5 4 0-16,-2 3 1 15,-3 3 13-15,1 5-5 16,-3 3 5-16,-3 0-14 16,-5 3-14-16,-1 18 11 15,0 8-2-15,0 2 5 0,5 1-12 16,6 3 12 0,3-3 0-16,1-3 0 0,3 0 1 15,3-9-1-15,0-10 0 16,0-6 2-16,0-4 4 15,0 0 0-15,0-6-5 16,5-19-1-16,14-10-7 16,2 3-2-16,-1 4 1 15,-1 7-2-15,-3 8 0 16,0 3 9-16,-3 8-3 16,5 2-6-16,-2 0-12 15,-1 9 17-15,1 16 5 16,-3 3 6-16,-1 2 39 15,-2-2-17-15,1-2-1 0,-1-8-2 16,-1-7-18 0,3-10 16-16,5-1 11 0,5-1 15 15,1-22-6-15,0-3-41 16,0-3 0-16,-3 3-2 16,-2 6-54-16,-2 3-59 15,1 1-274-15</inkml:trace>
  <inkml:trace contextRef="#ctx0" brushRef="#br0" timeOffset="48172.03">21389 1708 393 0,'0'0'236'16,"0"0"-91"-16,0 0 26 15,0 0-24-15,0 0-33 16,0 0-28-16,-29 0-61 15,48-10 11-15,20-6-11 16,13-2-20-16,13-2 2 16,-3 3-7-16,-4 0 0 15,-13 5 0-15,-13 6-35 16,-12 4-34-16,-9 2-59 16,-11 0-95-16,0 0-55 15,-7 11-47-15,-20 1 113 16</inkml:trace>
  <inkml:trace contextRef="#ctx0" brushRef="#br0" timeOffset="48363.08">21571 1676 260 0,'0'0'284'15,"0"0"-59"-15,0 0-47 16,0 0-39-16,0 0-38 16,0 0-54-16,-2 16-47 15,-3 14-22-15,-1 16 20 16,1 12 2-16,-1 9 4 15,4-1-4-15,2 0-1 16,0-2-2-16,0-12-146 16,0-9-104-16,0-21-267 15</inkml:trace>
  <inkml:trace contextRef="#ctx0" brushRef="#br0" timeOffset="49338.73">21761 1995 532 0,'0'0'197'0,"0"0"-133"16,0 0 21-16,0 0-28 15,0 0-10-15,0 0-12 16,129-12-10-16,-123 8 27 16,2-2-6-16,-2-4 6 15,1-2-23-15,-1-2-26 16,1-2 0-16,-2 2-3 0,-3 0-37 15,-2-2 3-15,0 2-13 16,0-2 9-16,0 2 34 16,0 4 4-16,0 1 22 15,-2 4 31-15,-6 2-12 16,2 3-5-16,2 0-36 16,-3 0-2-16,-3 4 0 15,2 14-12-15,4 6 14 16,-3 7 0-16,7 4 1 15,0 6 15-15,0-1-16 16,0 4 7-16,0 0-2 16,9-5 2-16,5-8-5 15,1-8-2-15,5-15 2 0,5-8 9 16,3-7-10-16,4-26 6 16,-1-11-7-16,-3-9-8 15,-1 1 1-15,-6 0-12 16,-9 0-14-16,-2 6 27 15,-6 2-4-15,-4 5 10 16,0 9-1-16,3 11 7 16,-3 8 16-16,0 5 5 15,0 6-17-15,0 0 13 16,0 0-23-16,0 0-5 16,0 0 4-16,0 0-2 15,0 0 3-15,0 0 0 16,0 5 1-16,0 4-6 15,0 8 6-15,0 4-1 0,0 5 0 16,0 2 4-16,0 3-4 16,0 1 0-16,0 4 2 15,0 0-2-15,0 2 0 16,0-3 0-16,0 0 0 16,8-7 4-16,0-6-4 15,0-8 0-15,-1-8 4 16,-1-6 7-16,8 0-8 15,3 0 11-15,8-13-4 16,4-6-2-16,0-3-10 16,-2 0 2-16,-2 0-9 15,-4-6 2-15,-2 0-11 16,-3 0-1-16,-6 4 5 16,-3 2-21-16,-3 2 34 0,-4 4-8 15,0 1 6-15,0 3-8 16,-6 5 10-16,-7 0-1 15,-5 6-2-15,1-2-2 16,2 3 5-16,2 0 1 16,4 0 0-16,0 9 9 15,5 7-3-15,2 5 21 16,2 4-2-16,0 1-17 16,2-3 19-16,15 2-11 15,8-1-12-15,0-4 13 16,4-6-17-16,0-6-3 15,0-8-23-15,2 0-125 16,-2-12-182-16,-2-16-426 0</inkml:trace>
  <inkml:trace contextRef="#ctx0" brushRef="#br0" timeOffset="50688.13">22675 1845 511 0,'0'0'268'15,"0"0"-166"-15,0 0-52 16,0 0-4-16,0 0-26 15,0 0-15-15,20 0 1 16,-20 0-2-16,0 0-2 16,0 0 55-16,0 0-34 15,0 0-11-15,0 0-4 16,0 0 0-16,0 0 3 0,0 0 19 16,0 0 10-16,0-7 4 15,0 2-41-15,0-2-2 16,0 4-1-16,0 1 7 15,0 2 4-15,-5 0-8 16,0 0 2-16,-1 0-4 16,-3 0-1-16,3 7-1 15,-6 12-4-15,8 1 2 16,-3 6 3-16,5-1 0 16,2 6 1-16,0-4 3 15,0-1-2-15,0-5-2 16,6-3 0-16,-1-6 2 15,1-5-2-15,4-7 0 16,1 0 0-16,5 0-12 16,3-17 8-16,6-9-16 0,2-3-4 15,-3 0-9-15,1 0 23 16,-5 2 9-16,-4 7 1 16,-3 6 21-16,-5 5-10 15,-2 5 12-15,-4 4-10 16,0 0-12-16,-2 0-2 15,2 4 2-15,0 15-1 16,2 3 35-16,1 2-31 16,-1 0 5-16,6-2 1 15,0-5-5-15,1-3 2 0,-1-3-7 16,-1-5 1-16,1-4 14 16,2-2-15-16,3 0 9 15,3-12-5-15,0-9 3 16,-4-4-13-16,-1-1 6 15,-4-1-5-15,-7 3-6 16,-2 1 9-16,0-2 2 16,0 6-3-16,0 1 6 15,-2 6-3-15,-12 7 2 16,-1 5 4-16,-3 0-12 16,-3 0 5-16,0 12 1 15,-2 6-5-15,5 3 4 16,3 0 0-16,1 2 1 0,8-4 0 15,1 0 1-15,5-1-1 16,0-4 0-16,0 0-1 16,5-4 8-1,11-7-7-15,-1-3 1 0,7 0 2 16,1 0 13-16,1-9-12 16,0-11-4-16,3-4 0 15,2-1 1-15,-4 1-1 16,0 5 0-16,-10 2 1 15,-1 7-3-15,-10 5 3 16,-2 5-1-16,0 0 0 16,-2 0-11-16,0 10 7 15,0 12 3-15,0 4 2 16,0 2 9-16,0 0-9 0,0 0-1 16,0-5 1-16,0-9 6 15,0-2-7-15,0-7 0 16,0-3 4-16,0-2 8 15,0 0-10-15,5 0 4 16,-1-10-6-16,2-8-5 16,4-2 4-16,1 2 0 15,-3 2 1-15,2 4 0 16,-1 2 0-16,-3 3 0 16,-2 6 0-16,4 1-8 15,-4 0 7-15,3 5-7 16,-1 18 8-16,1 3 1 15,0 2 2-15,0-2-3 16,-3-4 0-16,0-6 10 0,-2-6-10 16,-2-6 0-16,3-4 1 15,-3 0 13-15,2 0-12 16,5-12 5-16,4-11-6 16,4-9 4-16,5 1-5 15,1-1 0-15,-2 2 1 16,2 5-1-16,-3 5 1 15,-3 8-1-15,-6 9 0 16,-4 3 9-16,-3 0-9 16,0 0 0-16,0 7 2 15,5 20 7-15,1 8 2 0,4 2 6 16,3-4-13-16,1-7 5 16,4-6-9-16,7-11 0 15,0-9-17-15,4 0-9 16,0-18-81-16,-6-24-368 15</inkml:trace>
  <inkml:trace contextRef="#ctx0" brushRef="#br0" timeOffset="52683.06">24429 1871 80 0,'0'0'614'0,"0"0"-439"16,0 0-94-16,0 0-62 0,0 0-19 16,0 0-10-16,11-12 10 15,-7 17-8 1,-2 5 8-16,0 0 0 0,4-1 2 15,-4-1 1-15,0-2 8 16,0-3-11-16,0 1 0 16,-2-4 0-16,0 0 10 15,3 0-10-15,-3 0 14 16,2 0 0-16,0-5 14 16,2-11-28-16,-2-5 0 15,3 1 0-15,-5 1 7 16,3 5-7-16,-3 0 2 0,0 5 0 15,0 5 46-15,0 4-35 16,0 0 3-16,0 0-16 16,0 0-6-16,-10 13 6 15,2 6 2-15,-1 4 0 16,-3 2 41-16,6 8-23 16,1 1 1-16,3 0-3 15,2 2-6-15,0-6-12 16,2-4 3-16,13-10 1 15,6-10 7-15,4-6-5 16,4 0 0-16,-3-20 3 16,-1-4 0-16,-5-2-8 15,0-3-1-15,-3 0 5 16,-3 0-13-16,-1 4 8 0,-3 3 0 16,-6 8 0-16,0 5 4 15,-1 5-4-15,-3 4 0 16,0 0 0-16,0 0-11 15,0 0 2-15,2 18 9 16,0 4 13-16,2 5-12 16,4 1 13-16,-2 0-9 15,5 0-2-15,0-1 4 16,0-8-2-16,2-5-5 16,-3-8 2-16,1-6 7 15,2 0-3-15,3-13 3 16,1-10-8-16,-3-7 8 15,-3-1-9-15,-7-4 0 16,-2-1-4-16,-2 2-7 16,0 0 11-16,0 3-1 0,0 7 1 15,0 8 2-15,0 8 5 16,0 6 0-16,0 2 7 16,0 0-11-16,-8 0-6 15,-5 17 1-15,-3 6 2 16,0 4-3-16,3 2 3 15,2 3 0-15,2-2 0 16,7-2 0-16,2-3 0 16,0-7 0-16,0-1 1 15,0-8 1-15,0-6-1 16,9-3-1-16,6 0 3 0,3-3 5 16,7-20-4-16,-1-6-4 15,0-3 4-15,-1 1-9 16,-3 4 5-16,-3 5 0 15,-5 6-2-15,-5 8 3 16,-3 4-2-16,-2 4 1 16,0 0-10-16,0 0 6 15,3 9-7-15,0 14 11 16,-3-2-1-16,0 5 8 16,-2 3-2-16,2-5-5 15,1-4 5-15,-3-8 2 16,2-4-5-16,0-6-2 0,-2-2 3 15,4 0 7 1,5 0-5-16,5-20-3 0,1-6 4 16,3-3-11-16,0 0 5 15,0 0-5 1,0 4 0-16,-5 6-3 0,-4 8 8 16,-2 4 0-16,-3 7 3 15,0 0-15-15,1 3 4 16,1 19 8-16,2 2-5 15,-4 1 14-15,0-1-9 16,1-3 0-16,-3-8 5 16,-2-8 2-16,2-1-5 0,-2-4-2 15,0 0 5 1,0 0 3-16,0 0-2 0,4 0-6 16,2-18 7-16,2-7-10 15,1 1 3-15,2 1 0 16,3 0-4-16,-4 7 6 15,0 4-2-15,-1 5 0 16,-1 5 4-16,1 2-6 16,5 0 2-16,-1 7 0 15,5 18-5-15,-3 6 4 16,1 6 1-16,-1-5 0 16,1-4 0-16,-1-10-9 15,4-6-23-15,-1-12-34 16,3 0-80-16,2-18-182 15</inkml:trace>
  <inkml:trace contextRef="#ctx0" brushRef="#br0" timeOffset="52995.46">25586 1627 776 0,'0'0'337'0,"0"0"-219"16,0 0-12-16,0 0-47 15,0 0-14-15,0 0-12 16,0-77-28-16,0 77 1 15,0 0-6-15,0 0-1 16,0 5-14-16,0 14 11 16,0 15 4-16,0 10 0 15,0 14 8-15,0 7-8 0,0 9 0 16,0 9 4 0,-9 12-1-16,-3 4-3 0,-3 2 0 15,-1-6 0-15,-1-8 6 16,-3-10-7-16,4-12 1 15,7-14-17-15,7-17 2 16,2-15-66-16,2-19-24 16,21 0-13-16,3-26-117 15,-1-16-506-15</inkml:trace>
  <inkml:trace contextRef="#ctx0" brushRef="#br0" timeOffset="53248.88">25517 1963 863 0,'0'0'184'0,"0"0"-50"16,0 0-76-1,0 0-6-15,0 0-41 0,0 0-7 16,82-150 5-16,-60 142-2 16,-6 4-7-16,-9 4 15 15,-3 0-10-15,-4 0-5 16,0 20 3-16,0 6 2 15,0 1 26-15,-6 2-29 16,-10-2 0-16,1-4-2 16,1-7-56-16,7-9-33 15,5-7-140-15,2 0-147 16</inkml:trace>
  <inkml:trace contextRef="#ctx0" brushRef="#br0" timeOffset="53598.75">25938 1796 365 0,'0'0'474'0,"0"0"-402"16,0 0-72-16,0 0 0 16,0 0-10-16,0 0 11 15,7 27-2-15,-5-24-14 16,-2-3-10-16,0 0 25 15,0 0 4-15,0 0 14 16,0 0-2-16,0 0-9 16,0 0 27-16,0 0 9 0,0 0-3 15,0 0 14-15,0 0-34 16,0 0 7-16,0 0 0 16,0 0-24-16,0 0 7 15,0 0-10-15,0 0 2 16,0 0-4-16,0 0 2 15,0 0-10-15,0 0-6 16,0 0-71-16,-4 0-111 16,-1 0-430-16</inkml:trace>
  <inkml:trace contextRef="#ctx0" brushRef="#br0" timeOffset="53996.55">25634 1918 304 0,'0'0'225'16,"0"0"-105"-16,0 0 25 16,0 0-22-16,0 0-7 15,0 0-23-15,-39-35 5 16,39 24-52-16,0 2-11 0,0-3-3 15,0-2-30 1,18 0-4-16,1 1 2 0,6 4-14 16,4 0 11-16,2 8-22 15,-4 1 14-15,0 0 8 16,-7 1-15-16,-7 16 17 16,-4-2-5-16,-9 8 6 15,0 1 21-15,-9 1-20 16,-16 4 13-16,-6-1-3 15,-4 0-1-15,1-2-10 16,3-6 0-16,11-8-3 16,9-8-17-16,11-4-97 0,0-4-122 15,15-22-374 1</inkml:trace>
  <inkml:trace contextRef="#ctx0" brushRef="#br0" timeOffset="55714.07">26105 1831 349 0,'0'0'211'0,"0"0"-161"16,0 0-1-16,0 0-9 15,0 0-39-15,0 0 2 16,25 0 12-16,-23 0 4 15,0 0 14-15,-2 0-27 0,2 0-4 16,-2 0 16-16,3 0 4 16,-3 0 25-16,0 0 15 15,0 0-10-15,0 0 0 16,0 0-17-16,2 0-8 16,0-5 32-16,4-5-56 15,-4-1 12-15,4-3 10 16,-6 1-22-16,0 1 10 15,0 2 7-15,0 2-12 16,0 3 27-16,-6 0-33 16,-4 1 0-16,-3 4-2 15,-1 0-2-15,-1 0-2 0,-1 0 4 16,-2 12 0 0,-2 5-10-16,0-2 10 0,-2 5 0 15,2 3 0-15,1 1 6 16,2 0-6-16,3 0 0 15,6 0 2-15,1-2 0 16,7-5-1-16,0-2-1 16,0-5 0-16,0-6 0 15,9-4 0-15,9 0 0 16,7-9 1-16,-2-16-9 16,2-1 8-16,-2-4-6 15,-3 2 3-15,-5 3-14 16,-2 6 17-16,-3 5 0 0,-6 6 0 15,0 3 37-15,-2 3-34 16,3 2 0-16,-3 0-3 16,2 7-22-16,2 11 22 15,-2 1 5-15,0 6-3 16,1-4 23-16,-1 2-24 16,-2-5 2-16,0-6-1 15,2-2 10-15,0-8-12 16,4-2 2-16,3 0 0 15,5-2 26-15,1-18-28 16,6-6 4-16,-3-4-4 16,2 1-15-16,-2 1 10 15,1 5-2-15,-6 5 7 16,-1 5-3-16,-8 8 4 0,1 5-1 16,-1 0 0-16,2 0-14 15,-2 20 14-15,3 7 8 16,-5 2-6-16,0-1 18 15,2-4-19-15,-2-4 0 16,-2-5 1-16,0-3 5 16,-2-7-7-16,2-3 0 15,-2-2 3-15,0 0 18 16,5 0-21-16,1-7 13 16,6-13-13-16,1-4 0 15,1 1-3-15,-1 2 3 16,0 2 0-16,1 1-3 15,-1 4 5-15,-2 3-2 0,-2 8 0 16,0 3-2 0,-2 0 1-16,-1 0-7 0,3 17 8 15,0 8 5-15,-2 1-4 16,-2 0 6-16,1-2-6 16,-2-6 8-16,1-6-9 15,-3-7 0-15,-2-5 1 16,4 0 10-16,4 0-7 15,0-7-4-15,5-13 0 16,3-2-17-16,1-4 2 16,0-3-8-16,1 4 13 15,-3-1 3-15,1 6 10 0,-5 8-3 16,-5 3 27-16,-4 8-19 16,-2 1 5-1,2 0-13-15,1 18-3 0,2 11 0 16,1 5 5-16,7-1-2 15,8-3 0-15,8-4 5 16,2-6-6-16,0-8 1 16,-2-8-14-16,-6-4 11 15,-4 0-15-15,-3-14 18 16,-3-10-8-16,1 0 9 16,-1-2-1-16,1-2 2 15,-3 1-1-15,-3 1 25 16,-1 0-19-16,-5 4 8 0,1 8 9 15,-3 4-23 1,2 4 14-16,-2 2-8 0,0 4-3 16,2-3 13-16,-2 3-11 15,0 0-6 1,0 0 5-16,0 0 6 0,0 0-10 16,0 0-1-16,0 0 1 15,0 0-15-15,0 0 9 16,0 17 3-16,0 10-8 15,3 7 12-15,1 9-2 16,5 10 0-16,2 11 0 16,2 8 1-16,0 14-1 15,-3 2 0-15,-8 0-1 16,-2-7 1-16,0-10 0 0,-2-8 0 16,-19-7 0-16,1-8-3 15,-4-7 7-15,2-10-4 16,1-8 0-16,4-9 0 15,3-5 0-15,-3-9 2 16,-1 0-2-16,-7-2 30 16,-2-26-28-16,-2-9 10 15,8-16 7-15,0-11-14 16,10-11 8-16,11-9-1 16,0-8-11-16,9 2 15 15,16 6-16-15,6 13-3 16,2 16-5-16,3 13-57 15,3 11-10-15,2 14-33 16,-3 7-210-16,-7 2-251 16</inkml:trace>
  <inkml:trace contextRef="#ctx0" brushRef="#br1" timeOffset="190834.78">1868 6191 11 0,'0'0'0'0,"0"-3"-11"16</inkml:trace>
  <inkml:trace contextRef="#ctx0" brushRef="#br1" timeOffset="191251.17">1868 6191 93 0,'-7'-119'102'16,"7"119"3"-16,0 0-7 15,0 0 8-15,0 0 6 16,0 0-57-16,16-77 0 16,-12 70 52-16,-2 2-64 0,0 1 36 15,0 0-4 1,-2 4-24-16,3 0 31 0,-3 0-39 16,0 0-28-16,0 0 4 15,2 0-19-15,2 0-4 16,6 4-11-16,-2 21-14 15,5 9 27-15,1 12-13 16,-5 10 15-16,-3 10 13 16,-3 6-13-16,-3 4 0 15,0 2 0-15,0 1 10 16,-5-3-13-16,-8-8 3 16,-1-6 0-16,3-13 9 0,1-13-5 15,0-13-4 1,4-11 0-16,3-5 6 15,1-4-13-15,2-3 7 0,-2 0-14 16,-7 0 14-16,0-3-76 16,-2-17-20-16,-2-8-90 15,6-9-78-15,2-5-169 16</inkml:trace>
  <inkml:trace contextRef="#ctx0" brushRef="#br1" timeOffset="191549.78">1816 6150 554 0,'0'0'203'16,"0"0"-67"-16,0 0-58 16,0 0-49-16,0 0 2 15,0 0-31-15,161-179 1 16,-112 175-1-16,-7 4 0 15,-2 0 1-15,-11 14-11 16,-9 12 2-16,-9 6-5 16,-11 4-3-16,0 7 16 15,-11 1 11-15,-24 4-11 16,-7 0 0-16,-5-4-1 16,-1-5 1-16,6-8-20 15,7-8-105-15,12-7-78 0,12-6-209 16</inkml:trace>
  <inkml:trace contextRef="#ctx0" brushRef="#br1" timeOffset="193328.02">2157 6715 229 0,'0'0'135'0,"0"0"-5"15,0 0 20-15,0 0-12 16,0 0 7-16,0 0-122 0,45-79 15 16,-27 40 4-16,-4-1-35 15,-4 0 22-15,-1-1-28 16,-3 2 0-16,0 2 40 15,-2 4-35-15,0 4 11 16,-2 11 12-16,-2 8-7 16,0 7 21-16,0 3-43 15,0 0 2-15,0 0-6 16,0 0-22-16,0 13 26 16,-4 8 0-16,0 1 6 0,0-4-3 15,0 0-3-15,4-3 0 16,0-1-3-1,0 0 8-15,0-6-10 0,6 1-14 16,4-7-52-16,1-2 67 16,8 0-11-16,3-4 9 15,0-14-14-15,0 0-10 16,-6 1 24-16,-1 4-3 16,-3 1 3-16,-3 5-4 15,-3 0 10-15,-1 0 0 16,-3 3-4-16,-2 3 9 15,0 1-6-15,0 0 1 16,0 0-11-16,0 0 7 0,0 0-26 16,0 0 9-1,0 0 10-15,0 0 19 0,0 0-8 16,0 0 7-16,0 0-6 16,0 0 18-16,0 0-18 15,0 0 5-15,0 0 18 16,0 0-24-16,0 0 21 15,0 0-7-15,0 0-13 16,0 0 29-16,0 0-29 16,0 0 5-16,0 0-5 15,0 0 8-15,0 0-9 16,0 0 3-16,0 0-2 16,0 0 34-16,0 0-29 15,0 0 1-15,0 0-7 0,0 0-7 16,0 0 6-16,0 0-9 15,0 0-10-15,0 0 16 16,0 0-7-16,0 0 11 16,0 0-2-16,0 0-11 15,-2 0 13-15,-9 12-9 16,-5 9 19-16,-2 7-16 16,5 7 6-16,-3 4 0 15,7 4-6-15,2-1 3 16,5-4 3-16,2-8 0 15,0-8 1-15,0-8-14 16,12-7 7-16,10-7 6 16,2 0 33-16,5-14-28 15,5-17 3-15,-1-4-8 16,-2 0-27-16,-2 3 18 0,-8 2-13 16,-9 4 22-16,0 4 1 15,-5 4-1-15,-3 4 15 16,0 5 2-16,-4 4-13 15,2 3 34-15,1 2-36 16,-3 0-2-16,0 0-11 16,0 0-21-16,0 0 28 15,0 0-18-15,0 3 22 16,0 18 2-16,0 1-2 16,0 9 0-16,0 6 1 15,0 1 5-15,0 3 4 0,0-4-7 16,0-5 2-16,4-10 5 15,8-8-5 1,3-14-6-16,12 0 3 0,2-18 17 16,2-20 1-1,-2-8-20-15,-11 0-30 0,-5 2 9 16,-6 1-19-16,-7 6 7 16,0 3 30-16,0 3 6 15,-5 9 8-15,-6 8 13 16,-2 11 1-16,0 3 13 15,-6 0-38-15,0 8-5 16,-4 9 3-16,1 7-15 16,7 1 15-16,6 0-3 15,9 2-8-15,0-1 10 0,15-4-6 16,16-4 9-16,11-4-2 16,1-10 6-16,-1-4 29 15,-4 0-27-15,1-16-4 16,-6-11-4-16,-4-2-15 15,-4-5 12-15,-8-3-5 16,-3 5 10-16,-6 0-1 16,-3 6 4-16,-1 7 21 15,-2 6 34-15,0 5-23 16,-2 4-1-16,3 2-6 16,-3 2-22-16,0 0-12 15,3 0 3-15,-1 4-22 0,2 20 24 16,0 8-13-16,-1 7 14 15,1 5 27-15,0 8-22 16,1 9 2-16,-3 9-7 16,1 10 2-16,1 2 11 15,-4 0-9-15,0-4-4 16,0-4 0-16,0-3 5 16,0-8-11-16,0-6 6 15,-9-13 0-15,-4-9 3 16,0-10 5-16,-1-7 10 15,3-9 14-15,-1-1-27 16,1-3 26-16,1-5-11 16,-6 0-9-16,0-10 34 15,3-20-35-15,-3-16 10 16,7-11-3-16,4-11-10 0,5-8-3 16,0-8-4-16,0-10-16 15,9-5 16-15,9 4-65 16,3 6-17-16,-2 15-84 15,-1 7-179-15,3 5-318 16</inkml:trace>
  <inkml:trace contextRef="#ctx0" brushRef="#br1" timeOffset="193624.8">3098 6011 430 0,'0'0'206'0,"0"0"-150"0,0 0-40 15,0 0 29 1,0 0-31-16,0 0-4 0,-36 44 21 16,41-39-29-16,8-3 33 15,1-2 50-15,1 0-21 16,1 0-8-16,-1-12-32 16,-3-4-18-16,-6-4 7 15,-6-1-13-15,0 3-18 16,0 2 18-16,-15 4 15 15,-7 9 1-15,1 3-16 16,1 0-13-16,2 5 12 0,8 21-108 16,2 10-57-1,8 3-51-15,0 1-166 0</inkml:trace>
  <inkml:trace contextRef="#ctx0" brushRef="#br1" timeOffset="194894.03">3210 6479 174 0,'0'0'219'15,"0"0"-111"-15,0 0 10 0,0 0-14 16,0 0-35-16,0 0-43 15,0 2-5-15,4-2 35 16,0 2-15-16,1-2 14 16,3 0 1-16,4 0-21 15,5 0 16-15,8 0-27 16,2-18-12-16,4-5 9 16,-4-1-17-16,0-2-8 15,-5-3-10-15,-2-1-49 16,-6-1 43-16,-8 1-66 15,-4 8 15-15,-2 6 35 16,0 8 9-16,0 4 22 16,-15 4-11-16,-3 0 8 15,-2 2 6-15,0 18-17 0,0 4 19 16,2 4-4-16,0 4 8 16,2 0 31-16,1 7-13 15,1 3-4-15,6 0 20 16,5 0-25-16,3-4-9 15,0-9 8-15,9-4-5 16,14-11-7-16,3-9 6 16,6-5 2-16,5-15-2 15,6-21-6-15,-3-8-43 16,0-4-5-16,-5 4-58 16,-3-1 80-16,-8 8 22 0,-6 6 4 15,-7 9 21-15,-2 8-4 16,-2 9 45-16,-2 5-11 15,1 0-49-15,1 0 2 16,4 7 24-16,-4 7-1 16,1 3 9-16,-1-1-7 15,-5-2-11-15,3-3 5 16,0-1-18-16,-3-3-4 16,0-6-1-16,0 2 4 15,-2-3 11-15,2 0-11 16,-2 0 9-16,2-4 29 15,1-10-42-15,-3-7-21 16,0 3-13-16,0-1-31 0,0-2 36 16,-3 5-18-1,-3 2 47-15,2 4-11 0,2 6 24 16,2 2 3-16,-3 2 20 16,3 0-28-16,-3 0 7 15,-1 0-15-15,-5 4-3 16,-4 10-11-16,2 7 19 15,-2 0-5-15,-1 1 0 16,3 2 2-16,2 4-7 16,2 0 5-16,0 0 0 15,3-1-1-15,4-3 1 16,0-4 0-16,0-4 0 16,18-6 2-16,9-10 9 15,11 0 8-15,6-8 0 0,3-20 18 16,0-6-29-16,-7-5-16 15,-9 1-17-15,-6 0-17 16,-12-4 30-16,-4 5-16 16,-7-2 28-16,-2 3-7 15,0 7-6-15,0 3 13 16,0 5 3-16,0 5 7 16,0 4-3-16,-4 8-3 15,-1 2 25-15,3 2 13 16,0 0-38-16,0 0-7 15,0 0 3-15,-5 0-2 16,0 0-10-16,0 9 12 16,-1 3 0-16,-4 7 5 15,1 1-3-15,-2 6 22 16,-1 6 3-16,3 2-25 0,0 4 31 16,4 2-33-16,3-2 0 15,4 0 7-15,0-4 1 16,0-2-8-16,0-6 0 15,9-7 4-15,4-6-2 16,5-6 7-16,2-7-6 16,5 0 29-16,2-12-32 15,4-17-10-15,-6 0-100 16,-8-5-65-16,-11 3-93 16,-6 4-340-16</inkml:trace>
  <inkml:trace contextRef="#ctx0" brushRef="#br1" timeOffset="195061.94">3845 6280 721 0,'0'0'323'16,"0"0"-188"-16,0 0-44 15,0 0-45-15,0 0-32 16,0 0 16-16,89-48-23 16,-51 28-7-16,0-1 0 15,-9 6-34-15,-11 3-7 16,-9 2-102-16,-9 1-258 15</inkml:trace>
  <inkml:trace contextRef="#ctx0" brushRef="#br1" timeOffset="195887.33">5053 5946 93 0,'0'0'193'0,"0"0"-5"15,0 0-27 1,0 0-58-16,0 0 6 0,0 0 12 15,0-104-21-15,0 90 9 16,0 7-22-16,0 2-25 16,0 2 3-16,0 3-42 15,0 0-4-15,0 0-18 16,0 0 0-16,0 0-2 16,0 22-13-16,0 24 8 15,-7 20-3-15,1 12 10 16,-3 8-1-16,-1-3 0 15,2-9 5-15,-1-6-6 16,0-13 1-16,0-9 0 0,0-9-12 16,1-12-16-1,0-9-42-15,0-8-56 0,-1-8-109 16,2-6-117-16</inkml:trace>
  <inkml:trace contextRef="#ctx0" brushRef="#br1" timeOffset="196157.17">4959 5883 745 0,'0'0'231'16,"0"0"-88"-16,0 0-74 16,0 0-55-16,0 0 22 15,0 0-34-15,166-161 20 0,-131 160-22 16,-6 1 1-1,-6 0-10-15,-8 8 9 0,-7 16-23 16,-5 12 23-16,-3 8-14 16,-3 6 14-16,-25 2 0 15,-6 3 11-15,-6-6-18 16,-2 2 7-16,1-3-134 16,6-4-55-16,4-6-207 15</inkml:trace>
  <inkml:trace contextRef="#ctx0" brushRef="#br1" timeOffset="198339.28">5116 6432 6 0,'0'0'622'0,"0"0"-447"15,0 0-41-15,0 0-77 16,0 0 0-16,0 0-22 15,69-76-6-15,-56 48 7 16,-2-5-17-16,-2-6 1 16,-2 0 15-16,-3 4-34 15,-2 7 27-15,0 10-26 16,-2 7 2-16,0 8 14 16,0 3-18-16,0 0-9 15,0 0-13-15,0 16 5 0,0 10 14 16,0 1 3-16,0-2-21 15,2-7 19 1,8-3-14-16,1-8 11 0,3-2-8 16,1-5-2-16,7 0 9 15,1-11 0-15,3-10-16 16,-2-5-1-16,-1 1-29 16,-5 4 19-16,-7 9 16 15,-2 5 17-15,-5 2 12 16,-4 5 18-16,0 0-26 15,2 0-4-15,1 21-11 16,-1 9 11-16,-2 3 27 16,3 6-25-16,-1-4 28 15,0-6-19-15,2-7-1 0,3-6 12 16,-1-2-18-16,4-7-4 16,3-4 11-16,5-3-3 15,7 0 22-15,4-8-22 16,4-13-7-16,5-8 8 15,-1-3-2-15,1-4-9 16,-2 0 2-16,-10 0-17 16,-5 6 16-16,-11 4-18 15,-4 6 15-15,-4 6-11 16,-2 4 16-16,0 1-1 16,0 6 0-16,0-2 8 15,0 0-2-15,0 3-6 16,-2-3 0-16,-8 3-8 0,2 1 10 15,-3 1-4-15,-3 0 2 16,3 0-7-16,-5 0 0 16,3 14 4-16,-3 10-3 15,3 8-4-15,7 8 5 16,1 1 5-16,5 0 0 16,0-1 9-16,0-8-1 15,13-7-8-15,-2-12 0 16,1-7-7-16,3-6 20 15,1 0-13-15,-3-4 43 16,3-18-38-16,1-2 48 16,6-11-53-16,4 0-26 15,2 3 14-15,-3 6-1 16,-1 6 3-16,-1 10 4 0,-2 10-5 16,1 0 3-16,-4 10 0 15,-2 14-9-15,-7 4 14 16,-8 4-16-16,-2 0 19 15,0 2 0-15,-8-4 2 16,-7-4 22-16,-4-5-19 16,7-10-5-16,-2-4 31 15,3-7-13-15,1 0 33 16,4-16-23-16,4-7-26 16,-1 0 20-16,3 0-22 15,0 8 5-15,0 3 28 16,0 4-30-16,0 5 12 0,0 3-11 15,0 0 5-15,0 0-18 16,0 0 7-16,0 0 1 16,0 11-14-16,0 6 20 15,0 7-5-15,5 3 0 16,7-1 4-16,0-2-3 16,2-7-1-16,4-6 0 15,4-7-7-15,9-4 21 16,9-6-14-16,10-19 6 15,0-5-2-15,0-1-8 16,-5-3-14-16,-8-3-16 0,-5 4 29 16,-10-4-29-1,-7 3 33-15,-6 4-2 0,-4 6 3 16,-1 6 10-16,-4 8-10 16,0 4 0-16,0 3-2 15,0 3 6-15,0 0-8 16,0-1-1-16,0 1 5 15,-4 0 8-15,-3 0-8 16,-2 0 0-16,0 0-7 16,-2 0 4-16,0 0 3 15,2 4 0-15,-3 12 0 16,2 2-13-16,1 6 13 16,2-1-1-16,2 4-8 15,3-1 5-15,2 0 4 0,0-6 0 16,0-3 4-16,2-8-13 15,10-5 7-15,7-4 2 16,6 0 21-16,6-16-13 16,-2-10 10-16,-2-3-18 15,-4 3 5-15,-8 5-5 16,-1 3 0-16,-6 6 0 16,3 2-1-16,-1 4 1 15,-2 6-1-15,-1 0 1 16,-3 0-3-16,4 2-12 15,-4 17 7-15,-2 6 8 16,0 3-11-16,1 0 19 16,-3-2-8-16,0-2 0 15,0-8 5-15,0-4-3 16,2-6-1-16,-2-4-1 0,0-2 7 16,2 0 5-16,2 0-4 15,6-15-5-15,3-12 4 16,2 1-14-16,3-1 0 15,0 1 7-15,0 7-2 16,-2 3-5-16,-1 4 7 16,-1 4 0-16,-6 5 2 15,-1 3-19-15,1 0 15 16,4 3 2-16,-3 15 2 16,5 7-2-16,-1-2 18 15,-3 1-18-15,6-4 6 0,-3-3-1 16,1-5-3-16,1-8-2 15,2-3 3-15,0-1 6 16,-1 0-7-16,2-8 3 16,-1-15 0-1,2-6-4-15,0-7-1 0,1-4-3 16,1 0-2-16,-8-4-7 16,1 0 12-16,-1-1 0 15,0 1 1-15,5-2 12 16,2 2-9-16,-3 2-2 15,0 8 10-15,-7 10-7 16,-3 6 7-16,-2 8-3 16,-5 8-8-16,0 2 5 15,0 0-6-15,0 0-11 0,0 5 2 16,-7 18 2-16,-6 7 6 16,-3 0 1-16,3 0 0 15,-1 0 2-15,3-2-2 16,0 2 0-16,-1 4-1 15,4 0 3 1,1 5-2-16,5-4 0 0,2 4 0 16,0-5 8-16,2-3-4 15,16 1-1-15,0-9-2 16,4-5 9-16,3-6-10 16,1-10 3-16,5-2-2 15,3 0 22-15,0-20-23 0,-5-8-5 16,-5-2-18-16,-8 0-65 15,-10 0-76-15,-6 2-125 16,-4 2-364-16</inkml:trace>
  <inkml:trace contextRef="#ctx0" brushRef="#br1" timeOffset="198524.97">7052 6002 879 0,'0'0'235'16,"0"0"-98"-16,0 0-75 15,0 0-12-15,0 0-47 16,0 0 10-16,0 0-20 16,150-77 7-16,-107 64-15 0,-4 1-8 15,-1 1-52 1,-11 1-66-16,-16 0-136 0,-11-2-344 16</inkml:trace>
  <inkml:trace contextRef="#ctx0" brushRef="#br1" timeOffset="200310.53">7571 6050 13 0,'0'0'141'0,"0"0"-62"0,0 0-55 16,0 0-24-16,0 0-18 15,0 0 18-15,0 5 15 16,0 0-12-16,0-1 9 16,0-4-11-16,0 0 4 15,0 0 91-15,0 0 45 16,0 0-11-16,0 0-39 16,0 0-32-16,0 0-3 0,0 0-56 15,0 3-10-15,0 2-12 16,0 1 15-1,0 0 7-15,0-3 0 0,0 2 4 16,0-3 2-16,0-2-6 16,0 0 0-16,0 0 18 15,0 0-17-15,0 0 23 16,0 0 6-16,0-2-12 16,0-11-7-16,-4 0-11 15,0-5 0-15,-3 2 4 16,3 0 5-16,-2 2-1 15,0 2 26-15,2 1 9 16,0 3-2-16,2 4-24 16,-1 4-16-16,1 0-1 15,-2 0-5-15,-3 0-8 0,0 0 12 16,-4 7 2-16,0 4-9 16,2 3 8-16,-4 3 0 15,1 5-7-15,-1 2 5 16,0 1 2-16,1 6 3 15,2 3 5-15,1 2-7 16,2 0-1-16,4-2 0 16,3-5 0-16,0-7 3 15,0-9-6-15,7-5 1 16,11-8 2-16,7 0 14 16,6-11 2-16,0-17-15 15,-4-5-2-15,-2 4-32 16,-8-4-9-16,-3 3 4 0,-3 6 30 15,0 4 4-15,-4 4 5 16,-1 4-1-16,1 4 50 16,-5 6-23-16,0 2 9 15,0 0-33-15,3 0 7 16,2 8-6-16,2 8-1 16,-1 6 14-16,4 0 6 15,-1-6-17-15,2-2 2 16,3-5 3-16,-1-6-8 15,1-3 22-15,-1 0-24 16,6-3 14-16,1-20 10 16,3-9-19-16,2-7-5 0,-3-5-1 15,-2-2 6 1,1-3-8-16,-4-4 2 0,-1 2 0 16,-4 4 1-16,-7 7 13 15,-3 8 8-15,0 12 0 16,-4 9-10-16,0 7 22 15,0 4-34-15,0 0 0 16,0 0-9-16,0 0-8 16,0 0 11-16,0 0-2 15,0 4 8-15,0 16 2 16,-10 5-2-16,0 3 0 16,1 6-6-16,1 2 10 0,1 3-4 15,2 9 0-15,1-1 6 16,-1 1-5-16,1 1-1 15,2-9 0 1,2-8 2-16,0-8 9 0,0-10-11 16,0-8 0-16,0-4 5 15,0-2 1-15,20 0 0 16,11-8 8-16,13-18 2 16,10-6-16-16,0-4-18 15,-12-3-51-15,-9 5-130 16,-22 3-93-16,-11 4-396 15</inkml:trace>
  <inkml:trace contextRef="#ctx0" brushRef="#br1" timeOffset="200492.43">7806 5999 407 0,'0'0'334'0,"0"0"-98"16,0 0-110-16,0 0-91 15,0 0-2-15,0 0-29 16,158-99 4-16,-111 80-8 16,-3 3-81-16,-1 2-92 15,-7 0-282-15</inkml:trace>
  <inkml:trace contextRef="#ctx0" brushRef="#br1" timeOffset="201753.73">8080 6124 242 0,'0'0'71'0,"0"0"-42"16,0 0-22-16,0 0 90 16,0 0 77-16,0 0-83 15,-2 4-9-15,13-14-41 16,7-7 23-16,2-5-10 15,5-2-21-15,-1 1 7 16,-4-2-15-16,-4 3-12 16,-3 7 30-16,-6 3-35 15,-5 5 13-15,0 5 27 16,-2 2-46-16,0 0-2 0,0 0-18 16,0 6-5-16,0 14 23 15,0 4 2-15,0 6 9 16,0-2 7-16,0 7-12 15,0-5 1-15,0-2-7 16,0-7 7-16,7-6-8 16,8-10 1-16,6-5 0 15,4-7 10-15,-2-15-10 16,4-7-5-16,-2 4-26 16,-7-1-33-16,-1-3 23 0,-3 4-25 15,-5-4 57-15,0 5 4 16,0 4 10-16,-2 6 51 15,-3 7-5-15,0 5 8 16,-2 2-9-16,-2 0-47 16,3 0-2-16,1 0-2 15,0 12-2-15,4 7 3 16,-4 6 9-16,2 1-7 16,3-4 14-16,1-1-12 15,-2-3-4-15,3-6 0 16,1-2 4-16,-1-6-4 15,-1-4 5-15,7 0-5 16,1-2 32-16,5-19-31 16,2-5 2-16,-7-6-3 15,-5 0-6-15,-8-1 5 0,-5 5-4 16,0 1-4-16,0 8 0 16,0 5 2-16,0 6 7 15,-7 3-4-15,-1 5-5 16,-4 0 7-16,-5 5-6 15,-4 13 8-15,-1 5-5 16,2 4 6-16,2 4-1 16,1 1 3-16,5 2 8 15,5-1-13-15,5-4 2 16,2-4 0-16,0-6 0 16,2-7 2-16,17-6-2 15,0-6 4-15,6 0-2 16,2-8 17-16,2-16-19 15,-2-5 0-15,-3-3-12 0,0 5 3 16,-1-2 0-16,-3 8 4 16,-1 1 0-16,-3 8 2 15,-3 3 3-15,-1 9 0 16,-1 0-10-16,-2 0 3 16,-2 18 7-16,-5 8 15 15,0 9-8-15,-2-1 12 16,0 0-14-16,0-5-2 15,0-4 7-15,3-6-8 16,-1-5-2-16,-2-9 0 16,2-5 10-16,0 0-10 0,0 0 14 15,2-2-5-15,4-20 10 16,-2-6-17 0,9-6-4-16,6-6-12 0,1 1-13 15,0 6 25-15,-2 6-3 16,-4 8 5-16,-5 7 1 15,-4 5 2-15,-5 7-3 16,2 0 0-16,1 0-27 16,2 7 26-16,2 7 1 15,-1 3 0-15,2 3 28 16,-2 1-27-16,-1 1 12 16,2-2-6-16,-2-1-1 0,-3 0 0 15,3-5-6-15,-1-3 1 16,1-4 5-1,0-3-6-15,2-4 0 0,2 0 7 16,5 0 2-16,1-18-18 16,3-12-8-1,-1-5-58-15,-13-5-104 0,-6-1-368 16</inkml:trace>
  <inkml:trace contextRef="#ctx0" brushRef="#br1" timeOffset="201916.18">8620 5573 700 0,'0'0'541'0,"0"0"-485"0,0 0-39 16,0 0-17-16,0 0-13 16,0 0-28-16,-50 72-162 15,48-54-406-15</inkml:trace>
  <inkml:trace contextRef="#ctx0" brushRef="#br1" timeOffset="202913.47">10182 5666 442 0,'0'0'249'0,"0"0"-79"15,0 0-84-15,0 0-5 0,0 0-21 16,0 0-23-16,22-17 27 15,-3-1-60-15,0-7-3 16,1 0 16-16,-6-4-12 16,-1-3-5-16,-4 2 0 15,-3 0 1-15,-2 2-2 16,-4 5 1-16,0 2-12 16,0 7 7-16,0 3-13 15,0 2 18-15,-4 3 2 16,-2 2 5-16,2 2 14 15,1 0-13-15,1-1-6 16,0 3 2-16,2 0-4 0,-2 0-2 16,-4 5-13-1,-2 21 2-15,2 15 4 0,-1 14 9 16,7 15 0-16,0 13 9 16,0 3-3-16,0 4 4 15,0-2-6-15,0-3 1 16,0-8 17-16,0-4-21 15,0-7 8-15,0-6 20 16,0-10-24-16,-6-9 9 16,-2-9-5-16,2-8-6 15,-1-10 22-15,3-8-25 16,2-6 5-16,0 0 35 16,2 0-20-16,-3 0 22 15,-1 0-14-15,-1 0-12 16,-4-2 5-16,1-5-21 15,-4 2 0-15,-1-1-5 0,-3-2 12 16,3-1-7-16,2 0 0 16,-3-1 6-16,6-2-17 15,-1-1-5-15,1-1-29 16,6 0 15-16,2 1-53 16,0-2-81-16,0-1-114 15,0-4-364-15</inkml:trace>
  <inkml:trace contextRef="#ctx0" brushRef="#br1" timeOffset="204563.72">10107 5975 733 0,'0'0'235'0,"0"0"-108"16,0 0-49-16,0 0-54 15,0 0-5-15,0 0-10 16,191-89-8-16,-139 66 6 16,-8-1 1-16,-6-2-8 15,-7-3 0-15,-9 2 4 16,-2-6 2-16,-3 1-12 16,-7-1-9-16,-1-2-30 0,-3-1 27 15,-2 2-13 1,-2 2 19-16,-2 0 4 0,0 6 12 15,0 3-4-15,0 6 5 16,-6 7-4-16,2 5 25 16,0 0-16-16,-1 1 1 15,3 4 18-15,2-2-26 16,0 2 13-16,0 0-13 16,0 0 3-16,0 0-12 15,-2 0 6-15,-2 0-14 16,0 20 12-16,-4 15-14 15,-1 8 16-15,3 11 0 16,-1 9 2-16,2 1 0 0,5 2-2 16,0-6 0-16,0-9 0 15,0-10-1-15,10-13 1 16,-2-5 0-16,1-8 4 16,1-5-9-16,0-6 5 15,3-4 0-15,8 0 13 16,3-5-7-16,3-18 4 15,2-3-10-15,0-4-20 16,-2-2 16-16,-1 1-46 16,-1 2 11-16,-5 7 19 15,-9 8 0-15,-3 8 20 16,-4 2 0-16,-4 4 2 16,0 0-10-16,0 0-6 15,0 5 14-15,0 12 13 16,0 1-9-16,0 5 12 15,0 3-7-15,0 1-1 0,0-1 16 16,0-1-22-16,0-6-2 16,6-7 0-16,-1-4-6 15,1-6 6-15,4-2 5 16,3 0 5-16,3-3 12 16,-1-18-22-16,1 0-18 15,-3-4 7-15,-2-1-28 16,-2 0 19-16,-7 0-2 15,-2 0 18-15,0 2-8 16,0 2 24-16,0 7-4 16,-9 6 26-16,0 3-7 0,-4 4 10 15,1 2-22-15,-3 0-11 16,-1 0-6-16,-1 10 2 16,-1 6 0-16,3 6 0 15,3 0 11-15,3 0-11 16,7 5 0-16,2-4 2 15,0 1 2-15,15-2-4 16,12-6-4-16,9-4 4 16,2-5 3-16,2-7 14 15,-2 0-6-15,-3-3-10 16,-4-17-1-16,2-6-28 16,-10-6-10-16,-2 0 5 0,-5 0-2 15,-6 3 35 1,-3 9 0-16,-3 3 1 0,-4 3 47 15,2 7-29-15,1 4 20 16,-3 3-6-16,2 0-32 16,-2 0 5-16,0 0-6 15,0 0 0-15,0 0 16 16,0 0-6-16,0 0 17 16,0 0 4-16,0 0-30 15,0 0 9-15,0 0-10 16,0 0 1-16,0 0-3 15,0 0 5-15,0 0-3 16,0 0 1-16,0 0 9 16,0 0-8-16,0 0-2 15,0 0 1-15,0 0-7 0,0 0 6 16,0 0-6-16,0 2 2 16,0 14-18-16,-7 7 20 15,1 4 2-15,1 4 0 16,3-2-6-16,2 0 8 15,0-6-2-15,0-3 0 16,9-8-4-16,11-8 2 16,0-4 2-16,7 0 0 15,-3-18-7-15,1-6 6 16,-8-2-9-16,-3 2 8 16,-3-1-7-16,-5 4 8 15,0 1 1-15,2 3 0 0,1-2 0 16,1 3 8-1,-2 5-8-15,-1 6 13 0,-5 3-6 16,0 2-8-16,-2 0 1 16,0 0-9-16,0 2-1 15,0 18 20-15,0 8-7 16,0 2-3-16,0 1 12 16,14-4-13-16,8 1 1 15,4-8 0-15,-1-5 1 16,2-12 2-16,0-3-3 15,2 0 10-15,2-26-1 16,-4-9-1-16,-8-9-8 16,-9-2 5-16,-10-5-8 0,0 3 5 15,-14 4-2-15,-11 6 8 16,-1 9-8-16,4 12-21 16,-5 5 11-1,0 12 1-15,-2 0 2 0,4 21-101 16,10 5-158-16,13-6-383 15</inkml:trace>
  <inkml:trace contextRef="#ctx0" brushRef="#br1" timeOffset="204693.65">12173 5608 800 0,'0'0'158'0,"0"0"-158"0,0 0-272 15</inkml:trace>
  <inkml:trace contextRef="#ctx0" brushRef="#br1" timeOffset="208436.79">12287 5615 75 0,'0'0'141'0,"0"-2"-26"15,0 2-30-15,0 0-30 16,0 0-14-16,0 0 7 16,0 0-9-16,0-3 19 0,0 1 37 15,0 2-43 1,-4 0-9-16,-6 0 0 0,3 0-34 16,1 0 17-16,-3 0-26 15,2 2 0-15,-2 15-17 16,5 2 21-16,0 1-4 15,4-1 0-15,0-7 6 16,0-6-21-16,0-5 24 16,0-1-9-16,0 0 65 15,0-13-27-15,0-7-22 16,0 2-16-16,-10 4 6 16,-1 6-11-16,-2 4 5 15,-1 4-66-15,1 0-100 0,2 0-145 16,0 15-142-1</inkml:trace>
  <inkml:trace contextRef="#ctx0" brushRef="#br1" timeOffset="208885.05">12316 5913 375 0,'0'0'213'0,"0"0"-50"0,0 0-90 16,0 0-20-16,0 0-53 15,0 0 0-15,0-4-8 16,0 20 3-16,-8 5 10 15,2 0 3-15,-1 0-4 16,1-2 2-16,4-5 12 16,2-1-14-16,0-8-2 15,0-5-2-15,0 0 5 16,15-3 45-16,3-22-31 16,-3-3-11-16,-7 0 1 15,-8 0-7-15,0 4 5 16,-10 2 15-16,-9 6 9 15,-6 2 26-15,-2 8-38 16,2 3-5-16,5 3-14 0,1 0-9 16,3 7 0-16,7 11-77 15,7 1-97-15,2-5-113 16,4-9-194-16</inkml:trace>
  <inkml:trace contextRef="#ctx0" brushRef="#br1" timeOffset="209239.87">12512 5758 126 0,'0'0'218'16,"0"0"-77"-16,0 0 11 15,0 0 22-15,0 0-34 16,0 0-26-16,-27-11-31 16,27 7-71-16,24-1 38 15,12-7-37-15,11 3-2 0,5 3-9 16,-4 2 0-1,-5 0-2-15,-10 4 0 0,-13 0-4 16,-10 0-41-16,-10 0-131 16,0 0-144-16,0 0-132 15</inkml:trace>
  <inkml:trace contextRef="#ctx0" brushRef="#br1" timeOffset="-204146.37">4716 7543 72 0,'0'0'32'16,"0"0"-2"-16,0-2-29 15,2 2 15-15,-2 0 40 16,0-2-5-16,0 2 20 15,0 0-2-15,0 0-50 16,0 0-8-16,0 0-10 16,0 0-1-16,0 2 5 15,-4 9-2-15,0-3 9 16,-3-1-2-16,3 1-2 16,-3 3 27-16,4 0-18 0,-3 0 10 15,4 1 14-15,-3-4-30 16,3-4 20-16,2-3 16 15,0 2-47-15,0-3 58 16,0 0 2-16,0 0 2 16,0 0 24-16,9 0-34 15,5-5-14-15,-4-6-15 16,-1-1-23-16,1-2 19 16,-2-1-7-16,-1 1-12 15,-3 1 0-15,0-1 14 16,2 1-14-16,-4 1 0 15,0 5 0-15,0 0 15 16,-2 3-12-16,2 2-3 0,-2 1 1 16,0 1 14-16,0 0-15 15,0 0 0-15,0 0 2 16,0 0 26-16,0 0-22 16,0 0-4-16,0 0-2 15,0 0 0-15,0 0-10 16,0 0 5-16,0 0-17 15,0 10 16-15,0 12-1 16,0 7 7-16,0 5 0 16,0 7 2-16,0 1-6 15,-2 3 4-15,-4 1 0 16,-2 0-11-16,2-7 12 16,-1-3-1-16,1-7 0 0,1-9 3 15,0-6-5-15,5-6 2 16,0-3 0-16,0-5 1 15,0 0 6-15,0 0-7 16,0 0 3-16,0 0 9 16,0 0 4-16,0 0-12 15,0 0-1-15,0 0 21 16,-2 0-17-16,0 0-6 16,0 0-1-16,-5 0-10 15,-1 0 10-15,-6 0 0 16,-1 3 6-16,-6-3-5 15,1 0 3-15,3 0-4 0,3 0 0 16,5 0 9-16,3 0 0 16,3 0-7-16,3 0 20 15,0 0 42-15,0-11-58 16,13 0 9-16,12-5-15 16,2 1 9-16,6 6-12 15,-2 2 3-15,3 3 0 16,-7 2-3-16,-9 2 5 15,-5 0-4-15,-7 0-48 16,-6 0-94-16,0 0-36 16,0-4-229-16</inkml:trace>
  <inkml:trace contextRef="#ctx0" brushRef="#br1" timeOffset="-203703.95">4663 7383 9 0,'0'0'183'0,"0"0"-50"16,0 0-37-16,0 0-46 15,0 0-34-15,0 0-15 16,-5-6-1-16,5 6-2 16,0 0-10-16,0 0 22 15,0 0-10-15,0 0 51 16,0 0 14-16,0 0-1 16,0 0-64-16,-4 0-5 0,-9 0-89 15,-3 9-228-15</inkml:trace>
  <inkml:trace contextRef="#ctx0" brushRef="#br1" timeOffset="-202423.68">4911 7367 295 0,'0'0'213'16,"0"0"-23"-16,0 0-63 16,0 0-67-16,0 0 17 15,0 0-38-15,8-54-10 16,-8 44 9-16,0 2-28 0,0 2 11 15,0-1 33-15,0 2-51 16,0 1-1-16,-6-2-2 16,-3 0 25-16,-1 1-18 15,0-2-6-15,-4 3-1 16,1-1 0-16,0 1 2 16,-3 1 1-16,-2 3-3 15,2 0 7-15,0 0-11 16,1 0 4-16,-3 0 0 15,3 0-7-15,-3 7 6 16,-2 9 1-16,-2 1 0 16,-1-1 2-16,-2 3-9 15,6 1 7-15,-6 3 0 0,3 0-2 16,-1 2 8 0,0 3-7-16,-4 0 1 0,2 0 0 15,2 2-7-15,6 0 7 16,3 1 0-16,-1-1-7 15,3 2 0-15,4-2 7 16,1 0-2-16,3 0 6 16,1 2 7-16,3-2-11 15,0 1 0-15,0 0 0 16,0-3 7-16,0 2-7 16,0 1 0-16,3-3 10 15,6-1-5-15,1 4-5 16,4-3 0-16,-1-3-4 15,3 1 10-15,-1-3-6 0,8-1 0 16,2-3 0-16,-2-4 13 16,2-3-12-16,0 0-1 15,0-5 0-15,-3-4 16 16,0-1-16-16,-2-2 0 16,3 0 5-16,-2 0 5 15,4-5-7-15,0-12-3 16,1 2 1-16,1-4 12 15,-4 3-13-15,-4-2 0 16,2 2 10-16,-1-4 10 16,-3 0-16-16,2 0 1 15,-4-1 11-15,-1 0-6 16,-1-4 1-16,-2 0-4 16,0-4 2-16,0-3 11 15,1-1-18-15,-4-2-2 0,-3 3 0 16,-1 2 9-16,-4 0-9 15,0 0 0-15,0 0 3 16,0-2 13-16,0 2-13 16,-4-2-3-16,-9-2 4 15,-3-1 13-15,-7-1-15 16,-1 0-2-16,0 0 7 16,-3 4-14-16,4 8 7 15,-4 6-7-15,3 11 2 16,-4 7-72-16,-1 0-46 15,12 0-227-15,17 0-406 0</inkml:trace>
  <inkml:trace contextRef="#ctx0" brushRef="#br1" timeOffset="-197499.68">7202 7435 101 0,'0'0'117'15,"0"0"-1"-15,0 0-38 16,0 0-16-16,0 0 26 15,0 0 5-15,0 0 17 0,18-46-5 16,-18 46-51-16,2 0 13 16,-2 0-38-1,0 0-8-15,0 0 26 0,0 0-43 16,0 0 5-16,0 0 6 16,0 0-13-16,0-3 36 15,0 0-36-15,-4 3 4 16,-21 0-12-16,-10 0-2 15,-11 12 8-15,0 10-3 16,1 5 6-16,5-4-5 16,11-2 2-16,11-6 0 15,9-7-10-15,9-2 6 0,0-2-13 16,7-4 17-16,29 0 0 16,13 0 27-16,7 0-27 15,2 0 0-15,-2 0-6 16,-12 11 8-16,-11 5-3 15,-13 1 1-15,-15 4-14 16,-5 1 6-16,0 2-1 16,-25-2 9-16,-10-2-5 15,-10-3 13-15,-4-5-8 16,-3-7 5-16,4-5-1 16,3 0 28-16,9-8-8 15,9-14 12-15,8 0 25 16,7 2-58-16,8 2 15 15,2 8-18-15,2 1 3 0,0 6-18 16,4 3-14-16,19 0-99 16,6 0-17-16,6 10-103 15,-1 2-144-15</inkml:trace>
  <inkml:trace contextRef="#ctx0" brushRef="#br1" timeOffset="-197048.66">7461 7369 97 0,'0'0'166'0,"0"0"-3"16,0 0 17-16,0 0 2 16,0 0-51-16,0 0-29 15,0 0-11-15,10-73-40 16,-10 70 14-16,3 1-50 16,-1 2-11-16,-2 0 2 15,0 0-6-15,0 0-2 16,0 16-8-16,0 16 10 0,0 15-4 15,0 11 4 1,-5 11 0-16,-7 10-5 0,-5 7 11 16,0 8-6-16,-1 4 0 15,-2 4 2-15,2 4-4 16,0-9 2-16,5-12 0 16,4-20-5-16,6-21 5 15,3-18-31-15,0-11-56 16,0-15-62-16,0-3-39 15,8-30-73-15</inkml:trace>
  <inkml:trace contextRef="#ctx0" brushRef="#br1" timeOffset="-196759.67">7436 7631 507 0,'0'0'240'15,"0"0"-97"-15,0 0-38 16,0 0-79-16,0 0 13 16,0 0-36-16,131-152 8 15,-95 152-22-15,-2 0 9 16,-10 6 1-16,-8 8-11 16,-10 2-2-16,-6 2 11 15,0 5-3-15,-15-1 6 16,-14 2 5-16,-4-2-5 15,-4-4-11-15,4-4-3 0,6-6-73 16,8-6-59-16,7-2-127 16,12 0-157-16</inkml:trace>
  <inkml:trace contextRef="#ctx0" brushRef="#br1" timeOffset="-196317.19">7746 7596 9 0,'0'0'427'0,"0"0"-278"15,0 0-106-15,0 0 27 16,0 0-24-16,0 0-44 0,97-39 16 16,-70 20-12-1,-2 1 1-15,-7 0 4 0,-5 4-10 16,-4 4-1-16,-2-1 2 15,-5 2 3-15,3 3-5 16,-5-2 0-16,0-1 3 16,0 3 15-16,0 0 2 15,-2 0 5-15,-10 2-24 16,1 4 3-16,-4 0-4 16,-3 0 0-16,0 0 1 15,0 8-9-15,2 8 10 16,1 2-2-16,-1 5 23 0,3 1-22 15,3 6 35-15,4-1 9 16,6 4-17-16,0 1 24 16,0-5-33-16,0-3-1 15,14-6-1-15,5-3-7 16,6-8-3-16,0-6 7 16,4-3-9-16,2 0-5 15,4-22-10-15,5-8-119 16,5-10-219-16</inkml:trace>
  <inkml:trace contextRef="#ctx0" brushRef="#br1" timeOffset="-195086.15">8377 7458 222 0,'0'0'334'0,"0"0"-249"0,0 0-80 15,0 0 13-15,0 0 9 16,0 0-17-16,13 0 28 15,-11 0-28-15,-2 3-5 16,0-3 4-16,0 3-9 16,0 0 0-16,0 1 0 15,0 0 7-15,0 0-7 16,0-4 0-16,0 2 1 16,0-2 14-16,0 0-14 15,0 0 29-15,0 0 63 16,0-6-87-16,0-4 14 15,0 0 9-15,-9-1-22 0,3 0 34 16,-1 1-37-16,1 0 10 16,3 3 5-16,-2 0-14 15,3 3 14-15,-2 0 1 16,0 4-16-16,-5 0 14 16,-3 0-18-16,-3 4 0 15,-5 14-2-15,-1 6-1 16,2 3 3-16,-2 2 0 15,4 2 2-15,3-2-2 16,6 0 2-16,3-3-2 16,5-2 0-16,0-6 5 15,0-6-5-15,13-3 0 16,3-3 0-16,2-6 6 0,2 0-3 16,3-3-3-1,-2-21 0-15,4-11-7 0,-3-2 4 16,-4-2-6-16,-4 6 9 15,-4 6-10-15,-3 9 10 16,-4 6 0-16,-1 8 9 16,0 4-2-16,-2 0 5 15,2 0-12-15,1 0-10 16,1 16-4-16,5 6 18 16,2 5-4-16,2-4 2 15,1 0 9-15,3-7-11 16,-1-5 0-16,2-7 1 15,-2-4 8-15,-1 0-1 16,3 0-8-16,5-17 7 0,0-12 4 16,2-5-12-16,0-6 1 15,-5-2 0-15,-5-2-8 16,-6 0 9-16,-4-2-1 16,-5 0 17-16,0 4-17 15,0 5 47-15,0 10-20 16,0 8-9-16,0 7 35 15,0 7-50-15,0 2 10 16,0 3-13-16,0 0 10 16,0 0-19-16,0 0 9 15,0 15 0-15,0 11-12 16,0 11 16-16,-5 6-4 16,-6 6 0-16,-2 2 4 0,1 3-6 15,0 0 2-15,0-4 0 16,1-4-2-16,0-7 6 15,-1-7-4-15,4-8 0 16,4-11 11-16,4-6-10 16,0-7-1-16,0 0 0 15,0-2 44-15,18-22-15 16,5-12-15-16,9-6-14 16,-1-6 6-16,2-1-19 15,4 3 6-15,0 2-31 16,1 8 38-16,-5 10-43 15,-4 9 11-15,-10 10-22 0,-9 7-68 16,-5 0 40-16,-5 12-87 16,0 12 70-16,-20 2 98 15,-7 2-9-15,1-2 10 16,-4-5 0-16,1 2 9 16,5-9 2-16,9-6 13 15,5-1 3-15,10-7 43 16,0 0-17-16,0 0 61 15,12 0-55-15,7 0-46 16,4 0-18-16,4 0 5 16,4 1 0-16,4 16-7 15,3-2 11-15,-4 2-4 16,-8-6 0-16,-10 0-44 16,-7-6-23-16,-9-5-128 15,0-1-312-15</inkml:trace>
  <inkml:trace contextRef="#ctx0" brushRef="#br1" timeOffset="-193536.22">9861 7374 358 0,'0'0'220'16,"0"0"-76"-16,0 0-41 15,0 0-46-15,0 0-31 0,0 0 1 16,13-21-27-16,-10 21 0 16,4 0-8-16,-3 10 8 15,3 6 25-15,-3 0-24 16,0-2-1-16,-1-2 25 16,-1 0-18-16,0-4-1 15,-2-4-6-15,3 0 6 16,-3-4 3-16,0 0-8 15,0 0-1-15,0 0 41 16,0 0-24-16,-7-16 2 16,-2-6-19-16,-4-3 1 15,6-1-8-15,0-3 7 0,-2 1 0 16,5 4 8-16,-2 6 1 16,-2 6 17-1,4 3 23-15,0 5-36 0,-1 4 13 16,-7 0-26-16,0 0-1 15,-7 17-27-15,0 7 33 16,1 4-5-16,0 4 0 16,2 2 1-16,1 2-5 15,1 4 4-15,6-4 0 16,3-2-6-16,5-3 13 16,0-7-11-16,0-9 4 15,0-6-35-15,13-9 30 16,6 0-17-16,5-10 22 0,2-19-5 15,5-4 4-15,-2-3 0 16,-6 1-3-16,-3 5 4 16,-11 6-5-16,0 6 5 15,-4 6 0-15,-5 8-5 16,2 4 5-16,-2 0 0 16,2 0-15-16,2 2 8 15,5 12 4-15,2 5 3 16,1 2 0-16,3-1 24 15,3 3-15-15,2-8-9 16,0-1 0-16,0-8 6 16,3-6-15-16,0 0-8 15,2-6-54-15,0-20 8 16,-3-8-92-16,1-4 44 0,-4-6-8 16,0-4 52-16,0-5 61 15,1 0 6-15,-3-3 34 16,-9 1 135-16,-6 11-46 15,-2 10-10-15,0 12-5 16,0 12-45-16,0 4 25 16,0 3-58-16,0 3-15 15,0 0 3-15,0 0-11 16,0 0-10-16,0 0 3 16,0 21 0-16,0 13-4 15,-4 10 4-15,0 8 0 16,2 1 9-16,2 0 2 15,0 0-11-15,-3-7 0 0,-2-8 6 16,1-8 2-16,-3-6-8 16,3-7 0-16,2-10 3 15,0-5 10-15,2-2-13 16,0-4 16-16,17-22-6 16,14-6 2-16,8-2-12 15,1 2-4-15,-1 6-4 16,0 9-22-16,-6 5 29 15,-7 12-9-15,-5 0-11 16,-3 5 13-16,-7 17-9 16,-7 0 6-16,-4 2 7 15,0-2-13-15,-19-1 17 16,-16-4 6-16,2-5-2 16,0-4 41-16,3-8-27 15,7 0 1-15,5 0 1 0,5 0-10 16,-1 0-10-16,7-2 0 15,3-4-31-15,4-2-46 16,2-6-297-16</inkml:trace>
  <inkml:trace contextRef="#ctx0" brushRef="#br1" timeOffset="-191884.46">10757 7185 241 0,'0'0'297'0,"0"0"-105"16,0 0-55-16,0 0-22 16,0 0-56-16,0 0-27 15,0-14 1-15,0 14-33 16,0 0 0-16,0 0-2 16,0 11-12-16,-11 16 14 15,-5 2 4-15,3 3 1 16,5 3 15-16,3-3-15 15,5-2-4-15,0-4-1 16,0-4 7-16,15-8-7 16,4-6 0-16,-4-8 5 15,3 0 7-15,1-2-8 16,2-18-2-16,-1-9-2 0,-3-4-6 16,-3-5-1-1,-9-2-23-15,-5 3-12 0,0 2 31 16,0 7-30-16,-5 3 38 15,-6 7 1-15,-2 10 4 16,4 4 23-16,3 4-22 16,-4 0 6-16,1 4-15 15,1 17 6-15,-2-2 0 16,6 6-1-16,2 1 14 16,2-3-5-16,0 4 5 15,0-1-13-15,8-2 17 16,8 0-14-16,3-3-3 0,2-6 0 15,4-7 7-15,6-5-7 16,4-3 0 0,6 0 4-16,1-21-5 0,-6-5 1 15,-5-6-14-15,-6 0-7 16,-7-3-37-16,-3 4 25 16,-6 0 9-16,0 6 24 15,-2 4 7-15,-3 9-2 16,-4 5 39-16,2 4 10 15,-2 3-38-15,0 0 12 16,0 0-28-16,0 0 7 16,0 14-7-16,0 11 5 15,0 4-5-15,-2 2 0 16,-2 3 10-16,4-4-10 16,0-1 0-16,0-3 0 0,0-7 1 15,0-5 1-15,0-1-2 16,0-8 0-16,10-3 9 15,7-2-9-15,2 0 0 16,1-16 2-16,5-9 1 16,-5-4-3-16,0-3 0 15,-2-2-1-15,-3 4 3 16,-3 0-3-16,-3 8 1 16,-3 1 0-16,1 11-1 15,-2 5 2-15,-5 2-1 16,0 3 0-16,2 0-13 15,0 3 10-15,0 15-4 0,7 5 7 16,-3 6 7-16,8 1 0 16,1 0-7-16,2-5 0 15,-2 0 9-15,3-7-11 16,-1-4 2-16,1-8 0 16,5-6 6-16,-1 0 0 15,2-8-6-15,1-21 0 16,-3-4-26-16,-4-7 20 15,-9-5 2-15,0-3 4 16,-5-4-10-16,1 2 13 16,-3 2-3-16,3 6 6 15,-3 8 3-15,0 8 14 16,0 10-10-16,1 7 13 0,-3 7 40 16,0 2-61-1,0 0 6-15,0 0-11 0,0 0-11 16,0 0 3-16,0 11 4 15,0 10 4-15,0 4-2 16,-7 8 8-16,-5 10-6 16,2 3 0-16,1 7 7 15,-1-2-10-15,2 0 3 16,3-1 0-16,3-6 3 16,2-7 5-16,0-12-8 15,5-9 0-15,13-10 12 16,3-6-7-16,11 0 10 0,3-14-11 15,6-16 7-15,-1-2-11 16,-7-2-18-16,-10 0-69 16,-10 2-124-16,-8-1-260 15</inkml:trace>
  <inkml:trace contextRef="#ctx0" brushRef="#br1" timeOffset="-191709.89">11700 7090 422 0,'0'0'402'0,"0"0"-284"16,0 0-7-16,0 0 49 16,0 0-90-16,0 0-42 0,110-36-28 15,-65 19 0-15,-8 4-13 16,-10 5-18 0,-10 3-55-16,-7 2-107 0,-8 1-128 15</inkml:trace>
  <inkml:trace contextRef="#ctx0" brushRef="#br1" timeOffset="-190069.02">12667 7287 124 0,'0'0'218'0,"0"0"-111"16,0 0-41-16,0 0 33 15,0 0 38-15,0 0-50 16,36-17-78-16,-18-10 33 16,3-7-33-16,-4-7-7 15,3 0 14-15,-5-8-6 16,-1 5-10-16,-5 0 0 15,3 7 8-15,-6 0-5 16,3 4-3-16,-5 6 0 16,0 7 33-16,-1 4-11 15,-3 8 23-15,0 1-1 0,0 5-27 16,0 2 42-16,0 0-45 16,0 0-13-16,0 0-2 15,0 0-8-15,0 12 9 16,-5 10-2-16,-3 6 6 15,1 11-5-15,1 5 1 16,0 8 0-16,4 7 14 16,2 2-3-16,0-3-11 15,0-5 0-15,0-11 6 16,8-13-2-16,7-15-4 16,7-9 0-16,3-5 18 15,4-8-11-15,-3-24 0 16,-3-9-7-16,-5-4 4 15,-7-9-18-15,0-3 14 0,-2-2-22 16,-3 1 13-16,-1-2-7 16,-3 5 16-16,0 10 0 15,0 13 1-15,0 16 9 16,-2 11-10-16,3 5 11 16,-3 0-8-16,0 0-3 15,0 5-7-15,0 22 4 16,3 7 3-16,-1 6 0 15,0 2 0-15,-2 4 0 16,0 5 9-16,0-2 2 16,0 6-1-16,0-8 5 15,0 0-13-15,-4-6 15 16,1-9-17-16,0-11 0 0,3-9-2 16,0-10 8-1,0-2-6-15,0 0 3 0,0-18 1 16,19-13-8-16,5-10-18 15,3-3-31-15,0-3 23 16,0 7-18-16,-6 6 38 16,-2 9 7-16,-9 11 3 15,-3 9-3-15,-2 5 3 16,-3 0-7-16,1 0 6 16,1 10-17-16,-4 12 18 15,0 6 11-15,0 5-9 16,0 2 37-16,0-1-36 0,0 1 6 15,0-7 8-15,0-3-5 16,0-11-12-16,0-2 0 16,4-7 5-16,7-5 17 15,5 0-21-15,4-2 23 16,0-16-19-16,5-2 5 16,-1-5-13-16,-1 0 3 15,1-6-9-15,2-3-6 16,-1-2 1-16,0-1-8 15,-8 2 18-15,-1 10-17 16,-5 4 21-16,-7 7 0 16,2 6 2-16,-6 5-4 15,0 3 2-15,0 0-2 0,0 0 2 16,-6 0-25-16,-9 0 22 16,-5 0 3-16,3 11 0 15,-2 4-6-15,4 6 6 16,3 3 0-16,6 4 8 15,6 2 0-15,0 3 4 16,0-3 5-16,2-2-17 16,16-6 41-16,4-5-41 15,5-7 13-15,-3-8-3 16,3-2-1-16,-4 0-18 16,-2-13-2-16,0-13-62 15,-3-6-33-15,-3-6-224 16,-3-3-271-16</inkml:trace>
  <inkml:trace contextRef="#ctx0" brushRef="#br1" timeOffset="-189856.01">12775 6924 578 0,'0'0'274'0,"0"0"-154"16,0 0-97-16,0 0-10 16,0 0-10-16,0 0-3 15,0 0 0-15,295-126-49 16,-245 112-103-16,-3 0-166 0</inkml:trace>
  <inkml:trace contextRef="#ctx0" brushRef="#br1" timeOffset="-188227.45">14284 7231 384 0,'0'0'267'0,"0"0"-216"16,0 0 27-16,0 0 7 15,0 0-50-15,0 0-17 0,71-58-12 16,-46 24-6-16,0-2 2 16,-4-3 9-16,-5 0-6 15,-3 6 3-15,-4 5-5 16,-4 5 9-16,-3 10-8 15,-2 5-4-15,0 6 0 16,0 2-3-16,0 0 0 16,0 0-10-16,0 0 3 15,0 0 8-15,-9 6 4 16,-4 6 17-16,0 2-2 16,-1 3-11-16,3 4 6 15,-1 5-12-15,4 2 3 16,4 4 9-16,4 2-4 0,0 0-8 15,0 1 0-15,0-5 9 16,15-4-7-16,-1-9-2 16,1-6 0-16,3-11 12 15,0 0-5-15,4-5-1 16,-2-22-4-16,1-7-2 16,-2-4 0-16,-3-2-18 15,-1 0 17-15,-3 5-15 16,-1 4 20-16,-5 4-4 15,-2 8 0-15,2 7 9 16,-4 9 8-16,0 3 2 16,-2 0-11-16,0 0-5 0,0 0-3 15,0 0 0 1,0 0-2-16,0 0 8 0,0 12-2 16,0 4 3-16,0 6-6 15,0 2 25-15,0 4-17 16,0-2-7-16,0 0-2 15,0-2 10-15,0-6-13 16,0-5 3-16,0-6 0 16,0-5 9-16,2-2-1 15,7 0 5-15,2-4 31 16,3-11-39-16,1-3 5 16,-1 0-10-16,3-3 0 15,3-1-11-15,1 0 7 16,-4-2 4-16,1 6-4 15,-5 2 8-15,-3 5-10 0,-4 8 6 16,-4 1 0-16,-2 2-10 16,0 0 6-16,2 0-4 15,1 12-3-15,-3 13 11 16,2 9-5-16,-2-2 5 16,0-1 0-16,0-5 12 15,0-7-4-15,0-6-8 16,0-4 0-16,0-6 7 15,0-3-8-15,0 0 1 16,2 0 0-16,8-17-3 16,0-13-32-16,3-5-11 15,1 1-2-15,-3 4 4 16,-2 4 41-16,0 8-5 0,0 6 8 16,-3 3-8-16,1 6 8 15,5 3-1 1,0 0-7-16,5 0 8 0,0 10 21 15,1 6-2-15,-3 5-13 16,1 0 11-16,-7-1-7 16,-2-2-10-16,0-6 0 15,1-6 0-15,9-6-4 16,2 0-61-16,-1-2-116 16,5-24-208-16</inkml:trace>
  <inkml:trace contextRef="#ctx0" brushRef="#br1" timeOffset="-187902.63">15267 6708 264 0,'0'0'323'15,"0"0"-92"-15,0 0-98 16,0 0-39-16,0 0-9 16,0 0-85-16,4-23 7 15,-4 23-7-15,3 10 0 16,-1 15-6-16,-2 11 6 15,0 6 0-15,0 9 6 16,0 7 6-16,-13 9-12 16,-6 5 0-16,0 6 4 15,-1 7 18-15,-1-1-22 0,2 0 0 16,-2-3 16-16,3-1-6 16,1-8-10-16,3-12 0 15,8-16-8-15,3-18 4 16,3-12-74-16,0-14-31 15,0 0 23-15,7-5 24 16,9-18-165-16,-1-7-184 16</inkml:trace>
  <inkml:trace contextRef="#ctx0" brushRef="#br1" timeOffset="-187647.78">15247 7181 348 0,'0'0'319'15,"0"0"-84"-15,0 0-122 0,0 0-25 16,0 0-23-16,0 0-50 16,158-269 17-16,-120 249-32 15,-4 6 0-15,-5 8-8 16,-10 4 11-16,-5 2-7 16,-5 4 2-16,-7 17 2 15,-2 11 1-15,0 1-1 16,-15 1 0-16,-14 3-7 15,0-6 2-15,-2-3-50 16,1-8-87-16,8-13-136 16,11-7-297-16</inkml:trace>
  <inkml:trace contextRef="#ctx0" brushRef="#br1" timeOffset="-186258.67">15822 6944 14 0,'0'0'58'0,"0"0"23"16,0 0 51-16,0 0 17 15,0 0-24-15,0 0-18 16,-4 2 5-16,4-2-56 0,-3-2-1 15,3-8-18-15,0-3-23 16,0 1 25-16,0 3-37 16,-4-3-1-16,0-1 22 15,-4 3-16-15,0-1 6 16,-1-1-7-16,-2 4 1 16,2-1 14-16,-2 6-21 15,-1 1 0-15,1 2-1 16,1 0 2-16,-4 0-2 15,1 16-2-15,-1 6 3 16,1 6-8-16,2 4 8 16,1-2 0-16,6 0-9 15,2-4 15-15,2-6-7 0,0-6 1 16,0-6-14-16,0-4 10 16,2-4-13-16,5 0 17 15,6 0-11-15,3-16 8 16,6-7-6-16,3-4-24 15,2-4-2-15,-3 2 28 16,-2 5 3-16,-8 10 4 16,-5 6 33-16,-5 8-20 15,0 0-6-15,4 0-4 16,0 20-3-16,1 6 57 16,-1 3-49-16,2-3 5 15,-1-1 16-15,-1-7-25 16,0-3 15-16,-4-7-13 15,0-5-1-15,1-3 10 0,3 0-9 16,6 0-3-16,8-14-3 16,3-12-10-16,-1-6-10 15,3-3-7-15,0 3 14 16,0 1-3-16,-2 5 14 16,-6 6 2-16,-3 8-7 15,-9 7 14-15,-5 4-7 16,0 1 0-16,2 0 0 15,-2 0-1-15,3 0 2 16,0 6 8-16,-3-1 6 0,0 2-7 16,0-2 0-1,-2 2-8-15,0-2 3 0,0-2 3 16,0-3-6-16,0 0 0 16,0 0 6-16,0 0 5 15,0 0-5-15,0 0 3 16,0-3-3-16,0-6-12 15,0-3 0-15,0-1 6 16,0 3-2-16,0 3-8 16,0-2 9-16,0 6 1 15,0 1 0-15,0 0 1 16,0 2-1-16,0 0 0 16,0 0 0-16,-6 0-16 15,-6 4 15-15,-1 10 1 16,-1 6 0-16,6 4 3 0,-1 4 7 15,3 2-9 1,0 2 18-16,6-1-11 0,0 0 1 16,0-5-6-16,14-6 3 15,11-5 22-15,4-12-20 16,2-3 5-16,2-1-1 16,3-26-3-16,-1-5-10 15,-1-8 1-15,-5-4-5 16,-7 0-11-16,-4-3 12 15,-7 4 4-15,-2 3-2 16,-3 1 5-16,2 1-3 16,-6 9 0-16,0 4 2 15,-2 9 13-15,0 10-10 16,0 4 1-16,0 2-6 0,0 0 1 16,0 0-3-16,0 0 2 15,0 0 0-15,0 0-1 16,0 17 9-16,-9 3-8 15,-9 5 15-15,0 8-6 16,1 0 2-16,3 6-3 16,3 3-5-16,7 2 23 15,4-1-20-15,0-2-5 16,0-5 2-16,6-6 12 16,7-4-14-16,6-5 7 15,-1-8-6-15,-3-4 27 16,7-6-25-16,5-3 0 15,2 0 0-15,3-12-4 0,-3-6-6 16,-6 0-43-16,-5 0-101 16,-9-2-112-16,-9-3-525 15</inkml:trace>
  <inkml:trace contextRef="#ctx0" brushRef="#br1" timeOffset="-186083.25">16386 6825 568 0,'0'0'294'0,"0"0"-129"16,0 0-28-16,0 0-43 16,0 0-71-16,0 0-22 15,229-71-1-15,-171 55 0 0,-10 3-3 16,-17 8-8 0,-16 2-71-16,-15 3-141 0,0 0-306 15</inkml:trace>
  <inkml:trace contextRef="#ctx0" brushRef="#br1" timeOffset="-185523.92">15556 7059 23 0,'0'0'89'0,"0"0"3"16,0 0-48-16,0 0 16 16,0 0 40-16,0 0 13 15,-42 56 15-15,27-44-22 16,-7 0-37-16,-5 2-2 16,-9-1-37-16,-4 2-5 15,0-6-21-15,0-2 9 16,9-5-13-16,6-2 0 15,9 0-4-15,9 0 3 0,7 0-116 16,0-4-197-16,5-4-199 16</inkml:trace>
  <inkml:trace contextRef="#ctx0" brushRef="#br1" timeOffset="-185200.55">14538 6803 629 0,'0'0'262'16,"0"0"-174"-16,0 0-70 16,0 0-18-16,0 0-125 15,0 0-91-15,81 17-321 16</inkml:trace>
  <inkml:trace contextRef="#ctx0" brushRef="#br1" timeOffset="-182595.14">17186 6812 254 0,'0'0'347'16,"0"0"-168"-16,0 0-54 16,0 0-15-16,0 0-85 15,0 0 1-15,52-45 8 16,-25 21-10-16,2-2 35 15,-3-4-36-15,-2-2-11 16,1-2 17-16,-5-2-19 16,1 2-10-16,-6 0 0 15,1 3 5-15,-3 4-3 16,-2 0-2-16,0 2 0 0,-2 0-4 16,-3 3 10-16,1 0-6 15,-2 4 0-15,-3 0 6 16,-2 4-2-16,0 1 3 15,0 6-7-15,0 3 47 16,3 1-46-16,-3 3 17 16,0 0-18-16,0 0 10 15,0 0-10-15,0 0 0 16,0 0 0-16,0 0-16 16,0 14 14-16,0 18 2 15,-5 11 0-15,-9 18 4 0,4 16-4 16,-2 16 0-1,5 8 0-15,1 5 5 0,2 1 5 16,-3 9-10 0,0-5 0-16,2 0 11 0,5-13 2 15,0-14-13-15,0-14 0 16,0-17 4-16,7-17 6 16,0-16-10-16,-5-10 0 15,5-10 3-15,4 0 17 16,9-22 6-16,3-17-16 15,3-7-2-15,-8-2 0 16,-7-1-8-16,-4 0 0 16,-7 1 5-16,0 1-15 15,-20-5 10-15,-10 1-3 0,-1-2-10 16,2 5-2-16,2 7 12 16,10 8 2-1,8 11 1-15,2 6-5 16,7 0 5-16,0 1 0 0,2-6-6 15,32-6 4-15,9-6 2 16,5-6 0-16,4 2 1 16,-5-2-12-16,-7 3 11 15,-7 2-2-15,-10 6-13 16,-6 5 14-16,-10 12 1 16,-2 8 0-16,-5 0 3 15,0 3-14-15,2 0 11 16,-2 0-12-16,0 0 3 0,0 0-6 15,0 0 13 1,0 0-2-16,0 3-18 0,0 23 14 16,0 6 0-16,0 7 8 15,0-3-3-15,4 0 5 16,2-8-2-16,3-1 0 16,3-9 3-16,-6-6-5 15,3-7 2-15,3-5 0 16,1 0 5-16,5-8 5 15,1-18-7-15,4-6-3 16,-7 1 3-16,-3-4-1 16,-4 3-2-16,-4 2 0 0,-5 0 3 15,0 4 12-15,0 5-12 16,0 6 3-16,0 7 1 16,0 6 2-16,0 2-9 15,0 0-1-15,0 0-4 16,0 8-29-16,0 14 32 15,0-3 2-15,0 4-32 16,0-3 19-16,17-6-63 16,8-4 23-16,6-4 32 15,-2-4-17-15,-4 0 25 16,-10-2-2-16,-9 3 15 16,-3 2-17-16,-3 7 10 15,0 6 7-15,0 2 35 16,0 0-24-16,0-1 15 15,3-5-10-15,1-3-13 16,-2-2 21-16,2-4-22 16,5-5-2-16,3 0 21 0,5 0-21 15,3-3 26-15,3-15-26 16,-1-3 9-16,0-2-16 16,-2-6 7-16,2-1-11 15,-2 0 9-15,3 0-28 16,2 3 27-16,-2 10 1 15,-2 7 2-15,-1 10-15 16,-3 0 15-16,-3 0-7 16,-5 20 6-16,-5 4-11 15,-4 3 12-15,0 0 3 0,0-1 0 16,-13-4 17 0,-5-2-17-16,1-6-2 0,-3-3 16 15,3-8-15-15,2-3 24 16,2 0-7-16,4-2 2 15,2-13 30-15,5-3-38 16,2-3 2-16,0 3 10 16,0 6-21-16,0 6 12 15,0 6-14-15,0 0 5 16,0 0-7-16,0 0 0 16,9 0 0-16,7 10-5 15,-1 8 4-15,3 2 1 16,-3 0 0-16,4-1 2 0,-4-6-3 15,-1-2 3-15,4-5-2 16,3-6 0-16,6 0 3 16,4-17-6-16,3-12 3 15,-5-10-4-15,-5-5-14 16,-5-4 16-16,-6 0 2 16,-7 0-2-16,1 4 4 15,-2 2-2-15,-1 1 0 16,5 6 3-16,-5 2 0 15,3 9 1-15,0 7-4 16,-5 6 3-16,-2 8 11 16,0 0-14-16,0 3 0 0,0 0 1 15,0 0-16 1,0 0 15-16,0 10 0 0,0 13-6 16,-9 5 10-16,0 3-4 15,3 10 0-15,1 7 0 16,5 6-6-16,0 4 7 15,0-2-1-15,0-8 0 16,0-8 3-16,7-7-3 16,6-12 0-16,5-4 0 15,-2-9-15-15,1-3-11 16,1-5-36-16,2 0-45 16,-4-4-130-16,-5-17-231 15</inkml:trace>
  <inkml:trace contextRef="#ctx0" brushRef="#br1" timeOffset="-182402.99">18689 6553 515 0,'0'0'298'16,"0"0"-150"-16,0 0-101 16,0 0-29-16,0 0-18 15,0 0 7-15,210-82-1 16,-187 70-4-16,-4-2-4 15,-13 1-28-15,-6 2-77 16,0-3-108-16,-17-2-267 0</inkml:trace>
  <inkml:trace contextRef="#ctx0" brushRef="#br1" timeOffset="-182250.01">18172 6312 702 0,'0'0'303'0,"0"0"-165"0,0 0-92 16,0 0-46-16,0 0-12 16,0 0-115-16,22 2-27 15,2 12-325-15</inkml:trace>
  <inkml:trace contextRef="#ctx0" brushRef="#br0" timeOffset="-174117.01">8488 8765 249 0,'0'0'159'0,"0"0"-93"15,0 0-31-15,0 0 21 16,0 0-7-16,0 0-18 16,-9 14 6-16,9-12-25 15,-2 2 9-15,0 0-2 16,-3 4-14-16,1 0 43 16,-3 1 6-16,5-2-15 15,0-3 9-15,2-1-40 16,0-3 2-16,0 0 14 15,0 0-2-15,0 0 55 0,15-13 31 16,12-15-98-16,4-8 8 16,5-5-15-16,-1-1-3 15,-1 6 0-15,-5 2-18 16,-5 8 15-16,-5 6 3 16,-6 4 0-16,-2 4 6 15,-6 4 3-15,-3 3 3 16,-2 0-12-16,0 5-1 15,0 0-4-15,0 0-7 16,0 5 12-16,0 12 1 0,0 10 5 16,0 2 5-1,0 11 2-15,-2 7-5 0,-10 4 1 16,-1 2-9-16,-1-3 0 16,3-6 3-1,3-10 1-15,3-12-4 0,3-6 0 16,2-10 7-16,0-6-7 15,0 0 5-15,11-12 2 16,7-16 9-16,2-5-11 16,2-1-5-16,3 1 0 15,2-1-5-15,0 5-4 16,-4 6 5-16,2 2 4 16,-5 10-14-16,-5 3 14 15,-3 5 0-15,-5 3-1 16,-3 0-18-16,0 17 14 0,-2 10 7 15,1 7-2 1,-3-1 19-16,0-3-11 0,0 0-8 16,0-10 0-16,0-6 9 15,0-6-7-15,0-6-2 16,-3-2 0-16,3 0-4 16,0 0 12-16,0-19-16 15,0-10-13-15,10-7-15 16,10-3 34-16,4-2-14 15,3 2-4-15,4 8 8 16,-4 7 6-16,-2 6 6 16,-6 9 0-16,-1 5-8 15,-5 4 8-15,-3 0 0 16,1 6 3-16,-3 12 17 0,-1 6-16 16,-4 2 12-16,-3 8-5 15,0 1-6-15,0-5 6 16,0-5-11-16,0-2 0 15,0-8 6-15,0-2 0 16,0-6-6-16,0-7 0 16,11 0-3-16,11 0 3 15,7-7 16-15,7-11-15 16,-5-3 9-16,-4 0-7 16,-3-2-3-16,-4 0 0 15,-4-3-1-15,1 1-9 16,-3 2 6-16,-1 0-19 15,-2 5 14-15,-3 4-42 16,-4 2 44-16,-4 4 7 16,0 0-2-16,0 2-4 0,-2 0 6 15,-5 2 0-15,0 2-10 16,-2 2 7-16,3 0 2 16,-6 0 1-16,5 4-16 15,-1 10 11-15,1 11-9 16,3 5 14-16,-1 6 3 15,0 4 7-15,3 2-1 16,2-4 1-16,0-8-6 16,0-4-8-16,0-9 1 15,5-2 3-15,0-9 0 0,1-4 0 16,3-2 0-16,4-4 36 16,3-17-24-16,2-11 17 15,-1 1-29-15,4-1 0 16,-2 2-11-16,4 5-6 15,-5 8 16-15,-3 7-1 16,-1 5-3-16,-3 5-7 16,-2 0 3-16,0 8-3 15,0 11 3-15,-5 4 3 16,-2 2 6-16,-2-1 13 16,0 1-5-16,0-8 30 15,0-3-36-15,0-6 1 16,0-4 2-16,0-1 3 0,0-3-8 15,0 0 10-15,0-3-4 16,0-17-6-16,0-3-9 16,16-9-20-16,4 3 20 15,0-2-27-15,3 2 36 16,-4 4 0-16,-1 6 2 16,1 5-4-16,-4 6 2 15,-1 5 0-15,-1 3 25 16,-3 0-18-16,2 0-5 15,-1 18 9-15,-3 8-2 16,2 2 23-16,-3 0-32 16,-1-1 0-16,3-5 3 15,-2-8 3-15,0-7-6 16,3-4 0-16,4-3 5 0,4 0 13 16,4-18-18-16,3-10 0 15,0-6-3-15,-2-5 5 16,2-3-4-16,-2 0-5 15,-3-2-3-15,-1 0-2 16,-3-2 12-16,-3-2 0 16,1 0 2-16,-5 4 11 15,-3 7-3-15,-3 7 10 16,-1 12-13-16,-2 9 35 16,0 2-34-16,0 7-4 15,0 0 8-15,0 0-8 0,0 0-8 16,0 2 2-1,0 20 0-15,0 10-8 0,-5 11 10 16,-5 4 0 0,-4 6 0-16,1 1 12 0,-3 0-12 15,3-2 9-15,2 1-8 16,1-6 30-16,8-3-30 16,0-8 1-16,2-7 14 15,0-11-8-15,0-7-8 16,14-8 2-16,7-3-1 15,9 0 27-15,10-20-28 16,9-12 0-16,4-9-3 16,1 0-28-16,-5 3-31 15,-13 4-52-15,-12 3-254 0,-19 9-380 16</inkml:trace>
  <inkml:trace contextRef="#ctx0" brushRef="#br0" timeOffset="-173936.02">10022 8569 757 0,'0'0'306'0,"0"0"-168"15,0 0-49-15,0 0-53 16,0 0-36-16,0 0 0 16,167-133-4-16,-123 111-18 15,-4 8-40-15,-5 9-99 16,-12 5-172-16,-9 0-355 0</inkml:trace>
  <inkml:trace contextRef="#ctx0" brushRef="#br0" timeOffset="-172736.64">10200 8705 18 0,'0'0'126'0,"0"0"-111"15,0 0 46-15,0 0-4 16,0 0 3-16,0 0 38 16,40 0 8-16,-30 0 19 15,0-7 18-15,9-6-62 16,0-6-22-16,1 2-35 0,-1-1-15 16,-4 2-8-16,-5 2-1 15,-2 3 6-15,-4 3 0 16,-2 6-3-16,-2 0-3 15,0 2 5-15,0 0-5 16,0 6 0-16,0 16 16 16,0 7 16-16,0 0 28 15,0-3-35-15,0 1-5 16,0-5 1-16,0-5-15 16,3 0-1-16,5-8-4 15,4-2 5-15,1-7 9 0,-2 0-11 16,3 0-2-1,-6-12 3-15,3-7 3 0,3-4-16 16,3-5 4 0,4-4-14-16,1 2 10 0,-5 3 0 15,-3 7 8-15,-3 8 0 16,-7 8 1-16,-4 4-1 16,4 0 0-16,-4 4-21 15,0 16 21-15,0 5 18 16,0 1-4-16,0 2 12 15,0-5-26-15,0-2 20 16,0-3-9-16,8-4-9 16,1-5 16-16,2-4-11 15,-2-5-7-15,2 0 10 0,5 0-1 16,-3-19-10 0,3-8 1-16,-5 1-20 0,-2-2 15 15,-7 0-23-15,-2 3 11 16,0 4 14-16,0 2-25 15,0 6 27-15,0 4 1 16,0 7 0-16,0 2 17 16,-7 0-17-16,-4 4 0 15,-3 14 1-15,-1 3 5 16,6 2 4-16,2 2 0 16,3 1-7-16,4-1 19 15,0 1-20-15,0-3 9 16,6-7-5-16,6-4 4 0,1-7-10 15,3-5 1-15,4 0 2 16,2-12 22-16,3-14-23 16,2-6-2-16,0-2 0 15,0 3-13-15,-8 1 8 16,-1 5-9-16,-5 7 2 16,-4 8 0-16,-2 6 12 15,-2 4 0-15,-1 0 0 16,2 0-4-16,4 10 4 15,-4 12 15-15,1 4-14 16,-5 5 35-16,-2 1-36 16,0-5 10-16,0 0-4 15,0-9 5-15,0-6-12 16,0-4 1-16,0-8 0 0,0 0 10 16,0 0-6-16,0-3 0 15,0-18-4-15,16-11 1 16,6-4-6-16,0-3 0 15,5 3-7-15,-2 4 1 16,-6 6 0-16,-3 6 11 16,-3 10-2-16,-8 3 12 15,0 7-9-15,-3 0 0 16,-2 0 8-16,2 3-4 16,2 21 1-16,1 4 6 15,1 7 7-15,2 0-11 0,2-3 3 16,6-5-11-1,-2-7 4-15,-2-9 1 16,0-6 0-16,1-5-5 0,1 0 0 16,1-24-16-16,-2-12-7 15,-5-7-58-15,-6-7-185 16,-2-2-339-16</inkml:trace>
  <inkml:trace contextRef="#ctx0" brushRef="#br0" timeOffset="-172590.86">10844 8291 472 0,'0'0'384'0,"0"0"-344"0,0 0-25 16,0 0-15-16,0 0-57 16,0 0-297-16</inkml:trace>
  <inkml:trace contextRef="#ctx0" brushRef="#br0" timeOffset="-171050.06">12063 8358 3 0,'0'0'317'0,"0"0"-96"16,0 0-41-16,0 0-30 16,0 0-9-16,0 0-59 15,12-70-1-15,-12 70-24 16,0 0-49-16,0 0 7 16,0 0-15-16,0 23-4 15,0 13-3-15,-14 9 14 16,3 3 6-16,1 2 1 15,2-6-10-15,6-6 9 16,2-7-13-16,0-10 0 16,0-7-2-16,0-10 7 15,0-4-5-15,4 0 10 0,10-22-8 16,1-8 14-16,6-3-16 16,1-4 0-16,1 2-7 15,3 3 3-15,-2 3 4 16,-3 9 0-16,-6 6 2 15,-3 7-8-15,-6 7 6 16,-2 0-8-16,1 7-2 16,1 17 11-16,6 6-1 15,-1 2 0-15,5 0 7 16,-1-6 4-16,3-3-11 16,-3-10 0-16,1-5 0 15,5-8 14-15,-2 0-14 16,2-16 4-16,-4-10 2 0,-3-4 3 15,-10-2-9-15,-2-3-19 16,-2-4 17-16,0-3-38 16,-4-5 22-16,-14 3 11 15,3 6 7-15,1 10 3 16,5 10-2-16,7 12 8 16,0 4 36-16,2 2-42 15,-2 0-6-15,-1 12-2 16,-1 12 3-16,4 5-8 15,0-2 10-15,0-3 0 16,9-1 0-16,13-4 8 16,5-5-8-16,-1-3 0 0,1-5 3 15,0-6-6 1,0 0 3-16,-3-22-9 0,3-14 1 16,-7-7-25-16,-4-3 21 15,-8-1 0-15,-6 4 12 16,-2 5-7-16,0 4 13 15,0 4-6-15,0 8 28 16,0 5-23-16,0 12 18 16,0 3 0-16,0 2-21 15,0 0 1-15,0 0-3 16,0 0-7-16,0 11-2 16,0 16 12-16,0 9-3 15,0 12 6-15,0 10-2 16,0 4 19-16,0 5-23 15,-4-4 0-15,0-4 10 0,0-5-2 16,-1-7-8-16,1-15 1 16,2-15 6-16,2-7 2 15,0-8-9-15,0-2 0 16,0 0 22-16,0-8-17 16,19-16 6-16,8-12-11 15,2-4 4-15,0-4-15 16,-4 6 11-16,-6 5 0 15,-3 12-5-15,-5 7 13 16,1 7-8-16,-4 6 0 16,3 1 8-16,5 0-10 15,-1 14 2-15,6 10 0 0,-3 8 0 16,-1-2 6-16,-3-3-6 16,-1-2 0-16,-2-7-26 15,3-4 6-15,1-5-53 16,8-4-78-16,1-5-68 15,3 0-321-15</inkml:trace>
  <inkml:trace contextRef="#ctx0" brushRef="#br0" timeOffset="-170300.53">13209 8346 404 0,'0'0'307'16,"0"0"-115"-16,0 0-79 15,0 0 3-15,0 0-60 16,0 0-27-16,21-69 14 0,-21 66-40 15,0-4 19-15,0-3-9 16,0 5-7-16,-7-4 13 16,-9 8-19-16,-4 1 0 15,-4 0-10-15,-5 14 9 16,2 12 0-16,2 6 0 16,3 0 1-16,7-2-4 15,3-2 4-15,8-2 0 16,4-6-6-16,0-6 12 15,0-4-6-15,0-8 0 16,8-2 4-16,4 0 8 16,-1-8-12-16,1-14 0 15,-2-2 0-15,6-3 2 16,-3 4-2-16,0 0 0 0,-1 7 1 16,-5 6-1-16,-1 7 0 15,-2 3 0-15,4 0-8 16,-2 2 1-16,5 18 7 15,3 3 10-15,3 4-7 16,6-3 25-16,-1-4-26 16,-2-6-2-16,0-6 5 15,-5-6 7-15,1-2-12 16,1 0 0-16,0-7 9 16,3-14-3-16,2-7-6 15,2-8-4-15,1-7 2 16,-2-8-23-16,-4-4 21 15,-1-5 4-15,-7 0 0 0,-3 6-5 16,-4 6 5 0,-4 12 0-16,2 10 3 0,0 12 9 15,0 7-2 1,-2 6 2-16,0-1-9 0,0 2 9 16,0 0-12-16,0 0 0 15,0 0-4-15,0 16-3 16,0 10 7-16,-2 7 0 15,-2 10 0-15,2 6 13 16,0 9-7-16,2 0-6 16,0 0 3-16,0-7 5 15,0-7-8-15,6-8 0 0,5-13 2 16,-5-11-6-16,2-8 4 16,-4-4-12-16,-2 0 1 15,0 0-26-15,1-8 13 16,-3-11-69-16,0-4-174 15,0-5-248-15</inkml:trace>
  <inkml:trace contextRef="#ctx0" brushRef="#br0" timeOffset="-170133.07">13428 8183 748 0,'0'0'249'16,"0"0"-53"-16,0 0-90 15,0 0-82-15,0 0 8 16,0 0-15-16,151-94-16 0,-99 83 18 15,-1-1-19-15,-4 4 0 16,-7 7-6-16,-14 1-76 16,-10 0-60-16,-13 0-240 15</inkml:trace>
  <inkml:trace contextRef="#ctx0" brushRef="#br0" timeOffset="-168267.09">14422 8179 350 0,'0'0'178'16,"0"0"-63"-16,0 0-12 15,0 0 23-15,0 0-58 16,0 0 18-16,38-118 2 16,-36 102-15-16,0 3 9 15,-2 10-42-15,0 1-3 0,0 2-19 16,0 0-11-16,0 0-14 16,-2 18 3-16,-11 18 4 15,-3 7-4-15,3 8 5 16,6 0-1-16,3-7 0 15,4-8 5-15,0-10-7 16,0-7 2-16,0-6 0 16,0-9-10-16,9-4 8 15,9-4 2-15,6-23-7 16,5-7 8-16,-2 1-5 16,-3 3 4-16,-5 1-4 15,-7 7-8-15,1 4 12 16,-3 6 0-16,1 2 0 0,-3 4 2 15,2 6-7-15,-1 0 5 16,-1 0 0-16,4 10-2 16,-1 12 9-16,0 4-4 15,5 2 9-15,-3-5-1 16,3-8-7-16,-1-7-4 16,-1-8 3-16,-1 0 25 15,1 0-27-15,-1-18 9 16,-2-8-10-16,-2-2-4 15,-3-7 4-15,-3-2-21 16,-3-1-8-16,0-2 27 16,0 2-20-16,-13 6 22 15,-1 6-6-15,5 9 10 16,3 8-4-16,1 6 7 0,0 3-4 16,-1 0 4-16,-3 0 2 15,-2 17-9-15,4-1 1 16,5 2 13-16,2 0-9 15,0 2-5-15,18 0 3 16,15-4 24-16,9-5-24 16,5-9 3-16,0-2-6 15,-2 0 3-15,-3-5-13 16,-4-13 9-16,0-5-20 16,0 0 13-16,-7-2-14 15,-2 6 7-15,-11 6 6 16,-7 8-10-16,-7 2 14 15,-2 3 5-15,0 0-6 16,3 0 2-16,0 18 8 0,2 4 9 16,-1 5-1-16,0 3-3 15,6-2 0-15,-3-4-9 16,0-8 1-16,-3-3 7 16,-4-8-3-16,1-1-5 15,-3-4 0-15,0 0 10 16,0 0-5-16,0 0-5 15,0-8 3-15,0-13-10 16,0 2-11-16,-3-3 17 16,-3-4-1-16,-1 2-11 15,1 4 7-15,1 2 6 0,0 6 0 16,3 8-1-16,0 4 4 16,-3 0-3-16,-3 0 0 15,-6 17-5-15,-1 11 5 16,-1 7 0-16,-1 4 0 15,3 4 2-15,5-1 3 16,5-2-5-16,4-8 0 16,0-10 7-16,0-8-11 15,0-10 4-15,0-4 0 16,6 0 0-16,10-14 3 16,4-16-3-16,0-4 0 15,3 2-22-15,-4 0 17 16,1 8-8-16,-1 2 10 0,-9 7-14 15,-1 8 23 1,-5 5-6-16,-1 2 0 0,2 0 15 16,3 17-14-16,1 10 11 15,7 2-8-15,-3-4 29 16,5-1-31-16,0-6 15 16,-2-8 6-16,2-6-22 15,-1-4 37-15,1 0-26 16,0-6-6-16,0-16 15 15,-1-4-12-15,4-6-9 16,1-2 0-16,3-2 6 16,-1 2-13-16,0 0 7 0,-1 2 0 15,-5 6-10 1,-3 5 16-16,-4 6-6 0,-4 7 0 16,-4 3 5-16,-3 3 1 15,0 2-6-15,0 0 0 16,0 0-15-16,0 18 8 15,0 5 7-15,0 1 0 16,0-1 3-16,17 2-5 16,12-2 2-16,0-9 0 15,-2 1 18-15,-11-5-14 16,-8-4 11-16,-3 1-15 16,-5 4 9-16,0 3-10 15,0 2 1-15,0 0 0 16,-7-4-9-16,-1-6-30 15,0-6 4-15,-3 0-5 0,-2 0-17 16,-9-4-87-16,-5-3-191 16,-2-2-382-16</inkml:trace>
  <inkml:trace contextRef="#ctx0" brushRef="#br0" timeOffset="-166933.86">16613 8017 432 0,'0'0'278'0,"0"0"-120"15,0 0-91-15,0 0 31 16,0 0-31-16,0 0-53 16,29-28 18-16,-6 11-24 15,-1-5 33-15,0-3-15 16,3-3-24-16,-3-6 24 0,-2-1-26 15,0 0 0-15,-6-2-8 16,-3 5 8-16,-5 6-10 16,-4 5-6-16,-2 4 12 15,0 7-11-15,0 5 14 16,0 0 1-16,-4 5-6 16,-7 0 5-16,-5 0 1 15,3 10 0-15,-1 10 1 16,3 6-9-16,1 4 8 15,0 10 0-15,6 2 29 16,-1 3-25-16,5-1 12 0,0-5-4 16,0-1-9-1,0-4 22-15,0-7-25 0,0-7 0 16,7-10 3-16,2-9 8 16,0-1-11-16,4 0 4 15,1-5-1-15,-1-15 17 16,1-4-20-16,-1-3 0 15,3-1-11-15,1 1 14 16,3-1-4-16,3 2 1 16,-4 5 0-16,-2 7-6 15,-5 4 6-15,-4 7 0 16,-4 3-9-16,3 0-1 16,-3 0 5-16,2 13 3 15,1 9 4-15,-2 5 34 16,0 3-30-16,-5-1-2 15,2 2 19-15,0-9-12 0,2-4-10 16,-2-6-1-16,1-10 6 16,-3-2 1-16,4 0-3 15,5-2-2-15,2-22 21 16,10-8-16-16,-2-6-9 16,4-1 2-16,-3 3 0 15,-1 1-5-15,0 10 5 16,-9 5 0-16,0 10 0 15,-6 6 14-15,5 4-9 16,2 0-5-16,3 10 3 16,-1 14 15-16,1 7-18 15,-6 0 4-15,1 2 2 16,0-8 5-16,-2 0-11 16,-1-7 0-16,1-6-25 0,0-5 6 15,2-4-64-15,4-3-26 16,3 0-69-16,3-21-275 15</inkml:trace>
  <inkml:trace contextRef="#ctx0" brushRef="#br0" timeOffset="-166075.34">17576 7798 416 0,'0'0'237'16,"0"0"-112"-16,0 0 3 15,0 0-30-15,0 0-27 0,0 0 3 16,0 0-47-1,32-28 18-15,-32 24-10 0,0 2-18 16,0-4 5-16,-9 4-22 16,-3 2 0-16,-1 0-1 15,-3 0 2-15,-1 0-5 16,-1 18 4-16,0 4 0 16,0 4-4-16,3 1 4 15,3-6 0-15,6-3 0 16,6-6 2-16,0-5-2 15,0-3 0-15,0-4 2 16,0 0-5-16,0 0 3 0,0 0 0 16,0 0 4-1,0-3 6-15,11-17-11 0,9-3 1 16,-2 0 0-16,-1 5-5 16,-3 8 5-16,-1 6 0 15,0 4 0-15,3 0 15 16,5 20-15-16,2 8 19 15,2 0-14-15,0-1 16 16,-3-4-20-16,-6-6-1 16,-5-5 0-16,-4-6-6 15,-3-6-5-15,5 0-16 16,3-6-1-16,0-19 20 16,2-7-56-16,1-2-36 15,-4-8 3-15,1-2 23 16,-3-2 72-16,-1 2 2 0,4 2 21 15,1 4 62 1,-1 7-5-16,-4 11 23 0,-1 13-27 16,-5 3-48-16,-2 4 17 15,0 0-36-15,0 0 4 16,0 1-11-16,0 17 6 16,0 6-6-16,0 5 0 15,0 0 12-15,4 5-12 16,8-1 0-16,3-3 6 15,-1-6 3-15,-3-4-8 16,0-6-1-16,-6-6 0 16,-1-1 3-16,-2-7-3 15,5 0 0-15,4 0 1 16,7 0-2-16,5-7 1 0,-2-3-2 16,-1 2 2-16,-9 4-17 15,-3 2 16-15,-6 2 1 16,-2 0 0-16,0 0-8 15,0 8 14-15,-16 10-6 16,-7 2 0-16,0-2 10 16,-2-4-10-16,-2-2 0 15,4-6 1-15,4-3-9 16,3-3 4-16,5 0-27 16,7 0-14-16,4 0-104 15,0 0-113-15,0-9-277 16</inkml:trace>
  <inkml:trace contextRef="#ctx0" brushRef="#br0" timeOffset="-165940.43">18196 7819 228 0,'0'0'173'15,"0"0"-173"-15,0 0-6 16,0 0-157-16</inkml:trace>
  <inkml:trace contextRef="#ctx0" brushRef="#br0" timeOffset="-165336.08">17888 7642 421 0,'0'0'230'0,"0"0"-45"16,0 0-26-16,0 0-45 16,0 0-34-16,0 0-31 15,0-38-27-15,0 38 27 16,0 0-46-16,2 0 4 15,-2 7-4-15,2 15 3 0,-2 7 5 16,0 3-11-16,0 3 7 16,0 2 2-16,0-1-7 15,0-2-2-15,0-7 1 16,0-8 12-16,0-6-11 16,0-5-2-16,0-7 2 15,0-1 13-15,0 0-10 16,0 0 10-16,12-14 10 15,13-8-11-15,4-4-21 16,2 3 7-16,3 2-15 16,-3 5 8-16,-2 8-10 15,2 8 10-15,-4 0 6 16,-4 0-20-16,-4 12 16 0,-11 6 2 16,-8 5 1-1,0-4-10-15,-10 3 15 0,-17-2-3 16,-7-1 0-16,1-1 13 15,-2-7-10-15,1 0-3 16,5-8 5-16,4-3 8 16,5 0-7-16,7 0-6 15,4-10 0-15,4-2-2 16,5 0-15-16,0 3-33 16,5 2-103-16,17 2-129 15,5 2-216-15</inkml:trace>
  <inkml:trace contextRef="#ctx0" brushRef="#br0" timeOffset="-164623.45">18272 7904 525 0,'0'0'205'0,"0"0"-79"15,0 0-32-15,0 0-11 16,0 0-35-16,0 0 20 15,118-126-19-15,-103 97-35 16,-5 2 18-16,-1-4-29 16,-5 4 9-16,-2-4-6 15,2 2 9-15,-2 3-18 0,4 1 3 16,-4 8 0-16,2 5 9 16,-4 1-2-16,0 8 4 15,2 3 7-15,-2 0-7 16,0 0-9-16,0 0-2 15,0 0 0-15,0 0-15 16,0 0 17-16,0 22-2 16,0 6 3-16,0 8 7 15,0 4-4-15,0 4-6 16,-2 2 2-16,2-2 17 16,0-2-10-16,0-4-9 15,0-10 0-15,5-9 11 0,1-9-13 16,3-9 2-16,2-1 0 15,2 0 22-15,8-5-15 16,-1-13-7-16,4-4 0 16,3-5-1-16,2-2-6 15,2-4-10-15,0 3-10 16,-2 0 25-16,-4 5-33 16,-7 2 23-16,-5 5 0 15,-4 2 1-15,-7 6 2 16,-2-1 9-16,0 4 0 15,-4 0 8-15,-14 2-2 16,-4 5-6-16,-1 0 0 16,1 0 4-16,4 0-11 0,2 5 7 15,6 9 0 1,3 3 28-16,3 3-28 0,4 6 24 16,0 3-3-1,0-3-17-15,0 1 30 0,17-2-34 16,10-8 0-16,4-7 13 15,5-8-6-15,4-2-14 16,-4-3-9-16,-1-16-42 16,-4-3 0-16,1 0-179 15,-3 2-128-15,-2 2-222 16</inkml:trace>
  <inkml:trace contextRef="#ctx0" brushRef="#br0" timeOffset="-164075.05">19043 7678 181 0,'0'0'265'16,"0"0"-105"-16,0 0-12 15,0 0-31-15,0 0-21 0,0 0-29 16,14 0-30-16,-14 0 25 16,2 0-27-16,-2 0 6 15,0 0 31-15,0 0-52 16,0-1 11-16,-4-5-31 16,-12 3 7-16,0 1-10 15,0 2 3-15,1 0 0 16,3 0-7-16,0 0 9 15,0 11-2-15,1 6 0 16,5 4 0-16,1 4-1 16,5 1 1-16,0-2 0 15,0-2-2-15,11-6 13 0,9-8-11 16,7-8 0-16,4 0 2 16,1-16 11-16,-1-11-13 15,-6-5 0-15,-6-5-3 16,-5 2 11-16,-6-4-8 15,1-1 0-15,-5-3 1 16,2 0 1-16,-4-3-2 16,2 1 0-1,-4 5-5-15,2 7 11 0,-2 10-6 16,0 14 0-16,0 4 0 16,0 5-10-16,0 0 10 15,-8 8 0-15,-8 12-12 16,1 4 19-16,1 7-8 15,3 7 1-15,7 8 0 0,4 7 5 16,0 3-3-16,15 1-2 16,16-5 21-16,2-8-11 15,0-12-10-15,-1-9 0 16,-3-14 3-16,-2-9-13 16,-5 0-30-16,-5-26-49 15,-7-8-168-15,-6-7-421 16</inkml:trace>
  <inkml:trace contextRef="#ctx0" brushRef="#br0" timeOffset="-162205">19977 7724 395 0,'0'0'294'16,"0"0"-149"-16,0 0-67 16,0 0 24-16,0 0 13 0,0 0-90 15,40-34-16-15,-18 6 40 16,1-3-40-16,-3-8 10 16,0-5-15-16,-2-5 3 15,-3-1 5-15,1-2-12 16,-3 2 0-16,-1 5-8 15,-3 6 5-15,-5 5 3 16,-2 8-2-16,0 8 6 16,-2 6-3-16,0 7 4 15,0 3-5-15,0 2 19 16,0 0-13-16,0 0-11 16,0 0 5-16,-4 23 0 15,-11 7-7-15,-1 8 7 16,3 10 0-16,-1 7 7 0,5 5 0 15,3 3 0-15,0 2 5 16,6-5-9-16,0-4 17 16,0-8-20-16,6-8 0 15,7-11-2-15,-3-12 13 16,2-8-11-16,1-9 0 16,3 0 4-16,-1-19 3 15,6-13-7-15,1-6-7 16,-4-6 4-16,0 2-30 15,-5 2 20-15,-4 5 3 16,-2 7 0-16,-3 6-3 16,-4 8 10-16,2 9 3 15,-2 5-3-15,0 0-8 0,0 5 3 16,0 17 7-16,0 9 1 16,0-3 9-16,0 4-9 15,7-5 0-15,-1 0 0 16,4-4 9-16,1-3-9 15,-3-8 0-15,2-3 4 16,1-7 1-16,5-2 1 16,3 0-6-16,6-18 0 15,-3-8-8-15,-4-2-2 16,-4-2-13-16,-6 3-28 16,-1 4 34-16,0 2 2 15,-3 7 15-15,-1 4 21 16,-1 6-19-16,-2 4 20 0,6 0-22 15,1 8-5 1,4 15-1-16,2 7 9 0,4-1-3 16,2 1 0-16,1-4 5 15,1-6-5-15,-4-5 0 16,-3-11 2-16,1-4 14 16,-1 0-14-16,-3-12 8 15,4-12-10-15,-1-5-3 16,-1-2 3-16,3-1-7 15,-8 3 7-15,-1 4 9 16,0 4-7-16,-2 7 19 16,-1 6 19-16,0 6-39 0,-2 2 3 15,1 0-4 1,-1 10 15-16,2 18-9 0,1 8-5 16,2 9 11-16,-5 9-11 15,-2 8 11-15,0 8-12 16,0 9 0-16,-4 4 6 15,-15 6 5-15,-1 5-8 16,3-1-3-16,-1-8 0 16,2-14 3-16,2-17-3 15,6-18 0-15,1-14 1 16,3-10 0-16,2-7 1 16,2-5-2-16,-5 0 37 15,-4-3-13-15,0-25 28 0,-5-12-38 16,6-12-8-1,1-13 36-15,7-11-40 0,0-6 5 16,5 0-7-16,22 5 9 16,4 7-9-16,2 12 0 15,0 8-18-15,1 8 16 16,-3 8-57-16,-2 8-3 16,-2 8-10-16,-3 6-159 15,-3-2-341-15</inkml:trace>
  <inkml:trace contextRef="#ctx0" brushRef="#br0" timeOffset="-159802.02">21569 7475 216 0,'0'0'193'15,"0"0"8"-15,0 0-89 16,0 0-1-16,0 0 11 15,0 0-38-15,26-78 13 0,-21 60-23 16,-2 6-43-16,-3 5 24 16,0 1-36-16,0 6 3 15,0 0-21-15,0 0-1 16,0 11-1-16,0 15-4 16,0 8 5-16,0 2-1 15,0 2 4-15,0-4-3 16,0-2 0-16,0-7-5 15,4-9 5-15,5-8-16 16,1-8 5-16,6 0 3 16,3-22 11-16,0-9-3 15,-1-2 0-15,-3-2 6 0,4 0-10 16,-4 4 4-16,1 1 0 16,-1 4 0-16,-1 4 3 15,-6 4-3-15,1 6 0 16,-4 6 9-16,0 1 8 15,-3 5-4-15,-2 0-8 16,2 0 1-16,0 0-6 16,3 20 0-16,-1 15-9 15,2 5 19-15,2 9-9 16,-4 5-1-16,-2 7 0 16,0 4 3-16,-2 6 2 15,0 0-5-15,0-1 0 16,0-3 5-16,0-7-7 15,-2-8 2-15,-6-6 0 16,-2-11 2-16,4-6 4 0,-3-11-6 16,0-6 6-16,2-5 4 15,-2-4 0-15,-4-3 2 16,-1 0-1-16,-3 0 32 16,-1 0-38-16,-5-10 14 15,4-14 7-15,3-8-23 16,5-6 27-16,11-8-18 15,0-6-10-15,11-6 16 16,26-5-12-16,9-3-6 16,7-4 0-16,0 4-5 15,-6 5-3-15,-9 10 3 16,-9 8-2-16,-7 11-6 16,-6 8 2-16,-2 8 8 15,-6 4 2-15,-4 10-2 0,-1 1-8 16,-1 1 11-16,-2 0-12 15,0 0 4-15,0 0-16 16,0 17 24-16,0 12-3 16,0 4 10-16,0 6-13 15,0-2 6-15,0-2 0 16,0-9-6-16,0-6 11 16,0-8-5-16,0-9 0 15,0-3-5-15,2 0-7 16,8 0 10-16,2-15 2 15,5-9-11-15,-2-7-8 0,-4-3 7 16,-4-2 2-16,-5 2-12 16,-2-2 17-16,0 2-6 15,0 2 10-15,0 5-14 16,0 10 18-16,0 8-3 16,0 2 0-16,-2 7 4 15,-5 0-17-15,0 0 13 16,-4 0 0-16,0 16-10 15,0 0 13-15,4 5-3 16,1 0 0-16,4 4 4 16,2 0-3-16,0 0-1 15,0-3 0-15,2-4-1 16,6-3 6-16,3-4-5 0,5-6 0 16,-3-5 5-16,5 0-8 15,3 0 3-15,0-17 0 16,2-8 2-16,-5 0 4 15,2-4-6-15,-2 1 0 16,-3 2 2-16,1 2-4 16,-3 2 2-16,1 2 0 15,-3 6-7-15,0 5 12 16,-6 2-6-16,-1 5 1 16,-4 2-5-16,0 0-4 15,0 15-9-15,0 14 18 16,0 8-1-16,-4 0 6 15,-1 4-5-15,2-3 0 0,3-3 1 16,0-7-3-16,0-7 2 16,0-12 0-16,0-5-2 15,8-4 10-15,0 0-8 16,8-13 0-16,-1-13 7 16,4-2-15-16,-2-2 8 15,3-3-21-15,1 3 19 16,-4 2-23-16,-1 0 25 15,-5 6-1-15,-2 6 1 16,-5 4 1-16,1 7-1 16,-3 5 0-16,-2 0-5 0,0 0 2 15,0 15 3 1,2 7 2-16,3 4 2 16,1 2 9-16,3 2-13 15,0-2 0-15,2-5 14 0,2-8-5 16,-1-5-9-16,-1-6 4 15,1-4-4-15,3 0 38 16,-1-10-33-16,1-12-4 16,-1-5 3-16,-1-2 2 15,-3-3-7-15,0-4 1 16,-1 0 0-16,-3-2 2 16,0 7 0-16,-3 4-2 15,-3 10 39-15,0 9-31 16,0 7 20-16,0 1-28 15,0 0 11-15,-9 0-19 0,-2 14 8 16,5 2 0-16,3-2-9 16,3 0-18-16,0-5 13 15,0 0-6-15,9-1 5 16,6-2 7-16,1 0-1 16,0 3 9-16,0 2-10 15,-1 3 12-15,3 2-2 16,-5-4 0-16,-4 2 0 15,-2 2-1-15,-5 2 1 16,-2 0 0-16,0 0 21 16,0-5-17-16,2-1 5 15,7-8-4-15,5-4-4 0,7 0 38 16,4 0-28-16,2-13-3 16,-4-4 1-16,-8 0-2 15,-6 5-13-15,-9 0 6 16,0 2-50-16,0 0-42 15,0-6-384-15</inkml:trace>
  <inkml:trace contextRef="#ctx0" brushRef="#br0" timeOffset="-157489.78">23729 7086 408 0,'0'0'283'15,"0"0"-129"-15,0 0-70 16,0 0-9-16,0 0-64 16,0 0 8-16,0 0-7 15,-83-4 10-15,57 25 37 0,-1-2-28 16,4 4-3-16,8 0-1 15,9 1-23-15,6 5-2 16,0-1-2-16,10 2 0 16,24-2 5-16,6 0-4 15,0-3-1-15,-4-6 0 16,-12-5 7-16,-11-1-10 16,-8-6 3-16,-5-3 0 15,0 2 9-15,-9-2-7 16,-16 1 13-16,-4-4 6 15,0-1-15-15,3 0-3 16,0 0-3-16,5 0 0 16,8-10 20-16,1 2-10 15,8 2 13-15,2-3 13 0,2 6-28 16,0-1 22-16,0 2-13 16,0 2-9-16,0 0 2 15,0 0-10-15,0 0-3 16,0 0-3-16,0 0-6 15,0 0 12-15,0 0 0 16,0 6 0-16,0 3 3 16,6-4-3-16,3 4 0 15,5-2-3-15,1 1-4 16,3-4 5-16,3-4-5 16,4 0 5-16,0 0-11 15,2-14 13-15,2-11-7 16,-6 0 7-16,-1-1-29 0,-7 0 27 15,-1 2 1-15,-5 2 1 16,-3 2-4-16,-3 6 4 16,-1 2 0-16,0 2-1 15,0 4 4-15,-2 3-3 16,2 2 0-16,-2 1 0 16,0 0-9-16,0 0 9 15,3 0 0-15,-3 1-7 16,3 16 10-16,1 3-3 15,5 4 0-15,4 2 2 16,0 0 2-16,0-4-3 16,1-6-1-16,-1-5 0 15,1-11 4-15,-1 0-4 16,-1 0 0-16,-4-23 3 0,1-5-5 16,-5-2 2-1,-4-5 0-15,0-2-2 0,0-3-12 16,0-2 14-16,-8-1-5 15,-5 11 5-15,-1 10-6 16,5 11 9-16,3 11-3 16,-4 0 0-16,-1 1-2 15,1 19 2-15,-2 8 0 16,5 0 0-16,5 3 11 16,2-4-9-16,0-1-2 15,2-3 0-15,17-5 9 0,2-4-9 16,2-4 0-16,-3-9 1 15,5-1 5-15,-1 0-4 16,-2-11-2-16,5-14 0 16,0-5-4-16,-2-3 0 15,0-6 4-15,-2-3 0 16,0 4-7-16,-8 0 9 16,1 3-2-16,-5 8 0 15,-2 1 8-15,-5 7-8 16,1 10 5-16,-5 3-5 15,0 6 27-15,0 0-27 16,0 0 0-16,0 0 0 16,0 2-7-16,0 14 7 15,-2 4 0-15,-5 2 0 0,-2 3-3 16,0 6 6-16,0 4-3 16,-2 4 0-16,2 4 0 15,2-2 0-15,5 0 0 16,2-5 0-16,0-2-3 15,0-6 7-15,0-5-4 16,11-2 0-16,3-7 2 16,1-8-2-16,1-6 0 15,1 0 0-15,4 0-1 16,-1-20 3-16,0-6-2 16,-2-4 0-16,-3-2-9 15,-3 0 9-15,-4 2 0 16,-1 0 1-16,-1 5-2 15,0 8 2-15,-2 8-1 16,-2 3 1-16,-2 6 8 0,0 0-11 16,0 0 2-16,0 0 0 15,0 8-11-15,0 12 15 16,0 5-4-16,-2-1 0 16,-2-2 9-16,4 0-9 15,0-5 0-15,0 2 0 16,0-6 2-16,4-4 1 15,9-3-3-15,-1-4 0 16,1-2 0-16,-1 0-4 16,5-20 4-16,-2-7 0 0,3-1-13 15,0 3 13 1,-5 1 0-16,0 3 0 0,-3 6 1 16,-2 5-1-1,-3 6 0-15,-3 1 0 0,-2 3-5 16,2 0 5-16,0 10 0 15,1 12-7-15,2 0 18 16,1 1-11-16,3-3 0 16,2-3 4-16,2-5 3 15,0-3-2-15,5-5-5 16,-1-4 1-16,0 0 12 16,-1 0-13-16,-1-14 0 15,-1-9 2-15,3-4-4 16,-1-5 2-16,-3-4 0 0,1-3-2 15,-3 3 0-15,-5-2 2 16,1 4 0-16,-5 0 0 16,1 4 6-16,-3 6 0 15,0 5-1 1,0 5 3-16,0 7 2 0,0 5-4 16,0 2-6-16,0 0 3 15,0 0-9-15,0 0 6 16,0 0 0-16,0 0-4 15,0 4-6-15,0 13 10 16,0 8 0-16,-9 5 1 16,4 7 0-16,3 4 5 15,2 10-6-15,0 3 6 0,0 1 6 16,0-2-4-16,16-10-8 16,-1-6 7-16,1-11 7 15,-3-11-9-15,0-6-5 16,5-9 2-16,3 0 9 15,4-9-2-15,0-17-9 16,2-9 3-16,-2-3-14 16,-5-1-16-16,-2-1-25 15,-7 3-22-15,-4 1-185 16,-7 4-271-16</inkml:trace>
  <inkml:trace contextRef="#ctx0" brushRef="#br0" timeOffset="-157269.35">24757 7131 681 0,'0'0'202'0,"0"0"-105"16,0 0 85-16,0 0-106 16,0 0-9-16,0 0-44 15,227-100-5-15,-185 68-12 16,-11 3 4-16,-8 0-9 15,-7 9-1-15,-3 5-42 16,1 9-29-16,-4 6-208 16,-3 0-233-16</inkml:trace>
  <inkml:trace contextRef="#ctx0" brushRef="#br0" timeOffset="-156094.33">25088 7150 168 0,'0'0'145'16,"0"0"-103"-16,0 0 53 16,0 0 60-16,0 0-35 15,0 0-30-15,0-1 14 16,0-7-22-16,0 1 1 16,3 5-28-16,2-2 3 15,-3 3-11-15,0-2-39 0,0 3 24 16,0 0-32-16,3 0 3 15,-3 0-9-15,4 0 11 16,4 15-5-16,-4 5 0 16,3 3 11-16,-5 4-10 15,6 0-1-15,-4-5 0 16,5-3 11-16,1-9-3 16,1-6-8-16,-2-4 18 15,3 0-15-15,1-4 19 16,3-16-22-16,2-4 1 15,0-7-5-15,0 1 5 16,-2 1-1-16,0 0 0 16,-2 8-5-16,-3 4 1 15,-5 9 4-15,-2 7 0 0,-6 1-8 16,0 0 8-16,0 0-5 16,0 3 1-16,0 17 4 15,0 0-1-15,0 2 1 16,0 2 0-16,0-1 14 15,0-5-6-15,0-3-6 16,0-2-2-16,2-5 10 16,13-6-4-16,1-2-6 15,1 0 0-15,-1 0 10 16,-3-16-6-16,-1-6-4 16,-6-4 0-16,-3-1-10 15,-3 0 2-15,0-1 8 16,0-1 0-16,-17 5-8 15,0 6 13-15,-5 8-5 0,1 6 0 16,0 4 3-16,-2 0-11 16,3 10 8-16,5 11 0 15,-1 3-6-15,7 2 11 16,2-1-5-16,7 0 0 16,0-4 3-16,0-2-1 15,3-1-2-15,14-4 0 16,5-4 4-16,3-4 4 15,2-6-8-15,2 0 0 16,0-2 9-16,-5-17-9 16,-2-3 0-16,1-2 0 15,-5 0-12-15,1-1 15 16,2-2-3-16,-4 6 0 0,1 6 4 16,-7 7-9-1,-1 7 5-15,-4 1 0 0,-1 0-12 16,1 12 7-16,-2 11 5 15,2 5 0-15,-6 0 5 16,0 0 0-16,0-2-5 16,0-4 0-16,0-5 4 15,4-6 3-15,0-6-7 16,3-5 0-16,1 0 5 16,4 0 9-16,1-10-14 15,3-13 0-15,-1-2-1 16,6-5 6-16,-1 0-5 0,-1 2 0 15,2 1 3-15,-6 5-4 16,1 6 1-16,-5 7 0 16,-2 4-8-16,-2 3 10 15,-7 2-4-15,2 0 2 16,-2 0-2-16,0 16-8 16,0 9 10-16,0 4 0 15,0 5 15-15,0 1-8 16,9-7 0-16,7-6-4 15,1-8 5-15,6-8 5 16,1-6-13-16,3 0 0 16,0-6-2-16,-1-15 2 15,-6-2-9-15,-1-4-22 0,-11-1-28 16,-4-2-15-16,-4-2-236 16,0-3 9-16</inkml:trace>
  <inkml:trace contextRef="#ctx0" brushRef="#br0" timeOffset="-155921.42">25521 6752 1158 0,'0'0'191'16,"0"0"-159"-16,0 0 20 15,0 0-49-15,0 0-3 16,0 0-6-16,-43 14-75 15,43 11-110-15,0-4-71 0</inkml:trace>
  <inkml:trace contextRef="#ctx0" brushRef="#br0" timeOffset="-153375.74">26614 6988 437 0,'-2'0'172'0,"-1"0"-126"15,-2 0-17-15,3 2-14 16,-2 10 37-16,4-3-29 16,0 0-15-16,0-4 26 15,0-5-17-15,0 0 18 16,0 0 53-16,0 0-17 16,0 0 44-16,0-14-47 15,4-5-67-15,-2 3 24 16,-2 4-22-16,0 4 9 0,0 5 1 15,0 3-13 1,0 0 0-16,-13 0-25 0,-5 19-22 16,5 3-45-16,9 2-82 15,4-8-206-15</inkml:trace>
  <inkml:trace contextRef="#ctx0" brushRef="#br0" timeOffset="-153010.25">27035 6725 452 0,'0'0'194'0,"0"0"-23"16,0 0-3-16,0 0-45 15,0 0-13-15,0 0-43 16,15-46-44-16,-15 46 17 16,0 0-39-16,0 0 3 15,0 6-8-15,2 22-2 16,1 16 6-16,1 11 16 16,-4 5-12-16,0-2 11 15,0 0-15-15,0-8 0 16,0-6-2-16,0-8 6 15,0-5-8-15,0-12-23 0,0-5-36 16,0-4-34-16,5-10-125 16,2 0-162-16,-1-28-73 15</inkml:trace>
  <inkml:trace contextRef="#ctx0" brushRef="#br0" timeOffset="-152820.22">27030 6645 853 0,'0'0'189'0,"0"0"-60"16,0 0-69-16,0 0-4 0,0 0-55 15,0 0 7 1,143-231-8-16,-106 220-2 0,0 8 2 16,-8 3-98-16,-5 9-93 15,-6 21-50-15,-9 3-215 16</inkml:trace>
  <inkml:trace contextRef="#ctx0" brushRef="#br0" timeOffset="-152161.03">27156 6858 381 0,'0'0'247'0,"0"0"-118"16,0 0-50-16,0 0 1 15,0 0-3-15,0 0-45 16,0 5 17-16,12-5-41 15,-1 0-6-15,1 0 7 16,-3 0-9-16,-1 0 0 0,4 12-9 16,1 5 17-16,1 3-8 15,1 2 0-15,1 0 5 16,-1-2 1-16,1-2-6 16,-5-6 0-16,-4-4-2 15,-3-2 10-15,-2-6-8 16,1 0 7-16,4 0 10 15,1-9 71-15,8-20-85 16,-1-3-1-16,-6-4 4 16,1-3 1-16,-10 6-7 15,0 5 5-15,0 10 1 16,-12 10 26-16,-13 8-32 16,-3 0 1-16,-4 17-10 15,4 10 12-15,5 1-3 0,7-5 0 16,12-2 0-16,4-5-12 15,0-6 12-15,16-6-8 16,6-4-2-16,4 0 20 16,1 0-8-16,-2-16 0 15,2-7 2-15,0 2 0 16,0 5-4-16,-4 5-8 16,-2 10 2-16,-1 1-21 15,0 0 2-15,0 17 8 16,3 10 3-16,-6 1 2 15,-5 0 12-15,-6 0 0 0,-6 0-7 16,0-2 2-16,0-6 5 16,-13-8 21-16,3-2 2 15,6-8 38-15,4-2-36 16,0 0 12-16,0-2 26 16,0-23-41-16,2-9-16 15,14-5-6-15,6-1 0 16,7 3-10-16,0 2-3 15,2 7-47-15,6 8-87 16,0 6-264-16</inkml:trace>
  <inkml:trace contextRef="#ctx0" brushRef="#br0" timeOffset="-151540.18">28169 6858 138 0,'0'0'355'0,"0"0"-310"15,0 0-31-15,0 0 16 16,0 0 61-16,0 0-24 16,56 7-21-16,-43-7-16 15,1 0 35-15,-1 0-11 16,1 0-10-16,1-7 5 15,1-9-29-15,1-2 7 16,-3-3-17-16,-3 2-7 16,-7-1 20-16,1-2-20 15,-5 1 0-15,0 8 4 0,0 0-1 16,0 7 2-16,0 4 1 16,-9 2-5-1,-2 0-8-15,-3 0 4 0,-1 4 0 16,-3 13 0-16,-2 0 6 15,-2 5 9-15,4 5 7 16,3-1-9-16,3 3 24 16,3 0-23-16,7 3 19 15,2-1 2-15,0 1-24 16,5-6 16-16,15-1-18 16,7-7-8-16,2-6 21 15,-1-8-19-15,6-4 1 16,-3-1-4-16,5-20-43 15,2-3-30-15,1-4-202 0,2 0-451 16</inkml:trace>
  <inkml:trace contextRef="#ctx0" brushRef="#br0" timeOffset="-151284.33">28689 6847 717 0,'0'0'211'0,"0"0"-100"16,0 0-57-16,0 0-15 15,0 0-36-15,0 0 7 16,-2-5 21-16,2 5-25 16,2 2 15-16,0-2 29 15,4 0-1-15,4-2 20 16,1-16-50-16,-3-3-6 0,0 2 17 16,-6 1-26-16,-2 4-3 15,0 4-1-15,0 3-13 16,-5 7-14-16,-10 0-31 15,4 7-66-15,5 17-97 16,6-4-230-16</inkml:trace>
  <inkml:trace contextRef="#ctx0" brushRef="#br0" timeOffset="-150546.98">29041 6815 157 0,'0'0'621'16,"0"0"-441"-16,0 0-72 0,0 0-36 16,0 0-54-16,0 0-2 15,42-54-16-15,-40 52 3 16,1 2-2-16,-3 0 5 16,0 0-6-16,0 0 16 15,0-3 6-15,0-4 23 16,0 0-28-16,0-2-8 15,0 0 5-15,0 0-8 16,-3 3 4-16,-5 2-7 16,-8 4 4-16,1 0-10 15,-6 0 3-15,2 12 0 16,1 9-6-16,-1 0 6 16,6 2 0-16,7 0-1 0,6 0 4 15,0-5-5-15,0-3 2 16,4-6 0-16,11-4 3 15,4-5 1-15,3 0-4 16,2-7 0-16,-2-17 8 16,-3-3-8-16,-4 1 0 15,-6 1 0-15,-2 2 6 16,-3 5 0-16,0 6 6 16,-1 4 17-16,1 6-21 15,-2 2 18-15,-2 0-26 0,0 0 4 16,2 0-15-1,3 8 4-15,4 16 7 0,2 15 0 16,-1 4 4-16,-2 12-5 16,-1 9 1-16,-3 11 0 15,-2 6-1-15,-2 5 6 16,0 1-5-16,0-12 0 16,0-6 7-16,-6-11-7 15,-7-12 0-15,1-13 1 16,1-15 19-16,5-8-15 15,1-6 7-15,2-4 18 16,-1 0-16-16,-7-8 45 16,0-23-33-16,-5-9-25 15,5-7 28-15,4-6-26 16,3-4 7-16,4-4-8 0,0-8 3 16,2 3-10-16,14 10-20 15,-3 11-42-15,-1 11 8 16,3 17-55-16,1 5-143 15,3 2-448-15</inkml:trace>
  <inkml:trace contextRef="#ctx0" brushRef="#br0" timeOffset="-150313.06">29382 6840 768 0,'0'0'232'0,"0"0"-74"16,0 0-107-16,0 0-26 15,0 0-25-15,0 0 4 0,2-15-4 16,5 19 0-16,-3-1 0 16,0-3 23-16,-4 0-22 15,0 0 31-15,0 0 1 16,0 0-28-16,0 0 8 16,0 0-13-16,0 0-13 15,-4 0-4-15,-7-3-181 16,-7 2-212-16</inkml:trace>
  <inkml:trace contextRef="#ctx0" brushRef="#br0" timeOffset="-149096.15">30062 6425 41 0,'0'0'208'0,"0"0"-134"15,0 0-74-15,0 0 0 16,0 0 0-16,0 0 42 16,2-2 39-16,-2 2 29 15,0 0 0-15,0 0 2 16,0 0-47-16,0 2-11 15,-5 10 32-15,-3-2-66 16,-1 2 5-16,2-4-14 16,2-4-7-16,1-3 23 15,4-1-22-15,0 0 23 16,0 0 52-16,0-3-38 16,0-16-6-16,2-4-36 0,19-4 5 15,6 1-8-15,2 6 3 16,4 4 0-16,0 8-12 15,-2 6-4-15,-4 2 7 16,-4 0-4-16,-6 13 1 16,-5 13 2-16,-6 2 8 15,-4 2 2-15,-2 2-6 16,0-1 14-16,-20 1-8 16,-5-6 4-16,-4-1-2 15,0-4 13-15,8-4-15 0,3-5 0 16,9-6-3-1,7-6 15-15,2 0-12 0,0-6 10 16,17-11-10-16,10-2-5 16,4 7-8-16,2 4 13 15,-1 6-11-15,-3 2 12 16,-3 0-3-16,-3 0-1 16,-8 15 3-16,-5-1 3 15,-8 5 2-15,-2 3 12 16,-4 2 39-16,-23 3-43 15,-7-2 16-15,-4-3-3 16,2-4-24-16,5-3 20 16,4-8-22-16,10-3 0 15,5-4 1-15,8 0-1 16,4-16-6-16,0-12-83 0,22-4-216 16,14-4-355-16</inkml:trace>
  <inkml:trace contextRef="#ctx0" brushRef="#br0" timeOffset="-148736.28">30603 6450 426 0,'0'0'420'0,"0"0"-341"15,0 0-43-15,0 0 33 16,0 0-58-16,0 0-5 15,-44-1-6-15,37 23 1 0,0 4 3 16,3 0-4-16,4 0 0 16,0-6 13-16,0-2-8 15,23-10-2-15,3-6 10 16,4-2-7-16,-4-8 23 16,-6-18-26-16,-6-6-2 15,-10-6 28-15,-4-1-9 16,0 3 17-16,0 4-17 15,-14 4-2-15,-5 6 25 16,-4 8-43-16,1 8 6 16,2 6-12-16,-2 0 0 15,6 6-40-15,7 13-107 16,9 0-162-16,0-5-272 16</inkml:trace>
  <inkml:trace contextRef="#ctx0" brushRef="#br0" timeOffset="-148409.46">30969 6232 741 0,'0'0'133'0,"0"0"-26"15,0 0-47-15,0 0-24 16,0 0-36-16,0 0-10 15,12 8 6-15,-6 6 4 0,-1-4 0 16,1-4 5-16,-4-1 4 16,0-5-5-16,-2 0 7 15,0 0 3-15,0 0 56 16,0 0-14-16,0 0 2 16,0 0 0-16,-6-7-56 15,-5-3 6-15,-3 2-8 16,3 7-6-16,3 1 0 15,0 0-55-15,8 0-150 16,0 5-239-16</inkml:trace>
  <inkml:trace contextRef="#ctx0" brushRef="#br0" timeOffset="-148080.78">31235 6145 741 0,'0'0'277'16,"0"0"-175"-16,0 0 7 16,0 0-35-16,0 0-49 15,0 0 6-15,46-59-31 16,-43 59 0-16,-3 1-5 16,0 16 16-16,0 7 4 15,0 5-5-15,-16 10-6 16,-9 5 12-16,-8 7-15 0,-5 3-1 15,-7 5 0 1,-1 9 7-16,-4 11-7 16,4 6 0-16,-1 3 3 0,5 0-3 15,6-8 0-15,3-7-4 16,6-1-12-16,5-13-59 16,8-9-20-16,9-14-148 15,5-19-190-15</inkml:trace>
  <inkml:trace contextRef="#ctx0" brushRef="#br0" timeOffset="-147791.95">31348 6559 491 0,'0'0'311'15,"0"0"-196"1,0 0-44-16,0 0-41 0,0 0-30 15,0 0-10-15,-2 38 10 16,2-10 0-16,0-8 8 16,0-8 9-16,0-6-2 15,0-6 48-15,0 0 6 16,0 0-14-16,0-14 28 16,0-8-62-16,0-6-17 15,0 4 6-15,0 0-10 16,-5 5-11-16,-8 10-12 15,-5 6-125-15,3 3-190 0</inkml:trace>
  <inkml:trace contextRef="#ctx0" brushRef="#br0" timeOffset="-145573.92">7278 9985 10 0,'0'0'189'0,"0"0"-74"15,0 0-13-15,0 0 1 16,0 0 55-16,0 0-17 15,0 0-13-15,-10 0-7 16,10 0-54-16,0 0 1 16,0 0-13-16,0 0-15 15,0-11 22-15,12-10-32 16,5-8-21-16,4-12-9 16,1-5 10-16,1-5-10 15,-4-9 0-15,0 7 0 16,-7-1-10-16,-2 10 7 15,-6 6 3-15,-1 7-3 16,-3 11 0-16,0 10 3 0,0 6 0 16,0 4 1-16,0 0-8 15,0 0 7-15,0 13-4 16,0 8 1-16,0 5-6 16,0 1 8-16,0-5 1 15,0-4 0-15,0-7-11 16,8-2 8-16,10-4-11 15,2 0 13-15,-2-5-24 16,5 0 14-16,-2 0-14 16,0-5-18-16,-3-4 35 0,-3 1-29 15,-6 0 17 1,-4 4 19-16,-5 2-3 0,0 2 4 16,0 0 0-1,0 6 0-15,0 17 7 0,0 11-6 16,-5 1 13-16,0 3 12 15,1-4-22-15,2-4 24 16,2-8-19-16,0-4-7 16,0-5 13-16,8-3-5 15,8-2-6-15,5-8 11 16,0 0-7-16,4 0 1 16,2-22-9-16,0-6 0 15,-2-2-2-15,-4-2 2 0,0-1 0 16,-1 1-2-1,-5 4-14-15,-1 5 16 0,-3 4-15 16,-7 1 8-16,-2 8-8 16,-2-1 10-16,0 6-1 15,0-2 5-15,0 2-10 16,-4 1 5-16,-9 2 6 16,-1 2 0-16,1 0 1 15,-1 0 2-15,1 0-3 16,1 9 0-16,2 5 14 15,-1 5-5-15,1 3 1 16,4 4-6-16,6 0 38 16,0-3-41-16,0-2 12 15,4-7-5-15,17-3-2 0,5-9 10 16,3-2-16 0,7 0-7-16,4-7-1 0,3-2-83 15,1-2-122-15,-7-1-238 16</inkml:trace>
  <inkml:trace contextRef="#ctx0" brushRef="#br0" timeOffset="-143690.15">8214 9641 560 0,'0'0'281'16,"0"0"-203"-16,0 0-40 16,0 0 14-16,0 0-34 15,0 0 23-15,0 0 4 16,7-5-25-16,-7 5 39 15,0 0-18-15,0-5-17 0,0-2 11 16,0 2-31-16,-2-4-4 16,-12 4 0-1,3-3 6-15,-5 1-13 0,-1 4 7 16,-2 3 0-16,2 0-2 16,-1 0 7-16,0 2-5 15,0 14 0-15,0 6 4 16,1 4-10-16,3 3 6 15,5 0 0-15,5-2-6 16,4 0 11-16,0-3-5 16,0-3 0-16,9-10 4 0,5-9-9 15,5-2 5-15,1-9 0 16,3-24 7-16,-4-5 0 16,2-6-9-16,-3-2 2 15,-3 3-18-15,1-3 11 16,-3 0-14-16,-6 2-21 15,-7 1 39-15,0 2-13 16,0 9 16-16,0 8 9 16,0 9-8-16,0 8 45 15,0 2-29-15,0 5-8 16,0 0 14-16,0 0-17 16,0 0-6-16,0 0 0 15,0 0-1-15,0 0-9 16,0 12 10-16,0 3 0 15,0 5-2-15,0 7 10 0,0 5-8 16,0 8 0-16,0 6 8 16,0 2 0-16,0 4-8 15,0-2 0-15,0 0 6 16,0 0 5-16,0-3-11 16,0-3 3-16,4-10 3 15,5-10 3-15,0-10-9 16,-2-8 0-16,4-6 0 15,4 0 9-15,6-23-9 16,0-8 0-16,4-10 4 16,0-1-16-16,-5 4 10 15,-5 0 0-15,-1 8-16 0,-3 2 18 16,-2 3 0-16,0 6 0 16,-2 6 1-16,-3 8-2 15,-4 5 1-15,0 0 0 16,0 0-10-16,0 0 1 15,0 0 9-15,0 12 0 16,-2 10 1-16,-5 4-1 16,5 4 0-16,2 4 0 15,0-1 5-15,0-3 3 16,0-9-8-16,0-7 0 16,7-6 3-16,1-8 3 15,6 0-6-15,1 0 0 16,1-15 7-16,2-13-2 0,0-6-5 15,-1-1 0 1,-1 0 2-16,-3 6-14 0,-1 0 12 16,1 4 0-16,-1 4-12 15,-1 6 3-15,-3 7 9 16,-1 2 0-16,-5 6 1 16,-2 0-12-16,0 0 9 15,0 6 2-15,0 12-10 16,0 8 17-16,0 4-7 15,0 2 3-15,0-4 1 16,0 0 8-16,0-5-12 16,0-7 0-16,5-6 2 0,6-9 7 15,0-1-9-15,5 0 4 16,-1-13-1-16,1-10 11 16,1-5-14-16,4-2 0 15,3-5-6-15,1 4 7 16,0 2-2-16,-4 4 0 15,2 6 1-15,-5 5-6 16,-3 7 6-16,-3 5 0 16,-6 2-8-16,-1 0 11 15,-1 0-3-15,0 4 0 16,-2 8 1-16,1 4 10 16,-3-1-11-16,2 0 0 15,3-1 5-15,-3-6 4 0,3-4-9 16,-3-2 0-1,-2-2 1-15,0 0 12 0,2 0-13 16,-2 0 0-16,2-2 3 16,2-10 1-16,-1-2-4 15,-1-2 0-15,0 0 4 16,-2 0-13-16,0-1 9 16,0 4 0-16,0 4-9 15,0 4 13-15,0 3-4 16,-4 2 0-16,-5 0 0 15,0 0-11-15,-3 11 11 16,0 7 0-16,3 6-8 16,-1 5 13-16,8 5-5 15,2 0 0-15,0 4 3 0,0 0 1 16,18-3-4-16,7-1 0 16,1-7 3-16,5-11 8 15,0-9-11-15,6-7 0 16,-2-4 6-16,1-23-3 15,-3-7-3-15,0-2 0 16,-3-5-6-16,-4-3 10 16,-3 3-4-16,-8-1 0 15,-3-5 2-15,-8 6-3 16,-4-1 1-16,0 5 0 16,0 11-6-16,0 6 13 15,0 6-7-15,0 7 0 16,0 2 3-16,0 3 2 0,0 2-5 15,-4 0 0 1,-6 0 1-16,2 0 3 0,-3 0-4 16,-3 7 0-1,3 5 1-15,-3 1-4 0,6 3 3 16,-1 6 0-16,5 7-6 16,1 7 11-16,3 3-5 15,0 2 2-15,0 1 4 16,5-4 18-16,8-2-23 15,1-2 2-15,3-5 15 16,1-2-8-16,1-6-3 16,4-11-5-16,4-10 7 0,6 0 7 15,5-17-16-15,3-11 0 16,1-2 0-16,-3 2-29 16,-4 1-5-16,-14 8-16 15,-11 3-45-15,-10 0-101 16,-2 4-168-16</inkml:trace>
  <inkml:trace contextRef="#ctx0" brushRef="#br0" timeOffset="-143497.58">9222 9569 627 0,'0'0'270'0,"0"0"-74"15,0 0-38-15,0 0-68 16,0 0-89-16,0 0 6 0,127-111-7 15,-90 84 6-15,-3 2-13 16,-10 5 5-16,-5 8-58 16,-11 10 2-16,-1 2-182 15,-3 0-206-15</inkml:trace>
  <inkml:trace contextRef="#ctx0" brushRef="#br0" timeOffset="-142332.33">9436 9601 51 0,'0'0'408'0,"0"0"-261"16,0 0-50-16,0 0-29 15,0 0-30-15,0 0 34 0,-25 35-15 16,31-35 14-16,4 0 3 16,3 0-22-16,7-14 5 15,2-5-46-15,1-1-5 16,-1 1-6-16,-3-4 8 15,-5 2-8-15,-1 2 0 16,-3 3 2-16,-6 5 8 16,-2 6-6-16,1 3 13 15,-3 2-3-15,2 0-13 16,0 4-1-16,2 18 2 16,1 5-1-16,-3 5 31 15,3 5-30-15,-1-2 16 16,1 4 7-16,5-8-22 0,0-4 7 15,5-8-10 1,-4-12 8-16,1-5 2 0,-2-2-3 16,2-2-7-16,3-19 0 15,1-4-2-15,-1-3-3 16,2 0-5-16,0 2 10 16,1 0-11-16,-1-1 11 15,4 5 0-15,-3 5-1 16,-5 7-1-16,-4 4 2 15,-4 6 0-15,-1 0 1 16,-4 0-13-16,2 14 16 16,0 4-4-16,1 3 0 0,1 2 14 15,2-3-14-15,1 0 0 16,2-4 4-16,-2-3 4 16,2-6-5-16,2-2-3 15,0-5 1-15,2 0 15 16,-1-5-16-16,-6-11 0 15,1-7 3-15,-5 0-18 16,-2-5 6-16,0 2 9 16,0-1-6-16,0 6 7 15,0 3-1-15,-2 6 0 16,0 5 1-16,-1 7 2 16,-3 0-3-16,-3 5 0 15,-5 13-4-15,-1 5 18 16,-1 6-8-16,3 0 2 0,-3 4-7 15,8-3 23-15,5 0-23 16,3-2-1-16,0-1 0 16,7-8 6-16,9-7-6 15,1-10 0-15,4-2 4 16,1-7 2-16,0-22-5 16,0-2-1-16,-1-4 0 15,-4 3-6-15,-1 4 5 16,-1 4 1-16,1 4 0 15,-3 6-7-15,1 2 7 16,-3 5 0-16,0 5-4 16,-2 2-6-16,-2 0 6 15,-3 23 4-15,-2 3 0 16,-2 6 7-16,0 3-4 0,0-4-3 16,0-2 0-16,0-8 8 15,0-5-8-15,0-6 0 16,0-10 1-16,0 0 5 15,5 0 0-15,4-24-3 16,6-6-3-16,1-6-2 16,2 4-3-16,4-2 3 15,-1 5-8-15,-2 5-3 16,-3 7-1-16,-3 4 10 16,-1 8 0-16,-6 5-5 15,1 0 5-15,1 0 4 16,2 9 0-16,1 12 5 0,-1 3 3 15,2 1-8 1,-1-4 7-16,0-1 4 0,3-3-11 16,-1-6 0-1,-2-8 0-15,-2-3 2 0,2 0-2 16,-2-3-4-16,-4-17-14 16,-3-4-82-16,-2-4-176 15,0-4-369-15</inkml:trace>
  <inkml:trace contextRef="#ctx0" brushRef="#br0" timeOffset="-142176.98">10078 9240 1009 0,'0'0'144'0,"0"0"-126"15,0 0-8-15,0 0-20 16,0 0-129-16,0 0-361 15</inkml:trace>
  <inkml:trace contextRef="#ctx0" brushRef="#br0" timeOffset="-141047.78">11147 9404 25 0,'0'0'189'0,"0"0"-65"0,0 0 5 15,0 0-35 1,0 0 40-16,0 0 12 0,5-56-53 16,-5 44-12-16,0 0 8 15,0 4-43-15,0 2 13 16,0 3-21-16,2 1-22 16,-2 2 18-16,0 0-33 15,0 0-1-15,0 14 0 16,0 15 1-16,-9 5-3 15,0 7 2-15,1 3 0 16,0-3-1-16,6 0 7 16,2-5-6-16,0-8 0 0,0-10 7 15,0-8-11 1,0-10 4-16,0 0 0 0,14-17 0 16,1-8 0-16,4-3 0 15,-4 0-1-15,-1 2 1 16,-2-1-8-16,2 6 8 15,-1 2 0-15,-2 4-11 16,1 5 13-16,-3 8-2 16,-3 2 0-16,1 0-15 15,-2 13 8-15,-1 11 3 16,-4 5 4-16,2-1 3 16,-2-1 6-16,0-5-9 15,0-1 1-15,0-9 9 16,0-6-6-16,0-4-4 15,0-2 0-15,0 0 16 0,2-4-10 16,9-16-4-16,3-6-2 16,1-4-11-16,6-4 8 15,-1-2-22-15,7-3 16 16,-1 6-6-16,-2 4 15 16,-3 9 0-16,-6 10 0 15,-8 6 4-15,0 4 12 16,-5 0-16-16,5 8 0 15,-1 15 42-15,-2 5-34 16,4 4 23-16,-2-1-8 16,1-1-17-16,-1-1 31 15,2-12-37-15,0-6 0 0,3-5 7 16,3-6 3-16,1 0-10 16,3-6 0-16,2-19-19 15,0-9 6-15,0-3-55 16,-2-6-72-16,-2-3-206 15,-10-4-351-15</inkml:trace>
  <inkml:trace contextRef="#ctx0" brushRef="#br0" timeOffset="-140807.92">11551 9050 494 0,'0'0'208'0,"0"0"-146"16,0 0-56-16,0 0 47 15,0 0-11-15,0 0 28 16,-9 28 7-16,21-28 10 0,-4 0 24 16,1-5-39-1,-3-4-41-15,0-2-11 0,-2 4-16 16,2 0-6-16,5 6 2 16,3 1-51-16,-1 0-21 15,-6 1-80-15,-7 17-56 16,0 5-69-16,-3-4-183 15</inkml:trace>
  <inkml:trace contextRef="#ctx0" brushRef="#br0" timeOffset="-139655.89">12483 9172 237 0,'0'0'257'0,"0"0"-146"15,0 0-67-15,0 0 15 16,0 0-28-16,0 0-18 15,22 19 43-15,-20 0-23 16,0-1-4-16,-2-4 13 16,0-4-37-16,0-4 18 15,0-3-4-15,0-3-16 16,0 0 35-16,0 0-7 16,0 0 12-16,0-5-22 15,0-13-15-15,-4-5-6 16,2 2 0-16,-5-4 2 0,3 4-2 15,-3 4 0-15,2 8 0 16,1 5 14-16,2 4 3 16,-5 0 15-1,-2 0-32-15,0 22 2 0,-4 6-4 16,2 7 2-16,0 2 0 16,2 5 20-16,2 4-20 15,0 0 20-15,5 3-1 16,2-5-18-16,0-5 25 15,0-6-26-15,4-11 0 16,10-8 0-16,8-11 13 16,9-3-13-16,8-19 8 0,5-20 0 15,-1-7-3-15,-6 0-5 16,-3 4-8-16,-7 7 4 16,-10 8-12-16,-3 8 15 15,-6 4 1-15,-3 7 0 16,-3 4-1-16,-2 4 1 15,0 0 0-15,0 0-9 16,0 20 14-16,0 6-5 16,0 8 0-16,-2 0 10 15,2 0-8-15,0-2-2 16,0-7 0-16,14-9-3 16,-4-7 11-16,1-6-8 15,3-3 1-15,3 0 6 0,2-17 8 16,1-12-15-1,-3-10 0-15,-3-2-2 0,-5-2 3 16,-7 3-1-16,-2-1 0 16,0 8 0-16,-11 5 10 15,-3 12-10-15,-1 8 8 16,-1 8 3-16,1 0-7 16,-3 20-4-16,0 12 0 15,0 4 0-15,5 0-13 16,6 0 7-16,5-2-56 15,2-4-55-15,0-7-87 16,4-7-82-16,12-9-159 16</inkml:trace>
  <inkml:trace contextRef="#ctx0" brushRef="#br0" timeOffset="-138957.78">13070 9206 512 0,'0'0'252'16,"0"0"-82"-16,0 0 4 15,0 0-71-15,0 0-21 16,0 0-41-16,66-163-37 16,-86 168 5-16,-5 18-9 15,-2 5 0-15,3 1-4 16,0 3 10-16,6-3-6 16,9-4 0-16,9-1 2 15,0-1-8-15,22-2 6 16,12 2-9-16,3-4 8 0,-3 1-16 15,-10-6 17-15,-8-2 0 16,-11-4 2 0,-5 0-5-16,0 0 11 0,-5 0-8 15,-11 3 4-15,-2-3 5 16,1-3-9-16,1 0 0 16,-1-1 1-16,3-4 2 15,1 0 0-15,1 0-3 16,8-12 0-16,4-7-19 15,0-3 12-15,2-6-11 16,23 0-5-16,4-5 14 16,4 4-3-16,2-3 2 0,-1 3 6 15,-5-2-16-15,-2 3 18 16,-9-1 2-16,-3 6 0 16,-3 0 11-16,-8 4-8 15,3 3 23-15,-3 4 8 16,-2 3-30-16,2 6 18 15,-1 3-18-15,2 0-2 16,1 0-3-16,3 22 11 16,5 11-10-16,-3 16 11 15,-1 6-5-15,-2 6 11 16,-4-3-11-16,0 0-2 16,-4-7 10-16,0-12-4 15,0-6-9-15,0-13-1 16,-10-10 4-16,-4-8 8 15,-1-2 3-15,1-2 7 0,-1-23 23 16,7-6-42-16,4-12 15 16,4-3-18-16,0-1 5 15,18-4-11-15,11 7 6 16,2 8-14-16,7 12-8 16,2 12-71-16,3 10-61 15,-3 2-456-15</inkml:trace>
  <inkml:trace contextRef="#ctx0" brushRef="#br0" timeOffset="-138814.05">13849 9346 749 0,'0'0'517'16,"0"0"-415"-16,0 0-21 16,0 0-53-16,0 0-7 0,0 0-21 15,-44-34-40-15,46 34-50 16,7 0-287-16</inkml:trace>
  <inkml:trace contextRef="#ctx0" brushRef="#br0" timeOffset="-137707.05">14576 9056 250 0,'0'0'243'15,"0"0"-72"-15,0 0-25 16,0 0-26-16,0 0-31 16,0 0 6-16,0 0-48 15,0-66-7-15,0 66-13 16,0 0-21-16,0 0-1 16,-7 2-5-16,-7 21 0 15,-3 13-5-15,-3 9 7 16,7 4-2-16,4-3 0 0,9-2 8 15,0-13-10 1,0-4 2-16,20-10 0 16,4-8-1-16,5-9 2 0,0 0-1 15,5 0 0-15,-5-23-2 16,0-5-1-16,-5-5-9 16,-6-8-19-16,-7-3 31 15,-6 2-18-15,-5-1 18 16,0 7 25-16,-14 6-13 15,-6 9 32-15,0 7-10 16,2 5-24-16,1 9 18 16,-6 0-26-16,0 9-2 0,0 17 0 15,-2 9 2-15,5 8-7 16,2 3 5-16,9 2-48 16,9-2-40-16,0-7-170 15,12-12-209-15</inkml:trace>
  <inkml:trace contextRef="#ctx0" brushRef="#br0" timeOffset="-137391.06">14799 9090 351 0,'0'0'383'0,"0"0"-224"15,0 0-34-15,0 0-12 16,0 0-47-16,0 0 4 15,32-93-26-15,-30 93-22 0,-2 0 25 16,0 0-46-16,0 0 17 16,0 9-18-16,0 14 9 15,0 9 1-15,0 8-7 16,0 1-3-16,0-1 15 16,0 0-11-16,0-4-4 15,0-1 0-15,-10-2 9 16,1-5-22-16,1-8-1 15,1-8-33-15,2-4 19 16,3-3-69-16,0-5-61 0,2 0-64 16,0-9-157-1</inkml:trace>
  <inkml:trace contextRef="#ctx0" brushRef="#br0" timeOffset="-136994.74">14792 9110 581 0,'0'0'189'15,"0"0"-61"-15,0 0-73 16,0 0 12-16,0 0-8 16,0 0-40-16,110-145 25 15,-86 139-26-15,1 6-2 16,-1 0 12-16,-4 0-21 16,0 19-7-16,0 5 0 15,-6 3 5-15,-8 0-13 16,-6-1 8-16,0-2 0 0,-8 1-6 15,-21-2 13-15,-10 0-7 16,-1 0 0-16,0-8 6 16,11-2-6-16,11-6 0 15,9-7 0-15,9 0 34 16,0-3-5-16,0-14 2 16,13 0-10-16,8 1-16 15,4 6 31-15,1 10-27 16,8 0-8-16,6 14 12 15,5 15-4-15,-1 8-9 16,-1-1 0-16,-10-8 5 16,-4-4-17-16,-7-10-18 0,-2-5-55 15,-2-9-82-15,0 0-345 16</inkml:trace>
  <inkml:trace contextRef="#ctx0" brushRef="#br0" timeOffset="-136217.93">16254 8944 377 0,'0'0'240'16,"0"0"-80"-16,0 0-32 0,0 0-24 15,0 0 27-15,0 0-73 16,-28-17-2-16,28 15-17 15,0 2-19-15,0-6 26 16,0-2-35-16,0-4-10 16,0-6 0-16,9 2 5 15,4 2-6-15,5 2 0 16,-1 6-18-16,6 6 14 16,1 0-22-16,3 0 15 15,0 10-5-15,-5 10 10 16,-4 3 6-16,-10 0-5 0,-3 0 5 15,-5 2-1-15,0-1 1 16,-5 2 0-16,-14 1 15 16,-8 3-10-1,-6 0 6-15,-3 2 5 0,0-2-15 16,5-2 28-16,7-9-27 16,10-4 1-16,5-9 30 15,9-4-32-15,0-2 23 16,0 0 13-16,9 0-9 15,16-4 19-15,12-12-47 16,11-1 0-16,-2-4-2 16,6 5 2-16,-1 0-10 0,-5-1-23 15,4 6-36-15,-4 0 0 16,-1 1-120-16,-9 1-189 16,-9-1-177-16</inkml:trace>
  <inkml:trace contextRef="#ctx0" brushRef="#br0" timeOffset="-135905.28">16752 8997 476 0,'0'0'288'16,"0"0"-100"-16,0 0-71 16,0 0-13-16,0 0-50 15,0 0-35-15,-29-28-6 16,27 37-13-16,-3 15 0 16,5 3 5-16,0 4 5 15,0-4-6-15,0-3-4 16,13-9 5-16,5-8 12 15,6-7-13-15,1 0 6 0,-5-15 7 16,-1-16-8-16,-11-5-9 16,-4-5 0-16,-4-2 5 15,0-3-5-15,-12 4 0 16,-11 3 0-16,-2 10-5 16,1 9 16-16,4 10-11 15,0 10 0-15,-1 0 2 16,2 28-18-16,1 12 14 15,7 6-53-15,9 0-55 16,2-4-148-16,0-14-180 16</inkml:trace>
  <inkml:trace contextRef="#ctx0" brushRef="#br0" timeOffset="-135574.39">17074 8708 780 0,'0'0'171'0,"0"0"-54"16,0 0-63-16,0 0-39 15,0 0-15-15,0 0 0 16,12 13-6-16,-12 5 14 16,2-4-8-16,0-6 0 0,1-6 4 15,1-2 4 1,2 0-5-16,2-5 5 0,3-13 0 15,-7-3 4-15,-4-2-12 16,0 2 0-16,-2 0 3 16,-11 7 13-16,1 6-12 15,6 4-2-15,3 3 0 16,3 1 2-16,0 0-8 16,0 11-35-16,0 17-70 15,0 4-76-15,0-4-308 16</inkml:trace>
  <inkml:trace contextRef="#ctx0" brushRef="#br0" timeOffset="-135276.55">17323 8590 787 0,'0'0'169'0,"0"0"-104"16,0 0-16-16,0 0-47 15,0 0 13-15,0 0 2 16,39-8-8-16,-39 46 46 16,-2 10-21-16,-22 13 13 15,-5 9 2-15,-3 8-45 16,-3 4 17-16,-3 9-15 16,-3 1 1-16,2 1 5 15,-1 2-12-15,1-4 0 16,4-9-1-16,10-14-7 15,10-20-12-15,11-14-72 0,4-19-133 16,0-15-111-16,12 0-182 16</inkml:trace>
  <inkml:trace contextRef="#ctx0" brushRef="#br0" timeOffset="-134995.72">17369 9090 669 0,'0'0'201'16,"0"0"-60"-16,0 0-102 16,0 0-28-16,0 0-11 15,0 0 5-15,51-5-5 0,-38 10 0 16,1-3 3 0,1-2 47-16,2 0-2 0,-7 0-1 15,2-12 3-15,-10-3-29 16,-2 1 14-16,0 2-30 15,0 2 2-15,-7 6-9 16,-17 4 2-16,-7 0-31 16,0 9-31-16,2 10-94 15,8 1-78-15,17-8-306 16</inkml:trace>
  <inkml:trace contextRef="#ctx0" brushRef="#br0" timeOffset="-133964.09">17998 8828 106 0,'0'0'276'16,"0"0"-123"-16,0 0-4 16,0 0-20-16,0 0-45 15,0 0-16-15,-4-12 14 16,4 5 5-16,0 0-1 15,2-2-42-15,-2 1 4 0,0 0-12 16,0 4-35-16,0 1 19 16,0 3-19-16,0 0 3 15,0 0-8-15,0 7 0 16,0 23 4-16,0 8-2 16,0 10 5-16,0 0-6 15,0-1 3-15,0-8 0 16,0-5 0-16,0-8 2 15,6-5-2-15,1-10 0 16,-3-4-17-16,3-7 14 0,2 0-8 16,2-2 11-1,7-18-3-15,5-9 3 0,-2-5-7 16,0-1 0-16,-1-4-19 16,-3 7 24-16,-5 8-5 15,-1 8 7-15,-7 10-3 16,0 6 3-16,4 0-3 15,-4 0-5-15,3 20-2 16,-3 6 7-16,-2 4 3 16,0 4 0-16,0 3 4 15,-2-5 4-15,0-3-3 16,0-4-1-16,0-9 5 16,0-9-9-16,0-4 0 15,3-3 0-15,6 0 22 16,2-17-19-16,7-8 1 0,4-10-4 15,-2 0-5 1,-2-2 0-16,-3 2-2 0,-2 3 7 16,-1-1-4-16,-1 8 7 15,-1 6-3-15,-4 9 0 16,-4 8 11-16,0 2 0 16,1 0-11-16,1 0 3 15,2 12 22-15,4 12-12 16,-1 4 18-16,1 2-6 15,2 2-25-15,-1-2 25 16,0-4-25-16,-2-8 3 16,-2-8 2-16,-1-6 1 15,1-4-6-15,4 0 0 16,7-14-33-16,0-14 2 0,5-9-67 16,-4-9-213-16,-5-5-329 15</inkml:trace>
  <inkml:trace contextRef="#ctx0" brushRef="#br0" timeOffset="-133691.25">18479 8528 644 0,'0'0'140'0,"0"0"-106"16,0 0-14-16,0 0 42 15,0 0-37-15,0 0 6 16,-20 64-1-16,20-64-14 15,0 0 39-15,0 0 37 0,9-14-39 16,0-9-35-16,-2-6-11 16,-3 0-7-16,-4-3 0 15,0 7 5-15,0 9-10 16,0 8 5-16,-2 8-19 16,-5 0 18-16,1 25-50 15,1 12-36-15,5 5-65 16,0 4-216-16</inkml:trace>
  <inkml:trace contextRef="#ctx0" brushRef="#br0" timeOffset="-131413.59">18711 8753 493 0,'0'0'126'15,"0"0"-59"-15,0 0-4 16,0 0-29-16,0 0 1 16,0 0-18-16,29-18-11 15,-22 18 4-15,-3 0-8 16,1 12 1-16,-1 2 36 16,3 2-36-16,-3-4 9 15,-2-4-12-15,1-4 8 16,-1-3 0-16,-2-1-7 0,0 0 3 15,0 0 69 1,0-11-63-16,0-5-3 0,0-3-7 16,0-1 6-1,0 1-5-15,0-2-1 0,-5 3 0 16,3 3-3-16,0 2 10 16,2 5-7-16,-2 6 10 15,2 2 0-15,-5 0-5 16,3 7-5-16,-4 12 0 15,-6 5 23-15,1 7-16 16,-2 1 31-16,6 4-3 16,4 3-24-16,3-2 24 0,0-3-32 15,5-1-1 1,11-8 14-16,2-6-10 0,-1-7-6 16,4-10 3-16,3-2 2 15,0-7 16-15,3-19-21 16,-2-6 0-16,-3-2-4 15,-1 0 6-15,-8 2-4 16,-7 0-3-16,1 0-4 16,-5 2-2-16,-2 4 11 15,0 6 0-15,0 10 1 16,0 6 10-16,0 4-7 16,-2 0-4-16,-5 11 3 15,3 7 17-15,0 1-20 16,4 1 0-16,0-1 6 15,0 2 0-15,6-3-8 0,12-4 2 16,2-6-40-16,-2-6 33 16,-5-2-22-16,1 0 7 15,-3-7 21-15,-3-10-49 16,4 1 26-16,-1 2 16 16,-5 3 8-16,2 4-5 15,-4 2 5-15,-2 5 0 16,0 0 22-16,-2 0-21 15,0 12 26-15,0 13 32 16,0 5-28-16,0 2 19 16,0-1-36-16,0-4-3 15,0-5 15-15,5-6-14 16,1-6-12-16,2-4 0 16,-2-4 5-16,5-2 19 0,5 0-18 15,8-2-1-15,5-16 6 16,0-6-4-16,4-3-7 15,-2-2 0-15,3 0 2 16,-2-6-3-16,-5 3 1 16,-2 0-20-16,-6 3 18 15,-6 5-28-15,-8 5 27 16,-5 7 0-16,0 2 2 16,-3 6-18-16,-15 1 17 15,-2 3 2-15,1 0-9 16,-2 0 16-16,-1 0-7 0,2 0 0 15,0 12 0-15,2 11 4 16,3 9-4 0,1 8 0-16,7 7 38 0,7 8-34 15,0-6 29-15,7-3-9 16,20-11-19-16,2-10 32 16,4-11-36-16,0-14 2 15,1 0 6-15,2-9-8 16,-3-19-2-16,1-2-26 15,-1-3-38-15,-2-1-12 16,0-1-167-16,-6 3-136 16,-2 2-89-16,-6 8 292 0,-3 5 177 15,-1 5 260 1,-5 9-14-16,0-1-28 0,-6 4-87 16,-2 0-59-16,0 0-1 15,2 0-42-15,0 0 28 16,0 4-29-16,-2 4-21 15,3-4 32-15,-3-1-33 16,0 0 2-16,0-3 16 16,0 0-16-16,0 0 4 15,0 0 15-15,2-3-13 16,-2-11 4-16,0 0-18 16,0 2 0-16,0 1-5 15,0 2 5-15,-11 1 0 16,-1 6 0-16,-1 2 1 0,-1 0-9 15,-3 2 8-15,1 19 0 16,-3 9-8-16,-4 7 12 16,3 1-4-16,5 1 0 15,3 0 1-15,12-8-4 16,0-7 3-16,0-7 0 16,14-12 0-16,3-3 15 15,3-2-15-15,-1 0 0 16,-2-7 5-16,1-12-13 15,-1-7 8-15,2 1-26 16,-4-4 20-16,-1 0-13 16,-4 10 18-16,2 4 1 15,1 8 0-15,-2 7-4 16,3 0 4-16,-3 6 0 16,0 15 4-16,0 10 1 0,-2-1 15 15,-3 0-6-15,2-5-12 16,-2-8 32-16,-1-5-32 15,-1-8 8-15,0-4 14 16,6 0-22-16,5-10 27 16,5-16-29-16,0-3 8 15,4-8-13-15,5-1 5 16,5 0-16-16,-1 0 6 16,1 8-30-16,-8 7 36 15,-3 9 2-15,-7 9 2 16,-10 5-6-16,-3 0 6 0,-3 1 0 15,0 17-3 1,0 0 14-16,-11 1-11 0,-7-5 0 16,-5-3 5-16,-2 1 5 15,4-10-10-15,-4 3 0 16,7-3 0-16,5-2 5 16,4 0-5-16,4 0 0 15,5 0 4-15,0 0 15 16,0 0-15-16,0 0-2 15,0 0-2-15,0 2 3 16,0 4-6-16,0 6 3 16,12 5 0-16,10 9 9 0,4-3-6 15,5-2-3 1,0-7 8-16,4-7 4 0,-4-7-11 16,2 0-1-16,-2 0 5 15,3-7-2-15,-3-10-3 16,-6-3 0-16,-2-1 0 15,0-6-11-15,0-4 8 16,1-3-14-16,-1-4-10 16,-6 1 20-16,-3 3-10 15,-8 3 3-15,-3 7 9 16,-3 9-1-16,0 3 6 16,0 3 0-16,0 4 1 15,0 0-2-15,-16 5 3 16,-2 0-2-16,0 0 0 15,1 0 4-15,5 12-4 0,3 7 0 16,5 2 5-16,4 7 21 16,0 6-25-16,2-1 21 15,15-1 15-15,10-6-35 16,5-8 20-16,6-9-21 16,2-9 7-16,-5 0 0 15,-1-5-8-15,-7-22-4 16,-5-3-13-16,-5-2-51 15,-7-1-9-15,-3-4-235 16,-7-2-10-16</inkml:trace>
  <inkml:trace contextRef="#ctx0" brushRef="#br0" timeOffset="-130123.7">21383 8632 26 0,'0'0'199'0,"0"0"2"15,0 0 18-15,0 0-44 16,0 0-66-16,0 0 5 15,16-128-48-15,-13 121-4 16,-1 0-10-16,0 5-33 0,-2 2 16 16,0 0-35-1,0 0 6-15,0 0-15 16,0 11 13-16,0 12-4 16,0 7 9-16,0 4-2 0,2 4 0 15,2 2-7-15,6-1 2 16,-1-7 4-16,-3-9-2 15,4-6-4-15,-4-11 0 16,5-6 7-16,3-2-7 16,5-21 0-16,2-9 2 15,-1 1-11-15,0-1 9 16,0-2-2-16,-1 3 1 0,0 4-8 16,-1 4 6-1,-5 9 3-15,-2 8 0 16,-2 6-6-16,-2 0 8 15,-1 5-2-15,-4 16 0 0,-2 9 11 16,0 3 1-16,0 1-11 16,0-2 3-16,0-5 10 15,0-6-11-15,-2-7-3 16,2-6 0-16,0-8 10 16,0 0-9-16,0-4 2 15,0-17 0-15,12-7 3 16,3-4-4-16,1 1-4 15,6-3 1-15,0 2-31 16,3-1 32-16,0 8-14 16,-6 2 14-16,-5 11-15 0,-5 8 17 15,-3 4-2-15,-2 0 0 16,2 22 1-16,2 10 10 16,-1 2 4-16,-1 2-10 15,4-4 19-15,-4-6-16 16,3-5-8-16,-5-11 0 15,1-6 8-15,-2-4-9 16,1 0 1-16,2-3-13 16,1-15 3-16,-1-8-81 15,-6-6-184-15,0-4-411 16</inkml:trace>
  <inkml:trace contextRef="#ctx0" brushRef="#br0" timeOffset="-129963.77">21609 8323 1043 0,'0'0'78'0,"0"0"-78"16,0 0-35-16,0 0-57 16,0 0-85-16,0 0-368 15</inkml:trace>
  <inkml:trace contextRef="#ctx0" brushRef="#br0" timeOffset="-129358.31">22621 8226 3 0,'0'0'56'0,"0"0"47"16,0 0 26-16,0 0 65 15,0 0 2-15,0 0-13 16,24-111-21-16,-24 95-42 15,0 4-42-15,0 3-1 16,0 0-48-16,0 5 12 16,0 3-11-16,0 1-20 0,0 0 30 15,0 0-40-15,0 9 0 16,3 29-4-16,1 22 17 16,0 18-4-16,2 15 8 15,-6 5-16-15,0 7 23 16,0 0-24-16,0 1 0 15,0-2 0-15,0-9 3 16,0-9-6-16,-4-12-11 16,-4-12-39-16,-5-11 14 15,1-18-46-15,1-8-56 16,1-18-119-16,0-7-257 16</inkml:trace>
  <inkml:trace contextRef="#ctx0" brushRef="#br0" timeOffset="-129069.02">22563 8448 845 0,'0'0'181'0,"0"0"-65"15,0 0-41-15,0 0-38 16,0 0-3-16,0 0 4 15,174-171-32-15,-139 171-1 16,-6 0-5-16,-4 24 3 0,-7 12 6 16,-3 8-9-1,-6 2 0-15,-9 1 1 0,0-5 7 16,0-6-10-16,-6-6 2 16,-9-4-34-16,-2-6-15 15,4-10-163-15,4-10-206 16</inkml:trace>
  <inkml:trace contextRef="#ctx0" brushRef="#br0" timeOffset="-127451.63">22880 8390 232 0,'0'0'798'16,"0"0"-655"-16,0 0-46 15,0 0-62-15,0 0-18 16,0 0-1-16,62-99-8 0,-33 99-8 15,2 0 0 1,3 0 3-16,-1 16-3 0,3 9 0 16,-5 4 0-16,-4 5-8 15,-9-3 16-15,-7-1-8 16,-9-1 0-16,-2-10 1 16,0-5 7-16,-11-4-7 15,-7-7 0-15,3-3 37 16,1 0-34-16,5-3 31 15,5-14-11-15,4-9-19 16,0-6 17-16,0-7-22 16,19-1 0-16,4-1-3 0,1 6 9 15,-3 2-9-15,0 11 3 16,-4 7-9-16,-2 4-4 16,-1 8 3-16,-4 3 9 15,-3 0-9-15,-5 0-5 16,1 3 15-16,-3 15 0 15,0 3 1-15,0 5-2 16,0-1 1-16,0 4 0 16,7 0-2-16,8-6 8 15,3-4-6-15,-3-4 0 16,3-7 4-16,-7-6-3 16,-1-2-1-16,0 0 0 15,-3-12-2-15,-3-13 1 16,-2-5-3-16,-2-3 0 15,0-3-5-15,-6-3-4 0,-13 1 11 16,-4 6 2-16,0 10-4 16,5 8 8-16,1 10-4 15,3 4 0-15,5 0 1 16,7 16-9-16,2 8 8 16,0 3 0-16,0-1-1 15,21-1 6-15,5-2-5 16,8-4 0-16,3-4 1 15,5-8 0-15,-5-4-1 16,-4-3 0-16,-4-3-4 16,-5-23 8-16,-1-7-4 15,-3-9 0-15,-3-3 4 0,-1 3-5 16,-3 2 1-16,-1 5 0 16,-3 8 15-16,-3 8-9 15,-2 5 8-15,-1 7-6 16,2 7-3-16,-3 0-2 15,4 0-3-15,-1 16 0 16,-1 16-7-16,0 11 12 16,-4 18-5-16,0 9 5 15,0 12-3-15,0 5 21 16,-13-1-19-16,-3 4-2 16,1 1 6-16,1-4 2 15,4-3-7-15,1-9-3 16,2-9 6-16,0-13 5 15,5-18-10-15,2-12-1 0,0-16 0 16,0-7 11-16,6 0-10 16,15-19-1-16,3-15 6 15,-5-5-3-15,-4-7-3 16,-4-4-1-16,-9-4-2 16,-2 0-24-16,0-2 26 15,-9 3-4-15,-18 11 5 16,-8 6-6-16,-1 12 6 15,7 8 0-15,11 9-1 16,9 0 0-16,9 2 1 16,0-2 0-16,0 0 2 0,5-6-13 15,13-1 11-15,7-2 0 16,-2-2-1-16,2 4 1 16,0-2 0-16,-1 3 0 15,-6 4 0-15,0 3-2 16,-4 1 2-16,-3 4 0 15,2-1-1-15,-2 2 0 16,4 0 0-16,-1 0 1 16,4 0 0-16,0 0-7 15,-1 12 7-15,4 4 0 16,-1-2-1-16,-3-2 3 16,-3-5-2-16,1-4 0 15,-1-3 1-15,1 0 4 16,1-6-3-16,2-16-2 15,-2-8 0-15,1-8 3 0,1-9-3 16,0-3 0-16,-3-4 1 16,2 3-2-16,-7 5 1 15,1 5 0-15,-1 9-3 16,-2 10 8-16,-1 8-5 16,-1 7 0-16,-4 7 1 15,2 0-8-15,-4 0 7 16,0 5 0-16,0 14-6 15,0 13 10-15,0 3-4 16,0 5 0-16,0 8 4 16,2 7 5-16,-2-4-7 15,6 0-2-15,-1-9 0 0,1-10 6 16,1-11-6-16,-5-10 0 16,1-8 1-16,-1-3 2 15,0 0 1-15,2-12-4 16,1-9 0-16,-1-11-17 15,0-7 15-15,1-3-6 16,0-4 8-16,4 2-7 16,1 2 7-16,6 6 0 15,4 8-1-15,0 7-9 16,1 12 3-16,-6 3-27 16,-3 6-17-16,-6 0 8 15,-6 0-170-15,0 3-242 0</inkml:trace>
  <inkml:trace contextRef="#ctx0" brushRef="#br0" timeOffset="-127283.72">23892 8057 1043 0,'0'0'148'0,"0"0"-138"16,0 0-8-16,0 0-4 15,0 0-31-15,0 0-156 16,0 53-332-16</inkml:trace>
  <inkml:trace contextRef="#ctx0" brushRef="#br0" timeOffset="-126651.02">24527 8395 1137 0,'0'0'143'16,"0"0"-120"-16,0 0-1 0,0 0-22 15,0 0-36-15,0 0-276 16,4 11-597-16</inkml:trace>
  <inkml:trace contextRef="#ctx0" brushRef="#br0" timeOffset="-10605.42">20392 5916 143 0,'2'-3'202'0,"3"2"-45"16,-1-4-47-16,0 1-49 16,0 1-6-16,0 0-13 15,-2 1 33-15,0 0 20 16,-2 2-32-16,2-2 28 16,-2 2-37-16,2-5 5 15,3 2 8-15,1-5-54 16,0 0 6-16,0 0-7 0,-2 3-8 15,-2-2 19-15,-2 5-23 16,0-1 0-16,0 3-2 16,0 0-7-16,0 0 9 15,0 0 0-15,0 0-3 16,-2 0-10-16,-16 21 13 16,-7 9 0-16,-4 12 4 15,2 6 12-15,1 8-13 16,4 6 4-16,4 5 0 15,11-6 7-15,7-3-14 16,0-12 0-16,21-11 0 16,16-7-8-16,17-13 2 15,6-10-11-15,5-5-43 16,-3-5-51-16,-14-24-105 16,-9-7-146-16</inkml:trace>
  <inkml:trace contextRef="#ctx0" brushRef="#br0" timeOffset="-10257.63">20762 6046 64 0,'0'0'392'0,"0"0"-204"15,0 0-67-15,0 0 60 16,0 0-111-16,0 0 10 16,4-58-12-16,-2 55-16 0,-2 1 11 15,0 2-17 1,0 0-22-16,0 0 20 0,0 0-42 15,0 0-2-15,0 0 0 16,0 24-20-16,-2 12 20 16,-4 13 0-16,-1 4 8 15,0-2-8-15,3-1 0 16,-1-5 0-16,5-8-1 16,0-7 3-16,0-9-12 15,0-8 5-15,0-9-46 16,0-4-20-16,0 0-73 15,0-19 7-15,0-17-509 16</inkml:trace>
  <inkml:trace contextRef="#ctx0" brushRef="#br0" timeOffset="-10059.98">20764 5916 841 0,'0'0'220'15,"0"0"-82"-15,0 0-38 16,0 0-71-16,0 0-16 15,0 0-13-15,62-139-10 16,-37 139 10-16,-2 0 0 16,-6 2 8-16,-3 15-15 15,-8 10 7-15,-6 4-9 16,0 4 4-16,-2 3 7 16,-18-2-2-16,-5-4 0 15,6-3-42-15,-2-7-80 16,3-8-120-16,7-10-165 15</inkml:trace>
  <inkml:trace contextRef="#ctx0" brushRef="#br0" timeOffset="-9096.52">21009 6067 78 0,'0'0'370'0,"0"0"-165"16,0 0-104-16,0 0 42 0,0 0-73 15,0 0-28 1,-6-10-25-16,-1 10-16 0,-2 0-1 15,-4 13 19-15,-1 4-15 16,3 7 36-16,0 1-36 16,5 1 10-16,0 3-3 15,6-6 1-15,0-1-12 16,0-2 0-16,8-8 0 16,9-2-1-16,10-8 11 15,2-2-10-15,4 0 33 16,1-24-33-16,-7-6-7 15,-7-5-25-15,-11-4 11 16,-7-2 12-16,-2 5 7 16,0 7 2-16,-11 7 43 0,-5 7-3 15,1 8 27-15,-1 7-57 16,-2 0-4-16,0 0-5 16,3 15-1-16,1 7 0 15,8 1 0-15,-1 1-8 16,7 0 2-16,0-1 4 15,7-2 2-15,17-4 14 16,10-2-7-16,3-10-5 16,1-5-2-16,3 0 2 15,-1-11 20-15,-7-19-22 16,-4-7 3-16,-4-4 0 16,-10-3-3-16,-6 1 0 15,-6 2 2-15,-3 2 15 16,0 5-5-16,0 5 17 0,0 10-19 15,0 5 39-15,0 8-47 16,0 4 16-16,0 2-18 16,0 0 6-16,0 0-16 15,-3 0 6-15,-2 4-2 16,-3 19-8-16,-3 6 17 16,-1 7-3-16,-1 8 0 15,2 2 7-15,2 7-12 16,2 3 5-16,3-3 0 15,4 0-8-15,0-11 13 16,0-7-5-16,0-12 0 16,6-11-4-16,10-8-5 15,4-4-4-15,9-10 0 16,6-22 2-16,4-11-73 16,-6-6-119-16,-10-1-110 0</inkml:trace>
  <inkml:trace contextRef="#ctx0" brushRef="#br0" timeOffset="-8913.64">21283 5983 645 0,'0'0'292'16,"0"0"-151"-16,0 0 24 16,0 0-104-16,0 0-51 15,0 0-5-15,129-88-5 16,-88 67-1-16,-10 1 0 0,-2 8-90 15,-9 1-128 1,-8 8-291-16</inkml:trace>
  <inkml:trace contextRef="#ctx0" brushRef="#br0" timeOffset="-7751.9">21352 6154 30 0,'0'0'134'0,"0"0"-41"0,0 0 57 16,0 0 11-16,0 0-19 16,0 0-2-16,50 20-48 15,-28-20-4-15,3 0 27 16,1-3-76-16,3-12 3 15,0-5-33-15,-4-5-3 16,-3 4 7-16,-7-3-13 16,-3 1-11-16,-6 5-6 15,-3 2 3-15,-3 6 10 16,0 4 4-16,0 3-11 16,0 3 5-16,0 0-6 15,0 0 12-15,-5 0 6 16,-13 5 0-16,1 11-6 15,1 5 4-15,-2 4 0 0,7 2 29 16,4 2-29-16,3 6-2 16,4-5 12-16,0-2-8 15,0-5-6-15,8-6 0 16,11-5 7-16,0-6-12 16,4-6 17-16,1 0-8 15,1-10 23-15,0-12-18 16,-4-4-8-16,2 0-1 15,-3 0 5-15,-2 2-5 16,0 2 0-16,-7 6 0 16,-2 8-4-16,-2 2 6 0,-5 6-3 15,2 0 1 1,-2 0-21-16,0 18 18 16,1 10-8-16,-3 2 11 0,0 0-1 15,0-2 7-15,0-6-6 16,0-6 0-16,0-5 9 15,2-8-3-15,0-3-6 16,0 0 0-16,3 0 33 16,4-15-28-16,4-14-3 15,3-3-2-15,1-2-11 16,2 4 1-16,-3 2 7 16,-6 7 3-16,-1 10 8 0,-5 4 2 15,-4 5 7 1,3 2-17-16,2 0-1 0,1 0-10 15,5 20 10-15,3 6 1 16,-1 5 12-16,-2-1 1 16,0-1-13-16,0-4 0 15,1-7 10-15,-3-8-4 16,-1-5-6-16,3-5 0 16,5 0 12-16,2-9-4 15,2-14-2-15,0-8-6 16,1-7 8-16,-4-4-18 15,3-4 10-15,-5-3 0 16,-1 4-15-16,-3 0 22 16,-4 7-7-16,-3 6 0 0,-1 6 9 15,-1 8 0 1,-2 7-9-16,0 4 2 0,2 2 10 16,-2 3-3-16,0 1-9 15,0 1 0-15,0 0 3 16,0 0-18-16,0 0 10 15,-2 3 5-15,-7 14-10 16,0 7 15-16,2 2-5 16,1 4 0-16,1 5 3 15,3 0-3-15,2 6 0 16,0-1 0-16,0-6 5 16,7-4 8-16,8-6-13 15,5-11 0-15,0-1 12 16,0-12 10-16,3 0-22 0,4 0 0 15,2-7 6-15,-2-18-6 16,2-4-15-16,-6-2-30 16,-2-1-44-16,-8 3-82 15,-11 0-247-15</inkml:trace>
  <inkml:trace contextRef="#ctx0" brushRef="#br0" timeOffset="-7572.02">22164 5961 26 0,'0'0'783'16,"0"0"-495"-16,0 0-124 0,0 0-82 16,0 0-21-1,0 0-61-15,60-52 0 0,-20 29-16 16,-1 4-4-16,-6 1-11 16,-2 2-27-16,-6 8-95 15,-6 2-54-15,-3 3-324 16</inkml:trace>
  <inkml:trace contextRef="#ctx0" brushRef="#br0" timeOffset="-6337.18">22396 6053 167 0,'0'0'289'0,"0"0"-80"16,0 0-46-16,0 0-100 0,0 0 11 15,0 0 12-15,36-47-62 16,-28 38 55-16,-1 5-26 16,-4 1-31-16,-1 3 40 15,0 0-60-15,-2 0 1 16,2 0-6-16,3 3-17 15,1 18 20-15,1 4 0 16,0 6 8-16,-1-2 14 16,3 0-22-16,0-7 0 0,0-6 0 15,-2-11 11-15,1-5-11 16,4 0 8-16,-3 0-6 16,2-23 31-16,3-5-33 15,1-2 0-15,1-3-1 16,1 0-5-16,1 2 6 15,-3 5-1-15,-1 6 2 16,-1 7-3-16,-3 6 2 16,-6 3 0-16,0 4-1 15,-4 0-7-15,5 0 7 16,-3 0-2-16,2 6 3 16,6 11 7-16,-4 0-7 15,3 5 0-15,0 0 1 0,2-4 10 16,-2-2-11-1,-3-4 0-15,3-5 9 0,-2-3-2 16,4-4-6-16,0 0-1 16,3 0 14-16,-1-9-5 15,-1-7-9-15,-4 2 0 16,-1 0 7-16,-3 0-9 16,0 5 2-16,2-4 0 15,-4 4-1-15,0 2 6 16,-2 1-5-16,0 2 0 15,0 2-2-15,0 1-13 16,0 1-1-16,-16 0 16 16,-9 0-7-16,-1 13 11 15,-3 7-4-15,0 10 0 16,2 4 2-16,5 2-8 16,9 3 6-16,1-5 0 0,10-6-2 15,2-10-10-15,0-8-2 16,0-10-17-16,14 0 31 15,1-17 19-15,1-12-19 16,-3-1 0-16,1-1-2 16,-8 9-15-16,3 3 17 15,-2 5 0-15,-1 6 1 16,-1 4-10-16,0 4 9 16,-1 0-3-16,0 0 2 15,5 16 2-15,3 8-1 0,1 1 4 16,5 0 4-16,-1-4-1 15,1-7-2-15,1-5-5 16,-2-6 0 0,-1-3 15-16,-1 0-10 0,5-17-2 15,-2-13 3-15,2-4 2 16,3-8-8-16,-1-2 0 16,0-5 0-16,-2 1-27 15,-3 0 27-15,-3 0 0 16,-5 4 1-16,-3 3 11 15,0 12-7-15,-6 7-1 16,0 11 12-16,0 10-8 16,0 1-16-16,0 0 5 0,0 0-1 15,-12 5-4 1,-1 12 8-16,1 1 0 0,4 3-2 16,3 4-6-16,5 7 8 15,0 4 0-15,0 1 5 16,9-2 14-16,11-3-14 15,1-2-5-15,0-6 0 16,2-6 13-16,-3-5-14 16,-3-12 1-16,0-1 0 15,-2 0 14-15,-4-14-14 16,-2-12-20-16,-5-7 3 16,-4-4-81-16,0 1-148 15,0-2-373-15</inkml:trace>
  <inkml:trace contextRef="#ctx0" brushRef="#br0" timeOffset="-6180.27">22801 5699 839 0,'0'0'318'16,"0"0"-273"-16,0 0-45 15,0 0-18-15,0 0-36 16,0 0-174-16,-71 66-190 15</inkml:trace>
  <inkml:trace contextRef="#ctx0" brushRef="#br0" timeOffset="-5376.72">24052 5541 82 0,'0'0'213'0,"0"0"-20"15,0 0-3-15,0 0-74 0,0 0 16 16,0 0-30-16,0-67 17 16,0 67-28-16,0 0-60 15,0 0 23-15,0 0-49 16,0 0 1-16,0 0-12 16,0 25 4-16,0 14 2 15,0 15-2-15,0 4 13 16,-5 1-5-16,-1-7-6 15,0-4 0-15,-1-8-3 16,-3-6 3-16,4-8-16 16,-3-8-50-16,3-10-110 15,-2-8-99-15,2-1-143 0</inkml:trace>
  <inkml:trace contextRef="#ctx0" brushRef="#br0" timeOffset="-2945.75">23974 5506 288 0,'0'0'438'0,"0"0"-232"16,0 0-113-16,0 0-38 15,0 0-27-15,0 0-28 16,140-140 25-16,-107 137-18 16,-6 3-7-16,-4 0 0 15,-7 12-13-15,-5 17 3 16,-5 3 7-16,-6 6 3 15,0 1-16-15,0-4 13 0,-22 0-2 16,-2-5-5-16,-3-11-4 16,9-5 3-16,5-7 11 15,11-7 0-15,2 0-4 16,0-7 4-16,15-8-49 16,7-1 36-16,5 4 13 15,0 8-4-15,-2 4 12 16,1 0-8-16,-4 5 0 15,-1 15 2-15,-13 5-2 16,-6 1 0-16,-2-1-5 16,-2 1 4-16,-18 1 1 0,-4-3 0 15,-3-5 5-15,0-8 1 16,3-7 13-16,3-4-11 16,6 0-6-16,1 0 27 15,4-15-19-15,3-4 19 16,5 0 30-16,2 4-17 15,0 1 11-15,0 4-25 16,0 6-24-16,0 0 27 16,0 4-31-16,0 0 0 15,4 0-10-15,3 0 19 16,3 1-9-16,2 9 0 16,-1 6 8-16,3 3-11 15,1 1 3-15,1-1 0 16,1-2-6-16,2-5 7 15,1-9-2-15,4-3 0 0,0 0-5 16,1-3-11-16,0-19 1 16,-4-4-20-16,0-4 30 15,-3-2-30-15,-1-3 27 16,-1 1 6-16,-5 3 3 16,-1 0 6-16,-6 6-3 15,-2 7 1-15,-2 5 22 16,0 7-26-16,0 4 0 15,0 2-8-15,0 0 6 16,-2 0-8-16,-10 2 10 0,-1 14 0 16,2 5-11-1,0 4 15-15,2 9-4 16,5 5 14-16,4-1-8 16,0 2 5-16,0-5-11 0,0-6 0 15,0-7-5-15,4-10 5 16,5-3-12-16,-1-9 12 15,4 0 6-15,3 0 22 16,6-21-28-16,3-7-5 16,1-7-7-16,-1-1 1 15,-4 5 11-15,-4 4-3 16,-1 9 6-16,-4 8 21 0,-3 6-21 16,-2 4 5-1,-2 0-16-15,3 14 0 16,-3 15 8-16,2 7 14 15,-6 3-12-15,0-5 27 0,0-2-29 16,2-13 0-16,0-5-5 16,-2-9 14-16,2 0-9 15,-2-5 0-15,0 0 8 16,4 0 20-16,5-12-28 16,5-12-1-16,-1-8-1 15,5-2-21-15,2-1 14 16,0 2 0-16,2 5 9 15,-2 3-7-15,0 7 14 16,-7 8-7-16,-1 5 43 16,-8 2-40-16,-2 3 11 0,1 0-14 15,-1 13 5-15,-2 13 2 16,2 3-7-16,-2 6 3 16,2-7 6-16,2-4-4 15,6-6-5-15,-4-7 0 16,3-4 6-16,1-5 1 15,3-2-7-15,5 0 0 16,1 0 9-16,6-16-9 16,-2-6-1-16,1-2-11 15,-4-4-7-15,0 0 6 16,-2 2 2-16,-3 4 11 16,-1 1-9-16,-5 7 15 15,0 5-6-15,-7 2 0 16,0 4 6-16,-2 3-1 15,0 0-5-15,0 0-3 0,0 0-6 16,0-2-16-16,-2 2 25 16,-7 0-1-16,-5 0 15 15,3 0-17-15,-4 0 3 16,1 15 0-16,4 12-11 16,0 2 3-16,10 2 7 15,0 0 1-15,0 0 0 16,14-5 3-16,8-8-3 15,10-10 0-15,1-8 17 16,5 0-6-16,-1-20-10 0,-1-14-1 16,-5-7 7-1,-4-9-18-15,-2-1 11 0,-12-8 0 16,-4 1-6 0,-7 5 12-16,-2 7-6 0,0 11 13 15,5 11-13-15,-3 6 42 16,0 9-40-16,0 6 3 15,-2 3 4-15,0 0-5 16,0 0-4-16,0 0 0 16,0 0-2-16,0 3-16 15,0 20 18-15,-2 7 0 16,-7 14-2-16,3 8 4 16,-4 14-2-16,4 8 0 15,-3 7 5-15,3-2 10 16,3 0-10-16,3-5-2 15,0-7 19-15,0-11-14 0,11-13 3 16,7-13 0-16,-2-11-4 16,2-12 12-16,-1-7-12 15,3 0 6-15,3-14 33 16,-1-15-42-16,2-7 8 16,-3-6-12-16,-4-6 4 15,-7-3-17-15,-10 3-2 16,0 2-6-16,-23 8 20 15,-8 10-25-15,2 7 26 16,4 9 0-16,10 7 0 16,5 2 4-16,8 2-3 0,2 1-1 15,0-4 0-15,0-5 9 16,8-3-15-16,9-4 6 16,1-2 0-16,4 3-13 15,0 1 13-15,1 2-11 16,2-3 10-16,-1 1-31 15,0 0 32-15,-1 3 0 16,-7 4 2-16,-8 2-5 16,-6 5 3-16,1 0 0 15,-3 0-3-15,2 12-19 16,2 15 22-16,6 5 0 16,0-1 4-16,6-8-4 15,4-7 1-15,2-5-1 16,1-11 0-16,-1 0 12 15,-2 0-12-15,-2-16 0 0,-1-6 7 16,0-7-8-16,0-5 1 16,-3-5-1-16,1-6-6 15,-3-3-17-15,-6 2 21 16,3 2-2-16,-5 6 5 16,0 10-1-16,-4 10 2 15,0 7-1-15,0 6 10 16,0 5 0-16,0 0-14 15,0 0 4-15,0 0-3 16,0 0-16-16,0 2 18 0,0 13 1 16,0 12-4-1,0 7 6-15,0 9-2 16,0 10 0-16,0 5 2 0,10 2 16 16,9-6-18-16,4-1 0 15,-1-9 0-15,1-8 7 16,-6-11-7-16,-5-8 0 15,-8-10 2-15,1-7-17 16,-3 0 13-16,4-5-2 16,5-22-1-16,3-8-95 15,3-7 7-15,2-2-26 16,3-1-26-16,1 7-9 0,-4 10-43 16,-3 10 26-1,-9 14 67-15,-7 4 18 16,0 0-86-16</inkml:trace>
  <inkml:trace contextRef="#ctx0" brushRef="#br0" timeOffset="-2748.12">25729 5368 939 0,'0'0'253'16,"0"0"-137"-16,0 0-59 15,0 0 25-15,0 0-75 16,0 0-5-16,0 0-4 16,-23-32-64-16,32 32-35 0,11 12-114 15,7-4-326-15</inkml:trace>
  <inkml:trace contextRef="#ctx0" brushRef="#br0" timeOffset="-2098.5">25885 5390 74 0,'0'0'207'0,"0"0"-35"0,0 0-22 16,0 0-4-16,0 0 31 15,0 0-101 1,11-16-6-16,-11 16-7 0,0 0-45 16,0 0 20-16,2 0-38 15,4 0 5-15,-2 16-15 16,4 8 20-16,-2 3-5 15,-1-1 5-15,-1 1 3 16,0-1-1-16,-4 0-9 16,0-1 1-16,0-8 29 15,0-5-27-15,0-6 7 16,0-6 13-16,0 0-22 16,0 0 50-16,0 0-10 0,0 0-6 15,6-6 47 1,4-18-69-16,9-7-10 0,2-3-6 15,4 2 9-15,2 1-15 16,-2 9 6-16,-4 8-5 16,-1 8-7-16,3 6-38 15,-4 0-14-15,10 20-6 16,4 10-65-16,-2 0-158 16,0-3-283-16</inkml:trace>
  <inkml:trace contextRef="#ctx0" brushRef="#br0" timeOffset="-1720.7">26263 5213 353 0,'0'0'338'16,"0"0"-140"-16,0 0-54 15,0 0-5-15,0 0-83 0,0 0-54 16,160 54 8-16,-139 23 2 16,-17 17-12-16,-4 6 0 15,-33 4-6-15,-23-8 3 16,-9-9-66-16,-3-21-117 16,-1-23-200-16</inkml:trace>
  <inkml:trace contextRef="#ctx0" brushRef="#br0" timeOffset="-1279.96">25902 5534 263 0,'0'0'288'0,"0"0"-96"16,0 0-47-16,0 0-13 16,0 0-74-16,0 0 8 15,52-81-24-15,-46 72-27 16,1 3 43-16,-4 2-32 0,-1 2-13 15,-2 2 21-15,0 0-34 16,0 0-2-16,0 14-6 16,0 16 8-16,0 8-2 15,0 5 2-15,0 3 0 16,0-3 9-16,0-2 2 16,8-7-4-16,13-8-6 15,0-8 12-15,6-6 1 16,-4-8-14-16,-1-4 0 15,-7 0-8-15,-1-6-43 16,-7-14-99-16,-7-2-284 16</inkml:trace>
  <inkml:trace contextRef="#ctx0" brushRef="#br1" timeOffset="3922.99">4541 12284 175 0,'0'0'248'0,"0"0"-120"0,0 0-36 15,0 0 1-15,0 0-13 16,0 0-24-16,2-30-3 16,-2 30-42-16,0 0 12 15,0 0-9-15,0 0-11 16,0 0-6-16,0 0 0 15,0 0 3-15,-8 0 19 16,4 0-14-16,2 0-1 16,-2 0 51-16,4-12-8 15,-5-4-19-15,5-6-28 16,0 2 11-16,0-1-20 16,0 4 9-16,19 0-1 15,2 2-2-15,6 1-17 0,2-1 14 16,0 3 4-16,-6 5 2 15,-4 5-13 1,-5 2 10-16,-8 0 3 0,1 4 0 16,-5 13-44-16,0 6 37 15,-2 0 5-15,0 4 2 16,0-3 13-16,0 0-11 16,-4-2-2-16,-7 0 0 15,-5-2-4-15,1 3 4 16,-3-4 4-16,0 3 3 15,-2 0-4-15,2 0-3 16,3-2 0-16,2-6 0 0,3-2 5 16,4-4-5-1,-1-4 0-15,3-1 5 0,0-1-5 16,0-2 1-16,4 0-1 16,0 0 0-16,0 2 1 15,-2-2-1-15,2 0 0 16,0 0 3-16,0 0 18 15,0 0-11-15,0-9 7 16,6-11-17-16,9-4 10 16,-2 0-8-16,-2 2-2 15,0 6 6-15,-2 4-6 16,-2 4 4-16,0 2-4 0,-3 4 0 16,-2 2-7-1,0 0 4-15,0 0 0 0,1 0 3 16,2 0-6-16,1 0 8 15,3 8-2-15,0 4 15 16,0 0-7-16,2 0 1 16,0-2-9-16,1-1 2 15,1-4 17-15,0-1-18 16,3-4-1-16,2 0 0 16,-1-1-38-16,-1-22-68 15,-7-7-188-15,-5-8-437 16</inkml:trace>
  <inkml:trace contextRef="#ctx0" brushRef="#br1" timeOffset="4447.22">4792 11951 390 0,'0'0'116'15,"0"0"-20"-15,0 0 13 16,0 0-57-16,0 0 17 15,0 0-3-15,-10-66-19 16,4 60-3-16,0-1 5 16,-1 4-21-16,-3-3 21 15,0 3-33-15,-1 0-1 16,-5 1 12-16,1 0-20 16,-5 2 11-16,0 0-14 15,-2 0-1-15,-3 0 12 16,-2 14-9-16,0 8-6 0,-4 7 8 15,4 12 0 1,-4 5 6-16,6 8 6 0,-1 6-14 16,6 5 37-16,11 3-42 15,7-2 13-15,2-1-14 16,13-7 6-16,20-9-9 16,7-9 3-16,3-9 0 15,1-16-2-15,-1-8 10 16,3-7-8-16,8-10 30 15,2-25-28-15,2-11 19 16,2-10-21-16,-9-6 0 16,-8-7-13-16,-14-4-6 15,-16-4 8-15,-13 4 8 16,-4 6-17-16,-32 17 15 0,-7 15 5 16,-1 16 0-16,2 12 2 15,1 4-2-15,10 3 0 16,4 0-73-16,14 10-174 15,11-3-240-15</inkml:trace>
  <inkml:trace contextRef="#ctx0" brushRef="#br1" timeOffset="12732.95">6915 11809 43 0,'0'0'68'16,"0"-2"22"-16,0-3 35 0,0 1 20 15,0 0-71 1,0 3 33-16,0 1-15 0,0 0-11 16,0-2-20-16,0 0-46 15,0-2 25-15,0-1-12 16,0-2-28-16,0-3 17 15,0-2-10-15,0-2-7 16,0 2 4-16,0-1 4 16,0 4 17-16,0-1-2 15,0 1 6-15,0 5 23 16,0 0-46-16,-3 1 5 16,3 3-11-16,-2 0-2 15,-3 0-4-15,3 0-23 0,-5 16 29 16,1 12-3-16,2 8 3 15,-1 8 0-15,1 5-1 16,4-2 7-16,-3-1-6 16,3-4 0-16,0-10 0 15,0-10-13-15,9-9 10 16,6-6 3-16,6-7 4 16,6 0 8-16,4-20 18 15,2-10-30-15,-2-8-47 16,-6 1 29-16,-2 2-43 15,-8 0 24-15,-7 0 35 16,0 4-3-16,-4 5-4 16,-4 9 16-16,2 5-7 15,-2 6 50-15,0 2-48 0,0 1 14 16,0 3-15-16,0 0 7 16,0 0-16-16,0 3 1 15,0 16 7-15,0 8 59 16,3 3-44-16,5-1 2 15,1 0-5-15,3-3 2 16,-2-6-13-16,4-8-1 16,-5-6 0-16,2-6 13 15,-2 0-11-15,2-9 27 16,0-22-16-16,-2-7-12 16,-4 0-2-16,-5-2-17 0,0-5-28 15,-10 3 37 1,-11 0-19-16,-4 8 20 0,2 8 7 15,6 12 2-15,5 10 37 16,2 4-20-16,-2 0-15 16,1 5-3-16,2 18 0 15,5 3 0-15,4 4-1 16,0 1 8-16,13-3-7 16,14-2 1-16,6-8 1 15,0-4 24-15,1-6-24 16,-7-8 6-16,0 0-8 15,-5-17 2-15,-2-14-4 16,-2-8-35-16,-5 0 4 16,-4-7 24-16,-4 5-4 0,-5-5 13 15,0 4 1-15,0 4 5 16,0 8 41-16,0 12-6 16,0 8-25-16,2 7 24 15,0 3-37-15,-2 0-3 16,0 0 0-16,2 8-14 15,2 25 13-15,1 9 1 16,0 8 0-16,-1 4 30 16,-1 4-29-16,-3 3 15 15,0-3 0-15,0-4-12 16,0-6 10-16,0-10-14 16,0-8 0-16,0-12-5 15,0-8 12-15,0-6-7 0,4-4 1 16,0 0 2-1,10-14 22-15,5-16-25 0,4-5-6 16,2-2-8-16,-4 5-12 16,-2 2 26-16,-1 6 0 15,-3 5-6-15,-7 6-5 16,2 4 6-16,-8 7 5 16,0 2-13-16,-2 0-3 15,0 23 11-15,0 8 3 16,0 4 4-16,0 3 2 15,0 1-4-15,0-6 0 16,3-8-4-16,1-2 10 0,0-11-6 16,1-6 0-16,0-3 4 15,3-3 4-15,3 0-8 16,3-7 0-16,3-15-2 16,6-10 2-16,2-6-19 15,-4 0-11-15,-5 2-13 16,-5 8 39-16,-3 6-3 15,-6 8 7-15,0 7 16 16,-2 6-13-16,0 1 7 16,0 0-10-16,2 0 5 15,0 8-5-15,0 15 7 16,-2 5-5-16,3 1 17 16,1 0-13-16,0 0-6 15,4-3 0-15,0-4 5 16,3-3-7-16,1-12 2 0,1-3 0 15,0-4 9-15,5-4-3 16,2-22 4-16,5-13-10 16,1-2-23-16,-4 1 15 15,1 2-10-15,-3 2 18 16,-2 5-6-16,-2 9 8 16,-8 5-2-16,1 8 0 15,-3 7-9-15,2 2 4 16,-2 0-2-16,3 6 7 15,-3 8 21-15,0 2-14 16,-2-4 4-16,-2 0-9 16,-2-1 5-16,0-4 11 0,0 0-18 15,0-6 0 1,0-1 1-16,0 0 1 0,0 0-2 16,0 0 0-16,0-1-2 15,0-15-4-15,0-3-18 16,0-3 15-16,0 0-8 15,0 2 19-15,-2 2-2 16,-2 6 0-16,-2 6 2 16,4 4 14-16,0 2-16 15,-4 0 0-15,-3 10-17 16,-3 17 15-16,-3 4 2 16,1 6 0-16,3 0 3 15,3 4 9-15,8 1-12 16,0-2 0-16,0-2 2 15,11-7-2-15,7-5 0 0,7-8 0 16,0-11 3-16,4-7-2 16,8-5 4-16,-2-29 1 15,1-7 12-15,-1-8-18 16,-6-2-2-16,-6-3 0 16,-6-5 2-16,-7-2-9 15,-4-2 9-15,-3 3 0 16,-1 4-1-16,0 12 6 15,-2 13-5-15,0 16 8 16,0 6-7-16,0 5 28 0,0 4-29 16,0 0 0-1,0 10-13-15,0 16 17 0,-9 10-4 16,-3 5 0-16,2 1 3 16,1 4 2-16,-3-2-5 15,4-1 0-15,1-2-1 16,3 4 8-16,0-5-7 15,0-2 0-15,2-4 6 16,2-6 8-16,0-6-14 16,0-8 0-16,0-4-8 15,0-8 4-15,2-2 4 16,14 0 2-16,7-10 8 16,2-15 14-16,6-2-24 15,2-8-8-15,3-2 5 16,1-7-32-16,-3 0 29 0,-7 11 4 15,-7 7 4-15,-14 13-1 16,-3 10-1-16,-3 3-1 16,2 8-4-16,2 21 6 15,3 4-1-15,2 2 5 16,0-5 2-16,5-7 14 16,-3-4-17-16,1-7-4 15,2-8 11-15,-1-4 1 16,8 0-12-16,-1-4 13 15,2-18-11-15,-4-10-4 16,-7-3-12-16,-9-3-53 16,-2-7-108-16,-4-2-267 15</inkml:trace>
  <inkml:trace contextRef="#ctx0" brushRef="#br1" timeOffset="12900.84">8078 11325 803 0,'0'0'270'16,"0"0"-265"-16,0 0-5 15,0 0-10-15,0 0-153 16,0 0 26-16,45 39-432 16</inkml:trace>
  <inkml:trace contextRef="#ctx0" brushRef="#br1" timeOffset="13529.65">9612 11465 175 0,'0'0'227'0,"0"0"-129"15,0 0 0-15,0 0-30 16,0 0-1-16,0 0-7 16,91-218-35-16,-86 192 36 15,-5-1 6-15,0 4-31 16,0 0 41-16,0 6-43 0,0 3 11 15,0 4 10-15,0 2-39 16,0 5 31-16,0 0-18 16,-2 3-22-16,-1 0 16 15,3 0-23-15,-5 0-7 16,-1 29 5-16,-3 14-9 16,-2 18 11-16,-1 17 0 15,4 16 1-15,-1 8 24 16,-3 6-21-16,4 2-4 15,-1 3 0-15,-3-3 7 16,4-4-7-16,-1-10 0 16,3-11 3-16,-2-20-16 15,8-19-10-15,0-22-70 16,0-19-73-16,0-5-82 0,8-17-16 16,0-26-229-16</inkml:trace>
  <inkml:trace contextRef="#ctx0" brushRef="#br1" timeOffset="13783.67">9623 11672 434 0,'0'0'327'15,"0"0"-150"-15,0 0-48 16,0 0-64-16,0 0-7 16,0 0-41-16,102-265-14 15,-71 254 4-15,-2 7-7 16,-2 2 0-16,-9 2-1 0,-1 2-6 15,-7 20 4 1,-8 8 3-16,-2 6 0 0,0 1 1 16,-2-2 5-16,-16-3-6 15,-3-6 0-15,4-8-18 16,3-8-53-16,6-8-69 16,8-2-75-16,0-12-132 15</inkml:trace>
  <inkml:trace contextRef="#ctx0" brushRef="#br1" timeOffset="14932.76">10122 11423 241 0,'0'0'71'16,"0"0"-37"-16,0 0 68 16,0 0-23-16,0 0-28 15,0 0-2-15,29 7 3 16,-29-7-3-16,0 0 59 15,0 0-13-15,0 0-59 16,0-12 13-16,2-2-38 16,-2-4-7-16,0-3-2 15,0 3 12-15,0 1-10 16,0 1 17-16,0 3-14 16,-2 8 40-16,0 1-29 15,-3 4 8-15,1 0-26 16,-3 15-4-16,-1 20 0 0,-2 6 4 15,4 6 0-15,4-1 0 16,-1-5 2-16,3-6-2 16,0-9 0-16,0-6 7 15,0-8-7-15,9-9 0 16,5-3 0-16,1-12-1 16,3-23 1-16,2-11-16 15,0 0 8-15,0-1-36 16,-2 10 28-16,-4 8 10 15,-8 14 6-15,-2 4 4 16,-1 11 1-16,1 0-5 16,0 15 0-16,2 18 0 15,2 14 37-15,-1-1-20 0,-1 0-13 16,4-13 18-16,-4-10-17 16,5-11 2-16,1-8-1 15,3-4 1-15,3 0 20 16,-1-22-3-16,2-10-22 15,-4-6 10-15,-1-6-12 16,-4-2-10-16,-1 3 6 16,-6 6-18-16,-3 6 17 15,0 11 5-15,0 11 0 16,0 6 28-16,0 3-28 16,0 0 0-16,0 3-5 15,0 12-8-15,0 5 8 16,0 1 5-16,0-3 0 0,4-4-13 15,7-5 10-15,2-2-1 16,1-4 3-16,-1-3-25 16,1 2 22-16,-3 0-15 15,-3 1 10-15,0-1-5 16,-4 2 13-16,-2 2 1 16,3 3-3-16,-1 10 6 15,2 3 19-15,2 1-2 16,0-4-11-16,3-1 15 15,3-8-14-15,-3-5-8 16,5-5 15-16,3 0-4 0,6-3 35 16,2-20-36-1,2-6-9-15,-2-5 6 0,0-4-3 16,-6 2-6-16,0-3 0 16,-5-1 1-16,-5-1-9 15,-3 2 8-15,-3 1 0 16,-3 4-3-16,-2 4 10 15,0 6-7-15,3 8 0 16,-3 8 10-16,0 6 6 16,0 2-16-16,0 0 0 15,0 0-14-15,0 8 10 16,0 13 4-16,-16 11 0 16,-5 6 6-16,2 8 10 15,-4 9-14-15,3 3 1 16,7 7 29-16,4-5-26 0,9-7 6 15,0-6-12-15,0-15 10 16,3-6-8-16,10-10-2 16,3-9 0-16,5-7 16 15,10 0-10-15,8-24 6 16,5-15-12-16,3-14-26 16,-2-2 5-16,-8-1-49 15,-12 0-94-15,-19 11-120 16,-6 6-201-16</inkml:trace>
  <inkml:trace contextRef="#ctx0" brushRef="#br1" timeOffset="15097.67">10755 11201 614 0,'0'0'283'0,"0"0"-120"0,0 0 1 16,0 0-79-16,0 0-60 15,0 0 6-15,89-19-22 16,-33-2-9-16,0-1 0 15,-7 0-44-15,-5 1-40 16,-4-6-299-16</inkml:trace>
  <inkml:trace contextRef="#ctx0" brushRef="#br1" timeOffset="16297.81">11874 11129 201 0,'0'0'212'0,"0"0"-3"16,0 0-76-16,0 0-36 16,0 0 3-16,0 0-35 15,0-19-3-15,0 19-25 16,0 0-37-16,0 9 12 0,-11 19-11 15,3 10 9-15,-2 6 26 16,8 4-32-16,2-2 16 16,0-4-20-16,0-11 8 15,4-9 1-15,10-17-9 16,1-5 0-16,8-7 21 16,-1-30-16-16,-2-7 7 15,-2-4-12-15,-9 0-2 16,-7 2-5-16,-2 4-7 15,0 4 14-15,-11 3-7 16,-7 12 22-16,5 9-11 16,-1 8 34-16,5 6-36 15,1 0 1-15,-3 17-3 16,3 14 0-16,6 3-17 0,2 0 16 16,0 2 1-16,18-4 0 15,11-2 1-15,9-7-8 16,2-8 7-16,1-9 0 15,-6-6 1-15,-6 0 0 16,0-26-2-16,2-8-8 16,-4-6 0-16,0-6-2 15,-7-4 9-15,-4-3 2 16,-3 3-7-16,-2 6 16 16,-2 6-9-16,-3 11 6 15,-1 7 3-15,-3 13 29 16,-2 5-30-16,2 2-8 15,-2 0 0-15,0 18-13 0,0 22 13 16,-9 18 0-16,-11 14 4 16,-4 13 15-16,-3 7-14 15,1 10-2-15,-1 2 23 16,6 3-25-16,6-6 20 16,6-10-12-16,6-3-9 15,3-9 25-15,0-10-23 16,6-18-2-16,7-16 0 15,-5-15 7-15,2-13-7 16,-1-7 8-16,4 0 1 0,9-29 62 16,5-18-71-16,0-8 0 15,-5-6-1-15,-4-1-2 16,-8 2 1-16,-10-1-16 16,0 5-1-16,-6 6 14 15,-25 6-21-15,-5 8 22 16,1 10-1-16,4 9-4 15,8 6 9-15,12 7 0 16,7 2 0-16,4 2 8 16,0-3-6-16,0 2-2 15,0-5 10-15,13-8-3 16,16-6 1-16,9-4-8 16,7-4-16-16,3 0 2 15,6-5-111-15,2-3-247 16</inkml:trace>
  <inkml:trace contextRef="#ctx0" brushRef="#br1" timeOffset="17910.62">13040 11200 326 0,'0'0'255'0,"0"0"-130"16,0 0-5-16,0 0 30 15,0 0-34-15,0 0-35 0,45-20-46 16,-19-1-4-1,3-3-19-15,3-8 11 0,-1-4-20 16,0-8-3-16,-2-4 0 16,-2-1 6-16,-5 0-12 15,-2 4 6-15,-6 6-5 16,-3 4-9-16,-3 7 18 16,-3 8-4-16,-2 6 0 15,-3 7 7-15,0 7-7 16,0 0 0-16,0 0-1 15,0 0-11-15,-6 7 11 16,-4 17 1-16,-3 3 1 0,-1 8 13 16,1 5-8-1,-1 6-3-15,1 4 2 0,3 4 16 16,4 1-13-16,4-7-8 16,2-6 1-16,0-8 8 15,0-8-10-15,4-9 1 16,12-4 0-16,1-9 11 15,8-4-8-15,4 0 3 16,2-18-3-16,0-7 1 16,-4-4-8-16,-6 0-11 15,-8-3-11-15,-4 1 20 16,-2 2-16-16,-7 8 4 16,0 7 15-16,0 6-11 15,0 4 14-15,0 4 0 16,0 0 4-16,0 0-5 0,0 0 1 15,0 4-1-15,0 14-6 16,0 0 10-16,2 0-4 16,9 2 1-16,3-2 0 15,3-2 3-15,1-6 1 16,-3-6-4-16,3-4 4 16,5 0 6-16,-1-12-6 15,2-18-4-15,-1-8 5 16,-5-4-7-16,-3-7 2 15,-4 3 0-15,-4 0-5 16,-4 2 12-16,-1 6-7 16,-2 6 1-16,0 6 4 15,2 9 42-15,0 9-39 16,-2 5 10-16,0 3-18 0,0 0 1 16,0 0-2-16,0 16-13 15,0 16 14-15,0 10 0 16,0 7 5-16,0 14-5 15,-4 5 5-15,-6 7 8 16,-1 3-7-16,3 1-6 16,-1 6 0-16,2 1 20 15,0 1-14-15,5-5 0 16,0-8 0-16,2-12 3 16,0-12 1-16,0-11-10 15,0-16 4-15,13-12 0 0,7-11 10 16,9-4-2-1,7-29 18-15,7-11-23 0,-4-7-2 16,-1-8-5 0,-11-7 0-16,-9-2-12 0,-9-2-3 15,-9 3 7-15,0 11 2 16,-23 10-24-16,-17 11 28 16,-9 9-15-16,3 6 17 15,3 5-10-15,12 9 16 16,11 2-6-16,11 4 7 15,6 0-1-15,3-1 15 16,0-2-8-16,17-3-12 0,12-6 10 16,10-2-7-16,5-3-4 15,2 2 0-15,-2-3 6 16,-4-3-20-16,-6 2 14 16,-9 1-4-16,-6 0-12 15,-3 0 6-15,-5 0 5 16,-3 1 4-16,0 3-11 15,-6 2 4-15,-2 2 1 16,0 3 7-16,0 0-14 16,0 3 7-16,0 2 7 15,-16 2-4-15,-1 0-4 16,-6 0 1-16,5 0 7 16,5 10 0-16,2 5-6 15,6 2 10-15,5 7-4 16,0 6 0-16,0 3 12 0,14-3-7 15,11-2-5-15,-4-6 1 16,6-10 6-16,-4-7 5 16,-1-5-12-16,0-5 0 15,-2-24-5-15,-8-8-4 16,-8-4-47-16,-4 1-106 16,-7-2-121-16,-25 0-297 15</inkml:trace>
  <inkml:trace contextRef="#ctx0" brushRef="#br1" timeOffset="18061.45">13616 10654 565 0,'0'0'433'0,"0"0"-289"16,0 0-126-16,0 0 4 16,0 0-18-16,0 0-4 15,26 54 0-15,0-44-190 16,6-8-136-16</inkml:trace>
  <inkml:trace contextRef="#ctx0" brushRef="#br1" timeOffset="19370.94">14347 10842 119 0,'0'0'333'0,"0"0"-90"16,0 0-83-16,0 0-39 16,0 0-25-16,0 0-57 15,2-20-35-15,-2 20-4 16,2 0-11-16,-2 0 3 16,2 0 0-16,0 12 8 15,1 0 4-15,-1 2-4 16,-2-3 0-16,2-4 0 0,-2-3 3 15,2-1-3-15,-2-3 0 16,0 0 2-16,0 0 19 16,0 0-21-16,0-20-9 15,0-5-7-15,0 1-14 16,0 1 30-16,0 4 0 16,-2 9 3-16,0 4 11 15,0 4-1-15,-3 2-1 16,1 0-12-16,-4 2-8 15,0 14 8-15,-3 6 0 16,-1 1 0-16,4 6 45 16,1 0-26-16,5 3-3 15,2 2 17-15,0-1-27 16,0 2 2-16,4-7-8 0,15-3 6 16,-2-11 0-16,5-7-6 15,-1-7 0-15,2 0 17 16,4-16-8-16,2-21-17 15,3-6 8-15,-3-3-39 16,-5 0 28-16,-9 7-8 16,-5 9 19-16,-6 7 19 15,-2 8-18-15,-2 9 44 16,0 6-14-16,0 0-30 16,0 0-2-16,0 18-10 15,0 6 11-15,0 1-3 0,0 2 13 16,0 1-10-1,0-2 0-15,0-3 7 0,11-3-6 16,7-5-1-16,3-6 0 16,3-9 6-16,5 0 5 15,2-20-8-15,-2-11-3 16,-4-5-5-16,-7 2-8 16,-7 0 11-16,-5 4 2 15,-6 4-6-15,0 8 20 16,0 4-14-16,0 5 27 15,0 9-19-15,0 0 29 16,0 0-37-16,0 0 0 0,0 0-12 16,0 11 13-1,0 13-1-15,0 8 0 0,0 10 10 16,0 12 0-16,0 8-6 16,-2 9-4-16,-5 5 10 15,3 5 0-15,-2 0-10 16,-2 6 0-16,2-4 3 15,1-2 3-15,-1-15-6 16,2-14 0-16,-3-16-3 16,0-14 12-16,2-9-9 15,-1-8 0-15,-5-5 4 16,-5 0 41-16,-4-1-22 16,-4-24-2-16,-1-13 28 15,5-14-41-15,7-15 28 16,13-16-20-16,0-9-11 0,8-1 4 15,24 3-9-15,5 8-20 16,2 8-13-16,-1 9-60 16,-7 15 9-16,0 10-94 15,-2 14-414-15</inkml:trace>
  <inkml:trace contextRef="#ctx0" brushRef="#br1" timeOffset="20362.79">15060 10807 576 0,'0'0'203'0,"0"0"-130"16,0 0-23-16,0 0-23 15,0 0-27-15,0 0 27 16,37-2-25-16,-35 2 5 0,2 0 28 16,0 0-35-16,4 0 14 15,-1 0-14-15,2 0 2 16,0 5-2-16,-5-1 0 15,1-4 0-15,-3 0 7 16,-2 0 2-16,0 0 6 16,0-2 89-16,0-12-104 15,0 0 30-15,-9-2-30 16,1 4 11-16,-2 0 8 16,1 3-9-16,3 6 3 15,2 1 6-15,-2 2-15 16,-2 0 3-16,-1 0-7 0,-3 14 0 15,-1 9-5-15,0 0 12 16,0 6-7-16,2 3 16 16,4 3-15-16,4 1 35 15,3-1-32-15,0-6-2 16,12-4-2-16,13-11 12 16,6-10-12-16,9-4 0 15,7-14 6-15,1-25 9 16,0-9-15-16,-6-8 0 15,-9 0-5-15,-6-2-2 16,-5 1 7-16,-7 6 0 0,-3 2 0 16,-5 8-1-16,-5 8 4 15,0 11-3-15,-2 12 6 16,0 5 4-16,2 5-5 16,-2 0-5-16,0 0 0 15,0 0-16-15,0 7 9 16,0 18 7-16,-11 4 1 15,-7 5 10-15,5 3-11 16,-3 3 0-16,5-1 1 16,1 4 0-16,2 1 2 15,8-4-3-15,0-4 0 16,0-3 3-16,0-9-3 16,0-9 0-16,8-3 2 15,7-7 0-15,5-5 8 16,4 0-10-16,5 0 9 0,2-13 0 15,-2-6-9-15,2-8 0 16,-4-2 5-16,-2-4-6 16,-5-1 1-16,-5 0 0 15,-3 2-4-15,-8 6-2 16,-4 4 6-16,0 6 0 16,0 5 1-16,0 6-4 15,0 5 3-15,0 0 0 16,0 0 0-16,0 0-25 15,0 0 19-15,-8 0-19 16,-11 10 25-16,-3 4 0 16,2 4 0-16,2 0 0 15,5 2 0-15,1 4 12 16,8 2-12-16,4 4 1 0,0 0 5 16,21-4 24-16,10-6-29 15,9-8 17-15,5-12 1 16,-1 0-11-16,-2-6 3 15,-4-23-11-15,-4-2 7 16,-7-3-15-16,-6-5-34 16,-3 2-43-16,1-3-234 15</inkml:trace>
  <inkml:trace contextRef="#ctx0" brushRef="#br1" timeOffset="21173.64">16575 10604 505 0,'0'0'223'0,"0"0"-45"15,0 0-65-15,0 0-37 16,0 0 13-16,0 0-53 16,3-14-12-16,-1 14-24 15,0 6 9-15,-2 16-9 16,2 12 25-16,-2 3-25 0,0 2 19 15,0 0-14-15,0-6-5 16,0-5 0-16,0-5 8 16,0-11-8-16,0-4 0 15,4-7 0-15,10-1 8 16,5 0-2-16,4-7 1 16,6-14-7-16,5-5 10 15,2-4-21-15,0-4 2 16,-5-2-28-16,-2 0 36 15,-8-1-27-15,-5 7 28 16,-5 7 0-16,-9 6 8 16,1 7-3-16,-3 9 14 0,0 1-9 15,-3 0-10 1,-14 0-7-16,-5 11 7 0,1 8 0 16,8-2-10-16,9 0 0 15,4-3 7-15,0 1 3 16,2 4 0-16,19 1 16 15,2 4-14-15,2 0 26 16,-5-1-28-16,-7-6 32 16,-8-3-32-16,-5-2 3 15,0-4 7-15,-5-2-6 16,-14-4-5-16,-6-2 1 16,-4 0-75-16,-2-21-60 15,2-10-209-15,6-11-404 16</inkml:trace>
  <inkml:trace contextRef="#ctx0" brushRef="#br1" timeOffset="21421.66">16866 10275 695 0,'0'0'90'0,"0"0"-79"15,0 0-10-15,0 0 78 16,0 0-65-16,0 0 15 15,73 106 15-15,-69-106-22 16,-4 0 83-16,0-18-6 0,0-10-80 16,0-5 35-16,-2 8-49 15,-7 2 4-15,-2 12-9 16,4 8-8-16,-1 3-2 16,-1 4-109-16,4 20-92 15,5 1-205-15</inkml:trace>
  <inkml:trace contextRef="#ctx0" brushRef="#br1" timeOffset="25603.19">17826 10582 173 0,'0'0'134'16,"0"0"-12"-16,0 0-31 16,0 0-26-16,0 0-20 15,0 0-22-15,0 12 5 16,0-5 13-16,0 2 9 16,0-4 11-16,0 2-48 15,0-5 11-15,0 0-9 0,0-2-13 16,0 0 35-16,0 0 2 15,0 0 13-15,0-8 13 16,-2-9-57-16,-5-1-8 16,1 0 0-16,-2 3 5 15,0 2 6-15,-1 3-5 16,0 5 10-16,-2 2 24 16,-2 3-37-16,-3 0-3 15,-2 8 0-15,0 16 0 16,-2 5-7-16,0 5 7 15,0 2 0-15,3 0-1 16,5-4 7-16,3-3-6 16,7-6 0-16,2-9 2 0,0-5-5 15,0-9 3-15,0 0 0 16,19 0 0-16,6-17 10 16,0-5-13-16,-5 0 3 15,-5 0-36-15,-3 4 33 16,1 2-20-16,1 4 23 15,-3 3-14-15,0 6 3 16,-5 3 8-16,4 0-1 16,-2 8 4-16,-1 16 1 15,-1 7 12-15,0 3 6 16,2-3 13-16,1-6-25 16,3-12-5-16,3-9 7 15,5-4-5-15,3 0 47 16,-2-17-35-16,6-8-15 0,0-6-2 15,0-3-9-15,2 1-59 16,-2-1-25-16,0 5 5 16,-2 7 81-16,-4 7-8 15,-3 4 16-15,-3 11 13 16,-1 0-6-16,1 0 21 16,-1 2 1-16,-1 10 4 15,-4 2 26-15,-4-2-30 16,-1 1-22-16,-2-4 18 15,1-4-15-15,-3-3-7 16,0-2-3-16,0 0 6 16,0 0 16-16,0 0-20 0,0 0 5 15,0-9-7 1,0-8-17-16,-7-3-23 0,0 4 1 16,-2-2-5-16,3 4 44 15,-1 3-14-15,0 3 14 16,2 6 6-16,-1 2-3 15,-3 0-1-15,-5 9-2 16,-3 12 5-16,1 7 19 16,3 3-2-16,-1 3-8 15,3-2 20-15,7-2-28 16,4-5 0-16,0-8-6 16,0-5 4-16,0-6 4 15,7-6-8-15,11 0 0 0,3-6 10 16,4-23-10-1,2-8-7-15,-2-6-10 0,-3-4 7 16,-5-1-4-16,-5-2 13 16,-3-1 1-16,-7 5-6 15,-2 7 25-15,2 16-19 16,-2 9 27-16,0 8-16 16,0 6 13-16,0 0-24 15,2 2-5-15,-2 18-9 16,2 6 21-16,3 6-7 15,-3 4 19-15,5 0-16 16,0 3 32-16,-3-4-29 0,5 2-1 16,-3-2 11-1,2-2-8-15,-2-6-8 0,1-8 0 16,-1-7 5-16,6-8-7 16,5-4 2-16,8-6 0 15,6-20-4-15,5-11-15 16,-1 1 12-16,-1 2 0 15,-5 0 7-15,-7 10-15 16,-8 8 15-16,-3 7 0 16,-5 9-1-16,2 0 5 15,0 0-4-15,5 5 0 16,3 13 0-16,-7 3 16 16,-1-2-16-16,-2 1 0 15,-4-6 11-15,-2-2 1 16,0-4-12-16,0-3 0 0,0-5 6 15,0 0 5-15,0 0-6 16,0 0-5-16,0 0 11 16,0-14-11-16,0-6-17 15,0 1-3-15,-10 1 7 16,2 0 1-16,-5 5-1 16,1-2 13-16,3 10-7 15,1 0 23-15,0 5-16 16,2 0 0-16,-5 0 4 15,-3 16-11-15,-1 10 7 16,-3 4 0-16,3 7-4 16,1-3 13-16,5 0-9 0,7-7 0 15,2-2 7 1,0-7-2-16,0-6-4 0,4-8-1 16,17-4 5-16,3 0 8 15,2-25-11-15,3-9-2 16,-2-10-1-16,-4-3-17 15,-3-6 17-15,-3-1 1 16,-3-5-2-16,-3 1 17 16,-2-2-15-16,0 4 0 15,0 7 5-15,0 10 20 16,-5 16-24-16,1 11 12 16,-5 7 15-16,0 5-22 15,0 0 1-15,0 0-7 0,0 0 0 16,0 0-14-1,0 8 14-15,0 8 0 0,0 8 0 16,0 5-1-16,-3 8 1 16,3 6 0-16,0 3 3 15,0 6-7-15,0 0 4 16,3 1 0-16,8-2-1 16,4-3 11-16,3-7-13 15,1-14 3-15,-2-7 0 16,-3-13 4-16,1-7 8 15,-1 0-12-15,5-7 0 16,-1-18 13-16,0-8-16 16,-4-1 3-16,-8-2 0 0,-4 2-7 15,-2 2 13-15,0 8-6 16,0 4 0-16,0 8 9 16,0 5 1-16,0 5-8 15,0 2 3-15,0 0-7 16,0 0 2-16,0 0-2 15,0 0-15-15,4 0-19 16,15 0 32-16,5 5-4 16,-4 4-10-16,-2 4 10 15,-3 1-28-15,-5 3 31 16,-6-2 3-16,-2 1-3 16,0 2 5-16,-2-2 4 15,3 0 9-15,1 0 11 16,0-4-19-16,2-3 0 0,-4-1-5 15,2-3 3-15,-2-2-8 16,2-1 5-16,5-2 0 16,7 0 25-16,7 0-24 15,5-6 10-15,4-13-11 16,-1 0 8-16,0-4-13 16,-5-3 5-16,-1 0 0 15,-5-3-7-15,-5 4 7 16,-1-1 0-16,-5 4-3 15,-5 2 4-15,-4 4-2 16,0 2 1-16,0 4 0 16,0 2 3-16,0 1 3 0,0 5-6 15,0 2 0 1,0 0-4-16,0 0-4 0,-8 2 7 16,-5 23 1-16,-3 8-9 15,0 11 13-15,0 2-4 16,6 3 0-16,2-1 5 15,6-10-6-15,2-7 1 16,0-13 0-16,16-12 0 16,11-6 5-16,8-4-5 15,5-25 1-15,-1-5 8 16,-1-4-12-16,-3-4 3 16,-2 2-12-16,1 2 0 15,-7 8 10-15,-3 10 2 0,-1 10 0 16,-6 8-7-1,1 2 1-15,-3 2 6 0,2 22 0 16,-9 6-9 0,-6 2 13-16,-2 0-4 0,0-4 0 15,-2-4 5-15,-11-4-5 16,-3-8 0-16,3-3 2 16,4-5 3-16,4-4 6 15,3 0-11-15,0 0 24 16,2-6-23-16,0-9 10 15,0 4-7-15,0 0-3 16,14 4 26-16,5-2-26 0,6 6-1 16,0-2 0-1,2 1 2-15,-1 1-2 0,0-4 0 16,-1-1 0-16,0-4-1 16,-3-2 2-16,1-2-1 15,-4-2 0-15,-3 1-22 16,-5 5 20-16,0-3-7 15,-1 3 9-15,2 0-9 16,2 5 9-16,-1 2 0 16,-2 5-5-16,-1 0-8 15,-2 0 10-15,-3 18 2 16,-3 6 1-16,-2 4-5 16,0 0 9-16,-2-3-4 15,-13 0 1-15,-2-5 15 16,0-7-16-16,1-4 0 0,3-6 2 15,1-3 13-15,4 0-9 16,1 0 4-16,0 0 5 16,5-9-5-16,0 1 3 15,2 2-3-15,0 3-9 16,0 0 43-16,0 1-40 16,0 2 15-16,0 0-17 15,0 0 8-15,18 0-14 16,4 0 4-16,5 5 0 15,-1 3-3-15,-3-2 6 16,-3-1-3-16,-1-1 0 16,4-4-3-16,0 0-4 15,1 0-3-15,3-7-3 16,-3-9 0-16,1-5-9 0,-3-2 18 16,-1 0-1-16,-4-5-8 15,-5 2 5-15,-4-4 6 16,-1 4 2-16,-7 2-17 15,0 5 19-15,0 4-2 16,0 3 0-16,0 4 0 16,-2 4-7-16,-7 2 7 15,-1 2 0-15,-1 0-12 16,-1 0 13-16,-5 8-1 16,2 13 1-16,-1 12 14 15,5 9-4-15,4 6-2 0,5 3-1 16,2-3 26-16,0-8-26 15,20-12-8-15,9-10 0 16,7-13 17-16,1-5-17 16,4-5 0-16,6-22-29 15,-2-5 26-15,-3 0-68 16,-2-2 1-16,-8 4-23 16,-7 5-56-16,-2 4 107 15,0 7 33-15,-3 0 9 16,-5 7 17-16,-1 5 2 15,-8 2 26-15,1 0 2 16,-1 0-37-16,1 0 34 0,0 5-33 16,2 3-3-16,-5-2 17 15,-2 0-16-15,-2-4 1 16,0-2 14-16,0 0-20 16,0 0 37-16,0 0-22 15,0 0-16-15,-13-2 12 16,-3-6-10-16,-1-2-5 15,3 3 0-15,1 0 6 16,-1 2-11-16,4 5 5 16,-4 0 0-16,3 0-5 15,0 12 10-15,-1 7-5 16,4 5 3-16,1 0 6 16,5-2 2-16,2-4-11 15,0-4 0-15,0-4 0 0,23-10 13 16,5 0-13-16,1-4 0 15,0-22 14-15,-7-3-20 16,1-6 6-16,-6-2 0 16,1-4-3-16,-5 1 6 15,-1-4-3-15,-3 0 0 16,-5-7 9-16,-2 0-14 16,-2 0 5-16,0 5 0 15,0 10-6-15,0 9 12 16,0 13-6-16,0 9 0 15,0 2 5-15,0 3-13 16,0 0 8-16,-2 0 0 16,-5 20-12-16,-3 13 17 0,0 13-5 15,6 12 0 1,4 10 7-16,0 9 5 0,9-4-12 16,13-2 5-16,5-11 9 15,2-16-5-15,-2-16-9 16,-3-12 0-16,-6-12-7 15,-4-4 1-15,-8 0-27 16,-2-15-22-16,1-16-34 16,-5-8-370-16</inkml:trace>
  <inkml:trace contextRef="#ctx0" brushRef="#br1" timeOffset="27492.51">21840 10349 26 0,'0'0'130'15,"0"0"-1"-15,0 0 35 16,0 0 15-16,0 0 23 16,0 0-47-16,0 0-68 0,48-42-17 15,-26 0-51 1,3-4-13-16,-1-9-4 15,-2-1 11-15,-2-4-13 0,-4-3 0 16,-7 2-5 0,0 2-4-16,-5 8-7 0,-2 4 16 15,-2 13-8-15,0 6 13 16,0 8-5-16,0 8 0 16,0 7 3-16,0 2 12 15,0 3-15-15,0 0 0 16,0 0-10-16,0 0-17 15,0 20 27-15,0 12-2 16,-2 11 5-16,-6 8 23 16,1 7-15-16,0 5 1 15,2 2 27-15,1-5-39 0,2 1 17 16,0-4-17-16,2-10 7 16,0-6 0-16,0-11-7 15,17-12 0-15,-1-10 1 16,7-8 11-16,-4-5-12 15,6-20 0-15,-3-11 6 16,-5-2-17-16,0-4 7 16,-9 1 3-16,0 5-14 15,-6 2 10-15,0 8 5 16,0 8 0-16,-2 8 4 16,0 6 13-16,0 4-17 15,0 0 4-15,0 2-9 16,0 23-6-16,-2 8 11 0,-2 1 0 15,4 0 2-15,0 0-5 16,0-7 3-16,0-5 0 16,8-8-4-16,3-8 13 15,5-6-9-15,1 0 0 16,4-14 6-16,1-14-13 16,0-11-2-16,3 0-39 15,-3-4 6-15,-7 5-30 16,-3 8 53-16,-6 8 19 15,-3 10 0-15,-1 7 33 16,-2 5-6-16,0 0-25 16,0 11-4-16,0 15 12 0,0 4 5 15,-7 2-7 1,3 0-6-16,4-1 14 0,0-2-16 16,0-4 0-16,4-8 1 15,11-7 6-15,6-6-7 16,1-4 0-16,3-2 2 15,-3-19-12-15,0-14-7 16,-1 1-22-16,-8-4 34 16,-2 2-8-16,-6 4 13 15,-3 6 5-15,-2 3 18 16,0 8 53-16,2 9-47 16,0 1-2-16,-2 5 15 15,0 0-39-15,0 0 11 0,2 0-14 16,3 12 0-16,-1 15 7 15,-2 13-5 1,0 8 7-16,-2 13 15 0,0 10-17 16,0 10 5-16,0 7-1 15,-8 0-9-15,-3-1 25 16,2-7-24-16,-3-8-1 16,4-10 4-16,-1-8 7 15,-3-10-13-15,2-12 1 16,-2-9 3-16,3-10 13 15,5-7-16-15,2-4-1 16,-3-2 18-16,-1 0-12 16,-6 0 20-16,-3-4-5 0,-7-18-20 15,1-8 39-15,2-8-35 16,3-5 11-16,7-6 15 16,7-6-25-16,2-5 7 15,2 0-13-15,25-4 6 16,8 3-20-16,3 3 3 15,2 5-22-15,1 11 0 16,-8 9-40-16,-6 11 12 16,-8 10-32-16,-3 3-158 15,-3-1-333-15</inkml:trace>
  <inkml:trace contextRef="#ctx0" brushRef="#br1" timeOffset="29593.6">23279 9878 237 0,'0'0'278'16,"0"0"-87"-16,0 0-56 0,0 0-49 15,0 0-7-15,0 0-18 16,24-80 19-1,-21 75-53-15,-1 5 14 0,-2 0-26 16,0 0-10-16,0 8-10 16,0 23-1-16,0 13 6 15,0 4 14-15,0-2-6 16,0-2-7-16,0-3-1 16,2-12 0-16,7-7-4 15,2-11 4-15,7-11-7 16,2 0 1-16,7-28 1 15,4-13 5-15,0-8-12 16,-2 1-21-16,-7 1 30 16,-4 7-7-16,-7 8 10 15,-4 11 0-15,-2 8 12 0,-5 6 6 16,2 5 14-16,-2 2-28 16,2 0 15-16,-2 0-19 15,2 2-9-15,-2 26 7 16,0 13 4-16,0 11 14 15,0 6-12-15,2 6 2 16,0 3 9-16,0 0-9 16,1 8-6-16,-1-4 6 15,0 1 6-15,-2-3-8 16,0-7-2-16,0-6 1 16,0-7 21-16,0-11-20 15,-7-9 6-15,-1-10 2 16,-3-9-9-16,-1-4 17 0,2-2-7 15,-7-2-8-15,0-2 36 16,-3 0-39-16,-3 0 19 16,4-8 2-16,-6-8-15 15,3-6 8-15,1-7-6 16,6-4-8-16,15-16 15 16,0-9-12-16,23-13-3 15,23-8-2-15,14-4-15 16,2 4 13-16,3 7-8 15,-11 5 10-15,-11 14-17 16,-15 12 21-16,-8 10-4 16,-8 11 0-16,-6 11 2 15,-3 5-4-15,-3 4 2 0,0 0-8 16,0 0 0-16,0 13-34 16,0 16 42-1,0 8-10-15,-9 2 11 0,4-1-5 16,2-4 4-16,3-3 0 15,0-9 0-15,0-7 2 16,3-4-2-16,8-8 0 16,2-3 7-16,1 0-7 15,1 0 0-15,-1-19 0 16,-1-8-9-16,-4-4 1 16,-5-4-2-16,1-7 8 0,-2 0-21 15,-1-1 21-15,-2-1-4 16,0 10 6-1,0 8-4-15,0 10 10 0,-2 8-6 16,-6 8 0-16,-1 0-7 16,-1 0 2-16,-4 14 3 15,-1 10 2-15,1 1-7 16,3 1 8-16,0 0-1 16,4 1 0-16,2 5 1 15,3 3-4-15,2-5 3 16,0-2 0-16,0-5 0 15,12-11 6-15,3-7-6 16,6-5 0-16,-4 0 10 0,3-10-9 16,3-12-1-1,-2-7 0-15,2-4-8 0,2-3 9 16,-3-4-1-16,0 2 0 16,2-3-4-16,-1 4 3 15,-3 6 1-15,-5 9 0 16,-6 12-6-16,-1 6 7 15,-6 4-1-15,-2 0 0 16,2 16-34-16,-2 14 30 16,0 6 4-16,0-2 0 15,0 7-1-15,0-7 4 16,0-5-3-16,0-3 0 16,0-6 3-16,0-8-5 15,0 0 2-15,0-10 0 16,0-2 1-16,6 0 5 0,13-14-6 15,4-13 0-15,2-4 5 16,-5-8-7-16,-1 0 2 16,0 6 0-16,-1-4-2 15,-3 7 4-15,-1 9-2 16,-5 9 0-16,-5 5 10 16,1 7-15-16,-1 0 5 15,1 0 0-15,-1 14-3 16,3 8 11-16,-3 5-8 15,1 3 0-15,-1 0 14 16,1-6-14-16,-3-6 0 16,1-9 1-16,-1-2 8 0,0-5 1 15,0-2-10-15,7 0 22 16,5-11-8-16,1-16 2 16,5-7-16-16,-1-4 0 15,2-6-3-15,1-5 3 16,-1 1 0-16,-6 8 0 15,-4 12 10-15,-11 14-10 16,0 7 4-16,0 7-2 16,0 0-2-16,-11 7-8 15,-7 15 8-15,0 4 0 16,4 0-21-16,8-2 17 16,6-1-12-16,0-9-18 15,0-3 30-15,4 1-26 0,8-1 30 16,-3 3-3-16,-5 1 0 15,0 3 3 1,-4 5 14-16,2-3-7 0,-2-1 46 16,3 2-53-16,2-3 15 15,6-2-15-15,0-2 13 16,7-4-13-16,2-6 4 16,4-4 4-16,5-2 31 15,2-23-36-15,2-2 8 16,-4-9-11-16,0 4-1 15,-4 1-4-15,0 2-57 16,0 0-70-16,-3-3-308 0</inkml:trace>
  <inkml:trace contextRef="#ctx0" brushRef="#br1" timeOffset="31564.97">25318 9517 314 0,'0'0'317'0,"0"0"-145"15,0 0-65-15,0 0-60 0,0 0-42 16,0 0 37-16,-64 10-32 16,48 10 18-16,5-3-11 15,4 4-10-15,5 1 2 16,2 4-9-16,0 4 0 15,25 6 18-15,17 5-10 16,12-2-8-16,-4 0 0 16,-7-6 10-16,-14-3-15 15,-18-4 5-15,-11-6 0 16,0-1 2-16,-15-1 5 16,-18-4 9-16,-8-2-8 15,1-5 1-15,2-2 1 16,7-5-10-16,9 0 0 0,8-3 19 15,9-16-14-15,5-8 8 16,0-7-13-16,29-4 4 16,7-1-11-16,9 0 7 15,1 3 0-15,-1 2-7 16,-5 6 9-16,-9 5-2 16,-6 9 0-16,-9 3 7 15,-9 7-12-15,-1 4 5 16,-4 0 0-16,2 0-14 15,5 0 13-15,-1 15 1 16,-2 6 0-16,1 4 7 16,-3-4-6-16,0 0-1 0,4-10 0 15,-4-4 2-15,0-4 7 16,5-3-9-16,3 0 13 16,-2 0-8-16,7-16 36 15,-7-3-41-15,1-6 2 16,-1-3 2-16,-6 0 2 15,-4-2-6-15,0 4 0 16,0 2-7-16,-10 7 3 16,-5 4 4-16,-1 9 0 15,-1 4 8-15,-1 0-5 16,0 0-3-16,2 17 0 16,3 8 3-16,2 5-9 15,6 4 6-15,5 2 0 16,0 1 1-16,16-3 6 15,11-7-7-15,7-8 0 0,1-10 9 16,-2-9 3-16,1-4-12 16,-1-26 0-16,-2-8 8 15,3-4-2-15,-3-3-6 16,-6-1 0-16,-3-3 5 16,-7 3-12-16,-5-2 7 15,-4 4 0-15,-4 7 3 16,-2 11 11-16,0 12-11 15,0 7 18-15,0 7-16 16,0 0-1-16,0 0-4 16,0 3 0-16,0 22-16 0,0 7 19 15,-2 4-3 1,-4 1 0-16,1 8 6 0,-2 2 21 16,-2 6-20-16,-1 3-1 15,-4 4 23-15,5-2-15 16,0-5-11-16,9-9-3 15,0-16 8-15,0-8-6 16,11-12-2-16,6-8 0 16,0 0 21-16,3-5-12 15,-1-16-4-15,2-9-5 16,1-11 3-16,0 0-13 16,3-2 10-16,-5 1-2 15,3 6-15-15,-8 4 11 0,1 8 4 16,-8 8-1-1,-5 8 3-15,-1 4-4 0,-2 4 4 16,0 0-8-16,-2 14 2 16,-14 14-1-16,0 4 7 15,1 4 0-15,3 0 1 16,6 1-4-16,2-7 3 16,4-4 0-16,0-5 2 15,0-6 5-15,4-3-7 16,7-10 0-16,3-2 1 15,1 0 14-15,3-9-15 16,5-21 0-16,-2-7-3 0,0-2-8 16,-1-3 6-1,-5 3-7-15,-3 8 11 0,-6 4-10 16,-1 10 11-16,-1 8 0 16,-2 4 5-16,0 5 2 15,0 0-10-15,1 5 3 16,1 18 0-16,3 5 8 15,0 2-8-15,1 0 0 16,4-2 1-16,3-8 7 16,-1-2-8-16,1-7 0 15,4-8 3-15,2-3 8 16,4 0-11-16,4-14 0 16,2-17-4-16,-2-4 0 15,-4-4 1-15,-5 0-7 0,-3 1 10 16,-3-3-12-16,-5 6 12 15,-3 0 0-15,-3 6-1 16,1 3 13-16,-2 5-12 16,-2 9 0-16,2 5 4 15,-2 2 9-15,0 5-13 16,0 0 0-16,0 0-12 16,0 0 17-16,0 12-5 15,0 7 0-15,0 2 3 16,0 7 4-16,0 6-7 15,0 7 0-15,0 5 4 16,0 2 8-16,6 0-12 16,6-1 0-16,2-8 5 0,-3-10-1 15,0-10-4-15,-5-11 0 16,0-4-6-16,-4-4 5 16,0 0-5-16,2-4-17 15,3-15-35-15,-3-8-54 16,-4 0-207-16,0-7-431 15</inkml:trace>
  <inkml:trace contextRef="#ctx0" brushRef="#br1" timeOffset="31735.66">26578 9593 624 0,'0'0'287'16,"0"0"-83"-16,0 0-84 16,0 0-35-16,0 0-74 0,0 0-6 15,136-92 8-15,-87 70-13 16,-5 0-2-16,-6 1-8 15,-11 10-45-15,-9 2-40 16,-9 7-120-16,-3 2-192 16,-6 0-120-16</inkml:trace>
  <inkml:trace contextRef="#ctx0" brushRef="#br1" timeOffset="32958.24">26687 9657 518 0,'0'0'193'16,"0"0"-129"-16,0 0-39 16,0 0 33-16,0 0-6 0,0 0 19 15,-9 57 11-15,16-50-48 16,3 3 6-16,4 1-5 16,1-4-22-16,2-3 25 15,3-4-35-15,-1 0 2 16,6 0 10-16,0-10-4 15,-3-10-11-15,2-6 0 16,-4-3-10-16,1 2 1 16,-2-4-2-16,-3 4 11 15,-1 3-15-15,-3 6 22 16,-5 6-7-16,-5 3 13 16,-2 7 5-16,0 2 13 15,0 0-31-15,0 9 0 0,0 13 6 16,-7 4 2-1,-1 2-7-15,2 0 5 0,4-2-4 16,2-1 15-16,0-6-17 16,0-3 0-16,0-7 3 15,2 0 6-15,4-9-9 16,0 0 0-16,7 0 2 16,5-12 6-16,5-12-8 15,-1-4 0-15,0 0-8 16,1 2-15-16,-4-1 16 15,-3 8-4-15,-5 3 11 16,-1 8-3-16,-8 4 3 16,-2 4 0-16,0 0-4 15,0 0 0-15,0 16 4 0,0 6 3 16,0 4 3-16,-2 0 8 16,2-3-14-16,0-2 0 15,0-4 4-15,0-6 5 16,4-2-9-16,9-8 0 15,1-1 6-15,3 0 8 16,-1-8-14-16,1-12 0 16,-1-6-8-16,-5-2 2 15,-2 0 4-15,-4 1-10 16,-5 6 12-16,0 3-11 16,0 6 11-16,0 2 0 15,-5 6-5-15,-8 4 11 16,-5 0-6-16,-2 4 0 0,-2 11 1 15,3 5 12-15,9 1-12 16,1 1-1-16,9 0 7 16,0 4 4-16,0-1-11 15,13-4 0-15,5-5 3 16,2-4 3-16,0-6-6 16,-2-6 0-16,2 0 2 15,0-2 8-15,3-20-15 16,3-4 5-16,3-6-15 15,-3 1 4-15,-3 4-8 16,-7 3 19-16,-5 8-9 16,-5 4 13-16,2 6-4 0,-6 4 0 15,0 2 1-15,-2 0-15 16,0 6 3-16,0 17 11 16,0 3 16-16,0 6-7 15,0 1 2-15,0-1-6 16,0-4-2-16,2-5 10 15,5-9-12-15,1-9-1 16,4-5 9-16,3 0 3 16,3-7-2-16,0-16-10 15,2-5 6-15,3-2-6 16,1-3 0-16,0 6 0 16,3 1-2-16,-5 2-4 15,-3 8 6-15,-6 3 0 16,-7 6 2-16,-2 7-4 15,-4 0 2-15,0 0 0 0,0 7-2 16,0 16 1-16,0 2 1 16,0 4 13-16,0 3-10 15,6-3 38-15,2-5-38 16,5-3-1-16,-1-7-2 16,-1-3 6-16,0-8-14 15,-7-3 8-15,1 0-46 16,2-10 36-16,-5-15-78 15,-2-6-174-15,0-5-184 16</inkml:trace>
  <inkml:trace contextRef="#ctx0" brushRef="#br1" timeOffset="33227.1">27467 9208 512 0,'0'0'217'16,"0"0"-130"-16,0 0-27 15,0 0 6-15,0 0 1 16,0 0-3-16,-58 128-24 16,79-116-21-16,0-6 37 15,2-6-37-15,-1 0 12 16,-7-15-6-16,-1-14-21 16,-3-3 13-16,-4 1-17 0,-7-1 5 15,0 8 3-15,0 7-6 16,-3 7-2-16,-12 6 0 15,-5 4-36-15,-5 0-66 16,1 20-173-16,-4 3-378 16</inkml:trace>
  <inkml:trace contextRef="#ctx0" brushRef="#br1" timeOffset="36696.32">4616 13962 22 0,'0'0'125'15,"0"0"-41"-15,0 0-10 16,0 0 18-16,0 0 8 16,0 0-15-16,-4 14 4 15,-3-11 5-15,3-3 14 16,-4 0-13-16,6 0-20 15,0 0-19-15,0 0 22 16,-2 0-45-16,4-8-16 16,0-8 16-16,0-5-30 15,0-4-4-15,13 4 1 0,9 1 0 16,-1 6-12-16,-2 4 12 16,-1 6-3-16,-2 4-11 15,-3 0-2-15,-2 0 12 16,-1 16-3-16,-6 4-9 15,-4 2 12-15,0 2-11 16,-12 2 15-16,-9 2-9 16,-6-2 11-16,2-3-2 15,10-11 0-15,5-4-1 16,8-8 1-16,2 0 5 16,0-8 14-16,7-14-19 15,15-1-12-15,3 6 11 16,-3 0 1-16,0 9-6 15,1 6-1-15,-5 2-6 0,-1 0-5 16,-3 9 15-16,-8 6-16 16,-6 3 19-16,0 0 17 15,-2 0 1-15,-18-1 21 16,-3 1-30-16,2-8-9 16,-2-2 13-16,1-4-7 15,7-3-12-15,1-1-15 16,3 0-88-16,9-1-53 15,2-20-246-15</inkml:trace>
  <inkml:trace contextRef="#ctx0" brushRef="#br1" timeOffset="37169.05">4753 13762 305 0,'0'0'176'0,"0"0"-79"16,0 0-19-16,0 0 0 16,0 0 9-16,0 0-15 15,-21-58 36-15,12 55-48 16,-4 3-23-16,-5 0 4 16,-4 0-40-16,-7 7 23 0,0 13 4 15,-2 4-15-15,1 6 23 16,6 6-28-16,1 6 1 15,8 7 18-15,9 9-24 16,6-3 10-16,0 2-2 16,10-5-8-16,22-6 13 15,3-6-16-15,6-16 0 16,1-7 16-16,2-17-7 16,5 0 4-16,5-35-2 15,2-11-9-15,-3-12 8 16,-6-6-10-16,-14-2 0 15,-20-1-3-15,-13-7 12 16,0 2-9-16,-19 4 0 16,-10 10 1-16,-2 13 12 15,2 20-13-15,2 14 0 0,-2 11-5 16,-2 0-11-16,-1 35-38 16,6 11-78-16,15 0-215 15,11-12-437-15</inkml:trace>
  <inkml:trace contextRef="#ctx0" brushRef="#br1" timeOffset="43371.65">28365 9324 132 0,'0'0'134'0,"0"0"-108"15,0 0-22-15,0 0 48 16,0 0 0-16,0 0-20 16,0 0 17-16,-2 12-5 15,-2-9 31-15,1-3-13 16,-1 0-31-16,2 0 32 15,-4 0-6-15,-2 0-8 16,4 0 19-16,-3 0-37 16,3 0 19-16,0 0-10 15,2-3-16-15,2-5 16 16,0-4-35-16,0-2-5 0,0 0 19 16,2 2-14-16,8 0-5 15,7 2 0-15,-2 5 2 16,3 0-10-16,1 5 8 15,0 0-2-15,-3 0-14 16,-1 8 18-16,1 6-3 16,-5 1 1-16,-5 0-9 15,-4 3 2-15,-2 2 3 16,0 6 4-16,-2 0-1 16,-13 6 7-16,-8 7-6 0,-1-2 0 15,-1 0 3 1,0-4-9-16,6-7 6 15,5-6 0-15,5-1 0 16,5-7 0-16,4 0-49 0,0 3-69 16,0 6-61-16,0 5-46 15,0 4-100-15</inkml:trace>
  <inkml:trace contextRef="#ctx0" brushRef="#br1" timeOffset="43627.5">28468 9972 134 0,'0'0'92'0,"0"0"-29"15,0 0-35-15,0 0 31 0,0 0 10 16,0 0-34-16,0 83 44 16,13-83 48-16,3 0-3 15,-3-7-61-15,-8-9-46 16,-5 0-6-16,0-3 37 15,-3 7-36-15,-21 3-12 16,-10 5-6-16,-5 4-53 16,-9 0-51-16,4 13-114 15,2 10-282-15</inkml:trace>
  <inkml:trace contextRef="#ctx0" brushRef="#br1" timeOffset="59135.42">6903 13357 210 0,'-17'0'151'16,"-2"0"-45"-16,4 0 5 15,3 0-33-15,4 0 6 16,3 0-12-16,5 0-17 16,0 0 39-16,0 0-3 15,0 0 39-15,0 0-32 16,5 0-62-16,15 0 12 0,18-8-29 16,18-8 3-16,10-3 4 15,5 2-22 1,-3-1-4-16,-8 2 0 0,-11 6-5 15,-12-1 2-15,-12 8-27 16,-11 1-18-16,-10 2 24 16,-2 0-73-16,-2 0-31 15,0 0-48-15,-2 0-138 16,-16 0-90-16</inkml:trace>
  <inkml:trace contextRef="#ctx0" brushRef="#br1" timeOffset="59473.6">7199 13239 232 0,'0'0'240'0,"0"0"-50"16,0 0-77-16,0 0 5 0,0 0-58 16,0 0-21-16,-41-10-33 15,31 21 4-15,1 21 2 16,3 15 6-16,-1 11 21 16,1 10 19-16,-2 2-40 15,-2-2 11-15,-1-8-7 16,-3-9-20-16,-1-12 32 15,-6-10-34-15,-1-9 1 16,-3-11 8-16,-1-9-3 16,-1 0 28-16,1-3 11 15,1-23-24-15,2-4 16 16,6-4-33-16,3-2-3 16,10 7 22-16,2 5-20 15,2 11 6-15,0 2-9 16,0 9 1-16,0 2-12 0,0 0-9 15,0 2-50-15,4 18-37 16,14 4-76-16,2-6-139 16</inkml:trace>
  <inkml:trace contextRef="#ctx0" brushRef="#br1" timeOffset="60403.08">7303 13527 452 0,'0'0'123'0,"0"0"-86"16,0 0-11 0,0 0-23-16,0 0 34 0,0 0 24 15,39-44 30-15,-39 40 53 16,0 1-29-16,0 0-36 15,0 1-3-15,0 2-58 16,0 0 3-16,0 0-21 16,0 0-19-16,0 0 10 15,0 10-32-15,-2 14 41 16,-6 8 7-16,-2 2 0 0,4 0-1 16,3-1 3-16,3-8-8 15,0-4 17 1,0-5-18-16,0-7 0 0,5-2 11 15,6-5-5-15,7-2-6 16,6 0 22-16,8-17-21 16,5-11 20-16,-1-5-21 15,2-6 0-15,-4-3-6 16,-11 3-29-16,-4 2 6 16,-8 9 7-16,-4 8 22 15,-5 6 1-15,-2 6-1 16,0 4 0-16,0 4 3 15,0 0-3-15,0 0-1 16,0 0-26-16,0 21 23 16,0 2 4-16,0 7 0 0,0 2 2 15,0 2 14-15,0 0-7 16,0 0-4-16,0-4-5 16,4-5 5-16,3-10 6 15,-5-4-11-15,2-8 0 16,1-3 19-16,4 0-16 15,4-1 29-15,3-19 19 16,8-6-48-16,1-9 10 16,2-1-13-16,2-1 0 15,-2-4-5-15,-3 3 7 16,1 4-2-16,-8 5 0 16,-1 4 7-16,-9 9-18 15,-5 6 11-15,-2 8 0 16,0 2-8-16,-4 0 5 0,-15 0-3 15,2 14 5-15,1 4-8 16,7-2 5-16,5 3-15 16,4-7 19-16,0 8-18 15,0 1 16-15,22 5 2 16,18 6 0-16,2-2 2 16,1-2-2-16,-11-6 0 15,-17-7 7-15,-11-8-20 16,-4 2 6-16,0-3 7 15,-22-1 15-15,-7-1 3 16,-7-1 16-16,3-3-34 0,1 0 0 16,5 0 5-1,8 0 1-15,5-7-12 16,10-3-14-16,4-2-52 16,0 2-121-16,16-2-242 0</inkml:trace>
  <inkml:trace contextRef="#ctx0" brushRef="#br1" timeOffset="60764.64">8187 13200 734 0,'0'0'176'16,"0"0"-67"-1,0 0-18-15,0 0-46 0,0 0 7 16,0 0-19-16,53-125-20 15,-50 125 38-15,-3 0-25 16,0 0-9-16,0 0-8 16,0 5-9-16,0 16 0 15,0 8 10-15,0 9-8 16,0 8 19-16,0 3-21 16,0 2 0-16,-9 4-3 15,0 1 10-15,0-2-7 16,-2-4 0-16,0-6 3 0,4-10 1 15,3-10-4 1,1-9 0-16,3-10-7 16,0-2 6-16,0-3-23 0,0 0-13 15,0 0-60-15,0-3-38 16,0-17-287-16</inkml:trace>
  <inkml:trace contextRef="#ctx0" brushRef="#br1" timeOffset="62128.35">8047 13503 860 0,'0'0'240'0,"0"0"-104"15,0 0-59-15,0 0-61 16,0 0-11-16,0 0-5 16,222-104 2-16,-159 80-2 15,-8 0-4-15,-9 2 1 16,-11 0 5-16,-10 3-13 0,-6 3 11 15,-7 5 0-15,-8 3 0 16,-4 6-2-16,0 2 0 16,0 0-16-16,0 12-18 15,0 12 27-15,-4 8 10 16,0 0-1-16,-4 0 0 16,8-4 5-16,0-4-5 15,0-4 0-15,8-6 0 16,7-4 1-16,3-6-1 15,1-4 0-15,6 0 19 16,6-26-15-16,3-13 4 16,2-4-8-16,-3-3-9 15,-4-3-1-15,-7 1-2 0,-4 7 12 16,-9 0-4-16,-7 7 16 16,-2 7 1-16,0 2 17 15,0 7-26-15,0 4 29 16,0 8-32-16,0 4 5 15,0 2 2-15,0 0 0 16,0 0-14-16,0 0 6 16,0 5-4-16,0 16-6 15,0 9 10-15,-6 11 0 16,-3 6 0-16,-1 7 6 0,4 7-6 16,-3 9 12-16,1 7-9 15,0 6 28-15,0 1-29 16,1 1 5-16,1-5 17 15,1-5-22-15,2-8 18 16,3-7-5-16,0-9-14 16,0-14 24-16,0-14-25 15,3-14 0-15,6-9 9 16,0 0-6-16,1 0 33 16,6-9-5-16,7-16-18 15,4-9 8-15,0-7-21 16,-1-5-4-16,-8-5 4 15,-7 1-52-15,-9 1 23 16,-2-4-2-16,-5 0-3 16,-14 6 25-16,-6 3-5 0,3 9 14 15,5 8-2-15,5 6 12 16,7 7-10-16,5 2 0 16,0 1 7-16,0-1-11 15,9-1 4-15,16-1-1 16,2 0-6-16,2 2 3 15,-2-1 2-15,-3 4 2 16,-2 1 0-16,-6-1-14 16,-5 4 14-16,-3 1 0 15,0 1-3-15,-2 0-8 16,-4 3 10-16,3 0 1 16,-1 0-10-16,3 0-2 15,2 15 9-15,-2 8 3 16,-3 3-3-16,-2-3 2 0,6 0 1 15,-2-7 0-15,3-2 4 16,1-6-4-16,4-6 0 16,4-2 0-16,4 0 0 15,7-20 9-15,-2-10-18 16,0-6 5-16,-7 0-4 16,-7 4-4-16,-4 2 12 15,-5 8 0-15,1 7 17 16,-5 8-16-16,3 3 24 15,-3 4-19-15,2 0 4 0,0 0-20 16,0 0 8 0,0 14-1-16,0 16-5 0,3 18 11 15,-3 12-3 1,0 12 0-16,0 4 7 16,0 3 2-16,-2-5-9 0,0-4 0 15,0-6 0-15,0-6 5 16,0-6-5-16,0-8 0 15,0-3 6-15,-6-11 0 16,-3-7-6-16,3-6 0 16,-2-10-3-16,4-2 9 15,2-5-5-15,0 0 26 16,-5 0 1-16,-4-24 38 16,-2-16-62-16,2-15 0 0,4-7 1 15,7-14 3-15,0-13-10 16,29-6 2-16,7-4-12 15,1 2 7-15,-5 13-34 16,-8 13 12-16,-11 14-3 16,-11 13-40-16,-2 10-37 15,-6 2-275-15,-27 4-352 16</inkml:trace>
  <inkml:trace contextRef="#ctx0" brushRef="#br1" timeOffset="62298.25">8446 12930 1073 0,'0'0'151'0,"0"0"-50"16,0 0-101-16,0 0-6 16,0 0-69-16,0 0-156 15,49 72-262-15</inkml:trace>
  <inkml:trace contextRef="#ctx0" brushRef="#br1" timeOffset="63824.13">10468 13147 18 0,'0'0'94'0,"0"0"-7"0,0 0 31 16,0 0 0-16,0 0-27 15,0 0 9-15,-18 7-5 16,18-7 0-16,0 0 7 16,0 0 20-16,2 0-53 15,12-16 9-15,3-9-73 16,1-8 4-16,0-9-13 16,0-4 4-16,0-7-20 15,-3 2 11-15,1 2-15 16,-5 6 24-16,3 5-1 15,-3 6 3-15,-5 9-3 16,-2 9 1-16,-4 5-5 0,0 6-3 16,0 3 8-16,0 0-14 15,0 0-13-15,-17 23 23 16,-8 12 4-16,3 14 11 16,-1 10 9-16,4 14 27 15,3 7-35-15,7 2 11 16,5-8-10-16,4-9-7 15,0-11-3-15,6-16-3 16,13-13 3-16,2-13-10 16,6-12 18-16,6 0-11 15,6-25 33-15,-1-20-29 16,-3-6 4-16,-6-8-8 16,-9-6-11-16,-4-7 8 15,-6 1-25-15,-2 1 16 16,-4 5 4-16,0 17 16 0,1 14-8 15,-3 16 0-15,0 12 2 16,-2 4 9-16,0 2-11 16,0 0-8-16,0 26-18 15,0 14 26-15,0 9 20 16,-4 11-14-16,-3 6-3 16,1 2 24-16,4-2-25 15,0-6 16-15,-2-7-11 16,2-9 4-16,0-12-4 15,0-13-7-15,2-8 0 16,0-9 2-16,0-2 10 16,4-2-12-16,17-24 15 15,3-10-9-15,5-6-12 0,-4-4-14 16,-1 9-16-16,0 5 29 16,-5 6-19-16,-4 12 20 15,-3 4-8-15,-6 4-2 16,-2 6 0-16,1 0-9 15,-1 9 25-15,-2 18 8 16,-2 7-5-16,0 2 11 16,0 3 16-16,0-8-29 15,0-4 18-15,0-10-19 16,3-6 0-16,2-8 2 16,3-3 0-16,5 0-2 15,5 0 33-15,9-17-16 0,2-9 2 16,5-5-19-16,-5-4 0 15,0-2-4-15,-5-1-25 16,-4-3-5 0,-2 2-3-16,-5 3-12 0,-6 4 41 15,-2 8-5-15,-5 9 9 16,0 8 4-16,0 5 2 16,0 2 28-16,0 0-30 15,-2 0-7-15,-10 0-4 16,-3 16 11-16,-1 7 0 15,-4 8-8-15,0 8 23 16,-3 7-2-16,6 5 20 16,3 0-22-16,10-7 36 0,4-7-32 15,0-9-14-15,27-7 2 16,8-12 14-16,7-9-4 16,1 0 1-16,-1-12-8 15,-6-20-12-15,-10-8-38 16,-7-6-116-16,-15-4-100 15,-4-2-311-15</inkml:trace>
  <inkml:trace contextRef="#ctx0" brushRef="#br1" timeOffset="64014.58">10408 12968 867 0,'0'0'172'0,"0"0"-124"16,0 0-19-16,0 0 42 16,0 0-71-16,0 0-29 15,330-104-71-15,-262 72-148 16,-12-3-333-16</inkml:trace>
  <inkml:trace contextRef="#ctx0" brushRef="#br1" timeOffset="65317.18">12347 12791 101 0,'0'0'192'0,"0"0"-24"0,0 0-26 16,0 0-14-16,0 0-81 16,0 0-30-16,7-7-17 15,-7 16 7-15,0 12 44 16,0 2-7-16,0 2-32 15,0-1 26-15,0-2-25 16,0-5-11-16,0-3 12 16,0-5-7-16,2-6-7 15,-2-3 2-15,0 0 1 16,2 0 38-16,2-15 26 16,0-12-53-16,-1-3-10 15,0-2 9-15,-3-1-13 16,0 3 0-16,0 5 2 0,0 5 9 15,0 7-11-15,-3 8 2 16,-4 5 12-16,-4 0-14 16,-5 5 0-16,-7 20-8 15,-6 15 8-15,0 12 6 16,-1 10-5-16,4 4 11 16,5 1 1-16,8-9-3 15,2-7-12-15,6-14 2 16,3-13 0-16,2-11-5 15,0-13-6-15,20-13 11 0,9-27 33 16,5-14-33 0,-3-5-22-16,-2 0-9 0,-4 4 19 15,2 10 5-15,-6 11 7 16,0 9 0 0,-6 11 1-16,-6 9 10 0,-2 5-22 15,1 0 9-15,2 10 2 16,1 16 52-16,2 6-29 15,1 4-10-15,1 0 24 16,5-4-35-16,1-10 9 16,0-5-11-16,-1-10 8 15,5-7 8-15,2 0-14 16,2-16-2-16,4-22 0 0,1-8-33 16,-3-4-16-1,-6-3-27-15,-12 7 30 0,-7-2 44 16,-4 2 4-16,-2-2 31 15,0 4 33-15,0 4-31 16,0 12 11-16,0 8-5 16,2 10-24-16,2 6 29 15,-2 2-32-15,-2 2-11 16,0 0-3-16,0 0-3 16,0 7-1-16,0 22-3 15,0 14 7-15,0 14 7 16,0 7-7-16,-8 11 0 15,-5 15 5-15,0 7 6 16,-3 10-11-16,-2-2 0 16,3-10 6-16,-3-4-6 0,3-13 0 15,-2-12 0-15,5-18-4 16,3-15 3-16,1-19 1 16,6-10-30-16,2-4-29 15,0-15 56-15,5-19-129 16,9-12-280-16,-2-4-307 15</inkml:trace>
  <inkml:trace contextRef="#ctx0" brushRef="#br1" timeOffset="65571.6">12726 12859 617 0,'0'0'298'0,"0"0"-125"15,0 0-80-15,0 0-63 16,0 0-27-16,0 0 10 15,182-156-13 1,-148 153 0-16,-10 3 1 0,-8 0-12 16,-7 9 11-16,-7 15 0 15,-2 8 7-15,0 0 2 16,-8 1-6-16,-19-5-1 16,-4-7 5-16,-5-7 0 15,3-7-7-15,-2-7-39 16,12 0-72-16,7-19-111 15,11-12-176-15</inkml:trace>
  <inkml:trace contextRef="#ctx0" brushRef="#br1" timeOffset="65896.78">13196 12467 848 0,'0'0'149'0,"0"0"-35"16,0 0-18-16,0 0-69 16,0 0-15-16,0 0-8 15,22-31 12-15,-15 48-6 16,0 19 22-16,-3 16-11 0,-2 16 32 16,-2 16-45-1,0 16 3-15,0 11 1 0,-8 5-3 16,-8-6-9-16,1-11 0 15,-2-21 0-15,2-16-3 16,1-13 3-16,1-17-11 16,3-13-17-16,0-12-41 15,6-7-26-15,4-11-39 16,0-27-100-16,0-14-546 16</inkml:trace>
  <inkml:trace contextRef="#ctx0" brushRef="#br1" timeOffset="66738.82">13238 12781 468 0,'0'0'345'15,"0"0"-154"-15,0 0-51 16,0 0-23-16,0 0-81 16,0 0-22-16,7-101-14 15,18 89 6-15,4-1-6 16,-3 3 0-16,1 7 3 15,0 3-17-15,0 0 16 16,0 13-2-16,-6 9 0 16,0 4 5-16,-8 2-5 15,-4 0 0-15,-4-3 0 16,-5-2 4-16,0-2-4 16,0-6 0-16,-14-3 9 15,-1-3-2-15,-8-6 10 16,8-3 8-16,-1 0-8 0,3-3 37 15,8-19-36-15,5-6 5 16,0-9-23-16,7-1 3 16,18 4-3-16,1 2 0 15,1 8 2-15,2 8-18 16,0 4 7-16,-2 10-19 16,-3 2 18-16,1 0-33 15,-1 15 26-15,-2 8-9 16,-1 0 14-16,-6 2 2 15,-3-1-1-15,-6 0 11 0,-2 2-2 16,-4-4 3-16,2 0-1 16,-2-2 0-16,0-8 0 15,0-3 8-15,0-8-3 16,0-1-4-16,3 0 13 16,-3 0-11-16,2 0 20 15,0 0 7-15,3 0-14 16,-3 0 17-16,3-1-27 15,-3-1-6-15,2-1 0 16,-2 3 3-16,0-1-3 16,-2-2 0-16,0 3 1 15,0 0-4-15,0 0 3 16,0 0 0-16,0 0 0 0,0 0-9 16,0 0 5-1,0 0 0-15,0 0 4 0,0 0-1 16,0 0 8-16,0 0-7 15,0 0 29-15,0-8-28 16,0-4 28-16,0-7-27 16,0-4 8-16,0 0-14 15,0-1 4-15,5 1-19 16,13 0 3-16,5 3-36 16,2 3 36-16,0 5-2 15,-4 6-7-15,-1 6 21 16,-5 0-27-16,1 0 16 15,1 16 11-15,-3 3-9 16,-3 1 6-16,-4-5 7 0,-5-1-38 16,-2-5-88-16,0-9-221 15</inkml:trace>
  <inkml:trace contextRef="#ctx0" brushRef="#br1" timeOffset="69018.92">14090 12687 197 0,'0'0'320'16,"0"0"-155"-16,0 0-65 15,0 0-40-15,0 0 6 16,0 0-7-16,0-26 6 16,0 22-11-16,0 4 45 15,0 0-64-15,0 0-2 16,-9 0-31-16,1 0 0 0,-9 0 5 16,-1 16-2-1,3 4-5-15,2 6 0 0,6 2-9 16,5 0 9-16,2 1 0 15,0-3 0-15,11-5-10 16,13-5 17-16,3-11-7 16,4-5 23-16,0 0-21 15,-4-18 22-15,-6-11-21 16,-8 0-1-16,-13-2-4 16,0 1-13-16,0 0 0 15,-18 2 9-15,-2 2 3 16,-3 6 3-16,4 6 0 15,5 6 7-15,1 4 8 16,3 4-12-16,4 0 12 0,-1 5-15 16,3 14-5-16,4 3-1 15,0 2 1-15,7-2 5 16,20-2-8-16,4-6 16 16,4-4-1-16,8-8-2 15,1-2 6-15,6 0-1 16,0-17-10-16,2-6-10 15,-1-3-3-15,-6-2-57 16,-5 0 4-16,-6 3 17 16,-11 5 3-16,-2 8 44 15,-5 3 2-15,-7 6 0 16,-1 1 17-16,-1 2-8 16,0 0-3-16,2 0 25 0,-3 14 4 15,3 6 1 1,-2 3-18-16,-2-1-9 0,-1-2 10 15,-4-1-10-15,0-10-7 16,0-3-2-16,0-4 12 16,0-2-16-16,0 0 4 15,0 0 0-15,0 0 23 16,0 0-21-16,0 0 6 16,0 0 0-16,0-17-8 15,0-9-14-15,4 1-14 16,-4-1 13-16,0 4 4 15,0 5-7-15,0 10 12 0,0 0 3 16,0 7-7-16,-4 0 8 16,-14 5 2-16,-6 18 0 15,-3 12-9-15,0 5 19 16,5-1-10-16,3-4 0 16,13-7-6-16,2-8 4 15,4-8 2-15,0-3 0 16,0-9 7-16,0 0 4 15,0 0-11-15,8-5 9 16,15-19-9-16,1-5-10 16,6 0-30-16,-6 0 0 15,1 8 27-15,-1 3-15 16,-8 6 25-16,-1 5-3 0,-3 7 3 16,-4 0 3-1,1 7 8-15,3 17 24 0,1 6 42 16,3 2-45-16,-1 0 8 15,-1-6-26-15,-4-6-2 16,-1-5-2-16,-1-7-7 16,-6-7 0-16,4-1 11 15,1 0-2-15,6-9 0 16,5-12-9-16,0-5-33 16,6-4 7-16,0-4-55 15,6 3 25-15,-4-1 45 16,-1 9 11-16,-8 7 0 15,-3 8 7-15,-5 4 16 16,-3 4 28-16,4 0-47 0,-1 0 0 16,-3 13 33-16,4 4-33 15,-6-3 8-15,0 0-12 16,-4-4 6-16,0-2 0 16,0-4-6-16,0-1 0 15,0-3 4-15,0 0 9 16,0 0-5-16,0 0 7 15,0-15-9-15,0-5-12 16,0-3-3-16,0 3-7 16,0 1 1-16,0 3 6 15,-4 4 9-15,0 4 0 16,1 3 5-16,0 5 17 16,-5 0-22-16,-5 6-3 0,-5 17-16 15,-3 8 37 1,4 6-18-16,1-1 9 0,7-2-6 15,9-2 9-15,0-6-12 16,2-4 0-16,25-6-2 16,2-6 16-16,5-8-14 15,-1-2 3-15,0 0 2 16,1-21 10-16,-5-8-15 16,2-7-3-16,-2-4-11 15,-2-6 2-15,-7-2 8 16,-5-2-5-16,-5 1 8 15,-8 6-12-15,-2 2 13 0,0 13 0 16,0 8-1-16,0 10 15 16,0 8-8-16,0 2 10 15,0 0-15 1,0 0 22-16,0 0-23 0,0 0 0 16,0 0-1-16,0 0 1 15,0 6-3-15,0 14-7 16,-2 9 10-16,0 4-2 15,-1 8 2-15,3-1 0 16,0 1 11-16,0 0 0 16,0-5-5-16,0-4 3 15,0-8-8-15,0-10 12 16,0-6-13-16,0-6 0 0,0-2 4 16,5 0 11-1,3 0-12-15,1-15 5 0,7-4 1 16,-3-3-9-16,1 2 0 15,3-3-21-15,-1 2 20 16,-1 1-43-16,-1 6 42 16,-7 3-1-16,-1 10 3 15,-4 1-6-15,3 0 6 16,2 0-15-16,2 19 10 16,2 8 10-16,3 3 14 15,-4-2 0-15,3-7-14 16,-1-7 37-16,-3-7-37 15,-3-5 9-15,4-2 46 16,1 0-40-16,5 0 16 0,1 0-26 16,3-14-6-16,-2-4-8 15,-2 2-5-15,-8 4-75 16,-8 2-24-16,0-1-365 16</inkml:trace>
  <inkml:trace contextRef="#ctx0" brushRef="#br1" timeOffset="70855.97">17180 11983 24 0,'0'0'160'0,"0"0"-13"15,0 0-25-15,0 0 21 16,0 0-38-16,0 0-32 16,49-98 26-16,-42 85-19 15,-3 6-14-15,-2 2 33 0,-2 0-48 16,0 5 8-16,0 0-13 15,0 0-44-15,0 0 7 16,0 0-9-16,-6 2-8 16,-17 22 8-16,-8 18 9 15,-7 16 13-15,3 15 1 16,3 11-17-16,10 6 21 16,8 2-15-16,10-3-9 15,4-8 11-15,2-10-14 16,27-15 0-16,2-12 0 15,8-16 1-15,3-14-10 0,0-14-18 16,3 0-67-16,-3-23-90 16,1-23-329-16</inkml:trace>
  <inkml:trace contextRef="#ctx0" brushRef="#br1" timeOffset="72112.08">17469 12412 453 0,'0'0'197'15,"0"0"-156"-15,0 0-4 16,0 0 32-16,0 0-34 0,0 0 29 16,-13 27 99-1,13-48-17-15,2-11-122 0,14-8-21 16,4-8 5-16,6-3-10 15,6-5 2-15,3 3 0 16,6 11 0-16,-8 10 1 16,-2 15-1-16,-6 13 0 15,-5 4-12-15,-2 4 11 16,-5 27-8-16,-1 6 9 16,-8 8-12-16,-4-1 17 15,0-1-5-15,-12-4 20 16,-12-3-19-16,-2-7 22 15,-4-6-17-15,6-7-4 16,6-9 18-16,2-7-16 0,6 0 21 16,-2 0 11-16,3-21-26 15,5-7 7-15,0 2-15 16,4 0 0-16,0 9 30 16,0 5-27-16,0 7 9 15,0 5-7-15,0 0 1 16,0 0-16-16,0 0 6 15,0 0 1-15,0 2-13 16,0 14 13-16,0 9 1 16,0-2 0-16,0 0 7 15,2 0-10-15,6-5 3 16,1-6 0-16,3-4-8 16,3-4 16-16,7-4-8 15,3 0 4-15,6 0 8 0,3-19-16 16,1-4 4-16,1-5-20 15,-5-2 19 1,-4-2-29-16,-7 2 18 0,-5 0 5 16,-5 4 0-16,-4 5 2 15,-1 6 5-15,-5 3 0 16,2 8 0-16,-2 1 7 16,0 3-7-16,0 0 0 15,0 0 2-15,0 0-9 16,0 0 7-16,0 0-2 15,0 0-10-15,0 12 9 0,0 9 3 16,0 3 0-16,0-2 2 16,4-2-2-16,3-2 0 15,2-5 0-15,2-4-6 16,2-5 10-16,5-4-4 16,5 0 5-16,1-16 3 15,5-14-16-15,-1-6-2 16,-1-6-27-16,-4-1 31 15,-5 2-46-15,-5 2 19 16,-4 8 33-16,-2 6-5 16,-3 9 5-16,1 8 7 15,-3 6 4-15,0 0-3 16,0 2-8-16,0 0-9 16,3 0 6-16,2 9 2 0,-3 0-5 15,3-3 6-15,-3 0 0 16,3-2-1-16,0 0 8 15,4-4-7-15,0 0 2 16,3 0 10-16,-1 0-5 16,1-14-7-16,1-6 2 15,-5-4 10-15,0 0-5 16,-3 0-1-16,-3-3 21 16,-4 6-15-16,0 1 29 15,0 6-26-15,0 6-9 16,0 5 32-16,0 3-35 15,0 0-1-15,0 0-2 16,0 20-14-16,0 21 7 0,0 17 7 16,0 12 0-16,0 13-3 15,0 5 18-15,-9 5-15 16,-5 2 15-16,1-5-13 16,3-7 25-16,0-11-27 15,6-17 0-15,-1-12 1 16,5-16 10-16,0-16-17 15,0-8 6-15,0-3-44 16,0 0 26-16,0-17-36 16,0-19-197-16,0-12-420 15</inkml:trace>
  <inkml:trace contextRef="#ctx0" brushRef="#br1" timeOffset="72754.78">17980 12201 117 0,'0'0'106'16,"0"0"28"-16,0 0 3 15,0 0-31-15,0 0 23 0,0 0-25 16,0-116-36-16,0 106 27 16,0 3-37-16,0 0-1 15,0 3-7-15,2 2-31 16,-2 2 16-16,0 0-35 16,2 0 0-16,-2 0-8 15,3 13-17-15,1 8 25 16,3 9 1-16,-1-3 2 15,3-1 3-15,3-4-6 16,-2-4 0-16,-1-6 0 16,1-1 6-16,-4-8-7 15,3-3 1-15,0 0 0 16,4-3 30-16,-2-14-28 0,3-5 0 16,-3-2-4-1,1-2 2-15,-2-1-13 0,-1 0-6 16,0 1 8-16,-2 1 0 15,0 7 8-15,-5 6 3 16,0 6 8-16,-2 4-2 16,2 2 5-16,-2 0-11 15,0 0 2-15,0 0-12 16,0 0 6-16,0 10 4 16,0 6 6-16,-2 6 9 15,-2 7-12-15,1 5 7 16,3 3-9-16,0 1 25 15,0 1-26-15,9-7 0 16,7-6 0-16,-1-7 4 0,3-6-8 16,0-6-59-16,2-7-82 15,-4 0-20-15,-1-20-295 16</inkml:trace>
  <inkml:trace contextRef="#ctx0" brushRef="#br1" timeOffset="75447.38">18349 12163 380 0,'0'0'251'0,"0"0"-161"16,0 0-22-16,0 0 32 15,0 0 2-15,0 0-10 16,4-12 5-16,0 1-7 16,0-6-79-16,7-2-1 0,3-3-10 15,3 4 3-15,4 1-5 16,1 5 2-16,0 6 0 15,5 6-9 1,-3 0-2-16,1 0 9 0,-2 18-3 16,-8 3 5-16,-9 0-13 15,-6 4 13-15,0 1 0 16,-4 0-9-16,-16-3 19 16,-7 0-10-16,1-5 0 15,-3-6 1-15,6-4 18 16,3-8-18-16,5 0 4 15,4 0 32-15,1-6-35 0,6-8 13 16,4-2 1-16,0 6-8 16,0 2 35-16,0 3-38 15,0 5 0-15,0 0 11 16,0 0-10-16,0 0-9 16,0 0 3-16,0 0-2 15,0 0-11-15,4 7 13 16,12 4 0-16,-3 1-2 15,5-5 12-15,0 0-10 16,2-4 0-16,5-3 2 16,4 0 3-16,2 0-5 15,2-6 0-15,1-12-6 16,3 0-5-16,-1-6 6 16,-2-2-5-16,-3-5 2 0,-5 1-6 15,-3 0 5-15,-5 2 9 16,-9 4-7-16,-3 4 17 15,-2 6-11-15,0 2 1 16,-4 5 0-16,0 1 6 16,0 5-5-16,0 1-1 15,0 0 0-15,0 0 0 16,0 0-5-16,0 0 5 16,-4 0 0-16,-4 19-9 15,-3 2 9-15,5 6 0 16,-2 4-8-16,6 1 21 15,2 0-13-15,0-4 0 16,10-6 0-16,9-5 7 16,6-7 0-16,-1-8-7 0,3-2 17 15,-2 0-5-15,1-7-9 16,-1-10-3-16,-1-3 2 16,-3-5 1-16,-6 2-3 15,-7-1 0-15,-2 2-6 16,-4-2 11-16,-2 3-6 15,0 8 1-15,0 1 0 16,0 5 7-16,-8 5-7 16,-2 2 0-16,-3 0-1 15,-3 0-7-15,0 14 4 16,7-2 4-16,5 0-23 16,4 0 23-16,0-2-34 15,0 2 12-15,16-3 20 16,8 0-18-16,4 2 15 0,-1 1-3 15,-2-3-18-15,-5 2 25 16,-5-1-30-16,-3-5 31 16,-3 3-3-16,-3 2 1 15,-1 0 1-15,0 1 1 16,-1-5 0-16,1 0 6 16,1-2-2-16,5-2-4 15,3-2 11-15,1 0-2 16,-1 0 3-16,-3 0-12 15,2-14 6-15,0-3 4 0,3-2-8 16,2-6-2 0,4-1 0-16,3 1 2 0,2 1-6 15,-6 5 4-15,-2 5 0 16,-11 8-2-16,-3 4 2 16,-3 2 0-16,1 0-1 15,1 16 0-15,-2 9 1 16,5 0 14-16,1-1-13 15,4 1 31-15,5-4-32 16,0-5 13-16,-4-3-13 16,0-8 10-16,-4-5-10 15,0 0 4-15,5 0-4 16,-1-11 17-16,-3-14-15 16,2-3-2-16,-5-4 0 15,-5-6-22-15,0 0 20 0,-2 0-9 16,0 2 11-16,0 8-13 15,0 11 17-15,0 8-4 16,0 5 0-16,-2 4 2 16,-3 0-8-16,-3 4 2 15,-2 17 4-15,2 4-1 16,3 5 8-16,3 0-2 16,2-2 8-16,0 0-4 15,9-4-4-15,11-4-5 16,3-4 2-16,-4-6 5 15,1-8 0-15,1-2-7 16,-2 0 4-16,6-19 8 0,2-12-20 16,2-7 8-1,-2-2-12-15,0 1 5 0,-2-2-12 16,0 4 10-16,-2 8 8 16,-5 9-6-16,-5 8 6 15,-2 6 1-15,-4 6 0 16,2 0-9-16,-3 3 14 15,-1 22-5-15,-1 5 11 16,1 6-2-16,-3 1-1 16,-2-4-8-16,0-3 2 15,0-8 4-15,0-6-3 16,0-8-3-16,0-6 0 16,0-2 9-16,7 0-9 15,8-2 6-15,5-20-3 0,7-7 4 16,2-6-6-16,0-1-1 15,5 2 0-15,-1 3-22 16,5 6 19-16,0 9 1 16,0 7 2-16,-9 9-8 15,-4 0 8-15,-12 13-4 16,-11 10 4-16,-2 8-15 16,0 1 13-16,-15-2 2 15,-8-5 0-15,3-4 3 16,-1-7 7-16,4-3-10 15,3-8 0-15,3-1 10 0,0-2-7 16,7 0-2-16,-1 0 1 16,3 0 31-16,2 0-32 15,0-5 17-15,0 0-4 16,0 1-7-16,0 4 5 16,0 0-12-16,7 0 2 15,10 0-5-15,10 2 6 16,0 8-3-16,0 2 0 15,0-4 3-15,0-4-6 16,-1-4 3-16,1 0 0 16,-1 0-1-16,-1-12 1 15,4-12 0-15,-4 0-1 16,0-4-27-16,-6 2 27 0,-3 0-8 16,-5 3 9-1,-3 2-12-15,0 0 6 0,-2 2 3 16,-3 3 3-16,-1 6-23 15,-2 1 18-15,0 8 4 16,0 1-4-16,-9 0-10 16,-9 0 15-16,3 8 0 15,-1 8 0-15,3 2 9 16,5 2-8-16,4 4-1 16,4 0 1-16,0 0 15 15,0-3-10-15,12-1-6 16,9-3 0-16,6-8 2 15,6-3-13-15,1-6-19 0,2 0-45 16,2 0-91-16,-3 0-117 16,-3-9-87-1,-3-2 12-15,-9-1 273 0,-3 1 85 16,-3 2 191-16,-5 6 2 16,-3-3 58-16,-4 0-62 15,1 0-62-15,-3-6-36 16,0 2-47-16,0-5 20 15,-3 6-24-15,-9-3-26 16,-2 0 22-16,-4 3-35 16,2 4 18-16,-1 3-12 15,-1 2 5-15,3 0-9 16,-1 0-3-16,0 18 0 16,3 4-1-16,4 2 7 0,7 2-6 15,2-2 0-15,0-4 8 16,8-4-10-16,15-10 2 15,6-6 0-15,0-3 8 16,-2-23 3-16,0-5-11 16,-6-1 0-16,-2-2-1 15,1-2-8-15,-7-1 9 16,2-1 0-16,-1 0-12 16,-5-4 13-16,-1 1-4 15,-5-2 3-15,-1 14-6 16,-2 9 0-16,3 15 11 15,-3 5-5-15,0 0 13 0,2 26-5 16,2 14-8 0,5 16 26-16,5 6-18 0,3 5 24 15,1-1-29-15,3-8 2 16,-2-4 2-16,-3-10 3 16,-3-12-11-16,-7-12 1 15,-6-10-32-15,0-8-4 16,0-2-52-16,-19-4-91 15,-14-24-202-15</inkml:trace>
  <inkml:trace contextRef="#ctx0" brushRef="#br1" timeOffset="75594.28">20537 11490 855 0,'0'0'145'0,"0"0"-115"15,0 0-30-15,0 0-92 16,0 0-345-16</inkml:trace>
  <inkml:trace contextRef="#ctx0" brushRef="#br1" timeOffset="76101.42">21937 11249 319 0,'0'0'237'16,"0"0"-50"-16,0 0-45 16,0 0-27-16,0 0 22 15,0 0-92-15,17-34-25 16,-17 72-17-16,-2 23 29 16,-15 13 29-16,-8 12-48 15,-4 6-7-15,-4 4 3 16,-6 0 0-16,4 1-15 15,-1-9 6-15,7-9-56 0,10-18-42 16,11-18-198 0,8-28-309-16</inkml:trace>
  <inkml:trace contextRef="#ctx0" brushRef="#br1" timeOffset="78102.59">22046 11694 81 0,'0'0'277'0,"0"0"-182"16,0 0-37-16,0 0-36 16,0 0-17-16,0 0 60 15,64-40-3-15,-52 26-10 0,-8-4 52 16,1 2-19-16,-5-1-11 15,0 3 28-15,0 1-59 16,2 6-18-16,0 0 20 16,-2 5-44-16,0-1 33 15,0 3-18-15,0 0-11 16,0 0-5-16,0 3 0 16,0 20 0-16,-13 12 0 15,-3 8 7-15,3-1-2 16,3-2-5-16,8-6 5 15,2-4 3-15,0-9-8 16,0-6 0-16,0-5-3 0,0-9 12 16,8-1-9-16,5 0 0 15,5-1 1-15,1-17-12 16,4-5 0-16,4-4-10 16,-1-5 19-16,3-2-43 15,-2-3 36-15,-7 7 7 16,-4 6 2-16,-5 8 1 15,-7 10-1-15,0 4 0 16,-4 2-9-16,0 0-1 16,0 8-17-16,0 12 25 15,0 6 2-15,-4 2 29 16,2 3-25-16,2 1 4 16,0-2 17-16,0-4-16 0,0 0-6 15,12-10-3-15,-2-6 0 16,1-6 7-16,3-4-7 15,1 0 0-15,8-16-8 16,-3-10-8-16,-1-4-7 16,2-5-29-16,-3 0-33 15,2 2 47-15,-2 5 7 16,-1 6 31-16,-5 8 1 16,-4 7 1-16,-3 4 46 15,-3 3-24-15,0 0-20 16,-2 6 14-16,2 14 18 15,-2 4 9-15,0 0 7 0,0 2-43 16,0-3 11 0,0-5-20-16,0-4 6 0,3-6 2 15,2-6-6-15,-3 0-2 16,-2-2 5-16,0 0 6 16,0 0-11-16,4 0 0 15,7-7 1-15,5-11-9 16,1-5 2-16,6-1 6 15,-3-2-11-15,0 6 10 16,-2 1-1-16,-7 9 2 16,0 5 0-16,-4 5 2 15,2 0-2-15,0 5 0 16,0 19 17-16,-3 7-15 16,1 3 26-16,-3-2-10 15,3-4-13-15,-2-6 22 0,-3-10-25 16,0-6-2-16,0-6 3 15,3 0 8-15,4 0 1 16,4-16 13-16,2-12-15 16,8-2-20-16,1-3 8 15,3 1-16-15,7 0 5 16,3 4-19-16,1 2 30 16,-2 8-4-16,-2 9 6 15,-7 9-13-15,-8 0 13 16,-5 13 0-16,-10 11-7 15,-4 6 17-15,0-4-5 16,0-1-5-16,-14-2 5 0,-3-5 8 16,-5-2-9-1,1-6-4-15,0-3 4 0,2-7 10 16,4 0-14-16,-1 0 8 16,5 0-7-16,2-8 29 15,4-2-24-15,3-1 2 16,2 3 4-16,0 3-4 15,0 0 6-15,0 5-2 16,0 0-10-16,0 0 1 16,0 0-3-16,2 0 0 15,12 10-4-15,4 2 5 16,-2 1-3-16,-1-1 2 16,1-3 0-16,-1 0-2 0,-1-3 6 15,3-6-4-15,6 0 0 16,4 0 2-16,4-8-14 15,4-15 10-15,-4 0-12 16,-1-4 7-16,-8-1-17 16,-4 1 10-16,-3-4 11 15,-6 3-21-15,3 2 24 16,-6 5-2-16,-1 6 2 16,-1 7 0-16,-4 6 9 15,0 2-9-15,0 0 0 16,0 0 7-16,0 0-10 15,0 2 3-15,0 12 0 0,-11 0 5 16,5 0 2-16,-2 2-7 16,4 0 0-16,2 2 4 15,2-2-4-15,0-4 0 16,0-2 1-16,0-4 1 16,2-6 4-16,14 0-6 15,3 0 0-15,4-14-1 16,-1-8-6-16,1-2 0 15,-8-3-4-15,1 6-2 16,-7 1 11-16,-3 3 2 16,-1 10 0-16,-3 2 5 15,0 5-6-15,1 0 1 16,-1 0-2-16,5 7-13 16,-1 7 21-16,8 3-6 0,3-2 0 15,2-5 10-15,0-3-10 16,4-7 0-16,-3 0 2 15,-1 0 4-15,0 0 0 16,-3-12-6-16,-1-9 0 16,-2-4-2-16,1-4 0 15,-1-2 2-15,-4-1 0 16,0 3-2-16,-3 3 7 16,-1 6-5-16,-5 8 16 15,2 5-16-15,-2 6 29 16,0 1-29-16,0 0 8 0,0 0-17 15,0 22 7 1,0 14 2-16,0 10 0 16,-2 14 9-16,-9 9-7 0,-5 10-2 15,1 9 1-15,-4 9 15 16,2 7-8-16,-1-4-8 16,1-3 0-16,1-11 4 15,3-14-9-15,-1-12 5 16,3-15-12-16,1-19 7 15,8-11-51-15,2-15-5 16,0 0-29-16,2-15-104 16,14-22-385-16</inkml:trace>
  <inkml:trace contextRef="#ctx0" brushRef="#br1" timeOffset="80077.14">23794 11536 791 0,'0'0'159'0,"0"0"-28"16,0 0-85-16,0 0-27 15,0 0-3-15,0 0-16 16,243-158 0-16,-226 168-1 16,-5 14-15-16,-8 8 11 15,-4 2 3-15,0-1 2 16,0-1 28-16,-16 0-24 15,-6-9 6-15,-5 0-6 0,-2-8 7 16,7-4-11-16,-1-10 0 16,8-1-38-16,3 0 3 15,8-15-36-15,4-10 25 16,0-1-30-16,8 2 0 16,9 4 39-16,-1 5-34 15,1 6 13-15,-1 5-19 16,-1 4-59-16,4 0 38 15,-4 0 84-15,-1 0 3 16,-4 7 11-16,-3-2 52 16,0 2 65-16,2-2 30 15,2 1-21-15,5 2-17 16,1-4-17-16,8-1-29 0,-3-3-8 16,-1 0-45-16,-6 0-7 15,-1-3 15-15,-3-9-10 16,-3-5 3-16,-1-2-4 15,2-5 0-15,0-5-2 16,-3-3-5-16,4 1-2 16,-6 1-7-16,-2 4-8 15,-2 4 17-15,0 5 0 16,0 5 1-16,0 8-8 16,-6 2 7-16,-4 2 0 15,2 0-13-15,-3 6 14 16,-3 14-1-16,5 11 3 15,3 5 5-15,4 6 10 16,2 4-10-16,0 0 1 16,2-5 37-16,13-6-44 15,3-9 18-15,-3-8-16 0,6-10 8 16,-4-8 5-16,1 0-6 16,3-16-3-16,-4-12 6 15,-1-3-8-15,-3-4-6 16,-1 0 0-16,-6-4-11 15,-1 3 1-15,-1 2 4 16,-2 9 6-16,-2 11-6 16,0 9 11-16,0 5-5 15,0 0 0-15,0 0-5 16,-4 5-3-16,-5 9 8 16,5 0 0-16,4 0-19 0,0 0 10 15,0 0-9-15,0 1-4 16,4 0-1-16,11 2 16 15,1 1 5-15,-3 0 2 16,-1 2-11-16,-6 2 17 16,1 1-6-16,-1 4 15 15,2-3-6-15,0-6 24 16,1-4-33-16,-2-4 2 16,6-8 14-16,0-2-9 15,6 0 1-15,3-3-8 16,-2-18 11-16,-2-4-28 15,-3-1 17-15,1-3 0 0,-5-3-8 16,5 3 12-16,-1 0-4 16,-1 5 0-16,-1 6 3 15,-5 9-3-15,0 8 0 16,-6 1 0-16,0 0-1 16,-2 0 1-16,2 0 0 15,1 14 0-15,-3 10 2 16,2 10 33-16,2 4-32 15,3-2 6-15,2-4 11 16,4-8-9-16,0-6-11 16,1-7 0-16,-3-8 4 15,-2-3 5-15,0 0-9 16,2-8 0-16,1-14-5 16,0-6-4-16,5-6 5 15,-2-2-7-15,3-3-16 0,-5-2 22 16,1 3-11-16,-6 6 16 15,-3 7-7-15,-3 11 15 16,0 11-8-16,-2 3 8 16,0 0-3-16,0 0-6 15,0 0 1-15,0 10 0 16,2 9 19-16,2 7-11 16,4 1 9-16,3 3-4 15,4 0-11-15,5-5 21 16,1-4-23-16,5-9 0 15,-2-10 11-15,5-2 0 0,0-16-12 16,-2-16 1-16,0-8-7 16,-4 1-6-1,-3 1 12-15,-5 2 1 0,-4 4-16 16,-2 6 21-16,-2 5-5 16,-1 7 0-16,-1 7 0 15,-1 5-1-15,1 2 1 16,0 0 0-16,1 6-10 15,-2 14 16-15,-1 4-6 16,-1 5 1-16,-2-4 5 16,4 0 10-16,-2-6-16 15,8-5 0-15,-4-3 7 16,5-9 7-16,5-2-14 16,7 0 0-16,0-20 6 0,9-6-4 15,-1-2-2 1,1-1-16-16,-1 7 11 0,-5 2-33 15,1 11 34-15,-2 2 4 16,-5 7 0-16,-5 0-13 16,-3 4 13-16,-6 14 0 15,-6 1-11-15,0 1 14 16,-2-2-3-16,-18-3 0 16,-5-1 1-16,-2-3 15 15,3-3-16-15,8-5 0 16,6 0 17-16,5-3-4 15,5 0-10-15,0 0 0 0,0-10 2 16,5-5 2 0,16-3-7-16,4 4 0 0,4 0-7 15,2 0 15-15,0 0-8 16,-2 4 0-16,-2 1 2 16,-4-2-5-16,-8 5 3 15,-6 3 0-15,-4-2-9 16,-3 5 16-16,-2 0-10 15,0-2 3-15,0 0 0 16,0 0-9-16,0 1 9 16,0 1 0-16,0 0-7 15,0 0 10-15,0 1-6 16,0 22-1-16,0 8 4 16,0 4 7-16,0-4-7 15,0-5 0-15,0-4-4 0,0-5-5 16,0-10-64-16,-4-7-261 15,-13 0-102-15</inkml:trace>
  <inkml:trace contextRef="#ctx0" brushRef="#br1" timeOffset="80231.05">25497 11021 709 0,'0'0'112'0,"0"0"-91"16,0 0-21-16,0 0-136 0,0 0-326 16</inkml:trace>
  <inkml:trace contextRef="#ctx0" brushRef="#br1" timeOffset="81185.53">26061 11193 28 0,'0'0'123'0,"0"0"38"16,0 0 38-16,0 0-67 15,0 0-43-15,0 0-60 16,9 0-8-16,-9 0-4 16,0 0-13-16,0 0 13 15,0 0 26-15,0 0 3 0,0 0 41 16,0 0-32-16,-9-6-17 15,-9-1-38-15,-3-2 5 16,-3 3-5-16,0-2 0 16,-1 2 2-16,5 3 3 15,-1 3 4-15,6 0-9 16,-1 0 3-16,1 5 8 16,2 13-11-16,-3 5 0 15,5 4 2-15,2-1 5 16,4 2-4-16,3-3-3 15,2-6 0-15,0-5 9 0,0-8-9 16,0-6 0 0,11 0 1-16,12-7 7 0,8-24-8 15,4-5-12-15,0-3-16 16,-9-5-26-16,-8 5 49 16,-10-1 1-16,-3 1 4 15,-5 7 39-15,3 6-30 16,-3 10 37-16,0 9 15 15,0 5-41-15,0 2 20 16,0 0-40-16,0 2 6 16,0 21-4-16,0 15 0 15,-3 7 7-15,1 5 3 16,2 4 0-16,0-1-10 16,0-6-2-16,0-5-12 0,0-8 3 15,0-5-120 1,-7-22-152-16,-8-7-291 0</inkml:trace>
  <inkml:trace contextRef="#ctx0" brushRef="#br1" timeOffset="81427.31">26072 10917 655 0,'0'0'213'16,"0"0"-66"-16,0 0-87 15,0 0 3-15,0 0-37 0,0 0-4 16,193 214 32-16,-193-112-14 16,0 15 11-16,-10 5 0 15,-26 0-44-15,-18-6 11 16,-17-9-18-16,-20-9 2 16,-21-10-9-16,-8-9-67 15,-1-21-241-15,1-21-27 16</inkml:trace>
  <inkml:trace contextRef="#ctx0" brushRef="#br1" timeOffset="83232.48">5004 15205 160 0,'0'0'169'16,"0"0"-35"-16,0 0 29 15,0 0-58-15,0 0 0 16,0 0-16-16,11-58 3 16,-11 56-12-16,0 2 18 15,0-4-50-15,0 4-4 16,0 0-38-16,0 0-6 15,-20 4 0-15,-6 19 0 0,-11 9 4 16,-1 0 4-16,-1 3-1 16,3 0-7-16,1-3 7 15,0-6-1-15,12-3 5 16,2-14-11-16,13-1 0 16,5-8 11-16,3 0-5 15,0 0 1-15,3 0-7 16,18 0 3-16,14 0-3 15,9 0 0-15,3 0-14 16,-5 0-4-16,-5 0-33 16,-10 0-2-16,-8 2-7 15,-11 2-15-15,-3-1 41 16,-5 3-18-16,0-6-12 16,0 0 43-16,0 0 21 15,0 0 30-15,-3 0 9 0,-3-15-33 16,2-7 16-16,1 1 0 15,3-6-10-15,0 1 37 16,0 1-30-16,0 0 22 16,0 3 5-16,0 8-16 15,0 1 9-15,3 12-20 16,-3 1 0-16,0 0-9 16,2 0-10-16,0 4-9 15,0 28-8-15,0 16 17 16,-2 6 2-16,0 6-2 0,0-4 0 15,-2-2-7-15,-12-9-26 16,3-6-66 0,5-10-93-16,2-13-194 15</inkml:trace>
  <inkml:trace contextRef="#ctx0" brushRef="#br1" timeOffset="83692.5">4998 15129 79 0,'0'0'530'0,"0"0"-407"15,0 0-75-15,0 0 24 16,0 0-2-16,0 0-44 16,-99-74 9-16,79 74-14 0,-2 0-8 15,-5 0 37-15,-4 11-21 16,-3 14-10-16,-1 9 28 15,-1 13-32-15,3 9 10 16,4 7-3-16,11 6-22 16,9 0 34-16,9-4-34 15,0-11 1-15,22-4 7 16,14-7-6-16,8-11-2 16,6-10 5-16,10-14-5 15,11-8 28-15,10-12-22 16,12-28-6-16,-1-15 0 15,-8-7-31-15,-17 1 14 0,-25-12 14 16,-26-2 3-16,-16-6 7 16,-31-4 8-16,-29 5 6 15,-12 9 34-15,-3 18-48 16,3 16 20-16,17 20-26 16,12 17 7-16,11 0-16 15,20 35-30-15,12 20-132 16,2 8-133-16,35-4-401 15</inkml:trace>
  <inkml:trace contextRef="#ctx0" brushRef="#br1" timeOffset="92029.58">6886 14937 154 0,'2'-10'132'15,"2"-2"-30"-15,0 1-14 16,3-1-11-16,-2 3-16 16,-3 1 18-16,-2 2-18 0,0-2 3 15,0 4 16 1,0-2-27-16,0 1-16 0,0 2 26 16,-2 3-57-16,-23 0 0 15,-8 0-6-15,-10 12 6 16,-1 12-12-16,8-2 6 15,12 0 0-15,10-4-9 16,12-2 10-16,2-4-2 16,11 1 0-16,25-2 1 15,12 4 24-15,13-3-21 16,4 5 3-16,-8 1-2 16,-12 0 1-16,-16-4-7 15,-20 4 2-15,-9-8-42 16,0 7 39-16,-25-4 0 0,-17-3 3 15,-7-2 40-15,-6-8-40 16,1 0 14-16,7 0 13 16,7-12-11-16,11-7 32 15,9-6-8-15,11 1-3 16,3 7 29-16,6 0-53 16,0 11 4-16,0 6-17 15,2 0-6-15,15 0 6 16,10 4 0-16,2 15 7 15,0 8-10-15,0-1 9 16,-2 0-6-16,2-12 0 16,2-5 7-16,0-7-7 15,3-2 0-15,3-5 0 0,0-19-6 16,0-12 1 0,1-8 0-16,-3-6 3 0,-1-4-21 15,-1-4 18-15,-2-7-3 16,-6 1 3-16,-5-2-10 15,-11 7 24-15,-5 10-9 16,-4 14 1-16,0 12 3 16,0 9 11-16,0 7-15 15,0 7 0-15,0 0-7 16,0 0-6-16,0 24 8 16,0 10 3-16,0 11 2 15,-8 7-3-15,-3-2 3 0,-3 4 0 16,5 0 24-16,3 3-15 15,2-3-6-15,1 0-3 16,3-6 8-16,0-12-1 16,0-6-7-16,9-12 0 15,6-4 3-15,6-10 7 16,5-4-10-16,8 0 8 16,3-12-1-16,2-9 6 15,-1-8-13-15,-5 0 0 16,-6 0-7-16,-2-5 7 15,-8 5-4-15,-3 0-14 16,-8 7 18-16,-4 6-8 16,-2 4 8-16,0 4 0 0,0 2-9 15,0 2 1-15,-14 4 6 16,-1 0-3-16,-5 0 4 16,-2 16-10-16,-2 7 11 15,3 10 0-15,6 3-7 16,8 4 12-16,7 2-5 15,0-4 0-15,4-4 3 16,23-7-4-16,9-11 1 16,6-11 0-16,3-5-4 15,-5 0 13-15,-2-12-11 16,-3-22 2-16,-3-6-20 16,-3-6 18-16,-5-4-38 15,-5 2 35-15,-11-5-13 16,-3 4 24-16,-3 3-6 0,0 6 3 15,0 5 1-15,-2 11 28 16,2 8-19-16,0 10-7 16,-2 2 34-16,2 4-37 15,-2 0 0-15,3 4-3 16,4 28 0-16,-3 12 3 16,1 19-2-16,-5 13 2 15,0 12 10-15,0 6-1 16,-7 6-12-16,-9-1 0 15,1-2 2-15,-3-12-3 16,3-5 1-16,-3-9 0 16,2-15-8-16,2-14 8 0,4-14-4 15,5-15-35 1,5-13-56-16,0 0-51 0,3-21 29 16,18-23-375-16</inkml:trace>
  <inkml:trace contextRef="#ctx0" brushRef="#br1" timeOffset="92608.77">7835 15105 393 0,'0'0'476'0,"0"0"-300"16,0 0-17-16,0 0-98 16,0 0-30-16,0 0-29 15,35-233 9-15,13 216-11 16,3 8 0-16,-5 9 1 0,-10 0-9 15,-11 0 8-15,-12 12 0 16,-13 9-9 0,0 1-6-16,-5 6 14 0,-28 0 1 15,-5 0 0-15,-4-2 8 16,6-4-8-16,7-6 0 16,14-4 0-16,10-7 12 15,5-5-12-15,0 0 19 16,20-23-5-16,18-12 1 15,11-4-14-15,7-1-1 16,-5 2 0-16,-6 4-26 0,-7 6 21 16,-12 6-6-1,-8 3 11-15,-5 6-3 0,-5 4 3 16,-6 1 0-16,-2 7-1 16,0 1 7-16,0 0-10 15,0 0 4-15,0 0-24 16,-12 4 12-16,-10 15 5 15,0 8 7-15,11-5-6 16,4 0 11-16,7-1-9 16,0 2 4-16,7-2 0 15,22 4 0-15,5-4 2 16,-3-1-1-16,-10-9 25 16,-7-1-20-16,-9-5 1 15,-5-5-7-15,0 0-2 16,-11 3 2-16,-20-1 1 0,-12-2 7 15,-9 0-8-15,1 0-30 16,-4-14-98-16,3-3-119 16,10-8-356-16</inkml:trace>
  <inkml:trace contextRef="#ctx0" brushRef="#br1" timeOffset="92811.83">7467 14717 651 0,'0'0'268'16,"0"0"-116"-16,0 0 3 15,0 0-98-15,0 0-52 0,0 0 7 16,192-116-4 0,-118 102-8-16,-12 5 0 0,-6 6-90 15,-16-8-87-15,-11 1-222 16</inkml:trace>
  <inkml:trace contextRef="#ctx0" brushRef="#br1" timeOffset="93498.53">9652 14482 137 0,'0'0'175'16,"0"0"-24"-16,0 0 74 0,0 0-101 15,0 0 33-15,0 0-42 16,-16-145-13-16,16 140-19 16,0 1-16-16,0 4-48 15,0 0-6-15,0 27-13 16,0 31 0-16,-2 41 4 16,-3 25 4-16,1 20 4 15,-3 9-6-15,1-3 6 16,1-7-13-16,-2-19 1 15,1-20 0-15,-1-20-10 16,3-21 7-16,0-19-44 16,0-20-29-16,4-16-170 15,0-8-79-15,0-35-171 0</inkml:trace>
  <inkml:trace contextRef="#ctx0" brushRef="#br1" timeOffset="97099.53">9556 14811 628 0,'0'0'140'0,"0"0"48"15,0 0-51-15,0 0-34 16,0 0-50-16,0 0-44 16,98-268-7-16,-56 259 0 15,-1 4 5-15,-6 5-7 0,-8 0 0 16,-10 5-3-16,-1 16-10 15,-13 11-1-15,-3 5 14 16,0 3 0-16,-17-1 1 16,-8-3-1-16,-7-9 0 15,3-5 6-15,9-8 0 16,4-5-4-16,9-9-2 16,5 0 7-16,2 0-1 15,0-27 12-15,0-5-18 16,21-3 8-16,6-2-21 15,4 2 13-15,0 4 0 16,2 9-2-16,5 0-25 16,-5 4 16-16,3 4 4 0,-3 0 2 15,-4 6-7-15,-4-4 2 16,-3 3 7-16,-9 2-4 16,-5-3 2-16,-4 3 5 15,-2-2 0-15,-2 1 3 16,0-2-6-16,0 2 4 15,0-6-1-15,0 1 0 16,0 5 5-16,0 2-8 16,0 2 3-16,0 4 0 15,0 0-3-15,0 0 3 16,0 0-19-16,-2 18 18 16,0 12-2-16,2 11 3 15,0 8 6-15,2-3 1 16,17 1 13-16,4-11-9 0,0-10-11 15,-6-14 4-15,-3-10 14 16,1-2-18-16,3-19 43 16,5-20-37-16,1-7 10 15,-4-2-11-15,-2 4-5 16,-5 1 0-16,-3 7 5 16,-6 8-11-16,-4 7 6 15,0 4 0-15,0 11-10 16,0 5 10-16,0 1-3 15,0 0-3-15,-2 1-9 16,-10 17 12-16,5 4 3 16,5 0 0-16,2 1-11 15,0-5-3-15,0-4-7 0,15-6-3 16,4-1-10-16,1 0 32 16,-3 0-13-16,-1 4-1 15,-3-2 3-15,-3 8 1 16,-1 3 12-16,-1 4-4 15,4 5 15-15,3 0-12 16,3-3 1-16,-3 3 0 16,4-16 16-16,-9-3-9 15,-1-4-6-15,3-6-1 16,1 0 3-16,1-6 53 16,7-14-31-16,-3-6-19 15,3-9 0-15,-4 3-1 0,1 1-5 16,-7-5 0-16,-2 4 9 15,-2-2-9 1,-2 2 0-16,-3 0 0 0,0 5 10 16,0 5 0-16,0 9-10 15,-2 4 15-15,0 8-12 16,0 1 11-16,0 0-14 16,0 0-22-16,0 7 21 15,0 23-10-15,0 14 11 16,0 14 0-16,0 17 8 15,0 12 5-15,0 6-2 16,0 10-4-16,0-9 25 16,0 3-27-16,7-4 5 0,0-6 7 15,2-11-15-15,-3-20 22 16,1-14-19-16,2-21-3 16,-2-12 16-16,-3-7-8 15,0-2-8-15,3 0 31 16,5-14-10-16,3-18 19 15,1-8-42-15,-5-4 0 16,-9-2-13-16,-2-2 4 16,0-1 0-16,-21 3-2 15,-2-1 0-15,-4 4 3 16,2 5 8-16,7 2 0 16,7 4-5-16,9 6 10 15,2-5-5-15,0 8 0 16,4-8-6-16,21 5-3 15,8-2-11-15,3-4-5 0,5-3 16 16,-2 2-13-16,-5 1 22 16,-5 8 0-16,-5 2 5 15,-8 8-4-15,-8 6-1 16,-3 4 0-16,-5 4-6 16,0 0 8-16,0 0-4 15,0 0 2-15,0 0-15 16,0 12 7-16,0 9 5 15,0 8 3-15,0 1 0 16,0-2 5-16,9-2-5 16,0-10 0-16,0-9 3 15,-4-2-18-15,1-5 15 0,1 0 0 16,3 0 16-16,4-24-12 16,1-6-8-16,-3-8 4 15,-5-4-32 1,-5 0 31-16,-2 2-35 0,0-1 30 15,-5 7-15-15,-13 8 25 16,1 6-4-16,-1 8 5 16,5 8 1-16,-3 4 11 15,1 0-17-15,-4 4 0 16,-1 16-9-16,3 8 13 16,3 4-4-16,3 9 0 15,7 7 3-15,4-2-1 0,0-4-2 16,2-4 0-16,16-12-7 15,4-8 9-15,0-10-2 16,3-8 8-16,2 0-4 16,0-22 46-16,4-12-50 15,-2-10 2-15,2-2-1 16,-4-5 3-16,-3 8-4 16,-4-3 0-16,-4 7 1 15,-5 9-5-15,-7 10 4 16,-2 10 0-16,-2 6-11 15,0 4 5-15,0 0 3 16,-10 11-12-16,-13 10 15 0,-4 7 6 16,5 2-6-1,6 0 0-15,6 0-2 16,7-3 4-16,3-3-2 0,0-6 0 16,11-4-1-16,12-6-12 15,1-8 10-15,2 0-12 16,1 0 14-16,0-17-39 15,-4 4-2-15,-6-1-11 16,-5 6 43-16,-8 4 8 16,-4 4 2-16,0 0-2 15,0 0-9-15,2 22 13 16,-2 6-2-16,0 7 26 16,0 6-25-16,0 1 23 15,0-4-20-15,0-8 9 16,0-14 15-16,0-6-20 0,2-10-3 15,9 0 2-15,5 0-6 16,5-15 63-16,0-10-64 16,4-7 0-16,-2-3-4 15,-4-6 3-15,1-1-11 16,-1 4-4-16,-6 4 13 16,0 6-3-16,-2 5 6 15,0 7 0-15,-1 6-6 16,-6 5 9-16,-2 5-6 15,-2 0 2-15,0 0-26 16,0 19 26-16,0 8-18 16,0 4 19-16,0 6 11 0,0-1-3 15,0 0-8 1,0-4 0-16,4-6 9 0,3-6-10 16,-3-10 1-1,0-8 0-15,0 0-3 0,0-2 20 16,7 0-14-16,5-27 32 15,8-8-31-15,0-7 2 16,3 1-6-16,-6 12-17 16,-4 0 9-16,-3 12-11 15,-8 6 19-15,-2 10 0 16,-4 1 2-16,0 0-14 16,0 0 2-16,0 14-3 15,0 13 0-15,3 12 26 16,-3 2-5-16,0-2 2 0,2-3-9 15,0-7 28-15,0-12-29 16,0-5 0-16,1-8 3 16,0-2 11-16,-1-2-14 15,6 0 16-15,3-23-13 16,3-10 11-16,3-9-14 16,2 1-1-16,-1 0-10 15,-1 2-7-15,-1 12 18 16,-5 3 0-16,-2 7 2 15,-2 8 2-15,-1 4-3 16,-1 5-1-16,-1 0 0 16,5 0-15-16,2 0 15 0,2 10 5 15,1 13-5 1,-5 2 28-16,-3 4-24 0,1-3-4 16,0 0 8-16,-2-3 4 15,1-11-12-15,3 1 0 16,0-6 6-16,4-4-6 15,2-3 5-15,8 0-5 16,6 0 14-16,0-18-3 16,0-4-11-16,0-5 0 15,-2 0 1-15,-2 1-12 16,-8-2 1-16,1 2-3 16,-7 3 13-16,-1-2-36 0,-10 6 36 15,0 5-13 1,0 1 9-16,0 3-10 15,0 6 13-15,-8-1 1 16,-1 5 0-16,-3 0-6 0,-5 0 3 16,5 10 3-16,-5 12 0 15,9 2-1-15,-1 6 8 16,6 5-4-16,3 3 12 16,0-3-5-16,14 0-12 15,13-5 2-15,4-12 0 16,7-14 8-16,4-4 3 15,3-12 0-15,-1-22-11 16,1-4-2-16,-7-2-2 16,-3 1-22-16,-6 3-11 15,-2 8 33-15,-4 6-20 16,-6 4 24-16,1 4 0 16,-5 7-3-16,1 7-2 0,-3 0-15 15,3 0 20-15,-1 0 7 16,0 17-1-16,-2 5 6 15,-2 0-1-15,-3-2-2 16,0-4-1-16,-6-4-8 16,0-1 3-16,0-10 7 15,0-1-6-15,0 0-4 16,0 0 2-16,0 0 8 16,-6-5-3-16,-7-14 9 15,-2-6-11-15,-1-1-8 0,1-4 3 16,-1 3 0-16,3 6 0 15,1 4 0-15,4 8-1 16,1 4 1-16,-2 5-16 16,-2 0 7-16,-4 5 0 15,-6 18 9-15,1 5-1 16,3 2 6-16,1 5-5 16,5-5 0-16,9 2 2 15,2-10-8-15,0-2 6 16,10-4 0-16,9-10 6 15,0-6-3-15,6 0 9 16,0 0-2-16,1-22-8 16,-1-2 13-16,1-10-15 0,1-4-3 15,4-7 3-15,2-8-34 16,2-5-5-16,-12 0-25 16,-6 0 7-16,-13 9 53 15,-4 9 2-15,0 9 2 16,0 17 42-16,0 10-13 15,0 4-1-15,-9 0-28 16,0 7 0-16,0 11 0 16,0 6 10-16,7 5-8 15,2 12 23-15,0 9-10 16,2 9 36-16,19 2-22 16,5 3-20-16,3-1 30 0,2-10-35 15,-2-4-4 1,0-10 0-16,-9-10-6 0,-1-5 5 15,-15-6-77-15,-4-8-98 16,0-10-146-16,0-14-105 16</inkml:trace>
  <inkml:trace contextRef="#ctx0" brushRef="#br1" timeOffset="97237.45">13354 14355 1304 0,'0'0'99'0,"0"0"-27"15,0 0-62-15,0 0 5 0,0 0-30 16,0 0-77 0,0 0-187-16,29 22 42 0</inkml:trace>
  <inkml:trace contextRef="#ctx0" brushRef="#br1" timeOffset="97927.49">6061 15627 61 0,'0'0'0'16</inkml:trace>
  <inkml:trace contextRef="#ctx0" brushRef="#br1" timeOffset="101020.68">13807 14258 31 0,'0'9'143'16,"0"-1"14"-16,0-4-28 15,0-4 5-15,0 0-20 16,2 0 29-16,11-9 12 16,5-10-96-16,5-11-20 15,-1-8-17-15,-4-4-21 16,0-8 7-16,-3-3-8 16,-4-3 0-16,-2 0-2 15,-2 4-19-15,-7 3 21 16,0 10 6-16,0 7 2 15,0 8 3-15,0 12-9 0,-2 8 23 16,-3 4-20-16,3 0-5 16,-5 16-24-16,0 21 21 15,-3 14 6-15,-1 7 20 16,1 5-22-16,4 2 17 16,1 4 9-16,3-1-26 15,2-9 16-15,0-6-11 16,5-13-3-16,8-14 7 15,-2-12-10-15,4-10 0 0,4-4 12 16,3 0 2 0,7-21 11-16,2-8-16 0,-3 0-6 15,-3-6-6-15,-4 5-2 16,-9 3-8-16,0 6 13 16,-7 5-34-16,-3 7 33 15,-2 8-14-15,0 1 5 16,0 0 10-16,0 12-52 15,0 20 51-15,0 12 1 16,0 7 2-16,0-2 9 16,0-1-2-16,2-15-9 15,16-12 31-15,-1-7-24 16,-3-10 6-16,-1-4 13 16,1 0 4-16,1-19 12 0,4-12-30 15,-2-9-3-15,-5 0-9 16,-6-4 0-16,-6 3 0 15,0 8-11-15,-6 3 13 16,-17 8-7-16,-4 5 3 16,-2 8-21-16,-2 9 18 15,-5 0-25-15,-1 0-59 16,-2 0-107-16,-1 0-155 16</inkml:trace>
  <inkml:trace contextRef="#ctx0" brushRef="#br1" timeOffset="101193.82">13832 13992 850 0,'0'0'259'0,"0"0"-129"16,0 0-97-16,0 0-27 16,0 0-3-16,0 0-2 15,237-118-2-15,-169 108-63 16,-6-3-130-16,-6-4-142 15</inkml:trace>
  <inkml:trace contextRef="#ctx0" brushRef="#br1" timeOffset="102974.99">14899 13874 287 0,'0'0'23'0,"0"0"-23"15,0 0-87-15,0 0 64 16,0 0 23-16,0 0 132 16,-2 4 40-16,2-4-3 15,-9 2-19-15,-4 1-35 16,-8 4-39-16,-2 3-71 15,-6 6 12-15,2 4-8 16,2 2-9-16,5 0 19 16,9 0-19-16,11-2 0 0,0 1 0 15,13 0-1 1,16 2 1-16,12-2 8 0,0 0-2 16,-3-8 0-16,-11-1 5 15,-16-7-11-15,-11-3 0 16,0 2-10-16,0 2 7 15,-24 2 3-15,-11 6 28 16,-11-2 7-16,4-5-33 16,4 0-2-16,14-7 3 15,10 0 4-15,10 0 8 16,4-14 10-16,2-8-19 16,23-2-3-16,6 2 9 0,0 0-10 15,5 3-2-15,-3 2-15 16,0 2 7-16,-4-1-17 15,-2 5 8-15,-2-4 13 16,-5 4-12-16,-5 2 14 16,-6 1-3-16,-4 6 2 15,-5 2-5-15,0 0 8 16,0 0-38-16,0 2 26 16,0 15 12-16,0 6 2 15,9 4 13-15,2-1-13 16,5 0 17-16,-1-8-14 15,1-7 4-15,-3-2 17 16,-3-9-24-16,5 0 31 16,1 0 17-16,1-10-42 15,1-9 17-15,-7 0-25 0,-7-5-4 16,-2 0 1-16,-2-1-46 16,0 1 33-16,-17 2 11 15,-10 5 5-15,0 3 2 16,3 7 5-16,1 5-7 15,6 2 17-15,3 0-10 16,5 18-7-16,5 4 0 16,4 5 9-16,0-1-11 15,9-2 2-15,22-6 0 16,10-4 18-16,1-6-14 16,2-8 16-16,-6 0-9 0,-4-10-8 15,-5-12 10 1,-5-4-13-16,-6-4 0 15,-2-7 1-15,-3-3-1 0,-7-4-12 16,-1-2-2-16,-2-2-15 16,-3-3 27-16,0 8 2 15,0 7 0-15,0 8 23 16,0 12-14-16,0 6 16 16,0 8-4-16,0 2-15 15,0 0-12-15,0 0 2 16,0 12 4-16,0 14-17 15,0 6 23-15,0 4-6 0,0 2 0 16,0 6 5 0,0 0 10-16,-3 2-15 0,-2 3 0 15,3-1 9 1,-2-5-2-16,4-4-7 0,0-5 0 16,0-8 4-16,0-13-6 15,0-4 2-15,4-6 0 16,6-3-6-16,5-5 22 15,5-22-19-15,7-8 3 16,-1-5-27-16,1-3 14 16,-3 6-62-16,-3 2 33 15,-2 9 30-15,-5 3 9 16,-3 12 3-16,-5 5 1 16,-2 6 3-16,-4 0-4 0,2 0-6 15,0 20-1-15,0 10 7 16,2 0 0-16,-1 3 19 15,1-4-19-15,2-4 4 16,2-6 17-16,0-5-20 16,-3-5 0-16,1-5 8 15,-4-4 5-15,4 0-10 16,0 0 10-16,3-10-9 16,4-12 14-16,-2-4-19 15,-2-11-28-15,-2 6 24 16,-7 0-28-16,0 1 27 15,0 9 5-15,0 4 8 16,0 7 37-16,0 8-30 0,0 2 7 16,0 0-22-1,0 0-10-15,0 2 1 0,0 18 0 16,0 2 9-16,4 1 9 16,8 0-9-16,1 0 0 15,5-6 2-15,4-5 6 16,2-4-3-16,5-3-5 15,2-5 5-15,4 0 11 16,-7-7-13-16,1-8-3 16,-2-5 0-16,-5-3-17 15,-1 0 16-15,-9 2-10 16,-3-1-4-16,-4 4 14 16,-2 2-33-16,-3 2 10 15,0 4 24-15,0 4-17 0,0 0 8 16,0 3 7-1,0 3 2-15,-8 0-6 0,-5 0-11 16,-7 7 17-16,-2 13-10 16,0 4 20-16,3 6 3 15,11 5 16-15,3 0-6 16,5 1 18-16,3-3-24 16,26-3-1-16,8-11 13 15,5-8-27-15,1-9 29 16,-1-2-21-16,-3-9-9 15,-4-19-1-15,-6-6-22 16,-5-6-62-16,-6-2-122 16,-9-2-326-16</inkml:trace>
  <inkml:trace contextRef="#ctx0" brushRef="#br1" timeOffset="104313.21">16854 13898 42 0,'0'0'279'0,"0"0"-124"16,0 0-130-1,0 0 35-15,0 0-16 0,0 0-13 16,0 0-15-16,120-160-9 16,-113 120-6-16,-5-4 26 15,-2 4 1-15,3-1 6 16,-3 9-11-16,0 6 16 15,0 10 36-15,0 8-16 16,0 6 4-16,0 2-55 16,0 0-8-16,0 14-34 15,-16 20 34-15,-2 16 14 16,1 9 27-16,3 4-7 16,1 2-1-16,6-7 1 0,7-4-17 15,0-11 3-15,11-10-19 16,16-11-1-16,2-9 25 15,2-8-20-15,0-5 28 16,-2-13-8-16,2-18-13 16,-2-5 1-16,-4-12-13 15,-5-1-8-15,-2-6-15 16,-7-3-1-16,0-3 17 16,-4 6-6-16,-3 5 13 15,0 9 1-15,-1 17 10 16,-3 12-5-16,0 5 18 15,0 7-24-15,0 0-20 16,0 14-22-16,-9 18 42 16,-9 9 20-16,3 10-13 0,2 4-1 15,1 4 18-15,5-3-21 16,3-1 26-16,4-6-22 16,0-7-4-16,0-10 3 15,0-9-6-15,0-12 0 16,4-4-1-16,1-7 7 15,3 0-6-15,11-7 4 16,3-13 9-16,2-13-13 16,3-1-19-16,-2-3-9 15,-3 4-14-15,-2 1-38 16,-4 9 56-16,-6 7 20 16,-2 6 4-16,-6 6 14 0,0 4-12 15,-2 0-2-15,0 12-13 16,0 15 13-16,0 6 33 15,0 3-13-15,0-1-15 16,4-9 26-16,1-5-28 16,3-5 12-16,4-5-6 15,-1-6 0-15,3-5-8 16,3 0 9-16,4 0 10 16,-2-5 12-16,-1-11-28 15,-2-1 0-15,-1-3-4 16,1-8-3-16,0 0 2 15,2-2-15-15,-1 0 10 16,-1 4-1-16,-3 2-2 16,-7 7 9-16,-2 5 0 15,-4 7-4-15,0 2-5 0,0 3 8 16,0 0-9-16,0 0 5 16,0 0-8-16,-10 11 13 15,-1 7 0-15,3 4-1 16,0 5-2-16,0-1 3 15,1 6 0-15,3-1 4 16,4 1 1-16,0-3 4 16,0-8-4-16,21-4-2 15,14-9-3-15,4-8 8 16,3 0 5-16,1-13-8 16,-5-17-5-16,-5-4-55 15,-4-4-47-15,-10-2-117 0,-13 4-15 16,-6-1-255-1</inkml:trace>
  <inkml:trace contextRef="#ctx0" brushRef="#br1" timeOffset="104509.11">16854 13655 522 0,'0'0'301'0,"0"0"-193"15,0 0-24-15,0 0-2 16,0 0-42-16,0 0-40 16,268-55-2-16,-181 38-44 0,0 3-88 15,-5-6-103 1,-6-2-194-16</inkml:trace>
  <inkml:trace contextRef="#ctx0" brushRef="#br1" timeOffset="105143.28">18513 13341 275 0,'0'0'270'0,"0"0"-81"16,0 0-8-16,0 0-49 15,0 0-22-15,0 0 2 16,-2-80-52-16,2 77 2 15,0 3-18-15,0 0-23 16,0 0 30-16,0 0-37 16,0 0-10-16,8 21 9 15,10 21 5-15,4 20-15 16,1 20 3-16,-9 12 1 16,-8 10 15-16,-4 5-21 0,-2-5 1 15,0-5 5-15,-6-8 4 16,-8-6-11-16,-1-11 0 15,3-15 1-15,-1-11-8 16,2-16 7-16,2-8-11 16,-2-8 7-16,4-7-69 15,2-4 1-15,3-5-11 16,2-3-99-16,0-33-169 16</inkml:trace>
  <inkml:trace contextRef="#ctx0" brushRef="#br1" timeOffset="106043.32">18466 13525 775 0,'0'0'175'0,"0"0"-101"16,0 0-60-16,0 0 7 15,0 0-10-15,0 0-6 16,267-114-5-16,-213 114 7 15,-14 10-6-15,-16 16 2 16,-11 3-3-16,-9 8 32 16,-4 1-21-16,0-2 3 15,-12 1-3-15,-9-10-4 16,2-6 3-16,-4-6-10 16,3-6 0-16,-2-7-5 0,2-2-36 15,2 0 31-15,5-18 1 16,6-7 9-16,7-1-9 15,0-2 0-15,0 2-25 16,11 2-8-16,3 4-35 16,1 2 54-16,-1 4 23 15,-5 3 0-15,-1-1 78 16,-1 7-17-16,0-1 12 16,2 3 6-16,4 0-66 15,3 3 5-15,3 0-18 16,4 0 1-16,4 10 7 15,2 12-8-15,0 2 0 16,-4 2-2-16,-6-1 8 16,-7-4-6-16,-8-3 0 15,-4-4-8-15,0-4-1 0,0-3-3 16,0-5 12-16,0-2 41 16,0 0-31-16,0 0 32 15,0 0-13-15,0-7-4 16,-4-17 13-16,4-8-38 15,0-6 0-15,0-3-7 16,17-2-1-16,10 8-12 16,2 1-5-16,0 13-6 15,2 9 19-15,0 7-56 16,0 5-18-16,-4 0-5 16,-4 7-42-16,-5 11 39 15,-7 2 15-15,-7-2 53 0,-2 0 21 16,-2 0 1-1,0-1 4-15,0 2 33 0,0-4 11 16,0-3 24-16,0 2-24 16,0-9-9-16,0-1-14 15,0-1-21-15,0-3 0 16,0 0 22-16,0 0-8 16,3 0 70-16,3-7 5 15,4-7-65-15,-6-6-2 16,-4 0-22-16,0 2-7 15,0 0 1-15,-9 2 12 16,-11 6 27-16,-5 3-23 16,3 4-4-16,-2 3-4 0,4 0-2 15,1 12 0-15,4 10-16 16,7 2 8-16,2 0-40 16,6 1-67-16,0-8-88 15,6-8-179-15</inkml:trace>
  <inkml:trace contextRef="#ctx0" brushRef="#br1" timeOffset="106508.46">19507 13256 658 0,'0'0'339'0,"0"0"-220"0,0 0 2 15,0 0-69-15,0 0-21 16,0 0-22-16,0-62-2 15,0 62-9-15,2 0 2 16,1 11 0-16,3 18 7 16,0 13 3-16,1 8-1 15,-2 7 4-15,0 1-5 16,-1-6-1-16,-2-8-7 16,-2-12 2-16,0-14-6 15,0-8 7-15,0-7-3 16,0-3 2-16,2 0 11 15,0 0-9-15,5 0 5 16,7-4-4-16,5-19 14 16,8-4-19-16,6-2 0 15,-1 8-3-15,-1 1-22 0,-2 9 19 16,-5 8-2-16,-3 3 4 16,-8 0-8-16,-9 0 4 15,-4 7 1-15,0 7 6 16,-4 4-29-16,-18 1 29 15,-7-5-1-15,-2 3 2 16,4-7 15-16,2-2-15 16,5-8-9-16,1 2-8 15,-2-2-164-15,-1 0-137 16,-1 0-363-16</inkml:trace>
  <inkml:trace contextRef="#ctx0" brushRef="#br1" timeOffset="106957.78">19259 13476 232 0,'0'0'306'15,"0"0"-178"-15,0 0 51 16,0 0-71-16,0 0-54 16,0 0-45-16,-24-7 2 0,10 11-11 15,-1 16 27-15,-3 0-12 16,5 4 22-16,1 0-30 16,8 0 6-16,4 3-13 15,0-6 2-15,0-4-3 16,18-8 2-16,11-6 1 15,7-3 50-15,1-7-41 16,-1-22 4-16,-7-10-9 16,-11-2 6-16,-9-4-11 15,-9 6-1-15,0 10 0 16,-2 5 31-16,-11 10-16 16,3 6-10-16,4 4-5 0,1 4-10 15,3 0 1-15,-2 0-55 16,4 9-108-16,0 12 38 15,0 1-160-15,19-4-41 16</inkml:trace>
  <inkml:trace contextRef="#ctx0" brushRef="#br1" timeOffset="108172.56">19995 13200 143 0,'0'0'248'0,"0"0"-45"0,0 0-38 16,0 0-80-16,0 0 36 15,0 0-40-15,-7-99-18 16,5 88 11-16,0 3-7 15,2 6-3-15,-3-3-36 16,3 2-16-16,-2 3-2 16,2 0-10-16,0 0 4 15,-2 0-17-15,-4 8 8 16,-5 25 0-16,-3 10-4 0,-4 8 13 16,3 3-5-1,2-1 1-15,1 2 0 16,3-6 8-16,7-5-3 0,2-9-5 15,0-9 0-15,0-10-14 16,0-6 14-16,17-8-6 16,8-2 6-16,4 0 30 15,7-20-29-15,-1-8-1 16,2-2 0-16,-8-2-27 16,-4 2 21-16,-4 2-1 15,-3 2 7-15,-7 3-15 16,-3 5 9-16,-2 4 6 15,-6 7 0-15,0 3-6 16,0 1-6-16,0 3 11 16,0 0-3-16,0-1-11 0,0 1 20 15,0 0-5-15,-12 0 0 16,3 0-7-16,3 4 0 16,-4 14 5-1,4 7 2-15,2 6-13 0,-1 5 18 16,5 2-5-16,0-4 0 15,0-4 9-15,0-10-18 16,7-6 9-16,3-10 0 16,0-4 0-16,1 0 11 15,5 0 15-15,-1-18-12 16,8-9-7-16,1-7-8 16,-2-1 1-16,3-1-33 0,-3 2 32 15,-7 3-24-15,-1 10 25 16,-7 7 1-16,-3 7 6 15,-2 6 11-15,0 1-18 16,-2 0-18-16,2 12 11 16,4 16 7-16,-4 4 6 15,0 2 4-15,0-2-4 16,0-3 14-16,3 0-20 16,-5-7 1-16,4-8 7 15,-2-6-3-15,0-6-5 16,4-2 0-16,0 0 5 15,5 0 20-15,5-20-24 16,1-9 1-16,1 3 2 0,-2-3-4 16,-3 3-2-1,0 6-1-15,1 2 3 0,-1 7-9 16,1 8 9-16,-5 3-5 16,2 0-7-16,0 3-5 15,0 18 17-15,-2 7-3 16,-3 7 3-16,2-3 11 15,-4-5-11-15,0-8 0 16,-2-7 3-16,-2-7 5 16,0-5-8-16,0 0 0 15,0 0 3-15,3 0 18 16,3-3-21-16,4-20-16 16,5-5 13-16,1-4-23 0,1 2 23 15,1 2-13-15,0 4 16 16,-4 6-4-16,-4 8 4 15,0 2 0-15,-8 8 46 16,2 0-44-16,1 0-2 16,3 25-6-16,6 13 6 15,1 8 33-15,4 3-33 16,-4-6 0-16,-1-10-3 16,-1-8 3-16,-7-13-68 15,2-12-270-15,-2 0-136 16</inkml:trace>
  <inkml:trace contextRef="#ctx0" brushRef="#br1" timeOffset="108310.08">21190 13435 1168 0,'0'0'142'16,"0"0"-118"-16,0 0-24 15,0 0-49-15,0 0-219 16,0 0-187-16</inkml:trace>
  <inkml:trace contextRef="#ctx0" brushRef="#br1" timeOffset="133634.41">13668 5337 68 0,'-2'0'88'16,"2"0"37"-16,0 0 0 15,0 0-12-15,0 0-18 16,0-5-14-16,0-3 15 16,0-2 16-16,0 0-58 15,0-1 6-15,0 2 7 16,0-1-31-16,0 2 14 15,0 1-10-15,0 2-21 16,0 3 33-16,0-1-43 16,0 3 10-16,0 0 11 0,0 0-28 15,0 0 16-15,0 0-18 16,0 0 7-16,0 3-15 16,0 20 9-16,0 16-1 15,0 10 2-15,0 9 6 16,0 5-8-16,-2 1 0 15,-11-4 5-15,-1-2-1 16,1-9-4-16,2-14-8 16,2-8-30-16,5-11-86 15,4-13-89-15,0-3-130 16,0-19-287-16</inkml:trace>
  <inkml:trace contextRef="#ctx0" brushRef="#br1" timeOffset="133853.29">13508 5257 725 0,'0'0'247'16,"0"0"-74"-16,0 0-100 16,0 0-50-16,0 0-20 15,0 0 8-15,223-262-11 16,-161 242 0-16,-6 12-21 15,-7 8-60-15,-13 0-72 16,-11 28-100-16,-17 11-208 0</inkml:trace>
  <inkml:trace contextRef="#ctx0" brushRef="#br1" timeOffset="134698.7">13731 5479 398 0,'0'0'250'0,"0"0"-113"15,0 0-78-15,0 0 2 16,0 0 13-16,0 0-49 16,-2 3 40-16,20-6-13 15,-3-2-9-15,-1-2 13 16,-1-2-29-16,-1 1-4 16,-2 2 0-16,-1 0-19 15,-3 4 2-15,-2 2-6 0,-2 0-4 16,0 0-7-16,0 8 3 15,-2 15 8-15,0 2-2 16,0 8 10-16,4-1-4 16,3 2-4-16,5-5 3 15,5-3-6-15,3-4 7 16,5-8-4-16,-3-5 0 16,0-9 7-16,3 0-7 15,0-9 0-15,-4-14 4 16,-3-5 2-16,-5-3-6 15,-7 2-7-15,-6-4 1 16,0-3-41-16,-10 1 25 16,-15 0 5-16,-1 7 17 0,0 7-5 15,5 12 11-15,6 5-3 16,1 4-2-16,5 0 2 16,-2 12-6-16,0 8 3 15,4 6 0-15,5 4 1 16,2 0 6-16,0 2 0 15,20-4 11-15,4-2-17 16,3-5 21-16,2-6-21 16,-2-8 7-16,2-7 9 15,0 0-14-15,0-17 18 16,-4-14-15-16,-1-6 8 16,-2-1-12-16,-1 2-2 0,-6 2 0 15,-6 5 3 1,-4 2-1-16,-5 7-2 0,0 6 13 15,0 8-13-15,0 6 25 16,0 0-25-16,-7 0 0 16,-11 14-14-16,-2 4 13 15,9 2 1-15,9-5 0 16,2-1-32-16,0 1 22 16,4-3-16-16,12-2 5 15,3 0 16-15,2-2-18 16,-4 2 3-16,-5-2 13 15,-4 4-5-15,-5 5 8 16,-3 2 4-16,0 5 0 0,0 0 26 16,0-2-8-16,0-4 15 15,0-7 1 1,14-8-32-16,7-3 25 0,12 0-17 16,4-12 3-16,5-12-1 15,-2-3-12-15,-2-1-25 16,-2 5-36-16,-1-1-201 15,1 2-427-15</inkml:trace>
  <inkml:trace contextRef="#ctx0" brushRef="#br1" timeOffset="135867.46">14939 5432 103 0,'0'0'306'15,"0"0"-112"-15,0 0-83 16,0 0-31-16,0 0 8 15,0 0-31-15,0-37-22 16,0 28 11-16,0-3-32 16,0 1 20-16,0-1-14 0,0 9-12 15,0 1 31-15,0 2-8 16,0 0-4-16,0 0-24 16,0 0 0-16,0 3-3 15,0 18 3-15,0 7 2 16,0 6 9-16,-2 1-14 15,2 2 0-15,0-3 17 16,0-6-8-16,0-3-7 16,0-12-2-16,9-4 7 15,2-7 3-15,0-2-6 16,3 0 0-16,3-11 23 16,4-12-18-16,1-8-6 0,0-1-3 15,3 0 7-15,1-1-14 16,-1 6 7-16,-3 5 0 15,-4 8-13 1,-9 6 15-16,-2 8-2 0,-5 0 0 16,3 4-21-16,1 19 14 15,-2 9-7-15,3 1 14 16,-5 1-3-16,3-4 7 16,-3-6-4-16,-2-5 0 15,0-9 4-15,0-5-5 16,0-5 1-16,3 0 0 15,1-1 26-15,4-21-20 16,4-6-2-16,1-6-4 0,3-1-5 16,-3 3-2-1,5 4 1-15,0 0 6 0,-2 6-5 16,-1 5 9-16,-1 5-4 16,-1 11 0-16,-5 1 2 15,4 0 1-15,1 8-3 16,1 14 0-16,-1 4-3 15,0 0 11-15,-1 2-8 16,1-7 0-16,-4-2 4 16,0-5-4-16,-3-8 0 15,1-4 0-15,2-2 10 16,7 0-6-16,4-18 2 16,5-8-6-16,1-8 8 0,-2-1-20 15,1-6 6-15,-7-1 6 16,-3-4-16-16,-3-7 20 15,-5 3-4-15,-3 0 0 16,-2 4 1-16,2 13 17 16,-4 12-18-16,2 7 0 15,-2 8 10-15,0 6-2 16,0 0-8-16,0 0 0 16,0 0 4-16,0 0 1 15,0 0-5-15,0 6 0 16,0 6-12-16,-4 6 10 15,-4 8 2-15,3 11 0 16,0 10 2-16,5 15-1 16,0 4-1-16,0 1 0 0,0-1 20 15,0-10-14 1,14-4 2-16,1-8-2 0,1-13 0 16,-1-10 11-16,-5-12-17 15,-2-9 0-15,-1 0 8 16,7-10-2-16,3-22 6 15,8-11-12-15,-5-1-25 16,-3 1-9-16,-5 2-82 16,-8 4-128-16,-4 2-125 15</inkml:trace>
  <inkml:trace contextRef="#ctx0" brushRef="#br1" timeOffset="136030.37">15755 5243 168 0,'0'0'331'16,"0"0"-96"-16,0 0-62 0,0 0-22 15,0 0-10-15,0 0-16 16,13-14-113-16,34-12-6 16,3 0-2-16,-8-1-4 15,-7 8-19-15,-10 3-12 16,-14 5-68-16,-11-1-69 16,-7-1-210-16</inkml:trace>
  <inkml:trace contextRef="#ctx0" brushRef="#br1" timeOffset="136183.28">15109 5051 892 0,'0'0'225'16,"0"0"-92"-16,0 0-105 16,0 0-25-16,0 0-3 15,0 0-228-15,22 2-210 16</inkml:trace>
  <inkml:trace contextRef="#ctx0" brushRef="#br1" timeOffset="139257.14">15936 5346 320 0,'0'0'221'0,"0"0"-42"16,0 0-60-16,0 0-17 0,0 0-26 15,0 0-30 1,29 2 4-16,-4-2-14 0,-1 0-2 15,2 0-22-15,-1 0-1 16,0-11-11-16,-5 2 0 16,-5-3 6-16,-1-2-12 15,-5 0 6-15,-5 4 0 16,-4-2 5-16,0 0-5 16,0 5 0-16,0 2-6 15,0 1-3-15,-11 1 0 16,-1 3 8-16,-1 0 1 15,-3 0-6-15,1 0 3 16,1 5 3-16,3 9 6 0,3 7-2 16,4 4 10-16,4 3-8 15,0 0-5-15,0 2 12 16,0-2-8-16,15-1 4 16,7-8-3-16,1-3-4 15,6-8 20-15,2-6-20 16,0-2 5-16,5-4 6 15,-1-22-7-15,-2-4-5 16,-1-6-1-16,-5 0 7 16,-9 2-11-16,-7 3 4 15,-7 8 0-15,-4 4 0 16,0 5 6-16,0 6-6 16,-2 4 0-16,0 4 1 0,-1 0 12 15,1 0-13-15,0 0 0 16,0 7-4-16,2 0 0 15,0 3 4-15,0-1 0 16,0-2-5-16,4 2-3 16,16-5-9-16,6-3-7 15,4-1-4-15,-1 0-33 16,-3 0 23-16,-7 0 4 16,-6 0-6-16,-5 4 37 15,-2 6-35-15,-4 5 38 16,2 1 12-16,-2 1 10 15,0 2 34-15,5 0-14 16,-3 1-32-16,4-3 20 16,0-3-30-16,1-4 4 0,-3-4 0 15,6-4 5-15,-1-2-1 16,-3 0 3-16,6-2-9 16,-1-14 18-16,-3-1-20 15,-4-4-1-15,1 1 0 16,-3 0-26-16,0-3 24 15,4 2 3-15,-4 1 0 16,1 2 0-16,-1 8 2 16,-2 3-2-16,2 5 7 15,-4 2 3-15,3 0-16 16,-1 0 6-16,2 2-4 16,3 16-4-16,2 3 8 0,2 3 0 15,5 1 15-15,-1 1-14 16,1-7 11-1,1-1-12-15,-1-9 3 0,3-2 8 16,-4-5-8-16,3-2 0 16,-5 0 7-16,3-2-1 15,-3-12-6-15,-4-6-3 16,-2-2-17-16,-5-6 15 16,-2 0-21-16,0-1 23 15,0 1-3-15,0 5 2 16,0 7 1-16,0 6 17 15,-2 10-8-15,0 0 37 16,-1 0-38-16,3 0 5 0,-2 0-13 16,-3 3-8-1,3 12 7-15,2 0 1 0,0 1 0 16,0 1 1 0,0-2 7-16,2-1-8 0,12-2 7 15,6-1 6-15,4-5-11 16,5-6-2-16,3 0 0 15,-1 0 8-15,-2-6-6 16,-5-12-4-16,-1-5 1 16,-4 0-11-16,-2-4 7 15,-5 1 5-15,0 4 0 16,-7 4 7-16,-1 6-2 0,0 8-5 16,-4 4 0-1,0 0 9-15,0 0-15 0,0 0 6 16,0 0 0-16,0 4-15 15,0 4 12-15,0 7 3 16,-6-1 0-16,-3 3 4 16,-3 3-8-16,4 2 4 15,-1 2 0-15,2-3-2 16,4-2 5-16,3-2-3 16,0-4 0-16,10-2 8 15,19-8 0-15,4-3 0 16,3 0-7-16,2 0 9 15,-7-5-5-15,-2-9-5 16,-2-2 0-16,-7 0 2 16,-1 0-9-16,0-4 7 15,-2 1 0-15,-3 2-3 0,-3 0 3 16,-2 2-5-16,-7 4 4 16,-2-1-16-16,0 6 12 15,0 2-11-15,0-2 7 16,0 4-3-16,0 2 5 15,-9 0 7-15,0 0-1 16,1 0-2-16,-2 0-3 16,1 0 6-16,3 8 0 15,-1 11-13-15,3 5 9 16,-1 5 4-16,3 0 6 16,2-2-1-16,0-2 8 0,0-4-13 15,2-2 0 1,18-3 31-16,3-5-26 0,-1-4 0 15,2-5-5-15,-4-2 9 16,1 0-1-16,-2-17-8 16,2-9 0-16,-1-3-5 15,-3-3 1-15,1 0 4 16,-2 4 0-16,-2-1 1 16,-4 12-1-16,2 1 0 15,-1 5 0-15,-5 6-4 16,-1 5 8-16,-1 0-8 15,-2 0 3-15,-2 0-5 16,3 0-3-16,-1 9 5 0,3 14 4 16,-1-2-8-16,2 7 12 15,1-3-4-15,0-2 0 16,2 0 5-16,2-5-6 16,3-2 1-16,-1-6 0 15,3-7 2-15,-1-3 7 16,-1 0-9-16,1-1 0 15,-4-15 8-15,0-9-1 16,0 0-7-16,1-3-7 16,1-5 2-16,-2 3-11 15,-2 5 16-15,0 0 0 16,-5 9 1-16,-4 8 0 16,0 4-1-16,0 4 0 15,0 0 0-15,0 0 0 0,0 2-8 16,0 14-1-16,0 3 9 15,0 8-3-15,0-1 3 16,7-1 0-16,2-8 0 16,4-1 6-16,0-7-6 15,1-4 0-15,-3-5 6 16,-7 0 2-16,-4 0-5 16,3-5-3-16,-3-16 6 15,3-4-5-15,-3-3-2 16,0-1-3-16,0 3-10 15,0 6 6-15,0 3 8 16,0 10 0-16,0 5 10 16,0 2-7-16,0 0 4 0,0 0-7 15,0 0-6 1,0 0-2-16,8 4-14 0,7 1 22 16,8 0 1-16,2-3 3 15,4-2 1-15,0 0-5 16,0 0 6-16,-5 0-12 15,-4-7 6-15,-2-2 0 16,-5 1-12-16,-3 0 8 16,-4 2 4-16,-2 0 0 15,1 2 2-15,-3 2-4 16,-2 0 2-16,2 0 0 16,-2 0-4-16,0 0 8 0,2 0-4 15,0 0 7-15,-2-1-5 16,2 3 16-16,2 0-18 15,-4 0 0 1,0 0 5-16,0 0 2 0,0 0-7 16,0 0 0-16,0 0 2 15,0 0 6-15,4-5-5 16,0-5 1-16,3-1 6 16,1-2-3-16,2 1-7 15,-4 2 0-15,-1 4 2 16,-5 3 2-16,0 3-4 15,0 0 0-15,0 0-9 16,-19 9 2-16,0 9 6 16,-1-1 1-16,11 2 0 15,9-3-3-15,0-2 3 0,9 0-5 16,24 0-3 0,8 0 16-16,3 2-6 0,-4-2-2 15,-9 0-1-15,-11 1-10 16,-15-6 11-16,-5 3-3 15,0 0-7-15,-29-2 14 16,-7 1-4-16,-8-10 0 16,-8-1 6-16,-1 0-15 15,-10-8-11-15,-1-11-107 16,1-6-186-16</inkml:trace>
  <inkml:trace contextRef="#ctx0" brushRef="#br1" timeOffset="139414.06">17550 4899 957 0,'0'0'147'0,"0"0"-91"16,0 0-56-16,0 0-11 16,0 0-169-16,0 0-153 15</inkml:trace>
  <inkml:trace contextRef="#ctx0" brushRef="#br1" timeOffset="140368.29">13192 5324 97 0,'0'0'100'0,"0"0"36"16,0 0-19-16,0 0-19 15,0 0 10-15,0 0-21 0,57-107 29 16,-57 107-26 0,0 0-43-16,0 0-38 0,0 0-9 15,0 8-2 1,-21 14 2-16,-6 10 13 0,-2 14 19 16,2 12-1-16,6 12-13 15,11 18 22-15,10 3-24 16,4 3-15-16,34-9 22 15,20-15-17-15,22-16-12 16,20-19-8-16,23-24-74 16,20-11-4-16,11-35-169 15,4-32-427-15</inkml:trace>
  <inkml:trace contextRef="#ctx0" brushRef="#br1" timeOffset="141060.82">18621 4710 442 0,'0'0'279'16,"0"0"-104"-16,0 0-55 15,0 0-56-15,0 0 19 16,0 0-52-16,66-51-29 16,-22 86 26-16,-2 20-27 15,-11 22 0-15,-19 24 10 16,-12 11-8-16,-27 4 12 0,-33-4-15 16,-16-5 7-16,2-9-6 15,12-16-1-15,18-19-111 16,19-31-229-16</inkml:trace>
  <inkml:trace contextRef="#ctx0" brushRef="#br1" timeOffset="168720.4">1233 691 7 0,'2'12'38'15,"-2"-7"-15"-15,4-5-17 16,0 0 33-16,3 0 141 15,-1-12-115-15,2-7-47 16,-4 4 107-16,-2-2-44 16,0 5-22-16,1 2-9 15,-1 2 31-15,-2 1 0 16,2-2-29-16,-2 4 17 0,0-2 14 16,0 1-25-16,0 2-1 15,0 1-16-15,0 2-17 16,0 1 28-16,2 0-32 15,-2 0-13-15,0 0 7 16,0 0-13-16,0 0-2 16,0 12-5-16,0 21 6 15,0 13-1-15,0 10 1 16,0 6 0-16,0 0 0 16,0-4 8-16,0 0-8 15,0-3 0-15,-9-7 5 0,1-9-14 16,-2-8-5-16,2-13-49 15,3-14-49-15,5-4-121 16,0-20-49-16</inkml:trace>
  <inkml:trace contextRef="#ctx0" brushRef="#br1" timeOffset="168979.73">1217 630 291 0,'0'0'648'16,"0"0"-476"-16,0 0-39 16,0 0-77-16,0 0-5 15,0 0-51-15,18-167 4 16,13 151-10-16,2 8 6 0,3 8-2 16,4 0-3-16,-2 26-1 15,-4 6-8-15,-11 10 6 16,-11 6-18-16,-12 6 22 15,0 7-15-15,-27-2-3 16,-4-1-52-16,0-14-147 16,0-15-206-16</inkml:trace>
  <inkml:trace contextRef="#ctx0" brushRef="#br1" timeOffset="170082.25">1478 854 350 0,'0'0'206'0,"0"0"-148"16,0 0 21-16,0 0 36 16,0 0-40-16,0 0 21 15,-5 0-11-15,5-3 6 16,0-4-20-16,0-1-44 15,3 3 17-15,3 4-31 16,5 1-5-16,11 0-16 16,10 0 6-16,5 21 2 15,1 10-12-15,-4 5 12 0,-6 2-1 16,-7 0-4 0,-13-4 5-16,-8-6 1 0,0-6-1 15,0-5 0-15,-6-10 27 16,-7-3-26-16,-3-4 18 15,-1 0 7-15,0-7-12 16,2-23 22-16,6-11-34 16,9-6 1-16,0-4 4 15,2 1-4-15,20 8-3 16,5 9 0-16,-2 4 0 16,0 9-13-16,-2 4 10 15,0 6-7-15,0 6 1 0,-3 4-17 16,-1 0 10-16,-3 1-11 15,-3 14-10-15,-6-1 29 16,0 0-15-16,-5 1 23 16,-2 0-14-16,3 1 23 15,-3-2-9-15,0-2 0 16,2-3 4-16,-2-4-2 16,4-3-2-16,3-2 0 15,6 0 29-15,3 0-13 16,4-2 10-16,0-8-20 15,-2 0 0-15,-8 2 2 16,-2 2-8-16,-6 3 0 16,-2-2 5-16,0 1-1 15,-4-1-5-15,-19-4 1 16,-8 6 0-16,-2 2-12 0,4 1 12 16,2 0 0-16,9 0-8 15,9 0 11-15,7 0-3 16,2 0 0-16,0 0 2 15,0 0-3-15,11 0 1 16,18 0 0-16,9-7-4 16,6-2 9-16,-2-1-8 15,-3 0 3-15,-4-2-23 16,-8-1 19-16,-5 4-15 16,-6-3 16-16,-7 1-10 0,-5 3 18 15,-2 1-5 1,-2 0 4-16,0 1-2 15,0 4 16-15,3 2-18 16,-3 0 0-16,0 0-5 0,2 0-3 16,0 0 3-16,7 16-5 15,4 9 10-15,3 5 4 16,-1 3-3-16,-1 6-1 16,1 3 13-16,-1 2-3 15,-5 2-10-15,-7-2 6 16,-2-2 0-16,0-6 17 15,-7-10-19-15,-11-3 7 16,3-11 23-16,-1-6-34 16,3-6 29-16,2 0 11 15,-3-6-12-15,4-19 23 0,-2-11-50 16,3-10 5 0,7-4-6-16,2-2 0 0,0-1-3 15,0 2-8-15,0 3-45 16,11 6 12-16,5 3-61 15,-3 7-128-15,1 5-320 16</inkml:trace>
  <inkml:trace contextRef="#ctx0" brushRef="#br1" timeOffset="170345.09">2202 469 636 0,'0'0'164'0,"0"0"-136"16,0 0-20-1,0 0 26-15,0 0 7 0,0 0-28 16,26 74 40-16,1-71-7 16,-2-3 3-16,-5 0 21 15,-7-7-32-15,-1-9 19 16,-8-2-4-16,-4-2-37 16,0 2 21-16,0 2-15 15,-9 4-21-15,-4 6 6 16,2 4-7-16,-3 2-14 15,1 0-7-15,3 20-114 16,6 10-139-16,4-2-187 16</inkml:trace>
  <inkml:trace contextRef="#ctx0" brushRef="#br1" timeOffset="171521.17">2500 773 518 0,'0'0'151'0,"0"0"-92"15,0 0-34-15,0 0-6 16,0 0-12-16,0 0-6 16,106-82-1-16,-94 79 4 15,0-4 0-15,-3 2 2 16,-3-2 5-16,-4 0 30 0,1 0-17 15,-3 0-2-15,0-1-22 16,0-2 1-16,-7 3 8 16,-4 3-9-16,-5 0 23 15,-3 2-10-15,-4 2-9 16,1 0 17-16,-3 0-5 16,6 5-9-16,-2 12 34 15,5 1-26-15,5 9 8 16,7 3 6-16,2 2-27 15,2 4 37-15,0-4-7 16,6-2-15-16,21-4 19 16,9-8-32-16,1-4 7 15,4-10-3-15,1-4-2 0,8 0-12 16,-6-25 3-16,3-12-35 16,-5-3 5-1,-11 1-33-15,-2 5 5 0,-15 9 31 16,-5 7 15-16,-7 10 15 15,-2 3 8-15,4 5-6 16,-2 0-2-16,3 0 0 16,-1 2 0-16,-2 9-4 15,3-1 15-15,-2-1-9 16,-1 0 13-16,2-1-10 16,0-1 23-16,1-3-28 15,1 0 7-15,4-4 11 0,-2 0-17 16,-1 0 21-1,-1 0-14-15,2 0-3 0,-4-8 1 16,-2-7-3-16,-2-6-3 16,0 1 0-16,0-3 8 15,0 1-5-15,0 2 27 16,-6 1-8-16,1 6 14 16,0 6-23-16,1 3 10 15,0 4-1-15,-1 0-17 16,-3 0-6-16,-4 0 1 15,-1 10-1-15,-3 11-10 16,1 3 11-16,-1 3 0 16,5 1-1-16,7 5 2 15,4-4-1-15,0 0 0 16,8-3 3-16,17-2 4 0,2-8-6 16,2-6-1-16,0-8 0 15,0-2 4-15,-5-4-5 16,0-24 1-16,1-6 0 15,-5-8-6-15,-7-3 6 16,-1 1 0-16,-10 2 0 16,0 2 4-16,-2 5-4 15,0 9 3-15,0 5-1 16,0 7 32-16,0 8-32 16,0 1 4-16,0 5-2 0,0 0 2 15,0 0-12 1,0 0 6-16,0 3-11 0,0 19-1 15,0 10 12-15,0 6 0 16,5 5-1-16,1 1 7 16,-2-1-6-16,3-4 0 15,-5-6 0-15,-2-6 4 16,0-11 2-16,0-6-2 16,0-4 19-16,0-6-22 15,0 0 29-15,0 0 5 16,0-6-7-16,0-20 27 15,0-8-49-15,3-6 5 16,17 0-8-16,7 5 5 16,4 7-16-16,2 10 1 15,3 13-33-15,0 5 4 0,4 0-65 16,-5 15-86 0,-8 5-303-16</inkml:trace>
  <inkml:trace contextRef="#ctx0" brushRef="#br1" timeOffset="172437.23">986 415 436 0,'0'0'130'0,"0"0"-9"16,0 0-4-16,0 0-13 16,0 0 1-16,0 0-58 15,4-19-15-15,-4 19-9 16,0 0-21-16,0 5 15 15,-14 17-17-15,-7 11 0 16,-5 13 17-16,2 12-11 16,1 12 5-16,1 8 13 15,11 10-20-15,9 2 21 16,2 0-25-16,27-6 5 16,21-9 4-16,22-13-1 15,12-14-8-15,14-12 0 0,17-21-104 16,8-15-172-16</inkml:trace>
  <inkml:trace contextRef="#ctx0" brushRef="#br1" timeOffset="173321.4">4329 1284 305 0,'0'0'273'15,"0"0"-110"-15,0 0-39 16,0 0 9-16,0 0-30 0,0 0-3 15,-20-29-38-15,20 29-31 16,0 0 10-16,2 0-41 16,25 12 0-16,14 20-10 15,13 18 13-15,-4 17-3 16,-11 13 0-16,-22 18 4 16,-17 16-1-16,-8 9-3 15,-42-1 0-15,-11-8-7 16,-11-17-47-16,6-23-127 15,5-27-288-15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4:58:47.5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691 6244 25 0,'0'0'55'16,"0"0"3"-16,0 0 23 15,0 0-7-15,0 0 26 16,0 0 8-16,0-2-34 15,0 0 32-15,0 2-43 16,0 0 8-16,0 0-1 16,0 0-46-16,0 0 25 15,0 0-15-15,0 0-21 16,0 0 35-16,0 0-41 0,0 0 15 16,0 0 13-1,0 0-33-15,0 0 26 0,0 0-6 16,2 0-19-16,-2 0 36 15,0 0-37-15,0 0 0 16,0 0-2-16,0 0 0 16,0 0 0-16,0 0 0 15,0 0 0-15,2 0-18 16,2 0 18-16,3 6 0 16,5 12-7-16,-4-2 1 15,3-1 6-15,-3-3 0 16,-2-5 1-16,0-2-1 15,-1-2 1-15,1-3-1 16,-4 0 0-16,-2 0 3 16,6 0-3-16,4 0 0 0,22-8 6 15,17-18 37-15,16-12-43 16,3-12 0-16,3-5-1 16,-6-6 7-16,0 2-6 15,-8 4 0-15,-9 8 3 16,-8 10-4-16,-16 12 1 15,-5 9 0-15,-11 8-3 16,-4 6-8-16,-4 2 8 16,0 0-1-16,0 0-3 15,0 0-7-15,0 0 14 16,3 0 0-16,-3 0-1 16,4 0-97-16,1 0-6 0,2 0-16 15,1 10-103-15,1-4-167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5:34.6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5071 16218 598 0,'0'-18'161'0,"0"4"-85"15,0 7-74-15,0 5 25 16,0-1 39-16,0 3-41 0,0 0-25 16,0 0-2-16,0 3-16 15,-9 16 18-15,-7 11 6 16,-3-2 5-16,-2 2 25 15,-1-2-31-15,4-6 15 16,2-3-13-16,3-7-4 16,4-2 5-16,4-7-8 15,3 2 0-15,2-5 6 16,0 0-1-16,0 0 1 16,19 0-3-16,16 0-3 15,9 0 6-15,6 0-6 16,-3 5 0-16,-5 16-9 15,-9-1 2-15,-10 0 4 0,-12 0-6 16,-11-4 5-16,0 2-3 16,0-4 7-16,-21 0 0 15,-5-2 25-15,-3-1-22 16,-2 1-1-16,2-12-2 16,2 5-19-16,7-5-4 15,3 0-67-15,5 0-86 16,10-22-69-16,2-2-208 15</inkml:trace>
  <inkml:trace contextRef="#ctx0" brushRef="#br0" timeOffset="176.02">5029 16270 867 0,'0'0'181'0,"0"0"-129"15,0 0 16-15,0 0 20 16,0 0-75-16,0 0-13 15,91-76 0-15,-45 76-39 16,6 0-11-16,2 10-90 16,-6-2-104-16,-7-8-110 15</inkml:trace>
  <inkml:trace contextRef="#ctx0" brushRef="#br0" timeOffset="563.85">5264 15990 630 0,'0'0'109'0,"0"0"-94"16,0 0 50-16,0 0 26 0,0 0-44 16,0 0-15-1,-169-14-30-15,140 41 15 0,-2 4 20 16,-2 5 1-16,0 14 16 16,-4 4-12-16,4 12-17 15,2 5 9-15,7 1-21 16,6-5 13-16,13-4-13 15,5-5-2-15,13-14 22 16,39-8-16-16,17-10-3 16,11-16 7-16,1-10-14 0,-6 0-7 15,-2-14 0 1,-9-22-35-16,-12-14 17 0,-20-10-34 16,-26-12-1-1,-6-14 30-15,-31 1 15 0,-20 1 8 16,-2 12 0-16,-3 22 6 15,2 20 21-15,3 16-27 16,4 14 0-16,5 0-2 16,9 10-8-16,12 24-95 15,21 8-162-15,7-2-288 16</inkml:trace>
  <inkml:trace contextRef="#ctx0" brushRef="#br0" timeOffset="1859.93">6843 16012 449 0,'0'0'193'16,"0"0"-164"-16,0 0 41 16,0 0-24-16,0 0 38 0,0 0-16 15,24-58-33-15,-24 58-8 16,-8 0-16-16,-19 0 6 15,-4 17 1-15,-3 6 2 16,5-4 12-16,7 8-23 16,7 3 0-16,8-8-6 15,7 2 3-15,0-2-6 16,26 0 6-16,10-3-1 16,6 2 5-16,6 2-3 15,-4-2-6-15,-4-3 1 16,-13 4-2-16,-14-4-1 0,-8-4-2 15,-5 2 3 1,0-2 4-16,-27 5 0 16,-9-9 38-16,-4 2-20 0,-2-9-17 15,2-1-1-15,9-2-3 16,6 0-1-16,9-4-21 16,12-9-56-16,4-9-44 15,2-2-123-15,29-3-221 16</inkml:trace>
  <inkml:trace contextRef="#ctx0" brushRef="#br0" timeOffset="3240.86">7202 15945 688 0,'0'0'175'0,"0"0"-69"16,0 0 17-16,0 0-25 15,0 0-10-15,0 0-62 16,-15-30-9-16,15 30 3 16,0 0-19-16,0 0 8 15,0 0-9-15,0 22 0 16,0 12-4-16,0 17 10 16,0 5-2-16,-10 8-4 15,-1 2 5-15,0-4-5 16,0-2 0-16,-2-7 2 15,2-13-1-15,3-13 2 16,2-4-3-16,4-15 0 16,2-4 4-16,0-4-4 0,0 0 0 15,0 0 0-15,13-18-4 16,9-13-5-16,5-1 3 16,0-3 5-16,0-5-21 15,0 1 19-15,-6 7 0 16,2 4 3-16,-3 9-2 15,-7 8 2-15,-1 5 0 16,-6 6 2-16,3 0 0 16,-2 0-3-16,2 14 1 15,2 18 0-15,0 4 9 0,1 4-7 16,-2 0 5 0,2-6 6-16,-1-1-10 0,-3-9 3 15,1-4-6-15,1-10 1 16,-6-6 3-16,5-4-1 15,2 0 0-15,2-4 5 16,8-14-2-16,2-10-12 16,0-2 3-16,-3-10-3 15,1-1-2-15,-8 2 8 16,-2 2 0-16,-2 19 0 16,-7 3 2-16,0 12-2 15,-2 3 0-15,0 0 6 16,0 0-15-16,0 15-1 15,0 14 10-15,0 7 0 0,0-4-1 16,0-1 1 0,0-7 0-16,3-2 0 0,1-4 2 15,5-6-2-15,-2-8 0 16,4 1 1-16,2-5 8 16,3 0-9-16,1 0 0 15,3-17-14-15,-3-10 14 16,-7 0-23-16,-3-9 4 15,-7-5-1-15,0 3-14 16,0 2 30-16,-15 13 3 16,-6 4 2-16,1 7 30 15,-4 12-27-15,0 0-3 16,-1 0-1-16,0 12 1 0,8 2-4 16,5 4 3-16,6-4 0 15,6-2-8-15,0-2-6 16,0-1 14-16,15-4 8 15,7-1 6-15,3-4 1 16,4 0-14-16,0-4 4 16,2-10-10-16,-2-3 1 15,-4-2 4-15,-6 1-6 16,0 4 2-16,-7-4 4 16,-2 9 0-16,-3 6 0 15,-7-1-1-15,0 4 1 16,0 0-11-16,0 0-4 15,0 12-8-15,0 10 23 0,0 0 8 16,0 7-5-16,0-2 13 16,0-1-14-16,0-4 7 15,0-4-3-15,8-5 1 16,-1-8-4-16,-2 0-2 16,1-5-1-16,1 0 26 15,6-10-22-15,5-17 6 16,0 1-8-16,2-6 4 15,-2 11-7-15,-3-2 1 16,-1 14 0-16,-3 4-2 16,1 5 2-16,5 0-1 15,10 22-1-15,4 14 2 16,2 1-1-16,-4-2 1 0,-4-8 0 16,-10-14 14-16,-5-8-12 15,-6-5 15-15,0 0 21 16,-2-22-9-16,1-15-12 15,-3-13-11-15,0-2-6 16,0 2 12-16,-3-2-11 16,-10 8-1-16,0 6 0 15,2 12-14-15,4 9 12 16,2 12-9-16,5 5-20 16,0 0 3-16,0 0-51 15,0 0-123-15,0 22-86 16,20-9-132-16</inkml:trace>
  <inkml:trace contextRef="#ctx0" brushRef="#br0" timeOffset="4582.92">8528 16096 355 0,'0'0'531'0,"0"0"-462"16,0 0-15-16,0 0 4 15,0 0-32-15,0 0 6 16,38-21-30-16,-34 21-2 16,1 0 1-16,-2 0 2 15,-1 0 15-15,-2 0-6 16,0 0-11-16,2 0 0 0,-2 0 6 16,2 5-7-16,0-1 0 15,-2-4 9 1,3 0-5-16,-1 0 7 0,0-9 1 15,0-8-12-15,0-3-1 16,-2 4 1-16,0-3 0 16,0 2 2-16,0 7-2 15,-2 2 1-15,-9 8 0 16,-3 0 7-16,-1 0-8 16,-5 0 0-16,-3 22 0 15,4 0 1-15,3 6 28 16,3 7-9-16,4 0 1 15,4 5 18-15,5 1-21 0,0 0 2 16,2-3-5-16,23-1-12 16,2-14 11-16,6-7-13 15,5-16-1-15,2 0 20 16,0-3-20-16,3-28-1 16,-5-5-12-16,-3-3-24 15,-4-2 16-15,-4 1-1 16,-4 8 22-16,-6 2-8 15,-3 11 13-15,-3 6-5 16,-3 5 11-16,-3 6-6 16,0 2-1-16,-1 0-4 15,1 0 0-15,-1 0-5 16,0 14 11-16,-2-5-6 16,1 8 3-16,1-3 3 0,-1-4-3 15,1-2-3-15,-1 1 0 16,-1-6 3-16,0-1 2 15,0 2-5-15,0-4 0 16,-2 0 8-16,0 0-4 16,2 0-2-16,1 0 0 15,1-9 2-15,0-8-4 16,-1-1-9-16,-3-2 5 16,0 4-20-16,0-2 21 15,0 8 1-15,0 5 2 16,-9 2 5-16,-2 3-3 15,-3 0-3-15,1 12 1 0,-2 12-7 16,-1 8 7-16,5 2 2 16,1 6-1-16,6-8 7 15,4-2-8-15,0-11 0 16,0-6-1-16,0-9-7 16,0-4 8-16,4 0 0 15,6-4 12-15,1-18-12 16,2-7-6-16,1-3-4 15,1-2 2-15,-1 9-12 16,-1 1 20-16,1 6 1 16,-6 10 0-16,-1 4 34 15,-3 4-28-15,3 0-2 16,0 18-5-16,-1 14 0 0,3 12 16 16,1 0-14-1,-4 1 0-15,5-13 11 0,-5-11-11 16,4-12-2-16,-4-9 1 15,5 0 4-15,5-9 10 16,4-23-15-16,4-3 2 16,1-9-9-16,4-2-4 15,2-5 1-15,1 1 8 16,-3-4 0-16,-9 9 1 16,-11 13 2-16,-9 10 7 15,0 8 19-15,0 12-27 16,-11 2 4-16,-14 0-4 15,-10 8-10-15,-2 15 6 0,4-2-2 16,9-3 4-16,8 5-4 16,12-10-9-16,4 6 14 15,0-2-2-15,27 6 6 16,4-1-7-16,4 0 5 16,-1 0-1-16,-8-4 9 15,-11-4-6-15,-5 0-5 16,-10-1 2-16,0-6-1 15,-2 3-2-15,-18-1 3 16,-3 0 0-16,1-5-4 16,4-4-19-16,5 0-15 15,4-13-41-15,6-6-88 16,3-8-104-16,0 2-184 16,19 1 116-16</inkml:trace>
  <inkml:trace contextRef="#ctx0" brushRef="#br0" timeOffset="4991.68">9324 16029 11 0,'0'0'315'0,"0"0"7"15,0 0-157-15,0 0 5 16,0 0-48-16,0 0-74 16,125-26-15-16,-109 26-20 15,-1 0-11-15,-1 0 16 16,-3 0-8-16,-3 0 4 16,0 0 24-16,-2-5-29 15,-2-3 5-15,3-2-14 16,-3-2 5-16,-2 1 2 15,-2-1-7-15,0 3-10 16,0-4 9-16,0 3-21 0,0 3 4 16,-2 2 9-16,-2 3-2 15,0 2 3-15,-1 0 4 16,-3 0 4-16,-4 14 9 16,-1 5-6-16,-1 3 8 15,1 0 17-15,4 10-22 16,2-4 24-16,7 6-14 15,0-8 4-15,0-2 21 16,0-8-37-16,18-7 10 16,5-4 0-16,4-5-9 15,4 0 22-15,2-14-27 16,-2-10-5-16,-2-1-4 0,-7 4-41 16,-6-5 5-16,-5 8-39 15,-2-6-142-15,-4 4-124 16</inkml:trace>
  <inkml:trace contextRef="#ctx0" brushRef="#br0" timeOffset="5633.03">10485 15673 380 0,'0'0'192'0,"0"0"-58"16,0 0 18-16,0 0-24 16,0 0-33-16,0 0 9 15,-15-103-48-15,15 99-16 16,0 3 11-16,-2 1-33 15,2 0-5-15,0 0-13 0,-2 10-3 16,-3 22 3-16,0 12 8 16,-1 10-2-1,-1-1 13-15,3 5-18 0,-1-5-1 16,1-4 0-16,-1-8 6 16,3-6-10-16,0-16 4 15,-1-6-44-15,3-10-13 16,0-3-160-16,0-7-66 15,12-25-462-15</inkml:trace>
  <inkml:trace contextRef="#ctx0" brushRef="#br0" timeOffset="6435.28">10702 15562 744 0,'0'0'132'0,"0"0"-40"15,0 0 8-15,0 0 1 16,0 0-66-16,0 0-28 16,0-10 10-16,0 10-17 15,0 9 17-15,0 13 0 16,-5 15 31-16,-4 8-17 16,1 7-16-16,-1 1-11 15,-1 2 7-15,2-6-4 16,3-10-7-16,1-2 0 0,-1-9 2 15,3-11 1-15,-1-9-3 16,3-3-13 0,0-5 11-16,0 0-21 0,0 0 21 15,0-10-21-15,3-8-20 16,-1-5 8-16,-2-2-31 16,0-1 14-16,0-5 50 15,0 7-5-15,-5 2 7 16,5 4 11-16,0 6 26 15,0 3 31-15,10 2-46 16,7 1 2-16,4 4 0 16,1 2-13-16,-7 0 0 15,1 0-11-15,-3 8 4 16,3 13-10-16,0 4 6 16,2-3 0-16,-1 4 1 0,1-6 4 15,-3-2-5-15,-1-1 0 16,-3-12 1-16,1 3 2 15,-1-8-3-15,2 0 0 16,5 0 15-16,2-9-14 16,0-12-1-16,2 1 0 15,-1-1-1-15,-6-5-4 16,-1-3 0-16,-8 3 5 16,1 3-4-16,-3 2 9 15,-2 3-5-15,0 4 0 0,-2 2 3 16,0 2-4-1,0 2 1-15,0 1 0 0,-4 6-3 16,-9 1-3 0,-1 0 5-16,-1 0-4 0,-1 0-1 15,5 12-1-15,5 6 1 16,6 8 6-16,0 9 6 16,0 2-4-16,24 4 9 15,7-2 17-15,1-6-24 16,3-8 6-16,-4-7-10 15,-4-8 0-15,-7-10-2 16,-6 0-12-16,-4-10-19 16,-5-16-47-16,-5-5-111 15,0-6-63-15,-20-3-270 16</inkml:trace>
  <inkml:trace contextRef="#ctx0" brushRef="#br0" timeOffset="6654.15">10447 15712 672 0,'0'0'308'15,"0"0"-242"-15,0 0 26 16,0 0 38-16,0 0-90 16,0 0-28-16,172-39-12 15,-123 17 4-15,-2-1-8 16,-5 0-1-16,-9 2-34 0,-4 3-42 15,-6 9-153-15,-5-3-154 16</inkml:trace>
  <inkml:trace contextRef="#ctx0" brushRef="#br0" timeOffset="7396.97">11832 15390 187 0,'0'0'235'16,"0"0"-21"-16,0 0-43 16,0 0 7-16,0 0-54 15,0 0-25-15,23-27-39 16,-23 27-47-16,0 0 8 15,-12 0-20-15,-11 3 0 16,-10 14 9-16,-3 6-10 16,1 1 0-16,-1 4-1 15,5-2 5-15,9-2-4 16,9-2 0-16,11 0 2 0,2-4-9 16,10-4 3-16,24-2 4 15,8 3 12-15,3-7-12 16,-1 1 3-1,-5 4-3-15,-14 0 3 0,-6 2-10 16,-13-7 7-16,-6 1-16 16,0 0 9-16,0-1 5 15,-17 6 2-15,-10-4 23 16,0-2-20-16,0-5 16 16,5 0-19-16,7-3 0 15,3 0 1-15,10 0-1 16,2-4-6-16,0-16-30 0,16-6-132 15,15 4-83-15,2-5-161 16</inkml:trace>
  <inkml:trace contextRef="#ctx0" brushRef="#br0" timeOffset="7664.82">12137 15383 319 0,'0'0'369'16,"0"0"-209"-16,0 0 0 15,0 0 2-15,0 0-71 16,0 0-44-16,32-46-16 16,-32 46-31-16,0 0 9 15,0 20-9-15,0 9 0 0,0 11 22 16,0 7-16 0,0 0-4-16,0-1 3 0,-5-1 2 15,1-5-7-15,-1-8 0 16,3-6-7-16,-1-8 4 15,-1-10-50-15,2-2-44 16,0-6-75-16,-3 0-132 16,1-6-211-16</inkml:trace>
  <inkml:trace contextRef="#ctx0" brushRef="#br0" timeOffset="8042.11">12071 15529 925 0,'0'0'208'16,"0"0"-106"-16,0 0-29 0,0 0-23 16,0 0-49-16,0 0 5 15,66-17 1-15,-34 17-5 16,3 0-2-16,-2 0 0 16,3 4 2-16,-1 2-5 15,-6 10 3-15,-2-2 0 16,-8 4-5-16,-7 0 5 15,-4 1-11-15,-8-3 4 16,0-2-12-16,0-4 18 16,0-6 1-16,0-1 0 15,0-3 11-15,0 0-2 16,0 0 19-16,0 0 13 0,0-7-22 16,0-15-1-16,0-5-18 15,11-1-1-15,7 3-5 16,4 0-16-16,0 7-10 15,3 6-9-15,0 6-53 16,6 4-139-16,0 2-151 16,9 0-259-16</inkml:trace>
  <inkml:trace contextRef="#ctx0" brushRef="#br0" timeOffset="8565.02">12817 15566 423 0,'0'0'206'16,"0"0"-135"-16,0 0 26 0,0 0-6 16,0 0-40-16,0 0-38 15,-9-5 0-15,7 1 20 16,0-1 11-16,-2 1-7 16,-2-1-13-16,2 0 7 15,-2 1 15-15,-1 4-41 16,-4-4 0-16,0 4-5 15,-5 0 2-15,-2 0-2 16,3 0 0-16,-1 8 2 16,1 2 9-16,-1 7-9 15,3 5 3-15,1 2 4 0,6-2-2 16,1-1-1-16,5-2-6 16,0-5 2-16,0-1 7 15,0-10-9-15,0-1 1 16,3-2-1-16,9 0 15 15,7 0 12-15,3-14-25 16,2-4-1-16,1-8-2 16,-3-1-4-16,1 0 5 15,-4 4 0-15,-5 5 0 16,-5 4 0-16,-3 10 11 16,-4 4 2-16,6 0-13 15,0 14-4-15,5 17 4 0,6 9 9 16,-1 0-4-16,-3-4-4 15,1-8-1 1,-3-6-6-16,0-9-9 0,-1-10-49 16,-4-3-71-16,4-3-5 15,-5-20-148-15,-1-12-248 16</inkml:trace>
  <inkml:trace contextRef="#ctx0" brushRef="#br0" timeOffset="8822.01">13047 15276 307 0,'0'0'324'16,"0"0"-81"-16,0 0-54 16,0 0-42-16,0 0-61 15,0 0-80-15,17-55-6 16,-17 67-1-16,0 17 1 0,0 11 23 16,0 6-19-16,0 1 7 15,0 8 0-15,0-1-6 16,0-1-1-16,0-7-4 15,0-7 1-15,0-4-9 16,0-12-1-16,0-11-29 16,0-5-36-16,0-7-105 15,0 0-23-15,0-10-66 16,0-16-314-16</inkml:trace>
  <inkml:trace contextRef="#ctx0" brushRef="#br0" timeOffset="9007.9">12964 15462 374 0,'0'0'357'16,"0"0"-118"-16,0 0-1 0,0 0-113 16,0 0-97-16,0 0-7 15,83-72-10-15,-48 65-9 16,1-2 5-16,-5 4-7 16,-4 2-16-16,-7 3-16 15,-2 0-73-15,-2 0-108 16,-3 8-122-16,-2 1-329 15</inkml:trace>
  <inkml:trace contextRef="#ctx0" brushRef="#br0" timeOffset="9419.67">13272 15520 670 0,'0'0'200'0,"0"0"-138"0,0 0 25 16,0 0-5-16,0 0-41 15,0 0-41-15,64 2 0 16,-43-8-4-16,-3-6 4 16,-3-2 0-16,1 0 0 15,-3-4 5-15,-4 1-1 16,-2-2-3-16,-3-1-1 16,1 1 0-16,-3 5-5 15,0 2 0-15,-2-3-14 16,0 7 19-16,0 4-5 15,0-1 11-15,0 5-6 0,0 0 0 16,-9 0 2-16,-2 0-2 16,0 0 14-16,-5 17 18 15,-2 3 30-15,2 8-30 16,3 4 6-16,7 4-5 16,6-7-32-16,0 0 11 15,0-7-12-15,6-3 0 16,17-11 1-16,4-3-1 15,8-5-20-15,1 0-21 16,1-9-105-16,-1-12-31 16,-5 1-109-16,-2 2-106 15</inkml:trace>
  <inkml:trace contextRef="#ctx0" brushRef="#br0" timeOffset="9974.54">13711 15424 29 0,'0'0'285'0,"0"0"-59"15,0 0-68 1,0 0-33-16,0 0-36 0,0 0-17 15,18-54-19-15,-18 46-42 16,0-3 14-16,-9 6-6 16,-2 1-7-16,-7-1 19 15,-5 5-14-15,2 0 5 16,-4 5-8-16,3 15-8 16,3 8-6-16,6 0 0 15,9 2 1-15,4-2 0 16,0-2 2-16,0-6 3 0,13-8 10 15,5-6-14-15,0-6 12 16,0 0 0-16,-2-6-14 16,1-16 22-16,-1 0-15 15,-5 0-7-15,-2 0 0 16,-2 5 8-16,-3 3-8 16,3 3 7-16,-5 7-1 15,2 4 19-15,-2 0-25 16,3 0-4-16,4 9-2 15,-2 18 6-15,1 3 8 16,-3 8-7-16,-3 10-1 16,0-2 15-16,-2 7-15 15,0-4 0-15,0 0 0 0,-2-8 2 16,-9-6-2 0,-2-5 0-16,-1-8 1 0,-1-4 4 15,-3-7-4-15,3-8 16 16,-1-3-8-16,3 0-6 15,-3 0 17-15,7-14-1 16,0-16-18-16,9-6 11 16,0-9-12-16,0 5-13 15,13-4 0-15,8 3-33 16,-2-3 7-16,6 4-67 16,4-1-93-16,-4 9-45 15,2 3-188-15</inkml:trace>
  <inkml:trace contextRef="#ctx0" brushRef="#br0" timeOffset="10531.96">13998 15311 145 0,'0'0'630'0,"0"0"-404"16,0 0-100-16,0 0-72 16,0 0-54-16,0 0 5 15,14 33-5-15,-11-3 0 16,-1-4 7-16,4-2-7 15,3-2 0-15,0-6 0 16,2-2 4-16,0-10 0 16,1-4-3-16,-1 0 18 15,1 0-19-15,5-16 12 16,-7-7-12-16,2 0-19 0,-5-3 10 16,-5 3-3-16,0 2 12 15,0 5 8-15,-2 4-4 16,2 8 15-16,-2 4-4 15,2 0-10-15,-2 0-5 16,0 0-12-16,0 9-1 16,0 16 6-16,0 11 14 15,0 4 1-15,0 10 1 16,0 4-5-16,-4 0 8 16,0-1-7-16,-1-3-5 15,3-6 0-15,-2-5 8 16,-1-7-7-16,-4-9-1 0,0-9 0 15,-1-5 6-15,-4-9 2 16,1 0 5-16,-1 0 19 16,-1-27-14-16,3-4 19 15,5-6-14-15,7-7-2 16,0-6 4-16,5 6-17 16,19-1 1-16,8 5-9 15,5 9 5-15,2 5-8 16,1 3 3-16,-3 9-16 15,-3 4 5-15,-5 6-44 16,-7 4-58-16,-3-4-257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0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78 4018,'0'0'9359,"0"-25"-4504,-2 407-4742,1-134-2904,1-411-836,0-175 2977,1 315 1254,2 1 1,0-1-1,12-39 0,-8 34 381,-7 27-934,0 0 0,0 0 0,1 0 0,-1 0 0,0 0 0,0 0 0,1 0 0,-1 0 1,0 0-1,1 0 0,-1 0 0,1 0 0,-1 1 0,1-1 0,-1 0 0,1 0 0,0 1 0,-1-1 1,1 0-1,0 1 0,0-1 0,-1 1 0,1-1 0,0 1 0,0-1 0,0 1 0,0-1 0,0 1 0,0 0 1,0 0-1,0-1 0,0 1 0,-1 0 0,1 0 0,0 0 0,0 0 0,0 0 0,0 0 0,0 0 0,0 0 1,0 1-1,0-1 0,0 0 0,0 1 0,0-1 0,0 0 0,0 1 0,-1-1 0,1 1 0,0-1 0,1 2 1,4 2-76,-1 0 0,0 1 1,0-1-1,0 1 1,-1 0-1,6 7 1,11 23 21,-2 0 0,-1 2 0,-2 0 0,18 59 1,-15-40 110,31 62 1,-50-118-141,0 1-1,0-1 1,0 0 0,0 1-1,0-1 1,0 1-1,1-1 1,-1 0 0,0 1-1,0-1 1,0 0-1,1 0 1,-1 1 0,0-1-1,0 0 1,1 1-1,-1-1 1,0 0 0,1 0-1,-1 1 1,0-1-1,0 0 1,1 0 0,-1 0-1,1 0 1,-1 0-1,0 1 1,1-1 0,-1 0-1,0 0 1,1 0-1,-1 0 1,1 0 0,6-12-1099,1-28-1500,-8 35 1793,9-38-3426,3-4 155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0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216 108 3970,'0'0'11085,"4"-11"-10471,12-32-470,-12 33-377,-6 21 208,-1 1-1,1-1 0,-2 0 0,0 1 0,0-2 0,-1 1 0,0 0 0,-1-1 0,-12 17 0,-4 10 67,-9 20 170,-103 204 559,172-362 84,-14 39-1133,2-8 386,3 2-1,38-66 0,-13 63 779,-44 59-551,-10 12-332,0-1 0,0 1 0,0 0 0,1-1 0,-1 1 0,0 0-1,0-1 1,0 1 0,1 0 0,-1-1 0,0 1 0,0 0 0,1 0-1,-1-1 1,0 1 0,1 0 0,-1 0 0,0 0 0,1-1 0,-1 1-1,0 0 1,1 0 0,-1 0 0,0 0 0,1 0 0,-1 0-1,0 0 1,1 0 0,-1 0 0,1 0 0,-1 0 0,0 0 0,1 0-1,-1 0 1,0 0 0,1 0 0,-1 0 0,1 0 0,-1 0 0,0 1-1,1-1 1,-1 0 0,0 0 0,0 0 0,1 1 0,-1-1 0,0 0-1,1 0 1,-1 1 0,0-1 0,0 0 0,1 1 0,-1-1 0,0 0-1,0 1 1,0-1 0,5 19-225,3 360 283,-10-226-1939,13-154-4743,5-10 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3 427 6499,'0'0'6123,"0"14"-2186,0 56-3763,-1-36-64,0-19-36,0 0 1,2-1 0,2 26-1,-2-38-65,0 0 0,0-1 0,0 1 0,0 0 0,0 0 0,0-1 1,1 1-1,-1 0 0,0-1 0,1 1 0,-1-1 0,1 0 0,0 1 0,-1-1 0,1 0 0,0 0 0,0 0 0,0 0 0,0-1 0,0 1 0,0 0 0,0-1 0,0 0 0,0 1 0,3-1 0,-1 1 33,0-1-1,0 0 1,0 0-1,1 0 1,-1 0-1,0 0 0,0-1 1,0 0-1,0 0 1,-1 0-1,1 0 0,7-4 1,-1-2-7,-1-1-1,-1 1 1,1-1 0,-1-1 0,-1 0 0,0 0 0,0 0-1,0-1 1,-1 0 0,-1 0 0,0 0 0,0-1-1,5-19 1,-3 5 194,0-1-1,-2 1 0,-2-1 0,0 0 0,-1-29 1,-4 54-231,-1 1 0,1-1 0,-1 1 0,1-1 0,-1 1 1,1 0-1,-1 0 0,1 0 0,-1 0 0,1 0 0,-1 1 1,-2 0-1,1 0-5,1 1 1,-1-1-1,1 1 1,0 0 0,0 0-1,0 1 1,0-1-1,0 0 1,0 1-1,1 0 1,-1-1 0,1 1-1,0 0 1,0 1-1,0-1 1,0 0-1,0 0 1,1 1-1,-1-1 1,1 1 0,0-1-1,-1 8 1,-1 5-4,0 1 0,1-1 1,0 29-1,3-41 7,-1-1 1,1 0 0,0 0-1,-1 0 1,1 0-1,1-1 1,-1 1-1,0 0 1,1 0-1,-1-1 1,1 1-1,0 0 1,0-1-1,0 0 1,0 0-1,0 1 1,1-1-1,-1 0 1,0-1 0,1 1-1,0 0 1,-1-1-1,1 1 1,0-1-1,0 0 1,0 0-1,0 0 1,0 0-1,5 0 1,10 2 60,-1 0 1,1-1-1,31 0 1,-31-2-4,0 0 0,1-1 0,33-7 0,-44 5-44,0 1-1,0-2 1,0 1-1,-1-1 1,0 0-1,0 0 1,0-1 0,0 0-1,-1 0 1,1 0-1,4-7 1,2-2-3,-1-1-1,0 0 1,-2-1 0,0 0 0,0-1-1,-2 0 1,0 0 0,-1-1 0,0 0 0,-2 0-1,5-30 1,-1-13 63,-4 0 1,-3-79-1,-2 139-69,0 1-58,-4 13-309,-12 34 347,2 0 1,1 0-1,3 2 1,-6 77-1,6 203 455,10-311-373,0-17-58,0 0-1,0 0 0,0 1 1,0-1-1,0 0 0,0 0 0,1 1 1,-1-1-1,0 0 0,1 0 1,-1 0-1,1 1 0,-1-1 1,1 0-1,-1 0 0,1 0 1,0 0-1,-1 0 0,1 0 0,0 0 1,0 0-1,0-1 0,0 1 1,0 0-1,0 0 0,0-1 1,0 1-1,0 0 0,0-1 1,0 1-1,0-1 0,1 0 1,-1 1-1,0-1 0,0 0 0,0 0 1,1 0-1,-1 0 0,0 0 1,0 0-1,1 0 0,-1 0 1,2-1-1,1 1 0,-1-1 0,1 0 0,-1 0 0,1 0 0,-1-1 0,1 1 0,-1-1 0,0 0 0,0 0 0,0 0 0,0 0 0,0 0 0,4-5 0,4-7-184,0 0-1,-1-1 0,-1 0 0,-1 0 0,11-25 0,-16 29-876,0 1 1,0-1-1,-1 1 1,0-1 0,-1 0-1,0-12 1,-1 0-5100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2481,'0'0'17432,"77"-96"-17384,-35 62-48,-4 2 48,1 5-112,-7 6-800,-5 5-865,-3 8-1136,-6 5-3490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6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64,'0'0'1921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2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0 342 416,'0'0'8513,"2"17"-5975,1-13 1090,4-4-3438,0-2-1,0 1 1,0-1-1,-1 0 1,1 0 0,0-1-1,-1 0 1,1 0-1,-1-1 1,0 1 0,0-1-1,-1-1 1,1 1-1,-1-1 1,0 0 0,0 0-1,5-7 1,12-16-335,-2 0 1,21-36-1,-33 50 242,33-66-444,-41 79 312,-7 14-733,1-1 750,1 0 1,-1 1-1,2 0 0,0 0 0,0 0 0,2 0 1,-1 0-1,2 1 0,0-1 0,1 27 0,0-32 20,1 1 0,0-1 0,1 1 0,0-1 0,0 0 0,1 0 0,-1 0 0,2 0 0,-1-1 1,1 1-1,1-1 0,-1 0 0,1 0 0,0 0 0,1-1 0,0 0 0,0 0 0,11 9 0,-14-13 2,0 0 0,0 0 0,0 0 0,1-1 0,-1 1 0,0-1 0,1 0 0,-1 0 0,1 0 1,-1 0-1,1-1 0,-1 0 0,1 1 0,-1-1 0,1 0 0,-1-1 0,1 1 0,3-1 0,-1-1 22,-1 0-1,0 0 1,0-1-1,0 1 1,0-1-1,0 0 0,0 0 1,-1-1-1,0 1 1,7-7-1,-1-1 24,-1-1 0,1 0-1,-2-1 1,0 0 0,0 0-1,-1-1 1,7-20 0,30-134 319,-25 222-555,-12-18 183,2-1 0,1 0 0,1-1 0,2 0 0,20 37 0,-31-67 12,0-1 1,0 0-1,0 1 0,0-1 0,0 0 1,1 0-1,-1 0 0,1-1 1,0 1-1,0-1 0,0 1 0,0-1 1,1 0-1,-1 0 0,0 0 0,1-1 1,-1 1-1,1-1 0,0 0 1,0 0-1,-1 0 0,1-1 0,0 1 1,0-1-1,0 0 0,0 0 0,-1 0 1,1 0-1,5-2 0,-7 1 13,0 0 0,0 0 0,0-1 0,0 1 0,0-1 0,-1 0 0,1 0-1,0 1 1,-1-1 0,1 0 0,-1 0 0,0 0 0,0-1 0,0 1 0,0 0 0,0 0-1,0-1 1,0 1 0,-1 0 0,1-1 0,-1 1 0,0-3 0,4-60 93,-4 58-108,2-83 152,1 47-71,-3-1 0,-1 1 0,-12-69 0,13 138 29,-1-16-132,1 1-1,0-1 0,0 1 1,1-1-1,4 16 0,-3-20 12,0 1 0,0-1 0,1 0 0,0 0 0,0 0 0,0 0 0,1 0 0,0-1 0,0 0 0,1 0 0,0 0 0,-1 0 0,1-1 0,1 1 0,-1-1 0,12 6 0,-5-5-101,-1-1 0,1-1 0,0 1 0,0-2 0,0 0-1,0 0 1,0-1 0,19-1 0,-25-1 85,-1 1-1,1-1 1,-1 0-1,1 0 1,-1-1-1,1 0 1,-1 0 0,0 0-1,0 0 1,0-1-1,0 0 1,0 0-1,-1 0 1,0-1 0,1 0-1,-1 0 1,0 0-1,-1 0 1,7-9-1,1-3-100,-1-1 0,-1 0-1,0-1 1,8-25-1,-54 86-706,30-28 916,2 0-1,0 1 1,1 0 0,0 0 0,1 0 0,1 1-1,1-1 1,0 0 0,2 28 0,0-22 96,-2-18-152,2 1 0,-1-1 0,0 1 0,1-1 0,0 1-1,0-1 1,0 0 0,1 1 0,-1-1 0,1 0 0,0 0 0,0 0 0,1 0 0,-1 0 0,1-1 0,0 1 0,0-1 0,0 1 0,0-1-1,0 0 1,1 0 0,5 3 0,-3-3 23,1 0 0,0 0 0,-1 0 0,1-1 0,0 0 0,0-1 0,0 0 0,0 0 0,0 0 0,0-1 0,0 1 0,1-2 0,12-1 0,-15 0-85,0 1-1,-1-1 1,1 0-1,-1 0 1,1-1 0,-1 1-1,0-1 1,0 0-1,0 0 1,0-1-1,-1 1 1,1-1-1,-1 0 1,0 1-1,0-2 1,0 1 0,-1 0-1,1 0 1,3-10-1,2-5-1086,0-1-1,-2 0 0,7-30 1,-5 1-3674,-4 0-3356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404 401 288,'0'0'4119,"-8"1"367,5 0-4113,0 0-1,0-1 1,0 1 0,0-1-1,0 0 1,0 0-1,0 0 1,0 0 0,-4-2-1,-1-5 235,0-1-1,1 0 0,-13-17 1,-20-23 22,34 42-624,-1 1-1,-1-1 1,1 1 0,-1 0 0,1 0 0,-1 1-1,-1 0 1,1 1 0,0 0 0,-1 0 0,0 1-1,1 0 1,-1 0 0,0 1 0,0 0 0,0 1-1,0 0 1,0 0 0,-13 2 0,19-1-7,0 0-1,-1 1 1,1-1-1,0 1 1,0-1 0,0 1-1,0 0 1,0 0 0,0 0-1,0 0 1,1 1 0,-1-1-1,1 1 1,-1 0 0,1-1-1,0 1 1,0 0 0,1 0-1,-1 1 1,0-1 0,0 5-1,-5 9 9,1 1-1,-6 32 1,9-35 5,-3 20 6,1 1 1,2 0-1,2 39 0,1-74-23,0 1 1,1 0-1,-1-1 0,1 1 0,0-1 0,0 1 0,-1-1 1,1 1-1,0-1 0,0 1 0,1-1 0,-1 0 0,0 0 1,0 0-1,0 1 0,1-1 0,-1 0 0,1-1 0,-1 1 1,1 0-1,-1 0 0,1-1 0,-1 1 0,1-1 0,0 1 1,-1-1-1,1 1 0,0-1 0,-1 0 0,1 0 0,0 0 1,-1 0-1,1 0 0,3-1 0,0 1-3,1 0 0,-1-1 0,1 1 0,0-1 0,-1 0 0,1 0-1,-1-1 1,0 0 0,1 0 0,5-4 0,11-12 6,-2-2 0,0 0 0,-1-1 0,-2-1 0,0-1 0,-1-1 0,17-34 0,-33 58 13,0-1 1,0 0-1,1 1 0,-1-1 0,0 0 1,0 1-1,1-1 0,-1 1 0,0-1 1,0 0-1,1 1 0,-1-1 0,1 1 1,-1-1-1,1 1 0,-1-1 1,1 1-1,-1-1 0,1 1 0,-1 0 1,1-1-1,-1 1 0,1 0 0,0-1 1,-1 1-1,1 0 0,-1 0 0,1 0 1,0-1-1,-1 1 0,1 0 0,0 0 1,-1 0-1,1 0 0,1 0 0,10 24 205,2 19 93,-9-27-257,0-1 0,0 0 0,1 0 1,13 22-1,-16-33-32,-1-1 1,1 1 0,-1-1-1,1 0 1,0 0-1,0 0 1,1 0-1,-1-1 1,1 1 0,-1-1-1,1 0 1,0 0-1,0 0 1,0 0 0,0-1-1,0 1 1,0-1-1,0 0 1,0-1-1,0 1 1,1-1 0,4 0-1,-6 0 0,0-1 0,1 0 0,-1 0 0,0 0 0,0 0 0,0 0 0,0-1 0,0 0 0,0 1 0,0-1-1,0 0 1,0-1 0,-1 1 0,1 0 0,-1-1 0,0 1 0,0-1 0,0 0 0,0 0 0,0 0 0,-1 0 0,1 0 0,0-3 0,8-15 11,-2 0 0,9-31 1,-11 31 13,10-39 354,-3 0 1,-2-1 0,-3 0-1,0-125 1,-8 186-370,1 4-117,0 1 59,0-1-1,-1 1 1,1-1 0,-1 1-1,0-1 1,-1 1 0,0 7-1,-1 9 25,2 449 125,0-465-101,0 1 0,0 0 0,0-1 0,1 1 0,0-1 0,0 1 0,3 9 0,-3-14-7,0 1 0,0-1 0,1 1-1,-1-1 1,0 0 0,0 1 0,1-1 0,-1 0-1,0 0 1,1 0 0,-1 0 0,1 0 0,0 0-1,-1-1 1,1 1 0,0 0 0,-1-1 0,1 1 0,0-1-1,0 0 1,-1 0 0,1 1 0,0-1 0,0 0-1,0 0 1,-1-1 0,3 1 0,3-1 32,-1-1 0,1 0-1,-1 0 1,0 0 0,1 0 0,-1-1 0,0 0 0,0-1-1,-1 1 1,1-1 0,-1 0 0,0-1 0,0 1 0,7-9-1,7-9-197,-1 0 0,17-27 0,-28 38-329,0-1 0,0 0 0,-1 0 1,-1-1-1,7-24 0,-10 31-350,-1 0-1,0-1 0,0 1 1,-1 0-1,0-1 0,0 1 0,0-1 1,-3-12-1,-7-3-5507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5010,'0'0'13575,"27"-59"-13335,5 35-64,-2 3-112,-6 2-128,-4 9-112,-8 4-1249,-3 6-352,-3 0-2977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4050,'0'0'7144,"1"6"-6677,-1-5-401,0 0-1,0 0 1,0 0-1,0 0 1,0 0-1,0 0 0,0 0 1,1 0-1,-1 0 1,0-1-1,1 1 1,-1 0-1,0 0 1,1 0-1,-1 0 0,1 0 1,0-1-1,-1 1 1,1 0-1,0 0 1,-1-1-1,1 1 1,0-1-1,0 1 0,0 0 1,-1-1-1,1 0 1,0 1-1,0-1 1,0 1-1,0-1 0,0 0 1,0 0-1,0 0 1,1 1-1,1-2 107,0 0 1,0 0-1,-1 0 0,1-1 0,0 1 0,-1-1 0,1 1 1,0-1-1,-1 0 0,0 0 0,1 0 0,3-5 0,8-10-72,0 0-1,-1-1 1,0-1-1,12-27 1,-16 30-93,-9 16-7,0 0-1,0 0 1,0 0 0,0 0 0,1-1 0,-1 1 0,0 0 0,0 0-1,0 0 1,0 0 0,0 0 0,0 0 0,0 0 0,0 0 0,1 0-1,-1 0 1,0 0 0,0 0 0,0 0 0,0-1 0,0 1 0,0 0-1,1 0 1,-1 0 0,0 0 0,0 0 0,0 0 0,0 1 0,0-1 0,1 0-1,-1 0 1,0 0 0,0 0 0,0 0 0,0 0 0,0 0 0,0 0-1,0 0 1,1 0 0,-1 0 0,0 0 0,0 0 0,0 0 0,0 1-1,0-1 1,0 0 0,0 0 0,0 0 0,0 0 0,0 0 0,0 0-1,1 0 1,-1 1 0,0-1 0,0 0 0,0 0 0,0 0 0,0 0-1,0 0 1,0 0 0,0 1 0,0-1 0,0 0 0,0 0 0,0 0 0,0 0-1,5 21-21,6 41-28,-6-31 38,-3-24 23,0 1-1,1-1 1,-1 0 0,1 0-1,1 0 1,-1-1-1,6 7 1,-9-11 2,1-1 0,0 0 0,-1 0 0,1 0 0,0 0 0,0 0 0,0 0 0,0 0 1,0 0-1,0 0 0,0 0 0,0 0 0,0-1 0,1 1 0,-1 0 0,0-1 0,0 1 0,1-1 0,-1 1 0,0-1 0,1 0 1,-1 1-1,0-1 0,1 0 0,-1 0 0,1 0 0,-1 0 0,0 0 0,1-1 0,-1 1 0,0 0 0,1 0 0,-1-1 1,0 1-1,1-1 0,-1 1 0,0-1 0,0 0 0,0 0 0,0 1 0,1-1 0,-1 0 0,0 0 0,0 0 0,0 0 0,-1 0 1,2-2-1,13-18-40,-1 0 0,-1-1 0,-1-1-1,12-31 1,5-8-53,-29 61 87,1 0 0,-1 0 0,0 0 1,1 0-1,-1 0 0,1 0 0,-1 0 1,1 0-1,0 1 0,-1-1 0,1 0 1,0 0-1,0 0 0,0 1 0,-1-1 1,1 1-1,0-1 0,0 0 0,0 1 1,2-1-1,-3 1-5,1 0-1,0 1 1,-1-1 0,1 0-1,-1 1 1,1-1 0,-1 1-1,1-1 1,-1 1 0,1-1-1,-1 1 1,1-1 0,-1 1-1,0-1 1,1 1 0,-1 0-1,0-1 1,1 1 0,-1-1-1,0 1 1,0 0 0,0-1-1,1 2 1,7 55 112,-6-47 25,-1 1-109,0 0 0,2 0 0,-1 0 0,1-1 1,1 1-1,0-1 0,1 0 0,0 0 0,0 0 0,1-1 0,0 0 0,0 0 0,10 9 1,-15-17-10,0 0 0,0 0 0,0 0 1,0 0-1,1 0 0,-1 0 1,0 0-1,1-1 0,-1 1 1,1-1-1,-1 1 0,1-1 0,-1 1 1,1-1-1,-1 0 0,1 0 1,-1 0-1,1 1 0,-1-2 0,1 1 1,-1 0-1,1 0 0,-1 0 1,1-1-1,-1 1 0,3-1 1,-2-1 3,1 0 0,-1 0 0,0 0 0,0 0 0,0 0 0,0 0 0,-1 0 0,1-1 0,0 1 1,-1-1-1,0 1 0,1-1 0,0-3 0,2-7-3,0-1-1,0 0 1,-1-1 0,1-19 0,-2-101-2,-3 73-14,-23 68-91,19-2 73,0 0 1,0 1-1,0 0 1,0 0-1,1 1 1,0-1-1,0 1 1,1 0-1,0 0 1,0 0-1,0 0 0,0 1 1,1-1-1,0 1 1,1-1-1,-2 11 1,-1 14 15,1 0 0,2 40 0,1-54-17,0-14 19,-1-1 0,1 1 0,0 0 0,0 0 0,0 0 0,1 0 0,-1 0 0,1-1 0,-1 1-1,1 0 1,0 0 0,0-1 0,0 1 0,0 0 0,1-1 0,-1 1 0,1-1 0,-1 0 0,1 1 0,0-1 0,0 0 0,0 0 0,0 0 0,0 0 0,1-1 0,-1 1 0,1-1 0,-1 1 0,1-1 0,-1 0 0,1 0 0,0 0 0,-1 0 0,1 0 0,0-1 0,0 1 0,0-1 0,-1 0 0,1 0 0,0 0 0,0 0 0,0 0 0,0-1 0,4 0 0,-4 0 5,0 0 0,0 0 1,-1 0-1,1-1 0,0 1 0,0-1 0,-1 0 0,1 0 0,-1 0 1,0 0-1,1 0 0,-1 0 0,0-1 0,0 1 0,-1-1 1,4-5-1,27-54 142,-19 34-125,-12 26-28,46-76-251,-43 73 228,0 0 1,0-1-1,1 1 0,-1 1 1,1-1-1,0 1 0,1 0 1,-1 0-1,1 1 0,0-1 1,7-2-1,-11 6 2,-1 0 0,0 0 0,0 1 0,0-1 0,0 1 0,1-1 1,-1 1-1,0-1 0,0 1 0,0 0 0,0-1 0,0 1 0,0 0 0,0 0 0,-1 0 0,1 0 0,0 0 0,0 0 0,-1 0 1,1 0-1,0 0 0,-1 0 0,1 0 0,-1 0 0,0 0 0,1 0 0,-1 1 0,0-1 0,0 0 0,1 3 0,11 48 0,-10-45 0,5 37 108,-2 0 0,-2 75 0,-3-118 98,8-42 356,-3 23-571,0-1 0,2 1-1,1 1 1,0-1 0,1 1-1,0 0 1,2 1 0,0 0-1,1 1 1,26-26 0,-38 40 26,1 1 1,-1-1 0,1 0 0,-1 1 0,1-1-1,0 1 1,-1-1 0,1 1 0,0-1 0,-1 1 0,1 0-1,0-1 1,0 1 0,0 0 0,-1 0 0,1-1-1,0 1 1,0 0 0,0 0 0,-1 0 0,1 0-1,0 0 1,0 0 0,0 0 0,0 0 0,-1 0-1,1 1 1,0-1 0,0 0 0,-1 0 0,1 1-1,0-1 1,0 1 0,-1-1 0,1 0 0,0 1 0,-1 0-1,1-1 1,0 1 0,-1-1 0,1 1 0,-1 0-1,1-1 1,-1 1 0,1 0 0,-1-1 0,0 1-1,1 0 1,-1 0 0,0-1 0,0 1 0,1 0-1,-1 1 1,8 55-234,-6-38 220,0-4 57,1 0 0,0-1 0,1 1 0,0-1 0,1 1 0,1-1 0,0-1 0,1 1 0,1-1 0,0-1 0,0 1 0,11 10 0,-18-21-41,0-1 0,0 0 1,0 1-1,0-1 0,0 0 0,1 0 0,-1 0 1,0 0-1,1 0 0,-1-1 0,1 1 1,-1 0-1,1 0 0,-1-1 0,1 1 0,-1-1 1,1 0-1,-1 1 0,1-1 0,0 0 0,-1 0 1,1 0-1,0 0 0,-1 0 0,1 0 0,2-1 1,-2-1-78,0 1-1,0-1 1,0 1 0,-1-1 0,1 0 0,0 0 0,-1 1 0,1-1 0,-1 0-1,1-1 1,-1 1 0,0 0 0,0 0 0,0 0 0,0-4 0,4-10-990,-1 0 0,-1 0 0,-1 0 0,1-17 0,-2-29-3555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36 4210,'0'0'5554,"36"13"-4497,-28-26 992,-2-3-1169,-3 8-399,-3 0 15,0 5-496,-26 3-1329,-13 21-800,-5 9-1232,2-6-3555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33 136 2593,'0'0'10794,"-6"-1"-9662,-15-4-143,15 3-250,30 2 491,259-3-433,0-15-3579,-281 18 2824,-1 0 0,0 0 0,0 0 0,0 0-1,0 0 1,0 0 0,0 0 0,0-1 0,0 1-1,0 0 1,0-1 0,0 1 0,0-1 0,0 1-1,0-1 1,0 1 0,0-1 0,-1 0-1,2-1 1,-2 2-19,0-1 0,0 1 0,0-1 0,0 1-1,0-1 1,0 0 0,-1 1 0,1-1 0,0 1-1,0-1 1,-1 1 0,1-1 0,0 1 0,-1-1 0,1 1-1,0-1 1,-1 1 0,1 0 0,-1-1 0,1 1 0,-1-1-1,1 1 1,-1 0 0,0-1 0,-45-23 518,37 20-488,-87-41 1465,89 38-553,14 4-676,20 2-460,-24 1 196,56-1-294,-19 0-425,52 4 0,-89-2 679,-1-1-1,1 1 1,-1 0 0,1 0 0,-1 0-1,0 0 1,1 0 0,-1 0 0,0 1 0,0-1-1,0 1 1,0-1 0,0 1 0,0 0-1,-1 0 1,1 0 0,-1 0 0,1 0-1,-1 0 1,1 0 0,-1 0 0,0 1 0,0-1-1,0 0 1,-1 1 0,1-1 0,0 1-1,-1-1 1,0 1 0,1-1 0,-1 4 0,0 0 63,0-1-1,0 1 1,0-1 0,-1 1 0,0-1 0,0 1 0,0-1 0,-1 0 0,1 1 0,-1-1 0,-1 0 0,1 0 0,-6 8 0,2-6-46,0 1 1,-1-1 0,0 0-1,0 0 1,-1-1 0,-14 9-1,17-12-663,0-1-1,0 0 0,0 1 1,0-2-1,-1 1 1,1-1-1,0 0 0,-8 1 1,-25-1-9600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66 3762,'0'0'11253,"1"-13"-10066,-1 7-798,3-30-178,-2 26 648,0 18 1540,-9 151-2337,-35 196 0,17-169 14,16-127 443,4-39-1559,4-37-5005,2-24 947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1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6323,'0'0'9383,"10"-38"-8492,35-118-712,-43 151-170,0 0 0,0 1-1,0-1 1,0 1 0,1-1 0,0 1 0,0 0 0,0 0 0,0 0 0,7-6 0,-7 8 11,0 1 0,0-1 1,0 0-1,0 1 0,0 0 0,1-1 1,-1 1-1,7-1 0,5-2 60,3-1-115,0 0 0,0 2 1,1 0-1,-1 0 0,1 2 1,0 0-1,33 4 0,-47-2-28,-1 0 0,0 0-1,0 0 1,-1 1 0,1-1-1,0 1 1,0 0 0,-1 0-1,1 0 1,-1 0 0,1 1-1,-1 0 1,0-1 0,0 1 0,0 0-1,-1 1 1,1-1 0,-1 0-1,0 1 1,1-1 0,-2 1-1,1 0 1,0 0 0,-1 0-1,1 0 1,-1 0 0,0 0-1,-1 0 1,1 5 0,0-2 12,0 0 0,0 1 0,-1-1 0,0 0 0,-1 1 0,0-1 0,0 0 0,0 0 0,-1 0 0,0 0 0,0 0 0,-1 0 0,0 0 0,0-1 0,0 1 0,-6 6 0,-28 26 129,-1-2 1,-1-2 0,-81 55 0,119-89-187,-23 12 1707,24-13-1499,-1 0 0,1 0 0,-1 0 1,1 0-1,-1-1 0,1 1 0,-1 0 0,1 0 0,-1-1 0,1 1 0,-1 0 0,1-1 0,0 1 0,-1 0 0,1-1 0,0 1 0,-1-1 1,1 1-1,0-1 0,-1 1 0,1-1 0,0 1 0,0-1 0,0 1 0,0-1 0,-1 1 0,1-1 0,0 1 0,0-1 0,0 1 0,0-1 1,0 1-1,0-1 0,0 1 0,0-1 0,1 1 0,-1-1 0,0 1 0,0-1 0,1 0 0,-1 0 226,9 22-868,62 127 531,-60-130 28,0-1 0,1 1 0,0-2 0,2 0 0,29 27 0,-37-38-4,1 0 1,-1 0 0,1-1 0,0 0-1,0-1 1,0 0 0,1 0 0,-1 0-1,1-1 1,0 0 0,-1 0-1,1-1 1,0 0 0,0-1 0,0 0-1,0 0 1,0 0 0,0-1-1,-1 0 1,1-1 0,8-2 0,-5 0 23,1 0 1,-1-1 0,0 0 0,0-1 0,0 0 0,0-1 0,-1 0 0,-1 0 0,1-1 0,-1-1 0,0 1 0,11-16 0,-10 10-135,0-1 1,-1 0 0,-1 0-1,0 0 1,-1-1 0,-1-1-1,0 1 1,-1-1-1,-1 0 1,-1 0 0,0 0-1,-1 0 1,-1 0 0,-1-1-1,-2-26 1,2 43 75,-1 0 0,0-1 0,1 1 0,-1 0 1,0 0-1,1 0 0,-1 0 0,0 0 0,0 0 1,0 0-1,0 0 0,0 0 0,0 1 0,0-1 0,0 0 1,0 0-1,0 1 0,-1-1 0,1 1 0,0-1 0,0 1 1,-1 0-1,1-1 0,0 1 0,0 0 0,-1 0 0,1 0 1,-2 0-1,-46 0-332,35 1 227,12-1 120,1 0 0,-1 0 1,1 1-1,-1-1 1,1 1-1,0-1 1,-1 1-1,1-1 0,0 1 1,-1 0-1,1 0 1,0 0-1,0 0 1,0 0-1,0 0 0,0 0 1,0 0-1,0 0 1,0 0-1,0 1 0,0-1 1,1 0-1,-1 1 1,0-1-1,1 0 1,-1 1-1,1 1 0,-11 46-75,10-39 89,-3 21 50,0-1 0,3 2-1,2 50 1,0-74-29,-1 1 0,2 0 0,-1-1 1,1 1-1,0-1 0,1 1 0,0-1 0,1 0 0,-1 0 0,1 0 0,1-1 0,0 1 1,0-1-1,0 0 0,1-1 0,0 1 0,11 9 0,-11-13-13,0 0-1,0 0 1,0 0 0,0-1-1,0 0 1,1 0 0,-1-1-1,1 0 1,-1 0-1,1 0 1,-1-1 0,1 0-1,0 0 1,-1-1 0,11-1-1,-5 0-150,-1-1 0,1-1 0,-1 1 0,1-2 0,-1 1 0,0-2 0,15-9 0,60-51-6572,-44 29-1462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211 515 1905,'0'0'8465,"0"1"-8350,1-1-1,-1 0 1,0 0-1,0 1 1,0-1 0,0 0-1,1 0 1,-1 0-1,0 1 1,0-1 0,1 0-1,-1 0 1,0 0-1,0 0 1,1 0 0,-1 0-1,0 1 1,0-1 0,1 0-1,-1 0 1,0 0-1,1 0 1,-1 0 0,0 0-1,0 0 1,1 0-1,-1 0 1,0 0 0,0 0-1,1-1 1,-1 1-1,0 0 1,1 0 0,-1 0-1,0 0 1,0 0-1,0 0 1,1-1 0,-1 1-1,0 0 1,0 0-1,1 0 1,-1-1 0,0 1-1,-2-5-42,0 0-1,0 0 1,-1 0-1,0 0 1,1 1 0,-2-1-1,1 1 1,-1 0-1,1 0 1,-1 0 0,0 1-1,0-1 1,-1 1-1,1 0 1,-1 0 0,1 0-1,-1 1 1,0 0-1,0 0 1,0 0-1,-1 0 1,1 1 0,0 0-1,-1 0 1,1 0-1,0 1 1,-1-1 0,1 2-1,-9 0 1,11 0-75,0 0 0,0 0 0,1 0 0,-1 1-1,1-1 1,-1 1 0,1-1 0,-1 1 0,1 0 0,0 0 0,0 0 0,0 0 0,0 1 0,0-1 0,1 1 0,-1-1 0,1 1 0,-1-1 0,0 4-1,-21 57-96,22-61 91,-5 26 12,1 0 0,1 0-1,2 0 1,1 48 0,1-74 2,0 1-4,0 0 0,0 1 0,0-1-1,0 0 1,1 0 0,-1 0 0,1 0 0,0 0 0,0 0 0,0 0 0,1 0 0,-1 0 0,1-1 0,-1 1 0,1 0 0,0-1 0,0 1 0,0-1 0,0 0 0,3 3 0,-2-4 10,0 1 1,0-1-1,0 1 0,0-1 1,0 0-1,1 0 1,-1-1-1,0 1 0,1 0 1,-1-1-1,0 0 1,1 0-1,-1 0 0,0 0 1,1-1-1,-1 0 1,0 1-1,1-1 0,4-2 1,1-1 59,0-1-1,0 0 1,-1 0 0,1 0 0,-1-1 0,-1-1-1,1 1 1,-1-1 0,0 0 0,-1-1 0,9-11 0,5-11-40,31-58 0,-34 52-33,-2-1-1,-1 0 0,-2-1 1,-2-1-1,9-63 1,-9 9-68,-3-118 0,-7 210 62,-1 7-293,-47 136 186,35-61 118,4 0 0,3 146-1,6-221 0,0-1-1,1 1 0,-1 0 1,1 0-1,0 0 0,1-1 1,-1 1-1,1-1 0,0 1 1,1-1-1,-1 0 0,1 1 1,0-1-1,0-1 0,6 7 1,-6-7-15,1-1 1,-1 0 0,1-1 0,0 1 0,0-1 0,0 1 0,0-1 0,0 0-1,1-1 1,-1 1 0,0-1 0,1 0 0,0 0 0,-1 0 0,1-1-1,-1 1 1,1-1 0,0 0 0,7-2 0,-8 2 2,-1-1 0,1 0 1,-1-1-1,0 1 0,1 0 1,-1-1-1,0 0 0,0 1 0,0-1 1,0-1-1,-1 1 0,1 0 1,0-1-1,3-5 0,33-47 6,-21 27 18,108-177 79,-127 211-160,0-1 1,0 1-1,1 0 0,0 0 0,0-1 1,1 8-1,-2 21-186,-7 177 298,8-207-36,0-1-1,1 1 1,-1-1 0,1 0-1,-1 1 1,1-1-1,0 0 1,1 1 0,-1-1-1,0 0 1,1 0-1,0 0 1,0 0-1,0 0 1,0 0 0,0-1-1,0 1 1,5 3-1,-5-4-9,0-1-1,1 0 0,-1 1 0,0-1 1,0 0-1,1-1 0,-1 1 1,1 0-1,-1-1 0,1 1 0,-1-1 1,1 0-1,-1 1 0,1-1 0,-1-1 1,1 1-1,0 0 0,-1-1 1,1 1-1,-1-1 0,0 1 0,1-1 1,-1 0-1,1 0 0,-1-1 0,0 1 1,2-2-1,4-2-24,-1-1 0,0 1 0,0-2-1,-1 1 1,0-1 0,0 0 0,-1 0 0,1-1 0,-2 1 0,1-1 0,6-16-1,2-9-187,14-62-1,-9 31 126,-17 62 117,-1 1-11,0 0 0,0 0 1,0 0-1,1 0 0,-1 0 0,0 1 1,1-1-1,-1 0 0,0 0 1,1 0-1,-1 1 0,1-1 0,-1 0 1,1 0-1,-1 1 0,1-1 1,0 1-1,-1-1 0,1 0 0,0 1 1,-1-1-1,1 1 0,0 0 1,0-1-1,1 0 0,4 27-564,2 50 989,-7-51-333,2 0-1,0 0 1,2 0-1,12 36 1,-17-59-93,1 0 0,-1-1 0,1 1 1,0-1-1,-1 1 0,1 0 0,0-1 1,0 0-1,0 1 0,1-1 1,-1 0-1,0 1 0,0-1 0,1 0 1,-1 0-1,1 0 0,-1 0 0,1 0 1,-1 0-1,1-1 0,-1 1 0,1 0 1,0-1-1,-1 1 0,1-1 1,0 0-1,0 1 0,-1-1 0,1 0 1,0 0-1,3-1 0,-2 1 19,0-1 0,0 0 0,0 0-1,-1 0 1,1-1 0,0 1 0,0-1 0,-1 0 0,1 1-1,-1-1 1,1 0 0,-1 0 0,0-1 0,0 1-1,0 0 1,3-6 0,54-105-121,-45 83 25,0 0 0,2 2 0,31-42-1,-46 68 61,0 1-1,0-1 0,0 1 1,0 0-1,0-1 1,0 1-1,1 0 0,-1 0 1,0 0-1,1 0 0,-1 0 1,1 0-1,-1 0 1,1 1-1,-1-1 0,1 0 1,0 1-1,-1 0 0,1-1 1,3 1-1,-4 0-1,0 0-1,1 1 0,-1 0 0,0-1 1,0 1-1,0 0 0,1-1 1,-1 1-1,0 0 0,0 0 1,0 0-1,0 0 0,-1 0 1,1 0-1,0 0 0,0 1 1,-1-1-1,1 0 0,0 0 1,0 2-1,3 11-29,1 0 1,-2 0-1,4 28 0,-4-25 35,1-80-1053,-2-51 1499,-2 114-98,-2 0-359,1 0 1,0 1-1,0-1 1,0 1-1,0-1 1,0 1-1,0-1 1,0 1-1,0 0 1,0 0 0,0-1-1,0 1 1,0 0-1,0 0 1,0 0-1,0 1 1,-8 13 94,0 0-1,2 1 1,-1 0 0,2 0 0,0 0 0,1 1 0,-5 31-1,5-4 267,-1 83 0,6-124-344,0-1 0,0 1 0,1-1 1,-1 1-1,1 0 0,-1-1 1,1 0-1,0 1 0,0-1 0,0 1 1,0-1-1,1 0 0,-1 0 0,1 0 1,-1 0-1,1 0 0,0 0 1,0 0-1,-1 0 0,1 0 0,1-1 1,-1 1-1,0-1 0,0 0 0,0 0 1,1 0-1,-1 0 0,1 0 1,-1 0-1,1 0 0,-1-1 0,1 1 1,3-1-1,10 2 72,-1-1 0,1-1 0,0 0 1,20-4-1,-32 4-31,7-2-116,1-1 0,-1 0 0,1-1 0,-1 0 0,-1-1 0,1 0 0,0-1 0,-1 0 0,17-14 0,0-1-213,-2-1 0,28-31 0,-48 49 303,0-1 0,0 0 0,-1-1 0,1 1-1,-1-1 1,0 0 0,-1 0 0,1-1 0,-1 1 0,0-1 0,-1 1 0,0-1 0,0 0 0,0 0 0,-1 0 0,0 0 0,0-14 0,-1 12 67,1 4-38,-1 0 1,0 0-1,0 0 0,-1 0 0,1 1 0,-1-1 0,0 0 0,-3-7 0,3 10-57,-1 1 0,1-1 1,0 1-1,-1-1 0,1 1 0,-1-1 0,0 1 0,1 0 0,-1 0 1,0 0-1,0 0 0,0 0 0,0 0 0,0 1 0,1-1 0,-1 1 1,-1-1-1,1 1 0,0 0 0,0-1 0,0 1 0,0 0 0,0 1 1,-2-1-1,2 1-4,0-1 1,0 1 0,0-1-1,0 1 1,0 0 0,1 0-1,-1 0 1,0 0-1,1 0 1,-1 0 0,1 0-1,-1 0 1,1 1 0,0-1-1,-1 0 1,1 1 0,0 0-1,0-1 1,0 1-1,0 0 1,0-1 0,0 1-1,1 0 1,-1 0 0,0 0-1,1 0 1,0-1 0,-1 1-1,1 0 1,0 3 0,-5 69-54,6-65 60,-2 3 29,2 1 0,-1-1 0,2 0 0,0 0 0,0 0 0,1 0 0,7 18 0,-8-26-6,0 0-1,0 1 0,1-1 0,0 0 1,-1-1-1,2 1 0,-1 0 1,0-1-1,1 0 0,-1 0 0,1 0 1,0 0-1,0-1 0,0 1 1,0-1-1,0 0 0,1 0 0,-1 0 1,1-1-1,-1 0 0,1 0 1,7 1-1,-2-1 36,0-1-1,-1 1 1,1-2 0,0 0-1,-1 0 1,1-1 0,-1 0 0,1 0-1,-1-1 1,0 0 0,0-1-1,0 0 1,-1 0 0,17-12-1,-1-2-1320,-1-1 0,-1-1-1,30-34 1,-21 18-3665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1 643 1072,'0'0'10659,"7"-4"-8963,2-2-1239,0-1-1,0 0 1,-1-1-1,0 0 1,0-1-1,-1 1 1,0-2-1,0 1 1,8-17-1,6-20-593,-2-1 0,-2-1-1,-3-1 1,-1-1 0,-3 1 0,-2-2 0,-2 1-1,-1-100 1,-5 150 54,0 9-186,-1 13 269,-1 0 0,-7 25 0,-4 47 24,11-57 36,-1 153 216,4-164-251,1 0-1,1 0 0,2 0 1,0-1-1,10 26 1,-9-37 22,0 0-1,1 0 1,0-1 0,2 0 0,-1 0 0,21 21 0,-29-33-37,0-1-1,1 0 1,-1 1 0,0-1-1,1 0 1,-1 0 0,0 1-1,1-1 1,-1 0-1,1 0 1,-1 0 0,0 0-1,1 1 1,-1-1 0,1 0-1,-1 0 1,1 0 0,-1 0-1,0 0 1,1 0 0,-1 0-1,1 0 1,-1 0 0,1 0-1,-1 0 1,0 0 0,1 0-1,-1-1 1,1 1 0,-1 0-1,0 0 1,1 0 0,-1-1-1,1 1 1,-1 0 0,1-1-1,14-18 278,6-29 17,-20 45-297,23-69 24,-2-1-1,14-94 1,6-158 336,-39 604 9,-3 90 126,18-380 53,-2-13-486,-1-1 0,-1 0 0,13-32 0,11-21-263,-29 61-59,1 1 0,22-29-1,-29 42 208,0-1 0,1 0-1,-1 1 1,0 0 0,1 0 0,0 0-1,0 1 1,0-1 0,0 1 0,0 0-1,0 0 1,1 0 0,-1 0 0,1 1-1,-1 0 1,1 0 0,7-1 0,-12 3 31,1-1 0,0 1 0,0 0 0,-1-1 1,1 1-1,-1 0 0,1-1 0,0 1 1,-1 0-1,1 0 0,-1 0 0,0-1 1,1 1-1,-1 0 0,0 0 0,1 0 0,-1 0 1,0 0-1,0 0 0,0 0 0,0 0 1,0 0-1,0 0 0,0 1 0,0 35-97,0-30 119,1 225 433,-1-228-423,0-1 1,1 1-1,0-1 1,0 1-1,0-1 1,0 1 0,1-1-1,0 0 1,-1 0-1,1 0 1,0 0-1,0 0 1,1 0-1,-1 0 1,0-1-1,1 1 1,0-1-1,0 1 1,0-1-1,0 0 1,0 0 0,0-1-1,0 1 1,0 0-1,1-1 1,-1 0-1,6 1 1,-4 0 3,0-1 0,0 0 1,0 0-1,0-1 0,1 0 1,-1 1-1,0-2 0,0 1 1,0-1-1,0 1 0,1-2 1,-1 1-1,0 0 1,0-1-1,-1 0 0,1 0 1,0 0-1,-1-1 0,6-3 1,3-6-108,0-1 0,-1 0 0,-1-1 1,0 0-1,-1 0 0,14-27 1,44-104-743,-53 110 756,-11 25 5,0 1 0,-1-1 0,0 0 0,-1-1 0,0 1 0,0 0 0,0-18 0,-3 27 48,0 0 0,1 1 0,-1-1 0,0 1 0,0-1 0,1 1 1,-1-1-1,0 1 0,0-1 0,0 1 0,0 0 0,1-1 0,-1 1 0,0 0 0,0 0 0,0 0 0,0 0 0,0 0 1,0 0-1,0 0 0,0 0 0,-1 0 0,-26 1-228,26-1 190,0 0 43,-1 1 0,1-1-1,-1 1 1,1-1 0,-1 1 0,1 0 0,-1 0 0,1 0-1,0 0 1,0 0 0,-1 1 0,1-1 0,0 1 0,0-1-1,0 1 1,1 0 0,-1 0 0,-2 3 0,0 1 7,1-1 0,0 1 0,0 0 0,0 0 1,1 0-1,0 0 0,-1 8 0,-1 10 200,1-1 0,0 47 0,3-70-192,0 20 170,1 1-1,0-1 1,2 0-1,0-1 1,1 1-1,7 19 1,-8-31-145,0 0-1,1-1 1,0 1 0,0-1 0,0 0-1,1 0 1,0 0 0,1-1-1,-1 1 1,1-1 0,0-1 0,1 1-1,-1-1 1,1 0 0,0-1-1,1 0 1,9 5 0,-14-8 9,1 1 0,-1-1 0,1 0 0,0 0 0,-1 0 0,1 0 0,0-1 0,-1 0 0,1 1 0,0-1 0,0-1 0,-1 1 0,1 0 0,0-1 0,-1 0 0,1 0 0,-1 0 0,5-2 0,-3 0-44,0 0-1,0 0 1,0-1-1,-1 0 0,0 1 1,1-2-1,-1 1 1,-1 0-1,1-1 0,5-8 1,-2-1-578,1 1 0,-2-2 0,7-18 0,7-39-5474,-10 18-2431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34 302 1601,'-4'-30'1104,"0"2"318,0 0 5365,4 25-6659,0 0 0,0 1 0,0-1 0,1 0 0,-1 0 0,1 0 0,0 0 0,0 0-1,0 0 1,0 1 0,2-6 0,1 1 165,-2-3 1412,-2 18-1468,-1 1-196,0 0 1,-1 0-1,0-1 0,0 1 0,-6 11 1,-8 42 150,14-48-176,0-1 0,2 1-1,0 0 1,0 0-1,5 25 1,-4-35-10,1 0 0,-1 0 0,1-1 0,0 1-1,0 0 1,0-1 0,0 1 0,1-1 0,-1 1 0,1-1 0,0 0 0,0 0-1,0 0 1,0-1 0,0 1 0,1-1 0,0 0 0,-1 0 0,1 0 0,0 0-1,0 0 1,0-1 0,5 1 0,-5 0 24,1-1 0,-1 0-1,1 0 1,0 0 0,-1 0 0,1-1 0,0 0-1,-1 0 1,1-1 0,8-1 0,-10 2-16,0-1 0,-1 0 1,1-1-1,-1 1 0,0 0 0,1-1 1,-1 0-1,0 1 0,0-1 1,0 0-1,0 0 0,0 0 1,0 0-1,-1 0 0,1-1 0,-1 1 1,1 0-1,-1-1 0,1-3 1,5-14-55,-2 0 1,0 0-1,-1 0 1,-2-1 0,0 1-1,-1-1 1,0 1-1,-5-31 1,3 47 81,0 0 0,0 0 0,-1 0 0,1 1 1,-1-1-1,0 1 0,0-1 0,0 1 0,0 0 0,-1-1 0,1 1 0,-1 0 1,0 1-1,0-1 0,0 0 0,0 1 0,-1 0 0,1 0 0,-1 0 1,1 0-1,-1 0 0,0 1 0,1 0 0,-1-1 0,0 1 0,0 1 1,0-1-1,0 1 0,0-1 0,0 1 0,0 0 0,0 0 0,0 1 1,0-1-1,0 1 0,0 0 0,1 0 0,-7 3 0,8-3-47,-1 1 0,1 0 0,0 0 0,0 0 0,-1 0 0,1 0 0,1 0 0,-1 1 0,0-1 0,1 0 0,-1 1 0,1 0 0,0-1 0,-1 1 0,1 0 0,1 0 0,-1-1 0,0 1 0,0 4 0,-3 61 301,4-59-257,0-6-41,0-1 1,1 0-1,-1 1 1,0-1-1,1 0 0,0 1 1,-1-1-1,1 0 0,0 1 1,0-1-1,0 0 1,1 0-1,-1 0 0,0 0 1,1 0-1,-1 0 0,1-1 1,0 1-1,2 1 1,1 1 6,0-1 1,0 0 0,0 0-1,0 0 1,1-1 0,-1 0-1,11 2 1,5 0 125,-1 0 0,1-2-1,31 0 1,-47-2-123,0-1-1,1 1 1,-1-1-1,0 0 1,0 0-1,-1 0 1,1-1-1,0 1 0,0-1 1,-1-1-1,1 1 1,-1-1-1,1 1 1,6-7-1,-5 3-10,0 0-1,-1 0 1,1-1 0,-1 0-1,-1 0 1,1 0 0,-1-1-1,4-9 1,3-14 25,-2 0 1,0-1-1,6-54 1,-11 60 77,0-33 2075,-4 58-1780,0 19-905,17 303 531,-19 391 52,-1-250 14,2-443-177,1 36-5,0-53-16,0 0 1,0 0-1,0 0 0,0 1 0,1-1 0,-1 0 1,1 0-1,0 0 0,-1 0 0,1 0 0,0 0 1,0 0-1,0 0 0,1-1 0,-1 1 0,0 0 1,3 2-1,-3-4 42,-1 0 1,0 1-1,1-1 1,-1 0-1,1 0 1,-1 0-1,1 0 0,-1 0 1,0 0-1,1 0 1,-1 0-1,1 0 1,-1 0-1,0 0 1,1 0-1,-1 0 1,1-1-1,-1 1 1,0 0-1,1 0 1,-1 0-1,0-1 0,1 1 1,-1 0-1,0 0 1,1-1-1,-1 1 1,0 0-1,1 0 1,-1-1-1,0 1 1,0 0-1,0-1 1,1 1-1,-1-1 1,0 1-1,0 0 0,0-1 1,1 0-1,6-19-1629,2-31-2496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1681,'0'0'12998,"154"-90"-12774,-92 71 96,6 0-320,0 3-80,-8 3-640,-13 2-2706,-8 3-2961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140 347 2657,'0'0'10626,"0"-5"-9785,0 4-773,3-18 102,0 14-120,3 13-23,-1 13 111,-1 0 1,0 0 0,-2 0 0,1 34-1,3-82 1759,-5-1-1835,0 19-36,-1 0-1,1 0 1,-1 0 0,-1 0 0,0 1-1,0-1 1,-1 0 0,0 1 0,0-1-1,-1 1 1,-7-16 0,8 23-37,-1 0 1,0 0-1,1 0 1,-1 0-1,0 0 1,0 1-1,0-1 1,0 1-1,0 0 0,0 0 1,1 0-1,-1 0 1,0 0-1,0 1 1,0-1-1,0 1 1,0 0-1,1 0 1,-1 0-1,0 0 0,-2 2 1,-3 4 1,1 0 1,0 0-1,0 0 1,1 1-1,0 0 1,0 0-1,1 1 0,0-1 1,0 1-1,1 1 1,1-1-1,-1 0 1,1 1-1,1 0 1,-2 10-1,-1 18 66,1 1-1,3 59 1,1-69-58,0-21 11,0 0 0,0-1 1,1 1-1,0 0 0,1-1 0,0 1 1,0-1-1,0 0 0,1 1 1,0-1-1,6 10 0,-7-14-3,1 0 0,0 0 0,-1 0-1,1 0 1,0-1 0,0 1 0,1-1 0,-1 0-1,0 0 1,1 0 0,0 0 0,-1 0 0,1-1-1,0 0 1,0 0 0,-1 0 0,1 0 0,0 0-1,0-1 1,0 0 0,0 0 0,0 0 0,0 0 0,4-1-1,-2-1 34,0 1 0,0-1 0,0 0 0,0-1 0,-1 0 0,1 1 0,-1-2 0,0 1 0,0-1 0,0 1 0,0-1 0,-1-1 0,1 1 0,-1-1 0,0 0 0,0 1 0,2-7 0,11-15 95,-2 0-1,14-32 0,-27 54-120,37-86 132,-3-1 0,42-174-1,-73 238-135,-2 0-1,-1 0 0,-1-32 0,-1 50 50,0 8 11,-16 3-198,13 1 123,0 0 1,0 0-1,0 1 1,0-1-1,0 1 1,1-1-1,-1 1 1,1 0 0,0 0-1,0 0 1,1 0-1,-1 0 1,1 1-1,0-1 1,-1 8-1,-7 73-36,8-79 47,-2 388 137,5-200 146,6-198 39,8-12-237,-2-1 0,0-1-1,21-36 1,14-18-184,-47 70 92,5-9-14,1 1-1,1 0 0,0 0 1,1 1-1,-1 0 0,2 0 1,-1 1-1,13-7 0,-23 16-11,1-1 0,-1 1-1,1-1 1,-1 1-1,1 0 1,-1-1 0,1 1-1,-1-1 1,1 1-1,-1 0 1,0-1 0,1 1-1,-1 0 1,0 0 0,0-1-1,0 1 1,1 0-1,-1 0 1,0-1 0,0 1-1,0 0 1,0 0-1,0-1 1,0 1 0,0 0-1,-1 1 1,2 32 73,-2-29-92,-1 63 54,0-38 14,1 0 0,2 0 0,4 31 0,-5-60-15,0 0-1,0 0 0,1 0 0,-1 0 0,0 0 0,0-1 1,0 1-1,1 0 0,-1 0 0,0 0 0,1 0 0,-1-1 0,0 1 1,1 0-1,-1 0 0,1-1 0,0 1 0,-1 0 0,1-1 0,-1 1 1,1 0-1,0-1 0,0 1 0,-1-1 0,1 1 0,0-1 0,0 0 1,-1 1-1,1-1 0,0 0 0,0 0 0,0 1 0,0-1 0,0 0 1,0 0-1,-1 0 0,1 0 0,0 0 0,0 0 0,0 0 0,0 0 1,0-1-1,0 1 0,-1 0 0,1 0 0,0-1 0,0 1 1,0 0-1,0-1 0,0 0 0,3-1 29,0 0 0,-1-1-1,1 0 1,-1 1 0,0-1 0,0 0 0,0 0 0,5-7-1,13-27-156,-2-1-1,17-46 0,-22 47-7,2 0 1,34-56-1,-31 69 198,-11 23-89,-4 14-18,-1 31 63,9 45 0,-10-77-12,0-1 1,1-1-1,1 1 0,-1 0 0,2-1 1,-1 0-1,1 0 0,1 0 0,12 17 1,-17-26 3,1 1 1,-1-1 0,0 1 0,1-1 0,-1 0 0,1 1 0,-1-1 0,1 0 0,0 0 0,0 0 0,-1 0 0,1-1 0,0 1 0,0 0 0,0-1 0,0 1 0,0-1 0,0 0 0,0 0-1,0 0 1,0 0 0,3 0 0,-2-1 2,0 0 0,0 0 0,-1 0 0,1-1 0,0 1 0,0-1 0,-1 0 0,1 1 0,-1-1 0,1 0 0,-1-1 0,4-3 0,3-7 8,1 0-1,-2-1 1,0 0-1,7-17 0,-14 30-26,25-56 18,-3 3 191,42-66 1,-65 120-205,0 0 0,0 1-1,0-1 1,0 0 0,0 0-1,0 0 1,0 0 0,0 0-1,0 0 1,0 0-1,0 0 1,0 0 0,1 0-1,-1 0 1,0 1 0,0-1-1,0 0 1,0 0 0,0 0-1,0 0 1,0 0-1,0 0 1,1 0 0,-1 0-1,0 0 1,0 0 0,0 0-1,0 0 1,0 0 0,0 0-1,0 0 1,1 0 0,-1 0-1,0 0 1,0 0-1,0 0 1,0 0 0,0 0-1,0-1 1,0 1 0,0 0-1,0 0 1,1 0 0,-1 0-1,0 0 1,0 0-1,0 0 1,0 0 0,0 0-1,0 0 1,0 0 0,0-1-1,0 1 1,0 0 0,0 0-1,0 17-46,0 0 62,0-16 484,0-39-133,-1 11-310,1 24-103,-1 5-30,-1 40-246,0-10 403,0-13-80,-1 15-7,1 0 1,2 0-1,5 46 0,-5-78 3,1 0 1,-1 0-1,0 0 1,1 0-1,-1 0 1,1 0-1,0 0 1,0 0-1,0 0 1,0 0-1,0 0 1,0-1-1,0 1 1,1 0-1,-1-1 1,0 1-1,1-1 1,0 1 0,-1-1-1,1 0 1,0 0-1,0 0 1,-1 0-1,1 0 1,0 0-1,0 0 1,0 0-1,0-1 1,0 1-1,0-1 1,0 0-1,0 0 1,1 1-1,-1-1 1,0 0-1,2-1 1,1 0 3,-1 1-1,0-1 1,1-1 0,-1 1 0,0 0 0,0-1 0,0 0-1,0 0 1,0 0 0,-1-1 0,1 1 0,-1-1 0,1 0-1,-1 0 1,5-6 0,4-8-3,-2 0 1,0 0-1,-1-1 0,0-1 0,-2 1 1,0-1-1,5-24 0,-5 9-45,-1 0 0,-2 0 0,-1-49-1,-29 87-177,25-4 206,0 1-1,0-1 1,0 1-1,0 0 1,0 0 0,1 0-1,-1-1 1,0 1 0,0 0-1,0 0 1,1 0-1,-1 0 1,1 0 0,-1 1-1,1-1 1,-1 0-1,1 0 1,-1 0 0,1 0-1,0 1 1,0-1-1,0 0 1,0 0 0,0 0-1,0 1 1,0-1 0,0 0-1,0 0 1,0 0-1,1 1 1,-1-1 0,0 0-1,1 0 1,-1 0-1,1 0 1,-1 0 0,1 0-1,0 0 1,0 0 0,-1 0-1,1 0 1,0 0-1,0 0 1,1 1 0,4 3-108,-1-1 1,1 1-1,0-1 1,1 0-1,9 5 1,5 1-225,-15-9 295,0 1 0,-1 1 0,0-1 0,1 1 1,-1 0-1,0 0 0,-1 1 0,1-1 0,0 1 1,-1 0-1,0 0 0,0 1 0,0-1 0,0 1 1,-1 0-1,0 0 0,0 0 0,3 6 0,24 90-158,-23-72 265,21 52-1,-27-80-5,0 1 0,0 0 0,0 0 0,0-1 0,0 1 0,0-1 0,1 1 0,-1-1-1,0 1 1,1-1 0,0 0 0,-1 0 0,1 0 0,0 0 0,-1 0 0,1 0 0,0 0 0,0 0 0,0-1 0,0 1 0,0-1 0,0 0 0,0 1 0,0-1-1,0 0 1,0 0 0,0 0 0,0 0 0,0-1 0,0 1 0,-1 0 0,4-2 0,0 1-7,0-1 0,0 1 0,0-2 0,0 1 1,0 0-1,-1-1 0,1 0 0,-1 0 0,0 0 0,7-7 0,13-22-57,-2 0-1,-1-1 1,-2-1-1,25-61 1,-41 124-35,-1 46-74,0 5 39,7-32 314,-9-48-223,0 1 0,0-1 0,0 1 0,1-1 1,-1 1-1,0-1 0,0 1 0,1-1 0,-1 0 0,0 1 0,1-1 1,-1 1-1,1-1 0,-1 0 0,0 1 0,1-1 0,-1 0 0,1 1 1,-1-1-1,1 0 0,-1 0 0,1 0 0,-1 1 0,1-1 0,-1 0 1,1 0-1,0 0 0,1 0 0,-1-1 1,0 0-1,0 1 0,1-1 1,-1 0-1,0 0 1,0 1-1,0-1 0,0 0 1,0 0-1,0 0 1,0 0-1,0-1 1,0 1-1,0 0 0,0-2 1,17-24 26,18-42 0,-25 45-78,1 1-1,1 0 1,24-29 0,-37 51 36,1-1 1,0 1-1,0 0 0,0 0 0,-1 0 1,1 0-1,0 0 0,0 0 0,0 0 1,1 0-1,-1 1 0,0-1 1,0 0-1,0 1 0,1-1 0,-1 1 1,0-1-1,0 1 0,1 0 0,-1-1 1,0 1-1,1 0 0,-1 0 1,1 0-1,-1 0 0,0 0 0,1 0 1,-1 0-1,0 1 0,1-1 0,-1 0 1,0 1-1,1-1 0,1 2 1,0 0-17,0 0 0,-1 1 0,1-1 0,-1 1 1,0 0-1,0 0 0,0 0 0,0 0 0,0 0 1,-1 0-1,3 6 0,4 14 38,-4-9 36,1-1 0,1 0 0,0 0 0,13 22 0,-16-32-33,0 0 1,-1 0 0,1 0-1,0 0 1,1 0 0,-1 0 0,0-1-1,1 1 1,-1-1 0,1 0-1,0 0 1,0-1 0,0 1-1,0-1 1,0 0 0,0 0 0,0 0-1,0 0 1,0-1 0,8 0-1,-1 0 22,1 0 0,-1-2 0,1 1 0,-1-1-1,0-1 1,0 0 0,0-1 0,0 0 0,-1-1 0,1 0-1,-1 0 1,0-1 0,-1 0 0,1-1 0,-1 0-1,14-15 1,-16 15-194,0 1-1,0-1 1,-1-1-1,0 1 1,0-1-1,6-12 1,-9 14-403,-1 0-1,0 0 1,0 0 0,0 0 0,0 0-1,0-11 1,-1-16-4230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7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0 426 1505,'0'0'14628,"18"-37"-13863,57-114-207,-71 144-483,0-1 0,0 0 0,-1 1 0,0-1 0,-1 0 0,1 0 0,-1-1 0,-1 1 0,0 0 0,0-1 0,0-11 0,-2-4 140,0-12 6,0 27-205,0 1 0,1-1 0,0 0 0,1 1 0,2-14 1,-8 40-49,1 1 0,2 0 0,-2 35 0,4-53-3,0 0 0,0 0 0,0-1 0,0 1 0,1 0 0,-1 0 0,0 0 0,1-1 0,-1 1 1,0 0-1,1 0 0,-1-1 0,1 1 0,-1 0 0,1-1 0,-1 1 0,1-1 0,-1 1 0,1-1 0,0 1 1,-1-1-1,1 1 0,0-1 0,-1 1 0,1-1 0,0 0 0,1 1 0,30 3-211,-24-5 225,-1 1 0,0-1 0,0 0-1,0-1 1,-1 0 0,1 0 0,8-4 0,-4-2-55,0-1 0,0 0 0,-1-1 0,0 0 0,11-15 0,26-26-172,-47 51 241,1 0 1,-1 0 0,0 0 0,1 0 0,-1 0 0,0 0 0,0 0 0,1 0-1,-1 1 1,0-1 0,0 0 0,1 0 0,-1 0 0,0 0 0,0 0 0,1 1-1,-1-1 1,0 0 0,0 0 0,0 0 0,1 1 0,-1-1 0,0 0-1,0 0 1,0 1 0,0-1 0,1 0 0,-1 0 0,0 1 0,0-1 0,0 0-1,0 1 1,0-1 0,0 0 0,0 0 0,0 1 0,0-1 0,0 0 0,0 1-1,0-1 1,0 0 0,0 0 0,0 1 0,0-1 0,-1 0 0,1 1-1,0-1 1,0 0 0,0 26-74,0-21 140,-4 64 944,2-42-506,0 0-1,2 0 1,4 35-1,-3-55-435,0-1-1,1 1 1,-1-1-1,1 1 1,1-1-1,-1 0 1,1 0-1,0 0 1,0 0-1,1-1 1,0 1-1,0-1 0,0 0 1,0 0-1,1 0 1,0-1-1,0 1 1,8 4-1,-10-7-64,-1-1 0,1 0-1,0 1 1,0-1-1,0 0 1,0 0 0,0-1-1,0 1 1,0-1-1,1 1 1,-1-1-1,0 0 1,0 0 0,0 0-1,0-1 1,1 1-1,-1-1 1,0 0 0,0 0-1,0 0 1,0 0-1,0 0 1,-1-1 0,1 1-1,0-1 1,0 0-1,2-2 1,7-6-720,-1 0 1,0-1-1,-1 0 1,12-17-1,-11 13-806,25-29-4039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8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186 374 3009,'0'0'11256,"5"15"-6798,-4-32-4259,0 10-141,-1-1 1,0 1-1,0 0 1,-1 0-1,-1-8 0,2 13-40,-1 1-1,1 0 1,-1-1-1,1 1 1,-1 0-1,1-1 1,-1 1-1,0 0 1,0 0 0,0-1-1,1 1 1,-1 0-1,0 0 1,-1 0-1,1 0 1,0 0-1,0 1 1,0-1-1,0 0 1,-1 0-1,1 1 1,0-1-1,-1 1 1,1-1-1,-1 1 1,1 0-1,0-1 1,-1 1-1,1 0 1,-1 0 0,-1 0-1,-2 0-28,1 0 0,-1 0 0,1 1 0,-1 0 0,1 0 0,-1 0 0,1 0 0,-1 0 0,1 1 0,0 0 0,0 0 0,0 0 0,0 0 0,-7 6 0,3 0-12,1-1 1,1 1 0,-1 1 0,1-1 0,-8 17-1,8-12 30,0 0-1,1 0 1,1 1-1,0-1 1,1 1-1,0 0 1,1 0-1,1 1 1,0-1-1,3 26 1,-2-25-36,0-14 21,0 0 0,0-1 0,0 1 0,0 0 0,0-1 0,0 1-1,0 0 1,1 0 0,-1-1 0,0 1 0,0 0 0,1-1 0,-1 1 0,0-1 0,1 1 0,-1 0 0,1-1 0,-1 1 0,1-1-1,-1 1 1,1-1 0,-1 1 0,1-1 0,0 0 0,-1 1 0,1-1 0,0 1 0,-1-1 0,1 0 0,0 0 0,-1 0 0,1 1-1,0-1 1,-1 0 0,1 0 0,0 0 0,0 0 0,-1 0 0,1 0 0,0 0 0,-1 0 0,1 0 0,0-1 0,0 1 0,-1 0-1,1 0 1,0-1 0,0 0 0,3 0 35,-1 0-1,0 0 1,0-1-1,0 1 1,0-1-1,0 0 1,0 0-1,-1 0 1,6-4-1,36-64-1053,4-6-1132,-43 70 2207,0 0 1,0 1 0,0-1-1,0 1 1,1 0 0,0 0-1,0 1 1,0 0 0,9-4-1,-13 7-5,1 0 0,-1 0-1,0 1 1,0-1-1,1 1 1,-1 0-1,0 0 1,1 0 0,-1 0-1,0 0 1,1 0-1,-1 0 1,0 1 0,1-1-1,-1 1 1,0 0-1,0-1 1,1 1-1,-1 0 1,0 1 0,0-1-1,0 0 1,0 0-1,0 1 1,-1-1 0,1 1-1,2 2 1,5 7-40,1 0 0,-1 1 0,11 20 0,11 12 134,-30-42-117,1-1-1,-1 1 0,1-1 1,0 0-1,0 0 1,-1 0-1,1 1 0,0-2 1,0 1-1,0 0 1,0 0-1,0-1 0,0 1 1,0-1-1,0 1 1,0-1-1,0 0 0,0 0 1,1 0-1,-1 0 1,0 0-1,0 0 0,0-1 1,0 1-1,0-1 1,0 1-1,0-1 0,0 0 1,0 0-1,0 0 1,0 0-1,-1 0 0,1 0 1,0 0-1,-1-1 1,1 1-1,-1-1 0,3-2 1,4-5 7,0 0 0,-1-1 1,0 0-1,0 0 0,5-12 1,4-11 188,-1 0-1,-2-1 1,-1-1 0,-2 0 0,-2 0 0,-1-1 0,-1 1-1,-2-2 1,-2-71 0,-2 108-307,0 32-290,-2 70 281,5 131 186,-2-219-83,1-1 0,0 0 0,1 0 0,0 0 0,1 0 0,1 0 0,0-1 0,0 0 0,1 0 0,10 13-1,-14-22 8,0-1-1,1 0 0,-1 0 0,1 0 0,0-1 0,0 1 0,-1-1 0,1 1 0,0-1 0,0 0 0,0 0 0,0 0 0,1-1 0,-1 1 0,0-1 0,0 1 0,0-1 0,1 0 0,-1 0 0,0-1 1,0 1-1,6-2 0,-1 0 17,0 0 0,0 0 0,0 0 0,0-1 0,-1-1 0,0 1 0,10-7 0,8-7-285,-2-2 1,0 0-1,-2-1 1,0-2 0,-1 0-1,22-32 1,-38 47 203,-1 0 0,0 0-1,-1 0 1,0 0 0,0 0 0,0-1 0,-1 1 0,0-1-1,-1 1 1,0-1 0,-1-12 0,1 5-6,0 14 48,0 0 0,0-1 0,-1 1 1,1 0-1,0-1 0,-1 1 0,1 0 1,-1 0-1,0 0 0,1-1 0,-1 1 0,0 0 1,0 0-1,1 0 0,-1 0 0,0 0 0,0 0 1,0 1-1,0-1 0,-1 0 0,1 0 0,0 1 1,0-1-1,0 0 0,0 1 0,-1-1 1,1 1-1,0 0 0,-1-1 0,1 1 0,0 0 1,-2 0-1,-51-2-383,40 3 293,12-1 99,0 0 0,1 0-1,-1 0 1,0 0-1,1 1 1,-1-1-1,1 1 1,-1-1 0,0 1-1,1 0 1,-1 0-1,1 0 1,0 0-1,-1 0 1,1 0 0,0 0-1,-1 0 1,1 0-1,0 0 1,-2 3-1,1 0 28,-1 0-1,1 0 1,0 1-1,0-1 1,1 1-1,-1-1 1,0 7-1,-1 9 147,1 0-1,0 33 0,2-49-151,-1 16 86,2 0 0,0 0 0,1 0 1,1-1-1,1 1 0,7 22 0,-9-36-68,1 0-1,-1-1 1,1 1-1,0-1 1,1 0-1,-1 1 1,1-2-1,0 1 1,1 0-1,-1-1 1,1 0-1,-1 0 0,1 0 1,0 0-1,1-1 1,-1 0-1,1 0 1,-1-1-1,1 1 1,0-1-1,0 0 1,0-1-1,12 2 1,-15-2-14,-1 0 1,1-1-1,0 0 1,-1 1 0,1-1-1,0 0 1,-1-1-1,1 1 1,0 0-1,-1-1 1,1 1 0,-1-1-1,1 0 1,-1 0-1,1 0 1,-1 0-1,1 0 1,-1-1 0,0 1-1,0-1 1,0 0-1,4-3 1,-2-1-73,1-1 0,-2 0 1,1 0-1,-1 0 0,0 0 0,3-13 0,-6 19 39,5-15-1025,-1-1 1,0 0-1,1-28 1,-4 0-3881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2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12246,'0'0'7587,"231"-40"-7283,-189 27-192,-19 5-128,-11 3 16,-9 5-512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99 2881,'0'0'8321,"0"39"-4700,-1-47-3483,0 0 0,0 0 1,-1 0-1,0 0 0,-1 1 0,1-1 1,-1 1-1,-1 0 0,0 0 0,0 0 1,0 0-1,0 0 0,-1 1 0,0 0 1,-1 0-1,-9-8 0,9 12-125,0 0-1,-1 1 1,1-1 0,-1 1-1,0 1 1,1-1 0,-1 1-1,0 0 1,1 1-1,-1 0 1,1 0 0,-1 0-1,1 1 1,-10 3 0,8-1-16,0 1 0,0 1 0,0-1 1,1 1-1,0 1 0,0-1 0,1 1 1,-1 1-1,2-1 0,-1 1 0,1 0 1,0 0-1,1 0 0,-1 1 0,2 0 1,-1-1-1,1 2 0,1-1 0,-3 13 1,-1 18 34,1 0 1,2 0-1,3 49 0,0-54-32,0-15 26,-1-14-32,1-1-1,0 0 1,0 0 0,0 1 0,1-1-1,-1 0 1,1 0 0,2 6 0,-2-10-1,0 1 1,0-1-1,0 0 0,0 0 1,1 1-1,-1-1 1,0 0-1,0 0 0,1 0 1,-1 0-1,1-1 1,-1 1-1,1 0 1,-1 0-1,1-1 0,-1 1 1,1-1-1,0 0 1,-1 1-1,1-1 0,0 0 1,-1 0-1,1 0 1,0 0-1,-1 0 0,1 0 1,-1-1-1,1 1 1,0 0-1,2-2 1,1 1 32,0-1 0,0 0 0,-1 0 0,1-1 0,0 0 0,-1 1 1,1-1-1,-1-1 0,0 1 0,0-1 0,-1 1 0,1-1 1,0 0-1,2-6 0,47-71-409,-39 56 128,13-23-131,-20 32 358,2 0 0,0 1 1,1-1-1,1 2 0,17-20 1,-28 34 18,1-1-1,-1 1 1,0-1 0,1 1-1,-1-1 1,1 1 0,-1 0 0,1-1-1,-1 1 1,1 0 0,-1-1 0,1 1-1,0 0 1,-1 0 0,1 0-1,-1 0 1,1-1 0,0 1 0,-1 0-1,1 0 1,-1 0 0,1 0-1,0 0 1,-1 0 0,1 1 0,-1-1-1,1 0 1,0 0 0,-1 0 0,1 0-1,0 1 1,10 18-194,-2 35 149,-8-48 101,4 59 111,-5-43-111,1 0 0,2-1 0,0 1 0,1-1 0,1 0 0,1 0 0,12 30 0,-17-49-25,1 1 0,-1-1 0,1 0 1,-1 0-1,1 0 0,-1 0 1,1 0-1,0 0 0,0 0 0,0-1 1,0 1-1,1-1 0,-1 1 1,0-1-1,1 0 0,-1 0 0,0 0 1,6 1-1,-6-1 2,-1-1-1,1 0 1,0 0 0,0 0-1,0-1 1,0 1 0,-1 0-1,1-1 1,0 1-1,0-1 1,0 1 0,-1-1-1,1 0 1,0 0 0,-1 0-1,1 0 1,-1 0 0,1 0-1,-1 0 1,0 0-1,1-1 1,-1 1 0,0-1-1,0 1 1,0-1 0,2-2-1,7-16-12,0-1 0,11-35 0,-13 30-88,2 0-1,16-28 1,-22 47 58,-1 1 1,2-1-1,-1 1 1,1 1-1,0-1 1,0 1-1,0-1 1,1 1-1,0 1 1,0-1-1,0 1 1,12-5-1,-17 8 0,0 0 0,0 1 0,0-1 0,0 1 0,0 0 0,0-1 0,1 1 0,-1 0 0,0 0 0,0-1 0,0 1 0,1 0 1,-1 0-1,0 0 0,0 1 0,0-1 0,0 0 0,1 0 0,-1 1 0,0-1 0,0 0 0,0 1 0,0-1 0,2 2 0,-2 0 20,1-1 0,-1 1 0,0-1 0,0 1 1,0 0-1,0 0 0,0 0 0,0 0 0,0-1 0,0 1 0,-1 0 0,1 0 1,0 3-1,0 11 147,1 0 0,-2 0 0,-2 20 1,1-13-28,1 201 327,2-236-503,1 0 1,0-1-1,1 1 0,1 0 0,-1 0 0,2 1 0,11-19 0,1-7-18,-4 9 27,35-71-63,-44 91 191,1-1 1,-1 1-1,1 1 0,0-1 0,1 1 0,0 0 0,0 1 0,14-11 1,-20 17-84,0 0 1,-1-1 0,1 1 0,-1 0 0,1-1-1,0 1 1,-1 0 0,1 0 0,0 0 0,-1-1-1,1 1 1,0 0 0,0 0 0,-1 0 0,1 0-1,0 0 1,-1 0 0,1 1 0,0-1 0,-1 0-1,1 0 1,0 0 0,-1 1 0,1-1 0,0 0-1,-1 1 1,1-1 0,-1 0 0,1 1 0,0-1-1,-1 1 1,1-1 0,-1 1 0,1-1 0,-1 1-1,0-1 1,1 1 0,-1 0 0,13 29-62,-10-20 94,16 62 75,-18-60-83,1 0 0,1-1-1,0 1 1,1-1 0,0 0-1,0 0 1,1 0 0,1 0 0,11 16-1,-14-25-239,0 1 0,1-1 0,-1 0 0,1 0 0,-1-1 0,1 1 0,0-1 0,-1 0-1,1 0 1,0 0 0,0 0 0,0-1 0,0 1 0,0-1 0,0 0 0,0 0 0,0-1 0,-1 1-1,1-1 1,0 0 0,0 0 0,0 0 0,-1 0 0,1-1 0,0 1 0,-1-1 0,6-4 0,30-31-7948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269 415 1601,'0'0'10562,"6"-24"-6179,-6 22-4354,0 0 0,0 0-1,-1 1 1,1-1 0,0 0-1,-1 1 1,0-1 0,1 0-1,-1 1 1,0-1 0,0 1 0,1-1-1,-1 1 1,0-1 0,-1 1-1,1 0 1,0-1 0,0 1-1,-1 0 1,1 0 0,0 0-1,-4-2 1,0 1-29,1 0-1,-1 0 0,0 0 1,0 0-1,0 1 1,0 0-1,-1 0 1,-5 0-1,3 0-20,1 1-1,-1 0 0,1 0 1,-1 1-1,1 0 0,-1 0 0,1 1 1,0 0-1,-1 0 0,1 1 1,-12 6-1,11-3 79,0 1 0,0 0-1,1 1 1,0 0 0,1 0 0,0 1-1,0 0 1,0 0 0,1 0 0,1 0-1,0 1 1,0 0 0,-4 17 0,3-7 76,2 1 1,0 0 0,2 0 0,0 1 0,3 36 0,-2-56-126,1 1 0,-1 0 0,0 0 0,1-1 0,0 1 0,-1 0 0,1-1 0,0 1 0,0 0 0,1-1 0,-1 1 0,0-1 0,1 0 0,0 0 0,-1 1 0,1-1 0,0 0 0,0 0 0,0-1 0,1 1 0,-1 0 0,0-1 0,1 1 0,-1-1 0,1 0 0,-1 0 0,1 0 0,-1 0 0,1 0 0,0 0 0,-1-1 0,1 1 0,0-1 0,0 0 0,0 0 0,-1 0 0,1 0 0,0 0 0,3-2 0,-3 2 18,-1-1-1,1 0 1,-1 0 0,0 0-1,1 0 1,-1 0-1,0-1 1,0 1-1,0-1 1,0 1-1,0-1 1,0 0 0,0 0-1,-1 0 1,1 0-1,-1 0 1,1 0-1,-1 0 1,0 0-1,0 0 1,1-4 0,22-59 21,-19 47-67,27-93-296,-6-2 1,-4-1-1,8-147 1,-27 550 358,2-257 69,2-1 1,1-1 0,1 1-1,2-1 1,1-1 0,1 0-1,1 0 1,34 47-1,-44-71-99,-1-1 0,1 0 0,0 0 0,1 0 0,-1 0 0,1-1 0,-1 1-1,8 3 1,-10-6 7,0 0-1,0 0 0,1 0 1,-1-1-1,0 1 0,0-1 0,1 1 1,-1-1-1,0 1 0,0-1 1,1 0-1,-1 0 0,0-1 0,1 1 1,-1 0-1,0-1 0,1 1 1,-1-1-1,0 0 0,0 1 1,0-1-1,0 0 0,3-2 0,1-2 4,0 0 1,-1-1-1,0 1 0,0-1 0,0 0 0,-1-1 0,0 1 0,4-9 0,28-64-838,-22 47-554,6-14-2660,-1 3-4458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3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1 544 5074,'0'0'11072,"1"-27"-9413,4 3-1573,1 1-1,19-43 1,2-9-86,-18 47 38,-5 17 24,0-1 0,-1 0-1,0-1 1,2-23-1,-5 35 89,0 9-513,-6 110 265,3-72 116,1 0-1,8 81 1,-6-125-12,0 0 0,1 0 1,-1-1-1,1 1 0,-1 0 0,1 0 1,-1 0-1,1-1 0,0 1 1,0 0-1,0-1 0,0 1 0,0-1 1,0 1-1,0-1 0,0 1 1,1-1-1,-1 0 0,1 0 0,-1 0 1,1 0-1,-1 0 0,1 0 1,0 0-1,-1 0 0,1 0 0,0-1 1,0 1-1,-1-1 0,1 1 1,0-1-1,3 0 0,-1 0 25,-1 0 1,1 0-1,-1-1 0,0 0 0,1 0 1,-1 0-1,0 0 0,1 0 1,-1 0-1,0-1 0,0 0 0,0 1 1,0-1-1,-1 0 0,1-1 0,4-3 1,22-31-149,-3 0 1,0-2 0,-3-1-1,32-72 1,-52 106 124,-3 6-9,0 0-1,0 0 1,0 0-1,0 0 1,0 0 0,0 0-1,0 0 1,0 0-1,0 0 1,0 0 0,0 0-1,0 1 1,0-1-1,0 0 1,0 0 0,0 0-1,1 0 1,-1 0-1,0 0 1,0 0-1,0 0 1,0 0 0,0 0-1,0 0 1,0 0-1,0 0 1,0 0 0,0 0-1,0 0 1,0 0-1,1 0 1,-1 0 0,0 0-1,0 0 1,0 0-1,0 0 1,0 0 0,0 0-1,0 0 1,0 0-1,0 0 1,0 0 0,0 0-1,1 0 1,-1 0-1,0 0 1,0 0-1,0 0 1,0 0 0,0 0-1,0 0 1,0 0-1,0 0 1,0 0 0,0 0-1,0 0 1,0 0-1,2 15-203,-1 18-103,-1 189 783,0-220-272,14-19 272,1-7-318,24-50 0,-31 56-175,1 0 1,0 0-1,2 1 1,0 0 0,0 1-1,24-26 1,-34 42-58,-1 11-488,0 203 875,1-213-306,-1-1 1,0 0-1,0 0 0,0 0 0,0 1 0,0-1 0,0 0 1,0 0-1,0 1 0,1-1 0,-1 0 0,0 0 1,0 0-1,0 0 0,0 1 0,1-1 0,-1 0 0,0 0 1,0 0-1,0 0 0,1 0 0,-1 0 0,0 1 0,0-1 1,0 0-1,1 0 0,-1 0 0,0 0 0,0 0 0,1 0 1,-1 0-1,0 0 0,0 0 0,1 0 0,-1 0 0,0 0 1,0 0-1,1 0 0,-1 0 0,0 0 0,0-1 1,0 1-1,1 0 0,-1 0 0,0 0 0,0 0 0,0 0 1,1 0-1,-1-1 0,0 1 0,0 0 0,0 0 0,0 0 1,1-1-1,-1 1 0,0 0 0,0 0 0,0 0 0,0-1 1,14-12 263,-2-9-448,-1-1 1,-2 0-1,12-38 1,-14 37 67,1 1 0,1 0 0,1 0 0,17-27 0,-26 50 139,-1-1-1,0 1 1,0 0-1,1-1 1,-1 1-1,0-1 0,1 1 1,-1 0-1,0-1 1,1 1-1,-1 0 1,0 0-1,1-1 0,-1 1 1,1 0-1,-1 0 1,1-1-1,-1 1 1,1 0-1,-1 0 1,1 0-1,-1 0 0,0 0 1,1 0-1,-1 0 1,1 0-1,-1 0 1,1 0-1,-1 0 1,1 0-1,-1 0 0,1 0 1,-1 0-1,1 1 1,-1-1-1,1 0 1,-1 0-1,1 0 1,-1 1-1,0-1 0,1 0 1,-1 1-1,0-1 1,1 0-1,-1 1 1,0-1-1,1 0 1,-1 1-1,0-1 0,1 1 1,-1-1-1,0 1 1,0-1-1,0 0 1,0 1-1,1-1 1,-1 1-1,12 29-185,-12-30 190,17 64-39,-13-44 26,1 0 0,1 0 0,0-1 0,2 0 0,0 0 0,15 24 0,-22-41-43,1 1 1,0-1-1,0 0 1,-1 0-1,1 0 1,0 0 0,1 0-1,-1-1 1,0 1-1,0-1 1,1 1-1,-1-1 1,1 0-1,-1 0 1,1 0 0,-1 0-1,1 0 1,0-1-1,0 1 1,-1-1-1,1 0 1,0 0-1,0 0 1,-1 0 0,1 0-1,0 0 1,0-1-1,-1 1 1,1-1-1,0 0 1,-1 0-1,1 0 1,-1 0 0,1 0-1,-1-1 1,0 1-1,1-1 1,1-2-1,7-4-306,-1-1-1,1 0 0,-2 0 1,1-1-1,-1-1 1,8-13-1,3-5-462,-2-1 0,-1-1 0,-2-1 0,-1 0 0,-1-1 0,10-40 0,-5-20 2601,-12-4 4359,-7 97-6176,-1 1 1,1-1-1,0 0 1,0 1-1,0-1 1,0 1-1,0-1 1,0 1-1,0 0 0,0-1 1,0 1-1,0 0 1,0 0-1,1 0 1,-1 0-1,0-1 1,-1 3-1,-6 14 31,0 0-1,1 0 1,0 1 0,1 0 0,-6 36-1,-6 101 418,15-123-392,-12 236 650,-2 25-218,9-228-383,-2-1 1,-27 93-1,34-145-141,0 1 0,-1-1-1,-1 0 1,0 0 0,-1 0 0,0 0-1,-1-1 1,0 0 0,-12 14-1,19-48-6827,0-15-1599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4018,'0'0'12587,"23"-30"-11944,74-92-414,-93 118-210,-1 0-1,1 0 0,0 0 1,0 0-1,0 1 1,0 0-1,1 0 0,8-4 1,-12 6 30,1 1 1,0-1 0,0 1-1,0 0 1,0-1-1,0 1 1,0 0-1,0 0 1,0 1 0,0-1-1,0 0 1,2 1-1,11 1 558,-15-2-595,1 1 1,0-1-1,-1 1 0,1-1 0,0 0 1,-1 1-1,1-1 0,0 1 0,-1 0 1,1-1-1,-1 1 0,1-1 0,-1 1 1,1 0-1,-1-1 0,0 1 0,1 0 1,-1 0-1,0-1 0,0 1 1,1 0-1,-1 0 0,0-1 0,0 1 1,0 0-1,0 0 0,0 0 0,0 0 1,1 30 94,-1-27-74,0 11-5,0 0-1,-2 0 1,1 0 0,-2 0-1,-6 22 1,8-33-60,0 0 0,-1 0 0,0 0 0,0 0 1,0-1-1,0 1 0,0 0 0,-1-1 0,0 0 1,1 1-1,-1-1 0,0 0 0,-1-1 0,1 1 1,0 0-1,-1-1 0,0 0 0,1 0 0,-1 0 1,0 0-1,0-1 0,0 1 0,0-1 0,-6 1 1,10-2-96,0 0 0,-1 0 1,1 1-1,0-1 0,-1 0 1,1 0-1,0 0 0,-1 0 1,1 0-1,0 0 0,-1 0 1,1 0-1,0 0 0,0 0 1,-1 0-1,1 0 0,0 0 1,-1 0-1,1-1 1,0 1-1,-1 0 0,1 0 1,0 0-1,0 0 0,-1 0 1,1-1-1,0 1 0,0 0 1,-1 0-1,1-1 0,0 1 1,0 0-1,0 0 0,-1-1 1,1 1-1,0 0 0,0 0 1,0-1-1,0 1 1,0 0-1,0-1 0,-1 1 1,1 0-1,0-1 0,0 1 1,0 0-1,0-1 0,0 1 1,0 0-1,0-1 0,1 1 1,-1 0-1,0 0 0,0-1 1,0 1-1,0-1 0,0-1-361,0-17-6963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2161,'0'0'12969,"6"0"-11371,2 0-1337,-6 1-145,1-1-1,0 0 1,0 0-1,0 0 1,-1 0 0,1 0-1,0 0 1,0-1-1,-1 0 1,1 1-1,0-1 1,-1 0-1,1 0 1,-1-1-1,1 1 1,-1 0-1,1-1 1,-1 1-1,0-1 1,0 0-1,0 0 1,2-2-1,9-17-34,-2 0 0,0 0 0,-2-1 0,0-1 1,-1 0-1,-2 0 0,7-38 0,-14 177-1396,2-50-967,29-70 2024,11-20 359,-41 24-403,15 207 374,-15-207-66,0 0-1,0 1 0,0-1 0,0 1 0,0-1 0,0 0 0,0 1 0,0-1 0,0 1 0,1-1 0,-1 0 0,0 1 0,0-1 0,0 0 0,0 1 0,1-1 0,-1 0 0,0 1 1,0-1-1,1 0 0,-1 1 0,0-1 0,0 0 0,1 0 0,-1 1 0,0-1 0,1 0 0,-1 0 0,0 1 0,1-1 0,-1 0 0,1 0 0,-1 0 0,0 0 0,1 0 1,0 0-1,18-4 410,16-18 223,-16 0-887,-1-1-1,18-29 0,0-2 63,-35 54 212,-1-1 0,0 0 0,1 0 0,0 0 0,-1 0 0,1 1 1,-1-1-1,1 0 0,0 1 0,-1-1 0,1 0 0,0 1 0,0-1 1,0 1-1,-1-1 0,1 1 0,0 0 0,0-1 0,0 1 1,0 0-1,0-1 0,2 1 0,-3 0-18,1 1 0,0-1 0,-1 1 0,1-1-1,-1 1 1,1 0 0,-1-1 0,1 1 0,-1-1 0,1 1 0,-1 0 0,1-1-1,-1 1 1,0 0 0,1 0 0,-1-1 0,0 1 0,0 0 0,0 0 0,0 0 0,1 0-1,1 55 56,-2-46 158,1-1-137,1 1 1,-1-1-1,1-1 1,1 1-1,0 0 0,0-1 1,1 1-1,6 10 1,-9-16-51,0-1-1,0 1 1,1-1 0,-1 0 0,1 1 0,0-1-1,0 0 1,0 0 0,0-1 0,0 1-1,0 0 1,0 0 0,0-1 0,1 0 0,-1 1-1,0-1 1,1 0 0,0 0 0,-1 0-1,1-1 1,-1 1 0,1 0 0,0-1 0,0 0-1,-1 0 1,1 0 0,0 0 0,-1 0-1,1 0 1,0-1 0,0 1 0,3-2 0,-4 0-27,0 1 0,0-1 0,0 0 0,0 1 1,-1-1-1,1 0 0,0 0 0,-1 0 0,0-1 0,1 1 1,-1 0-1,0 0 0,0-1 0,0 1 0,0-1 1,-1 1-1,1-1 0,-1 1 0,1-1 0,-1-3 1,3-58-319,-3 58 240,1-8-16,-1 0 0,-1 0-1,-1 0 1,0 0 0,-7-26-1,8 36 94,-1 0-1,0 1 1,0-1 0,0 1-1,0-1 1,0 1-1,-1 0 1,1 0 0,-1 0-1,0 0 1,0 0-1,0 1 1,0-1-1,0 1 1,-1 0 0,1 0-1,-1 0 1,0 0-1,1 1 1,-1-1-1,0 1 1,0 0 0,0 0-1,0 1 1,-7-1-1,6 0-14,0 0-1,0 1 0,0 0 0,0 0 1,0 0-1,0 0 0,0 1 1,0 0-1,0 0 0,0 1 0,0-1 1,0 1-1,-9 5 0,11-5 30,0 1-1,0 0 1,0 0-1,1 0 0,-1 1 1,1-1-1,0 1 1,0-1-1,0 1 0,0 0 1,0 0-1,1-1 1,0 1-1,0 0 0,0 1 1,0-1-1,0 8 1,0 98 626,1-106-629,1 1-1,0-1 0,0 1 1,1-1-1,-1 1 0,1-1 0,0 0 1,0 0-1,0 0 0,1 0 1,-1 0-1,1 0 0,0-1 1,0 1-1,0-1 0,1 0 1,-1 0-1,1 0 0,0 0 1,0-1-1,0 0 0,0 1 0,0-1 1,5 1-1,-5-1 6,0 0 1,1 0-1,-1-1 1,0 1-1,1-1 0,-1-1 1,0 1-1,1 0 1,-1-1-1,1 0 0,-1 0 1,1 0-1,-1-1 1,1 1-1,-1-1 0,0 0 1,1-1-1,-1 1 1,0-1-1,0 1 0,0-1 1,0-1-1,0 1 1,7-5-1,35-46-240,23-23 27,-62 70 175,0 0 1,1 0-1,-1 0 0,1 1 0,0 0 0,0 1 0,0 0 0,13-4 0,-19 7 8,0 1 1,-1-1-1,1 1 0,0 0 0,0 0 0,0 0 1,0 0-1,0 0 0,0 0 0,0 1 0,0-1 1,0 1-1,0-1 0,0 1 0,0 0 1,-1 0-1,1 0 0,0 0 0,-1 0 0,1 0 1,0 0-1,-1 0 0,1 1 0,-1-1 0,0 0 1,0 1-1,1 0 0,-1-1 0,0 1 1,0 0-1,0-1 0,0 1 0,0 3 0,5 9 16,-1 0 0,-1 0 0,5 25 0,-2-10 45,4 21 77,-10-37-103,1-1 1,1 1-1,0-1 0,1 0 0,0 0 1,1 0-1,10 16 0,-15-28-22,0 1 0,0-1-1,1 1 1,-1-1 0,0 1 0,1-1-1,-1 1 1,0-1 0,1 0 0,-1 1-1,1-1 1,-1 0 0,1 1 0,-1-1 0,1 0-1,-1 0 1,1 1 0,-1-1 0,1 0-1,-1 0 1,1 0 0,-1 0 0,1 0-1,-1 0 1,1 0 0,0 0 0,-1 0-1,1 0 1,-1 0 0,1 0 0,0 0-1,12-15 254,4-30 176,-16 41-424,5-24-243,0-1 0,-2 0 0,0-45 0,-3 45 7,1 0 0,1 0 0,11-43 1,-4 54 310,-10 18-78,1-1 0,-1 1 0,1 0 0,-1 0 0,0 0 0,1 0-1,-1 0 1,1 0 0,-1 0 0,0 0 0,1 0 0,-1 0 0,1 0 0,-1 0 0,0 1 0,1-1 0,-1 0 0,0 0 0,1 0 0,-1 0 0,0 1 0,1-1-1,-1 0 1,0 0 0,1 1 0,-1-1 0,0 0 0,1 1 0,-1-1 0,21 39 377,-14-23-305,-3-9-98,0-1 0,0 0 0,0 0 0,1 0 0,-1-1 1,1 1-1,1-1 0,8 7 0,-9-10-3,0 1 0,0-1 0,0 0 0,0 0 0,1-1 1,-1 1-1,1-1 0,-1 0 0,1-1 0,-1 1 0,9-1 0,-8 0-81,-1 0 1,0 0-1,0 0 0,1 0 0,-1-1 0,0 0 1,0 0-1,0 0 0,0-1 0,0 0 0,0 0 1,0 0-1,-1 0 0,1-1 0,-1 1 0,1-1 1,-1-1-1,0 1 0,0 0 0,-1-1 0,1 0 1,-1 0-1,1 0 0,-1 0 0,-1-1 0,1 1 1,0-1-1,-1 0 0,0 1 0,0-1 0,1-6 1,3-32-153,-48 41-177,38 2 451,1 0-1,-1 1 1,0-1-1,0 1 1,0 0-1,1 0 1,-1 0-1,0 1 1,1 0-1,-1-1 1,1 1-1,0 0 1,-1 1-1,1-1 1,0 1-1,0-1 0,1 1 1,-1 0-1,0 0 1,1 0-1,0 0 1,0 0-1,0 1 1,0-1-1,0 1 1,1-1-1,-1 1 1,1 0-1,0-1 1,0 1-1,0 6 1,-3 15 363,1 0 1,1 1 0,3 46 0,-1-37 12,0-23-257,1 0-1,0 0 0,1 0 0,0 0 0,0 0 0,2 0 0,-1-1 1,1 1-1,10 17 0,-11-23-90,1-1 0,-1 1 1,2 0-1,-1-1 0,1 0 1,-1 0-1,1 0 0,1-1 1,-1 0-1,1 0 0,-1 0 0,1-1 1,0 1-1,1-1 0,-1-1 1,0 1-1,1-1 0,10 2 1,-9-2-12,-1-1 0,1 0 1,-1 0-1,1-1 0,-1 0 1,1 0-1,0-1 0,-1 0 1,1 0-1,-1-1 1,0 0-1,1 0 0,-1-1 1,0 0-1,12-7 0,-11 4-53,0 0-1,0-1 0,-1 0 1,0 0-1,0-1 0,0 0 0,-1 0 1,-1-1-1,0 0 0,0 0 1,5-11-1,-4 3-487,0 0 0,-1 0 0,-1-1 0,-1 0 0,0 0 0,-2 0 0,0 0 0,-2-35 0,-4-11-4307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11685,'0'0'5848,"23"-30"-5810,75-91-20,-96 118-21,1 0 0,0-1 0,0 1 0,1 0 0,-1 0 0,1 1 0,-1-1 0,1 1 0,0 0 0,0 0 0,0 0 0,0 0 0,1 1-1,-1-1 1,0 1 0,1 0 0,-1 0 0,0 1 0,1 0 0,-1-1 0,1 1 0,-1 1 0,1-1 0,5 2 0,13 0-49,-22-2 38,1 0 0,0 0 0,0 1 0,-1-1 0,1 0 0,0 1 0,0-1 0,-1 1 0,1 0 0,0-1 0,-1 1 0,1 0 0,-1 0 0,1 0 0,-1 0 0,0 0 0,1 1-1,-1-1 1,0 0 0,0 1 0,1-1 0,-1 1 0,0 1 0,2 1-23,-1 1 1,-1-1-1,1 1 0,-1 0 1,1-1-1,-1 1 0,-1 0 1,1 9-1,0-6 26,-1 1 1,-1 0-1,1-1 0,-1 1 1,-1-1-1,0 1 0,0-1 1,-1 1-1,0-1 1,-4 9-1,1-9 41,1 0 0,-1-1 0,0 0 0,-1 0 0,1-1 0,-1 0 0,-1 0 0,1 0 0,-1-1 0,0 0 0,0-1 0,-1 1 1,1-2-1,-1 1 0,0-1 0,0 0 0,0-1 0,0 0 0,0-1 0,-1 0 0,1 0 0,-12-1 0,19-1 10,1 1 0,0-1-1,-1 1 1,1-1 0,0 1 0,0-1 0,-1 0 0,1 0-1,0 1 1,0-1 0,0 0 0,0 0 0,0 0 0,0 0-1,0 0 1,0 0 0,1-1 0,-1 1 0,0 0-1,1 0 1,-1-1 0,1 1 0,-1 0 0,1-1 0,0 1-1,-1 0 1,1-1 0,0 1 0,0 0 0,0-2 0,-3-52 2459,3 47-2012,28 33-657,-23-21 153,2 1 21,-1 0 1,1-1 0,0 1-1,0-2 1,0 1 0,1-1-1,-1 0 1,1 0 0,-1-1-1,1 0 1,0-1 0,0 1 0,0-1-1,0-1 1,14 0 0,-18-1-15,0 0 0,0 0 0,0 0 0,0 0 0,-1-1 0,1 1 0,0-1 0,-1 0 0,0 0 0,1 0 0,-1-1 0,0 1 0,0-1 0,0 0 0,0 0 0,-1 0 0,1 0 0,2-5 0,40-67-443,-43 71 402,10-19 24,-1 0 1,-1-1 0,-1 0-1,-1 0 1,-1-1 0,-2 0-1,0 0 1,2-51-1,-7 76 54,-4 6-87,1 1 37,-1 0 1,2 0-1,-1 0 1,1 1-1,-3 13 0,2-9 11,-1 12 21,1 1 0,1-1 0,1 1-1,3 40 1,0-29 30,-1-28-49,-1 1 1,2-1 0,-1 1-1,2-1 1,-1 0 0,1 0 0,0 0-1,0 0 1,1 0 0,0-1-1,1 1 1,8 10 0,-11-16-7,0 1 0,0-1 0,0 0-1,1 0 1,-1 0 0,1 0 0,-1 0 0,1 0 0,0-1 0,0 1 0,0-1 0,0 0 0,0 0 0,0 0 0,0 0 0,0-1 0,0 1 0,0-1 0,0 0 0,1 0 0,-1 0 0,0 0-1,0 0 1,0-1 0,0 1 0,1-1 0,-1 0 0,0 0 0,0 0 0,0 0 0,-1-1 0,1 1 0,0-1 0,0 0 0,-1 0 0,1 0 0,2-2 0,6-8-115,1 0 1,-2-1-1,0 0 1,0-1-1,-1 0 1,-1 0-1,0-1 1,11-30-1,-9 19-73,2 1-1,24-36 1,-32 55 292,1 0 0,0 0 1,0 0-1,0 1 0,1 0 0,-1 0 1,2 0-1,-1 1 0,0-1 0,1 1 1,0 1-1,-1 0 0,13-5 0,-18 8-88,1-1-1,-1 1 1,0-1-1,1 1 1,-1 0-1,1-1 1,-1 1-1,1 0 1,-1 0-1,0 0 1,1 0-1,-1 0 1,1 0-1,-1 1 1,1-1-1,-1 0 1,0 1-1,1-1 1,-1 1-1,0-1 1,1 1-1,-1 0 1,0-1-1,0 1 1,1 0-1,-1 0 1,0 0-1,0 0 1,0 0-1,0 0 1,0 0-1,0 2 1,2 3-11,-1-1 0,0 1 0,0 0 0,-1 0 0,0 0 0,1 9 0,1 7 179,0 2-42,-2-19-102,-1 0-1,1-1 1,-1 1-1,1 0 1,1 0-1,2 8 1,-3-12 59,-1-36-102,-1 28-62,-1 0 1,1 1-1,-1-1 1,-1 1-1,1-1 1,-1 1-1,0 0 1,0 0-1,-1 0 1,0 0-1,-9-10 0,12 15 106,1 0-11,-1 1-1,1-1 0,0 1 1,-1 0-1,1-1 1,-1 1-1,1-1 1,-1 1-1,0 0 1,1 0-1,-1-1 0,1 1 1,-1 0-1,1 0 1,-1 0-1,0 0 1,1-1-1,-1 1 0,0 0 1,1 0-1,-1 0 1,1 0-1,-1 1 1,0-1-1,1 0 0,-1 0 1,0 0-1,1 0 1,-1 1-1,1-1 1,-1 0-1,1 0 0,-1 1 1,1-1-1,-1 0 1,1 1-1,-1-1 1,1 1-1,-1-1 1,1 1-1,-1-1 0,1 1 1,0-1-1,-1 1 1,1-1-1,0 1 1,0-1-1,-1 1 0,1 0 1,0-1-1,0 1 1,0-1-1,0 2 1,-15 34-271,14-34 279,-4 15 56,1 0 0,0 1-1,1 0 1,1 0 0,1 0-1,0 0 1,4 35 0,-1-47-42,-1-1 1,1 0 0,0 0 0,0 0-1,0 0 1,1-1 0,0 1-1,0-1 1,0 1 0,0-1 0,1 0-1,-1 0 1,1 0 0,0-1 0,0 1-1,1-1 1,-1 0 0,1 0-1,-1-1 1,1 0 0,0 1 0,0-1-1,0-1 1,0 1 0,1-1-1,4 1 1,0 0 30,-1 0 0,1 0-1,-1-1 1,1-1 0,-1 1 0,1-2-1,0 1 1,-1-1 0,1-1 0,-1 0 0,0 0-1,1-1 1,-1 0 0,10-5 0,-8 1-49,0-1-1,-1 0 1,-1 0 0,1-1 0,-1 0 0,-1 0 0,0-1 0,0 0 0,-1-1 0,0 0 0,9-19 0,-12 20-286,0-1 0,0 0-1,-1 0 1,0 0 0,2-21 0,-4 24-240,-1 0-1,0 0 1,0 0 0,-1 0-1,0 0 1,-1 0-1,0 1 1,0-1-1,-3-7 1,0 6-1066,1 1 0,-2 0 0,1 0 0,-10-10 0,15 17 1528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6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12230,'0'0'6274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2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5106,'0'0'8308,"9"-3"-7459,-3 19-465,-1 6 16,-5 2-368,0 5 96,0 6-128,0-3-16,0-6-1681,0-7-2977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44 4898,'0'0'14743,"45"-43"-14455,-42 43-288,-3 24-384,0 19 32,-3 10 352,-24 8 240,1 3-240,-1 0-320,9-2-1825,9-17-3330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1 731 1953,'0'0'9087,"0"0"-9012,0 0 0,0 0 1,0 0-1,0 0 0,0 1 0,0-1 1,0 0-1,0 0 0,0 0 0,0 0 1,0 1-1,0-1 0,0 0 0,0 0 1,0 0-1,0 0 0,0 1 0,0-1 1,0 0-1,0 0 0,0 0 1,0 0-1,0 0 0,0 1 0,0-1 1,1 0-1,-1 0 0,0 0 0,0 0 1,0 0-1,0 0 0,0 1 0,0-1 1,1 0-1,-1 0 0,0 0 1,0 0-1,0 0 0,0 0 0,0 0 1,1 0-1,-1 0 0,0 0 0,0 0 1,0 0-1,0 0 0,1 0 0,-1 0 1,0 0-1,0 0 0,0 0 1,5-6 261,0 0 0,-1 0 0,0 0 0,0 0 0,-1-1 0,0 0 1,0 1-1,3-12 0,4-9 83,11-18-131,71-180 282,-82 194-591,-1-1 0,-1 0 0,-2 0 0,-1 0-1,0-46 1,-5 77 74,0 6-140,-11 100-108,10-77 204,0-17-45,0 0 1,1 1 0,1-1-1,2 18 1,-2-27-6,-1 1 0,1-1 0,0 0 0,0 1 0,0-1 0,0 0 0,0 0 0,0 0 0,1 0-1,-1 0 1,1 0 0,-1 0 0,1 0 0,0-1 0,-1 1 0,1-1 0,0 1 0,0-1 0,0 1 0,1-1 0,-1 0 0,0 0 0,0 0 0,0-1 0,1 1-1,3 0 1,-1 0 10,1 0-1,-1 0 0,1-1 1,-1 0-1,1 0 0,0 0 0,-1-1 1,1 0-1,-1 0 0,1 0 1,-1-1-1,0 0 0,1 0 0,-1 0 1,0 0-1,0-1 0,-1 0 1,9-6-1,1-4-127,-2 0 0,1 0 0,-2-1 0,15-23 0,-14 20 54,0 0 1,1 1-1,16-15 1,-26 30 58,-3 25-398,0 343 2852,0-366-2393,0 0 0,0 0 0,0 0 0,0 0 0,0 0 0,1 0 0,-1 0 0,0 0 0,1 0 0,-1 0 0,0 0 0,1 0 0,-1 0 0,1 0 0,0 0 0,-1 0 0,1-1 0,0 1 0,-1 0 0,1 0 0,0-1 0,0 1 0,-1 0 0,1-1 0,0 1 1,0-1-1,1 1 0,1 0 30,0 0 0,1 0 1,-1-1-1,0 0 1,0 1-1,0-1 0,0 0 1,1 0-1,3-1 1,2-1 3,0 1 0,0-2 0,0 1 1,-1-1-1,1 0 0,8-5 0,16-13-230,-1-1 0,56-51-1,-74 60 117,-1 0 0,0-1 0,-1-1 0,-1 0 0,0 0 0,-1-1 0,-1-1 0,8-19 0,-14 29 67,-1-1 0,1 0 0,-2 1 0,2-17 0,-2 23-7,-1 0-1,0-1 1,0 1 0,0 0-1,0-1 1,0 1 0,0 0-1,0-1 1,-1 1 0,1 0-1,0-1 1,-1 1 0,1 0-1,-1-1 1,1 1 0,-1 0-1,0 0 1,1 0 0,-1 0-1,0-1 1,0 1 0,0 0-1,0 0 1,0 1 0,0-1-1,0 0 1,0 0 0,0 0-1,0 1 1,-1-1 0,1 1-1,0-1 1,0 1 0,-2-1 0,-5-1-15,0 1 1,0 0 0,0 1 0,0 0 0,0 0 0,0 0 0,0 1 0,0 0 0,-9 3 0,13-2 41,-1 0 1,1 1-1,0-1 1,0 1-1,0-1 1,1 1-1,-1 0 1,1 0-1,-1 1 1,1-1-1,0 1 1,1 0-1,-1 0 1,0 0-1,1 0 1,-4 9-1,1-2 72,1 1 0,0-1 0,0 1 0,1 1 0,1-1 0,0 0 0,1 1 0,0-1 0,1 18 0,0-25-77,0-1 0,1 0-1,0 1 1,-1-1-1,1 0 1,1 1-1,-1-1 1,1 0 0,0 0-1,0 0 1,0 0-1,0 0 1,0-1 0,1 1-1,0-1 1,0 1-1,0-1 1,0 0 0,0 0-1,1-1 1,-1 1-1,1 0 1,0-1 0,0 0-1,0 0 1,0 0-1,0-1 1,0 1 0,5 0-1,-1 0 1,0 0 0,0-1 0,0 0 0,1-1 0,-1 0 0,1 0 0,-1 0 0,0-1 0,0-1 0,1 1 0,-1-1 0,0 0 0,0-1 0,-1 0 0,1-1 0,-1 1 0,1-1-1,-1-1 1,0 1 0,0-1 0,-1 0 0,0-1 0,0 0 0,0 0 0,7-10 0,4-5-37,0 0 0,-2-2 0,-1 0 0,-1 0 0,0-1 0,-2-1 0,-1 0-1,-1-1 1,-1 1 0,-2-2 0,0 1 0,3-42 0,-2 29 35,1-21-77,-8 59-27,-3 9-144,-22 31 203,-34 65 1,51-86 77,1 0-1,1 0 1,0 1-1,1-1 0,1 1 1,-2 34-1,4-26 11,0-13-13,1 1 0,0-1-1,1 1 1,0-1 0,2 1-1,-1-1 1,6 20 0,-5-32-26,0 1 0,1-1 0,-1 1 0,1-1 0,-1 0 0,1 0 1,0 0-1,-1 0 0,1 0 0,0-1 0,0 1 0,0-1 0,1 0 1,-1 0-1,0 0 0,0 0 0,1-1 0,-1 1 0,0-1 0,1 0 1,3 0-1,4 0 22,0 1 1,0-2 0,0 0-1,0 0 1,14-4 0,-14 1-94,-1-1 0,0 0 1,0 0-1,0-1 1,-1 0-1,0-1 0,0 0 1,-1 0-1,0-1 1,11-13-1,23-40-2571,-36 51 1035,-2 0 1,1 0 0,5-22-1,-2-11-6368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8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4322,'0'0'12918,"134"-67"-12918,-90 41 0,-5-4-96,-4 4-512,-8 2-545,-3 2-1008,-10 4-320,-5 10-5059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2289,'0'0'9690,"8"2"-8231,-2 0-1271,0-1-1,-1 0 1,1 0 0,0 0-1,0-1 1,-1 1-1,1-1 1,0-1 0,0 1-1,0-1 1,-1 0-1,1-1 1,0 1-1,-1-1 1,1 0 0,-1 0-1,0-1 1,10-5-1,-6 0-230,0-1 0,0 1-1,-1-2 1,0 1 0,-1-1-1,0 0 1,-1-1 0,0 1-1,0-1 1,-1-1 0,-1 1-1,0-1 1,0 1 0,-1-1-1,-1 0 1,0 0-1,-1-1 1,0 1 0,-1-24-1,0 36-86,-3 0 90,1 0 0,0 0 0,0 0 0,-1 1 1,1-1-1,0 1 0,0-1 0,0 1 0,0 0 1,-1 0-1,-1 1 0,-2 4 51,1-1 0,1 1 0,-1 0 0,1 0 0,0 0 0,0 1 0,1 0 0,0 0 0,0-1 0,1 2 0,-1-1 0,1 0 0,-1 9 0,0 12 320,1 0-1,1 33 0,1-45-253,0-12-46,0 0 0,0 0 0,1 0 0,0 1 0,0-1 0,0 0 0,0 0-1,0 0 1,1 0 0,0-1 0,0 1 0,0 0 0,0-1 0,0 1 0,1-1 0,0 0 0,0 0 0,0 0 0,0 0 0,0 0 0,0-1-1,1 1 1,-1-1 0,1 0 0,0 0 0,-1 0 0,7 1 0,-5-1 19,0-1-1,1 1 1,-1-1-1,0-1 1,1 1-1,-1-1 1,1 0-1,-1 0 1,1 0-1,-1-1 1,1 0-1,-1 0 1,0-1-1,1 1 1,-1-1-1,0 0 1,0 0-1,0-1 1,-1 0 0,1 1-1,4-5 1,28-26-199,-1-2 0,51-66 0,-34 38 43,-50 61 130,-3 0-11,1 1-1,0 0 1,0-1 0,0 1 0,0 0 0,0 0-1,0 0 1,0 0 0,0 0 0,1 0-1,-1 0 1,0 0 0,1 0 0,-1 0 0,1 1-1,-1-1 1,1 1 0,-1-1 0,1 1-1,-1-1 1,1 1 0,1 0 0,-2 1-34,-1 0 0,1 1 1,0-1-1,-1 0 0,1 1 1,-1-1-1,0 0 0,0 1 1,1-1-1,-1 1 0,0-1 1,0 0-1,0 1 0,0-1 0,0 1 1,-1 1-1,1 2 21,0 164 1291,0-169-1120,3-1-101,-1 0 0,1 0 0,0-1 0,0 1 0,-1-1 0,1 0 0,0 0 0,-1 0 0,0 0 0,1 0 0,-1-1-1,0 1 1,0-1 0,-1 1 0,1-1 0,0 0 0,-1 0 0,2-4 0,6-7 7,14-22-205,22-29-88,-41 60 206,0 0-1,0 1 1,1-1-1,0 1 1,0 0-1,0 0 1,0 0-1,1 1 1,7-4-1,-12 6-5,1 1 0,-1 0 0,0-1 0,1 1-1,-1 0 1,1 0 0,-1-1 0,1 1 0,-1 0-1,1 1 1,-1-1 0,1 0 0,-1 0 0,0 1-1,1-1 1,-1 0 0,1 1 0,-1 0 0,0-1-1,1 1 1,-1 0 0,0 0 0,0-1-1,0 1 1,0 0 0,0 0 0,0 0 0,0 0-1,0 1 1,0-1 0,1 2 0,22 49 59,-16-32 142,-1-5-101,18 37 28,-24-49-106,1 0 0,0 0 0,0 0 0,0 0 0,0-1 0,1 1 0,-1-1 0,1 1 0,0-1 0,-1 0 0,1 0 0,6 3 0,-7-4 16,-1-1 0,1 1-1,0-1 1,-1 0 0,1 0 0,0 0-1,-1 0 1,1 0 0,0 0-1,-1 0 1,1 0 0,0-1-1,-1 1 1,1-1 0,0 1-1,-1-1 1,1 1 0,-1-1 0,1 0-1,-1 0 1,1 0 0,-1 0-1,0 0 1,0 0 0,1 0-1,-1-1 1,0 1 0,0 0-1,1-3 1,4-4-10,-1 0 1,-1-1-1,0 1 0,4-11 1,-3 6 5,7-18-26,-1 0-1,-2-1 0,0 0 0,5-56 0,-4-134-37,-11 221 15,-1 0 1,1 1 0,-1-1 0,0 1-1,1 0 1,-1-1 0,1 1 0,-1 0-1,1 0 1,-1 0 0,0 0-1,1 0 1,-1 1 0,1-1 0,-1 0-1,1 1 1,-1-1 0,1 1 0,-1-1-1,1 1 1,-1 0 0,1 0-1,0 0 1,0 0 0,-3 1 0,-2 18 26,1 0 0,1 1 0,0-1 0,2 1 0,0 0 0,1 0-1,3 30 1,-1-10 130,-1-24-90,2-1-1,0 1 1,1 0-1,1-1 1,0 0-1,1 0 1,1 0 0,0 0-1,1-1 1,1 0-1,0-1 1,1 1-1,1-2 1,0 1 0,1-1-1,0-1 1,16 13-1,-22-21-4,1-1 0,1-1 0,-1 1 0,0-1-1,1 0 1,-1 0 0,1-1 0,-1 0 0,1 0 0,0-1-1,-1 0 1,1 0 0,0 0 0,-1-1 0,1 0 0,0 0-1,-1 0 1,1-1 0,-1 0 0,0-1 0,0 1 0,0-1-1,0 0 1,0-1 0,0 0 0,9-8 0,-9 5-117,0-1 0,0 0 0,-1 0 0,0-1 1,0 1-1,-1-1 0,0 0 0,0 0 0,-1-1 1,-1 1-1,4-19 0,-5 12-1935,0-1 0,0 1 0,-4-27 0,-2 16-4691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3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7123,'0'0'13590,"47"-64"-13590,-11 30 305,-1 2-305,-2 0 0,-6 5-80,-4 6-337,-2 5-943,-6 10-1105,-6 6-2017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2481,'0'0'9917,"0"0"-9722,0 1-1,0-1 1,0 1 0,0 0 0,0-1 0,0 1 0,0-1 0,0 1 0,0 0-1,0-1 1,0 1 0,0-1 0,1 1 0,-1-1 0,0 1 0,1-1-1,-1 1 1,0-1 0,1 1 0,-1-1 0,0 1 0,1 0 0,3-4-64,0 0 0,0 0 1,0 0-1,0 0 0,-1 0 0,0-1 1,0 1-1,0-1 0,0 0 1,0 0-1,-1 0 0,0 0 0,3-7 1,3-3 81,83-147-10,-101 270-1115,9-106 921,-2 25 74,0-1-1,2 1 0,1 0 1,6 43-1,-6-70-73,0 1 0,1-1-1,-1 1 1,1 0 0,0-1-1,-1 1 1,1-1 0,0 0 0,0 1-1,0-1 1,0 0 0,0 1-1,0-1 1,0 0 0,1 0 0,-1 0-1,0 0 1,1 0 0,-1 0-1,0 0 1,1-1 0,-1 1-1,1 0 1,0-1 0,-1 1 0,1-1-1,-1 0 1,1 1 0,0-1-1,-1 0 1,4 0 0,-2 0 13,0-1-1,1 1 1,-1-1 0,0 0 0,0 1-1,0-1 1,0-1 0,1 1 0,-1 0 0,-1-1-1,1 1 1,0-1 0,0 0 0,-1 0-1,4-3 1,21-27-590,-2-1 0,-1-1 0,20-39-1,16-23-266,-48 83 1420,-6 15-124,-6 28 3,0-16-499,-2 25 487,0-29-353,1 0 0,1 0 0,0 0 1,0 0-1,1 0 0,0 0 0,0 0 0,1 0 0,1 0 0,6 16 0,-9-25-81,0 0 0,1 0 0,-1 0 0,1 0 0,-1 0 0,1-1 0,0 1 0,-1 0 0,1 0 0,0-1 0,0 1 0,-1 0 0,1-1 0,0 1 0,0-1 0,0 1 0,0-1 0,0 1 0,0-1 0,0 0 0,0 1 0,0-1 0,0 0 0,0 0 0,0 0-1,0 1 1,0-1 0,0-1 0,0 1 0,0 0 0,0 0 0,0 0 0,0 0 0,0-1 0,0 1 0,0 0 0,0-1 0,-1 1 0,1-1 0,0 1 0,0-1 0,0 1 0,0-1 0,-1 0 0,1 1 0,0-1 0,0 0 0,-1 0 0,1 0 0,0 0 0,3-4 29,-1 0 1,1 0-1,-1-1 1,0 1-1,0-1 1,3-8-1,1-12-72,-2 0 0,0 0 0,-2 0 0,0 0 1,-3-32-1,1 58 24,-1-1 0,0 0 0,0 0 0,0 0 0,0 1 0,-1-1 0,1 0 0,0 0 0,0 0 0,0 1 0,-1-1 0,1 0 0,0 0 1,-1 1-1,1-1 0,-1 0 0,1 1 0,0-1 0,-1 0 0,0 1 0,1-1 0,-1 1 0,1-1 0,-1 1 0,0-1 0,1 1 0,-1-1 0,0 1 0,0 0 1,1-1-1,-1 1 0,0 0 0,0 0 0,1 0 0,-1-1 0,0 1 0,0 0 0,0 0 0,1 0 0,-1 0 0,0 0 0,0 0 0,0 1 0,1-1 1,-1 0-1,0 0 0,0 1 0,1-1 0,-1 0 0,0 1 0,-1 0 0,-1 0-2,1 0 0,-1 0-1,0 1 1,0-1 0,1 1 0,-1 0 0,1 0-1,-1 0 1,1 0 0,0 0 0,0 0 0,0 1-1,-2 2 1,-2 11 34,1 0-1,0 0 1,1 1-1,1-1 1,1 1 0,0 0-1,1 0 1,1 0-1,1 0 1,4 28-1,-5-43-22,1-1 0,0 1 0,0 0 0,0 0 0,1-1 0,-1 1 0,0-1 0,1 1 0,-1-1 0,1 0 0,-1 1 0,1-1 0,-1 0 0,1 0 0,0 0 0,0 0 0,-1-1 0,1 1 0,0 0 0,0-1 0,0 1 0,0-1 0,0 0 0,0 1 0,0-1 0,0 0 0,0 0 0,0 0 0,0-1 0,2 1 0,2 0 26,1-1 0,-1 0 0,0 0 0,0 0-1,1 0 1,-1-1 0,0 0 0,9-5 0,-2-2-85,-1-2 0,-1 0 1,0 0-1,0-1 0,-1 0 1,0 0-1,-2-2 0,15-24 1,-15 22 17,1 1 1,1 0-1,0 1 1,1 0 0,0 1-1,26-23 1,-37 36 29,0 0-1,1 0 1,-1-1 0,0 1 0,0 0 0,1 0 0,-1-1 0,1 1-1,-1 0 1,0 0 0,1 0 0,-1 0 0,0 0 0,1 0 0,-1-1-1,1 1 1,-1 0 0,0 0 0,1 0 0,-1 0 0,1 0 0,-1 0-1,1 1 1,-1-1 0,0 0 0,1 0 0,-1 0 0,0 0 0,1 0-1,-1 1 1,1-1 0,-1 0 0,0 0 0,1 0 0,-1 1 0,8 18-60,-3 35 59,-5-41 34,3 153 421,-1-166-408,-1 0 0,1 0 0,-1 0-1,1 0 1,-1-1 0,1 1 0,-1-1 0,1 1 0,-1-1-1,0 1 1,1-1 0,-1 0 0,0 0 0,1 0 0,-1 0-1,0 0 1,0 0 0,1-1 0,25-35-54,-2-1-1,36-75 1,-14 25-121,-48 92 81,0 0-1,0 0 0,1 1 1,0-1-1,0 0 0,0 0 1,0 1-1,2 4 0,-1 8 107,-1-5 19,0-1 1,1 0-1,0-1 1,1 1 0,6 20-1,-7-29-62,0 1 0,0 0 0,0-1 1,0 1-1,0-1 0,1 1 0,-1-1 0,1 0 0,0 0 0,0 1 0,0-1 0,0-1 0,0 1 0,0 0 0,0 0 0,1-1 0,-1 1 1,1-1-1,-1 0 0,1 0 0,-1 1 0,1-2 0,0 1 0,-1 0 0,1-1 0,0 1 0,0-1 0,3 0 0,-1 0-27,0 0 0,0-1 0,-1 0 0,1 0 0,0-1 0,0 1 0,-1-1 0,1 0 0,-1 0 0,1 0 0,-1-1 0,0 0 0,0 0 0,0 0 0,0 0 0,0 0 0,-1-1 0,0 0 0,1 0 0,-1 0 0,4-7 0,2-5-1615,0-1 1,-1-1-1,-1 1 0,8-30 1,-3 0-7970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48 5426,'0'0'7300,"83"48"-5972,-51-61-95,-5-14-449,-9 6 465,-15 2-33,-3 8 17,0 6-801,-9 5-432,-30 0-240,-8 11-592,-10 15-2114,-2 4-2240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27 6051,'0'0'11381,"0"-26"-10341,-3 47-2080,-3 8 496,0 9-897,3-1-1712,-6-8-2210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12118,'0'0'7107,"-33"35"-13222,51-27-3746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35:4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4962,'97'24'14039,"-70"-69"-12295,-27 64-2000,0 21 144,0 16 160,0 8-144,0 0-1456,0-3-2738,0-16-5219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295 246 2209,'3'-33'10723,"0"6"-3513,-3 7-8274,-8 22 715,-2 4 369,0 1 1,0 0 0,1 1 0,0 0-1,1 0 1,-15 18 0,-42 64 195,63-88-212,-17 26 24,1 1 1,1 1-1,2 0 0,1 1 0,1 0 0,2 2 1,1-1-1,2 1 0,1 0 0,1 1 1,-1 54-1,7-67 24,-1-12-86,1 0 0,0 0 0,1 0 0,0 1 1,0-1-1,3 11 0,-3-18 33,0 1 1,1-1-1,-1 0 1,0 0-1,1 1 1,-1-1-1,1 0 1,-1-1-1,1 1 0,0 0 1,0 0-1,0-1 1,0 1-1,0-1 1,0 1-1,1-1 1,-1 0-1,0 0 1,1 0-1,-1 0 1,1-1-1,-1 1 0,1-1 1,-1 1-1,1-1 1,-1 0-1,5 0 1,-1 0 56,1-1 0,0 0 0,-1 0 0,1-1 0,-1 0 0,0 0 1,0 0-1,1-1 0,-1 0 0,-1 0 0,1 0 0,0-1 0,-1 0 0,0 0 0,0 0 0,0-1 1,0 0-1,-1 0 0,7-8 0,8-14 11,-1 0 0,25-51 1,-32 56 38,8-18-192,-2 0 1,-2-1 0,-2-1-1,-1 0 1,-3-1 0,-1 0-1,-2-1 1,-2 1-1,-3-64 1,-1 106 56,-1 0-1,0 1 1,0-1 0,0 1-1,0-1 1,0 1 0,0-1-1,0 1 1,0-1-1,0 1 1,0 0 0,0 0-1,0-1 1,0 1 0,0 0-1,0 0 1,0 0 0,0 0-1,0 0 1,0 0-1,-2 1 1,-28 1 40,25 0-13,0 1 0,0-1 0,0 1 0,0 0 0,1 1 0,-1-1 0,1 1 0,0 0 0,0 1-1,0-1 1,1 1 0,0 0 0,0 0 0,-6 10 0,-1 0-28,2 1 0,0 0 0,1 1 0,-6 20 0,7-11-18,1 0 0,2 0 1,1 1-1,1-1 0,2 45 0,0-49 47,0-15-6,0 1 0,1-1 0,0 1 0,0-1 0,1 1 0,0-1 0,0 0 0,1 0 1,0 0-1,0 0 0,1 0 0,5 7 0,-6-10 17,0 0 0,0 0 1,1 0-1,-1-1 0,1 0 0,0 1 0,0-2 1,1 1-1,-1 0 0,0-1 0,1 0 1,0 0-1,-1 0 0,1 0 0,0-1 0,0 0 1,0 0-1,0 0 0,6 0 0,-3 0 5,-1-1 1,1 0-1,0-1 0,0 0 0,-1 0 1,1-1-1,-1 1 0,1-2 0,-1 1 0,0-1 1,0 0-1,0 0 0,0-1 0,0 0 0,-1 0 1,1-1-1,-1 0 0,-1 0 0,11-11 0,13-14-36,-1-2 0,-2-1-1,-1-1 1,32-56 0,-59 92 603,5-27 554,-3-3-581,0 27-622,0 9-285,-2 15 349,0 0 0,-2 0 0,-7 27 0,5-26-17,1 2 0,-3 39 0,6-29 34,0-11-7,2 1 0,5 46 0,-5-70-14,0 0 1,1 0-1,0 0 1,-1-1-1,1 1 1,0 0 0,0-1-1,0 1 1,0 0-1,0-1 1,0 1-1,0-1 1,1 0 0,-1 1-1,1-1 1,-1 0-1,1 0 1,-1 0-1,1 0 1,-1 0 0,1 0-1,0-1 1,0 1-1,-1 0 1,1-1-1,0 1 1,0-1 0,0 0-1,0 0 1,0 0-1,-1 1 1,4-2 0,0 1 20,0 0 0,0-1 0,-1 0 0,1 0 0,0 0 0,0 0 0,-1-1 0,1 0 0,-1 0 0,0 0 0,1 0 0,3-4 0,11-11 12,0-2 0,-1 0 0,-2-1 0,0-1 1,-1 0-1,-1-1 0,-1 0 0,0-1 0,-2-1 0,-1 0 0,-1-1 0,8-36 0,-15 58-2,-2 2-149,0 13-141,-2-2 213,0 1 0,0 0 1,-7 20-1,-5 22 87,10-25-62,1 0 1,2 0 0,3 44-1,-1-70 28,0-1 0,0 0-1,0 0 1,0 0-1,0 0 1,0 0 0,1 0-1,-1 0 1,0 0-1,0-1 1,1 1 0,-1 0-1,1-1 1,-1 1-1,0-1 1,1 1 0,-1-1-1,1 0 1,-1 0-1,1 0 1,-1 1-1,1-1 1,-1-1 0,1 1-1,-1 0 1,1 0-1,1-1 1,47-8 9,-40 3 17,0 0 1,0-1-1,-1 0 0,1 0 1,-2-1-1,1-1 1,-1 1-1,0-2 1,-1 1-1,9-15 0,-2 2-54,-2 0 0,0-1 0,16-48 0,-11 6 79,15-115-1,-21 107-730,22-78 0,-30 142 679,-1-1 0,0 0 0,0 0 0,0-19 0,-2 29-157,-9 28-847,-2 12 1011,1 0 1,3 1 0,-5 69 0,8 129 736,4-166-443,0 132 188,0-204-484,0 0 0,0 0-1,0 0 1,1 0 0,-1 0 0,0 0 0,0 0 0,1 0 0,-1 0 0,1 0 0,-1 0 0,1 0-1,-1 0 1,1 0 0,-1 0 0,1-1 0,0 1 0,0 0 0,-1-1 0,1 1 0,0 0 0,0-1-1,0 1 1,0-1 0,-1 1 0,1-1 0,0 1 0,0-1 0,0 0 0,0 1 0,0-1 0,0 0-1,0 0 1,0 0 0,0 0 0,0 0 0,0 0 0,0 0 0,0 0 0,0 0 0,0-1 0,0 1-1,0 0 1,0-1 0,2 0 0,3 0 54,-1-1-1,1 0 1,-1 0 0,1 0-1,-1-1 1,0 0-1,5-3 1,14-15-155,-1 0 1,-1-2-1,21-27 0,21-35-3259,-60 81 2763,-2 0 0,1-1 1,0 1-1,-1-1 0,0 1 0,0-1 1,0 0-1,-1 0 0,1 1 0,0-7 1,-1-14-4395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4306,'0'0'14823,"29"-138"-14551,7 109-144,5-3-256,1 2-48,-1 6-1409,-2 0-768,-6 8-2561,-7 6-4499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0 686 368,'0'0'10448,"6"-10"-9363,13-21-723,-2-1 0,-1 0-1,-1-2 1,-2 0 0,-2 0-1,-1-1 1,-1 0 0,5-51-1,-10-153-83,-4 156 1074,0 83-815,0 19-983,-16 155 550,3-40 78,6 246 877,7-329-811,0-49-242,0-1-1,0 1 1,0 0 0,1 0 0,-1-1 0,0 1-1,1-1 1,-1 1 0,1 0 0,0-1 0,-1 1-1,1-1 1,0 1 0,0-1 0,0 0 0,0 1 0,0-1-1,0 0 1,0 0 0,1 0 0,-1 1 0,2 0-1,0-1 50,0 1 1,1-1-1,-1 1 0,0-1 0,1 0 0,-1-1 0,0 1 0,1-1 0,-1 1 0,6-1 0,-1 0 35,0-1 0,0 0 0,-1 0 0,1 0 0,0-1 0,-1 0-1,0-1 1,1 0 0,12-7 0,6-8-41,0-1 0,-2-1 0,0-1 0,-1-2 0,-1 0 0,-2-1 0,0-2 1,-1 0-1,15-30 0,-31 51-38,-1 0 1,1 0-1,-1-1 0,-1 1 1,1 0-1,-1-1 1,0 0-1,0 1 0,-1-1 1,0-8-1,-20 33-46,13-11 25,1 0 0,0 1 1,0 0-1,1-1 0,1 2 0,-1-1 0,2 1 0,-1-1 0,1 1 0,-3 18 0,2 4-62,1 0 1,2 35 0,1-66 66,0 1 8,0-1 0,1 1-1,-1 0 1,0-1 0,1 1-1,-1 0 1,1-1 0,-1 1-1,1 0 1,0-1 0,-1 1 0,1-1-1,0 1 1,0-1 0,0 0-1,0 1 1,1-1 0,-1 0-1,0 0 1,1 0 0,-1 0-1,3 2 1,0-1 2,1 0 0,-1 0 0,1 0 0,0-1-1,0 1 1,-1-1 0,1 0 0,6 0 0,-1-1 15,1 1 1,-1-2-1,0 1 0,0-1 0,0-1 1,0 0-1,-1 0 0,11-4 0,-9 0 5,0-1 0,0 0-1,-1 0 1,0-1 0,0-1-1,-1 1 1,0-2-1,0 1 1,-1-1 0,11-19-1,1-3 18,-1-2-1,17-47 0,-34 76-45,0 0 0,-1 0-1,0-1 1,0 1 0,-1-1-1,0 1 1,0-9 0,0 5 12,0 8-102,-4 2 67,0 0-1,1 0 1,-1 0 0,1 0-1,-1 1 1,1-1 0,-1 1-1,1 0 1,0 0-1,0 0 1,0 0 0,0 1-1,0-1 1,1 1 0,-1 0-1,1 0 1,0 0-1,-1 0 1,1 0 0,1 0-1,-1 1 1,0-1 0,1 1-1,-2 6 1,-3 5 5,1 0 0,1 0-1,1 0 1,-3 28 0,5-31 31,-1 3-38,2 0-1,-1 1 0,2-1 0,0 0 0,3 15 0,-3-26 33,-1-1 0,1 0 0,0 0 0,0 0 0,1-1 0,-1 1 0,0 0 0,1 0 0,0-1 0,0 1 0,0-1 0,0 1 0,0-1 0,0 0 0,0 0 0,1 0 0,-1 0 0,1 0 0,0 0 0,-1-1 0,1 0 0,0 1 0,0-1 0,0 0 0,0 0 0,0 0 0,0-1 0,0 1 0,0-1 0,5 0 0,-2 1 22,1-1 0,0-1 0,0 1 0,-1-1 0,1 0 0,0-1 0,-1 1 1,1-1-1,-1-1 0,0 1 0,0-1 0,6-4 0,4-3 47,-1-2-1,0 0 1,13-14 0,-25 23-72,28-29-18,46-62 0,-24 27 12,-50 74-1117,-2 17 887,-4 27 242,1-43-27,1 0 0,0 1 0,0-1 0,1 1 0,0-1 0,1 0 0,0 1 0,3 12 0,-3-17 22,1 0 1,0-1-1,0 0 1,0 1-1,0-1 1,1 0-1,0 0 1,-1 0-1,1 0 0,0 0 1,0-1-1,0 0 1,1 1-1,-1-1 1,1 0-1,-1 0 1,1-1-1,-1 1 1,8 1-1,-5-1 22,0 0 0,1 0-1,-1 0 1,0-1 0,0 0-1,1 0 1,-1-1 0,1 0-1,-1 0 1,1 0 0,-1-1 0,0 0-1,1 0 1,-1 0 0,0-1-1,0 0 1,6-3 0,-7 2-62,-1 0 0,0 0 0,0-1 0,0 1 0,0-1 0,-1 0 0,1 1 0,-1-2 0,0 1 0,0 0 0,-1-1 0,1 1 0,-1-1 1,0 0-1,0 0 0,-1 0 0,1 0 0,-1 0 0,0 0 0,-1 0 0,1-8 0,0-64-6983,-1 34-2121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96 8660,'0'0'4178,"12"0"-3034,-1 0-1060,40 0 1823,-48 0-1682,0 0-1,0-1 1,0 0 0,0 0 0,1 0-1,-1 0 1,0 0 0,-1 0 0,1-1-1,0 0 1,0 1 0,-1-1 0,1 0-1,-1 0 1,5-5 0,-3 2-153,-1 1-1,1-1 1,-1 0 0,0 0 0,-1 0 0,1-1-1,-1 1 1,0-1 0,2-7 0,-4 13-79,-1-1 1,1 0-1,0 1 1,-1-1 0,1 0-1,0 1 1,-1-1-1,1 1 1,-1-1-1,1 1 1,-1-1 0,1 1-1,-1-1 1,1 1-1,-1-1 1,0 1 0,1 0-1,-1-1 1,0 1-1,1 0 1,-1-1-1,0 1 1,1 0 0,-1 0-1,0 0 1,1 0-1,-1 0 1,0 0 0,0 0-1,1 0 1,-1 0-1,0 0 1,1 0-1,-1 0 1,-1 1 0,-30 2-690,31-3 665,-5 1-341,-1 1 0,0 0 0,1 0 0,-1 1 0,1 0-1,-1 0 1,1 0 0,0 1 0,1 0 0,-1 0 0,1 0 0,-7 7 0,-22 26-6212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5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237 190 2561,'0'0'11291,"15"-14"-7562,-15 14-3702,15 90 621,-15-89-610,1-1 29,0-1-1,-1 1 1,1 0 0,0-1 0,0 1 0,-1-1 0,1 1-1,0-1 1,-1 1 0,1-1 0,0 1 0,-1-1 0,1 1-1,-1-1 1,1 0 0,-1 1 0,1-1 0,-1 0 0,0 0-1,1 1 1,-1-1 0,0 0 0,0 0 0,1 0 0,-1 1-1,0-2 1,6-28-52,-5 20 87,3-24-40,-1-1 1,-3-53-1,-1 35 263,-18 57-453,6 7 108,0 0-1,0 1 1,2 1 0,-1 0 0,1 1-1,1-1 1,-12 25 0,1-6 11,-4 4 21,2 1 1,-35 80-1,49-95-47,1 2-1,1-1 0,2 1 0,0 0 0,1 0 0,-1 46 1,6-69 30,0 0 1,-1 0 0,1 0 0,0 0-1,0 0 1,0-1 0,-1 1 0,1 0 0,0 0-1,0-1 1,0 1 0,0-1 0,1 1-1,-1-1 1,0 1 0,0-1 0,0 0 0,0 1-1,0-1 1,0 0 0,1 0 0,-1 0-1,0 0 1,0 0 0,0 0 0,1 0-1,0-1 1,40-3 117,-33 0-113,-2 0 0,1 0-1,0-1 1,-1 0 0,0-1-1,0 1 1,-1-1 0,12-14-1,44-60-211,-59 75 192,58-88-58,48-63-172,-107 219-571,-4-30 809,-8 50 1,5-47 92,-2 59-1,8-95-68,-1 0 0,1 0 0,0 1-1,0-1 1,0 0 0,-1 0 0,1 0-1,0 0 1,0 0 0,0-1-1,-1 1 1,1 0 0,0 0 0,0 0-1,-1-1 1,1 1 0,0 0 0,-1-1-1,2 1 1,12-11 31,-1-1 0,-1 0 0,1 0-1,-2-2 1,0 1 0,11-18 0,20-24-47,-23 34-5,-6 5 4,0 0 0,2 1 1,0 1-1,0 0 1,34-22-1,-49 37-5,1-1 0,-1 1 0,1 0 0,-1-1 1,0 1-1,1 0 0,-1-1 0,0 1 0,1 0 0,-1-1 0,0 1 0,0 0 1,0 0-1,0-1 0,0 1 0,0 0 0,0 0 0,0-1 0,0 1 0,0 0 1,-1 1-1,1 0-13,-6 223 108,6-225 342,8-24-144,16-21-353,37-52 0,-17 29 58,-30 43 49,-8 15-13,-1 0 0,1 0 0,1 0 0,0 0 0,0 1 0,1 0 0,14-11 0,-22 20-18,1 1-1,0 0 0,-1 0 1,1 0-1,-1 0 0,0 0 1,1 0-1,-1 0 0,0 0 1,0 1-1,1-1 1,-1 0-1,0 0 0,0 0 1,0 0-1,-1 0 0,1 0 1,0 2-1,0-2 11,-1 91 194,2 107-79,0-197-182,-1 0-1,1 0 1,0 0-1,-1 0 1,1 0-1,0 0 1,0 0-1,0 0 1,0-1 0,1 1-1,-1 0 1,0-1-1,1 1 1,-1-1-1,1 1 1,0-1-1,-1 0 1,1 0-1,0 0 1,0 0 0,0 0-1,0 0 1,0 0-1,0-1 1,0 1-1,0 0 1,0-1-1,0 0 1,0 0-1,0 1 1,0-1 0,2-1-1,7 2-987,-1-1-1,0 0 1,0-1 0,0 0-1,15-4 1,22-15-6997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194 684 3730,'0'0'4962,"15"-7"2529,-15-21-6711,1 17-717,0 0 0,-1 0 0,0 0 0,-1 0-1,0 1 1,-1-1 0,0 0 0,-1 0 0,0 1 0,-1-1 0,-8-15-1,11 25-42,1 0-1,-1 0 0,0 0 1,0 1-1,0-1 1,0 0-1,1 1 0,-1-1 1,0 0-1,0 1 0,0 0 1,0-1-1,-1 1 0,1-1 1,0 1-1,0 0 0,0 0 1,0 0-1,0 0 0,0 0 1,0 0-1,0 0 1,-1 0-1,1 0 0,0 0 1,0 1-1,0-1 0,0 0 1,0 1-1,0-1 0,0 1 1,0-1-1,0 1 0,0-1 1,0 1-1,0 0 0,1-1 1,-1 1-1,0 0 0,0 0 1,-1 1-1,-31 37-138,18-17 120,2 0 0,0 0 0,2 2 0,1-1 0,0 1-1,2 1 1,1 0 0,1 0 0,1 0 0,1 1 0,-1 33 0,5-59-2,0 1 0,0-1 0,0 0-1,0 1 1,0-1 0,0 0 0,0 0 0,0 1 0,0-1 0,0 0 0,0 1 0,0-1 0,0 0 0,0 0-1,0 1 1,0-1 0,0 0 0,0 0 0,1 1 0,-1-1 0,0 0 0,0 0 0,0 1 0,0-1 0,1 0-1,-1 0 1,0 1 0,0-1 0,0 0 0,1 0 0,-1 0 0,0 0 0,0 0 0,1 1 0,-1-1 0,0 0 0,1 0-1,-1 0 1,0 0 0,0 0 0,1 0 0,-1 0 0,0 0 0,1 0 0,-1 0 0,0 0 0,0 0 0,1 0-1,-1 0 1,0 0 0,1 0 0,-1 0 0,0 0 0,0 0 0,1-1 0,11-7-40,-12 8 39,14-14-55,-1-1 1,-1 0-1,0-1 1,-1 0-1,0-1 1,12-29-1,-11 23 13,0 1 0,2 0 1,20-25-1,-33 46 43,0-1 0,0 0 1,1 1-1,-1-1 0,1 1 0,-1-1 0,1 1 1,0 0-1,-1 0 0,1 0 0,0 0 1,0 0-1,0 0 0,0 0 0,0 1 1,0-1-1,0 1 0,0-1 0,3 1 1,-3 0-6,-1 1 0,1-1 0,0 1 0,-1-1 0,1 1 1,-1 0-1,1 0 0,-1 0 0,1 0 0,-1 0 1,1 0-1,-1 0 0,0 0 0,0 0 0,1 1 1,-1-1-1,0 0 0,1 3 0,5 9-7,0 1-1,-2 0 1,1 0-1,4 23 1,0-6 240,-8-27-215,0 0 0,0 0-1,0 0 1,0-1 0,1 1-1,-1-1 1,1 0 0,5 5-1,-7-7 0,0 0 0,0 0-1,0-1 1,0 1-1,0 0 1,1-1 0,-1 1-1,0 0 1,0-1 0,1 0-1,-1 1 1,0-1 0,1 0-1,-1 0 1,0 1 0,1-1-1,-1 0 1,0 0 0,1-1-1,-1 1 1,0 0 0,1 0-1,-1-1 1,0 1-1,0 0 1,1-1 0,-1 1-1,0-1 1,0 0 0,0 1-1,0-1 1,2-2 0,7-8 1,-1 0 0,-1-1 0,0-1 0,0 1 0,-1-1 1,-1-1-1,6-18 0,0 5-259,22-52 175,-4-2-1,-3 0 1,-4-2-1,22-145 0,-44 155 791,-1 72-825,0 4-34,0 0 125,0 0 0,0 0 0,-1 1 0,1-1 0,-1 0 0,0 0 0,0 0 0,0 0 0,-2 4 0,-1 4-13,-8 42-10,2 1 0,-5 106 1,16 110 112,0-221-94,-1-36 26,0 1-1,1-1 0,1 1 1,0-1-1,1 1 0,0-1 1,1 0-1,10 22 0,-13-35-3,-1 1 0,1 0 0,0 0 0,-1-1 0,1 1-1,0 0 1,0-1 0,0 1 0,-1-1 0,1 1 0,0-1 0,0 0 0,0 1-1,0-1 1,0 0 0,0 1 0,0-1 0,0 0 0,0 0 0,0 0-1,0 0 1,-1 0 0,1 0 0,0 0 0,0 0 0,0-1 0,0 1 0,0 0-1,0 0 1,0-1 0,0 1 0,0-1 0,0 1 0,-1-1 0,1 1-1,0-1 1,0 1 0,-1-1 0,1 0 0,0 1 0,-1-1 0,1 0 0,1-1-1,30-34 59,-31 35-63,17-26-123,-13 19 63,0 0-1,1 0 0,0 0 1,0 1-1,1 0 0,0 0 1,10-8-1,-14 15 64,-3 0-80,1 25-440,0-16 523,1 0-1,-1 0 1,2 0 0,-1-1 0,1 1 0,0-1-1,1 1 1,0-1 0,8 12 0,-10-17 11,0 0 0,0 0 0,1-1-1,0 1 1,-1 0 0,1-1 0,0 0 0,0 0 0,0 0 0,0 0 0,0 0-1,1 0 1,-1-1 0,1 0 0,-1 0 0,1 0 0,-1 0 0,1 0 0,0-1-1,-1 1 1,1-1 0,0 0 0,-1 0 0,1-1 0,0 1 0,5-2 0,-7 1-12,0 1 1,0-1 0,0 0 0,0-1 0,0 1 0,0 0 0,-1 0-1,1-1 1,0 1 0,-1-1 0,1 0 0,-1 1 0,1-1 0,-1 0-1,0 0 1,0 0 0,1-2 0,16-40 66,-13 32-29,8-31 191,-2 0 1,-2 0 0,4-48 0,-9 60 551,-4 31-777,0 0 1,0 0 0,0 0-1,0 0 1,0 0-1,0 0 1,0 0 0,0 0-1,0 0 1,1 0 0,-1 0-1,0 0 1,0 0-1,0 0 1,0 0 0,0 0-1,0 0 1,0 0 0,0 0-1,0 0 1,0 1-1,0-1 1,0 0 0,0 0-1,0 0 1,0 0-1,1 0 1,-1 0 0,0 0-1,0-1 1,2 17 158,1 21-15,-4 90-117,10 507 382,-9-578 983,-2-65-592,-5-14-664,0-1-1,1 0 1,1 0-1,1 0 1,2 0 0,0 0-1,2-1 1,4-41 0,1 27-287,3 0 0,1 1 0,1 0-1,28-63 1,-33 89-34,31-70-1355,-9 29-2344,-6 15-1976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52 4802,'0'0'12419,"1"-9"-11650,3-25-545,-3 26-96,-10 8-101,-1 1 1,0 1-1,1 0 1,-1 0 0,1 0-1,-1 1 1,1 1-1,0 0 1,1 0-1,-1 1 1,1 0 0,-1 0-1,1 1 1,1 0-1,-1 0 1,1 1-1,0 0 1,1 0 0,0 0-1,-7 11 1,12-15-59,-1-1 1,1 1 0,0 0 0,0-1-1,0 1 1,0 0 0,1-1 0,-1 1-1,1 0 1,0 0 0,0 0 0,0-1-1,0 1 1,0 0 0,0 0-1,1 0 1,-1-1 0,1 1 0,0 0-1,0-1 1,0 1 0,0-1 0,0 1-1,1-1 1,-1 1 0,3 2 0,4 4-22,1-1 0,0 1 0,0-2 0,0 0 0,12 8 0,19 14 73,-36-26-21,12 11-18,-1 1 0,26 31 0,-37-40 16,0-1 1,-1 0-1,0 1 1,0 0-1,-1 0 1,1 0-1,-1 0 1,0 0-1,-1 0 1,0 0-1,0 1 1,0-1-1,-1 0 1,0 8-1,0-11 14,0-1 1,-1 0-1,1 1 0,-1-1 1,0 1-1,0-1 0,0 0 1,0 0-1,0 1 0,0-1 1,-1 0-1,1 0 0,-1 0 0,1-1 1,-1 1-1,0 0 0,-3 2 1,0 0 0,-1 0 1,0-1-1,0 0 1,0 0-1,-1 0 1,-7 2-1,-3 0 39,1-1-1,-1-1 1,1-1-1,-26 1 1,41-3-45,-1 0 0,1 0 0,-1 0 0,1 0 0,-1 0 0,1 0 0,-1 0 0,1 0 0,0 0 0,-1-1 0,1 1 0,-1-1 0,1 1 0,0-1 0,0 0 0,-1 1 0,1-1 1,0 0-1,0 0 0,0 0 0,0 0 0,-1 0 0,1-1 0,0-1 2,0 1 0,0-1 1,1 0-1,-1 0 0,1 1 1,0-1-1,0 0 0,0 0 1,1-5-1,-1-13-18,2 10-48,0 0 0,0 0 0,1 0-1,1 0 1,0 0 0,0 1 0,1-1 0,0 1 0,1 0-1,0 1 1,0-1 0,15-15 0,6-5-70,1 0 1,43-33-1,11 6 32,-59 44 98,-1-2 0,22-19 1,-43 35-39,-1-1 1,1 1-1,-1 0 1,1-1 0,-1 1-1,1 0 1,-1 0 0,1 0-1,-1-1 1,0 1-1,1 0 1,-1 0 0,0 0-1,0-1 1,0 1-1,0 0 1,0 0 0,0 0-1,0 0 1,0 0 0,0 0-1,0-1 1,0 3-1,1 41 234,-1-30-181,1-1 89,7 78 81,-7-86-178,0 1-1,0-1 1,1 0 0,-1 0 0,1 0-1,1 0 1,-1 0 0,0 0-1,1 0 1,0-1 0,0 0-1,1 1 1,-1-1 0,5 4 0,-5-6 2,0-1 1,-1 1-1,1-1 0,0 1 1,0-1-1,0 0 1,0 0-1,0 0 1,0 0-1,0-1 1,0 1-1,0-1 1,0 0-1,0 0 1,1 0-1,-1 0 1,0-1-1,0 1 1,0-1-1,0 0 1,4-1-1,-2 0 9,0 0-1,-1 0 0,1-1 0,0 0 0,-1 1 1,0-1-1,0-1 0,0 1 0,0-1 1,0 0-1,5-6 0,13-22-35,8-11-136,48-53 1,-68 85 123,1 0-1,1 1 1,0 0 0,0 1-1,1 0 1,0 1 0,0 0-1,1 1 1,18-7-1,-30 13 25,0 0 0,1 0-1,-1 0 1,1 0-1,0 1 1,-1-1 0,1 1-1,-1-1 1,1 1-1,0 0 1,-1 0-1,1 0 1,0 0 0,-1 1-1,1-1 1,0 1-1,-1 0 1,1-1-1,-1 1 1,1 0 0,-1 0-1,0 1 1,1-1-1,-1 1 1,0-1-1,0 1 1,0-1 0,0 1-1,0 0 1,0 0-1,0 0 1,-1 0-1,1 1 1,-1-1 0,1 0-1,0 4 1,2 4 98,-1 1 0,0 0-1,-1 0 1,0 0 0,-1 0 0,0 1 0,-1 15 0,1-23-49,-1 1 0,-1-1 0,1 1 1,-1-1-1,1 1 0,-1-1 0,0 1 0,-1-1 1,1 0-1,-1 0 0,0 1 0,0-1 1,0 0-1,-1-1 0,-4 8 0,2-8-1,1 1 1,0-1-1,-1 0 0,0 0 1,0 0-1,0 0 0,0-1 1,0 0-1,0 0 0,0-1 1,-1 1-1,-9 1 0,1-1-56,0 0 0,0-1 0,-1 0 0,-22-3 0,31 1-210,0 1 0,0-2-1,1 1 1,-1-1 0,0 0-1,1 0 1,0 0 0,-1-1 0,1 1-1,0-2 1,0 1 0,1 0-1,-8-8 1,-28-37-4384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4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14086,'0'0'4899,"-3"50"-4995,18-36-513,-6-6 385,-3-6 1521,-9-2-1761,-33 0-769,-11 6-4209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0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86 1008,'0'0'8484,"0"-11"-6803,0-33-845,0 14 5756,-5 102-6592,-3-1 0,-20 89-1,12-80-6,3-5-172,-13 67-15,3-52-4580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178 166 2001,'0'0'5968,"-23"4"-4511,-18 5-809,-11 1 229,-10 2 3160,119-14 383,19 0-4625,577-54-3492,-646 55 3808,0 0 0,0 0 1,0-1-1,-1 0 0,1 0 1,0-1-1,-1 0 0,7-4 1,-12 7-15,0-1 0,0 1 0,0-1 0,0 0 1,-1 1-1,1-1 0,0 0 0,-1 1 0,1-1 1,-1 0-1,1 0 0,-1 1 0,1-1 0,-1 0 1,1 0-1,-1 0 0,0 0 0,1 0 0,-1 0 1,0 0-1,0 0 0,0 1 0,1-1 1,-2-2-1,1 1-46,-1 0-1,0 1 1,0-1 0,0 0 0,0 1-1,-1-1 1,1 1 0,0-1 0,-1 1 0,1 0-1,-1-1 1,1 1 0,-1 0 0,0 0-1,1 0 1,-1 0 0,-3-1 0,-17-9 15,-5-4-30,-1 2-1,-42-14 1,109 21-492,134 7-371,-171-1 767,0 0 0,0 0 0,-1 1 0,1-1 0,0 1 0,0-1 0,0 1 0,-1 0 0,1-1 0,0 1 0,-1 0 0,1 0 1,0 0-1,-1 1 0,0-1 0,1 0 0,-1 0 0,0 1 0,1-1 0,-1 1 0,2 2 0,-1 1-8,0-1 0,-1 0 0,1 1 0,-1-1 0,0 0-1,0 1 1,0 0 0,0 8 0,-1-1 55,-1-1 0,0 1 0,0-1 0,-1 0 0,0 0 0,-1 1 0,-5 9 0,-28 43 588,27-51-425,1 0-1,0 1 1,-11 28 0,18-30-5718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3650,'0'0'8446,"6"-26"-8000,1-6-362,14-42 0,-18 68-61,0 1 0,0 0 0,1 1-1,0-1 1,0 1 0,0-1 0,0 1 0,1 0 0,-1 1 0,1-1 0,0 1 0,0 0 0,0 0 0,1 0-1,-1 1 1,1 0 0,-1 0 0,1 0 0,0 1 0,0 0 0,0 0 0,7 0 0,-6 0-17,3-1 15,0 0 0,0 1-1,1 0 1,-1 1-1,0 0 1,1 1 0,-1 0-1,0 0 1,1 1-1,17 6 1,-23-6-21,-1 1 0,0-1-1,0 0 1,0 1 0,0 0 0,0 0 0,-1 0-1,1 1 1,-1-1 0,0 1 0,0 0 0,0-1-1,-1 1 1,1 1 0,-1-1 0,0 0 0,0 1-1,0-1 1,-1 1 0,0-1 0,1 1 0,-2 0-1,1-1 1,0 1 0,-1 8 0,0-4 45,0 0 0,0 0 0,-1 0 0,0 0 0,0 0 1,-1 0-1,0 0 0,-1 0 0,0-1 0,0 1 0,-1-1 0,0 0 0,0 0 0,-1 0 1,0-1-1,0 0 0,-1 0 0,0 0 0,-1 0 0,1-1 0,-15 11 0,-2 1-8,-1 0-1,-37 20 1,83-51-126,-12 7 29,0 0 0,0 0 0,0 1 0,0 1 0,14-5 0,-15 7 42,0 0 0,0 0 0,0 0 0,1 1 0,-1 1 0,0 0 0,1 0 0,-1 1 0,12 1 0,-18-1 9,0 1 0,0-1 0,0 0-1,0 1 1,0-1 0,0 1 0,0 0-1,-1 0 1,1 0 0,-1 0 0,1 0-1,-1 1 1,0-1 0,0 1 0,0 0-1,0-1 1,0 1 0,-1 0 0,1 0-1,-1 0 1,0 0 0,0 1 0,0-1-1,0 0 1,-1 0 0,1 0 0,-1 1 0,0 4-1,1 1-12,0-1 0,-1 0 0,0 1 0,-1-1 0,0 1 0,0-1-1,-1 0 1,0 0 0,0 0 0,-1 0 0,0 0 0,-1 0 0,0 0 0,-6 9-1,4-10 35,0 1-1,-1-1 0,0 0 1,-1 0-1,0-1 1,0 0-1,0 0 0,0-1 1,-1 0-1,0-1 0,0 0 1,-10 3-1,14-5 44,0 0-1,0 0 1,0-1-1,0 0 1,0 0-1,0 0 1,-1-1-1,1 0 1,0 0-1,0 0 1,-1 0-1,-7-2 1,10 1 12,1 0 0,0 0 0,0-1 0,0 1 0,0 0 0,0-1 1,0 1-1,0-1 0,0 0 0,0 1 0,1-1 0,-1 0 0,1 0 0,-1 0 0,1 0 1,0 0-1,0-1 0,0 1 0,0 0 0,0 0 0,0-1 0,0 1 0,1-1 1,0 1-1,-1 0 0,1-1 0,0-3 0,0-60 2878,0 65-2945,0 0-1,1 1 0,-1-1 0,0 1 0,1-1 0,-1 0 0,1 1 1,-1-1-1,1 1 0,-1-1 0,1 1 0,-1 0 0,1-1 1,-1 1-1,1-1 0,0 1 0,-1 0 0,1-1 0,0 1 1,-1 0-1,1 0 0,0 0 0,0 0 0,-1 0 0,1-1 0,0 1 1,-1 0-1,1 1 0,0-1 0,0 0 0,-1 0 0,1 0 1,0 0-1,-1 0 0,2 1 0,1-1-4,-1 1 0,1-1-1,-1 1 1,0 0 0,1-1 0,-1 1-1,0 0 1,1 0 0,-1 1 0,3 1-1,24 31-104,-22-24 116,1 0 0,0-1 0,19 16 0,-23-22 0,0 0 0,1 0 0,-1-1-1,1 0 1,0 0 0,0 0 0,0 0-1,0-1 1,0 0 0,0 0 0,0 0 0,0 0-1,7-1 1,-6 0 6,-1 1 0,0-1-1,1-1 1,-1 1 0,1-1 0,-1 0-1,0 0 1,0-1 0,1 1 0,-1-1-1,0 0 1,0-1 0,-1 1 0,1-1-1,0 0 1,-1 0 0,0 0 0,1-1 0,-1 1-1,-1-1 1,7-7 0,24-30-197,-1-2-1,-2-1 1,-2-1 0,42-92 0,-76 150 205,0 0 1,1 0-1,1 0 0,0 0 1,0 1-1,2-1 0,-1 22 1,2-30 36,-1 4 12,1 0 0,0 0 1,1 1-1,0-1 0,1 0 1,-1 0-1,4 9 0,-3-16-37,-1 1 0,1 0-1,0-1 1,0 1 0,0-1 0,0 1 0,0-1-1,1 0 1,-1 0 0,1 0 0,-1 0 0,1 0-1,0-1 1,-1 1 0,1-1 0,0 0-1,0 0 1,0 0 0,0 0 0,0 0 0,1-1-1,-1 1 1,0-1 0,4 0 0,-1 1-40,1 0 0,-1 0 0,0 0 0,1-1 0,-1 0 1,1 0-1,-1-1 0,0 0 0,0 0 0,1 0 0,-1-1 0,0 0 1,0 0-1,0-1 0,0 1 0,-1-1 0,1-1 0,8-6 0,-2-2-1029,0-1-1,0 0 0,17-29 0,3-12-4644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1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91 3169,'0'0'5238,"-8"25"-4806,-22 76 566,30-100-946,0 0 0,-1 0 0,1-1 1,0 1-1,0 0 0,-1 0 1,1 0-1,0-1 0,0 1 0,0 0 1,0 0-1,0 0 0,0 0 1,0-1-1,0 1 0,1 0 0,-1 0 1,0 0-1,0-1 0,1 1 0,-1 0 1,0 0-1,1-1 0,-1 1 1,1 0-1,-1-1 0,1 1 0,-1 0 1,1-1-1,0 1 0,-1-1 1,1 1-1,0-1 0,-1 1 0,1-1 1,0 1-1,0-1 0,-1 0 1,1 1-1,0-1 0,0 0 0,-1 0 1,1 0-1,0 1 0,0-1 1,0 0-1,0 0 0,-1 0 0,1 0 1,0-1-1,0 1 0,0 0 1,0 0-1,-1 0 0,1-1 0,0 1 1,0 0-1,-1-1 0,1 1 1,1-2-1,39-21 2084,-36 17-1960,1 0 0,-1-1 0,0 1 0,0-1 0,-1 0 0,0 0 1,0-1-1,-1 1 0,0-1 0,4-14 0,-4 3 159,0 0 1,-1 1-1,-1-30 0,-1 47-361,0 0 0,0 0 0,0 0 0,-1 0-1,1 0 1,0 0 0,0 0 0,-1 0 0,1 0-1,-1 1 1,1-1 0,-1 0 0,1 0 0,-1 0-1,1 0 1,-1 1 0,0-1 0,1 0 0,-1 1-1,0-1 1,0 0 0,0 1 0,1-1 0,-1 1-1,0-1 1,0 1 0,0 0 0,0-1 0,0 1-1,0 0 1,0 0 0,0-1 0,0 1-1,0 0 1,0 0 0,0 0 0,0 0 0,0 0-1,0 1 1,0-1 0,0 0 0,0 0 0,1 1-1,-3 0 1,-1-1-178,0 2-1,0-1 0,-1 0 0,1 1 1,0 0-1,0 0 0,1 0 1,-1 0-1,0 1 0,-3 3 1,-3 5-997,1 1 0,0 0 0,1 1 0,0 0 0,-9 24 0,-8 23-4906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4674,'0'0'9338,"7"-9"-8162,21-26-178,-28 34-985,0 0 0,1 1 0,-1-1-1,0 1 1,0-1 0,1 1 0,-1-1 0,1 1 0,-1-1 0,0 1-1,1-1 1,-1 1 0,1 0 0,-1-1 0,1 1 0,-1 0 0,1-1-1,-1 1 1,1 0 0,0 0 0,-1-1 0,1 1 0,-1 0 0,1 0-1,0 0 1,-1 0 0,1 0 0,-1 0 0,1 0 0,0 0 0,-1 0-1,1 0 1,-1 0 0,1 0 0,0 1 0,-1-1 0,1 0 0,-1 0-1,1 1 1,-1-1 0,1 0 0,-1 1 0,1-1 0,-1 0 0,1 1-1,-1-1 1,1 1 0,-1-1 0,1 1 0,-1-1 0,0 1 0,1-1-1,-1 1 1,0-1 0,0 1 0,1-1 0,-1 1 0,0 0 0,0-1-1,0 1 1,0-1 0,0 1 0,0 0 0,0-1 0,0 1-1,0-1 1,0 1 0,0 0 0,1 2 36,7 32 287,6 57-1,-11-67-226,0 0-1,2 0 1,0 0 0,2-1 0,18 46 0,-24-69-100,-1 0-1,1 0 1,-1 0 0,1 0 0,0 1-1,-1-1 1,1 0 0,0 0 0,0 0-1,0 0 1,0-1 0,0 1 0,0 0-1,0 0 1,0 0 0,0-1 0,0 1-1,0-1 1,0 1 0,0-1 0,1 1-1,-1-1 1,0 0 0,0 1 0,1-1-1,-1 0 1,0 0 0,1 0 0,-1 0-1,0 0 1,0 0 0,1-1 0,-1 1-1,0 0 1,1-1 0,-1 1 0,0 0-1,0-1 1,0 0 0,0 1 0,0-1-1,1 0 1,-1 1 0,0-1 0,0 0-1,-1 0 1,1 0 0,0 0 0,0 0-1,0-1 1,6-5 32,0 0 1,-1-1-1,-1 0 0,1 0 0,5-11 0,8-24 7,-2-2 0,-2 1 0,-2-2 1,-2 0-1,-2 0 0,4-51 0,-11 77 121,-2 29 117,-1 21-48,0 7-233,0-23 3,1-1 0,0 0 0,0 1 0,2-1 0,3 19 0,-3-28-5,-1 0 0,1 0 1,0 0-1,0-1 0,0 1 0,0-1 0,0 1 0,1-1 0,0 0 0,-1 0 0,1 0 0,1 0 0,-1 0 0,0-1 0,0 1 0,1-1 0,0 0 0,-1 0 0,1 0 0,0-1 0,7 3 0,1-1-9,0 0 0,0-1 0,-1 0 0,1 0-1,0-2 1,1 1 0,-1-2 0,0 1 0,0-2 0,0 1-1,-1-2 1,1 0 0,0 0 0,12-6 0,-2-1-124,0-1 0,-2-1 0,1-1 0,-1-1 0,35-32 0,-42 33 128,-10 10 3,0-1-1,0 1 1,1 0-1,0 0 1,-1 1-1,1-1 1,0 1-1,6-3 1,-9 4-143,0 4-197,2 30 454,-1 53-1,-2-65 26,0-20 366,0-11 36,0-145-494,0 155-56,-1 0-1,1-1 1,0 1 0,0 0-1,-1-1 1,1 1 0,0 0-1,-1 0 1,1-1-1,-1 1 1,1 0 0,0 0-1,-1 0 1,1 0 0,-1-1-1,1 1 1,0 0 0,-1 0-1,1 0 1,-1 0 0,1 0-1,-1 0 1,1 0-1,-1 0 1,1 0 0,0 0-1,-1 0 1,1 1 0,-1-1-1,1 0 1,0 0 0,-1 0-1,1 0 1,-1 1 0,-20 8-146,4 8 119,1 0 0,0 1 0,1 0 0,1 1-1,1 1 1,0 0 0,2 1 0,0 1 0,-13 40-1,21-52-148,1 1 0,1-1 0,0 0 0,0 21 0,1-25-174,33-7-381,-25-4 687,0 0 0,-1-1-1,0 1 1,0-1 0,0-1-1,-1 1 1,0-1-1,0 0 1,0-1 0,7-14-1,26-29-657,-19 36 593,-7 17 90,-12 1 43,1 0 0,0 0 1,-1-1-1,0 1 0,0 0 0,0 0 1,0 0-1,0 1 0,0 3 1,3 8 87,0-1 27,0 1 0,1-1 0,11 23-1,-14-34-107,-1 0-1,1 0 0,0 0 0,0 0 0,0-1 0,0 1 0,0-1 0,1 1 0,-1-1 0,1 0 1,-1 0-1,1 0 0,0-1 0,0 1 0,0 0 0,0-1 0,0 0 0,0 0 0,0 0 1,0 0-1,0 0 0,1-1 0,3 1 0,-5-2 52,0 1 1,0-1-1,0 0 1,0 0-1,0 0 0,0 0 1,0-1-1,0 1 1,0 0-1,-1-1 1,1 1-1,0-1 0,-1 0 1,0 1-1,1-1 1,-1 0-1,2-3 0,25-43-13,-19 31 22,31-58-20,-3-2 1,43-132-1,-70 170 732,-12 39-739,0 0 1,0-1-1,1 1 1,-1 0-1,0 0 0,0 0 1,0 0-1,0 0 1,0 1-1,0-1 1,1 0-1,-3 2 0,-6 2-142,0 0-1,0 1 0,1 1 1,-1-1-1,1 2 0,1-1 1,-1 1-1,1 0 0,1 1 0,-1 0 1,1 0-1,0 1 0,1 0 1,0 0-1,-8 18 0,13-27 40,1 1 0,0 0 0,-1 0 0,1 0 0,0 0 0,-1 0 0,1 0 0,0-1 0,0 1-1,0 0 1,0 0 0,0 0 0,0 0 0,0 0 0,0 0 0,0 0 0,1 0 0,-1 0 0,0 0 0,0-1 0,1 1 0,-1 0 0,1 0 0,-1 0-1,1-1 1,-1 1 0,1 0 0,-1 0 0,1-1 0,0 1 0,-1 0 0,1-1 0,1 2 0,32 6 92,-5-3-112,-23-3-3,1 1 1,-1 0-1,0 1 0,1-1 0,-2 1 1,1 1-1,0-1 0,-1 1 1,0 0-1,0 0 0,0 0 0,0 1 1,5 9-1,-1 2-136,-1 0 1,0 0 0,7 31-1,14 30 609,-28-76-391,0 0 1,0-1 0,0 1-1,1 0 1,-1-1-1,1 1 1,-1-1 0,1 1-1,-1-1 1,1 0-1,0 0 1,0 0 0,0 0-1,-1 0 1,1 0-1,0 0 1,0-1 0,0 1-1,0 0 1,1-1-1,-1 0 1,0 0 0,0 1-1,0-1 1,0-1-1,0 1 1,0 0 0,0 0-1,0-1 1,3 0-1,1 0 15,0-1-1,0 0 1,0 0 0,-1 0-1,1-1 1,0 0-1,-1 0 1,10-7-1,9-12-33,0-2 0,-2 0 0,-1-1 0,-1-1 0,-2-1 0,0-1 0,-2 0 0,-1-1 0,-1-1 0,19-59 0,-33 87 52,1 0 0,0-1-1,0 1 1,-1-1 0,1 1-1,-1-1 1,0 1 0,0-1 0,0 1-1,0-1 1,0 1 0,-1-4 0,0 6-22,1-1 0,0 1-1,-1 0 1,1 0 0,-1 0 0,1-1 0,-1 1 0,1 0 0,0 0 0,-1 0 0,1 0 0,-1 0 0,1 0-1,-1 0 1,1 0 0,-1 0 0,1 0 0,0 0 0,-1 0 0,1 0 0,-1 0 0,1 1 0,0-1 0,-1 0 0,1 0-1,-1 0 1,1 1 0,0-1 0,-1 0 0,1 0 0,0 1 0,-1-1 0,1 0 0,0 1 0,-1-1 0,1 1-1,0 0 1,-5 4 91,0 0 0,1 0-1,-1 1 1,2-1-1,-1 1 1,0 0 0,-3 11-1,1 4 130,0 1-1,2 0 1,1 0-1,1 0 1,0 0-1,2 0 0,1 1 1,4 30-1,-3-48-229,-1 0-1,1-1 0,0 1 0,0-1 0,0 1 0,1-1 0,-1 0 0,1 0 1,0 0-1,1 0 0,-1 0 0,0-1 0,1 0 0,0 1 0,0-1 1,0-1-1,0 1 0,0 0 0,1-1 0,-1 0 0,6 2 0,-6-3-13,0 1 0,0-1-1,1 0 1,-1 0-1,0 0 1,1 0 0,-1-1-1,1 0 1,-1 0-1,0 0 1,1 0 0,-1-1-1,1 1 1,-1-1-1,0 0 1,0-1 0,1 1-1,-1-1 1,0 0 0,0 0-1,0 0 1,-1 0-1,1-1 1,4-3 0,1-6-471,0 0 1,-1 0-1,-1-1 1,0 1-1,0-2 1,-2 1 0,1-1-1,-2 0 1,5-22-1,7-30-4973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3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5394,'0'0'5523,"5"20"-4760,15 60-13,-19-79-717,-1 0 0,0 0 1,0 0-1,1 0 0,-1 0 0,1 0 1,-1 0-1,1 0 0,-1 0 0,1 0 1,-1 0-1,1-1 0,0 1 1,-1 0-1,1 0 0,0-1 0,0 1 1,0-1-1,-1 1 0,1 0 1,0-1-1,0 1 0,1-1 0,-1 0 10,0 0 0,0 0 0,0 0 0,-1-1 0,1 1 0,0 0 0,0-1 0,0 1 0,-1 0 0,1-1 0,0 1 0,0-1 0,-1 0 0,1 1 0,0-1 0,-1 1 0,1-1 0,-1 0 0,2-1 0,15-32 1063,-10 10-779,-1 0 0,-1-1 0,-1 1 1,-1-1-1,-1-43 0,-5 62-831,-2 13 137,5-7 350,-8 16-1018,0 0 0,1 0-1,0 1 1,1-1 0,-5 31 0,4 6-4045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119 659 4386,'0'0'4055,"14"4"-3134,42 10 362,-55-14-1187,-1 0 1,1 0 0,0 1-1,0-1 1,-1 0-1,1 0 1,0 0-1,-1 0 1,1 0 0,0 0-1,0 0 1,-1 0-1,1 0 1,0 0-1,-1-1 1,1 1 0,0 0-1,-1 0 1,1-1-1,0 1 1,-1 0-1,1-1 1,0 1 0,-1-1-1,1 1 1,-1-1-1,1 1 1,-1-1-1,1 1 1,-1-1 0,0 1-1,1-1 1,-1 0-1,1 1 1,-1-1-1,0 0 1,0 1 0,1-1-1,-1 0 1,0 1-1,0-2 1,0-29 542,-1 24-137,1 5-480,0 0 1,0 1-1,0-1 1,0 0-1,0 1 1,0-1-1,0 0 1,-1 1-1,1-1 0,0 0 1,-1 1-1,0-1 1,1 0-1,-1 1 1,0-1-1,0 1 1,0 0-1,0-1 1,0 1-1,0 0 0,0-1 1,0 1-1,-1 0 1,1 0-1,-3-2 1,-1 2-24,1 0 1,-1 0 0,0 0-1,0 0 1,0 1 0,0-1-1,-8 2 1,4-1-42,3 1 33,1 0-1,0 0 1,0 0 0,0 1 0,0 0-1,0 0 1,0 0 0,0 0 0,1 1-1,-1 0 1,1 0 0,0 0 0,-1 1-1,1-1 1,1 1 0,-1 0 0,1 0-1,-1 0 1,1 1 0,1-1-1,-1 1 1,0-1 0,-2 8 0,-1 1-75,1 0 0,0 1 0,1-1 0,0 1 0,1 0 0,0 0 0,-1 28 0,4-42-199,1-4 240,0 0-1,0 0 1,0 0-1,0 0 1,1 0 0,3-6-1,-1 4 44,-1 0-1,1 0 0,0 1 1,1-1-1,-1 1 1,1 0-1,0 1 1,0-1-1,11-6 0,-14 9 33,1 1-1,0 0 0,-1 0 0,1 0 1,0 1-1,0-1 0,-1 0 0,1 1 1,0 0-1,0 0 0,0 0 0,-1 0 1,1 0-1,0 0 0,0 1 0,0-1 1,-1 1-1,1 0 0,0 0 0,-1 0 0,1 0 1,0 0-1,-1 1 0,0-1 0,1 1 1,3 3-1,4 2 53,1 3 117,1-1 1,0 0-1,1-1 0,20 9 1,-30-15-135,1-1 0,-1 0-1,0 0 1,1 0 0,-1 0 0,1-1 0,-1 1 0,1-1 0,-1 0 0,1 0 0,-1 0 0,1 0 0,-1-1 0,1 1-1,-1-1 1,1 0 0,-1 0 0,0 0 0,0-1 0,1 1 0,-1-1 0,0 0 0,0 0 0,0 0 0,3-3 0,7-9-28,0 0 0,0-1 0,-2 0 0,0-1 0,-1 0 0,0-1 0,-2 0 0,0-1 0,0 0 1,-2 0-1,7-31 0,1-21-66,9-127 1,-16 117 55,-6 67 24,10-157 894,-11 169-874,0 12-314,-2 28 256,-12 64 0,-1 22-53,15 121 177,0-235-144,2 0-1,-1-1 0,1 1 1,1-1-1,0 1 0,1-1 1,0 0-1,5 10 0,-7-16 10,1 0 0,-1 0 0,1 0 0,0 0 0,0-1 0,0 1 0,0-1 0,0 0 0,1 0 0,0 0 0,-1 0 0,1-1 0,0 1 0,0-1 0,1 0-1,-1 0 1,0-1 0,1 1 0,-1-1 0,10 1 0,2 0-28,1-2 0,-1 0 0,1-1 0,-1-1-1,1 0 1,-1-1 0,0-1 0,0-1 0,0 0 0,-1-1 0,0 0 0,0-2-1,0 1 1,-1-2 0,0 0 0,-1-1 0,0 0 0,0-1 0,-1 0-1,20-25 1,-25 28-86,1-1-1,-2 0 1,1 0 0,-1 0-1,0-1 1,-1 0 0,-1 0-1,1 0 1,-1-1-1,-1 0 1,0 1 0,-1-1-1,0 0 1,0 0 0,-1-18-1,-1 28 83,0 0 0,-1 0 0,1 0 0,-1 0 0,0 0 0,1 0 0,-1 0 0,0 0-1,1 0 1,-1 0 0,0 1 0,0-1 0,0 0 0,0 0 0,0 1 0,0-1 0,0 1 0,0-1 0,0 1 0,0-1 0,0 1 0,0 0 0,0-1-1,0 1 1,0 0 0,0 0 0,-1 0 0,1 0 0,0 0 0,0 0 0,-2 0 0,-48 1-146,41 0 131,6-1 51,0 1 1,0 0-1,0 0 1,0 0-1,0 0 0,0 0 1,1 1-1,-1 0 1,1 0-1,-1 0 0,1 0 1,0 0-1,-1 1 1,1-1-1,0 1 0,1 0 1,-1 0-1,0 0 1,1 0-1,0 1 0,0-1 1,0 0-1,0 1 0,0 0 1,1-1-1,0 1 1,-1 0-1,1 0 0,0 4 1,-2 5 125,1 1 0,0 0 1,1-1-1,1 1 0,0 0 0,0 0 1,5 18-1,-4-27-87,1 0 0,0 0 1,0 0-1,0-1 0,0 1 1,1-1-1,0 0 0,0 1 1,0-1-1,1-1 0,-1 1 1,1 0-1,0-1 0,0 0 1,0 0-1,0 0 0,1 0 0,-1-1 1,1 1-1,0-1 0,0 0 1,-1-1-1,1 1 0,0-1 1,7 1-1,4 1-7,0 0-1,0-1 1,0-1-1,1-1 1,-1 0 0,30-5-1,-40 4-184,0 0-1,0-1 1,0 0 0,0-1-1,0 1 1,-1-1-1,1 0 1,-1 0 0,0-1-1,0 1 1,0-1-1,0-1 1,-1 1 0,0 0-1,0-1 1,0 0-1,0 0 1,-1 0-1,4-8 1,-3 5-749,0 1 1,-1-2-1,0 1 0,-1 0 0,0 0 1,0-1-1,-1 1 0,1-13 1,-2-26-6522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4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5891,'0'0'12934,"190"-91"-12934,-137 70-96,-8 0-497,-13 7-1360,-17 6-272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319 167 1153,'0'0'6434,"0"-6"-5398,0-30 4852,-3 9-5013,-1 20-800,1 0 0,-1 1 1,-1 0-1,1-1 0,-1 1 1,0 1-1,0-1 1,-1 1-1,1 0 0,-1 0 1,0 1-1,-1-1 0,-11-5 1,14 8-65,0 0 1,0 0-1,-1 0 1,1 1-1,0 0 1,0 0-1,-1 0 1,1 0-1,-1 1 0,1-1 1,0 1-1,-1 0 1,1 1-1,-1-1 1,1 1-1,-1 0 1,1 0-1,0 0 1,0 0-1,0 1 1,-1 0-1,1 0 1,1 0-1,-7 4 1,-1 3 40,1 1 0,0 0 0,0 1-1,1 0 1,1 0 0,0 1 0,0 0 0,1 1 0,1-1 0,0 1 0,1 1 0,0-1 0,1 1 0,0 0 0,1-1 0,1 2 0,0-1 0,1 18 0,0-31-57,1 0 1,0 1-1,0-1 0,0 0 1,-1 0-1,1 0 1,0 1-1,0-1 0,1 0 1,-1 0-1,0 1 1,0-1-1,1 0 0,-1 0 1,0 0-1,1 0 1,-1 1-1,1-1 0,0 0 1,-1 0-1,1 0 1,0 0-1,0 0 0,-1-1 1,1 1-1,0 0 1,0 0-1,0 0 1,2 0-1,0-1-16,-1-1 1,1 1-1,0-1 0,0 0 1,-1 0-1,1 0 0,0 0 1,-1 0-1,1-1 0,-1 1 1,0-1-1,1 0 1,2-2-1,28-24-586,-1-1 0,43-52 0,-34 35-109,-40 45 726,0 0 1,0 1-1,0-1 0,-1 0 1,1 0-1,0 1 1,0-1-1,0 1 0,0-1 1,0 1-1,0-1 1,0 1-1,0-1 0,1 1 1,-1 0-1,0 0 1,0-1-1,0 1 0,0 0 1,0 0-1,0 0 1,1 0-1,-1 0 0,0 1 1,1-1-1,1 1 37,0 0 0,-1 1 0,1-1 0,-1 1 0,0-1 0,1 1-1,-1 0 1,0 0 0,0-1 0,2 4 0,4 4 167,-1 1-1,0 1 1,8 14 0,-9-13-306,21 31 561,-26-41-593,1 0 0,0-1 0,0 1 0,0-1 0,0 1 1,0-1-1,0 0 0,0 1 0,0-1 0,1 0 0,-1-1 0,0 1 0,1 0 0,-1-1 0,1 1 0,-1-1 0,0 0 1,3 1-1,17-1-4382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6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179 248 944,'0'0'6713,"9"-1"-4285,29-7-606,-38 8-1706,1 0 1,-1 0-1,1 1 0,-1-1 1,1 0-1,-1 0 0,1 0 1,-1 0-1,1 0 1,0 1-1,-1-1 0,1 0 1,-1 0-1,0 1 0,1-1 1,-1 0-1,1 1 1,-1-1-1,1 1 0,-1-1 1,0 0-1,1 1 1,-1-1-1,0 1 0,0-1 1,1 1-1,-1-1 0,0 1 1,0-1-1,0 1 1,1-1-1,-1 1 0,0 0 1,0-1-1,0 1 0,0 0 1,0 2 354,-1-20 114,1-176 192,-15 195-460,9 2-320,0 0 0,1 0 0,-1 1 0,1 0-1,0 0 1,1 0 0,-1 1 0,1-1 0,0 1 0,1 0 0,-1 0-1,-2 7 1,-3 3-23,-83 157-7,80-149 40,2 1 1,1 0 0,1 0 0,1 1 0,-4 35 0,10-7 48,4-53-37,-1 0-1,1 0 1,0-1 0,0 1 0,0-1 0,0 0 0,0 0 0,0 0 0,0 0-1,0 0 1,0 0 0,0-1 0,5-1 0,-1-1-29,-1 0 1,1-1-1,-1 0 0,0 0 1,0 0-1,0-1 0,0 0 1,-1 0-1,0 0 0,0-1 1,5-7-1,49-75-417,-50 74 298,81-160-184,-23 38 1767,-64 139-1299,-1 14-133,-1 19-89,-6 215 384,5-250-199,12-15 79,8-19-212,-1 0 0,17-46 0,-24 51-144,1-1 1,1 2-1,2 0 1,31-42-1,-47 68 161,0 1 0,0 0-1,1-1 1,-1 1 0,0 0-1,0-1 1,1 1-1,-1 0 1,0-1 0,1 1-1,-1 0 1,0-1 0,1 1-1,-1 0 1,1 0-1,-1-1 1,0 1 0,1 0-1,-1 0 1,1 0 0,-1 0-1,1 0 1,-1 0 0,0 0-1,1-1 1,-1 1-1,1 0 1,-1 1 0,1-1-1,-1 0 1,1 0 0,-1 0-1,1 0 1,5 15 9,-4 29-13,-2-39 12,0 206 508,0-210-305,14-25-26,4-5-387,14-23-162,2 1 0,69-77 0,-67 100 644,-35 27-254,1 0 0,-1 1 0,0-1 0,0 1 0,0-1 1,1 1-1,-1-1 0,0 1 0,0 0 0,1 0 0,-1 0 0,0-1 0,1 1 0,-1 0 1,0 1-1,1-1 0,-1 0 0,0 0 0,0 0 0,1 1 0,-1-1 0,0 1 1,0-1-1,1 1 0,-1-1 0,0 1 0,0 0 0,0 0 0,0-1 0,0 1 0,0 0 1,0 0-1,1 2 0,5 10 2,-1 0 0,0 0 0,-1 1 0,0 0 0,-1 0 0,-1 0 0,0 0 0,1 20 0,9 38-244,-13-70 68,1 0 1,-1 0-1,1 0 0,0 0 1,0 0-1,-1 0 1,1 0-1,1-1 0,-1 1 1,0 0-1,0-1 1,0 1-1,1-1 0,-1 1 1,1-1-1,-1 0 1,4 2-1,-2-1-452,0-1-1,0 0 1,1 0 0,-1 0-1,0-1 1,1 1 0,-1-1 0,0 0-1,5 0 1,16 0-6032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212 642 3169,'0'0'6182,"12"-16"-5242,-9 10 1978,-3-10-2387,-1 1 0,0-1 1,-5-20-1,6 32-517,-1 1 0,0-1 0,0 0 0,-1 0 0,1 1 0,-1-1 0,0 1 0,0-1 0,0 1 1,0 0-1,0 0 0,-1 0 0,1 0 0,-1 0 0,0 1 0,0-1 0,0 1 0,0 0 0,-5-3 0,6 4-1,-1 0 1,0 0-1,0 0 0,0 1 1,0-1-1,0 1 0,0-1 1,0 1-1,0 0 0,0 0 1,0 1-1,0-1 0,1 0 1,-1 1-1,0 0 0,0 0 1,0 0-1,0 0 0,1 0 1,-1 0-1,0 1 0,1-1 0,-1 1 1,1 0-1,0 0 0,-1 0 1,1 0-1,0 0 0,0 0 1,0 1-1,-2 3 0,-4 6 32,0 1-1,1 0 1,0 0-1,-8 26 0,5-8 23,2 0-1,1 0 0,1 1 1,2 0-1,1 0 0,2 35 1,0-67-63,1 0 1,0 0 0,0 1-1,0-1 1,0 0 0,0 1-1,0-1 1,0 0 0,0 0-1,0 1 1,0-1 0,0 0-1,0 1 1,0-1 0,0 0-1,0 1 1,0-1 0,0 0-1,0 0 1,0 1 0,0-1-1,0 0 1,0 1 0,1-1-1,-1 0 1,0 0 0,0 1-1,0-1 1,1 0 0,-1 0-1,0 1 1,0-1 0,0 0-1,1 0 1,-1 0 0,0 0-1,1 1 1,-1-1 0,0 0-1,0 0 1,1 0 0,-1 0-1,0 0 1,1 0 0,-1 0-1,0 0 1,1 0 0,-1 0-1,0 0 1,0 0 0,1 0-1,-1 0 1,0 0 0,1 0-1,-1 0 1,0 0 0,1 0-1,-1-1 1,0 1 0,11-9 45,-11 9-44,9-11 2,0-1 0,-1-1 1,0 1-1,-1-2 0,9-23 0,-10 22-153,1 1 1,0-1-1,1 1 0,0 1 1,18-23-1,-20 30 121,1-1 0,-1 1 1,1 1-1,0-1 0,0 1 1,1 1-1,0-1 0,-1 1 1,13-4-1,-16 6 53,0 1 1,0 0-1,0 1 0,0-1 1,0 1-1,0 0 0,1 0 1,-1 0-1,0 0 0,0 1 1,0 0-1,0-1 0,0 2 0,0-1 1,0 0-1,-1 1 0,1 0 1,0-1-1,-1 1 0,1 1 1,5 4-1,-7-5 35,0 0-1,1 0 1,-1 0-1,1-1 1,0 1-1,0-1 1,-1 1-1,1-1 1,0 0-1,0 0 1,0 0 0,0 0-1,1-1 1,-1 1-1,0-1 1,0 0-1,0 0 1,0 0-1,1 0 1,-1 0-1,5-2 1,-4 0-19,0 0 0,0 0 0,0 0 1,0-1-1,-1 1 0,1-1 0,-1 0 0,0 0 1,0 0-1,0 0 0,0-1 0,0 1 0,-1-1 0,4-6 1,10-19-107,-2-2 0,-1 0 1,-1-1-1,-2 0 1,7-38-1,20-171 141,-24 136 641,-20 186-150,-13 0-577,4-17 18,2 2 0,-7 92-1,21 87 24,1-236-33,0 0-1,0-1 1,1 1-1,0 0 1,0-1 0,1 0-1,0 0 1,8 15 0,-9-20 0,0 0 0,0-1 0,0 1 0,0 0 0,0-1 0,1 0 0,-1 1 0,1-1 1,-1 0-1,1 0 0,0 0 0,0-1 0,0 1 0,0-1 0,0 1 0,0-1 0,1 0 1,-1 0-1,0-1 0,0 1 0,1-1 0,-1 1 0,0-1 0,1 0 0,5-1 0,-6 0-6,0 0 0,0 0-1,0-1 1,0 1-1,0-1 1,0 0-1,0 0 1,0 0-1,-1 0 1,1 0-1,-1 0 1,1-1 0,-1 1-1,0-1 1,0 0-1,0 0 1,-1 1-1,1-1 1,1-4-1,27-67-44,-25 59 43,11-39-143,-13 38 120,2 1 1,-1 0-1,13-25 0,-17 40 27,0 0 0,1 0-1,-1 0 1,0 0 0,0 0 0,0 0-1,1 0 1,-1 0 0,0 0 0,0 0-1,1 0 1,-1 0 0,0 0-1,0 0 1,1 0 0,-1 1 0,0-1-1,0 0 1,0 0 0,1 0 0,-1 0-1,0 1 1,0-1 0,0 0-1,0 0 1,0 0 0,1 1 0,-1-1-1,0 0 1,0 0 0,0 0 0,0 1-1,0-1 1,0 0 0,0 0 0,0 1-1,0-1 1,0 0 0,0 0-1,0 1 1,0-1 0,0 0 0,0 0-1,0 1 1,0-1 0,0 0 0,0 1-1,3 15-155,-1-2 156,1-2 0,0 1 0,0 0 0,1-1 0,1 1 0,8 15 0,-11-24 11,-1-1 0,1 0-1,0 0 1,0 0-1,0-1 1,0 1-1,1 0 1,-1-1-1,1 1 1,0-1 0,-1 0-1,1 0 1,0 0-1,0 0 1,0-1-1,1 1 1,-1-1-1,0 0 1,0 1 0,1-2-1,-1 1 1,1 0-1,-1-1 1,1 1-1,-1-1 1,1 0 0,-1 0-1,1-1 1,4 0-1,-4-1-8,-1 0 0,1 0 0,-1-1 0,0 1 0,0-1 0,0 0 0,0 0-1,0 0 1,-1 0 0,0 0 0,1 0 0,-1-1 0,0 1 0,0-1 0,-1 0 0,1 1 0,0-6-1,8-12-42,122-229-403,-118 230 780,-14 20-328,1 0-1,-1 0 0,0 0 0,0 0 0,1 0 0,-1 0 0,0 0 0,0 0 0,0 0 0,1 0 0,-1 0 0,0 0 1,0 0-1,1 0 0,-1 0 0,0 0 0,0 1 0,0-1 0,1 0 0,-1 0 0,0 0 0,0 0 0,0 0 1,0 0-1,1 1 0,-1-1 0,0 0 0,0 0 0,0 0 0,0 1 0,0-1 0,0 0 0,0 0 0,0 0 1,1 1-1,-1-1 0,0 0 0,0 0 0,0 0 0,0 1 0,0-1 0,0 0 0,0 0 0,0 1 0,0-1 1,0 0-1,-1 51 194,0-29-238,1 51 113,-3 0 0,-21 125-1,-117 439 568,135-606-511,4-18-50,0 0 0,-1 0 0,0-1 0,-1 1 1,-9 20-1,12-32 128,-7-29 2003,0-38-1925,1-102 0,8 137-352,1 1 0,2-1 0,1 1 0,1 0 0,17-49 1,81-156-1941,-27 84-5918,-42 86-1238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215 108 6291,'0'0'12144,"2"-17"-11552,5-53-325,-8 69-264,1 0-1,0 0 1,-1 0 0,1 0-1,-1 0 1,0 0 0,1-1-1,-1 1 1,0 1 0,1-1-1,-1 0 1,0 0 0,0 0-1,0 0 1,0 1 0,0-1-1,0 0 1,0 1 0,0-1-1,0 0 1,0 1 0,-1 0-1,1-1 1,0 1-1,0 0 1,0-1 0,-1 1-1,1 0 1,0 0 0,0 0-1,0 0 1,-1 0 0,1 1-1,0-1 1,0 0 0,0 0-1,-1 1 1,1-1 0,-1 1-1,-7 0-1,-2-1-9,-1 0 1,0 1-1,1 0 0,-1 1 1,1 1-1,-20 6 1,27-8 5,0 1 0,0 0 0,0 0 1,0 0-1,1 1 0,-1 0 1,1-1-1,0 1 0,-1 0 1,1 0-1,1 1 0,-1-1 0,0 1 1,1-1-1,0 1 0,0 0 1,0 0-1,0 0 0,0 0 1,1 0-1,-2 8 0,1-2-1,0 1 0,1 0 0,0 0 0,0 0 0,1 0 0,1 0 0,0 0 0,3 12 0,-2-16-6,0 0 0,0 0 0,1 0 0,1 0 0,-1-1 0,1 1 0,0-1 0,0 0 0,1 0 0,0 0 0,0-1 0,9 8 0,2 0-1,-6-5 22,-1-1-1,0 1 1,0 1-1,-1 0 0,10 12 1,-17-19-11,0 0-1,0 0 1,0 0 0,0 0 0,0 0-1,0 0 1,-1 0 0,1 0 0,0 0 0,-1 0-1,0 0 1,0 0 0,1 0 0,-1 0-1,0 0 1,-1 1 0,1-1 0,0 0-1,-1 0 1,1 0 0,-1 0 0,1 0 0,-1 0-1,0 0 1,0 0 0,0 0 0,0 0-1,0-1 1,-1 1 0,1 0 0,0-1-1,-1 1 1,0-1 0,1 1 0,-1-1 0,0 0-1,-1 2 1,-7 3 14,1 1-1,-1-1 0,-1-1 1,1 0-1,-1 0 1,0-1-1,0-1 0,0 1 1,-21 2-1,32-6-11,0 0-1,0 0 0,0 0 0,-1 0 1,1 0-1,0-1 0,0 1 1,-1 0-1,1 0 0,0 0 1,0 0-1,0 0 0,0 0 0,-1 0 1,1 0-1,0-1 0,0 1 1,0 0-1,0 0 0,0 0 1,-1 0-1,1-1 0,0 1 0,0 0 1,0 0-1,0 0 0,0 0 1,0-1-1,0 1 0,0 0 1,0 0-1,0 0 0,0-1 1,-1 1-1,1 0 0,0 0 0,1-1 1,-1 1-1,0 0 0,0 0 1,0 0-1,0-1 0,0 1 1,0 0-1,0 0 0,0 0 0,0-1 1,0-3 33,1-5-54,1 0-1,0 0 1,0 0-1,0 1 1,1-1-1,0 1 1,1-1-1,0 1 1,1 0 0,-1 1-1,1-1 1,1 1-1,-1 0 1,1 0-1,10-8 1,16-15-522,68-49 0,-71 58 370,10-8 83,61-50-77,-99 79-52,-1 3 62,-6 264 845,6-265-680,0-1 0,0 0 1,0 1-1,0-1 0,0 1 1,0-1-1,0 1 0,1-1 1,-1 0-1,0 1 1,1-1-1,-1 0 0,1 1 1,0-1-1,-1 0 0,1 0 1,0 0-1,0 1 0,0-1 1,0 0-1,0 0 0,0 0 1,0-1-1,0 1 1,0 0-1,0 0 0,1 0 1,-1-1-1,0 1 0,0-1 1,1 1-1,-1-1 0,1 1 1,-1-1-1,0 0 0,1 0 1,-1 0-1,1 1 1,1-2-1,1 1 25,0 0-1,-1-1 1,1 0 0,-1 0-1,1 0 1,-1 0 0,1 0-1,-1-1 1,0 1 0,1-1 0,-1 0-1,0 0 1,0 0 0,4-5-1,46-53 174,-34 36-278,2 1-1,34-30 0,-47 46 55,1 1 0,-1 0 0,2 1 0,-1-1 0,0 2 0,1-1-1,0 2 1,0-1 0,0 1 0,1 1 0,12-2 0,-10 2 6,1 0-1,-1 1 1,1 1-1,-1 0 1,1 1-1,-1 1 1,16 3-1,-25-4 26,1 1 0,-1 0-1,0 0 1,1 0 0,-1 0 0,0 1-1,0-1 1,-1 1 0,1 0-1,-1 0 1,1 1 0,-1-1 0,0 1-1,0-1 1,0 1 0,-1 0-1,1 0 1,-1 0 0,0 1 0,0-1-1,-1 0 1,1 1 0,1 8-1,-2-6 26,1-1-1,-1 0 0,0 0 1,-1 1-1,1-1 0,-1 1 1,0-1-1,-1 0 0,0 1 1,0-1-1,-2 8 0,1-11-35,1 0 0,-1 0 0,1-1 0,-1 1 0,0 0 0,0-1 0,0 1 0,0-1 0,-1 0 0,1 0 0,-1 0 0,1 0 0,-1 0 0,0 0 0,1-1 0,-1 1 0,0-1 0,0 0 0,0 0 0,0 0 0,0 0-1,-1-1 1,-3 1 0,-6 2-117,0-2-1,0 1 0,-1-2 0,1 0 1,0 0-1,-1-1 0,1-1 0,-18-5 0,22 5-418,1-1-1,0-1 0,0 1 0,0-1 1,0-1-1,1 1 0,0-1 0,0-1 0,0 1 1,0-1-1,1-1 0,0 1 0,-9-13 1,-17-37-8439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235 259 384,'0'0'2639,"0"-37"338,1-9 2287,3-23-3267,0-37 536,-6 151-2598,-2 0-1,-1-1 1,-23 86 0,-58 134 333,19-64-171,50-149-98,9-32-65,2 1 1,0 0-1,1 0 0,1 0 1,-1 22-1,5-40-118,0-30-478,0-1-598,-1-4-1629,7-57 0,7 30-1416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3:59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7956,'0'0'4802,"121"123"-4690,-103-112 64,-6-11 656,-3 0 193,-3 0 303,0 0-1103,-6-14-97,0 1-128,-21 0-192,-18 5-1041,-8 0-1744,0-3-2226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4:00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33 227 2721,'0'0'13719,"5"-24"-12458,17-77-498,-20 95-739,0 0-1,0 1 1,1-1-1,0 1 1,0-1-1,0 1 1,0 0-1,1 0 1,0 1-1,0-1 0,1 1 1,-1-1-1,1 1 1,0 1-1,0-1 1,0 1-1,0 0 1,1 0-1,-1 0 1,1 1-1,0 0 1,0 0-1,-1 0 0,1 1 1,0 0-1,1 0 1,-1 1-1,7-1 1,-10 2-29,0-1 0,0 1 0,0 0 0,0 0 0,0 0 1,0 0-1,0 0 0,0 1 0,0-1 0,0 1 0,-1 0 0,1 0 1,-1 0-1,1 0 0,-1 0 0,0 1 0,0-1 0,0 1 0,0-1 1,0 1-1,-1 0 0,1 0 0,-1 0 0,1 0 0,0 3 0,5 13-58,-1 0-1,7 37 0,-11-45 48,9 67-12,-3 0-1,-4 0 0,-11 147 1,-3-150 35,-3-1 1,-3-1 0,-47 131 0,-7 31-19,59-192-2,3 0 0,2 1 0,-2 68 0,8-111 13,1 0 1,-1 0 0,0 0-1,0 0 1,0 0-1,1 0 1,-1 0 0,0 0-1,1 0 1,-1 0 0,1 0-1,-1 0 1,1 0 0,0 0-1,-1 0 1,1 0 0,0-1-1,0 1 1,-1 0 0,1 0-1,0-1 1,0 1 0,0-1-1,0 1 1,0-1 0,0 1-1,0-1 1,0 1 0,0-1-1,0 0 1,0 0 0,0 1-1,0-1 1,1 0 0,-1 0-1,0 0 1,0 0 0,0 0-1,0-1 1,0 1 0,0 0-1,0 0 1,2-2 0,3 1 38,-1 0 1,1-1 0,-1 0 0,1 0-1,-1 0 1,0-1 0,0 1 0,6-6-1,4-5-20,-1-2 0,0 0-1,0 0 1,-2-1-1,0-1 1,-1 0 0,-1-1-1,0 0 1,9-25-1,1-11 48,-2 0-1,11-61 0,-29 128-98,-1 1-1,0-1 1,-4 21 0,-17 48-6,5 1 0,-8 91 0,1 173 163,12-140-94,2-60 116,-26 301 444,-37-9 723,63-394-1155,-3-1 0,-1 0 1,-3-1-1,-1 0 0,-31 52 1,49-95-154,0 1 0,0-1 1,-1 1-1,1-1 1,0 1-1,0-1 1,-1 0-1,1 1 0,0-1 1,-1 1-1,1-1 1,0 0-1,-1 1 1,1-1-1,-1 0 0,1 1 1,0-1-1,-1 0 1,1 1-1,-1-1 1,1 0-1,-1 0 0,1 0 1,-1 0-1,1 1 1,-1-1-1,0 0 1,1 0-1,-1 0 1,1 0-1,-1 0 0,1 0 1,-1 0-1,1-1 1,-1 1-1,1 0 1,-1 0-1,1 0 0,-1 0 1,1-1-1,-1 1 1,1 0-1,-1 0 1,1-1-1,-1 1 0,1 0 1,0-1-1,-1 1 1,1-1-1,0 1 1,-1 0-1,1-1 0,0 1 1,-1-1-1,1 1 1,0-1-1,0 1 1,0-1-1,-1 1 0,1-1 1,0 1-1,0-1 1,0 1-1,0-1 1,0 0-1,-11-38-582,11 38 550,-3-20-2040,1 0-1,1-27 0,1-5-8793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3:44:0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12022,'0'0'1744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06:00.66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13969 790 31 0,'0'-6'8'0,"3"0"13"15,-1-1 0-15,0 2 10 16,-2-1 62-16,0-2-84 16,0 2 79-16,0 0-20 15,0 0-49-15,0-1 91 16,0 4-69-16,0 1-12 15,0 0-8-15,0 2-21 16,0 0 16-16,0 0-16 0,0 0 0 16,0 0 1-1,0 0 5-15,0 0-6 0,0 0 0 16,0 0 7 0,0 0-11-16,0 0 4 0,0 0 0 15,0 0 10-15,0 0-5 16,0 0 7-16,0 0 19 15,0 0-3-15,0-3 33 16,0-1-30-16,-2-3-29 16,-3 3 28-16,3 0-29 15,0 2 31-15,2 2 24 16,0 0-39-16,0 0 4 0,0 0-21 16,0 0-13-16,0 0 5 15,0 0-16-15,0 10 24 16,0 11-5-16,0 10 13 15,0 7-7-15,-2 4-1 16,0 6 4-16,0 1-8 16,2 0 6-16,-3-1-2 15,1-6 0-15,2-7 7 16,-2-5-12-16,0-9 5 16,-1-4-9-16,1-5 8 15,2-7-125-15,0-5-35 16,0 0-137-16,0-5-19 15</inkml:trace>
  <inkml:trace contextRef="#ctx0" brushRef="#br0" timeOffset="347.58">13869 760 318 0,'0'0'207'15,"0"0"-98"-15,0 0-67 16,0 0 3-16,0 0-9 16,0 0-28-16,67-119 13 15,-34 104-7-15,-1 2-14 16,-6 6 0-16,-3 2 1 16,-4 5 10-16,2 0-11 15,-3 8-1-15,-5 13-5 0,-1 2-16 16,-8 0 21-16,-4 0-21 15,0 2 19-15,-7-5 3 16,-17 2 15-16,-3 0 6 16,-2-4-1-16,2 2-13 15,0-2 1-15,5-4-8 16,7 0-18-16,6-2-82 16,9-8-221-16,0-4-29 15</inkml:trace>
  <inkml:trace contextRef="#ctx0" brushRef="#br0" timeOffset="731.36">14287 738 104 0,'0'0'158'16,"0"0"-3"-16,0 0-55 15,0 0-43-15,0 0 11 16,0 0-4-16,0-18-49 0,0 18-3 16,0 0 4-16,0 0-9 15,0 0-14-15,0 4 5 16,0 16 2-16,0 9 25 15,0 8-14-15,0 4-1 16,0 2-8-16,0-2 5 16,0-6-7-16,0-3 0 15,0-6-5-15,0-3 3 16,-3-10-92-16,-2-4-1 16,3-8-109-16,-2-1 2 15,1 0 24-15</inkml:trace>
  <inkml:trace contextRef="#ctx0" brushRef="#br0" timeOffset="1156.35">14268 812 229 0,'0'0'154'15,"0"0"41"1,0 0-118-16,0 0-6 0,0 0-4 16,0 0-63-16,73-135 18 15,-52 122 7-15,-1-2-22 16,-3 6-10-16,2 0 3 15,-6 8 0-15,-2 1-10 16,0 0 2-16,-4 0 0 16,0 10-3-16,-3 9-12 15,-1 2 19-15,-3 5-20 0,0 2 8 16,-5 2 16 0,-19 4 0-16,-8-2 11 15,-1-2-11-15,0-6 0 16,6-8 3-16,9-7-3 0,11-8 0 15,5-1 13-15,2 0-11 16,0 0 33-16,0 0 27 16,4-1-15-16,11-8 3 15,1 7-44-15,3 2 12 16,4 0-18-16,4 5-1 16,0 18-2-16,-4 3 3 15,-8 3-1-15,-3 0-21 16,-8-2-44-16,-4-8-34 15,0-2-1-15,0-9-78 16,0-8-54-16,0 0-56 0</inkml:trace>
  <inkml:trace contextRef="#ctx0" brushRef="#br0" timeOffset="1562.82">14580 785 330 0,'0'0'215'15,"0"0"-112"-15,0 0-30 16,0 0-49-16,0 0 5 16,0 0 51-16,0-15-56 15,0 15-4-15,0 0 22 16,0 0-40-16,0 0 8 16,0 0-10-16,0 0-32 15,0 3 32-15,-11 22 2 0,1 8 4 16,2 4-12-16,8 4 14 15,0-2-8-15,0-1 0 16,8-4 4-16,7-6-19 16,3-10 11-16,-3-6 4 15,3-7-5-15,-3-5 20 16,4-5-15-16,1-18 27 16,-3-12-26-16,-5-4 23 15,-8-4-24-15,-4 5-3 16,0 6-13-16,0 8 8 15,-9 8 7-15,-4 7-21 16,-1 6-18-16,-3 3-6 16,-2 0-107-16,2 12 29 0,3 6-113 15,8-4-53-15</inkml:trace>
  <inkml:trace contextRef="#ctx0" brushRef="#br0" timeOffset="1871.65">14841 752 323 0,'0'0'326'0,"0"0"-264"16,0 0-13-16,0 0-4 15,0 0-20-15,0 0 16 16,27-14-2-16,2 6-33 16,5 2 33-16,-1-1-33 15,0 2-2-15,-4 3-4 16,-4 0 0-16,-6 2-7 16,-5 0-84-16,-3 0-62 15,-7 0-35-15,-4 0-50 16,0 2 5-16</inkml:trace>
  <inkml:trace contextRef="#ctx0" brushRef="#br0" timeOffset="2147.48">14975 710 42 0,'0'0'124'0,"0"0"-39"0,0 0-3 16,0 0-17 0,0 0-65-16,0 0 12 0,-38 54-1 15,38-18 15-15,0 4 3 16,0 2 27-16,9-1-43 15,0-6 45-15,-4-5-2 16,-3-8-29-16,-2-4 24 16,0-5-24-16,0-3 1 15,-14-5 25-15,-3-1-19 16,-2-4 29-16,2 0-39 0,1 0-19 16,1 0 25-16,3 0-24 15,6-1-12-15,6-6-3 16,0 1-47-16,0 1-80 15,4-4-112-15,16 0-126 16</inkml:trace>
  <inkml:trace contextRef="#ctx0" brushRef="#br0" timeOffset="2519.69">15165 776 243 0,'0'0'237'16,"0"0"-51"-16,0 0-135 16,0 0 18-16,0 0-30 0,0 0-26 15,0 0 7-15,0-46-20 16,0 46 0-16,0 0-12 16,0 0 0-16,0 0-15 15,0 10 23-15,0 10 4 16,-8 5 0-16,2 4 8 15,-3 3 4-15,3-1 27 16,1 2-34-16,0-3 10 16,5 0-5-16,0-2-1 15,0-1-12-15,10-6 3 16,7-3 0-16,4 1 1 16,3-7 10-16,0-5-11 0,3-3 25 15,-2-4-20 1,1 0 0-16,-1 0-5 0,-2-7-93 15,-6-11-37-15,-5-3-208 16</inkml:trace>
  <inkml:trace contextRef="#ctx0" brushRef="#br0" timeOffset="2732.39">15144 906 363 0,'0'0'199'0,"0"0"-152"16,0 0-7-16,0 0 26 0,0 0-58 16,0 0 13-16,136-29-21 15,-107 26 9-15,-9 1-18 16,-11 0-15-16,-9 0-72 16,0-1-81-16,-11-2-54 15,-20-4 18-15</inkml:trace>
  <inkml:trace contextRef="#ctx0" brushRef="#br0" timeOffset="2858.39">15144 906 13 0,'-70'-124'136'0,"70"124"97"16,0 0-41-16,0 0-81 15,0 0-78-15,0 0 6 16,44-65-29-16,-13 60-10 0,9 3-2 16,0 2-125-16,5 0-78 15,4 0-71-15</inkml:trace>
  <inkml:trace contextRef="#ctx0" brushRef="#br0" timeOffset="3376.39">15610 738 192 0,'0'0'141'15,"0"0"-109"-15,0 0-27 16,0 0 2-16,0 0-4 15,0 0 7-15,0 8 6 16,0-1 0-16,0 1 12 16,0 2 9-16,0 3-33 0,0-1 34 15,0-2-29-15,0-2-6 16,0-3 3-16,0-2 0 16,0-1-1-16,0-2 1 15,0 0-5-15,0 0 62 16,0 0-2-16,0 0-5 15,0-12-39-15,0-2-9 16,-2-4-8-16,0-1 0 16,-3 4 2-16,-1 0-7 15,-2 6 5-15,2 2-8 0,4 4 4 16,-5 3-13 0,1 0 15-16,-6 0 2 0,-1 12 0 15,0 4-10-15,-1 5 10 16,4 6 0-16,-2 1 29 15,7 4-22-15,3 0 28 16,2 2 13-16,0 0-31 16,0 1 48-16,11-5-60 15,12-6 4-15,1-9 23 16,8-4-27-16,7-11 12 16,6 0 1-16,4-12-5 15,0-16-13-15,-4-5-55 16,-5 1-101-16,-6-2-153 15</inkml:trace>
  <inkml:trace contextRef="#ctx0" brushRef="#br0" timeOffset="3633.99">15863 691 521 0,'0'0'222'16,"0"0"-68"-16,0 0-109 15,0 0 1-15,0 0-22 16,0 0-6-16,25-14 58 16,5 6-73-16,-1 1 5 15,0-2 5-15,0 4 0 16,-3-2-18-16,-3 1 5 16,-6 2-86-16,-5 3 17 15,-8 1-81-15,-4 0-64 0,0 0-17 16,0 0-26-16,-13 0 139 15</inkml:trace>
  <inkml:trace contextRef="#ctx0" brushRef="#br0" timeOffset="3801.76">15971 659 43 0,'0'0'11'0,"0"0"28"16,0 0-6-16,0 0 32 16,0 0 25-16,0 0-22 15,-24 114 10-15,26-81-1 16,12 1-50-16,-4 3 11 15,0-4-13-15,-3-3-23 16,-3-3 23-16,-4-8-25 16,2-7-6-16,0-8-154 0,-2-4-177 15</inkml:trace>
  <inkml:trace contextRef="#ctx0" brushRef="#br0" timeOffset="5056.88">17019 635 156 0,'0'0'138'16,"0"0"-42"-16,0 0 95 15,0 0-105-15,0 0-46 16,0 0 48-16,-9-20-25 0,9 20-7 16,-2 0-30-16,2 0-20 15,0 0-12-15,0 0 1 16,0 4-21-16,0 17 26 16,0 10-7-16,0 4-4 15,0 3 15-15,0 0-4 16,0-1 16-16,2-5-16 15,-2 1-2-15,0-8-2 16,0-6-99-16,0-5 21 16,0-6-43-16,0-6-112 15,0-2-14-15</inkml:trace>
  <inkml:trace contextRef="#ctx0" brushRef="#br0" timeOffset="5223.79">16995 645 201 0,'0'0'92'16,"0"0"-37"-16,0 0-55 15,0 0 0-15,0 0-23 16,0 0 21-16,124-51-78 16,-97 51 1-16,-6 0-62 15</inkml:trace>
  <inkml:trace contextRef="#ctx0" brushRef="#br0" timeOffset="5396.69">17028 793 113 0,'0'0'109'0,"0"0"14"16,0 0-81-16,0 0 27 16,0 0-69-16,0 0 3 15,2 15 32-15,32-15 22 16,5 0-57-16,2-8-40 15,-3 1-129-15,-9-1-42 16</inkml:trace>
  <inkml:trace contextRef="#ctx0" brushRef="#br0" timeOffset="5716.58">17289 638 195 0,'0'0'128'16,"0"0"9"-16,0 0 8 0,0 0-105 15,0 0 59-15,0 0-50 16,-11-41-37-16,8 41 11 16,3 0-23-16,0 0-19 15,-2 2 19-15,2 20-24 16,-2 10 24-16,0 4 0 16,0 2 2-16,0 1 8 15,2-5-10-15,0-4 0 16,0-4 16-16,0-5-5 15,0-10-2-15,0-3-9 16,6-4 0-16,5-4 22 0,7 0 3 16,7 0 3-16,6 0-1 15,4-12-27-15,3-6-29 16,2-1-81-16,-4-2-128 16,-7 1-51-16</inkml:trace>
  <inkml:trace contextRef="#ctx0" brushRef="#br0" timeOffset="6112.35">17597 720 13 0,'0'0'238'0,"0"0"6"15,0 0-111-15,0 0-57 16,0 0 13-16,0 0-35 0,-31-53 15 16,28 53-56-16,0 0-7 15,-3 0-1-15,-3 0-5 16,-4 2-3-16,-1 17 0 15,1 3-3-15,2 6-12 16,4 4 16-16,5 3 2 16,2-2-13-16,0 1 5 15,2-4 8 1,19-8 0-16,-2-6 8 0,6-8-8 16,-1-8 0-16,5 0 7 15,3-13 28-15,-3-19-23 16,-9-3 1-16,-7-2-8 15,-13 4-1-15,0-1 9 0,0 4-9 16,-15 6 6-16,-6 5 24 16,1 9-33-16,-3 9 6 15,0 1-7-15,2 0-22 16,1 9 21-16,7 10-70 16,7-1-54-16,6 2 4 15,0-2-146-15,0-6-46 16</inkml:trace>
  <inkml:trace contextRef="#ctx0" brushRef="#br0" timeOffset="6826.18">17877 659 298 0,'0'0'209'0,"0"0"-46"15,0 0-69-15,0 0-6 16,0 0-16-16,0 0-68 16,7-19 35-16,-7 17-6 15,0 2-22-15,0 0 25 16,0 0-17-16,0 0-19 16,0 0 5-16,0 0-5 15,0 0 0-15,0 0-1 16,0 0-26-16,0 0 26 15,0 11-16-15,0 11 17 0,-7 6-4 16,3 3 4-16,0-1 0 16,4 2-1-1,0-5 0-15,0 0 1 0,0-7 0 16,0-9-14-16,0-4 3 16,0-5 9-16,0-2 2 15,0 0 23-15,0 0-22 16,4-9 27-16,0-10-28 15,3-3 1-15,-3 0 2 16,4-4-1-16,0-1-2 16,3 6 2-16,1-2 12 15,-4 8-10-15,1 4 8 16,-5 5-1-16,1 5 30 16,-5 1-31-16,0 0-9 15,3 0-1-15,1 0-27 0,7 1 22 16,5 17 1-16,3 5 8 15,4 4-7-15,4 4 5 16,2-1-2-16,0-2 0 16,-4-7 7-16,-8-10-7 15,-6-5 0-15,-4-4 0 16,-5-2 16-16,0 0-14 16,1-5 15-16,-1-18 32 15,-2-9-46-15,0-8 27 16,0-2-23-16,0-2 4 15,-5 1-12-15,-9 8 1 16,4 11 0-16,3 4-2 16,3 13-34-16,4 7-9 0,0 0-68 15,0 0-111-15,4 0-244 16,19 0 103-16</inkml:trace>
  <inkml:trace contextRef="#ctx0" brushRef="#br0" timeOffset="7380.26">18455 583 213 0,'0'0'201'0,"0"0"-68"16,0 0-68-16,0 0-54 0,0 0-7 15,0 0-4-15,0 0 0 16,11 0-1-16,-9 0 1 15,0 7 0-15,1 0 0 16,-1 5 2-16,2 0-2 16,1 0 0-16,-1 0 2 15,3 0-2-15,-5-5 0 16,-2-4 0-16,2-3 1 16,-2 0 11-16,0 0 63 15,0 0 54-15,2 0-17 16,-2 0-12-16,3-14-99 15,-3-1 2-15,0-2-3 0,0 4-10 16,0-1 8-16,-9 1-4 16,-2 5-7-16,0 2-2 15,-3-1-10-15,-1 7 19 16,1 0 3 0,1 0-31-16,-1 0 31 0,1 9 2 15,-3 7-2-15,1 7-4 16,1 2 7-16,1 4 0 15,5 0-3-15,5 2 3 16,3-1 0-16,0 0 16 16,7 0-13-16,14-4 46 15,6-4-38-15,0-8 18 16,2-4 13-16,0-8-38 0,-2-2 15 16,0 0-8-16,0-6-3 15,2-16-16-15,2-5-67 16,-2 1-119-16,0-6-229 15</inkml:trace>
  <inkml:trace contextRef="#ctx0" brushRef="#br0" timeOffset="8062.94">18858 523 361 0,'0'0'185'0,"0"0"-66"0,0 0-77 15,0 0 21 1,0 0-15-16,0 0-30 16,-9-24 37-16,9 24-41 0,0 0 13 15,0 0 37-15,0 0-60 16,0 0-8-16,0 0-2 16,0 24-13-16,0 13 18 15,0 4 1-15,0 3 0 16,0-1 9-16,0-1 0 15,0-2-9-15,0-4 0 16,0-6 7-16,0-8-24 16,0-8 1-16,0-6-49 15,0-4 24-15,0-4-75 16,-4 0 57-16,-2-4 8 16,0-13-116-16,2-6 116 0,4-1-2 15,0 1 53-15,0 3 48 16,0 5 58-16,0 3 22 15,0 1-8-15,2 6-29 16,8-1-22-16,-2 2-69 16,5-1 8-16,1 3-22 15,3-1 19-15,6 1-5 16,-3 0 0-16,0-2-15 16,-2 0 11-16,-2 0-29 15,-1-5-19-15,-4 4 12 16,-1-4-42-16,-2-3 46 15,-6-2-2-15,-2-1-10 16,0-6 48-16,0 2 2 0,0-4 16 16,-4 2 61-1,-2 3-24-15,1 7 19 0,5 7-13 16,0 2 0-16,0 2 9 16,0 0-65-16,0 0 4 15,0 0-18-15,0 0-10 16,0 16 7-16,0 14 4 15,0 7 16-15,-2 2-1 16,2 1-7-16,0 0 0 16,-3 0-6-16,3 0-108 15,0-7-84-15,0-11-120 16</inkml:trace>
  <inkml:trace contextRef="#ctx0" brushRef="#br0" timeOffset="8641.27">19223 609 417 0,'0'0'178'16,"0"0"-77"-16,0 0-46 16,0 0-35-16,0 0-3 15,0 0-17-15,8-12-5 16,-8 12-8-16,0 0-10 15,0 2 21-15,-3 12 0 16,-6 4 2-16,-2 3 4 16,-3 3 3-16,-1 3-7 0,-1 1 3 15,3 1 2-15,3-4 13 16,0-4-18-16,3-5 2 16,3-7 5-16,2-2-2 15,2-5-5-15,0-2 9 16,0 0-5-16,0 0 24 15,0-9-18-15,0-14-4 16,0-5-9-16,0-6 3 16,4 0-3-16,11-5-8 15,6 4 11-15,-3-2-1 16,-1 5 1-16,-1 4 0 16,-5 4 38-16,-2 9-29 0,-2 4 31 15,-5 10 2 1,1 1-38-16,-3 0 13 0,0 0-17 15,0 0 0-15,0 0-14 16,0 0 7-16,2 5 6 16,6 19-8-16,1 6 17 15,5 8-10-15,1 5 2 16,1-2 0-16,2 1-1 16,0-3 5-16,0-7-4 15,-3-4 0-15,-1-2-6 16,-3-8-62-16,-5-4-52 15,-6-7-126-15,0-7-124 16</inkml:trace>
  <inkml:trace contextRef="#ctx0" brushRef="#br0" timeOffset="9067.87">19092 776 435 0,'0'0'297'0,"0"0"-158"15,0 0-68-15,0 0-64 16,0 0-7-16,0 0 11 16,150-52-6-16,-108 43-10 15,-2 0-30-15,-2-1-20 16,-5-1-7-16,-4-1-70 16,-4 1-42-16,-8-2 44 15,-3 2 58-15,-7-1 72 0,-3 4 50 16,-2-1 48-16,-2 3 67 15,0 2-58-15,0 0-9 16,0 3-5-16,0 1-62 16,0 0 8-16,0 0-7 15,0 0-21-15,0 0 32 16,0 0-43-16,0 0 2 16,0 0-2-16,0 0-24 15,0 14 12-15,0 16 10 16,0 3 4-16,0 8 3 15,0-1-3-15,0 0-2 16,0-4 0-16,0-6-21 16,0-4-27-16,0-8-33 0,0-6-68 15,0-5-39-15,0-7-78 16</inkml:trace>
  <inkml:trace contextRef="#ctx0" brushRef="#br0" timeOffset="9489.64">19471 666 104 0,'0'0'141'0,"0"0"-87"15,0 0 37-15,0 0-19 16,0 0-5-16,0 0-15 16,20-86-11-16,-6 71 3 0,3 3 42 15,-1 0-19 1,0 2 3-16,-3 2-44 0,-4 4-13 15,0 4-10-15,-3 0 4 16,-1 0-8-16,0 0 1 16,-1 8 0-16,-4 8-18 15,0 4 18-15,0 4 0 16,-4-2-7-16,-19 2 1 16,-4 0 6-16,-6-1 9 15,2-4-5-15,4-3 8 16,9-7-11-16,9-6-1 15,9 0 10-15,0-2 0 16,0-1 26-16,0 0 7 0,2 3-32 16,19 1 14-16,3 4-23 15,5 7-1-15,0 8-1 16,5 3-3-16,1 4-4 16,1 0-12-16,1-4-119 15,-3-10-146-15,-3-14-297 16</inkml:trace>
  <inkml:trace contextRef="#ctx0" brushRef="#br0" timeOffset="10060.24">19796 553 391 0,'0'0'313'16,"0"0"-138"-16,0 0-92 16,0 0-39-16,0 0 42 15,0 0-51-15,52-25-32 16,-21 16 1-16,3-3 7 15,-3 2-11-15,0 3 0 16,-4 0 5-16,-5 1-11 0,-2 5 6 16,-2-2-97-16,-7 0 45 15,-5 3-66-15,-3 0 2 16,-3 0-1-16,0-1-13 16,0-1-8-16,-7 0 23 15,-6 0 82-15,-3 0 27 16,1 0 12-16,1-1 30 15,3 3 8-15,5 0 20 16,1-1 20-16,3 1-29 16,0-2 6-16,2 2 31 15,0 0-38-15,0 0 13 16,0 0-35-16,0 0-32 16,0 14-4-16,0 16-22 0,0 14 26 15,9 7 38-15,1 2-38 16,-1 0 21-16,-1-5-9 15,-2-2-9-15,0-8 14 16,1-8-17-16,0-6-4 16,0-12-54-16,1-12-186 15,3 0-139-15</inkml:trace>
  <inkml:trace contextRef="#ctx0" brushRef="#br0" timeOffset="10539.78">20280 256 295 0,'0'0'186'0,"0"0"-26"0,0 0-33 16,0 0 0-16,0 0-101 16,0 0-26-16,-2-25-9 15,27 52-7-15,10 20 16 16,5 13 0-16,-1 10 2 16,-13 6 30-16,-12 3-21 15,-14-5 19-15,0-3 4 16,-21-1-21-16,-12-7 26 15,-7-1-39-15,-3-4 0 16,3-9-12-16,3-12-131 0,5-21-279 16</inkml:trace>
  <inkml:trace contextRef="#ctx0" brushRef="#br0" timeOffset="11745.82">13905 572 231 0,'0'0'204'15,"0"0"-114"-15,0 0-40 16,0 0-19-16,0 0 33 16,0 0-10-16,0-15-24 15,0 15 29-15,0 0-57 16,0 0 0-16,-4 0-2 15,-15 10-14-15,-8 15 14 16,-10 9 12-16,-5 11 5 0,1 8 37 16,3 11-39-1,7 4 8-15,14 6-6 0,10 2-5 16,7-4-10-16,18-5-2 16,31-6 0-16,29-6 11 15,27-9-11-15,20-14-97 16,12-22-223-16</inkml:trace>
  <inkml:trace contextRef="#ctx0" brushRef="#br0" timeOffset="21014.83">14520 2123 32 0,'0'0'49'0,"0"0"-7"16,0 0 14-16,0 0-26 15,0 0 29-15,0 0 9 16,0 0-49-16,-13-38 0 16,11 28 26-16,-3 2-12 15,3-2 15-15,-3 2-20 16,1 0-15-16,2 1 26 16,-3 4-13-16,3-1 5 0,0 2-11 15,2 0-18-15,0 0 23 16,0 2-6-16,0 0-18 15,0 0 19-15,0 0-20 16,0 0 0-16,0 0 0 16,0 0-10-16,0 0 3 15,0 8-4-15,-2 14 11 16,0 7-9-16,2 2 9 16,0 3 0-16,0 2 0 15,0-2 2-15,0 0-2 16,0-1 0-16,0-3 5 15,0-6-1-15,0-2-4 0,0-8 0 16,2-6 12-16,0 0-12 16,0-7 4-16,0-1 11 15,-2 0-13-15,2 0 50 16,-2 0-24-16,0 0 7 16,0 0 5-16,0 0-38 15,0 0 12-15,0 0-14 16,0 0 7-16,0 0 0 15,0 0-7-15,0 0-8 16,0 0-1-16,-13 0 5 16,-7 0-1-16,-9 0 5 15,0 0 0-15,-4-1 1 16,-3 1 0-16,3 0-1 16,4 0 0-16,2 0 4 15,9 0-4-15,11 0 0 0,5 0 7 16,2 0-1-16,0 0-6 15,4 0 0-15,23-2 5 16,11-7-2-16,11 2 17 16,3 0-19-16,-2-2 14 15,-4 6-9-15,-9-4-2 16,-8 3-4-16,-8 2 0 16,-11 0 5-16,-3 0-13 15,-5 2-18-15,-2 0-61 16,0 0-16-16,0-3-81 15,0-2-56-15,0-7-25 16</inkml:trace>
  <inkml:trace contextRef="#ctx0" brushRef="#br0" timeOffset="21294.06">14250 2034 29 0,'0'0'177'0,"0"0"-5"15,0 0-15-15,0 0-40 16,0 0-74-16,0 0-38 16,14-53-5-16,24 45 10 0,1 6 1 15,4 0-11-15,-5 2 3 16,-9 0 6-16,-2 0-9 15,-7 0 1-15,-2-2-2 16,2 0-55-16,3 0-123 16,-4-5-107-16</inkml:trace>
  <inkml:trace contextRef="#ctx0" brushRef="#br0" timeOffset="23002.27">14710 2215 17 0,'0'0'77'0,"0"0"-39"16,0 0-4-16,0 0-7 16,0 0-11-16,0 0 28 15,-2-12-6-15,2 5 8 16,0-1 29-16,-3 1-26 16,3 2 70-16,0 0-87 15,0 3 15-15,0 0 9 16,0 2-45-16,0-1 14 0,0 1-12 15,0 0-9 1,0 0 29-16,0 0-33 0,0 0 0 16,0 0-8-16,0 0-2 15,0 0 2-15,0 7 4 16,0 11 4-16,-2 3-9 16,-1 1 9-16,3 0 0 15,0 2 1-15,0-2 5 16,0-2-6-16,0-4 0 15,3-3 2-15,4-6-19 16,-3-2 6-16,1-5 11 16,3 0-3-16,-3 0 9 15,2 0 32-15,-3 0-19 16,-4 0-19-16,0 0 24 16,0 0-24-16,0 0 0 0,0 0-11 15,0 0 0 1,0 0 11-16,0 0 0 0,0 0 4 15,0 0 2-15,0 0-6 16,0-3 0-16,0 1 5 16,0 0 10-16,0-3-15 15,0 0 0-15,3-5 9 16,-1-4-9-16,0-3 0 16,2 0 0-16,1-1-8 15,1-3 11-15,4-1-6 16,-2 1 3-16,3 0 0 15,-1 5 0-15,-2 2 0 0,-3 7 0 16,-3 4-4 0,0 1 9-16,-2 2-5 0,0 0 0 15,0 0-2-15,0 0-14 16,0 0 7-16,0 0-12 16,0 5 17-16,0 9-32 15,0 1 36-15,0 7 0 16,0 1 2-16,0 1 6 15,0-2-8-15,2-1 0 16,0-3-4-16,-2-6 9 16,2-1-5-16,-2-7 0 15,0-2 3-15,4-2 9 16,-2 0-12-16,2 0 9 16,2 0 26-16,3-12-28 15,5-5-7-15,-1 2 0 0,1-1 6 16,-1-1-8-16,-2 4 2 15,0-3-6-15,0-1-7 16,-2 3-4-16,0 3 17 16,-2-1 0-16,-3 5 2 15,-2 4-1-15,-2 1-1 16,2 2 0-16,-2 0-4 16,0-2 6-16,0 2-2 15,0 0 0-15,0 0-1 16,0 0-11-16,0 0 10 15,0 0-13-15,0 0 7 16,0 14-4-16,0 1 12 0,0 4 7 16,0 2 2-16,7 2-2 15,5 3-7-15,-1-1 0 16,5 0-1-16,1-4 10 16,-3-2-9-16,1-9 0 15,-5-6 7-15,0-4-20 16,3 0 3-16,5-7 2 15,5-16-3-15,-4-5-49 16,0-2-35-16,-4 2-67 16,-3 4 45-16,-6 0-14 15,-2 2 86-15,-2 1 38 16,-2 1 7-16,0 2 15 16,0 5 6-16,0 0 45 0,0 1-1 15,0 6 9-15,0 3 41 16,0 0-41-16,0 3-4 15,0 0-42 1,0 0 16-16,0 0-7 0,0 0-36 16,0 0 24-16,0 0-25 15,0 0-4-15,0 0-6 16,0 17 5-16,0 16 5 16,0 9 0-16,0 12 12 15,0 11-12-15,0 9 2 16,0 7 0-16,3-2 29 15,6 0-27-15,0-10 7 0,-3-8-10 16,-4-8 12-16,3-14-11 16,-3-11-2-16,-2-8 0 15,0-12 2-15,2-6 6 16,1-2-8-16,2 0 14 16,-1-2-12-16,2-18-2 15,1-9-112-15,0-4-67 16,-5-7-36-16,-2-3 5 15</inkml:trace>
  <inkml:trace contextRef="#ctx0" brushRef="#br0" timeOffset="23303.11">15198 2264 56 0,'0'0'144'16,"0"0"-44"-16,0 0 22 15,0 0-16-15,0 0-25 0,0 0-5 16,-38-175-47-16,38 163-18 15,7 2-6-15,10 3-5 16,2 4-2-16,-2 3 2 16,7 0 0-16,-1 0 5 15,-3 3-4-15,0 14-1 16,-4 5 0-16,-5 0-8 16,-7-2 7-16,-4 3-1 15,0-6-13-15,0 1 6 16,-19-4 13-16,-6-1-4 0,0-5 6 15,3-3-6 1,7-2-20-16,5-3-23 16,10 0-47-16,0 0 8 0,10-11-167 15</inkml:trace>
  <inkml:trace contextRef="#ctx0" brushRef="#br0" timeOffset="24098.42">15465 2126 55 0,'0'0'105'16,"0"0"11"-16,0 0-29 15,0 0 9-15,0 0 11 16,0 0-53-16,0-19 0 16,0 18-5-16,0 1-19 0,0 0 21 15,0 0-42-15,0 0-9 16,0 0 0-16,0 0-27 15,-2 13 25-15,-3 7 2 16,3 3 0-16,0-1-5 16,2 0 9-16,0-1-4 15,0-2 0-15,0-4 2 16,7 2-2-16,9-6 0 16,-1-4 9-16,1-3 2 15,4-4-8-15,0 0 7 16,-2-11-1-16,-1-8 0 15,-5-2-9-15,-10-1 0 0,-2 1-9 16,0 0 3-16,-6 5-31 16,-13 4 12-16,-3 5 3 15,0 2 22-15,0 5 8 16,1 0 1-16,6 0-9 16,3 0 29-16,6 0-29 15,6 0-3-15,0 0 3 16,0 0-27-16,0 0 26 15,0 0-5-15,16 0 6 16,10 0 41-16,5 0-36 16,0-2 2-16,4-6-7 15,-6 0 0-15,-6 0 0 16,-4 2 0-16,-9 0 2 0,0 6 4 16,-4 0-6-1,-3 0 0-15,3 0-2 0,1 0-14 16,2 4 11-16,2 15-2 15,0 6 7-15,1 1-10 16,-6 1 10-16,0-1 0 16,-3-4-2-16,1 0 5 15,-4-2-4-15,0-4 1 16,0-6 0-16,0-6-14 16,0-2 14-16,0-2 0 15,0 0 23-15,0 0 19 16,0 0 49-16,0-14-22 0,0-10-68 15,0 0 46 1,0-5-32-16,0 3-8 0,0 2-3 16,7 4 4-16,11 3-13 15,2 3 5-15,5 6-63 16,4 4-26-16,0 4-84 16,0 0-95-16,-5 0-72 15</inkml:trace>
  <inkml:trace contextRef="#ctx0" brushRef="#br0" timeOffset="24488.11">16083 1976 35 0,'0'0'135'0,"0"0"46"0,0 0-61 16,0 0 25-16,0 0-18 15,0 0-43-15,-12-46-29 16,12 46-2-16,0 0-50 16,0 0 10-16,0 0-13 15,-2 0 0-15,2 0-22 16,-4 0 22-16,-1 14 0 16,-1 11-10-16,2 3 8 15,-1 6-4-15,2 4 0 16,3 2 6-16,0 1-4 15,0-2 4-15,3-4 0 0,8-5-5 16,0-4 20 0,-1-6-18-16,-2-4 3 0,-1-6 0 15,1-6-6-15,0-4-11 16,3 0-9-16,1 0 19 16,0-2-65-16,-5-10-72 15,-5 1-55-15,-2-6-59 16</inkml:trace>
  <inkml:trace contextRef="#ctx0" brushRef="#br0" timeOffset="24729.97">15940 2184 129 0,'0'0'224'0,"0"0"-59"0,0 0-4 16,0 0-84-16,0 0-38 15,0 0-16-15,43-36-9 16,-7 29-12-16,-1 1 2 16,1 4 4-16,1-1-1 15,-1-1-7-15,0 1-8 16,-7 1-14-16,-3 2-84 16,-6-2-30-16,-3 2-64 15,-11-1-96-15</inkml:trace>
  <inkml:trace contextRef="#ctx0" brushRef="#br0" timeOffset="25914.92">17113 2109 82 0,'0'0'113'0,"0"0"-27"16,0 0-24-16,0 0 9 15,0 0-45-15,0 0 3 16,0 0-29-16,0 0 0 0,0 0-1 16,0 0-4-1,0 0 5-15,0 4 15 16,0-2-7-16,0 1-8 0,0-3 18 15,0 0 5-15,0 0 29 16,-2 0-23-16,-8 0 8 16,-1 0 0-16,1 0-31 15,-2-7 5-15,-1-3-1 16,-1 1-5-16,1-2 13 16,4 5-4-16,-4 0-14 15,4 4 15-15,-2 2-15 16,-3 0 0-16,3 0-4 0,-5 0-5 15,6 8 6 1,-1 9-11-16,1 4 12 0,4 7-17 16,4 2 23-16,2 2-4 15,0-1 0-15,0-9 1 16,8-7-6-16,4-4 1 16,-1-8 0-16,7-3 4 15,-1-1 24-15,8-26 13 16,4-6-28-16,-4-6 1 15,-2-1 1-15,-2-1-11 16,-5 2 0-16,-3-3-1 16,-2 0 3-16,-4 2-2 15,-1-5 0-15,-3 5 5 16,-3 5-12-16,0 1 7 16,0 7-4-16,0 5-15 0,-3 8 14 15,-5 4 5-15,0 4-4 16,2 6-22-16,-3 0 26 15,3 0-3-15,-2 0 8 16,0 0-11-16,1 11-4 16,1 8 10-16,1 11 0 15,2 7-13-15,3 7 13 16,0 5 0-16,0 4 1 16,0 1-1-16,3-4 3 15,6-1 7-15,2-10 1 16,3-5 0-16,-3-8-11 15,-3-3 0-15,2-7-2 0,-2-4-8 16,3-5-160-16,8-7-105 16</inkml:trace>
  <inkml:trace contextRef="#ctx0" brushRef="#br0" timeOffset="26598.53">17438 2118 144 0,'0'0'68'16,"0"0"8"-16,0 0-7 16,0 0-17-16,0 0-31 15,0 0 35-15,3-5-8 16,-3 5-8-16,0 0 22 0,0 0-26 16,0 0 7-1,0 0-10-15,0 0-30 0,0 0 5 16,0 0-8-16,0-2-14 15,0 0 14-15,-3-1 0 16,-4-4 20-16,-4 0-18 16,5 0 15-16,-6-1-17 15,6 0 0-15,-1 2 2 16,1 3 1-16,1-2-3 16,0 3 0-16,1 2-2 15,0 0-7-15,-1 0 6 16,-3 0 3-16,0 0-5 0,0 0-8 15,-1 7 13 1,-1 4 0-16,4-1-4 0,-3 1 4 16,-2 3-1-16,2 1 1 15,0 3 0-15,1 5-6 16,1 0 6-16,0 0 0 16,2-4-2-16,5 0 4 15,0-8-2-15,0 2 0 16,0-7 3-16,0-2-12 15,0-4 23-15,9 0-9 16,7 0 11-16,-1-10-16 16,3-8 0-16,-5-3-12 15,3 0 6-15,-3-1-5 16,3 0 12-16,-3-1-1 16,3 6 0-16,-3 4 5 0,-1 4-5 15,-3 6 4-15,-5 3 4 16,3 0-13-16,0 0 5 15,2 12 0-15,-3 8-7 16,-2 0 2-16,1 0 5 16,0-5 0-16,-1-5 6 15,3-5-13-15,1-2 7 16,4-3-50-16,1 0-72 16,3 0-121-16,-1-21-26 15</inkml:trace>
  <inkml:trace contextRef="#ctx0" brushRef="#br0" timeOffset="26901.62">17637 1955 53 0,'0'0'200'0,"0"0"-88"0,0 0 21 15,0 0-67-15,0 0 37 16,0 0-11-16,0-171-63 16,0 169 21-16,0 2-47 15,0 0 8-15,0 0-12 16,0 0 1-16,0 0-1 15,0 0-4-15,0 9-21 16,0 14 26-16,0 14 0 16,0 5 1-16,4 6 3 15,2-1-3-15,2 2-1 16,-2-3 0-16,1-6 7 0,-3-8-7 16,-2-6 0-1,0-8 3-15,-2-7-17 0,0-6 11 16,0 0-72-16,0-5-23 15,0 0-94-15,0 0 15 16,-10-10 44-16</inkml:trace>
  <inkml:trace contextRef="#ctx0" brushRef="#br0" timeOffset="29404.32">17592 2039 217 0,'0'0'179'0,"0"0"-57"16,0 0-67-16,0 0-55 15,0 0-5-15,0 0 5 16,107-44 30-16,-74 37-20 16,-2-2 28-16,-6 1-34 15,-4 2-1-15,-8 0 3 16,-3 3-6-16,-2 3 0 15,-2 0-131-15,-1 3-83 16,-3 9-3-16</inkml:trace>
  <inkml:trace contextRef="#ctx0" brushRef="#br0" timeOffset="30098.33">18075 2013 37 0,'0'0'91'0,"0"0"-88"15,0 0 1-15,0 0-4 16,0 0 2-16,0 0 9 16,-29 21-10-16,27-21 4 15,0 3 16-15,-2-3-10 16,1 2 34-16,1-2-20 15,2 0 1-15,-2 0 28 0,0 0-8 16,0 0-8 0,-2 0-10-16,-4 0-27 0,2 0 9 15,-3 0-10-15,3 0 4 16,-4-5 12-16,3-4-15 16,1 1-1-16,-1 2 21 15,1 0-17-15,1 0 23 16,0 2 0-16,1 2 28 15,2 0-9-15,0 2-35 16,0 0-8-16,-1 0-3 16,-3 0-16-16,-4 8 13 15,2 10 1-15,-3 2 4 16,-1 3-16-16,4-2 14 16,3 2 0-16,1-1-1 15,4 0 10-15,0-6-9 0,0-3 0 16,0-2 1-16,0-8-8 15,0-3-41-15,0 0 20 16,0 0 28-16,9-2 13 16,3-10-3-16,2 1-10 15,-3-3 2-15,1-5 5 16,3 1-6-16,-1 0-1 16,-1 4 0-16,-4 2 15 15,0 6-15-15,-4 4 18 16,-3-1-8-16,-2 3 29 0,0 0-39 15,2 0 0 1,4 11-8-16,3 13 18 0,5 0-8 16,1 0-2-16,5-3 8 15,-1-5-1-15,0-7-7 16,1-2 0-16,5-7-2 16,4 0-90-16,-2-5-238 15</inkml:trace>
  <inkml:trace contextRef="#ctx0" brushRef="#br0" timeOffset="38506.19">16266 2847 24 0,'0'0'44'0,"0"0"11"16,0 0-25-16,0 0-8 15,0 0-3-15,0 0-1 16,0 0 21-16,-2 0-5 15,2 0-8-15,0 0 2 16,0 0-25-16,0 0 1 16,0 0-1-16,0 0-2 15,0 0 13-15,0 0-14 16,0 0 2-16,0 0 0 16,0-2 0-16,0-1-2 15,0-2 6-15,0 1-6 0,0 1 22 16,0 0-17-1,0 1 21-15,0 0-13 0,0 0-5 16,0 0-8-16,0 0 17 16,0-2-13-16,0 0 11 15,0 2-10-15,0-2 8 16,0 0 17-16,0 1-26 16,0 3 20-16,0-5 15 15,0 1-35-15,0 1 20 16,0-2-18-16,0 1-4 15,0 0 35-15,0 0-32 16,0 1 3-16,0 3 8 0,0-1-3 16,0-1 22-16,0 2-26 15,0 0-6-15,0 0 16 16,0 0-18-16,0 0-1 16,0 0 0-16,0 0-9 15,0 0 0-15,0 0 1 16,0 0 8-16,0 0-9 15,0 10 12-15,0 0-3 16,2 5 0-16,2 4 2 16,-2 3-4-16,-2 4 2 15,2 4 0-15,-2 3-11 16,0 0 12-16,0 0-1 0,0-2 0 16,0 1 4-1,0-6-5-15,0 3 1 0,3-5 0 16,1-4-5-16,0-3 6 15,2 0-1-15,-2-3 0 16,-2-4 5-16,0 0-5 16,0-6 0-16,0 0 0 15,-2 0 0-15,0-4 3 16,0 0-3-16,0 0 0 16,3 0 11-16,-3 0-11 15,2 0 10-15,-2 0-7 16,0 0 14-16,0 0-13 15,0 0-4-15,0 0 0 0,0 0 0 16,0 0-1 0,0 0 1-16,0 0 0 0,0 0 0 15,0 0 2-15,0 0-2 16,0 0 10-16,0 0-3 16,-5 0-3-16,-3 0-4 15,-4 0 0-15,3-4 3 16,3 0-1-16,0-2-2 15,-2 3 0-15,4-2 10 16,-3 1-10-16,1-2 0 16,1 0 0-16,1 1 6 15,2-1-1-15,-3 1-5 16,5 1 0-16,-2-1 7 16,-1 2-7-16,1 1 2 15,2 0-1-15,-2 0 25 0,2-1-23 16,0 3 2-16,0 0 2 15,0 0 4-15,0 0-7 16,0 0-4-16,0 0 2 16,0 0-3-16,0 0 1 15,0 0 0-15,0 0-6 16,0 0-18-16,0 0 24 16,0 0 1-16,9 5 0 15,0 5 14-15,2 1-15 16,-2 0 0-16,0-1 0 0,0-2 3 15,-5-2-3 1,3 0 0-16,-5-3 1 0,0-2-1 16,0 1 2-16,1-2-2 15,-3 0 0-15,0 0 6 16,0 0-12-16,3 0 6 16,-1 0 0-16,0 0 16 15,2 0-9-15,0 0 0 16,1 0-7-16,-1-8 10 15,4 1-10-15,0-4 0 16,1-3-7-16,3 2 3 16,-2-4-27-16,-1 4 22 0,-5 2 2 15,-4 4 2-15,0 4 1 16,0 2-15 0,0 0 6-16,0 0 5 0,0 0-75 15,0 0 31 1,0 0-23-16,-10 12-115 0,3-2-68 15</inkml:trace>
  <inkml:trace contextRef="#ctx0" brushRef="#br0" timeOffset="40508.18">14663 4052 47 0,'0'0'13'0,"0"0"21"16,0 0-4-16,0 0-24 16,0 0 11-16,0 0-2 15,-13-42-15-15,-1 34 39 0,1-1-8 16,-3 3-26-16,3-1 41 15,-1-1-37-15,1 3 22 16,1 5 1-16,-1-3-25 16,1 3 22-16,-2 0-25 15,-2 0 1-15,0 6 25 16,1 4-23-16,1 3 6 16,1 4-2-16,-1 1-3 15,4 0 16-15,3 2-23 16,3 1 14-16,4-3 11 0,0-2-26 15,0-5 0-15,2-2-11 16,17-8 11-16,6-1 59 16,9-1-56-16,3-23-3 15,0-9-19-15,-2-5-81 16,-6-2 65-16,-4-4-17 16,-6 0-30-16,-5 0 45 15,-5 1-45-15,-5 1 59 16,-4 0 22-16,0 3 1 15,0 4 1-15,0 10 46 16,-6 4-9-16,-3 7 19 16,2 2-35-16,2 3-5 15,1 6 39-15,0 1-40 16,2 2 28-16,-1 0-15 16,3 0-10-16,-2 0 14 0,2 0-33 15,-2 0 0-15,0 0-7 16,0 0 5-16,-4 5 2 15,4 16-3-15,-2 4 3 16,0 8-8-16,-1 8 11 16,1 6-3-16,2 8 21 15,0 1-19-15,0 2 18 16,2-2-8-16,0-3-6 16,0-12 26-16,13-6-30 15,-1-11 1-15,2-8-3 16,-3-5 9-16,1-7-14 15,-1-4 6-15,4 0-1 0,1-11 44 16,-1-14-44 0,1-2-7-16,-5-4-8 0,-4 3 10 15,-2 5 3-15,-3 0-2 16,-2 7-3-16,0 2 7 16,0 6 0-16,0 2 0 15,0 3 20-15,0 3-15 16,0 0-2-16,0 0-3 15,0 0-2-15,0 0-6 16,0 0-3-16,0 0 11 16,0 3-7-16,0 13 20 15,0 4-10-15,0 6 2 16,0 4-1-16,0 5 4 0,0-4-8 16,0 0 0-16,0-3 5 15,0-9-1 1,0-6-4-16,0-5 0 0,0-4 6 15,0-4 7-15,0 0 8 16,-2 0 50-16,-1-6 53 16,3-13-108-16,0-6-5 15,0-1-4-15,0-1-2 16,0 1-10-16,3 4 2 16,7 4-50-16,7 4 26 15,0 5-77-15,1 7 51 16,1 2-56-16,0 0-131 0,-3 0-71 15</inkml:trace>
  <inkml:trace contextRef="#ctx0" brushRef="#br0" timeOffset="41301.73">15028 4014 143 0,'0'0'171'16,"0"0"-42"-16,0 0-33 16,0 0-20-16,0 0-15 15,0 0-23-15,0 0 5 16,0 0-37-16,-4 0-4 0,-5 0 10 16,-2 0-9-16,-2 11 10 15,-1 2 3-15,3 1-13 16,5 7 15-16,1-2-18 15,5 3 0-15,0-2 7 16,0 0 3-16,0-1-10 16,2-7 0-16,7-2 1 15,0-6 1-15,0-4-2 16,0 0 14-16,2 0 33 16,-2-2-37-16,-2-15 6 15,-5-3-16-15,-2-1 12 16,0-5-10-16,-2 0-2 15,-10 1 1-15,-1 5 0 0,4 6 12 16,2 6-10-16,5 2 21 16,2 5-19-16,0 1 33 15,0 0-38-15,0 0 4 16,0 0-20-16,0-3 13 16,9-1 3-16,7 0 9 15,8 1-1-15,3-4-15 16,6 2 7-16,5-2 0 15,-5-3-10-15,1-2 3 16,-5-2-13-16,-5 2 14 16,-3-2-5-16,-8 5 2 15,-6-2 9-15,-2 2 0 0,-5 6 5 16,0 1 5-16,0 2-1 16,0 0 12-16,0 0-16 15,0 0-10-15,0 0 4 16,0 0-4-16,0 0-9 15,0 0 5-15,0 0 9 16,0 2-4-16,0 8 6 16,0 8-8-16,0 6 6 15,0 8 0-15,0 12 0 16,0 6 1-16,0 3-1 16,0-2 0-16,0 2 4 15,0-4-7-15,-3-8 3 16,-2-1 0-16,1-10 0 0,-3-6 0 15,3-9 0 1,2-8-54-16,0-4-87 0,2-3 36 16,0 0-4-16,0-18-188 15</inkml:trace>
  <inkml:trace contextRef="#ctx0" brushRef="#br0" timeOffset="41567.57">15218 4052 207 0,'0'0'197'0,"0"0"-90"16,0 0-24-16,0 0-47 15,0 0-17-15,0 0-17 16,0 0-2-16,67-64 0 0,-45 64 0 16,3 0 2-16,-1 0-2 15,-1 8 0-15,-6 4 2 16,-5-2-2-16,-8 4-15 15,-4-1 13-15,0-1 1 16,-4-1 1-16,-14-1 18 16,-1 0-15-16,4 1-6 15,7-7-105-15,6-4-196 16</inkml:trace>
  <inkml:trace contextRef="#ctx0" brushRef="#br0" timeOffset="42404.09">15978 3822 26 0,'0'0'177'0,"0"0"-89"16,0 0 34-16,0 0-9 15,0 0-37-15,0 0-6 0,-2-63 18 16,2 60-25-16,0-4 14 16,0 5-11-16,0 1-32 15,0 1 8-15,0 0-32 16,0 0 21-16,0 0-27 15,0 0 9-15,0 0-24 16,0 0 11-16,0 11-14 16,0 17 8-16,0 4 8 15,0 7-2-15,0 1 0 16,0-2 4-16,0-5-1 16,0-1-3-16,0-8 0 15,0-9-4-15,0-5-24 16,0-3-30-16,0-5-24 15,0-2-72-15,0 0 29 16,9-12-112-16,0-15-115 16</inkml:trace>
  <inkml:trace contextRef="#ctx0" brushRef="#br0" timeOffset="42483.05">15978 3822 153 0</inkml:trace>
  <inkml:trace contextRef="#ctx0" brushRef="#br0" timeOffset="43094.7">15978 3822 153 0,'103'-10'155'0,"-103"10"-27"0,0 0-32 0,0 0-6 0,0 0-10 16,0 0-13-16,11-37 16 16,-9 37-63-16,-2 0 29 15,2 0-33-15,-2 0-7 0,0 0-16 16,0 0 7 0,2 18-19-16,2 11 13 0,2 3-1 15,-2 3 7-15,0 2 1 16,-1-1 7-16,-1-6-3 15,2-6-1-15,-2-3-4 16,0-10 0-16,0-2 4 16,2-7-4-16,-4-2 0 15,2 0 3-15,-2 0 0 16,0 0-3-16,0 0-24 16,0 0 11-16,0-18-122 15,0-9 35-15,-8-3 46 16,-2-1-16-16,1-1 43 15,-1-1 27-15,4 5 1 16,-1 2 44-16,1 4-18 0,2 2 19 16,-4 3 15-16,-1 4-49 15,3 0 56-15,0 7-24 16,0 5 13-16,4-2 6 16,0 3-58-16,2 0 21 15,0 0-26-15,0 0 5 16,0 0-21-16,18 0 9 15,9 3 7-15,6 12 17 16,7 6-5-16,1 1-12 16,-6 0 0-16,-3 4 0 15,-8 0-5-15,-9-2 5 16,-6-1-1-16,-7-2-14 0,-2 1-3 16,0-2 16-16,-11 2 2 15,-15 0 24-15,-8 2 32 16,-1-2-43-16,-1-4-10 15,7 0 2-15,9-7 8 16,9-3-13-16,7-6 0 16,4-2 4-16,0 0-11 15,0 0 7-15,0 0-53 16,13 0-12-16,11-7-121 16,8-7-59-16,3-4-123 15</inkml:trace>
  <inkml:trace contextRef="#ctx0" brushRef="#br0" timeOffset="44392.43">16835 3782 98 0,'0'0'160'16,"0"0"-21"-16,0 0-47 16,0 0-37-16,0 0 10 15,0 0-43-15,0-84 5 16,0 71-5-16,0-1-9 0,0-2 28 16,0 4-26-16,0-2 11 15,0 3 18-15,-8 5-21 16,4-1 31-16,2 3-34 15,-1 2-16-15,1 0 24 16,2 0-28-16,-2-1 0 16,2 3-7-16,0 0 17 15,0 0-10-15,0 0 0 16,0 0 2-16,0 0-6 16,0 0 4-16,0 0 0 15,0 0 19-15,-2 0-10 16,2 0-9-16,-2 0 0 15,2 0 3-15,-2 0-12 0,-3 0 9 16,2 0 0 0,1 0-11-16,0 0 19 0,0 0-8 15,0 0 0-15,-1 0 3 16,3 0 0-16,0 0-3 16,0 0 0-16,0 0 4 15,0 0 4-15,0 0-8 16,0 0 0-16,0 0 4 15,0 0 1-15,0 0-5 16,-2 0 0-16,2 0 10 16,0 0 1-16,0 0-2 15,0 0 11-15,0 0-20 0,0 0 38 16,0 0-38-16,0 0 0 16,0 0 2-16,0 0 0 15,0 0-4-15,0 0 0 16,0 5-12-16,0 15 4 15,0 13-9-15,0 6 19 16,0 10 4-16,0 2-4 16,0 2 0-16,0 0 0 15,0-6 0-15,0-5 20 16,0-10-20-16,0-11 0 16,0-10-1-16,0-7 2 15,0-1-1-15,0-3 3 16,-2 0 2-16,2 0 42 0,0 0-21 15,0-5 12 1,0-17-17-16,0-7-19 0,7-10-2 16,11 0 0-16,1-2 8 15,4-1-21-15,1 2 3 16,1 4-27-16,-5 8 21 16,-4 11-4-16,-12 8 2 15,-2 7-19-15,-2 2-108 16,0 0-70-16,0 14-72 15,-17 8 109-15,-3 0 43 16</inkml:trace>
  <inkml:trace contextRef="#ctx0" brushRef="#br0" timeOffset="45291.91">16798 3837 25 0,'0'0'99'16,"0"0"-6"-16,0 0 14 0,0 0 22 16,0 0 24-16,0 0-49 15,-15 9-30-15,17-9-10 16,7 4-41-16,7 4-3 15,1 8 9-15,6 6-23 16,-1 3-6-16,-2 4 0 16,-4 0 5-16,0-8-24 15,-10-1 0-15,1-8-75 16,-5-6 23-16,0-6-36 16,0 0 23-16,0-8 32 15,0-14-154-15,1-4 91 16,-1-1 56-16,1 2 59 15,-1 1 10-15,5 4 35 0,-3 2 78 16,4 0 3 0,-1 6 29-16,-2 4-48 0,0 2-26 15,-1 2-23-15,-4 1 21 16,2 3-57-16,-2 0 12 16,0 0-23-16,0 0 1 15,0 0-18-15,0 0 6 16,0 0 0-16,4 3-12 15,1 14 12-15,2 4 0 16,0 3-4-16,-1 3 16 16,3-4-13-16,-3-2 1 15,4-7 0-15,-4-2-1 0,-1-7 6 16,-3-5-5 0,0 0 0-16,2 0 4 0,-2 0 23 15,4 0-17-15,-2-17-8 16,2 0-2-16,1-5-10 15,-1-4 7-15,4 2 2 16,-4 2 2-16,1 4 8 16,-1 5-9-16,2 4 2 15,-4 5 15-15,-2 2-3 16,0 2-9-16,-2 0-5 16,3 0-20-16,-1 0 18 15,2 12-12-15,0 6 9 16,-1 5-8-16,2 3 23 15,-3 1-10-15,2-2 0 16,-1-2 9-16,1-5-10 0,0-7 1 16,-2-2 0-16,0-5 5 15,-2-2-4-15,0-2-1 16,0 0 0-16,0 0-1 16,3-6-12-16,-1-16-12 15,3-2-24-15,-1-4 34 16,5 2 10-16,-3 2 5 15,6 4 0-15,-1 4 5 16,0 2-5-16,-2 2 9 16,0 3-4-16,-2 7 15 15,-5 2-7-15,0 0 4 16,0 0-17-16,-2 0 5 0,7 5-5 16,-2 13 8-16,1 2-2 15,1 4 1-15,-1 0 0 16,-1-2-7-16,0-2 0 15,-3-3-29-15,-2-5-64 16,0-3-49-16,0-9-140 16,0 0-76-16</inkml:trace>
  <inkml:trace contextRef="#ctx0" brushRef="#br0" timeOffset="45466.81">17159 3583 430 0,'0'0'219'0,"0"0"-198"0,0 0-21 15,0 0-41-15,0 0-79 16,0 0 15-16,12 30-8 16,5-14-72-16</inkml:trace>
  <inkml:trace contextRef="#ctx0" brushRef="#br0" timeOffset="46133.44">17592 3798 170 0,'0'0'125'0,"0"0"-39"0,0 0-38 15,0 0-12 1,0 0 5-16,0 0-5 0,0 7-3 15,0-7-5-15,-9 0 12 16,-4 0 23-16,-1 0-47 16,-1-3-1-16,1-3 13 15,1 2-18-15,4 1 12 16,0 3-22-16,2 0 10 16,-1 0-17-16,1 0 7 15,-2 0 0-15,0 11-3 16,5 1 5-16,-3 1-2 0,3 4 20 15,-4 1-18 1,2 2 19-16,4 2-15 0,2 0 1 16,0-4-7-16,0-2-2 15,0-7-1-15,11-4 6 16,7-3 8-16,2-2 39 16,2 0-8-16,0-10-28 15,1-10-1-15,-4-3 1 16,0-2-14-16,-3-5 0 15,-6-2 3-15,-3-2 8 16,-3 0-11-16,-2 2 0 16,-2-3 3-16,0 6 10 15,0 0-23-15,0 3 10 16,-2 3 0-16,-4 8-12 0,-1 5 23 16,3 3-11-16,2 7 0 15,0 0-12-15,2 0 12 16,-3 0 0-16,0 0-1 15,1 3-17-15,0 14 15 16,2 2-5-16,0 9 7 16,0 8-1-16,0 7 2 15,0 3 0-15,7-2 3 16,2 0 8-16,0-4-11 16,-3-4 0-16,2-8 0 15,-4-8-2-15,2-8 1 16,1-12-85-16,-1 0-188 15,2-18-209-15</inkml:trace>
  <inkml:trace contextRef="#ctx0" brushRef="#br0" timeOffset="46963.96">18176 3798 24 0,'0'0'42'16,"0"0"-38"-16,0 0 0 16,0 0-4-16,0 0 0 15,0 0 5-15,0-2 64 16,0-2 38-16,0 0-16 15,0 1 60-15,0 0-102 16,0-4 15-16,-2 3-15 16,0 0-8-16,2 3 26 15,-2 1-65-15,-1 0 3 0,0 0-5 16,-3 0-19-16,-3 1 17 16,1 16-3-16,0 4 4 15,4-1-15-15,4 5 16 16,0 0 0-16,0 0-1 15,6-4 10-15,13-7-17 16,3-5 9-16,3-9-1 16,4 0 54-16,-1-20-23 15,-3-6-22-15,-7-4-5 16,-7 2 22-16,-9 4-11 16,-2 0 35-16,0 3-42 15,0 4 34-15,-15 1-27 16,-3 3 3-16,-2 5-7 15,0 8-11-15,2 0-4 0,2 0 0 16,5 0-10-16,2 10 6 16,5 2-67-16,4 1-35 15,0-1 40-15,0-1-84 16,13-1 4-16,9-2 5 16,9-5-75-16</inkml:trace>
  <inkml:trace contextRef="#ctx0" brushRef="#br0" timeOffset="47352.73">18524 3625 23 0,'0'0'183'15,"0"0"-60"-15,0 0-49 0,0 0 47 16,0 0-60-16,0 0-11 16,22-126 14-16,-22 115-60 15,0 2 3-15,0-2 47 16,-4 2-27-16,-3 1 3 15,0-1-30-15,0 8 31 16,1 1-49-16,-1 0 18 16,-2 0 0-16,-2 4-9 15,2 13 4-15,3 4 3 16,1 5-6-16,3 8 6 16,-1 6-2-16,3 6 4 15,0 5 0-15,0 4 54 16,0 3-53-16,0 5 14 15,0-1-15-15,-4-1 11 16,2-3-1-16,2-11-10 0,0-10 0 16,0-9-4-16,0-10-1 15,0-10-1-15,0-3-29 16,0-5-39-16,0 0 39 16,6-3-16-16,1-15-191 15,-2-9-56-15</inkml:trace>
  <inkml:trace contextRef="#ctx0" brushRef="#br0" timeOffset="47546.62">18392 3866 448 0,'0'0'252'0,"0"0"-111"16,0 0-22-16,0 0-27 15,0 0-89-15,0 0 17 16,23-32-20-16,-2 22-28 15,9-2 23-15,3 0-108 16,10 0-57-16,1-5-83 16,5 0-214-16</inkml:trace>
  <inkml:trace contextRef="#ctx0" brushRef="#br0" timeOffset="48032.35">18976 3549 62 0,'0'0'100'0,"0"0"-21"16,0 0-5-16,0 0 4 15,0 0-70-15,0 0 90 16,54-44-46-16,-41 34 14 16,-1 3 10-16,-6-6-53 15,1 3 8-15,-3 1 25 16,-4 4-39-16,0-4 21 15,0-1-38-15,0 1 0 16,0-4 5-16,0 1 17 16,-7 1-12-16,-3 1-10 15,-4 4 3-15,3 2-11 0,0 4 8 16,-1 0 0 0,2 0-16-16,0 0 10 0,1 0 5 15,3 12-8-15,-1 12-1 16,1 10-4-16,-4 8 14 15,6 13 0-15,2 10 2 16,2 6 7-16,0 2 24 16,0 8 1-16,0-1-21 15,0-2 23-15,2-5-36 16,-2-10 2-16,0-10 7 16,0-13 0-16,0-13-9 15,0-10 0-15,0-9 1 16,0-8-10-16,0 0 1 0,-2 0-27 15,-2-20 17-15,-3-10-194 16,0-8-178-16</inkml:trace>
  <inkml:trace contextRef="#ctx0" brushRef="#br0" timeOffset="48498.08">18835 3854 237 0,'0'0'261'0,"0"0"-80"15,0 0-5-15,0 0-101 16,0 0-1-16,0 0-58 16,54-29-11-16,-25 21 29 0,2-2-34 15,3 3 0 1,-1-4 12-16,-2 2-8 0,0-1-4 16,-2-4 0-16,0 0-25 15,-4-1 12-15,-7 1-26 16,-5 2-8-16,-3 0 46 15,-8 0-39-15,-2 5 4 16,0-1 10-16,0 1-7 16,0 2 30-16,-7 0-12 15,-2 3 15-15,-2 2-6 16,-1 0 7-16,4 0-1 16,-3 0 0-16,1 0 1 15,2 0 7-15,-3 2-8 16,5 6 0-16,-2 5 11 15,2 1 3-15,1 4-1 0,3 4 2 16,2 1-13 0,0 5 30-16,0 1-23 0,2-5-7 15,17-2 31-15,0-5-27 16,1-5 6-16,1-5-5 16,-4-5-7-16,6-2-19 15,1 0-80-15,0-12-99 16,3-10-212-16</inkml:trace>
  <inkml:trace contextRef="#ctx0" brushRef="#br0" timeOffset="49351.59">19402 3738 118 0,'0'0'156'0,"0"0"-41"0,0 0-46 16,0 0-2 0,0 0-17-16,0 0 2 0,9-14-42 15,-9 14-1-15,0 0 19 16,0 0-24-16,0-3 21 15,0 2 5-15,0 1-19 16,-5-3 9-16,-1 2-4 16,1-3-13-16,-3 4 14 15,0-3-10-15,2 3-7 16,2 0 0-16,-1-1 5 16,3 1-8-16,2 0 3 15,-2 0 0-15,0 0-7 16,-6 0 7-16,2 0-1 15,-3 1-4-15,1 11 5 16,-2 2-11-16,1 5 12 0,3-2-1 16,-1 4 0-16,5-3 5 15,2-3-5-15,0-2 0 16,0-8-8-16,0 2 8 16,0-6 9-16,0 2-6 15,0-3 19-15,0 0-18 16,9 0 23-16,0 0-19 15,2-11-8-15,0-4-3 16,2-6-24-16,1-1 25 16,1 1-7-16,1 3 14 15,-3 2-5-15,3 2 28 16,-1 4-23-16,-5 5 24 0,-4 3-14 16,-3 2-13-16,-3 0-4 15,4 0 1-15,0 9 1 16,3 4 20-16,2 5-14 15,2-3 14-15,0 1-15 16,3-4-1-16,-1-6 4 16,1-2 2-16,-1-4-10 15,0 0 14-15,3 0-7 16,4-17 7-16,-3-6-14 16,1-5-12-16,-5-5 6 15,-3-3-12-15,-4-2-11 16,-3-6 27-16,-3-4-1 15,0-1-5-15,0 8 8 16,0 4 0-16,0 13 29 0,0 13-17 16,0 3 7-16,0 8 0 15,0 0-16-15,0 0 2 16,0 0-5-16,0 0-9 16,0 0-1-16,-3 0 1 15,-1 19 3-15,2 12 4 16,2 9-4-16,0 10 6 15,0 1 0-15,0-5 5 16,0 3-4-16,2-9 2 16,2-4-3-16,3-6 0 15,-3-7-3-15,1-8-36 0,-3-8-37 16,1-3-52-16,-3-4-59 16,0 0-72-16,0 0 53 15</inkml:trace>
  <inkml:trace contextRef="#ctx0" brushRef="#br0" timeOffset="49554.47">19516 3681 285 0,'0'0'263'16,"0"0"-129"-16,0 0 16 16,0 0-64-16,0 0-10 15,0 0-25-15,106-36-22 16,-69 24 12-16,-8 3-30 0,-5 0-5 15,-4 3-2 1,-7 2-4-16,-6 0-36 0,0 4-41 16,-3 0-130-16,-2 0-172 15</inkml:trace>
  <inkml:trace contextRef="#ctx0" brushRef="#br0" timeOffset="51141.56">19850 3643 30 0,'0'0'224'0,"0"0"-71"15,0 0-4-15,0 0-78 16,0 0 35-16,0 0-18 15,0-48-48-15,0 48 0 16,0-3-1-16,0 3-34 16,0 0 18-16,0 0 0 15,0 0-21-15,0 0 2 16,0 0-4-16,0 0-8 16,0 15 4-16,0 7-2 15,0 2 6-15,0 0 0 16,0-2 0-16,0-1 2 15,2-3-2-15,1-7 0 0,1-3-2 16,-2-3-9-16,4-5-6 16,6 0 17-16,5 0 7 15,4-15-5-15,1-7-2 16,-1-4-10-16,-6 0 6 16,-4-2-7-16,0 1 11 15,-6 1 0-15,-1 5 1 16,0 3 5-16,1 4 4 15,-1 4-3-15,-1 6 12 16,-1 0-12-16,1 4 4 16,-3 0-11-16,0 0 1 15,0 0-16-15,0 0 4 0,0 4 11 16,0 10-13 0,0 4 14-16,0 2-1 0,0 2 0 15,0 0 1 1,0 2-2-16,4-6 2 0,2-1-1 15,1-4 0-15,2-7-3 16,-4 1 3-16,1-7 0 16,1 0 8-16,1 0 12 15,4 0-17-15,3-18 5 16,-1-4-8-16,-1-5-6 16,-1-3 1-16,-1-2 0 15,-5 1 5-15,-2 6 10 16,2 4-8-16,-6 9 23 15,2 7 1-15,-2 5-18 16,0-2-1-16,0 2-7 0,0 0-12 16,0 0 2-16,0 2-1 15,0 10 11-15,0 4-2 16,4 2-5-16,0-1 3 16,7 4 4-16,1-3 0 15,1-4-4-15,0-1 11 16,1-10-7-16,1-3 11 15,-1 0-1-15,-1 0-3 16,1-10-7-16,-6-10 0 16,1-2-13-16,-5-4 11 15,-1 2 2-15,-3 4-5 16,0 3 11-16,0 8-6 0,0 4 0 16,-3 2 9-16,-3 3-5 15,1 0-4-15,5 0 0 16,-2 0-5-16,2 0-19 15,0 0 23-15,0 0-10 16,0 3 11-16,0 6 0 16,0 1 1-16,7 2-1 15,-5-3 0-15,2 0 5 16,2-3-5-16,-6-3 0 16,0-2 1-16,0-1-3 15,0 0 2-15,0 0 0 16,0 0 1-16,0 0 11 15,0 0-12-15,0 0 0 16,0 0 4-16,0 0-3 0,0 0-1 16,0 0 0-16,0 0-1 15,0 0-2-15,0 0 0 16,0 0 3-16,0 0-13 16,0 6 1-16,0 4 10 15,-12 2 2-15,3 6-2 16,1 2 0-16,0 5 2 15,4-2 0-15,4 5 3 16,0 0-19-16,0-3 16 16,14-2 0-16,3-6-11 15,8-6 28-15,-1-7-17 0,3-4 5 16,2 0 0-16,-2 0 21 16,-3-12-26-16,1-5 0 15,-3-8-3-15,-2 1 10 16,0-3-7-16,-4-1 0 15,-7 2 1-15,-1 1-2 16,-2 4 1-16,-4 4 0 16,0 2-7-16,-2 2 3 15,0 5 3-15,0 0-6 16,0 2-9-16,-4 2-6 16,-6 4 22-16,-1 0 0 15,0 0-6-15,0 0 3 16,-2 12 1-16,1 2 2 0,1 6 0 15,5 6 8 1,3 6-8-16,3 4 0 0,0-1 33 16,20-7-21-16,9-1 17 15,2-6 16-15,2-8-41 16,4-5 43-16,-6-8-44 16,0 0 10-16,-4-5 18 15,-7-19-17-15,-4-1-14 16,-8-3 0-16,-6 0-108 15,-2 0-28-15,0 0-382 16</inkml:trace>
  <inkml:trace contextRef="#ctx0" brushRef="#br0" timeOffset="73628.37">16399 4470 16 0,'0'0'19'0,"0"0"-3"0,0 0 18 16,0 0 24-16,0 0 5 15,0 0 6-15,2-14 20 16,-2 14-39-16,0 0-6 16,0 0 10-16,0-3-42 15,0 3 16-15,0 0-7 16,0 0-16-16,0 0 27 16,0 0-32-16,0 0 0 15,-2-2 9-15,-2 0 3 16,0-4-12-16,-1 2 12 15,-1-3-11-15,4-2 66 16,-4 2-52-16,4-4 6 16,-2 6 19-16,4-2-33 0,0 3 37 15,0 1-6 1,0 0-27-16,-2 1 33 0,2 2-39 16,0 0 0-1,0 0 12-15,0 0-8 0,0 0-9 16,0 0 0-16,0 0 0 15,0 0-14-15,0 5 3 16,0 12 11-16,0 12-4 16,0 5 11-16,0 2-7 15,2 5 0-15,0 3 3 16,0-1-2-16,6-2-1 16,-4 0 0-16,5-4-3 15,-3-2 7-15,-2-5-4 16,1-2 0-16,0-5 3 0,-1-4-3 15,-2-3 0-15,1-2 0 16,-3-1-8-16,0-8 14 16,0 2-6-16,0-5 0 15,0-1 5-15,0-1 1 16,0 0-6-16,2 0 0 16,-2 0 4-16,0 0 7 15,0 0-11-15,0 0 2 16,0 0 3-16,0 0 2 15,0 0-7-15,0 0 0 16,0 0-8-16,0 0 16 16,-11-5-8-16,-3-5 0 15,-1-1 3-15,1-2-2 0,-1 2-1 16,3 0 0 0,1 1-3-16,3-1 9 0,0 4-6 15,4 0 0-15,2 3 4 16,0 0 10-16,2 2-10 15,0 2 0-15,0 0 5 16,0 0-9-16,0 0-13 16,0 0 1-16,0 0 12 15,6 5 9-15,4 9-9 16,3 2 0-16,-3-1-3 16,2 2 8-16,-1-4-5 15,-5-4 0-15,0-2 4 16,0-2-3-16,-4-3-1 0,3 0-3 15,-3-2-7-15,2 0 20 16,6 0 11-16,1-6 2 16,-1-11-21-16,6-1 14 15,-3-1-16-15,1 1 0 16,-1 0-14-16,1 1 5 16,-3 5-14-16,0 5-17 15,-2 0-42-15,-4 5-39 16,-5 2-79-16,0 0-225 15</inkml:trace>
  <inkml:trace contextRef="#ctx0" brushRef="#br0" timeOffset="75149">14469 5654 154 0,'0'0'202'16,"0"0"-26"-16,0 0-94 16,0 0 21-16,0 0-44 15,0 0 30-15,0 0-20 16,-5-55-52-16,5 52 29 15,0 2-16-15,0 1-19 16,0 0 32-16,0 0-42 16,0 0 7-16,0 0-8 15,0 0 3-15,0 0-8 0,0 0 3 16,0 15-9-16,0 11-3 16,0 9 17-16,5-2-3 15,0 6 0-15,1-3 7 16,-2-4-7-16,-1-4 0 15,1-4 1-15,-4-8 1 16,0-2-2-16,0-7 0 16,0 0-2-16,0-1 0 15,0-2 2-15,0 0 0 16,0 2 1-16,-7-1 2 16,-6-3 0-16,0-1-3 15,-7 1 0-15,2-2 2 0,-3 0-2 16,2 0 0-1,1 0 4-15,5 0-4 0,5 0 0 16,6 0 0 0,2 0 4-16,0 0 9 0,0 0-13 15,8 0 1-15,11 0 20 16,6 0 25-16,6 0-44 16,-2 0 5-16,-2 0-7 15,-2 0 6-15,-8 0-14 16,-5 0-43-16,-6 0-71 15,-4 0-56-15,-2 0-125 16,0-14-167-16</inkml:trace>
  <inkml:trace contextRef="#ctx0" brushRef="#br0" timeOffset="75348.35">14235 5581 537 0,'0'0'177'0,"0"0"-52"16,0 0-14-16,0 0-108 16,0 0 11-16,0 0-14 15,156-68 5-15,-114 63-12 16,-1 1-37-16,-4 0-86 16,-1-2-42-16,-1-4-238 0</inkml:trace>
  <inkml:trace contextRef="#ctx0" brushRef="#br0" timeOffset="75811.35">14825 5462 213 0,'0'0'170'0,"0"0"-75"16,0 0-7-16,0 0-44 15,0 0 5-15,0 0 21 16,0 2-62-16,0-2 12 16,0 0-5-16,0 0-5 15,-4 0 19-15,-7-2-29 16,0 0 0-16,2 0 14 16,0 2-3-16,-2 0-11 0,2 0 0 15,0 0 9-15,-2 0-20 16,0 14 11-16,-2 2 0 15,1 7-13-15,3 7 19 16,3 5-6-16,-1 11 23 16,3 9-15-16,1 6 15 15,3 4-23-15,0 3 0 16,0 2 25-16,0-2-20 16,0-3 1-16,0-7-4 15,0-6 7-15,0-10-2 0,-5-10-7 16,1-10 0-1,-2-10 0-15,1-6 6 0,-1-6-12 16,-2 0-26-16,0 0-60 16,-3-3 9-16,-3-22-243 15,3-5-46-15</inkml:trace>
  <inkml:trace contextRef="#ctx0" brushRef="#br0" timeOffset="75992.27">14480 5854 572 0,'0'0'132'0,"0"0"-27"15,0 0-43 1,0 0-61-16,0 0-1 0,0 0 7 16,181-38-7-16,-146 35-58 15,1 1-81-15,-9-4-228 16</inkml:trace>
  <inkml:trace contextRef="#ctx0" brushRef="#br0" timeOffset="76615.03">15186 5484 270 0,'0'0'201'0,"0"0"-94"15,0 0 21-15,0 0-25 0,0 0-25 16,0 0-25-16,-4 0-33 15,18 0 31-15,10 0-4 16,12 0-35-16,4 0 24 16,0 0-31-16,1 0-5 15,-4-2 0-15,-5-1-43 16,-3-2-16-16,-8 1-60 16,-3 1-70-16,-11-4-21 15,-7 0-34-15,0 4 97 16</inkml:trace>
  <inkml:trace contextRef="#ctx0" brushRef="#br0" timeOffset="76829.92">15416 5436 62 0,'0'0'77'15,"0"0"-4"-15,0 0-5 16,0 0 9-16,0 0-6 0,0 0 23 16,-35 14-4-16,28 3-49 15,-2 8 6-15,2 5 6 16,-1 5-23-16,0 7 33 15,2-2-21-15,2 3-29 16,-1 4 17-16,5-6-29 16,0 0 4-16,0-7-5 15,0-8-15-15,0-6-89 16,11-11-72-16,7-9-200 16</inkml:trace>
  <inkml:trace contextRef="#ctx0" brushRef="#br0" timeOffset="77976.57">15704 5631 97 0,'0'0'208'16,"0"0"-173"-16,0 0-31 15,0 0 28-15,0 0 11 16,0 0-7-16,0 10 20 15,0-6-14-15,0 0 1 16,0 0-3-16,0-3-5 16,-3 2 4-16,1-3-29 15,2 0 11-15,-2 0-10 0,2 0-10 16,0 0 33 0,-2 0-19-16,-2 0 18 0,-1 0 1 15,-4 0-31-15,2 0 5 16,-1-7-8-16,-3 2 5 15,-1-4-1-15,3 4 3 16,1-2-7-16,-2 1 35 16,4 3-29-16,-1 1 19 15,1-1-5-15,-2 3-20 16,0 0 11-16,-1 0-11 16,0 0 0-16,-2 5-5 15,0 9-3-15,-1 2 8 0,1 2 0 16,3 4 4-1,-2 2-8-15,6 0 12 0,2 0-8 16,2-2 3-16,0 0 9 16,0-4-15-16,0-6 3 15,2-1 0-15,7-6 2 16,-2-3 15-16,1-2-12 16,6 0 14-16,-1 0-7 15,0-10 21-15,1-10-33 16,-1-8 12-16,3-5-1 15,2-1-11-15,-2 1 0 16,-3 1 0-16,-2 4 2 16,-4 5-2-16,-1 10 8 0,-4 4-8 15,1 7 43 1,-3 2-41-16,0 0-2 0,0 0 0 16,2 0-33-16,1 7 33 15,1 12 0-15,5 3 0 16,-1 0 0-16,6 1 0 15,1-1 0-15,2-4-2 16,-2-2 7-16,-4-4-5 16,2 0 0-16,-2-4 4 15,-1-3 0-15,-2-2-4 16,1-3 0-16,-3 0 8 16,2 0 6-16,-2-15-24 0,-3-2 10 15,-3-5-11 1,0 0-2-16,0 0-1 0,0 8 14 15,0 3 4-15,0 7 11 16,0 4-10-16,0 0 1 16,0 0 2-16,0 0-15 15,0 0 7-15,0 0 0 16,0 0-10-16,8 0 17 16,4 0-7-16,1 3 0 15,3 2 3-15,1-2-14 16,4-1 11-16,-4-2-11 15,1 0 4-15,-2 0-11 16,-3-2 18-16,-4-6 0 16,-5 1 3-16,-4 4-5 15,0 0 2-15,0 3 0 0,0 0 5 16,0 0 3 0,-2 0 2-16,-11 6-10 0,0 9 2 15,3 1-4-15,4 0 2 16,2 2 0-16,4-3 11 15,0 1 1-15,0 1-12 16,0-7 0-16,4 0 11 16,5-3 1-16,0-2-11 15,0-3-1-15,4-2 0 16,3 0-39-16,1 0-32 16,8-16-55-16,0-7-133 15,1-1-146-15</inkml:trace>
  <inkml:trace contextRef="#ctx0" brushRef="#br0" timeOffset="78696.75">16254 5624 59 0,'0'0'280'16,"0"0"-106"-16,0 0-70 15,0 0-1-15,0 0-51 16,0 0 24-16,3-7-19 16,-3 7-41-16,0 0 39 15,0 0-27-15,0-2 8 16,0 0 22-16,0-1-52 15,0-1 2-15,0-2-3 16,-5 2-5-16,-4-1 8 16,1 2-8-16,-4 1-4 15,-1 2-11-15,2 0 22 16,-3 0-12-16,3 6 5 0,0 6 0 16,2 4-8-16,3 0 8 15,3 5 0-15,3-3-21 16,0 2 38-16,0 0-19 15,0-4 2-15,3-2 0 16,7-1-8-16,4-4 15 16,-1-6-7-16,3 0 0 15,-3-3 12-15,1 0-12 16,-1-15 3-16,0-5 5 16,-3-6-5-16,-4 5-3 0,1 1 0 15,-5 3 6 1,2 5 4-16,-4 6-10 0,0 4 11 15,0 0-7-15,2 2 13 16,-2 0-17-16,0 0-14 16,0 0 7-16,0 18-7 15,0 7 14-15,3 9 0 16,2 4 3-16,-3 8-2 16,2 3-1-16,-2 4 0 15,3-1-6-15,-5-2 11 16,2 1-5-16,-2-5 0 15,0-4 2-15,0-7-6 16,0-6 4-16,0-12 0 16,0-2 14-16,-5-7 0 15,-7-4-13-15,-5-2 21 0,0-2-8 16,-5 0 28-16,-1 0-28 16,3-17-6-16,5-6 41 15,4-9-48-15,8-6 20 16,3-6-12-16,0-2 0 15,5-5 3-15,12 3-12 16,4 1-17-16,-1 6 16 16,-3 5-63-16,2 2-22 15,-2 6-56-15,1 5-111 16,2-3-183-16</inkml:trace>
  <inkml:trace contextRef="#ctx0" brushRef="#br0" timeOffset="79363.8">16395 5653 216 0,'0'0'155'16,"0"0"-18"-16,0 0-43 16,0 0-32-16,0 0-22 15,0 0-23-15,14 0 29 16,-6 0 6-16,1 0-17 16,2 0 0-16,-2 0-33 15,0-3 6-15,0 3 1 16,2-1-7-16,0-3 20 15,0 0-18-15,1-3-3 16,-4 2 13-16,-1-2-9 16,-3 2-10-16,-4-4 3 0,0 4-33 15,0-2 19 1,0 2-6-16,-6 2-4 0,-7 1 24 16,-1 2-13-16,-3 0 15 15,1 0 23-15,-2 10-21 16,2 9 29-16,3 5-11 15,4 1-14-15,4 8 25 16,5-4-22-16,0 3 5 16,0-1 0-16,21-4-14 15,6-8 22-15,4-7-9 16,0-8-11-16,-2-4 30 16,0 0-29-16,-2-23 7 15,-6-9-10-15,-2-3-31 16,-6-5 30-16,-4-3-12 0,-7-3-19 15,-2-5 27-15,0-5-15 16,0 5 20-16,0 5-1 16,0 8 10-16,0 11 16 15,0 10 5-15,0 7-15 16,0 2 25-16,0 5-26 16,0 3 0-16,0 0-14 15,0 0-7-15,0 0 6 16,0 3-8-16,0 17 4 15,0 10-12-15,0 10 22 16,0 6-5-16,3 6 0 16,3 3 6-16,0-6-6 15,2-3 0-15,-2-5 2 16,1-7-15-16,-5-10 13 0,-2-8-52 16,0-8-17-16,0-6-108 15,0-2-37-15,0-2-145 16</inkml:trace>
  <inkml:trace contextRef="#ctx0" brushRef="#br0" timeOffset="79553.69">16652 5604 643 0,'0'0'196'0,"0"0"-105"15,0 0-12-15,0 0-46 0,0 0-24 16,0 0 19-16,106-20-25 15,-90 20-6-15,-5 0 1 16,-4 0-98-16,-5 0-31 16,-2 0-77-16,0 0-239 15</inkml:trace>
  <inkml:trace contextRef="#ctx0" brushRef="#br0" timeOffset="80469.83">17198 5569 273 0,'0'0'201'0,"0"0"-65"16,0 0-8-16,0 0-33 16,0 0-39-16,0 0 17 15,-3-15-52-15,8 15 3 16,2 0 22-16,1 0-44 15,3 0 23-15,1 19-10 0,-2 3-9 16,2 1 23-16,-5 5-29 16,-1-3 6-16,-1-5-6 15,-3-7 15-15,0-6-15 16,-2-3 16-16,0-4-8 16,0 0 63-16,0 0-22 15,0-3-4-15,2-12-16 16,3-7-20-16,0-3-9 15,3-1 0-15,-1 1 5 16,1-1-5-16,-2-1 0 16,0 3-22-16,1 2 19 15,-3 6-63-15,0 6-2 16,-2 6-27-16,-2 4-52 0,3 0-110 16,2 2-242-16</inkml:trace>
  <inkml:trace contextRef="#ctx0" brushRef="#br0" timeOffset="81786.32">17566 5554 273 0,'0'0'123'15,"0"0"-7"-15,0 0-70 16,0 0-6-16,0 0 0 0,0 0-11 15,23 0 18-15,-20 0-28 16,-3 0 19-16,0 0 34 16,0 0-39-16,0 0 13 15,0 0-5-15,0 0-24 16,0 0 1-16,0-4-15 16,-3 0-3-16,-1-1 12 15,-2-4 1-15,-3 2-13 16,2-2 0-16,2 1 6 15,1 2 23-15,2 0-8 16,-3 4-7-16,3 0 19 16,-2 2-23-16,0 0-11 15,-4 0 1-15,-3 0-3 0,-2 12-13 16,2 6 16-16,-2 5 0 16,1 1-14-16,1 3 14 15,3 4 0-15,1-1-3 16,5-2 11-16,2-2-8 15,0-6 0-15,0-4 2 16,0-5-12-16,9-2 17 16,3-6-7-16,5-3 15 15,-2 0-8-15,1 0 25 16,1-12-32-16,1-8-3 16,0-7-5-16,2-4-25 15,0 4 33-15,-3 1 0 0,0 3 7 16,-7 10 6-16,0 0-12 15,-6 9 9-15,-2 3 7 16,1 1-16-16,-1 0-2 16,0 1-11-16,2 16 9 15,1 0-7-15,0 6 10 16,-1-1 0-16,3-2 7 16,-1-4 0-16,3-6-7 15,-2 0 0-15,-2-7 5 16,-1 2 11-16,-4-5-16 15,2 0 3-15,2 0 35 16,1-10-38-16,2-12 13 16,0-4-13-16,-3-4 3 0,-2 0-4 15,-2 2 1 1,0 3 0-16,0 13 21 0,0 3-19 16,0 6 8-16,0 3 1 15,0 0-3-15,0 0-16 16,0 0-8-16,0 12 16 15,0 2-9-15,0-2 12 16,0 1-6-16,0-8-10 16,6 1-8-16,11-6 16 15,2 0 5-15,6 0 0 16,-3 0-10-16,3-13 0 16,-8-1 3-16,1 2-2 0,-7-1-1 15,-1 6 3 1,-6-2 7-16,-2 6 0 0,-2 1 4 15,0 2-4-15,0 0 0 16,0 0-14-16,0 5-4 16,0 11 14-16,-2 2 4 15,-5-2 0-15,2 1 1 16,3-1 4-16,2 0-5 16,0-2 0-16,0-1 11 15,0-2-9-15,0-3-2 16,7-3 0-16,4-3 11 15,0-2-3-15,3 0-8 16,3 0 11-16,2-7-4 16,0-9 2-16,-1-2-9 15,-2-3 1-15,-3-1-3 0,0 2 3 16,-3-2-1 0,-1 2 0-16,-3 2-10 0,-2 2 10 15,2 2 0-15,-4 4 1 16,-2 6-15-16,0 0 31 15,0 4-17-15,0 0 0 16,0 0-7-16,0 0 0 16,0 0 7-16,-6 4-1 15,2 10-13-15,0 4 14 16,4 3 0-16,0 3 15 16,0-1-13-16,0 1 4 15,0-4-6-15,4-2 0 0,8-8 10 16,-1-3-10-16,-1-7-14 15,0 0-82-15,1 0-64 16,-5-24-135-16,-4-8-282 16</inkml:trace>
  <inkml:trace contextRef="#ctx0" brushRef="#br0" timeOffset="81976.21">18052 5211 359 0,'0'0'249'15,"0"0"-134"-15,0 0-58 16,0 0-41-16,0 0-16 16,0 0 0-16,-3 9-9 0,3 6-4 15,5 4-55-15,3-2-62 16,8 5-16-16,4 2-8 16,7-1 27-16,6 0-6 15</inkml:trace>
  <inkml:trace contextRef="#ctx0" brushRef="#br0" timeOffset="82566.53">18334 5462 45 0,'0'0'156'0,"0"0"-31"15,0 0 23-15,0 0 4 16,0 0-67-16,0 0 4 16,19 5-8-16,-19-5-15 0,0 0 24 15,0 0-53 1,0 0-1-16,0 0-1 0,0-3-32 15,0-3 11-15,0 1-14 16,0 0 4-16,0 1 0 16,0 1-4-16,-4 0 2 15,-2 1-5-15,-3 2-11 16,1 0 14-16,-6 0 0 16,3 0 2-16,-3 2-15 15,3 10 13-15,0 2 0 16,0 1-2-16,2 5-4 15,3-1 6-15,-1 1 0 16,2 1 0-16,3-2-7 16,2-1 7-16,0-1 0 15,0-3 0-15,0-2 7 16,0-5-7-16,2 0 0 16,5-6 8-16,2-1 4 0,2 0-7 15,0-1 4-15,0-16-9 16,3-1-9-16,-5-5 5 15,-1-1-8-15,1-5-11 16,-1 1 14-16,0 6 8 16,1 4 1-16,-5 8 18 15,4 4-14-15,-6 4 34 16,0 2-8-16,0 0-29 16,0 0 4-16,5 0-5 15,1 18 0-15,4 4-2 0,-1 0 9 16,3 2-7-16,-1-6 0 15,0-2 3-15,1-4-13 16,-4-4-44-16,2-4-58 16,-1-4-21-16,-2 0-83 15,-3-4-59-15,1-18-72 16</inkml:trace>
  <inkml:trace contextRef="#ctx0" brushRef="#br0" timeOffset="83046.27">18526 5329 164 0,'0'0'205'0,"0"0"8"16,0 0-64-16,0 0-44 16,0 0-3-16,0 0-60 0,0-45 1 15,0 45-43 1,0 0 10-16,0 0-26 0,0 0 8 16,0 0 8-16,2 18 5 15,-2 4 5-15,0 8-2 16,2 4 4-16,1 4-9 15,-1-2 19-15,3 1-22 16,-3-8 0-16,0-3 0 16,-2-9 10-16,2-5-10 15,-2-9 0-15,0-1 4 16,0-2 11-16,0 0-13 16,0 0 14-16,0 0 34 0,7-15-41 15,1-1-9 1,4-3 0-16,3 3-1 0,-1 5-15 15,1 0 3-15,1 3 12 16,1 4-12-16,0 2-5 16,-5 2 18-16,-2 0-7 15,-3 0 2-15,-3 0-14 16,-4 6 19-16,0 6 0 16,0 2-14-16,0-2 11 15,-11 3 3-15,-7-3 0 16,-3 2 4-16,6-4 5 15,-1-3-9-15,5 0-8 16,5-7-23-16,6 0-58 16,0-9-5-16,0-17-323 15</inkml:trace>
  <inkml:trace contextRef="#ctx0" brushRef="#br0" timeOffset="83331.03">18729 5274 64 0,'0'0'316'0,"0"0"-162"16,0 0 8-16,0 0-58 15,0 0 16-15,0 0-81 16,0 0 2-16,0-36 22 16,0 36-59-16,0 0 26 15,0 0-30-15,4 5 12 0,3 16-7 16,0 6-4-1,0 7-1-15,1 4 7 0,-3-1 3 16,1 4-10-16,-1-3 0 16,0-3 6-16,-3-7-19 15,2-6-74-15,0-8-56 16,1-8-65-16,1-6-153 16</inkml:trace>
  <inkml:trace contextRef="#ctx0" brushRef="#br0" timeOffset="83815.75">18858 5486 99 0,'0'0'368'0,"0"0"-109"16,0 0-99-16,0 0-34 15,0 0-48-15,0 0-36 16,54-30-19-16,-48 30-8 0,4 0-15 16,-6 0 0-16,3 0 4 15,-3 0 12-15,-2 0-13 16,2 0-3-16,3 0 15 15,-2-3-8-15,2-4-7 16,-3 3 0-16,-2-4-29 16,0 0 27-16,0 3-54 15,-2-2 8-15,0 2 37 16,0 2-25-16,0 3 36 16,0 0-1-16,0 0-5 15,0 0-6-15,0 0 3 16,0 0 9-16,-6 0-14 0,-3 0 17 15,-3 0-3-15,0 3 0 16,1 9 3-16,-3-1 0 16,5 5-3-16,0 3 0 15,0-2 18-15,5 3-10 16,-1 1-4-16,5-1 3 16,0-1-5-16,0-2 20 15,7-6-16-15,15-3 16 16,10-4 35-16,3-4-40 15,5 0 0-15,-4-1-15 16,-5-18 4-16,-9-1-12 16,-8-3-42-16,-10-2-69 15,-4 1-52-15,0 2-285 0</inkml:trace>
  <inkml:trace contextRef="#ctx0" brushRef="#br0" timeOffset="85050.05">19694 5421 56 0,'0'0'133'0,"0"0"-41"16,0 0-41-16,0 0 20 15,0 0 18-15,0 0 17 16,0-46 14-16,0 37-6 16,0-1-29-16,2 2-19 15,-2 2-13-15,3 0-8 16,-1 4-11-16,-2 0-22 0,0 2 27 16,0 0-38-16,0 0 5 15,0 0-6-15,0 0-4 16,0 0 2-16,0 0-16 15,0 14 18-15,0 6-3 16,0 2 3-16,0 4 0 16,0-2-1-16,0 2 7 15,0-4-6-15,0-2 0 16,0-6 1-16,4-4-11 16,5-3 10-16,0-3 0 15,4-4 2-15,3 0 4 16,2-3 7-16,4-15-13 15,-1-2 6-15,-4-1-18 0,-1-2 12 16,-3 1 0-16,1 0 0 16,-1 0 0-16,1 2 0 15,1-2 0-15,-4 3 3 16,-2 2-3-16,-5 5 0 16,-1 3 0-16,-3 6-5 15,0 1-8-15,0 2 10 16,0 0-19-16,-3 0 22 15,-8 0-8-15,-2 7 8 16,4 4 0-16,3 1-7 16,2-3-10-16,4 3 17 15,0 0-10-15,0 5 10 16,0 5 4-16,14 4-4 0,2 1 0 16,-3-4 2-16,-2-3 12 15,-4-8-12-15,-4-6 16 16,-3-2-14-16,0-2 26 15,-3-2-28-15,-15 0 5 16,-8 0-7-16,-8-12-58 16,-6-14-58-16,-3-8-208 15</inkml:trace>
  <inkml:trace contextRef="#ctx0" brushRef="#br0" timeOffset="85177.97">19678 5184 673 0,'0'0'215'16,"0"0"-215"-16,0 0-19 16,0 0-172-16,0 0-126 15</inkml:trace>
  <inkml:trace contextRef="#ctx0" brushRef="#br0" timeOffset="88844.03">20530 5446 30 0,'0'-10'115'0,"2"0"-32"0,0 5-25 15,-2 0 57-15,0 3-32 16,0 2-14-16,0 0 2 16,0 0-31-16,0 0 2 15,0 0 6-15,0 0-43 16,0 0 22-16,0 0-19 16,0 0-1-16,0 0-14 15,0 0 6-15,0 0-5 16,0 2-11-16,0 8 32 15,0 0-15-15,0-2 0 16,0-2 0-16,0-3 7 16,0-3-7-16,0 0 0 0,0 0 4 15,0 0 11 1,0 0-15-16,0 0 31 0,0 0-15 16,0-15-6-16,0-2-1 15,0-4-9-15,0 3 0 16,3-1 4-16,4 5-4 15,1 1 0-15,3 1 6 16,-1 2 31-16,0 3-37 16,-1 4 0-16,-1-1 1 15,-2 4 6-15,0 0-7 16,-1 0 0-16,-1 0 14 16,4 2-15-16,-2 10 1 15,-2 6 0-15,3-1-4 16,-1 6 14-16,0-3-14 0,-2 0 4 15,-2 0 0-15,0 1-2 16,-2-7 2-16,0 1 0 16,0-7-6-16,0-4 22 15,0-2-16-15,0-2 2 16,0 0 4-16,5 0 25 16,-1-8-27-16,7-13 0 15,-2-5-1-15,2-3 9 16,0 3-12-16,-2 3 0 15,0 0 2-15,-5 5-3 16,6 3 1-16,-1 1 0 16,-3 7-12-16,1 0 6 15,-1 2 3-15,-1 2-2 0,-3 3 5 16,-2 0-4 0,0 0 4-16,3 0 0 0,-1 0-18 15,2 15 15-15,3 3 3 16,-1 6 0-16,4 2 4 15,-4-2-4-15,3 0 0 16,-3-5 0-16,4-4-4 16,-4-3 13-16,1-7-9 15,-3-2 0-15,4-1 2 16,-2-2 8-16,3 0-10 16,1 0 0-16,0-14 8 15,-1 2-8-15,1-4-8 0,2-2-4 16,-1 0 8-16,-2-4-8 15,2 0 12-15,-2 0 0 16,2 4-7-16,-2 6 17 16,-4 6-10-16,-3 3 0 15,-2 3 6-15,0 0-9 16,0 0 3-16,0 0-21 16,0 7 14-16,0 9 14 15,0 2 0-15,0 6-7 16,0-1 5-16,0 0-2 15,6 0-3-15,3-8 0 16,-2-3-3-16,0-6 5 16,-1-4-2-16,1-2 0 0,7 0 8 15,1-12 23 1,3-14-31-16,-3-6 0 0,-3 0 8 16,-10 0-7-16,-2 0-1 15,0 3 0-15,-20 5 9 16,-5 7-8-16,3 8-1 15,-4 8 0-15,3 1-2 16,-2 1 2-16,1 20-1 16,6 2-5-16,4 5-7 15,8-1 6-15,6-1-76 16,0-4-59-16,12-10 19 16,19-7-119-16,7-5 50 15</inkml:trace>
  <inkml:trace contextRef="#ctx0" brushRef="#br0" timeOffset="89152.85">21241 5173 82 0,'0'0'217'15,"0"0"-38"-15,0 0-54 16,0 0-13-16,0 0-56 16,0 0 56-16,0-139-59 15,0 136-34-15,0 3 15 16,0 0-34-16,0 0 2 15,0 0-2-15,0 0 0 16,0 0-10-16,0 10-2 16,5 18 12-16,-3 7-4 15,2 6 4-15,-2 3 0 16,3-2-5-16,-1-2 13 0,1-1-8 16,2-9 0-16,-3-4 2 15,0-9-11-15,-4-5-38 16,3-3-41-16,-3-7-1 15,0-2-65-15,2 0-55 16,0 0 9-16</inkml:trace>
  <inkml:trace contextRef="#ctx0" brushRef="#br0" timeOffset="89342.74">21227 5266 301 0,'0'0'272'16,"0"0"-81"-1,0 0-73-15,0 0-34 0,0 0-45 16,0 0-35-16,5-21 13 16,17 14-17-16,7-3 4 15,7 2-9-15,9-1-91 16,6 4-25-16,9-5-102 16,0 1-148-16</inkml:trace>
  <inkml:trace contextRef="#ctx0" brushRef="#br0" timeOffset="89992.18">21875 5173 194 0,'0'0'81'0,"0"0"-70"16,0 0 13-16,0 0-14 15,0 0 23-15,0 0 23 16,2 6-33-16,-2-6 14 15,0 0 45-15,0 3-11 16,0-3 3-16,0 0-47 16,0 0-9-16,0 0 28 15,0 0-33-15,0 0 4 16,0 0 12-16,-10 0-27 16,-3 0 26-16,-1 0-12 15,-1 0-8-15,2-3 26 16,-1 3-33-16,1 0 14 0,2 0-10 15,-2 0 7-15,-1 0-9 16,-1 10-3-16,1 7 0 16,1 2-1-16,2 1 3 15,7 1-2-15,1-3 0 16,3 2 7-16,0-4-7 16,3-2 0-16,18-4 0 15,2-6 15-15,2-4-14 16,-3 0 24-16,-3-6-6 15,2-19-13-15,-6-3 5 16,1-5-11-16,-3-6 4 16,-1-3-5-16,-1-4 7 15,-5-2-6-15,-2-2 0 0,-2 2-3 16,-2 7-1-16,0 10 4 16,0 12 0-16,0 8-7 15,0 4 7-15,0 5 0 16,0 2-3-16,0 0-14 15,0 0 12-15,-2 10-8 16,-2 15 13-16,-2 7-6 16,1 4 6-16,3 4 0 15,2 2 17-15,0 2-10 16,0 2 1-16,0 1-8 16,0-1 3-16,9-4-17 15,-1-8-77-15,4-10-136 16,-1-15-157-16</inkml:trace>
  <inkml:trace contextRef="#ctx0" brushRef="#br0" timeOffset="90703.09">21988 5194 207 0,'0'0'277'16,"0"0"-47"-16,0 0-119 15,0 0-48-15,0 0-26 16,0 0-24-16,58-31-3 15,-40 25-10-15,-5 2 1 16,-1-4 10-16,-6 1-5 16,-2-2-6-16,1-3 0 15,-3 2-10-15,0 0-9 0,-2-2-7 16,0 2-22-16,0 1 33 16,0-4-33-16,-2 6 39 15,-5 0 2-15,1 2-8 16,2 5 11-16,-2 0 0 15,0 0 4-15,-1 0 1 16,1 0 7-16,-1 12-7 16,2 1 31-16,1 6-26 15,2 4 35-15,2 5 4 16,0 2-31-16,0 0 44 16,0-2-44-16,18-2-1 0,4-2-10 15,2-5 16 1,5-5-16-16,-2-10-3 0,0-4 0 15,0 0-5-15,0-15-64 16,-1-8-22-16,1-8-3 16,-7-3-40-16,-2-4-21 15,-7-1 82-15,-7-4 60 16,-4 1 13-16,0 0 25 16,0 4 51-16,0 6 27 15,-2 9-46-15,-5 8 17 16,1 5-15-16,2 3-28 15,2 3 37-15,-1 3-36 16,3 1-5-16,-3 0-5 16,3 0-13-16,0 0-9 15,-2 0 0-15,-2 0-7 0,-1 15-5 16,-1 16 13 0,2 11-1-16,4 10 22 0,0 10-21 15,0 5 26-15,0 0-27 16,8-3 11-16,3 1-1 15,3-5-10-15,-3-8 0 16,-5-6 0-16,2-11 5 16,-8-14-11-16,0-7-30 15,0-8-78-15,0-6 0 16,0 0-27-16,0-18-230 16</inkml:trace>
  <inkml:trace contextRef="#ctx0" brushRef="#br0" timeOffset="91501.43">22240 5270 216 0,'0'0'255'0,"0"0"-73"15,0 0-55-15,0 0-99 16,0 0-10-16,0 0-12 16,89-104 4-16,-71 88-10 15,-2 2 0-15,-3-3 6 16,-5 2 26-16,2 0-32 15,-1 4 3-15,-1-1-3 16,0 1 19-16,-4 5-18 16,0 3-1-16,-2 3 8 15,-2-3-12-15,0 3 4 16,0 0 0-16,3 0-6 0,-3 0-3 16,2 0 8-16,0 0 1 15,0 3 0-15,0 14 2 16,2 3-2-16,-1 1 0 15,2 0 4-15,-1-3 5 16,1-2-9-16,1-4 0 16,-2-6 3-16,3-1 2 15,0-5-5-15,2 0 0 16,7 0 28-16,-1-19-20 16,5-3 0-16,-2-2-8 15,-2-1 7-15,-3 6-3 16,-4 3-4-16,-2 5 0 0,-5 4-7 15,2 5 13-15,1 2-12 16,-3 0 5-16,2 0-4 16,4 4-13-16,-4 12 18 15,-2 6 0-15,0 3 8 16,0 0 3-16,0-1-6 16,-2-2-5-16,0 1 10 15,0-8 3-15,3-4-13 16,-3-6 0-16,2-3 4 15,0-2 10-15,0 0-14 16,0 0 15-16,4 0-12 16,0-11 18-16,1-8-21 15,1 0 0-15,-1-6-5 0,4 1 14 16,-2 0-9 0,3 0 0-16,-4 5 4 0,1 2-7 15,-2 5 3-15,0 6 0 16,-7 4 3-16,2 0 7 15,-2 2-15-15,0 0 5 16,4 0-2-16,1 0-9 16,1 19 11-16,1 1 0 15,2 6 0-15,-2-1 11 16,-1-1-11-16,1-2 0 16,-5-6-10-16,0-1-1 15,-2-8-80-15,0-2-51 0,0-5-111 16,0 0-130-16</inkml:trace>
  <inkml:trace contextRef="#ctx0" brushRef="#br0" timeOffset="91682">22637 4834 551 0,'0'0'269'0,"0"0"-173"15,0 0-96-15,0 0-2 16,0 0-50-16,0 0-114 16,-8 26 56-16,18-4-144 15,1-1-72-15</inkml:trace>
  <inkml:trace contextRef="#ctx0" brushRef="#br0" timeOffset="92773.35">22926 5078 170 0,'0'0'207'0,"0"0"-151"16,0 0-30-16,0 0 40 16,0 0-22-16,0 0 16 15,18 7 14-15,-11-7-21 16,-1 0 7-16,2 0 3 0,-2-2-40 15,3-3 27-15,-1-2-50 16,2 2 6-16,1-2-5 16,-2 1 1-16,0 2-2 15,-2 1 0-15,-3 3 2 16,-2-5-3-16,2 3 1 16,-1-3 0-16,-1 0-7 15,0 1 9-15,0-1-2 16,1-2 0-16,-1 1 2 15,-2-1-9-15,0 2 7 16,0 3 0-16,0 0-17 16,0 2 18-16,0 0-1 15,0 0 0-15,-5-3 2 16,-4 3-2-16,3 0 0 16,-3 0 0-16,2 0 1 0,0 0 8 15,1 3-9-15,2 5 0 16,-1 4 7-16,1 2 0 15,1 4-7-15,1 0 0 16,2 2 18-16,0 0-12 16,0 0 1-16,9 0 2 15,6-4-7-15,4-3 17 16,0-6-19-16,4-2 0 16,-1-5 3-16,3 0-3 15,0 0-36-15,0-5-16 0,4-9-45 16,0 1 5-1,-2-4-52-15,-2-1 39 0,-5 0 64 16,-4 0 38-16,-8 5 3 16,0 0 31-16,-6 6 16 15,0-2 6-15,-2 1-16 16,0 4-6-16,0-1 15 16,0-2-23-16,0 1 2 15,0-2 12-15,0 2-19 16,-4-2 23-16,-4-1-25 15,0 4-4-15,-1-4 15 16,0 6-19-16,-2-1-8 16,2 4 0-16,-2 0 9 15,1 0-12-15,2 0 3 16,1 0 0-16,1 0-9 0,3 4 9 16,-2 13 0-16,5 6-6 15,0 5 13-15,0-4-3 16,0-2 0-16,12-3-1 15,1-7 19-15,1-7-14 16,-3-3 0-16,0-2 17 16,-2 0-20-16,2-10 33 15,2-13-38-15,-1-9 4 16,-4-1-2-16,-3-7 2 16,-3-3-4-16,0-3 0 0,-2-2-9 15,0 3 8 1,0 3-3-16,0 7 4 0,0 5-2 15,0 12 5-15,0 8-3 16,0 8 0-16,0 2 7 16,0 0-14-16,0 0-4 15,0 5 3-15,0 16-5 16,0 11 13-16,0 10 0 16,0 13-3-16,0 7 11 15,4 4-8-15,12-3 0 16,-3-8 1-16,1-13-10 15,-1-10-3-15,-1-16-174 16,-8-16-289-16</inkml:trace>
  <inkml:trace contextRef="#ctx0" brushRef="#br0" timeOffset="95160.93">14513 6621 23 0,'0'0'111'0,"0"0"-2"16,0 0-37-16,0 0 8 0,0 0-25 15,0 0 1 1,0 0-16-16,0 0-21 0,0 0 16 15,0 0-26-15,0 0 15 16,0 0 29-16,-2-4-53 16,-6 0 40-16,-6-2-40 15,-1 0 6-15,-4-5 6 16,2 4-10-16,-1-1-1 16,3-1 22-16,1 8-19 15,1-1-1-15,1 2-3 16,-1 0 2-16,1 8-12 15,2 11 10-15,-1 8 0 16,1-1-10-16,4 2 13 16,1 0-3-16,5-3 0 15,0-2 5-15,0-3 11 0,0-3-16 16,3-8 0-16,7-2-5 16,2-7 15-16,5 0 41 15,4-12 17 1,1-15-38-16,-1-6 7 0,-6-4-37 15,-4-1 0-15,-4 0-2 16,0 1 13-16,-5 2-11 16,-2 0 0-16,0 3-11 15,0 3 4-15,0 0 0 16,0 10 7-16,0 2-13 16,0 9 8-16,0 4 1 15,0 2 4-15,0 2-10 0,-2 0-6 16,2 0 7-16,-5 0 6 15,3 6-17-15,-3 11 31 16,3 3-11-16,-1 6 0 16,3 6 2-16,0 2-4 15,0 6 2-15,0 0 0 16,10 1 0-16,3-3 8 16,3-9-8-16,1-5 0 15,2-6 5-15,-2-6-9 16,-1-3 4-16,1-9 0 15,-1 0 12-15,-1 0-7 16,1-5 12-16,-3-9-17 16,1-1-21-16,-1-6 11 0,1-1-18 15,-1-6 1 1,-1 0 7-16,-3 2-14 0,-5 4 34 16,-4 4 0-16,0 6 1 15,0 3-19-15,0 6 15 16,0 1-24-16,0 2 19 15,-2 0 8-15,-9 0 2 16,1 0-2-16,0 12 0 16,1 6 4-16,4 4 4 15,5 1-2-15,0 4 15 16,0-3-6-16,0 0-7 16,14-4-5-16,3 1-3 15,7-8 17-15,1-3-17 16,2-8 5-16,-2-2 29 0,-3-3-34 15,0-22 19-15,-2-7-17 16,-1-4 3-16,-4 0-10 16,-7-2-5-16,0 4 10 15,-6 0-4-15,-2 1 4 16,0 4 0-16,0 5 6 16,0 7 0-16,0 8 37 15,0 6-27-15,0 3 8 16,0 0-10-16,0 0-14 15,0 0-5-15,0 0-4 16,0 17 9-16,0 9 6 16,0 8-6-16,0 10 6 15,0 9 23-15,2 10-29 0,0 5 20 16,3 1-13 0,-1-1 1-16,0-7 6 0,5-8-14 15,-2-7 0-15,0-8-9 16,-3-10 9-16,0-6-57 15,-2-8-48-15,6-7-84 16,-4-7-119-16,1 0-76 16</inkml:trace>
  <inkml:trace contextRef="#ctx0" brushRef="#br0" timeOffset="95969.95">14852 6898 268 0,'0'0'283'16,"0"0"-161"-16,0 0-36 16,0 0 51-16,0 0-134 15,0 0 28-15,87-119 8 16,-47 85-38-16,-4-2 20 16,0 2-21-16,-3 0 0 15,-6 6-5-15,-4 4 5 16,-8 6-7-16,-4 8 5 15,-6 2-5-15,-3 6-1 16,-2 2-1-16,0 0-25 16,0 0 11-16,0 0-35 15,0 4 58-15,0 7 4 0,0 4 5 16,-2 3-13-16,-1 2 4 16,3 0 0-16,-2 0 9 15,2-2-1-15,0-4-5 16,0-2-2-16,0-6 11 15,0-2-7-15,0 0-5 16,0-4 0-16,0 0 5 16,0 0 4-16,0 0-2 15,0 0 36-15,9-14-22 16,4-7 1-16,3-6-22 16,-3 1 0-16,1 1 2 15,1 6 0-15,-2 3-2 16,-1 4 0-16,-3 1 4 0,-3 10-10 15,-4 1 6 1,3 0-15-16,0 0 4 0,-1 4-1 16,0 13 12-16,1 7-1 15,-3 3 11-15,0 1 4 16,-2-3-5-16,2-8-8 16,-2-2 23-16,0-8-22 15,2-3-2-15,-2-2 1 16,0-2 13-16,3 0-6 15,-3 0 1-15,0 0-4 16,5 0 30-16,1-18-35 16,5-6 0-16,1-2-1 15,-1-4 10-15,-1 2-14 0,0 5 5 16,1 3 0 0,-5 8-8-16,-1 5 16 0,-3 0-8 15,-2 7 0-15,3 0-6 16,-1 0 5-16,2 0-11 15,1 9 12-15,1 11-14 16,3 4 18-16,0 7-4 16,-2-4 0-16,1 1 6 15,4-5-7-15,-5-3 1 16,-1-7-72-16,-2 0-15 16,-4-6-89-16,0-7-148 15</inkml:trace>
  <inkml:trace contextRef="#ctx0" brushRef="#br0" timeOffset="96153.3">15276 6384 349 0,'0'0'241'16,"0"0"-172"-16,0 0-32 15,0 0-37-15,0 0-1 16,0 0-70-16,-25-16-40 15,25 29 39-15,2 1-155 16,8-5 13-16</inkml:trace>
  <inkml:trace contextRef="#ctx0" brushRef="#br0" timeOffset="96675">15581 6565 191 0,'0'0'252'16,"0"0"-143"-16,0 0-58 15,0 0-14-15,0 0 39 16,0 0 8-16,49-2-21 16,-36-2-2-16,3-2-44 15,-3-2 26-15,-1-3-15 16,-1 2-24-16,0-1 21 0,3 2-21 15,-1-6-4-15,-2 2 0 16,0 0-11-16,-2 0-7 16,-2 2-15-16,-5 4-13 15,-2 0 41-15,0 3-19 16,0-1-17-16,0 1-1 16,-9-1 26-16,-6 1 16 15,-1 3 0-15,-4 0 0 16,2 0-4-16,-5 0 6 15,2 0-2-15,0 12 0 16,3 5 2-16,7-2-2 16,5 4 0-16,6 3 1 15,0 2 24-15,0 2-24 0,4-1 41 16,14-2-14-16,0-5-17 16,2-6 17-16,2-2 8 15,0-8-31-15,3-2 42 16,-2 0-39-16,1 0 6 15,-2-19-6-15,3-4-8 16,-5-3-10-16,-3-4-65 16,-3 5-84-16,-10 2-176 15</inkml:trace>
  <inkml:trace contextRef="#ctx0" brushRef="#br0" timeOffset="98504.27">16355 6454 7 0,'0'0'93'0,"0"0"-7"16,0 0 14-16,0 0-17 16,0 0 24-16,0 0-19 15,0-4-25-15,0 4 19 16,0 0-38-16,0 0-11 16,0 0-10-16,0 0-15 15,0 0-8-15,0 0 1 16,4 0 0-16,1 0 39 0,1 0-12 15,4 0 4-15,1 0 28 16,4-3-44-16,3-12 8 16,2-3-24-16,2-4 11 15,0 0-9-15,-3 2-2 16,-6 0 0-16,-5 6-2 16,-2 5 11-16,-4 2-9 15,-2 5 0-15,0 2 1 16,0 0-11-16,0 0-9 15,0 0 9-15,0 0 7 16,0 0-17-16,-8 2 20 16,0 10 0-16,-1 4 5 15,5 5-3-15,1 0-2 16,3 4 0-16,0 1 5 0,0 2-2 16,13-3-3-16,8 1 0 15,-2-3 8-15,4-7-3 16,-1-9 1-16,1-7-4 15,-4 0 21-15,0-3-16 16,-2-17 2-16,-5-4-7 16,-2-3 7-16,0-3-9 15,-6 1 0-15,3-3-4 16,-5 1-10-16,2 1 9 16,-2 5 5-16,1-4 0 15,-3 7 3-15,0 0 0 0,0 3-3 16,0 7 0-16,2 1 5 15,-2 5 6-15,0 3-11 16,0-2 0-16,0 5 7 16,0-2-7-16,0 2 0 15,0 0 0-15,0 0-12 16,0 0 2-16,0 0 6 16,0 0-3-16,0 2 7 15,0 16 1-15,0 6-1 16,0 6 0-16,0 7-2 15,11 10 6-15,0 3-4 16,2 6 0-16,1-1 3 16,-1-4-1-16,1-7-2 0,1-9 0 15,-1-12-7 1,1-12 8-16,1-8-1 0,-1-3 19 16,1 0-19-16,-1-5-5 15,-3-11-92-15,-7-2-87 16,-5-1-33-16,0 0-218 15</inkml:trace>
  <inkml:trace contextRef="#ctx0" brushRef="#br0" timeOffset="98703.16">16750 6465 242 0,'0'0'299'16,"0"0"-160"-16,0 0 16 0,0 0-21 15,0 0-51 1,0 0-11-16,15-33-57 0,12 19 16 15,-1 3-28 1,3-4 8-16,-4 4-22 0,-5 2 10 16,-4 0-79-16,-8 0 5 15,-3 1-112-15,-5-4-60 16,-7 2-261-16</inkml:trace>
  <inkml:trace contextRef="#ctx0" brushRef="#br0" timeOffset="98872.15">16497 6128 489 0,'0'0'193'0,"0"0"-40"16,0 0-76-16,0 0 3 16,0 0-80-16,0 0-100 15,-11-22-24-15,25 34 29 16,-3-5-236-16</inkml:trace>
  <inkml:trace contextRef="#ctx0" brushRef="#br0" timeOffset="100595.36">17487 6309 181 0,'0'0'167'16,"0"0"-47"-16,0 0 7 16,0 0-28-16,0 0-18 15,0 0 16-15,-2-2-43 16,2 2-41-16,0 0 20 0,0 0-33 16,0 0-4-16,0 3 3 15,9 17-13 1,2 4 12-16,0 3 2 0,0-1 0 15,-4-5 6-15,-2-4-6 16,-3-8 0-16,-2-4-1 16,0-3 4-16,0-2-3 15,0 0 10-15,0 0-8 16,0-11 31-16,-4-9-33 16,-8-1 0-16,1 1 0 15,0 1 2-15,2 2-2 0,2 2 0 16,3 1 0-1,0 2 9-15,-1 2-7 0,0 6-2 16,3 1 13-16,0 0-7 16,-1 3 13-16,-1 0-19 15,0 0-5-15,-5 0-7 16,-3 4 12-16,2 12 0 16,-1 5-8-16,-1 4 9 15,8 3-1-15,2 2 0 16,2 4 1-16,0 1 6 15,18-5-5-15,6-4-2 16,2-8 0-16,6-12 6 16,3-6-6-16,4-2 38 0,-2-24-35 15,-1-6 13 1,-5-2-16-16,-2-5-5 0,-4 3 1 16,-5-2-17-16,-5 0 21 15,-4 0 0-15,-6 0-19 16,0 2 19-16,-5 2 3 15,0 0 0-15,0 7-3 16,0 8 4-16,0 7-4 16,0 5 0-16,0 7 0 15,0 0-15-15,0 0 12 16,0 0-12-16,-7 0 8 16,2 3-5-16,-4 11 12 15,3 4 0-15,-1 2 4 16,3 6-3-16,-1 2 2 0,5 4-3 15,0 4 2 1,0 3 9-16,2-2-11 0,10 5 0 16,-2-3 2-16,4-3 0 15,-1-5-2-15,-2-2 0 16,3-7 0-16,-1-6-2 16,-1-6 2-16,1-4 0 15,3-6 0-15,-1 0 29 16,1-2-28-16,-1-16 2 15,-1-1-3-15,-1-1-6 16,3-1-2-16,1 1 7 16,-1-4-27-16,-3 0 23 15,1 2-18-15,-3 0 15 0,-5 4 1 16,-1 3-15 0,-3 5 6-16,-2 2 12 0,0 1-5 15,0 0 3-15,0 3-20 16,-4 1 12-16,-7-1 13 15,-1 0-16-15,3 4 13 16,1 0 3-16,1 0 1 16,3 0-15-16,-3 0 15 15,0 5 0-15,3 7-11 16,-1 3 22-16,1 2-9 16,2 5 16-16,-3 4-13 15,5 4 37-15,0-2-29 0,0 1 8 16,0-5 9-16,5-4-21 15,14-6 9-15,4-2-5 16,4-4 1-16,6-6 5 16,-2-2 1-16,1 0-13 15,-3 0-7-15,-3-14-48 16,1-8-27-16,-2-5-77 16,-3-2-70-16,-6-3-94 15</inkml:trace>
  <inkml:trace contextRef="#ctx0" brushRef="#br0" timeOffset="102562.43">18357 6345 19 0,'0'0'35'0,"0"0"21"0,0 0-30 15,0 0-15-15,0 0 6 16,0 0-14-16,2 23 5 15,-2-21 1-15,0-2 6 16,0 0 58-16,0 0-11 16,0 0 6-16,0 0-4 15,0 0-29-15,0 0 13 16,0 0 5-16,0 0 3 16,0 0 23-16,0 0-40 0,0 0-29 15,0-5 30 1,0-4-30-16,0 3-7 0,-4 1-1 15,-4-2 5-15,2-1 12 16,-1 2-17-16,-1 1-1 16,0 0 27-16,4 3-24 15,0 0 22-15,-1 2-16 16,-1 0-2-16,-1 0-15 16,-2 0 7-16,0 12 0 15,-2 2-9-15,2 3 15 16,2 2-8-16,1 4 2 15,4 3 0-15,2 0 12 16,0 1-12-16,0-1 0 16,0-1 0-16,4-5 0 0,7-8 0 15,0-6-17-15,-2-4 45 16,2-2-28 0,1 0 23-16,1-12-3 0,1-12-6 15,1-6-4-15,-1 0-20 16,-4 3 11-16,1 3-1 15,-1 2 21-15,-4 5-21 16,1-2 0-16,-3 9-3 16,0 2 18-16,-2 7-5 15,1 1-8-15,-3 0 13 16,0 0-30-16,0 0 2 16,3 1 5-16,1 11-3 15,0 2 11-15,1 7 0 0,3 1 1 16,4 2 3-1,1-2 26-15,5 0-28 0,0-4-1 16,0-2 15-16,-1-4-6 16,-1-5-10-16,-3-7 3 15,-1 0 2-15,-1 0 20 16,-3-9-19-16,6-9-2 16,-5-6-8-16,-3-3 1 15,0-2 3-15,-6-1 0 16,0-2 2-16,0 2-3 15,0 4 7-15,0 7-6 16,0 6 47-16,0 6-44 16,-8 5 17-16,-3 2-20 0,1 0 0 15,-7 0-6 1,2 12 6-16,6 1 0 0,7-2-11 16,2-1-8-16,0-2-13 15,0-2 6-15,8-2-19 16,10-1 43-16,1-3 2 15,0 0 0-15,2 0-3 16,1 0-16-16,-3 0-5 16,2 0-6-16,-3 1 21 15,-1 6-2-15,-1 2 11 16,-3 8-9-16,-1 2-10 16,-1 8 10-16,-5 2 4 0,1 3 3 15,0 1 4 1,0-8 19-16,-1-4-18 0,3-9-1 15,1-6 27-15,-2-6-28 16,3 0 15-16,-1 0 37 16,0-18-46-16,1-6 24 15,-1-5-31-15,-4-2 0 16,3-1-8-16,-5-2 20 16,0-1-18-16,-1 1 6 15,-3-2 0-15,0 4 1 16,0 0-1-16,0 4 0 15,0 6 16-15,0 4-2 16,-3 6-8-16,1 3 8 16,0 6-12-16,2 1 19 15,-2 2-21-15,0 0 0 0,2 0 0 16,0 0 0 0,0 0-1-16,0 0-5 0,-2 2-1 15,-3 18-4-15,1 6 11 16,4 6 0-16,0 2-11 15,0-1 21-15,0-1-10 16,2-2 0-16,9-2 8 16,-2-5-1-16,-2-5-7 15,0-4 0-15,-1-4-14 16,3-3 2-16,0-6 12 16,0-1-8-16,2 0 5 15,0 0-13-15,0-5 16 0,3-13-28 16,-3 0 24-1,-5 1-13-15,1 6 17 0,0 2-2 16,-2 5 10-16,-1 3-14 16,0-1 6-16,1 2-19 15,-1 0 18-15,0 0-18 16,1 0 16-16,2 16 0 16,2 2 6-16,1-1 21 15,2-1-24-15,1-6 1 16,-1-2 9-16,-4-1 2 15,1-7-10-15,1 0 17 16,1 0-18-16,-3-7 10 0,1-11-11 16,-2 0 0-1,-2-1-7-15,-1-4 5 0,-2 1 2 16,-2 0-4-16,0 3 10 16,0-2-6-16,0 11 1 15,0 4 3-15,0 4 6 16,0 2-9-16,0 0-2 15,0 2-8-15,0 17-4 16,0 9 13-16,0 6 0 16,-2 9 1-16,2 11-9 15,0 11 16-15,0 3-8 16,0-1 7-16,0 0 1 16,0-6-1-16,0-7-7 15,4-4 1-15,-2-8-4 16,-2-6 11-16,2-6-8 0,-2-6 0 15,0-6 1-15,0-4-1 16,0-6 10-16,0-3-8 16,0-4 18-16,-2-1 4 15,-6 0 16-15,-11 0 4 16,2-12-44-16,1-14 30 16,1-8-10-16,9-4-14 15,6-5 16-15,0-4-15 16,0-1-7-16,0 0 0 15,10 4 3-15,3 6-16 16,-3 5 9-16,-1 11-68 16,-7 6 14-16,0 6-77 15,-2 8-112-15,0 0-277 16</inkml:trace>
  <inkml:trace contextRef="#ctx0" brushRef="#br0" timeOffset="108742.31">16449 6982 44 0,'2'-4'73'0,"0"2"8"16,2-2 0-16,-2-1-20 15,1 2 20-15,-1 1-27 16,-2 0 35-16,0 2-41 0,0-2-27 16,0 2 28-16,0 0-38 15,0 0-1-15,0 0 30 16,0 0-38-16,0 0 31 16,0 0 13-16,0-2-9 15,0 2 42-15,0-3-69 16,2 3-9-16,-2 0 20 15,0 0-10-15,0 0-11 16,0 0 0-16,0 0 5 16,0 0 9-16,0 0-11 15,0 0-2-15,0 0 30 16,0 0-20-16,0 0-7 0,0 0-4 16,0 0 7-16,0 0-1 15,0 0-6-15,0 0 0 16,0 0-7-16,0 0 17 15,0 0-10-15,0 0 0 16,0 0 10-16,0 0 1 16,0 0-11-16,0 0 0 15,0 0 1-15,0 0 5 16,0 0-6-16,0 0 0 16,0 0 1-16,-4 0 5 15,-3 5-6-15,-2 1 0 16,3 0-6-16,-2 0 14 0,2-3-8 15,0 4 0-15,-3 1 3 16,-3 0-2-16,1 4-1 16,-3 2 0-16,-1-2-8 15,-1 2 16-15,1-2-8 16,1 0 0-16,1 0 4 16,3 1-1-16,0-3-3 15,-1-3 0-15,3 4-4 16,-4-1 10-16,-3 2-6 15,-1 1 0-15,0 2 6 16,-4-1-8-16,-3 2 2 16,2 0 0-16,1-3-6 15,-3 4 16-15,4-4-10 16,-2 4 0-16,1-1 5 16,-5 0 2-16,1 2-7 0,-3-2 0 15,3 0-1-15,-1 1 9 16,2-4-8-16,6-1 0 15,-1 0 3-15,3 0-2 16,1-2-1-16,-1-2 0 16,-3 4-3-16,0 1 10 15,-4 1-7-15,-1 1 0 16,-1 2 5-16,-5 2 0 16,0 2-5-16,-3-2 0 15,3 0 7-15,6-1 4 16,-2 0-11-16,2-4 0 15,-1 2 7-15,4 2 6 0,-2-1-13 16,-1 0 0 0,3-1-3-16,-2 0 10 0,0-2-7 15,-1 2 0-15,1 2 5 16,0 1-4-16,-3-2-1 16,-2 3 0-16,0 1-6 15,-2-1 11-15,-2-1-5 16,2 1 0-16,-2 1 7 15,2-1-1-15,2-3-6 16,3 2 0-16,2-5-2 16,1 0 8-16,2-2-6 15,-1 0 0-15,-3 1 8 16,4-1-6-16,-4 1-2 16,1 1 0-16,1 0-6 15,2-4 13-15,-4 5-7 0,3-3 0 16,0 2 5-16,0-2-5 15,0-3 0-15,2 2 0 16,2-2-3-16,1-3 10 16,1 3-7-16,1-4 0 15,-1 1 6-15,6 1-6 16,-3-2 0-16,5-1 0 16,-2 1-6-16,2-3 12 15,3-2-6-15,1 2 0 16,2-2 5-16,0 1-7 15,-2-1 2-15,0 4 0 0,0-1-6 16,-2-2 11-16,-2 4-5 16,4-4 0-16,-2-1 4 15,2 2-2-15,-1-2-2 16,3 0 0-16,0 0-10 16,0 0 15-16,0 0-5 15,0 0 0-15,0 0 2 16,0 0-3-16,0 0 1 15,0 0 0-15,0 0-2 16,0 0 7-16,0 0-5 16,0 0 0-16,0 0 8 15,0 0 12-15,0 0-20 16,0 0 3-16,0 0 9 16,0 0-3-16,0 0-9 0,0 0 0 15,0 0 9-15,0 0-11 16,0 0 2-16,0 0 0 15,0 0 1-15,0-9-1 16,0-10-6-16,0-4 4 16,0 0 4-16,0 0 11 15,0 0-13-15,0 3 0 16,0-2-6-16,3 3 6 16,1-1 0-16,0 8-5 15,2 0 13-15,-2 7-10 16,-2 2 2-16,0 3 0 15,-2 0-3-15,0 0 6 0,0 0-3 16,0 0 0 0,0 0 3-16,0 0-19 0,0 0 16 15,0 0-11-15,0 0-1 16,0 15 13-16,0 2-1 16,-4 4 0-16,-4 1 5 15,2 2-5-15,2-2 0 16,-1 0 0-16,1-2-8 15,2-6 14-15,0-6-6 16,2-2 0-16,0-3-9 16,0-2 4-16,0 2-8 15,0 1 13-15,2 1-4 16,11 4 14-16,3 0-10 0,-1 1 0 16,5 0 9-16,1 5-18 15,0-4 9-15,6 4 0 16,-2-1-13-16,-3-3 19 15,-4 1-6-15,-7-7 0 16,-4-1 10-16,-3-2-13 16,-4-2 3-16,0 0 0 15,0 0 0-15,2 0 8 16,-2 0-8-16,0 0 0 16,3 0-17-16,-3 0-11 15,0 0-119-15,0 8-118 16,0 2-189-16</inkml:trace>
  <inkml:trace contextRef="#ctx0" brushRef="#br0" timeOffset="111856.05">17026 6934 29 0,'0'0'52'16,"0"0"-42"-16,0 0 18 0,0 0-22 16,0 0-2-16,0 0 5 15,0 0-5-15,13-30-3 16,-13 26 11-16,0 2 3 16,0-1 26-16,0-2-1 15,0 3-14-15,0 0 7 16,0-1 5-16,0 2-4 15,0-1 14-15,0 0-15 16,0-2 21-16,0 0-4 16,0-1-31-16,0 1 17 15,0 1-21-15,0-3 0 16,-2 0 19-16,-3 0-28 16,5 2 23-16,-4 2-3 0,2 0 3 15,2-2 43-15,0 1-55 16,0 0 0-16,0 1 27 15,0 2-43-15,0 0 22 16,0 0-16-16,0 0 2 16,0 0 13-16,0 0-17 15,0 0 3-15,0 0 10 16,0 0-8-16,0 0-2 16,0 0-8-16,0 0 1 15,0 0-16-15,0 0 15 16,0 0 0-16,0 2-8 15,0 8 18-15,9 4-10 0,-1-2 0 16,4 4 5 0,3 0-6-16,-1 0 1 0,1 2 0 15,3 2 4-15,0 3 5 16,4 2-9-16,3 1 3 16,-3 2 12-16,0-4-10 15,0 2-5-15,3 0 0 16,0-2-1-16,2 3 17 15,2-1-16-15,0-1 0 16,2 0 1-16,0-4-1 16,3 2 6-16,-5-3-6 15,0 0 0-15,0 0 11 16,-3-2-11-16,0 4 0 16,1-2 2-16,-2 0 3 15,2-1-4-15,-5-1-1 0,3 2 3 16,3-3 17-16,1 1-20 15,5 0 5-15,0 0-1 16,-1-1 15-16,5 1-13 16,-1 0-6-16,1-1 3 15,3 0 4-15,-3-1-7 16,-3 0 0-16,0 0 6 16,-3 2-10-16,-3 3 4 15,0-2 0-15,-2 2-3 16,-1 0 6-16,1 2-3 15,-2-3 0-15,0-3 6 16,-6-3 3-16,2-2-7 0,-1-4-2 16,-5 1 0-16,1-4 14 15,-3 4-14-15,-2 1 0 16,3-1 2-16,-1 4-5 16,1 0 6-16,-1 0-3 15,5 1 1-15,-3-2 8 16,5-2-9-16,-5 0 0 15,2-7 2-15,-9 2 2 16,2-3-4-16,-6 0 0 16,-2-2-3-16,-2 2 7 15,0-2-4-15,0 0 0 16,0 0 2-16,0 0-5 16,0 0 3-16,0 0 0 0,0 0-4 15,0 0 10-15,0 0-6 16,0 0 0-16,0 0 4 15,0 0 0-15,0 0-4 16,0 0 0-16,0 0-5 16,0 0-4-16,0 0 9 15,0 0 0-15,0 0 4 16,0 0 8-16,0 0-12 16,0 0 0-16,0 0-1 15,0 0 5-15,0-2-4 16,0-14 0-16,-4-4 11 15,-10-2-20-15,1 0 9 0,-3-2 0 16,1-1-9 0,-1 3 16-16,5 0-7 0,2 5 0 15,4 2 3-15,3 7-3 16,0 2 0-16,0 4 0 16,2 2-3-16,0 0 6 15,0 0-3-15,0 0 0 16,0 0 1-16,0 0-24 15,0 0 21-15,0 0-3 16,0 0-6-16,0 8 10 16,6 9 1-16,8 3 0 15,-5 1 1-15,5 0 2 16,1-2-3-16,1-1 0 16,1-1-10-16,-1-4 14 15,-1-1-8-15,-3-1 4 0,-1-3 0 16,-5-4 7-16,-2-2-7 15,-1-1 0-15,-3-1 0 16,0 0 10-16,0 0-10 16,0 0 0-16,0 0 4 15,0 0-9-15,0 0 5 16,0 7-5-16,-13 3-9 16,-10 8 28-16,-8 2-7 15,-9 6-7-15,-7 3 10 16,1-3-3-16,1-3-7 15,11-3 0-15,12-5-4 16,11-8 14-16,9-5-10 0,2-2 0 16,0 0 2-16,0 0 9 15,0 0-11-15,2 0-44 16,-2 0 25-16,0 0-99 16,0 0-69-16,-13 14-86 15,-12 0-117-15</inkml:trace>
  <inkml:trace contextRef="#ctx0" brushRef="#br0" timeOffset="112838.16">18980 8208 39 0,'0'0'159'0,"0"0"-38"15,0 0-30-15,0 0 1 16,0 0 4-16,0 0-45 16,0 0 24-16,-15-26-27 15,13 23 14-15,2-1 2 16,0 2-42-16,0 0 40 0,0 1-12 15,0 1-24-15,0 0 29 16,0 0-53-16,0 0-2 16,0 0 0-16,13 0 17 15,8 15-17-15,1 7 3 16,4 2 13-16,-1 2-13 16,4-4-3-16,0 2 0 15,0-4-6-15,-2-1 18 16,-7-3-12-16,-5-5 0 15,-3-2 2-15,-6-5 4 16,-3 2-6-16,-1-2 0 16,0-1 16-16,0-3-3 15,0 0-13-15,-2 0 0 0,2 0 8 16,-2 0 17 0,2 0-25-16,-2 0 0 0,0 0 15 15,0 0-1-15,0 0-14 16,0 0 0-16,0 0 8 15,0 0-3-15,0 0-5 16,0 0 0-16,0 0-14 16,0 0-32-16,0 0-26 15,0-7-24-15,5-3-60 16,0 0 0-16,2 0-163 16,-1-2 3-16</inkml:trace>
  <inkml:trace contextRef="#ctx0" brushRef="#br0" timeOffset="113258.67">19324 8226 135 0,'0'0'97'0,"0"0"-23"15,0 0 0-15,0 0 20 16,0 0-27-16,0 0 30 15,22-58-40-15,-22 55-19 16,0 1 36-16,0 0-62 16,0 2 31-16,0 0-9 15,0-2-32-15,0 2 20 16,0 0-22-16,0 0 0 16,0 0-11-16,0 0-2 15,0 9 13-15,-13 8-3 0,-5 9 10 16,3 5 11-16,-6-1-18 15,1-1 0-15,3-2 3 16,-2-1 5-16,7-8-8 16,0-2 0-16,5-9 9 15,5-2-5-15,2-3-4 16,0-2 0-16,0 0-2 16,0 0 2-16,0 0-29 15,0 0-65-15,0 2-36 16,0 4-17-16,0-2-73 0,0-2-47 15</inkml:trace>
  <inkml:trace contextRef="#ctx0" brushRef="#br0" timeOffset="113618.46">19190 8420 1 0,'0'0'123'0,"0"0"-23"16,0 0-6-16,0 0-31 16,0 0 27-16,0 0-17 15,0-2-17-15,2-2 40 16,-2 0-51-16,2-2-10 15,1 2 50-15,-3-1-54 16,2 0 9-16,-2 3-3 16,0 2-24-16,0 0 32 15,0 0-45-15,0 0 0 16,0 0-4-16,0 0-6 16,0 0 2-16,0 12-2 0,0 15 10 15,0 6-1-15,0 6 1 16,0 2 0-16,0 3 17 15,0 0-7-15,0 1-2 16,0-8-4-16,0-3 1 16,0-8 15-16,0-9-20 15,0-5 0-15,0-6 1 16,0-4 10-16,0 0-11 16,0-2 0-16,0 0-26 15,0 2-60-15,0-2-213 16,0 0-180-16</inkml:trace>
  <inkml:trace contextRef="#ctx0" brushRef="#br0" timeOffset="115800.32">20523 8288 68 0,'0'0'79'0,"0"0"-28"16,0 0-12-16,0 0 24 16,0 0-27-16,0 0-21 15,-2 0-2-15,2 0-11 16,0 3 68-16,0-1-38 16,0 3-3-16,0-2 46 15,0 2-31-15,0-1-29 16,0 0 21-16,-2-4-34 15,2 1 6-15,-2-1 11 16,2 0-12-16,0 0 47 16,-2 0-4-16,-1 0 6 15,-3 0 13-15,-1-12-64 16,-4-2-5-16,0-1 0 0,-3-3 4 16,1 4-3-1,-1 1-1-15,3 5 0 0,1 4 6 16,0 2-6-16,-1 2 0 15,-1 0 0-15,2 0-2 16,3 11-8-16,-1 10 5 16,2 9 5-16,6 7-23 15,0 0 29-15,0 0-6 16,0-5 0-16,6-4 8 16,4-4-9-16,1-8 1 15,1-5-2-15,-3-11-7 16,1 0 18-16,4 0 21 0,-1-21 12 15,1-9-40 1,-1-8 12-16,-4-4-14 0,0-4 0 16,-4-2-1-16,-5-3 1 15,0 1 0-15,0 1-2 16,0 8-9-16,0 7 11 16,0 8 0-16,0 6 3 15,0 6 1-15,0 6 1 16,0 1-5-16,0 5 12 15,0 2-6-15,0 0 3 16,0 0-9-16,0 0-1 16,0 0-13-16,0 0-7 15,0 2 21-15,0 17-3 16,0 8 8-16,0 10-8 16,0 7 3-16,0 4 0 0,13 2-4 15,3-4 11-15,-1-3-7 16,-4-9 0-16,0-7 9 15,0-8-11-15,-3-5 2 16,0-6-48-16,3-6-123 16,3-2-185-16,1-2-74 15</inkml:trace>
  <inkml:trace contextRef="#ctx0" brushRef="#br0" timeOffset="116761.52">20804 8261 222 0,'0'0'126'0,"0"0"-105"0,0 0 12 15,0 0 7-15,0 0 29 16,0 0-49-16,4 14 23 16,-4-12-14-16,0-2-23 15,0 0 30-15,3 0 36 16,-3 0-10-16,0 0 30 15,0 0-37-15,0 0-25 16,0 0-4-16,0-2-17 16,0-3-5-16,0-4-4 15,0 1 10-15,-3-2-12 16,-1 0 2-16,-5 3-10 0,1-2 10 16,1 0 0-16,-5 4 1 15,6 1-25-15,-5 4 40 16,-1 0-20-16,2 0 4 15,-4 0 0-15,3 12-12 16,0 5 12-16,1 0 0 16,2 8 0-16,1-2 2 15,1 4-2-15,2-1 0 16,0 0 4-16,2-3-2 16,2-2 3-16,0-5-5 15,0-4 0-15,0-3 1 16,0-4-1-16,0-1 0 15,0-4 7-15,0 0-26 16,0 0 16-16,0 0 0 0,10 0-5 16,1-14-21-16,5-10 15 15,3 0-22-15,-3-2 36 16,-1 3-1-16,-3 5 9 16,-3 8-4-16,-3 2 23 15,-1 7-17-15,-1 1-10 16,3 0-1-16,0 0 1 15,-1 6-16-15,-1 11 18 16,-1 6-2-16,-2-1 0 16,3-2 5-16,0-4-2 15,1-2-3-15,1-5 4 16,1-4-3-16,2-3-1 16,1-2-7-16,5 0-13 0,-1-15-61 15,1-8 4-15,-3-6 1 16,-2-3-19-16,-2-2 64 15,-4-2 18-15,-3-1 13 16,0-2 80-16,-2 4-39 16,0 0 1-16,2 9 6 15,0 6-29-15,2 4 65 16,-1 6-21-16,-1 6-15 16,-2 2-4-16,0 2-31 15,0 0 9-15,0 0-22 16,0 0 0-16,0 0-15 15,3 0 13-15,-1 2 2 0,0 16-1 16,3 8 16-16,1 9-15 16,-2 6 0-16,3 3 6 15,-2-4-6-15,2 0 5 16,1-4-5-16,1-8 0 16,-2-1-3-16,0-12-3 15,-3-4-38-15,0-7-71 16,-1-4-21-16,-1 0-96 15,-2 0 11-15</inkml:trace>
  <inkml:trace contextRef="#ctx0" brushRef="#br0" timeOffset="116966.77">20934 8283 262 0,'0'0'362'16,"0"0"-185"-16,0 0-70 15,0 0-32-15,0 0-58 16,0 0 12-16,69-50-10 16,-52 40-12-16,1 1-14 15,0-2-12-15,2 2-57 16,2-2-58-16,3 3-164 16,2 1-26-16</inkml:trace>
  <inkml:trace contextRef="#ctx0" brushRef="#br0" timeOffset="117630.14">21308 8183 53 0,'0'0'81'0,"0"0"-29"15,0 0 34-15,0 0-13 16,0 0-34-16,0 0-1 16,0 34-7-16,0-34 14 15,-2 2 11-15,0-2-12 16,2 0 0-16,0 0-4 15,-2 0-30-15,2 0 18 16,0 0-3-16,-5 0-11 16,0 0 34-16,-4 0-45 15,3 0-1-15,-1-4 7 16,-2-3 4-16,2 2-6 16,-1-1-7-16,1 3 6 15,0-2 1-15,2 3-5 16,-1 2-2-16,0 0 0 0,-1 0-9 15,-3 0 8-15,2 2-4 16,1 12 5-16,-1 2 12 16,-2 3-9-16,4 3 8 15,1 1 0-15,1 1-4 16,2 1-7-16,2-8 8 16,0-1 0-16,0-3-2 15,0-8 2-15,0 2-11 16,0-5 3-16,0-2-10 15,0 0 10-15,4 0 30 0,3 0-27 16,-1 0 23-16,1-10-22 16,0-3-4-16,-1-5 0 15,5-4 8-15,1-1-8 16,-1-4 0-16,2 1 4 16,-1 2 5-16,-2 6-6 15,-1 4 12-15,-2 6 25 16,-4 6-36-16,-1 2 21 15,-2 0-25-15,0 0 6 16,0 0-21-16,2 12 21 16,2 6-6-16,3 7 16 15,2-4-3-15,0 2-13 16,2-3 0-16,0-3 1 0,0-3-13 16,4-5-13-16,6-8-55 15,3-1-17-15,3 0-78 16,4-10-115-16,-4-13-1 15</inkml:trace>
  <inkml:trace contextRef="#ctx0" brushRef="#br0" timeOffset="118020.25">21684 7923 91 0,'0'0'153'16,"0"0"-39"-16,0 0-5 0,0 0-22 15,0 0 5 1,0 0-23-16,-2-65-23 0,-2 61 29 16,4 3-41-16,-2-2 20 15,2 3-29-15,0 0-24 16,0 0 19-16,-2 0-20 16,-3 0-2-16,-1 10-1 15,-4 12 6-15,2 9-1 16,-1 6 11-16,-1 13-11 15,4 11 28-15,-1 9-15 16,3 6-1-16,2 6 1 16,2-3-14-16,0-6 17 15,0-3-11-15,0-9-6 16,0-6 21-16,0-11-22 16,0-10 0-16,0-13 0 0,0-8-4 15,0-9-7-15,0-4-57 16,0 0-2-16,0-19 15 15,0-12-276-15,0-8-76 16</inkml:trace>
  <inkml:trace contextRef="#ctx0" brushRef="#br0" timeOffset="118440.14">21499 8282 75 0,'0'0'200'0,"0"0"-45"16,0 0 39-16,0 0-56 15,0 0-37-15,0 0-28 0,5-103-16 16,11 89-30-16,-3-2 31 16,3 3-15-16,-3 6-25 15,-1 2 11-15,-4 0-29 16,3 5-1-16,3 0-9 16,1 0 10-16,3 12 0 15,3 14 0-15,-2 6 1 16,-1 7-8-16,-3-4 7 15,-1 0 0-15,-7-4 0 16,-3-2-3-16,-4-11 0 16,0-8 1-16,0-4 2 15,0-3 1-15,0-3 5 16,0 0-3-16,0 0 48 0,0-9-22 16,0-13 5-16,-2-6-27 15,2-5 4-15,0-3 10 16,0 0-21-16,0 2 0 15,6 2-2-15,8 3-10 16,1 4-4-16,-1 4-63 16,4 9-67-16,0 5 23 15,-1 5-174-15,6 2-84 16</inkml:trace>
  <inkml:trace contextRef="#ctx0" brushRef="#br0" timeOffset="119882.19">21999 8117 59 0,'0'0'237'0,"0"0"-103"16,0 0 35-16,0 0-91 15,0 0-26-15,0 0-16 16,0 0-32-16,0 0 12 16,0 0 0-16,0 0-15 15,0 0 29-15,0 0-27 16,0 0-3-16,0 0 7 15,0 0 4-15,0 0-4 16,0 0 16-16,0 0-5 16,0 0 33-16,0 0-42 15,0 0 4-15,-7 0-11 16,-2-6 7-16,3 2-9 16,-1-2 0-16,3 4 4 0,2-2 21 15,-3 4-25-15,0 0 0 16,-1 0-1-16,-1 0-11 15,1 0 9-15,-4 2-1 16,2 12 4-16,-3 2-8 16,-1 4 8-16,3 4 0 15,1 4 0-15,0 1 11 16,4-4-11-16,2-1 0 16,2-3 8-16,0-8-5 15,0-2-3-15,0-5-8 16,0-5 0-16,4-1 16 15,6 0 17-15,3 0 5 0,-3 0-27 16,7-11 29-16,-7-7-32 16,4-3 0-16,-3-2 3 15,-2-4 5-15,2 1-8 16,-4 5 0-16,-3 0 7 16,1 5 18-16,-1 7-24 15,-1 2 14-15,1 2 4 16,-2 5-8-16,-2 0-3 15,3 0 2-15,-3 0-4 16,0 0 8-16,0 0-14 16,0 0 0-16,2 0-3 15,4 12-10-15,3 8 13 16,1 1 0-16,0 1 4 0,-1-2-2 16,1-4-2-16,-2-4 0 15,1-3-3-15,3-5-24 16,-2-4 4-16,3 0 1 15,1 0-15-15,-1-11 25 16,1-7-74-16,-5-2 11 16,-3 0-19-16,-2 0-70 15,0 5-52-15,-2 0 42 16,-2 1 44-16,0 2 117 16,0-2 13-16,0 0 62 15,0 5 82-15,0 2 1 16,0 2 21-16,0 4-40 0,0 0-19 15,0 1 4 1,0 0-71-16,0-3-7 0,0 3-18 16,0 0-15-16,2 0-3 15,2 0-4-15,1 10 7 16,-1 9 7-16,0 8-7 16,-2 5 0-16,1-2-3 15,-3-4 10-15,0-2-7 16,2-8 0-16,1-4 1 15,-3-6 1-15,0-2-2 16,0-1 0-16,0-3-1 16,0 0 13-16,0 0-12 15,4 0 8-15,3-5-2 16,3-13 5-16,2-3-11 16,-3-2 0-16,2 2-3 0,-2 2 8 15,0 3-5-15,2 5 0 16,-7 2 3-16,1 6-4 15,-3 1 1-15,1 2 0 16,-1 0-6-16,-2 0-7 16,2 0 13-16,0 5 9 15,0 11 1-15,2 4 24 16,1-1-31-16,-3 0-3 16,0-1 1-16,0-2 7 15,-2-2-8-15,3-2 0 16,0-6 5-16,-3-1-5 15,0-3 0-15,0-2 0 0,0 0-2 16,2 0 22-16,0 0-20 16,2-4 0-16,3-13 12 15,1-7-13 1,4-2 1-16,-1 0 0 0,1 0-7 16,-2 4 11-16,-1-3-4 15,1 6 0-15,-4 3 4 16,1 8 16-16,-5 4-12 15,-2 2 10-15,0 2-18 16,2 0 1-16,0 0-2 16,0 6-6-16,0 14 7 15,0 3 2-15,1 4-2 16,2-1 0-16,-3-1-5 16,0-6-8-16,0-3-29 15,-2-5-45-15,0-4-71 0,5-4-22 16,-1-3-106-16,5 0 59 15</inkml:trace>
  <inkml:trace contextRef="#ctx0" brushRef="#br0" timeOffset="120390.23">22536 8131 226 0,'0'0'209'16,"0"0"1"-16,0 0-99 16,0 0 5-16,0 0-52 15,0 0-31-15,47-28 31 16,-43 28-47-16,-1 0 8 15,3 0 24-15,2 0-48 0,0 0 24 16,3 0-6-16,-1 0-15 16,0 0 16-16,1 0-20 15,-3 0 0-15,-2 0-2 16,1 0 12-16,-5-4-10 16,2 2 0-16,0-5-8 15,-2 4 0-15,-2-3-16 16,0-2 8-16,0 1 8 15,0 2-15-15,0 1 21 16,0 0 2-16,0 4-8 16,-4 0-4-16,-4 0 7 15,-3 0 5-15,-3 0-6 16,-1 0 10-16,1 0-4 16,1 2 0-16,1 7 0 0,1-4-5 15,1 4 5-15,2 2 0 16,2 4-3-16,1 5 19 15,5 3-11-15,0 1-2 16,0 0 5-16,5 0 21 16,9-3-28-16,1-4-1 15,1-4 11-15,-1-4-1 16,3-2-10-16,1-7 3 16,4 0 2-16,4-11 10 15,0-12-15-15,-3-1-43 16,-4-3-13-16,-6 3-96 15,-10 4-102-15,-4 2-319 0</inkml:trace>
  <inkml:trace contextRef="#ctx0" brushRef="#br0" timeOffset="121906.13">23250 8006 201 0,'0'0'213'16,"0"0"-88"-16,0 0 7 15,0 0-69-15,0 0 10 0,0 0 30 16,2-56-77 0,0 49 26-16,0 0 3 0,-2 3-20 15,2 0 16-15,0 3-8 16,-2 1-22-16,0 0 3 16,0 0-17-16,0 0-13 15,3 0 6-15,-3 0-17 16,2 4 9-16,3 15 8 15,-3 10 0-15,3 3-2 16,-1 2 9-16,0-1-7 16,3-1 0-16,0-6 4 15,0-6-9-15,-3-6 5 16,-2-7 0-16,2-2-11 0,-1-5-11 16,5 0 10-1,4-3 12-15,5-19 10 0,4-4-10 16,1-2-20-16,-2 0 11 15,-2 4-8-15,-4 2 17 16,-4 4 0-16,1 4 0 16,-1 6 3-16,-4 2 0 15,1 4-3-15,-1 0 0 16,1 2-3-16,-2 0-1 16,2 0 4-16,-1 0 0 15,0 7 3-15,-1 7 12 16,2 1-15-16,2 1 0 0,2-6 1 15,-2-2 5-15,0 0-6 16,-5-7 0-16,3-1 5 16,1 0 3-16,2 0-3 15,-1-1-3-15,1-17 8 16,-2-1-9-16,-6-1-2 16,-2 1-9-16,0 3 2 15,0 4-6-15,0 2 13 16,0 6 1-16,-2 1 10 15,-3 2 4-15,2 1-14 16,3 0 0-16,-2 0 1 16,2 0-14-16,0 0 13 15,0 0-3-15,0 0-12 16,0 0 16-16,18 0-1 16,5-3 15-16,2-2-6 15,-6 1-2-15,1-1-7 16,-4 3 0-16,-5 0-6 0,-4 2 13 15,-3 0-7-15,-4 0 0 16,0 0 2-16,2 0-20 16,-2 2 7-16,2 17 11 15,1 0 7-15,-1 4 0 16,3-3 10-16,-3 0-9 16,0-2-1-16,-2-6 4 15,0-6-11-15,0-2 0 0,0-4-8 16,0 0-46-1,0 0-30-15,3-4-13 0,1-18-197 16,-2-6-260 0</inkml:trace>
  <inkml:trace contextRef="#ctx0" brushRef="#br0" timeOffset="122073.04">23727 7756 138 0,'0'0'323'0,"0"0"-86"16,0 0-132-16,0 0-18 15,0 0-38-15,0 0-47 16,-14-46-4-16,14 46-27 16,0 0-78-16,0 0 89 15,2 12-88-15,10-2-101 16,5 0-24-16</inkml:trace>
  <inkml:trace contextRef="#ctx0" brushRef="#br0" timeOffset="122962.34">23902 7756 167 0,'0'0'182'16,"0"0"-59"-16,0 0 10 16,0 0-7-16,0 0-48 15,0 0-2-15,56-62 2 16,-54 59-35-16,1 3 21 16,-3 0-39-16,0 0-12 15,0 0-1-15,2 0-12 16,3 5-1-16,-1 11-1 15,5 10 4-15,-3 0 25 16,-1 6-27-16,0 2 0 0,-5-1 11 16,0-1-1-16,0-4-10 15,0-2 0-15,0-3 6 16,0-5-10-16,0-2 4 16,0-9-75-16,-2-3 23 15,-6-4-59-15,2 0-26 16,-1 0-1-16,-1-2-92 15,-2-14-5-15,2-4 92 16,3-1 95-16,3 2 48 16,2 1 118-16,0 4 56 15,0 4 40-15,0 1-40 16,0 3-34-16,7 1-50 16,3 0-52-16,2 1 31 0,1 1-50 15,3 1 8-15,1-3-22 16,2 0 2-16,-2 1 1 15,-1-3-8-15,-3-2 0 16,1 3 3-16,-3-5 4 16,-3 2-7-16,0-2 0 15,-2 1 5-15,-4-1-8 16,3 2 3-16,-3-3 0 16,0 2-2-16,-2 2 11 15,0 4-9-15,0 1 0 16,0 2 6-16,0 1-15 15,0 0 9-15,0 0-4 0,0 0-11 16,0 0 8-16,0 4 7 16,0 10 0-16,-6 8 5 15,1 3-10-15,3 4 5 16,2 7 0-16,0-2 25 16,0 1-21-16,0-5 3 15,0-6-7-15,0-5 9 16,0-4-9-16,0-5 0 15,0-6 0-15,0-2 0 16,0-2 11-16,0 0-11 16,0 0 5-16,0 0 1 15,2-2-6-15,3-10 0 16,3-6-4-16,4 0-13 16,-3 2 20-16,1 1-3 15,0 5 0-15,-1 5 11 0,-1-2-13 16,-1 6 2-16,0 1 0 15,0 0-3-15,-1 0 3 16,-2 0 0-16,1 16 0 16,0 2 4-16,-1 2-6 15,3-1 2-15,1 1-11 16,4-5-35-16,3-7-138 16,6-8-273-16</inkml:trace>
  <inkml:trace contextRef="#ctx0" brushRef="#br0" timeOffset="124560.3">24837 7921 106 0,'0'0'205'0,"0"0"-96"16,0 0 10-16,0 0-21 15,0 0-61-15,0 0 37 16,-3-18-36-16,3 15 1 0,0 3 13 16,0 0-39-16,-2 0 2 15,0 0-11-15,-2 0-2 16,-3 0-2-16,-4 8 0 16,4 7 4-16,1 5-8 15,6-1 4-15,0 4 0 16,0 0-4-16,2 0 14 15,13-7-21-15,5-2 26 16,1-6-12-16,-4-4 28 16,1-4-30-16,-3 0 8 15,-1-2-7-15,-3-12-2 16,-5-4-6-16,-6-1-15 16,0-2-7-16,0 1 23 0,-4-1-29 15,-13 6 33 1,1 3-11-16,3 4 4 0,3 3 7 15,6 5-2-15,2 0 6 16,0 0 32-16,-1 0-35 16,-3 0 0-16,0 7 13 15,-2 11-3-15,4 1 19 16,2 2-5-16,2-4-15 16,0 0 16-16,0-7-18 15,4-2 1-15,8-6 20 16,-2-2-22-16,7 0 22 15,-2-2-14-15,1-13-9 0,-1-6 8 16,-1 5-12-16,-1-2-1 16,-3 6 0-16,0 4-6 15,-1 2 4-15,-5 2 2 16,2 4-3-16,2 0-11 16,-2 0 7-16,3 4 7 15,-3 10-4-15,2 4 0 16,-6 0 4-16,0 0 0 15,0-2 0-15,-2-4 7 16,0-2-5-16,0-2-2 16,0-6 0-16,0 0 5 15,0-2-5-15,3 0 5 16,-1 0-4-16,2-2 32 16,5-12-31-16,0-7-2 15,4-2 0-15,3-2 1 0,-3 2-1 16,0 1 0-16,1 2 3 15,-3 5 4-15,-1 5-3 16,-4 2 24-16,0 2 11 16,-1 5-38-16,-1 1 23 15,4 0-24-15,2 0 13 16,3 1 16-16,3 12-26 16,2 1 13-16,-4 2-9 15,1 1 5-15,-1-2-12 16,-6-1 0-16,1-2 4 15,-4-7-4-15,-1 0 0 0,-1-5-33 16,-1 0-10-16,4 0-59 16,3-8-3-16,5-14-157 15,-6-4-250-15</inkml:trace>
  <inkml:trace contextRef="#ctx0" brushRef="#br0" timeOffset="125430.8">25345 7606 142 0,'0'0'179'16,"0"0"-44"-16,0 0-9 15,0 0-70-15,0 0 14 0,0 0-16 16,-29-49 11 0,29 49-5-16,0 0-33 0,0 0 24 15,0 0-23 1,0 0-25-16,0 0-6 0,0 17-7 15,-2 15 10-15,2 7 23 16,0 7-17-16,0 3 18 16,0-3 1-16,6-4-21 15,8-7 23-15,-1-8-25 16,0-6-2-16,-1-7 0 16,-6-7 8-16,-1-3-8 15,-3 0 0-15,-2-4 3 16,0 0-6-16,0 0 3 15,4 0-1-15,4-15-3 0,-2-3-34 16,1-3 37 0,-1 5 1-16,2 4 0 15,-4 7 3-15,0 1 4 0,3 4-7 16,-1 0 0-16,6 0 4 16,-4 0-4-16,1 9 0 15,0 7 9-15,-2-2 4 16,2-2-11-16,-1 1-2 15,2-5 3-15,1-2 9 16,0-5-12-16,-2-1 6 16,2 0-5-16,-2 0 34 15,0-3-33-15,-2-9 1 16,-1-2-1-16,-1-3 7 16,-1 0-9-16,0-2 0 15,1 3 4-15,0 0 7 0,-3 4-8 16,0 5 12-16,-2 2 20 15,0 5-31-15,2 0 1 16,-2 0-5-16,2 0-9 16,-2 12-1-16,0 13 10 15,0 2 0-15,0 9 1 16,0 2 12-16,0 8-13 16,0 3 0-16,0 1 4 15,0 6 2-15,0-6-6 16,0-3 0-16,0-10 0 15,0-9 2-15,0-9-2 16,-4-7 0-16,0-6 3 0,-3-5-1 16,-2 2-2-16,-4-3 0 15,-1 0 6-15,-1-9 11 16,-1-13-17-16,7-5 0 16,7-7 4-16,2-5-6 15,0-1 2-15,2-2 0 16,18 6-6-16,2 2-25 15,1 5 28-15,-3 3 3 16,-1 9-29-16,-3 2 25 16,-3 7-85-16,-1 4-72 15,-5 3-246-15</inkml:trace>
  <inkml:trace contextRef="#ctx0" brushRef="#br0" timeOffset="127148.28">26456 7774 64 0,'0'0'130'15,"0"0"-83"-15,0 0-5 16,0 0 19-16,0 0 19 0,0 0-29 16,10 8 30-16,-10-8-30 15,0 0-3-15,0 0 38 16,0 0-16-16,0 0 5 16,0 0 0-16,0 0-71 15,0-8 4-15,0 0-8 16,-4 0 8-16,-2-1-11 15,-4 0 3-15,1 4 0 16,1-2 13-16,-2 3-8 16,4 2 8-16,-1 2-8 15,3 0 4-15,-3 0 0 16,0 0-9-16,-2 4 0 16,1 16-11-16,-2 8 26 0,6 5-15 15,2 0 7 1,2-1 0-16,0-4 14 0,0-3-21 15,8-7 0-15,2-8 8 16,-4-9 6-16,3-1-14 16,3 0 16-16,3-7-12 15,3-19 17-15,-1-9-21 16,2-2 0-16,-4-2-2 16,-1 1 10-16,-4-2-8 15,0 2 0-15,-4-2 3 16,-1 1-8-16,-5 6 5 15,0 3 0-15,0 7 11 0,0 7-4 16,0 6 10-16,0 6-8 16,0 4-3-1,0 0 2-15,0 0-8 0,0 0 0 16,0 0-10-16,-2 0 9 16,-5 7-1-16,-2 11 2 15,2 1 0-15,-2 10 3 16,3 1-3-16,4 6 0 15,-1 4-9-15,3 2 18 16,0-1-9-16,0 0 0 16,3-3 4-16,12-6-6 15,3-5 2-15,-1-8 0 16,4-5 0-16,-1-7 10 0,0-7-10 16,0 0 0-16,3 0-3 15,-4-11-6-15,1-6-27 16,-5-4 12-16,2 1 12 15,-7 0-12-15,0 2 22 16,-6-2 2-16,1 3 0 16,-3-3-13-16,0 3 13 15,-2 3-1-15,0-1-13 16,0 8 5-16,0 3 5 16,0 1 0-16,0 3-2 15,-9 0-11-15,-3 0 15 16,4 17 2-16,-1 3-12 15,5 2 20-15,2 0-8 0,0 4 9 16,2 1-5-16,0-2 19 16,0-2-23-16,0-6 0 15,15-4-8-15,3-8 26 16,1-5-18-16,4 0 12 16,2 0-10-16,-3-14 19 15,-5-4-21-15,2-4 0 16,-6-2 1-16,-2-2 7 15,0-2-8-15,-4-2 0 16,-1-2 8-16,-2-3 6 16,0 2-14-16,-2 3 0 15,0 1 34-15,-2 10-30 16,0 5 19-16,0 8-11 16,0 4-7-16,0 2 4 15,0 0-9-15,0 0-4 0,0 2-9 16,0 16 4-16,0 12 9 15,0 6 0-15,0 8 4 16,0 8-4-16,0 8 0 16,-2 6 0-16,0 6 0 15,-2 5 8-15,2 3-8 16,2 2 0-16,-2-4 7 16,2-9-6-16,0-13-1 15,0-15 0-15,0-10-9 16,0-15-50-16,0-8-25 15,0-8-44-15,0 0-29 0,0-24-132 16</inkml:trace>
  <inkml:trace contextRef="#ctx0" brushRef="#br0" timeOffset="127451.67">26812 7836 162 0,'0'0'202'15,"0"0"-47"-15,0 0 5 16,0 0-83-16,0 0-38 16,0 0 7-16,49-92-31 15,-26 90 3-15,-2 2-14 16,-1 0 6-16,1 0-13 0,-4 7 3 16,-3 14 0-16,-5 4 14 15,-5 0-5-15,-4-1-6 16,0-3 7-16,0-5-7 15,-6-2 28-15,-8-5-31 16,-1 1 0-16,2-3-5 16,5-7-14-16,4 0-62 15,4 0-48-15,0-3-108 16,0-15-203-16</inkml:trace>
  <inkml:trace contextRef="#ctx0" brushRef="#br0" timeOffset="128491.24">27090 7752 34 0,'0'0'180'16,"0"0"-22"-16,0 0 14 15,0 0-32-15,0 0-42 16,0 0-80-16,0 0 14 16,37-32-4-16,-25 26-28 15,-1 2 22-15,1-3-19 16,-3 0-3-16,-1 0 26 16,0-4-22-16,-2-1 3 15,1 2-7-15,-3-1 7 16,2-1-8-16,-3 4 1 15,0 3 0-15,-3-1-7 0,0 3 7 16,0 3-1-16,0 0-2 16,0 0-12-16,0 0 8 15,-3 0 7-15,-6 0 0 16,0 13-12-16,3 1 16 16,-2 2-4-16,6 1 13 15,2 3-12-15,0 3 23 16,0-2-24-16,0-2 0 15,10-5 7-15,-2-1-1 16,1-4-6-16,-2-4 0 16,0-5 10-16,2 0-2 15,-1 0 2-15,6 0 0 16,-1 0 12-16,3-11-16 0,1-1-6 16,2-2 0-16,-2-4 7 15,-1-2-5-15,-1 3-2 16,-3 0 0-16,-3 5 41 15,-3 4-24-15,-4 4 24 16,0 4-1-16,-2 0-40 16,0 0 0-16,0 2-12 15,0 14 12-15,0 4-3 16,0 0 8-16,0 0-5 16,-2-4 0-16,-2-4 8 15,2-2-8-15,2-2 0 16,0-6 0-16,0 0 2 0,0-2 4 15,0 0-6 1,0 0 9-16,0 0-2 0,0 0 10 16,6-15-17-16,8-4 0 15,1-1-12-15,-1-1 12 16,-1 4 0-16,-1 2 0 16,-1 3 7-16,-5 3-9 15,4 1 2-15,-4 4 0 16,-4 2 18-16,1 2-15 15,-1 0-3-15,0 0 0 16,2 2 14-16,-2 12-13 16,3 5-1-16,-3 6 3 15,-2 2 0-15,0-1 2 16,0-3-10-16,0-3-5 0,0-4-75 16,12-6-14-1,3-4-24-15,7-3-121 0,3-3-108 16</inkml:trace>
  <inkml:trace contextRef="#ctx0" brushRef="#br0" timeOffset="129097.66">27795 7793 182 0,'0'0'214'16,"0"0"-59"-16,0 0-76 16,0 0-11-16,0 0-18 15,0 0-12-15,17-5 35 16,-17 3-35-16,0 0 2 15,0-1-7-15,0-4-27 0,0 1 8 16,-8 2-14-16,1 1 7 16,-2 0 2-16,0 1-6 15,3 2-3-15,-1 0 0 16,0 0-1-16,-2 0-2 16,0 2 3-16,-1 12 0 15,0 2 10-15,4 3-6 16,1-2-3-16,5 3 11 15,0-1-2-15,0-4-8 16,0-5-2-16,11-3 7 16,-4-5 6-16,4-2-8 15,0 0 3-15,3-11 14 16,-1-8-18-16,0-6 7 0,-1-3-11 16,-4-4 3-1,1-4-4-15,-4-4 1 0,0-2 0 16,-5-4 0-16,0-5 2 15,0 5-2-15,0 6 0 16,0 12 0-16,0 10 17 16,0 8-14-16,0 8 9 15,-3 2-10-15,1 0 0 16,-3 0-4-16,-4 10-8 16,3 10 10-16,2 5-3 15,1 3 13-15,3 4-9 16,0 4 30-16,5 0-24 0,12 2 24 15,-1-3-25 1,2 0 3-16,-5-4-2 0,-2-6-5 16,1-6-2-16,-6-5 0 15,-1-9-14-15,1-3-17 16,4-2-50-16,0 0-41 16,1-4-64-16,3-13-317 15</inkml:trace>
  <inkml:trace contextRef="#ctx0" brushRef="#br0" timeOffset="129946.32">27995 7686 211 0,'0'0'336'16,"0"0"-165"-16,0 0-71 16,0 0 6-16,0 0-67 0,0 0-17 15,25-4-3-15,-16 0-17 16,-2 0 26-16,0 0-16 15,1-2-10-15,1-2 23 16,0 2-21-16,0-2-4 16,-5 2 0-16,1-2 8 15,-3 0-8-15,-2 2 0 16,0-4 4-16,0 2-9 16,0 2 5-16,0-2-14 15,0 4 8-15,-7 0-22 16,-1 2 23-16,-4 2 3 15,3 0 2-15,3 0-12 0,-3 0 12 16,2 7 0-16,0 8-6 16,3 2 6-16,2 4 0 15,0 3 10-15,2 0-4 16,0 2 36-16,0 0-34 16,0-2-3-16,0-5-1 15,2-1 5-15,4-9-9 16,3-3 0-16,1-4 6 15,0-2 20-15,4 0-23 16,1-3 13-16,-1-14 0 16,1 1-5-16,-4-2-9 15,1-2-2-15,-1 2 6 0,0 0-3 16,-2 4-2 0,0 5-1-16,-5 0 14 0,0 5-3 15,-2 2-5-15,-2 0-6 16,0 2 8-16,4 0-19 15,-4 0 10-15,0 8 1 16,2 7-6-16,0 5 9 16,0-3-3-16,0 1 0 15,3-2 3-15,-5-4-5 16,2-3 3-16,0-2-1 16,-2-3 0-16,0-4 2 15,2 0-2-15,4 0 4 16,4 0 4-16,3-14 1 0,3-6-9 15,-5-3 0 1,0 2 0-16,-2-1 2 0,-2 4-2 16,-1 2 0-16,-1 6 3 15,-1 1 1-15,-1 8 3 16,-3 0-7-16,2 1 0 16,3 0 1-16,1 0-1 15,-2 7 0-15,3 9 1 16,-3 1-4-16,1 1 3 15,2-4 0-15,-3-5-2 16,0-1-4-16,1-2-16 16,-1-4-66-16,4-2-51 0,0 0 28 15,3 0-93 1,3-10-152-16</inkml:trace>
  <inkml:trace contextRef="#ctx0" brushRef="#br0" timeOffset="130357.69">28466 7499 245 0,'0'0'192'0,"0"0"-20"16,0 0-5-16,0 0-66 16,0 0-41-16,0 0 32 15,13-79-53-15,-13 79 4 16,0 0-19-16,0 0-24 16,0 0 0-16,2 7-15 15,2 18 15-15,4 4 20 16,-2 5-16-16,3 4 6 15,0-1-1-15,0 1 2 0,2-4-11 16,-4-7 0 0,0-4 5-16,-5-9-13 0,-2-5 8 15,0-4-41-15,0-5 15 16,0 0-39-16,-7 0 64 16,-4 0-5-16,2-14 12 15,0-6 4-15,4 0-10 16,3-4 0-16,2 2 0 15,0-3 17-15,0 6-17 16,14 1 21-16,3 4 9 16,2 2 33-16,0 3-61 15,-1 4 1-15,1 5-6 16,-2 0 1-16,1 0-10 0,-3 0-76 16,1 1-76-1,-3 8-115-15,-3-5-177 0</inkml:trace>
  <inkml:trace contextRef="#ctx0" brushRef="#br0" timeOffset="131926.6">29509 7495 156 0,'0'0'231'16,"0"0"-186"-16,0 0-32 16,0 0 3-16,0 0 25 15,0 0-23-15,33-48 38 16,-26 34 4-16,0 1-34 15,-5-4 42-15,3 0-52 0,-3-4 26 16,0-2 29-16,-2 2-39 16,0-1 9-16,0 2-11 15,0 4-7 1,0 2 31-16,0 8-39 0,0 1 12 16,0 3-19-16,0 2-1 15,0 0-6-15,0 0-1 16,0 0-9-16,0 7-2 15,0 13-3-15,-9 16 14 16,0 7 0-16,-2 14 2 16,2 9 19-16,5 5-5 15,-3 1 0-15,2-2 15 0,1 1-24 16,-2-8 13-16,1-8-14 16,1-9 4-1,-4-14 2-15,4-8-12 0,0-12 0 16,-1-7 7-16,1-2-2 15,2-3-10-15,2 0-5 16,-2 0-74-16,0-12 30 16,2-15-239-16,-6-10-291 15</inkml:trace>
  <inkml:trace contextRef="#ctx0" brushRef="#br0" timeOffset="132412.51">29380 7645 324 0,'0'0'357'0,"0"0"-194"0,0 0-79 16,0 0-42-16,0 0-10 15,0 0-29-15,102-49 3 16,-57 39 2-16,-1-1-1 16,-6 0-2-16,-4-1-5 15,-10-2 0-15,-4 0-1 16,-1 1 8-16,-4-1-7 15,-1 2 0-15,-4 1-20 16,-1 1 18-16,-2-1-27 16,-5 3-11-16,1 0 16 15,-3 0-27-15,0 2 24 16,0 0 16-16,0 2-37 16,-10 2 48-16,-3 2 0 0,2 0 6 15,0 0-15 1,2 0 13-16,1 0-4 0,-2 4 16 15,6 6-13-15,-3 6 12 16,5 1 13-16,0 8-7 16,2 2 20-16,0 1-4 15,4-2 4-15,11 0-3 16,1-6-38-16,5-2 28 16,-2-6-28-16,4-4 5 15,-1-8 20-15,2 0-19 16,1 0 5-16,-1-10-11 15,1-10-27-15,-2-4-40 0,-2-3-62 16,2-1-100-16,-1-1-270 16</inkml:trace>
  <inkml:trace contextRef="#ctx0" brushRef="#br0" timeOffset="134712.96">30129 7413 454 0,'0'0'154'0,"0"0"-100"16,0 0-18-16,0 0 14 16,0 0-50-16,0 0 0 15,0 0-1-15,0 0 7 16,0 2-4-16,0 0 15 0,0-2-9 16,0 3 39-16,0-3-31 15,0 0 1-15,0 0 8 16,0 0-22-16,0 0 30 15,0 0-13-15,0 0-12 16,0 0 24-16,0 0-25 16,0 0 11-16,0 0 13 15,0 0-23-15,-3 0 18 16,-3 0-16-16,-1 0-5 16,1 0 12-16,1-5-16 15,0 1 9-15,-1 0-5 16,-1 4 5-16,1-1-10 0,-3-2 0 15,-3 3 2 1,4 0-11-16,-6 0 9 0,1 4-2 16,2 10-5-16,-3 2-3 15,3 2 10-15,3 2 0 16,0 4 0-16,2-2 1 16,4 3-1-16,2-6 0 15,0-2 2-15,0-3 11 16,0-4-13-16,0-6 0 15,0 0 7-15,0-4-8 16,6 0 7-16,8 0 12 16,3-8-1-16,4-8-7 15,1-2-7-15,-2-2-3 16,-2 0 3-16,-3-5-21 16,1 3 8-16,-3 1-12 0,1-2 15 15,-3 5-7-15,-3 4 14 16,0 4 0-16,-4 2 0 15,0 3 3-15,-1 5 4 16,-3-3-7-16,2 3 9 16,-2 0-5-16,0 0-8 15,2 0-1-15,-2 3-1 16,4 14-1-16,4 1 14 16,-4 0-6-16,5 0 14 15,-3-1-11-15,6-3 8 16,-1-5-6-16,2 0 0 15,3-5 18-15,-1-4-23 0,5 0 6 16,0 0 2-16,2-17 2 16,1-1-11-16,-5-4 0 15,-3-2 4-15,-1 1-7 16,-5-6 5-16,-1 5-2 16,-4-4 0-16,2-2-5 15,-4-4 5-15,-2-3 0 16,0 2 0-16,0 5-2 15,0 3 2-15,0 8 0 16,-4 5-5-16,-4 3 0 16,4 5 5-16,2 4 0 15,0 2 4-15,2 0-3 0,0 0-1 16,0 0 0-16,0 0-4 16,-3 0-18-1,1 16 22-15,-2 12 0 0,2 7 0 16,-3 5-3-16,2 1 3 15,1 4 0-15,2-2 0 16,0-6 6-16,0 1-6 16,0-6 0-16,5-6 2 15,6-6 14-15,0-6-16 16,-1-3 0-16,-4-7 3 16,7-4 14-16,-1 0-14 15,3 0 1-15,1-4 4 16,-1-9 1-16,1-2-9 0,-3-6 0 15,1 1-1 1,-1-2 1-16,-2-2-3 0,0 2 3 16,-2 2 0-16,-2-1-9 15,-1 6 9-15,-1-2 0 16,-2 8-2-16,-1 3 5 16,-2 2-3-16,0 4 0 15,0 0 2-15,0 0-17 16,0 0 15-16,0 0-6 15,0 0-1-15,0 5-6 16,0 15 13-16,0 1 0 16,-5 5 1-16,5 0 0 15,0-1-1-15,0-2 0 16,0-2-3-16,11-7 12 0,-2-1-9 16,-3-6 0-16,2-4 4 15,-6-3 5 1,2 0-6-16,3 0-3 0,3 0 6 15,2-10 4-15,-1-8-10 16,1 0 0-16,-1-2 5 16,-1-2-13-16,2 0 8 15,-1 0-2-15,0 1-15 16,0 1 19-16,-4 7-2 16,-1 3 0-16,-1 4 3 15,-3 4-6-15,1 2 3 16,-3-2 0-16,0 2-5 15,0 0-11-15,0 0 11 0,0 0-3 16,0 12 8-16,0 4 1 16,0 0-1-16,0 2 0 15,0 2 8 1,0 0 4-16,0-2-12 0,6-2 0 16,3-2 4-16,0-6 4 15,2-2-8-15,0-4 0 16,0-2 6-16,3 0 9 15,-3 0-15-15,-2-14 0 16,-2-4 6-16,-3-2-1 16,-2-2-5-16,3-5 0 15,-3 2-6-15,0-1 7 16,0 4-1-16,-2 5 0 0,0 10 0 16,0 2-8-16,0 5 8 15,0 0-1-15,0 0-14 16,0 0-5-16,0 0 18 15,0 2 1-15,2 5 1 16,1 2-2-16,4-2 2 16,-1 0 0-16,3 0-1 15,3-2 7-15,1 0-10 16,1-1 4-16,-1-4-8 16,2 0-8-16,-4 0 8 15,0 0 8-15,-4 0-15 16,-2-2 16-16,-1 0-1 0,-4 2 0 15,0 0-1 1,0 0-13-16,0 0-5 0,0 15 19 16,0 2-13-16,2 1 24 15,1-1-11-15,3 3 0 16,-2-5 6-16,3-1 8 16,-4-4-14-16,1-2 0 15,-2-4 5-15,1-2 12 16,1-2-15-16,0 0 11 15,5 0-11-15,7 0 26 16,-3 0-28-16,3-12 0 16,-3-3 2-16,3-2 3 15,-3-3-10-15,-1-3-1 16,-2-1-14-16,-1-1 10 0,1 4 7 16,-8 4 3-16,0 0 6 15,-2 5 3-15,0 3-9 16,0 3 0-16,0 1 9 15,0 4-4-15,0-2-5 16,0 3 0-16,0 0-13 16,-4 0 19-16,-8 0-6 15,-1 0 0-15,-1 3 0 16,5 6-11-16,3 6 11 16,6 3 0-16,0 2-15 15,0 6 23-15,0 2-8 16,17-2 13-16,8 0-13 15,4-6 28-15,2-4-28 0,-4-2 0 16,0-8 4-16,-7-4 4 16,-2-2-16-16,-7 0 2 15,-4-9-45-15,-7-11-7 16,0-3-106-16,-10-3-122 16,-21-2-83-16</inkml:trace>
  <inkml:trace contextRef="#ctx0" brushRef="#br0" timeOffset="134980.79">30674 7131 298 0,'0'0'304'0,"0"0"-181"16,0 0 39-16,0 0-99 15,0 0-15-15,0 0 31 16,0 0-58-16,204-99 1 16,-167 87 11-16,-12 6-30 15,-13 3 12-15,-8 3-15 16,-4 0-14-16,0 0-11 16,0 0-137-16,0 0-156 15,-14 3-85-15</inkml:trace>
  <inkml:trace contextRef="#ctx0" brushRef="#br0" timeOffset="139113.19">13988 8839 54 0,'0'0'106'0,"0"0"-4"15,0 0-32-15,0 0-11 16,0 0-23-16,0 0 44 15,0 0-34-15,0 0-23 16,0 0 28-16,0 0-28 16,0 0 6-16,0 0 28 15,-5 0-29-15,0 0 10 16,-4 0-25-16,3 0-10 16,-3 0 31-16,5-6-16 0,-6 1-6 15,6 0 36 1,0 1-47-16,-1-1 20 0,3 0 3 15,-2 1-19-15,2 0 27 16,2 2-30-16,0 2 19 16,0 0 29-16,0 0-44 15,0 0 18-15,0 0-24 16,6 0-12-16,23 0 12 16,13 16 34-16,14 8-27 15,11 9 1-15,11 1 3 16,9 4-11-16,-1-4 0 15,-3-5 5-15,-16-2 1 16,-18-8-6-16,-20-7 1 16,-16-6-16-16,-11-2 5 15,-2-4 5-15,0 0 1 0,0 0 4 16,0 0-14-16,-10-2-21 16,-9-14-101-16,2-3-54 15,-1-2-124-15,-1-3-138 16</inkml:trace>
  <inkml:trace contextRef="#ctx0" brushRef="#br0" timeOffset="139452">14353 8638 170 0,'0'0'84'0,"0"0"28"16,0 0-25-16,0 0 21 16,0 0-13-16,0 0-14 15,0-58 3-15,0 58-15 16,0 0-69-16,0 12 0 16,-8 23 10-16,-13 13 6 15,-6 8 14-15,-4 6-10 16,-7 0-13-16,-2-2 20 15,-2-4-27-15,0-5 0 16,-3-9-4-16,5-9 13 16,11-11-9-16,11-10 0 15,15-12-28-15,3 0-27 16,3-3-126-16,19-26-322 0</inkml:trace>
  <inkml:trace contextRef="#ctx0" brushRef="#br0" timeOffset="142164.79">10403 9680 79 0,'0'0'103'0,"0"0"-3"16,0 0-17-16,0 0 36 0,0 0-25 15,0 0-22-15,0 0-1 16,2-21-44-16,1 19 12 16,-1 2-15-16,-2 0-15 15,0 0 13-15,0 0-17 16,0 0-5-16,0 0 11 16,0 0 7-16,0 0-15 15,0 0 10-15,0 0-6 16,0 0 15-16,0-4-18 15,-7-2-4-15,-5 0 1 16,-3 1 8-16,1 0-15 16,-1 1 6-16,-1-1 0 15,6 5 1-15,-3-3-1 16,3 3 0-16,3-2 0 0,-1 2 8 16,1 0-8-16,-2 0 0 15,-2 0 2-15,-3 5-7 16,1 9 5-16,2-1 0 15,0 9 15-15,2 1-4 16,5 4-9-16,4 1-2 16,0-2 7-16,0-3 1 15,8-6-8-15,13-7 0 16,-2-5-6-16,4-5 25 16,-1 0 16-16,1-16 6 15,-2-11-26-15,-5 0 5 16,-3-7-20-16,-3 2 0 0,-6-3-6 15,-4 0 4-15,0 1-6 16,0 1 3-16,0 1 5 16,0 0 6-16,0 4-6 15,0 2 0-15,0 1 0 16,0 8 6-16,0 5-11 16,0 1 5-16,0 5 0 15,0 3 2-15,0 3-2 16,0 0 0-16,0 0-7 15,0 0 10-15,0 0-6 16,0 0 0-16,0 0-20 16,0 0 18-16,0 9-15 15,0 17 20-15,0 10 2 0,0 9 7 16,0 5-9-16,5 6 15 16,10 0-12-16,3-5 25 15,2-3-28-15,0-13 0 16,0-11 6-16,0-11-6 15,0-12-42-15,2-1-35 16,3-9-95-16,-2-23-91 16,-8-7-187-16</inkml:trace>
  <inkml:trace contextRef="#ctx0" brushRef="#br0" timeOffset="142615.92">10673 9523 209 0,'0'0'154'0,"0"0"-51"15,0 0-58-15,0 0-29 16,0 0 52-16,0 0-1 16,44-22-29-16,-31 11 3 15,-1 2-29-15,-6-1 15 16,-1-4-11-16,-5 1-9 16,0 0 33-16,0-2-15 15,0 1-10-15,0-2 1 16,-11 2-13-16,2 5 10 15,2 0 11-15,3 3-17 16,-1 6 25-16,5-2-28 16,0 2 3-16,-2 0-14 15,2 0-6-15,-4 7 12 16,-3 17-9-16,0 10 20 0,3 8-6 16,1 8 8-16,1 8-10 15,2 8 33-15,0 8-27 16,0 4 7-16,0-3-2 15,-2-7-7-15,0-10-1 16,-2-10-5-16,-1-10 2 16,1-12-2-16,1-10 3 15,1-7-3-15,2-8 0 16,0-1-7-16,0 0-14 16,0 0-24-16,0-17-54 15,2-10-99-15,1-7-129 16,-3-2 2-16</inkml:trace>
  <inkml:trace contextRef="#ctx0" brushRef="#br0" timeOffset="142798.29">10543 9723 126 0,'0'0'185'0,"0"0"-16"16,0 0-53-16,0 0-20 16,0 0-27-16,0 0 35 15,-19-26-72-15,42 20-15 16,12 0 47-16,5-4-64 15,4 0 14-15,-4 2-14 16,-2 2-11-16,-7 2-41 16,-8 2-136-16,-8 0-146 15</inkml:trace>
  <inkml:trace contextRef="#ctx0" brushRef="#br0" timeOffset="144175.34">11074 9668 61 0,'0'0'69'15,"0"0"5"-15,0 0-40 16,0 0 29-16,0 0 24 16,0 0 17-16,0-58-25 15,0 49-8-15,0 3-22 16,0 0 17-16,0 0-35 16,0 1 1-16,0 2 20 15,0 1-46-15,0 2 24 16,0 0-20-16,0 0-3 0,0 0-12 15,0 0 5-15,0 0-15 16,0 0 11-16,0 16-11 16,0 5 15-16,0 5 0 15,0 3 4-15,0 7-2 16,0 5-2-16,4 1 0 16,5-3 0-16,3-4 6 15,-1-10-6-15,-1-10 0 16,2-7 1-16,-1-7-1 15,3-1 2-15,-3-1 18 16,-1-19 11-16,2-6-22 16,-5-2-9-16,-1-3 0 15,1 4-1-15,-3-2 1 0,1 5 0 16,-3 2 7-16,1 5-12 16,-1 6 12-16,0 3-7 15,0 4 0-15,2 1 5 16,-1 3-9-16,-3 0 4 15,2 0-11-15,0 0 11 16,2 3-30-16,4 11 27 16,0 2-3-16,1 4 6 15,5-3 17-15,-3 4-17 16,1-5 0-16,0-5 4 16,-3-6 3-16,0-3-7 15,-2-2 0-15,-1 0 2 0,1-14 32 16,-1-11-34-1,-3-2 0-15,-3-1-3 0,0 0-19 16,0 2 21-16,-7 3-8 16,-6 2 9-16,-1 7-12 15,3 5 24-15,3 7-9 16,-2 2 10-16,4 0-10 16,-3 0-6-16,3 9 3 15,3 3 0-15,3 0-14 16,0-2 11-16,0 0 3 15,5-3-21-15,12-2 29 16,8-3-8-16,2-2 16 16,2 0-8-16,-3 0 12 0,-1-7-20 15,-5-2 0 1,-6 1 2-16,-6 0 3 0,-1 2-5 16,-5 0 0-16,-2 2 6 15,0 2-7-15,0 2 1 16,0-3-3-16,0 3-9 15,0 0 24-15,-2 0-8 16,-7 0-4-16,0 0 1 16,0 0-11-16,2 9 8 15,3 3 2-15,4 6 34 16,0 6-26-16,0 3 22 16,2 2-13-16,14 0-12 15,6-10 24-15,0-3-29 16,-1-8 0-16,-4-5 2 0,1-3 9 15,-1 0-22-15,0-11-7 16,-7-10-77-16,0-4-40 16,-10 1-111-16,0-4-259 15</inkml:trace>
  <inkml:trace contextRef="#ctx0" brushRef="#br0" timeOffset="144475.2">11500 9426 130 0,'0'0'169'0,"0"0"-92"16,0 0-8-16,0 0-5 15,0 0 34-15,0 0-60 16,-12 55-11-16,20-55 47 16,-4 0-9-16,2 0 32 0,-3 0-23 15,1-5-29-15,0-11-7 16,-2 0-31-16,4-2-10 15,-6 5 3-15,0 0-8 16,0 5 1-16,0 6-4 16,0 2-19-16,-6 0 18 15,-2 0-59-15,-1 16 12 16,7 6-45-16,2-2-15 16,0 1-82-16,0-5-45 15</inkml:trace>
  <inkml:trace contextRef="#ctx0" brushRef="#br0" timeOffset="145400.18">11739 9399 135 0,'0'0'165'16,"0"0"-22"-16,0 0-27 15,0 0 19-15,0 0-43 16,0 0-19-16,0 0-24 15,4-18-32-15,-4 18 9 16,0 0-26-16,0 5-16 16,2 20 16-16,2 4 4 15,1 5 26-15,1 5-16 16,-1-5-11-16,4-3 7 0,0 1-10 16,-1-6 6-16,2-6-4 15,-4-5 3-15,-1-4-5 16,-3-6 0-16,-2-5-26 15,0 0-2-15,0 0-34 16,0 0 46-16,0 0-13 16,-13-10-91-16,-3-2 54 15,-1-2 23-15,-4-1 12 16,3 1 31-16,5-3 8 16,2 2 60-16,9 3 88 15,2 0-10-15,0-2-60 16,4 3-46-16,18-1-33 0,3 1 11 15,6 4-17-15,0 2 3 16,-2-2-8-16,-2 1 4 16,-7-1-25-16,-5 2 6 15,-8-4 3-15,-2 2 16 16,-3-1 0-16,-2-5 6 16,0 1-20-16,0-4 23 15,0-1-9-15,0-1 0 16,-2-3-12-16,-5 7 3 15,-2 2 9-15,5 4 0 16,-1 6 0-16,3 2 17 16,2 0-2-16,0 0-15 15,0 0-5-15,0 0 3 0,-2 8-15 16,2 13 17 0,-2 3 13-16,2 3-6 0,0 5-6 15,0 3 12-15,0 0-5 16,0 0-2-16,0-1-6 15,0-4 4-15,0-2 0 16,0-4-4-16,0-1 0 16,0-9 0-16,0-5 6 15,0-5-16-15,0-4 7 16,0 0 3-16,6-2 14 16,-1-14 2-16,-1 0-15 15,0 0-2-15,1-2 2 16,2 1-3-16,2-4-11 0,-1 1 13 15,4 3-9-15,-3 4 9 16,-1 5 0-16,-3 4-16 16,-1 2 5-16,-1 2 7 15,2 0-12-15,1 0 16 16,3 0 3-16,-1 7-3 16,2 6 0-16,-2 3-4 15,1 0 5-15,-1 0-13 16,-2-4-29-16,3 0-71 15,-1-5-69-15,2-7-153 16,-1 0-41-16</inkml:trace>
  <inkml:trace contextRef="#ctx0" brushRef="#br0" timeOffset="147026.88">12563 9571 63 0,'0'0'82'0,"0"0"-1"0,0 0-49 15,0 0 9-15,0 0 9 16,0 0-28-16,15-5 4 15,-15 5 43-15,0 0-44 16,2 0 39-16,-2 0-21 16,0 0-18-16,0 0 28 15,0 0-26-15,0 0 3 16,0 0 16-16,0 0-16 16,0 0 33-16,0-2 0 15,0-10-62-15,0 3 19 0,0-2-20 16,0-1 0-16,0 5 7 15,-4-3 2-15,0 4-1 16,-3-1-7-16,3 2 6 16,-2 3 13-16,0 0-20 15,4 2 0-15,-2 0-2 16,-3 0 8-16,1 0-7 16,-6 0 1-16,1 4 0 15,3 8-7-15,-4 4 7 16,3 3 0-16,-2 1-9 15,4 3 16-15,3 1-7 16,4-1 0-16,0 0 0 16,0 0-8-16,0-6 7 15,0-3 1-15,0-6 9 16,4-1-4-16,1-6-10 0,0-1-6 16,5 0 11-16,4-16 37 15,6-10-37-15,0-8-1 16,3 0-9-16,-6 4 6 15,1 2 4-15,-3 6 0 16,-3 3 0-16,-3 6 3 16,-5 3-3-16,-2 3 0 15,-2 7 41-15,0-2-38 16,0 2-3-16,0 0 0 16,2 0-15-16,0 9 9 0,4 11 7 15,0 2-1 1,1-3 13-16,-1 3-7 0,1-1-6 15,2-5 0-15,-2-4 5 16,-1-5-1-16,-1-5-4 16,1-2 0-16,4 0 9 15,-2 0-9-15,8-11 15 16,-3-9-15-16,3-2-13 16,-1 0 11-16,-2-2-7 15,-1-2 2-15,-5-2-3 16,-5 0 4-16,-2-1 6 15,0 5-1-15,0 6 9 16,0 6 0-16,0 6-4 16,0 3 3-16,0 3 2 15,0 0-7-15,0 0-4 16,0 0-6-16,-2 0 7 16,-5 3-4-16,-1 11 5 0,-2 3 0 15,1 2-7-15,1 5 7 16,0 3 0-16,6 1 0 15,2 2 5-15,0-2-1 16,0-3-4-16,0-2 0 16,10-5-5-16,3-6 5 15,3-7-3-15,-1-5 2 16,3 0 2-16,-3 0 45 16,3-7-46-16,-3-9 0 15,2-4 2-15,-2 0-2 0,1-4-12 16,-6 2 3-1,0-3-30-15,-3-3 39 0,-1 1-16 16,-4-2 7-16,0 1 2 16,1 8 5-16,-3 2 2 15,0 6 2-15,0 3 6 16,0 6 2-16,0 1-8 16,0 2 3-16,0 0-5 15,-3 0-2-15,-3 0 2 16,-3 14-7-16,-3 4 13 15,2 4-11-15,1 0 5 16,4 6 0-16,5 4 6 16,0 3 2-16,0 0-8 15,0-4 22-15,16-4-19 16,4-6 24-16,2-7-18 0,0-5 0 16,3-9 20-16,0 0-20 15,-4-5 16-15,0-15-25 16,-3-2-24-16,-5 2-46 15,-7 0-31-15,-3 2-151 16,-3-2-308-16</inkml:trace>
  <inkml:trace contextRef="#ctx0" brushRef="#br0" timeOffset="148082.92">13616 9503 12 0,'0'0'48'15,"0"0"29"-15,0 0 24 16,0 0 10-16,0 0-7 16,0 0 17-16,0 0-26 15,-3-80-33-15,3 70 3 16,0 1 35-16,0 4-48 16,0-2 2-16,0 3-12 15,0 2-25-15,-3 2 17 0,3 0-26 16,0 0 1-1,0 0-18-15,0 0-2 0,-2 8 11 16,2 11-13-16,0 3 19 16,0 1-6-16,0 4 0 15,0-4 0-15,0 0-1 16,0-7 2-16,0-2-1 16,0-4 0-16,0-6-5 15,5-1 0-15,-2-3 0 16,3 0 5-16,3 0 31 15,2-14-31-15,0-1 0 16,2-5-2-16,1-3-28 16,-1 2 1-16,3 1-4 15,-5 1 31-15,0 4-7 16,-4 2 9-16,-5 6 0 0,1 2 16 16,-1 3-7-16,-2 2-5 15,0 0-4-15,0 0-33 16,0 0 32-16,0 12-7 15,0 0 8-15,0 4 2 16,0 0 8-16,0 0-10 16,0 1 0-16,0-4 6 15,0 1 4-15,0-3-10 16,0-5 0-16,0-2-2 16,0-2 10-16,0-2-8 15,2 0 11-15,4 0 18 16,5-11 35-16,-1-4-61 0,0-3-3 15,1-2 0-15,-3 1 2 16,0-1-6-16,-1 1-4 16,-1 0-6-16,0 3 6 15,-2 4 8-15,0 6 0 16,-4 5-5-16,2 1 13 16,-2 0-14-16,5 0 6 15,1 0-17-15,2 7 17 16,0 11 7-16,-1 3-4 15,1-3 10-15,0 1-5 16,-4-2-8-16,0-5 0 16,3-2 1-16,-5-5-10 15,0-2-15-15,3-3-51 16,-3 0-32-16,1 0-79 16,-3-12-235-16</inkml:trace>
  <inkml:trace contextRef="#ctx0" brushRef="#br0" timeOffset="148395.32">13653 9174 366 0,'0'0'95'16,"0"0"-95"-16,0 0 0 15,0 0 27-15,0 0 24 0,0 0-29 16,42 73 48-16,-28-71-45 15,-5-2 23-15,-1 0 2 16,-3 0 9-16,-5 0 28 16,0-2-34-16,0-10-43 15,0 5-10-15,0-1-4 16,-5 2 3-16,-5 4 1 16,-2 2 11-16,1 0-11 15,2 2-58-15,5 16-17 16,4 8-22-16,0 4-40 15,0 4-101-15,20-2-39 16</inkml:trace>
  <inkml:trace contextRef="#ctx0" brushRef="#br0" timeOffset="149531.81">14177 9409 226 0,'0'0'103'15,"0"0"-11"-15,0 0-50 16,0 0 34-16,0 0-16 16,0 0-4-16,0-44 4 15,-4 37-46-15,-5 2 35 16,-5 3-47-16,3 2 14 0,-5 0-12 15,-1 0 1-15,1 5-1 16,1 11-3-16,1 4 1 16,3 2 34-16,5 3-25 15,-2 1 10-15,8-2 0 16,0-2-20-16,0-6 5 16,2-4-6-16,8-8 0 15,1-4 4-15,-1 0 15 16,2 0 10-16,-1-18-7 15,1-6-21-15,-4-6 13 16,1-5-14-16,-3-1 0 16,-3 1 19-16,2-2-15 15,-5 2 6-15,0 6-4 0,0 0-4 16,0 9 29-16,0 8-19 16,0 5 1-16,0 5 10 15,0 2-18-15,0 0-6 16,0 0 1-16,0 0-17 15,0 0 14-15,0 4-8 16,0 12 11-16,0 5-4 16,0 5 7-16,0 6-3 15,0-3 0-15,2 0-4 16,11-2-3-16,3-1 7 16,1-4 0-16,-1-5 8 15,2-5-2-15,0-5-6 16,0-2 0-16,-5-5 2 15,2 0 5-15,-1 0-7 0,-3 0 2 16,3-7-9 0,-1-7-4-16,1-4-5 0,-1-4-6 15,-3-2-16-15,2-2 14 16,-5 4 1-16,-7 0-7 16,0 6 24-16,0 2 5 15,0 6 1-15,-5 2 0 16,-5 2-6-16,-4 4-3 15,1 0 9-15,-1 0 0 16,3 14-3-16,1 1 3 16,4 4-5-16,6 1 1 15,0 2 8-15,0 2-1 16,16 0 8-16,7-3-3 0,2-4 0 16,4-7-3-16,3-3-5 15,-5-7 13-15,-3 0-7 16,-1-2 15-16,-6-18-17 15,-1-2-3-15,-5-3 17 16,-5 2-18-16,2-2 0 16,-6-1-3-16,0 5 17 15,-2 0-4-15,0 3 11 16,0 6-12-16,0 5 26 16,0 4-15-16,0 3-5 15,0 0-10-15,0 0-5 16,0 0-4-16,0 3-14 0,0 18 18 15,2 7-7-15,0 10 15 16,3 10-8-16,-1 7 19 16,4 9-15-16,-2 8 21 15,0 8-7-15,3 5-16 16,-1 4 14-16,0-9-13 16,1-10-3-16,-3-15 0 15,2-11 0-15,-4-16-5 16,-2-10-53-16,-2-11-43 15,0-7 22-15,0 0-51 16,0-16-30-16,0-16-300 16</inkml:trace>
  <inkml:trace contextRef="#ctx0" brushRef="#br0" timeOffset="149805.66">14496 9406 260 0,'0'0'281'15,"0"0"-121"-15,0 0-83 16,0 0-31-16,0 0-36 16,0 0 6-16,136-134-16 15,-114 134 0-15,-5 0 2 16,0 0 4-16,-9 12 0 16,-4 11 0-16,-4 4 1 15,0 4 21-15,0-4 7 0,0 2-29 16,-6-7 19-16,0-7-25 15,1-4 0-15,1-6 0 16,4 0-121-16,-3-5-36 16,3 0-22-16,0 0-15 15</inkml:trace>
  <inkml:trace contextRef="#ctx0" brushRef="#br0" timeOffset="150596.29">14785 9346 41 0,'0'0'152'15,"0"0"-24"-15,0 0 27 16,0 0-64-16,0 0-20 16,0 0-16-16,77-27-26 0,-69 24 27 15,-3-6-27 1,1 2-6-16,1-3 11 0,-2 1-29 16,-1-4 16-16,-4 1-14 15,0 0 1-15,0-2 9 16,0 4-17-16,0 0-2 15,0 3-7-15,0 2-16 16,-6 3 13-16,-4 2 12 16,-1 0 4-16,1 0 8 15,-2 0-12-15,-1 7 0 16,-1 5-2-16,3 8 12 16,5-1-3-16,1 1 8 0,2 4-14 15,3 0 40 1,0 2-30-16,0 0-8 0,12-3 26 15,-1-6-23-15,1-3-4 16,-4-6-2-16,-1-4 6 16,-5-1-4-16,4-3 3 15,4 0-5-15,1-4 31 16,2-12-23-16,5-5-8 16,-2 0 0-16,1 0 5 15,-1 1-4-15,-3 2-1 16,3 3 0-16,-7 1-4 15,4 7 10-15,-4 2-7 16,-2 2 1-16,-3 3 0 16,-4 0-13-16,2 0 0 15,-2 8 13-15,0 11 20 0,0 2-14 16,3 1 4-16,-1-3-7 16,2-5 2-16,-2-5 13 15,1-2-18-15,-3-5 0 16,0-1 0-16,0-1 16 15,2 0-16-15,1 0 11 16,1-3-10-16,0-16 15 16,5-3-16-16,3-4-10 15,1 1 7-15,-3-4-30 16,4 7 33-16,-3 3 0 16,1 2 4-16,-4 7 8 15,1 2-12-15,-5 6 12 0,1 2 20 16,2 0-27-16,2 0-5 15,-1 12 2-15,4 8 1 16,-1 6 19-16,2 4-22 16,-1 0 0-16,-2 2-4 15,-1-6 4-15,3-1-56 16,-3-8-51-16,2-5-107 16,0-8-39-16,2-4-79 15</inkml:trace>
  <inkml:trace contextRef="#ctx0" brushRef="#br0" timeOffset="152216.35">15448 9282 93 0,'0'0'160'0,"0"0"-11"16,0 0-2-16,0 0-60 0,0 0 5 16,0 0-34-16,24-30 8 15,-24 27-8-15,0-4-48 16,-2 3 1-16,-10 1-5 15,0 0-4-15,-5 1 28 16,7 2-29-16,-6 0 2 16,0 0 7-16,0 0-3 15,3 2-7-15,1 13 4 16,0 2-2-16,3 3 27 16,5 3-24-16,2 2 2 15,2-3 8-15,0-2-10 16,4-4-5-16,11-6 4 0,-1-6 6 15,-1-4 8-15,3 0-11 16,1-10-2-16,1-14 13 16,0-4-15-16,-4-2-3 15,-1-1 0-15,-6-3 4 16,-5-1-10-16,-2-3 6 16,0 2 0-16,0 2 5 15,0 8 2-15,0 5-7 16,0 7 22-16,0 7-21 15,0 3 32-15,0 4-33 16,0 0 1-16,0 0-4 16,0 0 1-16,0 7 0 15,-7 14-3-15,0 2 10 0,5 4-5 16,0 3 3 0,2 2-3-16,0 4 27 0,0 0-24 15,0-2 7-15,6 0-10 16,11-2 9-16,0-4-6 15,3-1-3-15,3-8 0 16,1-6 6-16,2-8 3 16,3-5-8-16,0 0 3 15,-2-10 4-15,-2-10-4 16,-5-1-4-16,-2-4-4 16,-4-1-4-16,-6-1-8 15,-4 4 14-15,1 0 2 0,-3 6-2 16,-2 3-1-1,0 4 3-15,0 4 0 0,0 2-10 16,0 0 11-16,0 1-2 16,0 3-2-16,-9 0-11 15,-1 0 9-15,-4 0 5 16,3 0 0-16,0 0-9 16,1 11 9-16,4 3 0 15,2 2-5-15,1 4 6 16,3 2-4-16,0-1 3 15,0 2 0-15,0 0-1 16,0-4 1-16,13-3 0 16,1-5 0-16,1-4 6 0,4-4-6 15,-4-3 3 1,3 0-3-16,-1-3 19 0,2-13-14 16,-7-2-5-16,2 0 0 15,-3-2 6-15,-1 0-6 16,-2-1 0-16,1 6 0 15,1-2 0-15,-2 5 1 16,-1 3-1-16,-1 4 0 16,-4 2-1-16,1 1-5 15,-3 2 6-15,2 0-10 16,1 0 1-16,-1 10 4 16,0 4 5-16,0 0-1 15,-2-1 4-15,2-1-3 16,1-3 0-16,-1-4 0 0,-2 0-1 15,0-5 3-15,2 0-2 16,2 0 17-16,3-5-16 16,2-14 10-16,2-1-11 15,0 1 1-15,-1 5 0 16,-2 1-1-16,1 6 0 16,-2 4-1-16,2 3-13 15,-1 0 14-15,1 0-5 16,3 10 5-16,-4 6 10 15,1 2-7-15,-1-2-3 16,-2 0 0-16,1-6 8 16,-1-3-9-16,0-5 1 15,4-2-51-15,3 0 29 0,3-5-43 16,-3-13-8-16,1-2 17 16,-5-2-24-16,-1 0 47 15,-3 0 29-15,-1-2 4 16,-1-2 10-16,-3-3 5 15,0 0 25-15,0-1 19 16,0 2-38-16,0 3 28 16,2 8-20-16,-2 6-2 15,0 5 37-15,0 6-39 16,0 0-9-16,0 0-16 16,0 0-12-16,0 0 6 15,2 17 5-15,-2 3 1 0,2 4 16 16,1 6-15-16,1 3 13 15,0 3-8-15,1 0 5 16,-1-2-11-16,-1-5 0 16,-3-9 2-16,0-6 2 15,0-8-1-15,0-4-3 16,0-2 8-16,0 0 3 16,0 0 3-16,0 0 16 15,0-4-18-15,0-14 11 16,0-6-21-16,0-1-2 15,0-4 0-15,15 3-1 16,3 2 1-16,0 6 0 16,2 4 4-16,3 7-17 0,0 7-19 15,2 0-23 1,-2 0-9-16,-1 12-119 0,-5 6-56 16,-7-2-234-16</inkml:trace>
  <inkml:trace contextRef="#ctx0" brushRef="#br0" timeOffset="-197148.94">13992 9796 206 0,'0'0'138'0,"0"0"-80"16,0 0 16-1,0 0-3-15,0 0-4 0,0 0 12 16,-4-81-23-16,4 77-8 15,0 2 15-15,0 0-21 16,0 2 7-16,0 0-4 16,0 0-22-16,0 0 5 15,0 0-27-15,0 0 5 16,0 10-12-16,0 26 12 16,0 18 4-16,0 11 29 15,0 2-29-15,2 0 7 16,6-4-12-16,4 0-1 15,-3-6 18-15,2-10-21 16,0-2 12-16,-4-12-8 0,-3-4 0 16,0-7-1-16,-4-8-4 15,0-2 0-15,0-2-4 16,0 2-28-16,0-2-125 16,-6-8-130-16,-6-2-305 15</inkml:trace>
  <inkml:trace contextRef="#ctx0" brushRef="#br0" timeOffset="-193361.17">7993 11083 43 0,'0'0'126'16,"0"0"-94"-16,0 0-16 16,0 0-5-16,0 0 50 15,0 0 13-15,-24 0-14 16,24 0-3-16,-3 0-29 15,3 0 1-15,0 0 17 0,0 0-3 16,0 0 8 0,0 0-3-16,0 0-20 0,0 0 8 15,0 0-17-15,0 0 10 16,0 0 22-16,0 0-32 16,0 0-2-16,0 0-4 15,10-2 1-15,0-1-2 16,4 1-12-16,4 1 0 15,4 1-1-15,-1-2 8 16,2 0-7-16,4-2 0 16,0 1 3-16,4 3-3 15,3-5 2-15,-1 3-2 16,0-3 2-16,-2 2-2 0,1 1 8 16,-3-1-7-1,-5 3 4-15,3 0-2 0,-2 0-3 16,0 0 0-16,6 0-1 15,0 0 3-15,4 0-2 16,5 0 1-16,3 0 4 16,-1 0 1-16,5 0-6 15,0-1 2-15,-4-3 3 16,-3 2-3-16,-5 0-2 16,-4 2 0-16,-4-3 3 15,2 3-3-15,-4 0 0 16,2 0 0-16,2 0-1 0,2-2 8 15,4-1-7 1,3-1 0-16,0-2 3 0,0 0-2 16,0-1-1-16,0 2 0 15,-3-1 2-15,1 2-1 16,-3 0-1-16,-2 0 0 16,1 2 2-16,-4-2-2 15,1 1 0-15,-2 2 0 16,4-2-1-16,1-1 10 15,-1 2-9-15,5-2 0 16,2 1 3-16,4-2 10 16,7 1-12-16,-5-2-1 15,4 1 5-15,-4 0 1 16,-3 0-6-16,1-2 0 16,-1 3 1-16,0 0 4 0,-1 0-1 15,-2 2-4-15,0 2 19 16,0 0-14-16,-2 0 2 15,-3 0-7-15,0 0 2 16,-2-2 0-16,1 2-2 16,1 0 0-16,-2-3 5 15,6 1 0-15,-4-3-4 16,-2-1-1-16,2 2 4 16,3 0 4-16,-1-2-8 15,1 2 1-15,3 0 3 16,-4-2 6-16,5 2-10 15,0 1 0-15,3-4 1 0,-1 3 3 16,3 0-4-16,-1 0 0 16,3 0 0-16,-3 0 5 15,6-2-5-15,-2 0 0 16,1-1 2-16,3 2-2 16,-4-2 0-16,4 0 0 15,0 1-1-15,0-2 5 16,2 3-4-16,-2-4 0 15,-1 0 4-15,-2 4-7 16,0-1 3-16,-3 0 0 16,2 2-6-16,-4 2 12 15,-1 0-6-15,-1 2 0 16,1-2 2-16,-1 2-3 0,2-2 1 16,3 2 0-1,-1-5-8-15,4 2 13 0,-1-1-5 16,2-3 0-16,-2 2 5 15,1-2-6-15,-2 4 1 16,-1-3 0-16,-1 0-1 16,2 1 6-16,-4 0-5 15,3-2 0-15,2 2 2 16,0-2-4-16,0 4 2 16,-2-3 0-16,-2 1 0 15,-3 2 3-15,-2-3-3 16,3 2 0-16,-4-3-1 15,-1 4 0-15,1-1 1 16,-2-1 0-16,3 2 5 0,-2-1-4 16,3-3-1-16,-4 2 0 15,-1 0 3-15,-5-1-5 16,0 1 2-16,-2-2 0 16,-4 3-1-16,2 2 2 15,-1-1-1-15,1-2 0 16,0 1 3-16,2 0-3 15,-1 4 0-15,3-1 1 16,-2 1-3-16,-2 0 4 16,0-3-2-16,-2 3 0 15,2 0 0-15,0 0-2 16,2-2 2-16,2 2 0 16,0-2 2-16,2 0-2 0,1 1 0 15,1-1-1-15,1-1 4 16,0 1-3-16,2 0 0 15,2 0 0-15,-1-1-3 16,2-2 8-16,-3 2-5 16,0-4 0-16,2 1 1 15,0 2-4-15,2 0 3 16,3-1 0-16,-1 2 0 16,-1-3 2-16,-3 0-2 15,-2 2 0-15,-3 0 2 16,2 0-2-16,-2-1 0 15,3 2 0-15,-3-1-1 0,3-1 2 16,1 0-1-16,0 1 0 16,3-1 2-16,-1 0-4 15,1 1 2-15,-2-2 0 16,5 2-1-16,-3 0 3 16,1 0-2-16,1 2 0 15,-2-1-3-15,3 3 3 16,1-1 0-16,4 1 3 15,-1 0-4-15,4-2 3 16,1 2-2-16,2 0 0 16,0-2 2-16,-1 2-2 15,1-2 0-15,-1 0 1 16,-1-3 3-16,0 2 2 0,2 1-6 16,2 0 0-1,2-3 5-15,0 5-5 0,2-5 0 16,-1 3 1-16,-3 0 1 15,-3 0-1-15,-2 0-1 16,3 0 2-16,-2 0 4 16,0-1-6-16,1 2 0 15,0-3 3-15,1 4 0 16,0-4-1-16,2 1-2 16,-6 1 0-16,1 1 5 15,0-1-5-15,-3 2 0 16,-2-2 2-16,0 2 6 0,-7 0-3 15,-5 0-5 1,-11 0 3-16,-7 0 3 0,-9 0-9 16,-7 0 3-16,-2 0-14 15,0 0 7-15,0 0-1 16,0 0 8-16,0 0-1 16,0 0 1-16,0 0-29 15,0 0-53-15,0 0-62 16,0 0-41-16,0 0-118 15,0 0-54-15</inkml:trace>
  <inkml:trace contextRef="#ctx0" brushRef="#br0" timeOffset="-191897.98">17414 10314 18 0,'0'0'219'0,"0"0"-169"16,0 0-46-16,0 0 22 16,0 0 35-16,0 0 30 15,0 0-8-15,22 2-57 16,2 1-10-16,5-1 16 16,-2-2-25-16,-2 0 22 15,-3 0-26-15,-4 0 11 16,-7 0 9-16,-2 0-21 0,-5 0 16 15,-4 0-4-15,0 0-6 16,0 0 19-16,0 0-18 16,0 0 2-16,0 0 15 15,0 0-22-15,0 0 27 16,0 0-6-16,0 0-14 16,0 0 18-16,0 0-25 15,0 0 5-15,0 0 16 16,0 0-23-16,0 0 9 15,0 0-11-15,3 0 3 16,-1 7-7-16,2 5 10 16,-2 5-6-16,2 5 9 15,0 2 0-15,-2 5-9 0,-2 8 7 16,2 1-3 0,-2 3 23-16,0-2-19 0,0 0 5 15,0-3 17-15,0-2-30 16,0-2 12-16,0-4-2 15,0-2 1-15,0-3 14 16,0 2-24-16,0-7 0 16,-2-1 11-16,0-4-3 15,2-3-9-15,-4-1 0 16,4-4 2-16,-2-1 3 16,2 0-5-16,0-2 0 15,0-2 4-15,0 0 5 16,0 2-9-16,0-2 0 15,0 0 1-15,0 0 4 0,0 0-5 16,0 0 0-16,0 0 0 16,0 0 7-16,0 0-7 15,0 0 0-15,0 0 1 16,0 0-6-16,0 0 4 16,-2 0 1-16,-2 0-8 15,-3 0 9-15,-1-4-1 16,-2-4 0-16,2-2 0 15,1 3 2-15,1-4-2 16,-2 0 0-16,6-1 0 16,0 5 7-16,0-1-7 15,2 2 0-15,0 2 2 16,0 2 4-16,0 0-6 0,0 2 0 16,0 0 8-1,0 0-8-15,0 0-1 0,0 0-3 16,0 0-4-16,0 0 8 15,6 6 0-15,8 12 0 16,1 4 3-16,3 2 5 16,3-2-8-16,-2-1 0 15,-3-3 1-15,-3-4 2 16,-1-5-3-16,-6-2 0 16,1-5 0-16,-5-2 10 15,-2 0-10-15,2 0 30 16,3 0-9-16,4-9-3 15,2-7-18-15,0-1 1 16,-2 0-3-16,0 1 8 0,0 3-6 16,0 1 0-16,0 1 1 15,-1 2-4-15,-1 4-6 16,-7 1-48-16,0 4-39 16,0 0-173-16,-19 0-215 15</inkml:trace>
  <inkml:trace contextRef="#ctx0" brushRef="#br0" timeOffset="-190556.61">16928 11546 210 0,'0'0'188'0,"0"0"-82"16,0 0-48-16,0 0 11 15,0 0-20-15,0 0-1 16,29-28-12-16,-27 27-25 16,0 1 23-16,1 0 8 0,-3 0-14 15,2 0 14-15,0 0-33 16,0 0 1-16,0 0-10 15,0 1 0-15,0 13 0 16,3 4 1-16,0 0 4 16,-5-4 12-16,2-2-14 15,-2-5 0-15,0-2-3 16,0-5 9-16,2 0-9 16,-2 0 10-16,3 0-4 15,-1 0 24-15,0-5-30 16,0-16 0-16,-2 5 0 15,0-2-12-15,0 2 6 0,0 3-9 16,0 0-4 0,0 1 16-16,-4 2-10 0,-5 2 13 15,2 2-1-15,0 0-12 16,1 4 12-16,1 0-18 16,-6 2-2-16,0 0 18 15,-2 0 0-15,-1 0 3 16,-1 14-3-16,-1 4 7 15,1 3-4-15,1 4 12 16,5 3-6-16,-3 0 21 16,8 6-18-16,-2 4 15 15,6 1 7-15,0-2-16 16,0-2 15-16,0-5-2 16,18-6-10-16,7-6 26 15,3-5-20-15,4-10 5 0,8-3 1 16,-3 0-27-16,1-8 5 15,-3-10-8-15,-2-5 5 16,-5 2-11-16,-4-4-48 16,-3 1-54-16,-6-2-37 15,-6 4-125-15,-4-2-271 16</inkml:trace>
  <inkml:trace contextRef="#ctx0" brushRef="#br0" timeOffset="-189714.42">17258 11432 188 0,'0'0'233'16,"0"0"-135"-16,0 0-25 16,0 0-6-16,0 0-3 15,0 0 10-15,0 0-41 16,-5-31-2-16,3 31-1 15,2 0-3-15,0 0 25 16,0 0-40-16,0 0-10 16,-3 15 7-16,1 11 4 15,0 6 22-15,-2 8-9 16,2 1-9-16,-5 8 24 16,2-5-29-16,-2-2 6 0,1-2-2 15,0-7-8-15,3-5-4 16,1-7-4-16,2-7 6 15,0-3-2-15,0-8-4 16,0 0 0-16,0-3 0 16,0 0-11-16,0 0-8 15,0 0-11-15,0-9-48 16,0-6 6-16,0-2 0 16,-2 4 5-16,-8-3 38 15,4 4 9-15,-3-1 20 16,5 5 2-16,2 5 34 15,2-1 24-15,0 0 2 16,0 1 9-16,0-1-5 0,2-1-56 16,13 0 9-16,8 0-12 15,1-4-1-15,8 4 4 16,-1-2-10-16,2 0 0 16,0 0-4-16,-4-1 4 15,-4 0-11-15,-8-1-25 16,-5 0 3-16,-5-3 15 15,-5 0-22-15,-2-1 9 16,0-2 28-16,0-2-29 16,0 0 24-16,0-3 4 15,-2-1 4-15,-3 4-2 16,1 1 7-16,2 6 7 0,-1 2 21 16,3 4-17-16,-2 4 34 15,2-2-6-15,0 2-15 16,-3 0 18-1,3 0-30-15,0 0-3 0,0 0 6 16,0 0-15-16,0 0-10 16,0 11 3-16,0 16 2 15,-2 10 10-15,-2 2-10 16,0 3 0-16,-1-4 2 16,1-4 3-16,2-4-5 15,2-3 0-15,0-8-7 16,-2-4-6-16,2-5-62 15,0-6-64-15,0-4-28 0,0 0-125 16,0 0-60-16</inkml:trace>
  <inkml:trace contextRef="#ctx0" brushRef="#br0" timeOffset="-189078.07">17541 11592 189 0,'0'0'295'0,"0"0"-133"15,0 0-36-15,0 0-36 16,0 0-6-16,0 0-22 16,35-52-6-16,-32 48 2 15,-1 0-27-15,0 1-3 16,0 0 14-16,0 3-35 16,-2 0 18-16,0 0-20 0,0 0-1 15,0 0-8-15,0 4-3 16,0 16-10-16,0 10 12 15,0 8 10-15,0 0 5 16,-6 2-5-16,-3 1-2 16,0-5 7-16,-2-2-10 15,-4-4 0-15,1-7-2 16,3-6 12-16,2-7-10 16,4-6 0-16,3-4 1 15,2 0 9-15,0 0-10 16,0-22-13-16,0-10 9 15,5-4-22-15,8-4 14 0,0-3-3 16,-1 4 5-16,-1-2 4 16,-1 4-1-16,0 2 7 15,1 5-2-15,-3 4 4 16,4 6-2-16,-3 2 0 16,-1 6 1-16,0 3 14 15,-2 4-11-15,-1 1-2 16,-1 4 17-16,0-3-12 15,4 3-7-15,-2 0 2 16,5 0 1-16,3 19 11 16,-1 11-14-16,0 8 0 15,-1 4 6-15,-4 0 4 16,1-2-10-16,0-8 0 0,-4-4 1 16,-1-3 3-1,-2-7-4-15,0-6 0 0,0-4-5 16,-2-5-21-16,3-3-26 15,-3 0-51-15,0 0-42 16,0 0-35-16,0-5-153 16,-9-10-101-16</inkml:trace>
  <inkml:trace contextRef="#ctx0" brushRef="#br0" timeOffset="-188896.17">17603 11682 103 0,'0'0'255'16,"0"0"-66"-16,0 0-27 0,0 0 30 15,0 0-52 1,0 0-67-16,47-26-52 0,-13 17 1 16,-3-3 5-16,-2 1-20 15,-5 2-14-15,0 0-13 16,-3 1-66-16,-4 0-47 16,1-4-123-16,-7 0-156 15</inkml:trace>
  <inkml:trace contextRef="#ctx0" brushRef="#br0" timeOffset="-188607.33">17890 11462 282 0,'0'0'225'0,"0"0"-66"15,0 0-26-15,0 0-14 16,0 0-35-16,0 0-14 16,0-14-28-16,0 14-11 0,0 0 7 15,0 0-34-15,0 0 6 16,2 8-1-16,2 12-4 15,-2 4 19-15,0 6-20 16,-2 2 0-16,0 0 12 16,0 0-14-16,0-2-2 15,0-2 0-15,0-2 4 16,0-6-4-16,0-3 0 16,0-6-4-16,0-6-6 15,0-1-46-15,0-4-34 16,0 0-18-16,0 0-21 15,0-11-177-15,0-8-155 0</inkml:trace>
  <inkml:trace contextRef="#ctx0" brushRef="#br0" timeOffset="-188049.65">17853 11494 199 0,'0'0'228'0,"0"0"-67"15,0 0-27-15,0 0-6 16,0 0-67-16,0 0 0 15,-5-93-26-15,20 85-33 16,4 3 15-16,-1 0-15 16,1 3 11-16,0 2-8 15,-1 0 0-15,-5 0 2 16,0 0-7-16,-1 0 2 0,-4 9-3 16,-4 2 1-1,1 4-6-15,-5 1 4 0,0 2-10 16,0 0 12-1,0 2 0-15,-7 0-5 0,-6-2-2 16,-1-1 11-16,-3-2-4 16,1-1 0-16,1-4 6 15,-3 0-6-15,5-4 0 16,-3-3 3-16,5 0-7 16,-1-3 9-16,6 0-5 15,4 0 14-15,-1 0-12 16,3 0 39-16,0 0-2 0,0 0-10 15,0 0 10-15,0 0-28 16,0 0 7-16,0 2-3 16,0 2-13-16,7 1-2 15,11 6 21-15,9 1-17 16,4 6 20-16,5-1-22 16,3 4 6-16,-1-3-8 15,1 0 7-15,-8-1-7 16,-4-3 0-16,-6-4 0 15,-5-2 0-15,-7-2 0 16,-5-4 0-16,-4-2 0 16,0 0-20-16,0 0-20 15,0 4-54-15,-19-2-139 16,-8-1-216-16</inkml:trace>
  <inkml:trace contextRef="#ctx0" brushRef="#br0" timeOffset="-186491.88">7974 11110 68 0,'0'0'120'0,"0"0"-29"16,0 0-60-16,0 0 62 16,0 0-15-16,0 0 8 15,0-25 2-15,0 21-40 16,0 1-6-16,0 3 1 15,0 0-1-15,0 0 1 16,0 0-43-16,0 0-4 0,0 9 4 16,2 14 0-16,0 12 0 15,2 2 12-15,-2 7-5 16,3 5 13-16,-1 4-10 16,-2 0-1-16,-2 0 19 15,0-2-25-15,0-7 19 16,0-11-2-16,0-5-11 15,0-10 21-15,0-5-16 16,0-8-2-16,0-3 16 16,0-2-22-16,0 0 22 15,0 0-8-15,0 0-13 16,0 0 12-16,0 0-19 16,2 0-40-16,4 0 10 0,-6-4-47 15,4 2 14-15,-4 1-40 16,0 1-95-16,0 0-124 15</inkml:trace>
  <inkml:trace contextRef="#ctx0" brushRef="#br0" timeOffset="-185441.9">7623 12182 0 0,'0'0'55'15,"0"0"9"-15,0 0 1 16,0 0 11-16,0 0-13 16,0 0-9-16,0-27-7 15,0 27-3-15,0-1 6 16,0 1-4-16,0-3-5 15,0 3 4-15,0 0-15 0,0 0 19 16,0 0-3-16,0 0-29 16,0 0 1-16,0 0-18 15,0 0-2-15,0 22 2 16,0 6 19-16,0 6 0 16,0 1-9-16,-2 0-6 15,0 0 6-15,2-3 2 16,-2-4-3-16,2-4 14 15,-3-4-10-15,3-7 1 16,0-3 6-16,0-5-18 16,0-2 14-16,0-3-1 15,0 0 4-15,0 0 31 16,0 0-18-16,0 0-9 16,-2-8-14-16,-2-4-4 0,-3-4-4 15,2-1-1-15,-3-3 1 16,3 1-6-16,-1-6 5 15,0 1 0-15,4-2-1 16,2 0 3-16,-2 4-2 16,2 2 0-16,0 2 1 15,0 5 2-15,0 4 1 16,0 0-4-16,0 5 6 16,0 1 0-16,0 1 0 15,0 0-6-15,0-1 4 16,0 3-13-16,4 0 5 15,10 0 4-15,4 17 0 0,6 10-7 16,3 2 7 0,2 3 0-16,2-2 3 0,-2 0 3 15,-2-6-4-15,-4-4-2 16,-8-4 0-16,-1-2 5 16,-5-6-5-16,-3-2 0 15,-4-2 1-15,0-4-6 16,-2 0 3-16,0 0-4 15,0 0-20-15,0 0-35 16,0 0 1-16,0 0-8 16,0-2-43-16,-10-14-99 15,3-5-159-15</inkml:trace>
  <inkml:trace contextRef="#ctx0" brushRef="#br0" timeOffset="-185013.45">7808 12140 129 0,'0'0'138'16,"0"0"-42"-16,0 0-38 15,0 0-21-15,0 0 16 16,0 0-13-16,0-51 4 16,0 47 3-16,0-1-8 15,0 0 9-15,0 1-34 16,0-1 12-16,0 0 13 0,0 1-38 15,0 2 17 1,0 2-3-16,0 0-13 0,0 0 0 16,0 0-2-16,0 0-11 15,0 11 10-15,0 8 1 16,0 10 17-16,0 3-8 16,0 4-4-16,0 3 20 15,0 0-10 1,0 3 5-16,0-2 5 0,0-2-17 15,0-6 16-15,0-8-10 16,2-2-8-16,0-8 15 16,0-6-20-16,2-1 4 15,-2-5 2-15,-2-2-7 16,2 0-4-16,-2 0-47 16,0 0-30-16,2 0-11 0,0 0-70 15,0-14-161-15</inkml:trace>
  <inkml:trace contextRef="#ctx0" brushRef="#br0" timeOffset="-184338.77">7909 12204 25 0,'0'0'156'0,"0"0"-92"15,0 0-11-15,0 0 6 0,0 0-1 16,0 0 2-16,2-38 13 16,-2 34-16-16,0-3-2 15,0 2 5-15,0-2-16 16,0 2-8-16,0-2 16 16,2 4-27-16,-2-2-3 15,0 4 9-15,0-2-22 16,0 3 19-16,0 0-10 15,0 0-15-15,0 0 13 16,0 0-16-16,0 0 0 16,0 0-7-16,0 0-10 15,0 0 16-15,0 12-1 16,0 7 4-16,0-1 17 0,0 3-15 16,0 6 2-1,0-3 11-15,0 2-12 0,9-2-1 16,0 0 3-16,4-1-5 15,3-4 12-15,0-4-13 16,-1-1-1-16,1-9 12 16,-3 0-5-16,1-5 0 15,1 0 20-15,-1 0-8 16,3-10 23-16,-3-3-39 16,-1-1-2-16,-2-2 8 15,-4 0 2-15,-3 0-11 16,1-1 0-16,-5 0 2 15,0-3 11-15,0-1-12 16,0-2-1-16,0-3 21 0,0 0-20 16,-5-1 20-16,-3 6-13 15,2 5-4-15,2 3 17 16,4 10-21-16,0 1 0 16,0 2-5-16,0 0-1 15,0 0-36-15,0 2-47 16,0 14-31-16,0 0 13 15,0 0-97-15,4-1-44 16,6-3 9-16,-3-4 12 16</inkml:trace>
  <inkml:trace contextRef="#ctx0" brushRef="#br0" timeOffset="-183116.62">8176 12177 167 0,'0'0'159'16,"0"0"-44"-16,0 0-22 15,0 0 16-15,0 0-21 16,0 0-45-16,4-7-20 16,-4 7-1-16,0 0 0 15,0 0 14-15,0 0-22 16,0 0-9-16,3 0-4 16,1 0-1-16,3 6-4 15,-3 7 4-15,5 7 4 16,-4 1 11-16,2 1-12 15,-1 2 4-15,-4-2 22 0,3 0-19 16,-5 0 5 0,2-4-5-16,0 2-6 0,0-3 12 15,3-2-16-15,0-3 2 16,-3-2 5-16,-2-3-1 16,2-5-7-16,-2-1 1 15,0-1 0-15,0 0 14 16,0 0 12-16,0 0 28 15,0-15-19-15,0-8-33 16,0 0 2-16,0-4-4 16,0-1 3-16,0 2 1 15,0 0-4-15,0 2 0 16,0 2-1-16,0 4 6 0,0 0-5 16,0 1 0-1,-2 6 0-15,2 0 3 0,-2 6-3 16,0-4 0-16,2 6 2 15,-3-2 2-15,3 3-4 16,0 0 0-16,-3 2 4 16,3 0-1-16,0 0-3 15,0 0 0-15,0 0 10 16,0 0-10-16,0 0-3 16,3 2 0-16,12 13 3 15,2 2-2-15,2 0 2 16,-1-1 0-16,-1-3 1 0,2 0 4 15,-6-5-8 1,-2-3 3-16,-4-2-50 0,-5-3-33 16,0 0-23-16,-2 0 3 15,0 0 27-15,0 0-21 16,0-14-78-16,4-2 92 16,1-1 81-16,2-1 2 15,0 0 49-15,-1-1 12 16,1 2 50-16,0 2 0 15,-3 4-23-15,-1 5-10 16,-1 4-47-16,-2 2 4 16,0 0-26-16,0 0-6 15,0 0-6-15,0 0-20 16,0 4 23-16,0 11 6 16,0 0-1-16,0 2 13 15,-5-2-12-15,-2 4 0 0,1-2 17 16,-3 2-18-16,0-3 9 15,2-3-6-15,0-4-4 16,3-1 4-16,2-4-8 16,2 0 0-16,-2-4 12 15,2 0-11-15,0 0 9 16,0 0 6-16,0 0-15 16,0 0 19-16,0-2-17 15,0-9 2-15,4-4-3 16,7 1 1-16,-4-3-3 15,2 2 0-15,0-3 5 0,0 0-5 16,0-1 0-16,2 0 0 16,-2 0 8-16,2 1-6 15,-2 7 3-15,-3 2 11 16,-1 5-11-16,-3 1 11 16,-2 3-6-16,3 0-8 15,-3-1 10-15,0 1-12 16,0 0 0-16,0 0-2 15,0 0-10-15,2 0 12 16,2 19-3-16,0 2 3 16,5 7 1-16,-1 7 3 15,-2 2-4-15,0 4 0 16,-1 1 5-16,-3-4-5 16,0-4 0-16,0-8 2 15,0-6-4-15,4-4 2 0,-2-8-70 16,-2-6-111-16,5-2-207 15</inkml:trace>
  <inkml:trace contextRef="#ctx0" brushRef="#br0" timeOffset="-172556.58">7503 13016 95 0,'0'0'152'16,"0"0"-95"-16,0 0 26 16,0 0-1-16,0 0-36 15,0 0-13-15,0 0-9 16,14-20-20-16,-14 20 16 16,0 0-11-16,0 0-1 15,0 0 10-15,0 0-18 16,0 0 2-16,0-2 9 15,0 0-10-15,0-5 30 16,0 2-5-16,0-4-22 0,0-3 0 16,0 3-3-16,-3-4-1 15,0 3 6-15,1 3 0 16,0-1 18-16,-2 1 0 16,4 3 9-16,-2 0 25 15,2 0-28-15,-3 2-4 16,3 1 13-16,0 1-26 15,0 0 15-15,0 0-5 16,0 0-13-16,0 0 3 16,-4 0-13-16,2 0 0 15,-5 0-2-15,-2 11 3 16,0 8-1-16,1 0 0 16,-2 8 3-16,3 1 20 0,3 7-19 15,0 4 9-15,2 1 9 16,2 0-19-16,0-6 11 15,0-9-13-15,4-6 3 16,14-6 11-16,2-8-15 16,0-5 7-16,0 0 11 15,-2 0-14-15,0-7 6 16,-3-12-10-16,1-1 0 16,-5-2 3-16,-2 0-3 15,0 1 0-15,0-2-10 16,-3 2 6-16,1 2 4 15,0 1 0-15,-5 6 2 0,0 6-3 16,1 1 1 0,-3 5 0-16,0 0 3 0,0 0 1 15,0 0-8-15,0 0 0 16,0 0 0-16,0 3-8 16,0 15 10-16,0 4 2 15,0 2-2-15,0 1 5 16,0-1-3-16,0-5 0 15,0 1 4-15,6-4-2 16,3-2-2-16,3-2 0 16,-4-6 0-16,3-4 9 15,3-2-9-15,-1 0 6 0,1 0-2 16,-1-17 6 0,-5-6-10-16,0-5 0 15,-2-2-6-15,-4-2-2 0,-2 3 8 16,0-3-3-16,0 6 3 15,0 6 0-15,-4 5 0 16,-8 4 0-16,4 6-6 16,-3 5 5-16,1 0-2 15,2 0-3-15,-1 0 3 16,0 12-5-16,2 6 5 16,3 0 3-16,1 0-7 15,3 2 9-15,0 0-2 16,0-3 0-16,0 0 3 15,3-2-3-15,6-3 0 16,2-3 0-16,0-3 3 0,-2-2 2 16,2-4-5-16,-2 0 0 15,3 0 1-15,1-5 14 16,3-18-15-16,1-3 0 16,-1-2 0-16,1-2 4 15,-1 6-4-15,-3 4 0 16,-1 6 1-16,-3 3 2 15,-3 4-3-15,-2 5 0 16,1 2 0-16,0 0-2 16,-1 0 1-16,1 18-4 15,1 4 5-15,-4 5 0 16,-2-1 0-16,0-1 0 0,0-4 1 16,0-4 5-16,0-5-6 15,0-4 0-15,0 1 2 16,0-6 2-16,0-1-4 15,0-2 0-15,0 0 10 16,0 0-6-16,5-5 8 16,1-14-12-16,1-8 2 15,4 1 0-15,0 1-2 16,3-1 0-16,1 2-2 16,1 6 5-16,-3 7-4 15,-3 4 1-15,-6 5 0 16,-2 2-7-16,-2 0 7 15,2 0-9-15,1 18 2 0,-3 10 4 16,0 2 3-16,0 0 0 16,0-6 0-16,0-3 3 15,0-10-3-15,0-5 0 16,0-3-2-16,0-3 8 16,0 0-6-16,0 0 5 15,0 0-3-15,0-3 14 16,8-14-16-16,2-6 0 15,1 1-5-15,-1-3 8 16,2 4-3-16,-1-1 0 16,3 0 1-16,-3 3-3 15,2 4 2-15,-4 5 0 16,-2 1 8-16,-1 7-5 16,-6 2 7-16,4 0-10 0,-1 0 1 15,-1 7-9-15,2 17 8 16,1 6 0-16,-3 3 0 15,1 5 3-15,1-4-6 16,-2-5-3-16,0-2-76 16,5-10-10-16,0-7-53 15,2-8-68-15,-3-2-163 16</inkml:trace>
  <inkml:trace contextRef="#ctx0" brushRef="#br0" timeOffset="-172195.75">8310 12859 493 0,'0'0'189'0,"0"0"-83"0,0 0 20 15,0 0-22-15,0 0-44 16,0 0 0-16,2-55-18 16,-2 55-29-16,0 0 20 15,0 0-26-15,0 0-6 16,2 0-2-16,3 0-2 15,-1 17 0-15,2 12 3 16,2 12 4-16,-6 12 11 16,0 15-8-16,-2 9-4 15,2 0 10-15,-2 1-6 16,0-3-7-16,3-10 0 16,-3-4 6-16,0-9-6 0,0-8 0 15,0-12 0-15,0-12-9 16,0-12-5-16,0-8-35 15,0 0-24-15,0-5 1 16,0-20-68-16,-5-7-108 16,3-6-96-16,2-6 11 15</inkml:trace>
  <inkml:trace contextRef="#ctx0" brushRef="#br0" timeOffset="-171935.9">8319 13113 132 0,'0'0'204'16,"0"0"-32"-16,0 0-30 15,0 0-46-15,0 0-19 0,0 0-23 16,13-208-26-16,3 199-21 16,0 3 39-16,-3 2-20 15,2 1 3-15,-3 3-4 16,-2 0-20-16,-3 0 7 16,0 8-12-16,-7 10 0 15,0 3-3-15,0 3 4 16,0-2-1-16,-11-1 8 15,-2-1-3-15,-1-3-10 16,5-8-23-16,3-6-69 16,3-3-57-16,3 0-62 15,0 0-233-15</inkml:trace>
  <inkml:trace contextRef="#ctx0" brushRef="#br0" timeOffset="-171523.68">8547 12901 325 0,'0'0'236'16,"0"0"-141"-16,0 0 11 15,0 0-3-15,0 0-58 16,0 0-15-16,0-8-14 16,0 8-1-16,0 0 18 15,0 0-25-15,0 0-1 16,0 4-6-16,0 17 5 0,0 5 31 15,0 1-19 1,0 4-11-16,0 3 16 0,6-4-22 16,5-4 2-16,0-5 1 15,3-13 2-15,1-7-5 16,1-1 12-16,-1-4-3 16,3-22 10-16,-5-6-15 15,-6-2-4-15,-4 0-1 16,-3 0 0-16,0 6 0 15,-3 6 12-15,-13 7 8 16,3 10 10-16,-5 5-30 16,-1 0 0-16,-4 8-3 15,3 12-2-15,5 3-1 16,3 0-9-16,5-3-80 0,7-2-34 16,0-9-144-16,0-4-197 15</inkml:trace>
  <inkml:trace contextRef="#ctx0" brushRef="#br0" timeOffset="-171132.46">8916 12746 546 0,'0'0'176'15,"0"0"-36"-15,0 0-66 16,0 0-25-16,0 0-48 15,0 0 3-15,-47 1 12 0,20 22-14 16,0 0 4-16,8 0 12 16,5-2-14-16,10-3 10 15,4-6-7-15,0-1-6 16,14-3 13-16,9-4-4 16,4 2 10-16,0-2-11 15,0 4-3-15,-4-3-6 16,-6 4 0-16,-5 1 0 15,-6-5-7-15,-6 6-9 16,0-3 14-16,-2 7 2 16,-21-2 12-16,-1-1 10 15,-3 0-13-15,3-3-6 0,-1 0 3 16,5-1-6-16,7-2-28 16,3-6-58-16,6 0-124 15,4 0-98-15</inkml:trace>
  <inkml:trace contextRef="#ctx0" brushRef="#br0" timeOffset="-170686.7">8941 12879 228 0,'0'0'351'0,"0"0"-243"16,0 0-41-16,0 0-28 15,0 0-17-15,0 0-4 16,62-12 8-16,-49 10 30 15,0-1-13-15,1-1 13 0,-3-3-18 16,1 2-27 0,-4 1 8-16,1-6-12 0,1 3-3 15,-2 1 3-15,-1-4-5 16,-1 2-1-16,-1 3-1 16,-3-4-9-16,-2 6 8 15,0 0-4-15,0 1-10 16,0 2 10-16,-2 0-5 15,-9 0 3-15,-2 0 1 16,-1 0 12-16,-3 8-6 16,1 4 2-16,3 3 0 0,1-1 28 15,3 1-16 1,5 4 13-16,2-2 14 16,2 4-22-16,0-1 16 0,0 1-12 15,11 2-14-15,9-2 15 16,-1-2-24-16,6-7 1 15,-2-6-3-15,1-6-24 16,3 0-37-16,-3-16-52 16,5-10-87-16,-4-6-68 15,-1 2-164-15</inkml:trace>
  <inkml:trace contextRef="#ctx0" brushRef="#br0" timeOffset="-170163.48">9338 12833 163 0,'0'0'199'0,"0"0"-7"16,0 0-95-16,0 0-23 15,0 0 28-15,0 0-27 0,29-14 2 16,-29 14-28-16,0-1-20 16,0-3 26-16,0-1-23 15,-12 0-23-15,-1 0-9 16,-1-1 1-16,1 4-1 16,1 0 0-16,2 2 0 15,1 0 3-15,3 0-3 16,-2 0 0-16,2 7-5 15,1 8 15-15,1 2-9 16,4 1 9-16,0 3-9 16,0 0 17-16,0-1-18 15,0-3 0-15,9-3 2 0,-1-5 7 16,2-6-11-16,1-3 4 16,-1 0 2-16,4 0 22 15,5-14-23-15,-2-11-3 16,3-1 8-16,-2-6 0 15,-5-1-8-15,-2-1 0 16,-4 0 0-16,-2 0-1 16,-5 4 1-16,0 6 0 15,0 4 1-15,0 8 9 16,0 8-10-16,0 2 0 16,0 2 5-16,0 0-11 15,0 0 0-15,0 2-5 16,0 18 5-16,0 8 5 15,0 9 1-15,0 2 0 16,0 4 1-16,0 0-2 0,2 1 1 16,7-5 0-16,-3-7-1 15,-1-6-41-15,-5-10-109 16,0-12-152-16,0-4-365 16</inkml:trace>
  <inkml:trace contextRef="#ctx0" brushRef="#br0" timeOffset="-169388.62">10032 12723 195 0,'0'0'138'0,"0"0"-22"16,0 0-6-16,0 0-24 15,0 0-9-15,0 0-16 0,0-2 12 16,0 2-37-16,0 0-25 16,-8 0 10-16,-3 8-19 15,-1 12 9-15,4 4 12 16,1 2-9-16,5 3 23 15,2-2-23-15,0-3-13 16,4-2 13-16,17-3-8 16,-4-7-2-16,1-7 3 15,-3-5-3-15,1 0 18 16,-1-7-19-16,2-19 0 16,-9-2 0-16,2-5 4 15,-8 4-7-15,-2-1 0 16,0 4 3-16,-5 1-4 15,-13 6 1-15,-2 5 0 16,1 11 29-16,0 3-29 0,1 0 2 16,5 10-2-16,2 9-5 15,6 2 0-15,3 2 5 16,2-6-45-16,0 0-50 16,7-5-115-16,11-5-65 15,6-5-129-15</inkml:trace>
  <inkml:trace contextRef="#ctx0" brushRef="#br0" timeOffset="-168995.45">10452 12537 304 0,'0'0'241'16,"0"0"-130"-16,0 0-30 15,0 0-44-15,0 0 16 16,0 0-11-16,11-94-12 15,-11 90 10-15,0-1-17 16,0 1 19-16,-4 3-2 16,-1 1-30-16,1 0 6 15,-1 0-16-15,-1 0 0 16,-1 0-9-16,0 10 11 16,-2 8-2-16,3 5 4 15,1 8 0-15,5 8 9 16,0 7 6-16,0 5-12 15,0 2 10-15,0 5-14 0,0-5-3 16,0 3 0-16,0-1 5 16,0-3-5-16,0-4 0 15,0-10 0-15,-2-11 0 16,2-13 1-16,0-9-2 16,0-5-50-16,0 0-8 15,0-8 5-15,0-15-152 16,0-2-79-16,0-8-94 15</inkml:trace>
  <inkml:trace contextRef="#ctx0" brushRef="#br0" timeOffset="-168812.55">10318 12772 463 0,'0'0'262'0,"0"0"-61"16,0 0-53-16,0 0-8 15,0 0-76-15,0 0-46 16,11-29 2-16,18 19-18 15,9 3 1-15,5-4-3 16,1 1-2-16,-3 0-26 16,-4 2-108-16,-6 1-114 15,-8-2-232-15</inkml:trace>
  <inkml:trace contextRef="#ctx0" brushRef="#br0" timeOffset="-167899.24">11054 12633 136 0,'0'0'156'0,"0"0"-6"0,0 0-10 16,0 0-46-16,0 0 17 15,0 0 13-15,-2-34-44 16,2 31-7-16,0 3-13 16,0 0-29-16,0 0-17 15,0 0-14-15,0 9 0 16,0 15-13-16,0 6 20 15,0 0-9-15,0 0 2 16,0-3 0-16,0-3 6 16,0-7-6-16,0-5 0 15,-3-4-3-15,3-4 9 0,0-4-6 16,-2 0 0-16,2 0 2 16,0 0 17-16,0 0-14 15,0-10 2-15,7-7-7 16,7-4-5-16,3-3 2 15,1 0 3-15,-1 0 0 16,2 1 4-16,-6 6-2 16,-2 0-2-16,-2 5 3 15,-3 5 9-15,1 5-8 16,-4-1 8-16,-3 3-11 16,2 0 7-16,-2 0-8 15,5 0-2-15,-3 11-5 16,4 9 12-16,1 2-5 0,0 2 0 15,2-2 2 1,2-2 2-16,0-2-4 0,0-4 0 16,-4-3-2-16,1-4-1 15,-6-2-4-15,4-5-67 16,0 0-54-16,-2 0-20 16,1-7-45-16,1-9-231 15</inkml:trace>
  <inkml:trace contextRef="#ctx0" brushRef="#br0" timeOffset="-166728.91">11324 12675 29 0,'0'0'260'16,"0"0"-5"-16,0 0-91 16,0 0-11-16,0 0-61 0,0 0-18 15,20-46-29 1,-20 46-14-16,0-2 18 16,0 2-29-16,0 0-4 0,0 0 0 15,0 0-8-15,0 0-8 16,0 0 0-16,0 0-11 15,0 0 9-15,0 12-9 16,0 4 11-16,0 4 0 16,0 0 7-16,0 0-7 15,0-2 0-15,0-2 2 16,6-4 8-16,3-1-10 16,1-6 0-16,0-3-2 15,1-2 11-15,1 0-14 16,-3 0 5-16,-1-9-15 15,-1-6 12-15,-2-2-7 0,-3-4 9 16,3 1-12-16,-3-2 20 16,0 2-7-16,2 2 0 15,-2 2 0-15,0 4 13 16,-2 4-12-16,3 3 5 16,-3 2 11-16,0 3-13 15,0 0-8-15,0 0 3 16,0 0-8-16,2 0-2 15,0 16 11-15,-2 2 0 16,3 2-2-16,-1 4 7 16,3-2-5-16,-1 0 0 15,0-2 1-15,5-4 2 0,-2-4-3 16,2-3 0-16,-3-6-4 16,3-3 4-16,-2 0 0 15,2 0 6-15,0 0-2 16,-1-16-6-16,6 0 2 15,-3-4-10-15,3-3 9 16,-1 0-18-16,1 0 18 16,-3 2 1-16,-1 1 0 15,2 8 2-15,-3 2-2 16,-1 6 0-16,-3 4-2 16,0 0-4-16,1 0 4 15,-1 12-11-15,-3 10 9 16,0-1-7-16,-2 5 11 15,0-5 0-15,2-3 12 0,0-4-6 16,-2-2-6-16,3-6 0 16,-3-2 3-16,0-1 0 15,2-3-3-15,-2 0 0 16,0 0 25-16,2 0-25 16,1-5 16-16,4-10-16 15,1-6 3-15,5-4-1 16,-1 2-2-16,1 0 0 15,-1 4-2-15,-4 3 7 16,1 8-5-16,-5 1 7 16,-2 6-7-16,1 1 12 15,0 0-12-15,-1 0-5 16,2 0-3-16,0 13 16 16,1 4-3-16,-1 1 3 0,-2 2-4 15,2-3 15-15,0 2-19 16,-2-3 0-16,0 0-1 15,0-2 5-15,-2-4-4 16,2-2 0-16,0-4-8 16,-2-4 8-16,0 0-18 15,3 0 18-15,1 0 1 16,2-16-1-16,4-6-4 16,1 0 4-16,5-5-5 15,-5 1 2-15,4 3-4 16,-4 0 7-16,0 6 3 15,-2 4 6-15,-2 8 12 0,-2 3 6 16,-5 2-17-16,2 0-10 16,0 3 0-16,0 19 0 15,0 7-5-15,0 3 8 16,-2-2-3-16,5-2 0 16,-3-2 2-16,-2-8-8 15,2-4-33-15,1-5-48 16,2-7-43-16,-1-2-87 15,4 0-84-15,1 0-167 16</inkml:trace>
  <inkml:trace contextRef="#ctx0" brushRef="#br0" timeOffset="-165684.47">12052 12663 445 0,'0'0'254'15,"0"0"-88"-15,0 0-34 16,0 0-77-16,0 0-20 15,0 0-6-15,0 0-18 16,67-8 10-16,-60 8-11 16,0 0 11-16,0 0 9 15,-1-4-26-15,1 0 2 16,-3-4-6-16,1 0 0 16,-1-1 0-16,-1 0 0 15,-1-1-22-15,-2 3 11 16,0-2-28-16,0 1 21 0,0 0 11 15,0 1 2 1,0 2 2-16,0 1 3 0,-5 1 0 16,3 1-2-16,-5 2 2 15,3 0-6-15,-3 0 4 16,1 0-1-16,-3 0-1 16,-1 7 4-16,4 5 0 15,-3 0 7-15,7 6-6 16,0 2 13-16,2 2 2 15,0 0-16-15,0-2 18 16,6-3-18-16,9 0 2 16,2-5 9-16,0-3-11 0,3-6 0 15,1-3 26 1,1 0-20-16,-5-6 15 0,0-10-21 16,-7-3 7-16,1-1-3 15,1-5 1-15,-6-1-5 16,1 4 0-16,-3-1 5 15,-2 10 9-15,-2 3 10 16,0 4-11-16,0 3 10 16,0 3-23-16,0 0-8 15,0 0 1-15,0 0 7 16,0 5 5-16,0 2-5 16,0 2 0-16,0-3-3 15,0-4 3-15,10 0 0 16,3-1 0-16,3-1-7 15,-1 0 0-15,-1 0-14 0,-3 0 2 16,-3 0 14-16,-6 0-1 16,1 0 6-16,-3 3-2 15,5 3-2-15,1 2 4 16,1 0 0-16,4 4 1 16,-2 1 17-16,2 2-17 15,-2-1 3-15,-2 0-4 16,-3 0 4-16,-1-5-5 15,1 0 1-15,0-4 0 16,1-5 3-16,1 0 1 16,4 0-4-16,0 0 16 15,1 0-8-15,3-9-8 0,-3-5 0 16,3 0 5-16,-1-4-6 16,-1-2 2-16,-2-4-1 15,-1 2 0-15,0-2 4 16,-4 3-4-16,-1 3 9 15,-4 4-1-15,0 4 15 16,0 5-20-16,0 3 3 16,0 2-1-16,0 0-1 15,0 0-8-15,0 0 2 16,0 0-4-16,0 14 1 16,0 14 8-16,0 4-3 15,0 0 0-15,0 2 7 16,2-5-7-16,5-6 0 0,1-5 1 15,0-4-11-15,-4-6 5 16,-2-6-33-16,-2-2-34 16,0 0-34-16,0-16-38 15,3-12-333-15</inkml:trace>
  <inkml:trace contextRef="#ctx0" brushRef="#br0" timeOffset="-165414.62">12646 12366 95 0,'0'0'420'16,"0"0"-268"-16,0 0-28 16,0 0-35-16,0 0-57 15,0 0-30-15,-2-15-2 0,2 15 32 16,0 0-22-16,0 0 11 16,0 0 26-1,0-3-6-15,0-3-1 0,0-4-34 16,0-2 2-16,0 0-2 15,0 0-4-15,0 2 1 16,0 3-3-16,-8 4-21 16,0 3 10-16,1 0-39 15,3 0-33-15,2 17-29 16,2 2-78-16,0 3-199 16</inkml:trace>
  <inkml:trace contextRef="#ctx0" brushRef="#br0" timeOffset="-163975.73">12835 12436 198 0,'0'0'113'0,"0"0"-46"15,0 0-3-15,0 0 26 16,0 0-1-16,0 0-8 15,23-7 21-15,-23 7 19 16,0 0-51-16,0 0-14 16,0 0-33-16,0 0-23 15,0 0 0-15,0 0-27 0,0 7 27 16,0 10 6 0,0-6 1-16,0 1-7 0,0-1 0 15,0-4 1-15,0-2 4 16,0-5-4-16,0 0-1 15,0 0 17-15,0 0-15 16,0 0 46-16,0 0-14 16,0-5-30-16,0-2 1 15,0 0-5-15,0-2 0 16,2 0 0-16,-2-3 7 16,0 1-7-16,0 1 18 15,0 2-11-15,0 1 28 16,0 5-35-16,0 2 0 15,0 0-3-15,0 0-7 16,-12 0 10-16,1 6 0 0,-3 8 6 16,4 2 0-16,3 3 1 15,1 1-2-15,4 4 26 16,2 3-27-16,0 1 20 16,0-3-10-16,15-1-13 15,1-5 10-15,3-2-11 16,1-7 0-16,3-6-4 15,1-4-5-15,5 0-21 16,0-20-31-16,0-6-58 16,0-2 15-16,-2 1-67 15,-7 4 73-15,-3 0 85 16,-1 8 13-16,-3 1 7 0,-3 4 31 16,-4 6 11-1,-3 4 13-15,-3 0-61 0,0 0-1 16,0 0-1-16,0 0-9 15,0 0 10-15,0 0 16 16,0 0 3-16,0 0 21 16,0 1-33-16,0-1 2 15,0 0 23-15,0 0-25 16,0 0 1-16,0 0-8 16,0 0 0-16,0 0 5 15,0 0 5-15,0 0 34 16,0 0 1-16,-5-1-45 15,-1-6 17-15,4 3 7 0,-6 0-22 16,4 2 22-16,-3 1-24 16,1 1 0-16,-1 0-3 15,-2 0 3-15,-2 0-1 16,-1 11 0-16,-1 4 1 16,5 3 9-16,-4-1-7 15,3 3 1-15,3-1 5 16,2-1 0-16,1-4-9 15,3-2 1-15,0-3 0 16,0 2 6-16,0-5-6 16,3 0 0-16,5-6 7 15,3 0 5-15,5 0 8 0,1 0-16 16,2-12 0-16,-3-4-7 16,-3 0 3-16,-3 0 0 15,-2 2-8-15,0 0 12 16,-1 4-4-16,-1 4 13 15,-1 2 4-15,-5 1 23 16,3 3-40-16,1 0 2 16,5 0-9-16,2 4 10 15,3 8-3-15,1-2 0 16,1-1 2-16,-1-2 0 16,3-2-2-16,-3-1 0 15,3-4-1-15,-2 0 4 16,2 0-6-16,-2 0 1 15,1-9-8-15,-3-5 7 16,-1-6-11-16,-2 1 6 0,-4-5-3 16,-5-3 4-16,-2-1 2 15,0-2 5-15,0-1 0 16,0 0 5-16,0 3-5 16,0 6 0-16,0 5 18 15,0 6-16-15,0 5 16 16,0 4-6-16,-2 0-8 15,2 2 5-15,0 0-9 16,0 0-5-16,0 0-2 16,-2 15-1-16,2 11 8 0,-2 7 0 15,-1 4 2 1,1 2-5-16,-3 0 3 16,3-1 0-16,2-2-6 0,0-6 2 15,0-2-22-15,0-5-42 16,-4-4-70-16,-1-5-47 15,1-9-183-15,4-5-151 16</inkml:trace>
  <inkml:trace contextRef="#ctx0" brushRef="#br0" timeOffset="-162154.14">7588 13932 26 0,'0'0'136'16,"0"0"-85"-16,0 0 16 15,0 0 24-15,0 0-46 16,0 0-1-16,-5-6-9 15,5 6-6-15,0 0 27 16,0 0 6-16,0 0-16 0,0 0 14 16,0 0-25-16,-2 0-5 15,2-2-1-15,-2 0-21 16,-2 2 11-16,-4-4-14 16,0 2 0-16,-1-2-2 15,-3 1-3-15,1 0 0 16,-2 1 0-16,-3-6 6 15,6 2-6-15,-7-1 0 16,2 2 0-16,1 1 2 16,2 1-2-16,0 0 0 15,-1 3 0-15,2 0-4 16,-1 0 3-16,1 4-3 0,3 14 4 16,0 4-5-1,2 5 5-15,2-2 0 0,4 3 3 16,0-4 1-16,0-3-1 15,0-6-3-15,8-3 1 16,2-7 8-16,3-5-7 16,0 0 14-16,5-3 22 15,0-18-34-15,-1-8 2 16,2-5 0-16,-2 0-4 16,-1-2 2-16,-3 2-4 15,3 2 0-15,-5 2-1 16,1 2 0-16,-4 6-2 15,-3-2 3-15,-3 8 0 0,-2-2 19 16,0 6-18-16,0 2 3 16,0 1 7-16,0 2-6 15,0 0-1-15,0 3-2 16,0 0 0-16,0 3 12 16,0-2-14-16,0 3 0 15,0 0 2-15,0 0-2 16,-2 0-2-16,-1 21-12 15,1 16 14-15,2 13 7 16,0 9-4-16,0-3 0 16,0-4 3-16,7-7-2 15,-1-8-4-15,-4-7 0 0,0-7-6 16,2-8-30-16,-2-8-170 16,2-7-173-16</inkml:trace>
  <inkml:trace contextRef="#ctx0" brushRef="#br0" timeOffset="-161790.03">7880 13868 51 0,'0'0'83'0,"0"0"-81"16,0 0 11-16,0 0-3 0,0 0 3 15,0 0-3 1,17 0 7-16,-17 0 46 0,0 0 17 16,0 0-2-1,0 0-6-15,0 0-31 0,0 0-15 16,0 0-17-16,0 0 1 16,0 0 12-16,0 0-16 15,0 0 9-15,0 0-1 16,0 0-12-16,0 0 9 15,0 0-11-15,0 0 0 16,0 0-3-16,0 0 0 16,0 0-2-16,0 0 5 15,0 0-4-15,0 0-19 16,-4 0-135-16,-3 0-95 0</inkml:trace>
  <inkml:trace contextRef="#ctx0" brushRef="#br0" timeOffset="-159782.02">7440 13957 25 0,'0'0'25'15,"0"0"-5"-15,0 0-2 16,0 0-18-16,0 0-1 16,0 0-25-16</inkml:trace>
  <inkml:trace contextRef="#ctx0" brushRef="#br0" timeOffset="-159137.37">7440 13957 13 0,'108'-106'59'0,"-108"106"19"0,0 0 39 16,0 0-22-16,0 0 22 15,0 0-44-15,0-31 6 16,0 27-29-16,0 0-13 15,0 0-8-15,0 1-23 16,0 3-5-16,0-3 5 16,0 1 10-16,0 0 21 15,0 2-12-15,0 0-2 16,0 0-11-16,0 0-12 16,0 0-4-16,0 0-10 15,0 10 14-15,0 12 5 16,0 6-2-16,0 6 4 15,2 8 12-15,4 6-18 0,-1 4 2 16,-1 3-3-16,-4-3 3 16,0-4-2-16,0-6-1 15,0-3 0-15,0-12 5 16,0-5 1-16,-4-8 0 16,-1-5 6-16,1-4-2 15,2-2 17-15,0-3-20 16,-6 0 2-16,0 0 32 15,-7 0-8-15,-4-5 16 16,1-7-14-16,3 0-24 16,4 2 8-16,4 4-19 15,5 2 0-15,2 2 2 16,0 2-2-16,0-2-26 0,0 2-58 16,0-4-93-16,9-5-110 15,4 0-245-15</inkml:trace>
  <inkml:trace contextRef="#ctx0" brushRef="#br0" timeOffset="-158666.64">7540 14022 832 0,'0'0'162'0,"0"0"-88"16,0 0-27-16,0 0-35 0,0 0 8 15,0 0-16-15,188-104-4 16,-154 92 16-16,-5-2-16 16,-8 2 0-16,-5 3-3 15,-3-4 3-15,-8 3-2 16,0 2-5-16,-5 2-2 16,0 2 8-16,0 2-6 15,0-1-13-15,0 3 17 16,0 0-12-16,-2 0 12 15,-8 0-1-15,4 0 4 16,-3 0-3-16,-1 0 3 16,2 0 0-16,-1 0-7 0,3 0 4 15,-2 0 2-15,2 0-3 16,-3 12 4-16,3-1-3 16,-4 7 3-16,6 4 0 15,2 6 8-15,2 2 1 16,0 3 12-16,4-4-13 15,14-3-7-15,-1 1 9 16,6-13-10-16,-3-2 0 16,1-6-13-16,3-6 9 15,2 0-41-15,6-2-27 16,1-23-167-16,0-4-149 16</inkml:trace>
  <inkml:trace contextRef="#ctx0" brushRef="#br0" timeOffset="-157716.15">8207 13851 229 0,'0'0'164'0,"0"0"-89"15,0 0-3-15,0 0-10 16,0 0-29-16,0 0-25 16,0 0-6-16,0 0 5 15,0 0 7-15,0 0-1 16,0 0-1-16,0 0-11 15,0-3 11-15,0 3 0 16,0 0-5-16,0 0 3 16,0 0-9-16,0 0 21 15,0 0 1-15,-2-2-8 16,-5-2 11-16,3 2 2 16,0-1-6-16,1 0 40 0,-1 1-35 15,1-2 7-15,-1 1 4 16,-1 3-24-16,3-5 11 15,-4 5-24-15,-3 0 5 16,-5 0-12-16,1 5 2 16,-3 7 4-16,5 2 0 15,-3 3-3-15,4 5-1 16,3 4 4-16,1-1 0 16,6 6 5-16,0-1 0 15,0-3-5-15,0-1 5 16,0-2 2-16,0-7-3 15,2-6-4-15,2-8-20 16,-2-3 20-16,5 0-15 0,4-3 15 16,5-20 22-16,0 0-17 15,-1-9-10-15,-4 2-1 16,0 2 6-16,-2 3 13 16,0 5-10-16,0 6 0 15,-2 2 14-15,-1 7-12 16,-1 0 11-16,-1 3-10 15,-2 2-6-15,3 0 0 16,0 0-8-16,1 16 7 16,7 4 0-16,1 4 2 0,3 0 13 15,1-2-14-15,1-1 5 16,-2-7 3-16,-1-6-6 16,-3-2-2-16,1-6 16 15,-3 0-15-15,-1-10 13 16,2-12-14-16,-1-7-8 15,-2-3 8-15,-5 0 0 16,3-6-2-16,-2-2 2 16,-3 0 0-16,0-1 6 15,0 3-6-15,-2 4 5 16,2 5 9-16,-2 4-12 16,0 9 10-16,0 8 7 15,0 4-18-15,0 4 5 0,0 0-6 16,0 0-5-1,0 0-1-15,0 0 1 0,0 0-5 16,0 0 6 0,0 4-1-16,0 16 1 0,0 9 4 15,0 7 0-15,0 5 2 16,3 3 0-16,3 2-2 16,4-5 0-16,-4-3 2 15,1-10-4-15,-3-3-5 16,-2-11-39-16,-2-6 8 15,0-5-81-15,0-3-64 16,0 0-9-16,-2-2-109 16</inkml:trace>
  <inkml:trace contextRef="#ctx0" brushRef="#br0" timeOffset="-157532.47">8368 13842 332 0,'0'0'298'16,"0"0"-146"-16,0 0-13 15,0 0-51-15,0 0-28 16,0 0-56-16,102-72 5 16,-91 68-9-16,-6 0-11 15,-3 4-29-15,1 0-67 16,-1 0-84-16,2 0-167 16,3 0 71-16</inkml:trace>
  <inkml:trace contextRef="#ctx0" brushRef="#br0" timeOffset="-155873.99">8368 13842 267 0,'98'-42'155'0,"-98"42"-57"0,0 0 6 16,0 0-13-16,0 0-38 16,0 0-18-16,-2 0-1 15,2 0-3-15,0 0 11 16,0 5-32-16,0 10-3 15,0 7 25-15,0 2-25 16,0 5 9-16,0-2 2 16,0-1-9-16,0-2 26 0,2-4-35 15,7-1 6 1,-3-9-1-16,1-2-5 0,2-7-8 16,4-1 8-16,5 0 23 15,5-9 24-15,-2-13-47 16,0-2 1-16,-3-1-3 15,-5-3-6-15,1 2 2 16,-3 1 6-16,-1 0 0 16,0 4-6-16,-1 1 7 15,-1 3-1-15,-1 8 9 16,-5 0-3-16,1 5-2 16,-3 4-4-16,0 0 4 15,0 0-10-15,0 0 0 16,0 0-2-16,0 1 3 15,0 11 6-15,0 0-1 0,0 5 0 16,0 0 0-16,0 9 4 16,4 1-4-16,1 1 0 15,1 0-4-15,5 0 7 16,1-10-3-16,3-1 0 16,1-8 1-16,1-7 9 15,-1-2-4-15,3 0 0 16,-4-6 11-16,-2-12-14 15,1-2-6-15,-6-3-2 16,-4-2 4-16,1-3-2 16,-5 0-11-16,0-2 14 15,3 2 2-15,-1 5 5 0,2 6-7 16,1 7 4 0,-1 4 2-16,-4 6 19 0,2 0-25 15,0 0-17-15,3 10 14 16,2 8-4-16,0 4 6 15,-1-2 1-15,0 1 0 16,1 2 4-16,5-5-4 16,-1-1 0-16,2-6-4 15,0-5 4-15,0-4 0 16,3-2 4-16,0 0 5 16,-3-5 7-16,-4-14-16 15,-1 3-5-15,-4-7-3 16,-4 4 2-16,0-3 6 15,0 0 0-15,0 0 0 16,0 0 3-16,0 4-3 0,0 6 0 16,0 6 13-16,0 3-11 15,0 3-4-15,0 0-4 16,0 0-17-16,0 0 21 16,4 9-6-16,3-2-8 15,-1 2-5-15,4-4-29 16,0 2 43-16,1 1-16 15,1 0-13-15,-3 1 32 16,-1 3-19-16,4-3 1 16,-5 1 10-16,-1-3-16 0,-2 4 20 15,1-2 4 1,-3 0-1-16,-2 3 3 0,0 6 4 16,0-6 19-16,0 4 17 15,0-2-23-15,0-4 18 16,2 3-18-16,5-6-13 15,2-2 4-15,2 2 1 16,3-5 2-16,1-2-4 16,1 0 9-16,1 0-5 15,1 0 1-15,-3-9-9 16,4-6 4-16,-3-2-5 16,-3 3-21-16,0-7 11 15,-2 3-1-15,-2-1 10 0,-5 0-9 16,1 3 10-1,-2 0 0-15,-3 2 1 0,0 4-1 16,0 0 0-16,0 4 2 16,-8-2-4-16,-5 5-1 15,0 3-7-15,0 0 8 16,6 0-7-16,1 0 5 16,0 11 0-16,6 5-13 15,-2 1 17-15,2 4 2 16,0-1-1-16,0-3 24 15,0 4-16-15,0-3 0 16,8 1 17-16,2-5-19 16,6-7-4-16,0-1-3 15,4-6 22-15,-1 0 25 16,4-8-23-16,0-8-17 16,-6-4 7-16,1-2-12 0,-3-2 0 15,1-3-2-15,-3 4 3 16,-1-1 1-16,1-1-4 15,-5 4 0-15,0 5 6 16,-6 6-1-16,-2 6 23 16,0 4-28-16,0 0-4 15,-2 0 4-15,-10 2 0 16,1 10 5-16,5 0-11 16,6 1-1-16,0-4-1 15,0 1 6-15,0 0 2 16,11 6 20-16,3 0-7 15,1 4-7-15,3 3 1 16,-1 0 1-16,-3-3-8 0,-5-2 0 16,-7-6-2-16,-2-1-3 15,0 2-10-15,-20-6 15 16,-14 0-24-16,-6-2 24 16,-5-5-54-16,-3 0-36 15,1 0-85-15,2 0-99 16,8-19-207-16</inkml:trace>
  <inkml:trace contextRef="#ctx0" brushRef="#br0" timeOffset="-155389.27">8541 13793 88 0,'0'0'167'0,"0"0"-48"16,0 0 51-16,0 0-32 16,0 0-43-16,0 0 7 15,0 9-52-15,0-9 6 16,0 0 25-16,0 0-21 15,2 0 0-15,23-11-12 16,14-13-24-16,11-8-14 16,6-3-10-16,0-2 2 15,-12 7-9-15,-15 11-2 16,-15 9-8-16,-9 7-9 0,-5 3-72 16,0 0-89-16,0 3-152 15,0 5-167-15</inkml:trace>
  <inkml:trace contextRef="#ctx0" brushRef="#br0" timeOffset="-152027.99">16754 12273 283 0,'0'0'230'15,"0"0"-95"-15,0 0-69 16,0 0-21-16,0 0-15 16,0 0-26-16,0 0 4 15,4 0-8-15,-4 0 0 16,0 0 4-16,0 3-2 15,0 1 7-15,0 6-1 0,0 0 4 16,2 2 17-16,3-2-23 16,-1-4-5-16,1 0 12 15,-3-3-9-15,1-3 2 16,-3 0 13-16,0 0 7 16,0 0 24-16,0-7-14 15,0-11-35-15,0-1 11 16,0-2-12-16,0 3 0 15,0 4 0-15,0 4-1 16,0 6-4-16,0 2 5 16,0 2-1-16,-3 0-6 15,-2 0-15-15,-1 11 13 0,-5 12 3 16,-3 5 12 0,3 4-3-16,0 1 6 0,7-1-2 15,-1-1 17-15,5-2-23 16,0-1 4-16,0-7 0 15,12-2 2-15,10-5-12 16,2-9 12-16,5-5-7 16,2 0 22-16,2-12-20 15,-1-9 5-15,0-8-7 16,-4 2-30-16,-4-2 5 16,-1-3-13-16,-3 3-1 15,-2 4 25-15,-4 4-9 16,-4 6 23-16,-5 5-3 15,-1 6 11-15,-4 4-8 0,0 0 0 16,0 0-17-16,0 6 9 16,0 14 8-16,0 4 3 15,0 4 12-15,0-2-12 16,0 3 14-16,0-4-4 16,7-1-12-16,2-6 25 15,2-2-18-15,1-5 3 16,-4-6 7-16,1 0-14 15,0-3 4-15,0-2-5 16,-2 0 5-16,1-9 14 16,2-12-22-16,-4-6-2 15,-1-5-1-15,-3 1-33 0,-2-4 23 16,0 5-3-16,0 8 16 16,0 4 2-16,0 10 9 15,-7 6 5-15,1 2-16 16,-6 0 0-16,-1 0-1 15,-1 13 0-15,-1 4 1 16,-1 3-2-16,3 1 3 16,4 2-1-16,0 0 0 15,5-4 0-15,4-1 0 16,0-8 0-16,0 1-12 16,6-8 6-16,10-1 6 15,5-2 9-15,0 0 19 16,2 0-17-16,1-10 2 15,-1-10-13-15,-2-6 6 0,2 0-15 16,-5-1-5 0,0 2 14-16,-2 4-8 0,-6 9 11 15,-3 5-3-15,-3 3 0 16,-2 4 0-16,1 0-11 16,0 0 0-16,-3 16-7 15,0 4 14-15,0 2 8 16,0 1 8-16,0-3-4 15,0-3-8-15,0-3 13 16,0-4-11-16,0-2-2 16,0-4 0-16,0-1 11 15,0-3-11-15,0 0 0 16,4 0 0-16,2-3 27 16,3-12-17-16,3-4-9 0,1-3-1 15,1 0 4-15,1 3-5 16,3 2 1-16,-5 5 0 15,-4 4 3-15,-2 6-3 16,-5 2-5-16,0 0 4 16,1 0-22-16,-1 18 16 15,2 3-3-15,-2 0 10 16,0 2 24-16,0-6-22 16,1 1-2-16,1-6 0 15,-1-6 8-15,-1-1-8 16,0-5 0-16,-2 0 3 15,3 0 7-15,1 0-7 16,2 0-3-16,3-17 0 0,5-5-18 16,1-2 16-16,-1 0-2 15,-1 0 4-15,1 2-2 16,-1 4 6-16,-2 4-4 16,-2 5 35-16,-2 6-27 15,-1 3 15-15,0 0-14 16,4 0 2-16,-1 3 5 15,-1 16-16-15,0 0 0 16,-2 4 4-16,1-3 6 16,-3-4-9-16,3-4-1 15,0-5-37-15,2-5 2 16,1-2-87-16,4 0 31 0,1-5-66 16,2-17-300-16</inkml:trace>
  <inkml:trace contextRef="#ctx0" brushRef="#br0" timeOffset="-151694.2">17844 12108 488 0,'0'0'182'0,"0"0"-74"16,0 0 22-16,0 0-32 16,0 0-58-16,0 0-7 15,0-21-18-15,0 21-11 16,0 0 13-16,0 0-17 15,0 13 0-15,0 13-7 0,0 10 12 16,0 8-5-16,-2 8 0 16,-5 6 3-16,2 4-2 15,1 4-1-15,0 3 0 16,4-1 5-16,-3 0 4 16,1-3-6-16,0-2 7 15,-4-3-9-15,0-11 10 16,6-12-11-16,0-14 0 15,0-15-6-15,0-8-67 16,0 0-6-16,8-18 8 16,0-10-152-16,-1-8-49 15,-3-3-41-15</inkml:trace>
  <inkml:trace contextRef="#ctx0" brushRef="#br0" timeOffset="-151388.33">17822 12279 429 0,'0'0'235'16,"0"0"-91"-16,0 0-46 15,0 0-56-15,0 0-6 16,0 0-26-16,60-119 9 16,-36 119-19-16,1 0 0 15,-3 0 4-15,-2 8-4 16,-2 8 0-16,-9 4 16 0,-5 0-10 15,-4 0-1 1,0 0 12-16,-8 0-11 16,-11-4 9-16,-5 2-15 0,2-6 1 15,2-2-4-15,5-4 3 16,5-4-52-16,6-2-49 16,4 0-43-16,0-14-90 15,6-8-222-15</inkml:trace>
  <inkml:trace contextRef="#ctx0" brushRef="#br0" timeOffset="-151009">18052 12189 338 0,'0'0'252'0,"0"0"-126"0,0 0-39 16,0 0-11-16,0 0-29 15,0 0-28-15,0-3-1 16,2 3-18-16,0 5 0 15,0 16 21-15,0 2-10 16,0 2 13-16,3 3-24 16,1-2 4-16,6-1 11 15,3-10-11-15,5-3-3 16,5-6 7-16,2-6-1 16,-3 0 2-16,-4 0 20 15,-6-9-29-15,-8-10 2 16,-3 0 9-16,-3-1-11 15,0-1 22-15,-16 1-6 0,-6 3 23 16,-1 2-39-16,-1 9 3 16,1 6-6-16,2 0 9 15,0 0-6-15,7 12 0 16,3 2-21-16,9 1-44 16,2 0-43-16,0-1-55 15,16-5-118-15,10-9-142 16</inkml:trace>
  <inkml:trace contextRef="#ctx0" brushRef="#br0" timeOffset="-150646.2">18436 12128 413 0,'0'0'240'0,"0"0"-113"16,0 0 7-16,0 0-32 15,0 0-32-15,0 0-56 16,50-81-14-16,-50 81-16 15,-9 12 16-15,-7 7 0 16,3 0 2-16,1 3-1 16,4-1-1-16,8-6 0 15,0 2-2-15,0-2 2 16,8-2 0-16,13-1 11 16,1 0-8-16,3-1 1 15,-3 1 8-15,-2 1-10 16,-5-1-2-16,-7-2-2 0,-6 1 2 15,-2-2-16 1,0 1 16-16,-21 0 36 0,-8 0-20 16,-2 0 1-16,2-4-14 15,4-3-3-15,6-3-22 16,7 0-58-16,8 0-21 16,4-12-67-16,0-11-185 15</inkml:trace>
  <inkml:trace contextRef="#ctx0" brushRef="#br0" timeOffset="-150561.25">18436 12128 124 0</inkml:trace>
  <inkml:trace contextRef="#ctx0" brushRef="#br0" timeOffset="-150256.43">18436 12128 124 0,'85'72'298'0,"-85"-72"-138"0,0 0-98 0,0 0-13 0,0 0 11 0,0 0-31 0,98-27 25 16,-79 24-26-16,-1-4 11 15,-3 2 6-15,-1-2-40 16,-3 2 21-16,-3-1 4 15,-4-1-19-15,-1 2 0 16,-3-1-11-16,0-2-2 16,0-2-3-16,0-1-26 15,0 1-11-15,-11 0 9 16,0 3 24-16,-5 0 2 16,3 7 7-16,-3 0 0 15,1 0 0-15,-1 5 0 16,1 11 0-16,3 4 9 15,8-3 16-15,4 2 10 0,0-1-13 16,0-2 9-16,4 0 11 16,12-1-9-16,1 5-3 15,2-6-25-15,-1 1 1 16,-3-3-3-16,1-4-3 16,3-5-79-16,2-3-93 15,3 0-76-15,1-9-167 16</inkml:trace>
  <inkml:trace contextRef="#ctx0" brushRef="#br0" timeOffset="-149756.62">18905 12160 182 0,'0'0'327'0,"0"0"-174"15,0 0-43-15,0 0 10 0,0 0-42 16,0 0-55-16,46-37 11 16,-46 37-2-16,0-1-31 15,0 1-2-15,0-3 0 16,0 1-6-16,-6 0 7 15,0 1 26-15,-1-1-21 16,-3 2-1-16,4 0 2 16,-5 0 3-16,-1 0-9 15,-1 14 0-15,1 6 16 16,-2 2-16-16,3-1 10 16,7 2-10-16,0-5-5 15,4-6 5-15,0-7 0 16,0-5 0-16,6 0 8 15,9 0 30-15,1-3-16 0,-1-15-15 16,1-4 3-16,1-6-18 16,-1-1 8-16,-1-1 0 15,-1 0-1-15,-1-2 0 16,-1 2-6-16,-3 1 4 16,-5-2-7-16,-4 3 3 15,0 9 6-15,0 6-7 16,0 6-4-16,0 7-2 15,0 0 14-15,0 0-11 16,-6 20 15-16,-1 5-4 16,0 8 0-16,2 1 2 0,3 2 5 15,2-2-1-15,0 0 4 16,0-2-8-16,0-2 11 16,0-2-26-16,0-2-56 15,2-9-150-15,7-12-155 16</inkml:trace>
  <inkml:trace contextRef="#ctx0" brushRef="#br0" timeOffset="-149334.83">19311 12097 480 0,'0'0'256'0,"0"0"-132"16,0 0-70-16,0 0-18 15,0 0 40-15,0 0-48 0,20-8 11 16,-20 8 0-16,0 0-11 16,0 0-9-16,0 0-19 15,0 7 0-15,0 9-9 16,-9 8 12-16,4 2-3 16,3 1 0-16,2 0 6 15,0-3-13-15,0-6 11 16,2-4-4-16,10-6 0 15,-4-4 6-15,1-4-6 16,1 0 17-16,0-8-13 0,-1-12 12 16,-1-1-16-1,-8 0-4-15,0 1-1 16,0 2-8-16,-14 4 13 16,-5 3 0-16,4 6 4 0,-3 5-12 15,3 0 7-15,3 1-1 16,1 15-7-16,5 1-26 15,-1-1-32-15,5 2-43 16,2-2-105-16,0-8-177 16</inkml:trace>
  <inkml:trace contextRef="#ctx0" brushRef="#br0" timeOffset="-148985.03">19661 11925 463 0,'0'0'340'16,"0"0"-206"-16,0 0-34 0,0 0-62 16,0 0-10-16,0 0 21 15,2-56-46-15,-2 56 6 16,0 0 12-16,0 0-20 16,0 0 7-16,-4 0-8 15,-4 3-6-15,2 14-1 16,-1 7-6-16,3 10 13 15,2 8 1-15,2 6 3 16,0 8 17-16,0 5-21 16,0-1 2-16,0-2 26 15,4-4-22-15,1-6-2 16,-5-6-4-16,0-8 1 0,0-9 1 16,0-10-2-16,0-8-8 15,0-7-27-15,0 0-56 16,0-3-7-16,-5-19-135 15,-1-7-342-15</inkml:trace>
  <inkml:trace contextRef="#ctx0" brushRef="#br0" timeOffset="-148809.14">19560 12201 117 0,'0'0'615'0,"0"0"-324"15,0 0-78-15,0 0-126 16,0 0-27-16,0 0-45 15,43-43-5-15,-1 25 0 0,5-3-10 16,-1 3-2-16,-3 2 1 16,-5 4-80-16,-9 0-65 15,-12-1-235-15</inkml:trace>
  <inkml:trace contextRef="#ctx0" brushRef="#br0" timeOffset="-147376.21">15292 13203 439 0,'0'0'164'15,"0"0"-71"-15,0 0-30 16,0 0 6-16,0 0-50 0,0 0-7 15,6-3-12 1,-1 3 5-16,1 0-4 0,1 8 6 16,0 1 0-1,-1-1 19-15,3-1-26 0,-1 0 7 16,-4-4-5-16,-2-3 4 16,0 0-6-16,-2 0 5 15,0 0-3-15,0 0 30 16,0-2-19-16,2-13 0 15,-2-5-13-15,2-1-2 16,-2 1 2-16,0 4-7 16,0 1 16-16,0 4-20 0,0 5 11 15,0 3 0 1,0 0 29-16,-2 3-27 0,-2 0-4 16,-8 0-4-16,-1 0 6 15,-3 8-1-15,1 10 3 16,-3 5-2-16,3 2 23 15,1 5-11-15,5 3 19 16,7-1 0-16,2 0-10 16,0-2 11-16,4-4-30 15,15-2 1-15,2-6-3 16,6-9 18-16,-2-4-38 16,4-5-4-16,4 0-64 15,-2-16-39-15,5-10-114 16,0-9-176-16</inkml:trace>
  <inkml:trace contextRef="#ctx0" brushRef="#br0" timeOffset="-146480.64">15659 13176 150 0,'0'0'143'15,"0"0"0"-15,0 0-13 16,0 0-34-16,0 0-48 16,0 0-20-16,13-8 19 15,-13 8-8-15,0 0 10 16,0 0 6-16,0 0-53 15,0 0 9-15,0-2 10 16,0 0-20-16,0 0 19 16,-8-1 2-16,-1-6-6 15,-3 1 3-15,2-1-18 0,-1 0 10 16,-1 3-11-16,1 2 5 16,3 3-15-16,0-2 9 15,0 3 1-15,-1 0-2 16,-1 0 2-16,2 0-1 15,-1 8 1-15,-2 7 0 16,2 2 10-16,2 4-8 16,3 4-2-16,0 4 17 15,1 0-8-15,3 4 3 16,0-4-12-16,0-4 0 16,0-6-6-16,0-4 6 15,3-7-5-15,3-2 5 0,3-3 4 16,0-3 19-1,0 0-18-15,4 0-2 16,-1-9-3-16,1-11-6 0,3-4-5 16,1-6 11-16,1 0-10 15,-1-5 10-15,-1 8 0 16,0 1 4-16,-3 6 18 16,-2 5-18-16,-4 7 2 15,-2 7 0-15,-3 1-6 16,0 0-7-16,1 0-4 15,3 12 9-15,-2 5-6 16,3 0 9-16,5 0-1 16,-2-2 17-16,9-1-14 0,-4-4 11 15,3-3-13-15,1 0 5 16,-3-7 3-16,3 0-8 16,-2 0-1-16,1-5 12 15,2-14-9-15,0-6-6 16,-2-3-20-16,-3-2-4 15,-3-2 25-15,-3-2-22 16,-3-1 24-16,-4-3 0 16,-2-1 6-16,0-3-4 15,0 6 11-15,0 5-10 16,0 12 49-16,0 8-29 16,0 7-4-16,0 4 14 15,0 0-30-15,0 0-6 16,0 0-1-16,0 0-11 15,-4 16 10-15,2 9 1 0,0 3 4 16,2 7-3 0,0 6 9-16,0 3-6 0,0 0 0 15,0 1 2-15,6-6 4 16,1 0-6-16,-1-5 0 16,2-8-2-16,-2-11 2 15,-2-5-36-15,-2-6-50 16,1-4-32-16,-3 0-24 15,0 0-42-15,0-15-331 16</inkml:trace>
  <inkml:trace contextRef="#ctx0" brushRef="#br0" timeOffset="-146296.74">15920 13136 453 0,'0'0'316'0,"0"0"-153"15,0 0-47-15,0 0-29 16,0 0-23-16,0 0-44 15,49-28-7-15,-22 16 5 16,2 3-14-16,-4 0-8 16,2 6-29-16,-2 0-98 15,0 3-39-15,0 0-160 16,-3 0-89-16</inkml:trace>
  <inkml:trace contextRef="#ctx0" brushRef="#br0" timeOffset="-144634.67">16201 13114 85 0,'0'0'264'0,"0"0"-84"0,0 0-99 16,0 0-39-16,0 0-12 15,0 0 29-15,-2 33-7 16,11-33 16-16,2 0-41 16,-2 0 7-16,2 0 4 15,-2 0-18-15,0 0 11 16,0-5-24-16,-1-1-6 15,1-2 12-15,1-2-7 16,-4 0-6-16,-2 0 0 16,-1-1-13-16,-3 2 8 15,0 1-8-15,0 2-2 16,0 4 14-16,-3 0 1 0,-5 2 0 16,-6 0 0-16,-1 0-2 15,-1 4-2-15,-2 12 8 16,2 0-4-16,1 4 23 15,4 2-16-15,2-1 11 16,7 6 12-16,2-3-5 16,0 0 19-16,2 0-30 15,20-3 4-15,7-5 15 16,3-4-21-16,-1-5-4 16,-2-2-5-16,-4-5-3 15,-2 0-14-15,-2-3-49 16,1-11 14-16,-2 0 41 15,-2-6-35-15,2 3 10 0,-2-2 12 16,-2-1 16-16,-6 4 2 16,1 0 6-16,-1 0 4 15,-6 2 35-15,0 2-26 16,-1 2 13-16,-3 0 15 16,0 0-36-16,0 3 2 15,0-2-10-15,-9 6-7 16,-5 1 6-16,1 2 1 15,-3 0 1-15,1 0-1 16,6 5-3-16,0 11 0 16,2 6-2-16,5 2 5 15,2 2-6-15,0-1 11 0,0-8-6 16,0-5 1-16,11-6-7 16,3-6 7-1,1 0 10-15,1-1 6 0,-3-16 7 16,1-2-22-16,-6 0 3 15,1 1-4-15,-1 2-9 16,-2 2 8-16,0 2 1 16,-1 4 0-16,-1 2 2 15,-2 2 6-15,-2 4-6 16,2 0-2-16,-2 0-13 16,0 12 1-16,4 10 8 15,-4 6 4-15,0 7 2 16,2 4 2-16,2 6 1 0,0 5 4 15,3 4-5-15,-3 2 3 16,-2 0-7-16,-2-4 4 16,0-6 6-1,0-9-10-15,0-7-2 0,-4-9 2 16,-9-5-2-16,-3-5 1 16,-1-1 2-16,-4-10 1 15,-1 0 38-15,2 0-27 16,2-5 13-16,5-16 10 15,4-9-30-15,6-7 10 16,3-4-16-16,0-8 1 16,21-3 0-16,6 0-1 15,6 4-4-15,0 3-6 16,1 6-40-16,-7 7 29 0,-3 4-5 16,-7 6 3-16,-3 4 17 15,-3 5 9-15,-2 5-3 16,-4 1 0-16,-3 4 8 15,-2 1-8-15,0 2 10 16,0 0-3-16,0 0-14 16,0 0 5-16,0 0-5 15,0 5 7-15,0 9-6 16,0 5 5-16,0 3 1 16,0 0 0-16,0 1 0 15,13-4 0-15,1-3 0 16,1-7-3-16,6-6 13 15,-2-3-3-15,-1 0-1 0,-3 0-3 16,-5-7-6-16,-4-5-2 16,-1-4-26-16,-5 0-5 15,0-5-13-15,0 1 30 16,-5-2 5-16,-5 3 12 16,-4 5 0-16,-1 3 4 15,-4 7 15-15,1 4 5 16,1 0-17-16,-1 0 8 15,5 7 5-15,6 2-14 16,5-5 6-16,2-2-10 16,0-2 0-16,7 0 11 15,12 0 5-15,6 0 8 0,2-10-23 16,-1-4 7-16,-1 4-7 16,0 3-1-16,-8 0 0 15,-3 5-4-15,-3 2 0 16,0 0-1-16,3 0 4 15,1 4 0-15,-1 15-10 16,1 4 11-16,1 5 0 16,-3 2-2-16,1 1 1 15,-4-7 1-15,-5-7 0 16,-3-6 0-16,0-8 0 16,-2 0 5-16,0-3-5 15,0 0 26-15,0 0-25 0,0 0 17 16,0 0 15-16,0 0-10 15,0-17 8-15,0 0-31 16,0-6 7-16,0 0 3 16,0-1 2-16,5-3-15 15,6 5 3-15,-2 0 0 16,-1 4-7-16,0 4-7 16,-4 5-43-16,-2 4-50 15,3 1-132-15,1 1-269 16</inkml:trace>
  <inkml:trace contextRef="#ctx0" brushRef="#br0" timeOffset="-144373.3">17138 12828 677 0,'0'0'334'0,"0"0"-165"16,0 0-46-16,0 0-60 15,0 0-36-15,0 0 0 16,0 0-27-16,0-53-18 16,0 53-10-16,0 4-90 15,0 16 8-15,0 0-171 16,0-4-342-16</inkml:trace>
  <inkml:trace contextRef="#ctx0" brushRef="#br0" timeOffset="-142401.03">17238 13194 30 0,'0'0'55'0,"0"0"-29"15,0 0 35-15,0 0 34 16,0 0 4-16,0 0 4 16,-5-22-5-16,5 16-6 0,0-1 20 15,0-2-9 1,0 1-50-16,0-1-4 0,0 2-8 16,0 2-29-16,0-2 43 15,0 1-47-15,0 4-3 16,0-3 19-16,0 5-16 15,0-3 19-15,0 1-7 16,0 2-15-16,0 0 17 16,0 0-22-16,0 0 0 15,0 0-10-15,0 0 9 16,0 0 0-16,0 0-6 16,0 14 7-16,0 4 1 15,0 2-1-15,0 3 0 16,0-1-2-16,0-1 7 15,0-3-5-15,0-1 0 0,0-1-8 16,5-5 5-16,1 0 2 16,3-5-5-16,3-2-11 15,-2-4-12-15,9 0 29 16,2-14 0-16,2-11 5 16,-3-1-8-16,3-1 3 15,-2-6 0-15,0 3 1 16,1 2 3-16,0 3-4 15,-4 6 0-15,-2 4 4 16,-5 8 14-16,-5 2-14 16,-1 5 7-16,-3 0 1 15,-2 0-12-15,0 0-7 0,2 0 6 16,0 9 1-16,3 5 0 16,0 0 0-16,-3-4 0 15,0-2 2-15,2-2 0 16,-4-6-2-16,3 0 1 15,-3 0 7-15,0 0-9 16,0 0 1-16,0 0-11 16,0 0 10-16,0 0-21 15,0-6-10-15,0-5-3 16,0-1-6-16,0-1 17 16,0 1 14-16,-5 0 10 15,3 3 8-15,0 2-6 16,0 2 20-16,0 5 7 15,2 0-26-15,-3 0 2 0,1 0-5 16,-3 3-5-16,1 11-4 16,-3 2 9-16,3 2 0 15,0 1 6-15,4 0-4 16,0-1 13-16,0 3-1 16,0-4-4-16,6 1 1 15,7 0-11-15,3-4 8 16,-1-1-8-16,3-4 0 15,-2-1 10-15,4-6-10 16,0-2-53-16,3 0 48 16,3-4-35-16,1-15-39 0,-1-9-9 15,1-1-34-15,-4 1 68 16,-4 5 22-16,-5 6 32 16,-3 3 13-16,1 7 37 15,-6 0-1-15,3 1 5 16,-5 4-26-16,-2 0-3 15,0 2-3-15,-2 0-14 16,0 0 27-16,0 0-32 16,4 0-1-16,-2 0 1 15,2 0-2-15,-2 0 14 16,3 0-10-16,-1 6 1 16,-2-4-1-16,-2 2-2 15,2-4-3-15,-2 0 0 16,0 2 3-16,0-2-3 0,0 0 2 15,0 0 0-15,0 0 18 16,0 0-17-16,0 0 6 16,0 0 6-16,0 0-12 15,0-10 2-15,0 3-3 16,0 0 1-16,-6 2 24 16,-1 2-24-16,-1 3 9 15,-4 0-12-15,1 0-5 16,-3 12 4-16,1 6 1 15,-1 2 0-15,3 0-1 16,3 0 2-16,1 0-1 16,5-2 0-16,2-2-2 15,0-2 2-15,0-2 0 0,0-1 1 16,0-3 6-16,9-5-1 16,-1 2-6-16,1-5 0 15,3 0-20-15,1 0 14 16,1-12 2-16,1-5-8 15,-1 2 6-15,-1-6-13 16,1 3 11-16,-6 0 2 16,1 6 12-16,-5 4 2 15,1 5 29-15,0 0-3 16,-3 3 9-16,2 0-43 16,3 0 0-16,-1 6 5 15,6 11-4-15,1 2 14 16,0-3-12-16,1-2 0 0,1-3 20 15,3-6-22-15,0-3 17 16,2-2 11-16,0 0-26 16,1 0 5-16,-4-7-8 15,3-6-5-15,-5-3-9 16,-1 4-67-16,-7 2-37 16,-7 1-93-16,0 6-250 15</inkml:trace>
  <inkml:trace contextRef="#ctx0" brushRef="#br0" timeOffset="-141783.03">18081 13140 124 0,'0'0'312'0,"0"0"-102"16,0 0-73-16,0 0-53 0,0 0-49 15,0 0-18-15,31-36-10 16,-29 24-5-16,-2-5-2 16,0 0 1-16,0-5 16 15,0-6-15-15,0-2 13 16,0-2 17-16,0-1-30 16,0 6 21-16,2-1-9 15,0 5 0-15,0 6 20 16,1 4-27-16,-3 5 14 15,0 7 21-15,0-2-28 16,0 3-3-16,0 0-11 16,0 0-4-16,0 0-6 15,0 0 1-15,0 0 9 0,-7 3-1 16,3 8 3-16,-2 3-4 16,4 11-1-16,2 7 3 15,0 6 1-15,0 4-1 16,10-3 0-16,7-2 28 15,1-11-26-15,3-4 8 16,3-10 2-16,0-5-8 16,-3-4 19-16,1-3-20 15,-7 0-3-15,-1-3 0 16,-5-8-77-16,-5-7-68 16,-4-4-185-16</inkml:trace>
  <inkml:trace contextRef="#ctx0" brushRef="#br0" timeOffset="-140906.47">18780 12779 148 0,'0'0'151'15,"0"0"-23"-15,0 0 4 16,0 0-26-16,0 0-33 15,0 0 9-15,22-41-13 16,-22 32-18-16,2 3-8 16,-2-2 6-16,0 2-22 15,0 0 15-15,0 3-29 0,0 0-8 16,0 3 14-16,0 0-2 16,0 0-11-16,0 0 2 15,0 0-8-15,0 0-9 16,0 0 2-16,0 0-9 15,0 17 12-15,0 10 4 16,0 11 0-16,0 13-1 16,0 9 12-16,0 9-11 15,0 8 23-15,3-3-12 16,6-4 6-16,-5-8-15 16,-2-6-1-16,-2-8 25 15,0-11-25-15,0-5 8 16,0-10-9-16,-8-9 4 0,3-4-4 15,0-6 0-15,3-3 2 16,0 0 1-16,-5 0 4 16,1 0 8-16,-1-12-15 15,0-5-37-15,5-5-53 16,-2-5-54-16,4-2-132 16,0-3-253-16</inkml:trace>
  <inkml:trace contextRef="#ctx0" brushRef="#br0" timeOffset="-140423.77">18735 13060 403 0,'0'0'253'0,"0"0"-94"16,0 0-116-16,0 0-11 15,0 0 28-15,0 0-29 16,137-70-6-16,-116 54-18 15,-2 0-7-15,-1 2 18 16,-7 0-16-16,-3 2 4 16,2-2-6-16,-1 1 5 15,-3 0-12-15,3 0 2 16,-5 3-13-16,1 1 16 16,-3 0-9-16,-2 5 11 15,0 1 0-15,0 1-12 16,0-1 2-16,0 3-1 15,0 0 11-15,-4 0 6 0,-6 0-3 16,2 0-3-16,1 0 0 16,-2 0-3-16,4 8 3 15,-1 5 6-15,0 3 0 16,1 3 39-16,3 4-19 16,2-2 0-16,0 4 10 15,0-1-25-15,0-4 8 16,0 0-14-16,11-5-1 15,7-1 11-15,-1-5-13 16,4-3 8-16,1-6-10 16,2 0-63-16,1 0-35 15,2-6-50-15,-3-17-134 16,1-4-169-16</inkml:trace>
  <inkml:trace contextRef="#ctx0" brushRef="#br0" timeOffset="-139490.67">19231 12869 119 0,'0'0'142'0,"0"0"-37"16,0 0 5-16,0 0 20 16,0 0-38-16,0 0-35 15,4-10-26-15,-4 10-6 16,0 0-25-16,0 0 0 16,0 0 4-16,0 0 2 15,0 0-3-15,0 0-3 0,0 0 3 16,0 0 14-1,0 0-17-15,0 0 0 16,0 0 10-16,0 0-6 0,-2 0 21 16,-3 0-9-16,-2-4-15 15,1 3 16-15,-1-2-4 16,3-1 2-16,-3 3 7 16,2-2-21-16,1 2 10 15,-2 1-9-15,-1 0 2 16,-3 0 2-16,4 0-2 15,-3 12-4-15,1 3 11 16,2 6-3-16,0 2 6 16,4 1 6-16,0 3-16 15,2-1 17-15,0-4-17 16,0-2-4-16,0-6 0 0,0-5 11 16,0-4-13-16,6-3 2 15,4-2 0-15,0 0-1 16,6-7-18-16,2-16-5 15,0-12 1-15,1 4-1 16,-2 1 24-16,-7 6 5 16,-1 8-2-16,-4 6 39 15,0 3-28-15,-3 6 6 16,0 1 2-16,-2 0-22 16,4 0-7-16,1 0 6 0,1 0 1 15,4 12 6 1,-4 3-4-16,1 5-1 0,1-4 9 15,6 2-4-15,-1-3 1 16,5-5-6-16,-3-4 5 16,1-4 11-16,-3-2-15 15,1 0-2-15,1-8 5 16,-1-14 0-16,-1-3-10 16,-1-3-1-16,-1-2 2 15,-3 2-3-15,-1 0 7 16,-2-2 0-16,-3 2-5 15,-2-2 9-15,0 4-7 16,0 2 3-16,0 2 0 16,0 1 7-16,-7 4-6 15,3 2 17-15,-1 8 18 0,3 3-26 16,2 4 25-16,0 0-20 16,0 0-13-16,0 0 5 15,0 0-7-15,-2 0-14 16,2 6 11-16,-2 14-5 15,0 0 7-15,2 3 1 16,-2 2 0-16,2-3 1 16,0 4-1-16,0-2 0 15,0 2-4-15,0-1 8 16,0-4-6-16,0-4 2 16,6-6-48-16,-2 0 11 15,1-6-37-15,-1-3-17 0,3-2-37 16,0 0-54-1,-3-4-235-15</inkml:trace>
  <inkml:trace contextRef="#ctx0" brushRef="#br0" timeOffset="-139284.45">19427 12726 74 0,'0'0'220'0,"0"0"-45"16,0 0-76-16,0 0 62 15,0 0-25-15,0 0-63 16,133-93-4-16,-108 81-48 16,-7 4-17-16,-5 5-4 0,-7 3-14 15,-6 0-68-15,0 0-93 16,0 17-77-16,-2 1-16 16</inkml:trace>
  <inkml:trace contextRef="#ctx0" brushRef="#br0" timeOffset="-137622.87">19427 12726 29 0,'35'44'165'16,"-35"-44"-27"-16,0 0-23 15,0 0 23-15,0 0-37 16,0 0-18-16,-11 2 16 16,11-2-25-16,0 0-12 0,0 1-52 15,0 5-10 1,0 6 0-16,0 6 15 0,0 1 2 15,0 3 17-15,0-3-24 16,0 3 3-16,5 0 31 16,1-1-36-16,3-4 5 15,-2-4-7-15,0-6-3 16,-1 0 3-16,-2-7 3 16,6 0-9-16,3 0 25 15,5-12-23-15,2-8 8 16,2-4-10-16,-1 2 1 15,-4-2 4-15,-3-1-5 16,-3 6 0-16,-3 1 1 16,-3 1 4-16,0 7-5 15,-5 4 0-15,0 0 1 0,0 4 6 16,0 2-7-16,0 0 0 16,0 0-6-16,0 0-6 15,0 0 10-15,0 0 0 16,0 0 2-16,0 14-3 15,0 4 3-15,0 5 0 16,-2 0-1-16,2 2 6 16,0-1-5-16,0-2 0 15,0-5 0-15,0-5-3 16,0-1 3-16,6-7 0 16,1 1 10-16,-1-5-9 15,6 0 6-15,-4 0-7 0,5-15-4 16,1-5 0-1,-1-7-18-15,1 1 22 0,-3-2-9 16,-2 3 14-16,0 2-5 16,-2 0 0-16,-1 11 2 15,1-1 0-15,-3 5-2 16,-2 6 0-16,-2 0 18 16,3 2-17-16,-3 0-2 15,0 0 1-15,0 0-12 16,0 8 9-16,0 12 3 15,0-2 0-15,0 3 0 16,0-2 5-16,5-1-5 16,1-2 0-16,3-2 5 15,-1-5-6-15,2-2 1 16,-1-7 0-16,1 0 10 0,0 0-9 16,3 0 4-16,1-14 1 15,-1-4 1-15,0-1-6 16,-2-2-1-16,-2 0 0 15,0 1-2-15,-4-1 6 16,-1 4-4-16,-2 2 0 16,1 7 8-16,-3 4 1 15,2 4 5-15,-2-2-11 16,0 2 4-16,0 0-7 16,0 0-8-16,0 0 7 15,2 0-20-15,2 0 8 16,8 0-23-16,-1 0 35 0,6 0-9 15,-1 0 10-15,-3 0 0 16,1 0-2-16,-5 0-6 16,2 0 6-16,0 0-1 15,-2 9 3-15,-3 8-7 16,0 3 7-16,-4 1 0 16,0 6-2-16,0-3 9 15,0 0-4-15,0 0-3 16,1-6 2-16,-1-3 3 15,2-8-4-15,0-3-1 16,4-4 0-16,-2 0 3 16,3 0 16-16,-1 0-13 15,4-7-4-15,1-12 7 0,1 1-6 16,-1-3-3-16,1-4 0 16,-1-1 3-16,0-1-6 15,-1 4 3-15,-6 1-3 16,1 2-6-16,-5 4 9 15,-2 2 0-15,0 2-4 16,0 3-8-16,0 2 9 16,0 3-13-16,-9 1 0 15,-4 3 10-15,1 0-7 16,2 0 7-16,-4 0 4 16,5 5-8-16,0 7 6 15,5 8 1-15,2 3 0 0,2 2-3 16,0 3 6-16,0 1 0 15,0-2 10-15,6-4-8 16,10-7 13-16,4-6-12 16,2-4-1-16,5-6 30 15,-1 0-26-15,1-11 4 16,2-6-8-16,-2-5 6 16,-2-1-8-16,2-1 0 15,-3 1 2-15,3-4 1 16,-3 1 0-16,-4 1-3 15,-7 2 10-15,-7 7-5 16,-4 6 22-16,-2 6-11 16,0 4-11-16,0 0-7 15,0 0 2-15,-10 0 0 16,-7 0-1-16,-6 12-2 0,-1 4 3 16,4 0 0-16,6 4-1 15,10 1-11-15,4 0 8 16,0 4 4-16,11-2 0 15,11 1 2-15,-1 1-2 16,-2-8 0-16,-3 0 1 16,-5-7-1-16,-4-3 0 15,-4 0 0-15,-3 1-2 16,0-3 8-16,0 3-6 16,-6 1 0-16,-13-2-24 15,-8 0-4-15,-9-3-83 16,-1-3-102-16,0-1-299 15</inkml:trace>
  <inkml:trace contextRef="#ctx0" brushRef="#br0" timeOffset="-11995.12">7851 11414 84 0,'0'0'31'0,"0"0"11"16,0 0 38-16,0 0-15 16,0 0-3-16,0 0-2 15,0 0 1-15,-2 0-4 16,2 0 2-16,0 0-17 15,0 0-23-15,0 0 14 0,0 0-24 16,0 0 7 0,0 0 8-16,0 0-24 0,0 0 18 15,0 0 0-15,0 0-10 16,0 0 30-16,0 0-23 16,0 0 2-16,0 0-1 15,-6 0-11-15,2 0 8 16,-2 0 1-16,-3 0-13 15,-1 0 16-15,2 0-14 16,-5 0 2-16,1 0 18 0,-1 0-22 16,-1 0 11-1,1 0-1-15,0 0-10 0,4 0 21 16,-2 0-18-16,2 0 2 16,0 0 2-16,-2 0 2 15,0 0-7-15,2-2 0 16,-2-3 2-16,-2 3 15 15,1-2-20-15,-3 1 6 16,1-2 4-16,1 2-7 16,-1-4 15-16,6 5-8 15,-3-1-7-15,1-2 16 16,-1 4-17-16,3-3-2 16,-4 4 0-16,1-3 5 15,3 3-5-15,-4 0 0 16,-1-1 1-16,1 1 0 15,3 0 0-15,1-3-1 16,-1 3 9-16,2 0-4 0,-2-3 9 16,5 3-9-16,0-3-2 15,1 2 18-15,-1 1-20 16,-1-3 6-16,0 3-7 16,3 0 8-16,0 0-8 15,0 0 0-15,-2-1 2 16,-5-2-2-16,-1 3 1 15,4-1-1-15,-1 1 0 16,3-3 7-16,0 3-7 16,-1-1 0-16,0 1 0 15,3 0 11-15,-2 0-7 16,-1 0-4-16,-3 0 0 0,-6-3 4 16,3 3-5-16,-5 0 1 15,3 0 0-15,1 0-2 16,2-2 5-16,-1 0-3 15,1 0 0-15,4 2 8 16,-1-1-9-16,1 1 1 16,-3 0 0-16,-1-2-7 15,0 2 7-15,1 0 0 16,-3 0-1-16,-1 0 6 16,2 0-8-16,0 0 3 15,0 0 0-15,1 0-1 16,2 0 4-16,-1 0-3 15,3 0 0-15,-2 0 5 0,4 0-9 16,2 0 4-16,0 0 0 16,-1 0-4-16,3 0 5 15,0 0-1-15,0 0 0 16,0 0 4-16,0 0-13 16,0 0 4-16,0 0-31 15,0 0-24-15,0 0-95 16,11 0-151-16,10 0-334 15</inkml:trace>
  <inkml:trace contextRef="#ctx0" brushRef="#br0" timeOffset="-9977.26">7079 11323 0 0,'0'0'31'0,"0"0"-21"16,0 0 9-16,0 0 18 16,0 0-18-16,0 0 3 15,-6 2 20-15,6-2 20 16,0 0 9-16,0 0 3 15,0 0 14-15,0 0 22 0,0 0-55 16,0 0-1 0,0 0-4-16,0 0-14 0,0 0 21 15,0 0-30-15,0 0-10 16,0 0 24-16,0-2-16 16,0-7-2-16,-3-4-11 15,1 4 6-15,0-4 35 16,0 1-49-16,0 0 8 15,0 0 12-15,2-2-14 16,-3-1-4-16,3-2 2 16,-3 0-4-16,3 0 13 15,-2 1-15-15,2 2-2 0,0 0 18 16,-2-2-7 0,2 2-8-16,-2-2 4 0,-2 0-7 15,1-2 24-15,1 0-24 16,0 0 0-16,0-2 13 15,0 1-4-15,2-1-9 16,-2 1 1-16,2-2 6 16,0 2 6-16,0-3-13 15,0 1 0-15,0 1 10 16,0 0-2-16,0 2-8 16,0 1 0-16,0-3 9 15,0-3 1-15,0 0-10 16,0-1 0-16,0 2 2 0,0-2 8 15,0 3-10 1,0-4 0-16,0 4 6 0,0-1-4 16,0-1-2-16,0 1 0 15,0 1-3-15,0 2 9 16,0-1-6-16,0-2 0 16,0 0 4-16,0-2-2 15,2 4-2-15,0-3 0 16,0 4 1-16,0-1 7 15,0 0-8-15,3 0 0 16,-3 2 5-16,0-1 3 16,0-1-7-16,0 3-1 15,1-4 1-15,0 0 10 16,-1 0-11-16,-2 0 0 0,2-2 6 16,-2 0-2-16,2 2-4 15,-2-4 0-15,2 4-1 16,0-2 8-16,-2 0-7 15,3 0 0-15,-1-1 3 16,-2 2 0-16,2 1-3 16,0-4 0-16,-2 3-1 15,4-2 5-15,-1 0-4 16,0 0 0-16,-1-3 2 16,0 6-2-16,-2-1 0 15,0 0 0-15,0 0-1 16,0-2 2-16,0-2-1 15,0-2 0-15,0 0 2 0,0-1 0 16,0 1-2-16,0 0 0 16,0 0 0-16,2 0 2 15,-2 2-2-15,0-1 0 16,0 4 2-16,0 0-5 16,0-3 3-16,0 3 0 15,0 0 0-15,0-4 3 16,0 3-3-16,0 0 0 15,4 0 1-15,-1-1-3 16,-3 1 2-16,2-2 0 16,0-1-1-16,0-6 3 15,0-1-2-15,0 2 0 0,1 0 2 16,-3 3-3-16,5 2 1 16,-3 1 0-16,2-2 0 15,1 0 1-15,-1-1-1 16,-2 2 0-16,2-4 4 15,-1 0-8-15,1-4 4 16,1 0 0-16,0 3-1 16,-1 1 4-16,-2 3-3 15,0 2 0-15,0 2 2 16,-2-2-1-16,5-1-1 16,-3 0 0-16,3-4-3 15,-1 1 7-15,-1 0-4 16,-1-2 0-16,2 2 2 0,-2-3-3 15,0 4 1 1,0 3 0-16,1 2 0 0,-1 2 3 16,-2 2-3-16,0 0 0 15,0-1 0-15,0 2-5 16,0-3 5-16,0 0 0 16,0-5 0-16,0 1 4 15,0-1-4-15,0-4 0 16,0 4 0-16,0-2-1 15,0 3 1-15,0 2 0 16,0 2-2-16,0 2 2 16,-5-2 0-16,1 0 0 0,2-2 0 15,0-5 2 1,0 3-1-16,2 1-1 0,0 0 0 16,0 7 2-16,0 1-5 15,0 2 3-15,0 4-40 16,0 0 11-16,0 2-126 15,-7-3-142-15,-7-13-363 16</inkml:trace>
  <inkml:trace contextRef="#ctx0" brushRef="#br0" timeOffset="-5313.18">7184 7471 18 0,'0'0'69'0,"0"0"4"16,0 0 18-16,0 0-2 16,0 0-3-16,0 0-25 15,0-6-14-15,0 6-14 16,0 0-20-16,0 0 17 15,0-1-11-15,0-5 12 0,0 1 25 16,0-3-43-16,0-4 34 16,0-1-2-16,0-4-1 15,0 0 11-15,0-2-33 16,0 1-7-16,0-3 17 16,0 1-31-16,0-1 15 15,0-1-1-15,0 0-10 16,0 3 28-16,0-1-29 15,0 3-1-15,0-2 15 16,0 0-7-16,-2-3-6 16,2 1 9-16,-2-1-14 15,2-2 33-15,-3 2-30 0,3-2 4 16,0 0 26 0,-2-1-33-16,2 0 17 0,-2 1-10 15,-1-2-6-15,3 1 24 16,0 4-25-16,-2-1 0 15,2 2 9-15,0-3 1 16,-2 1-10-16,2-4 0 16,-2 0 4-16,2-4 2 15,0 0-6-15,-2 0 0 16,2-2 9-16,-2 0-1 16,0 1-8-16,-1-4 0 15,3 3 5-15,0-3 0 16,0 6-5-16,0-2 0 15,0 3 3-15,-2-2 3 0,2 2-6 16,0-2 0-16,0-2 3 16,0 0 0-16,0-1-3 15,0-1 0-15,0 1-1 16,0-4 10-16,0 3-9 16,0 1 0-16,0 0 4 15,0 4-2-15,0-2-2 16,0 4 0-16,0 1-4 15,0 1 11-15,0-3-7 16,0 0 0-16,0 0 2 16,0-2-2-16,0 2 0 0,0-2 0 15,0-1-3 1,0 4 9-16,0 0-6 0,0 1 0 16,0 2 2-16,0 0-1 15,0-2-1-15,0 4 0 16,0-2-5-16,0-1 10 15,0 1-5-15,0-2 0 16,0-3 4-16,0-3-4 16,0-3 0-16,0 0 0 15,0-4-1-15,0 3 4 16,0 0-3-16,0 6 0 16,0 2 0-16,0 0 1 15,0 2-1-15,0 0 0 16,0-1-3-16,0 1 6 15,0 2-3-15,0 2 0 16,0 0 2-16,0 0-2 16,0 0 0-16,0 3 0 0,0-2-3 15,0 1 7-15,0-2-4 16,0 2 0-16,0 1 2 16,0-4-3-16,0 0 1 15,0-4 0-15,0 3-1 16,0-2 3-16,0-1-2 15,2 1 0-15,1-4 3 16,-3 2-3-16,2 3 0 16,0 0 0-16,-2 4 0 15,0-2 1-15,2-1-1 0,-2-2 0 16,0 2 3-16,2 0-1 16,-2 2-2-16,0 0 0 15,2 4 0-15,0 0 3 16,-2-1-3-16,5 2 0 15,-5 0 1-15,5-5-3 16,-1-1 2-16,1-4 0 16,1-1-2-16,-2 4 8 15,1 4-6-15,-1-1 0 16,1 2 3-16,0-2-2 16,-1-2-1-16,3-1 0 15,-3 1-2-15,0 0 6 16,1 1-4-16,0-1 0 0,-1-3 2 15,0 1-5 1,3-4 4-16,-1 0-1 0,4-6 0 16,-1-5 2-16,3-4-2 15,2-2 0-15,-3 5 3 16,-1 8 1-16,-6 6-4 16,-2 9 0-16,-2 1 0 15,0 3-2-15,2-3 2 16,-2 3 0-16,0-1 3 15,3-4 1-15,-3-3-1 16,0 0-3-16,0 0 0 16,0 2 5-16,0 2-5 15,0 0 0-15,0-3 0 0,0 2 4 16,0 0-4-16,0 1 0 16,0 4-2-16,0 1 6 15,0-4-4-15,-3 4 0 16,3-3 1-16,-2-3-2 15,0 5 1-15,2 0 0 16,-2 3 0-16,2 3 3 16,0 1-4-16,0 3 1 15,-2 1 0-15,0 1-6 16,2 0 6-16,0-3 0 16,0 1-2-16,0 1 7 15,0 1-6-15,0-1 1 0,0 1 0 16,-3-2 0-1,3 3 0-15,0-6 0 16,0 1-2-16,0-1 7 0,0-2-6 16,0-1 1-16,-3 0 0 15,3-2-1-15,0-5 1 16,0-2 0-16,0-5 0 16,0-3 3-16,0 6-7 15,0 1 4-15,0 6 0 16,0 4-1-16,0-1 3 15,0 2-2-15,0-1 0 16,0 1 6-16,0 0-9 16,-2-4 3-16,2 1 0 15,-2 0-4-15,0-4 5 0,0-2-1 16,0 3 0-16,-1 0 7 16,1 3-10-16,2 6 3 15,0 4 0-15,0 0-8 16,0 2 11-16,0-2-3 15,0 2 0-15,0-4 6 16,0-1-11-16,0-2 5 16,0 0 0-16,0-5-3 15,0 3 6-15,0-1-3 16,0-3 0-16,0 6 6 16,0 0-9-16,0 2 3 15,0 1 0-15,0 1-6 16,0 0 9-16,0 1-3 0,0 0 0 15,0 0 7-15,0 0-11 16,0-2 4-16,0 2 0 16,0 2-6-16,0-3 9 15,0 3-3-15,0 0 0 16,0 0 6-16,0 0-11 16,0 0 5-16,-2 0 0 15,2 0-14-15,0 0 11 16,-2 0 1-16,2 0-1 15,0 0-9-15,-2 0 3 16,0 0 7-16,2 0 2 16,0 0-3-16,-4-1 3 15,0 1 0-15,-4-2-3 0,-3 0 4 16,-3 0-11-16,1 2-1 16,-1 0 11-16,-1 0-12 15,1 0 8-15,-1 0 4 16,-1 0 0-16,3 0 4 15,-1 0-8-15,1 0 4 16,0 0 0-16,1 0-9 16,1 2 10-16,1 0-1 15,-2 0 0-15,-1-1 6 16,-1 2-6-16,1-1 0 16,-1-2 0-16,1 2-8 15,-3-2 13-15,3 0-5 16,0 0 0-16,-3 0 6 15,1 0-8-15,-1 0 2 16,-2 0 0-16,3 0-9 0,-1 0 13 16,3 0-4-16,0 0 0 15,1 0 4-15,-1 0-3 16,-3 0-1-16,3 2 0 16,-3 0-9-16,1 0 12 15,-3 0-3-15,-3 0 0 16,0-2 2-16,0 0-7 15,1 0 5-15,0 0 0 16,4 0-2-16,1 0 6 16,-1 0-4-16,1 0 0 15,-1 0 6-15,1 0-8 0,-1 0 2 16,3 0 0-16,-3 0-11 16,-4 0 19-16,0 0-8 15,2 0 0-15,0 0 3 16,0 0-4-16,3 0 1 15,-1 0 0-15,5 0-7 16,2 0 13-16,4 0-6 16,3 0 0-16,-2 0 5 15,0 0-10-15,-1 0 5 16,-1 0 0-16,-6 0-9 16,1 0 15-16,-5 0-6 15,1 0 0-15,1 0 4 16,1 0-4-16,-1 0 0 15,-1 0 0-15,1 0-8 16,1 0 14-16,0 0-6 0,-1 0 0 16,1 0 3-16,-3 0-8 15,1 0 5-15,-3 0 0 16,1 0-9-16,-4 0 18 16,3 0-9-16,1 0 0 15,-1 0 3-15,5 0-3 16,1 0 0-16,5-2 0 15,5 2-5-15,0 0 11 16,0 0-6-16,0-2 0 16,0 2 6-16,-3 0-8 15,-2 0 2-15,0 0 0 0,-1 0-13 16,1 0 21-16,-2 0-8 16,2 0 0-16,3 0 5 15,-3 0-6-15,3 0 1 16,-1 0 0-16,5 0-8 15,-2 0 16-15,0-2-8 16,-5 2 0-16,1-2 1 16,-1 2-4-16,-2-2 3 15,0 2 0-15,2 0-6 16,-1 0 11-16,0 0-5 16,2 0 0-16,2 0 4 15,4 0-5-15,-3 0 1 16,3 0 0-16,0 0-8 15,0 0 13-15,0 0-5 0,0 0 0 16,0 0 4 0,0 0-2-16,0 0-2 0,0 0 0 15,0 0-6-15,0 0 12 16,0 0-6-16,0 0 0 16,0 0 2-16,0 0 0 15,0 0-2-15,0 0 0 16,0 0-3-16,0 0 10 15,0 0-7-15,0 0 0 16,0 0 3-16,0 0-3 16,0 0 0-16,0 0 0 15,0 0-2-15,0 0 8 0,0 0-6 16,0-4 0-16,0 0 3 16,0-4-7-16,0 0 6 15,0-1-2 1,0-3 0-16,0 3 3 0,0-3-3 15,0-1 0-15,5 1 3 16,-1-1-18-16,2-1 11 16,0 2 4-16,0 2-11 15,-1 1 2-15,-3 8 9 16,0-1 2-16,-2 2 13 16,0 0-30-16,2 0 15 15,0-5 0-15,3 4-10 16,2-3 20-16,-3 0-10 15,-2 1 0-15,1 2 10 16,-3-1-3-16,0 2-7 0,0 0 0 16,0 0-4-16,0 0-13 15,0 0 17-15,0 0-16 16,0 0-26-16,0 2 27 16,0 14-14-16,-9 1 29 15,-7 4-4-15,1-1 8 16,-3-4-4-16,-1-2 0 15,2-2 2-15,-3 2-1 16,-3 0 2-16,2 2-3 16,0 0 0-16,5-2 5 15,5-4-5-15,5-4 0 16,4-3 3-16,2-3-3 0,0 0 0 16,0 0 0-16,0 0-1 15,0 0-10-15,0 0 10 16,0 0-1-16,0 3 2 15,10 5 10-15,7 2-10 16,2 4 0-16,8 2-4 16,0 0 13-16,0 0-9 15,-5-2 0-15,-7-4 4 16,-3-1-4-16,-6-5 0 16,-1 0 0-16,-5-4 0 15,0 1 5-15,0-1-5 16,0 0 0-16,0 0 7 15,0 0 7-15,0 0-14 0,0 0 0 16,0 0 0-16,0 0-49 16,0 3-49-16,0 7-146 15,-9 5-299-15</inkml:trace>
  <inkml:trace contextRef="#ctx0" brushRef="#br0" timeOffset="-2280.59">492 3064 44 0,'0'0'49'16,"0"0"-1"-16,0 0 42 16,0 0-15-16,0 0-16 15,0 0 24-15,0 0-19 16,0 0 5-16,0 0-12 0,0-4-33 16,0-1-8-16,0 2-3 15,0-3-2-15,0 2 33 16,0 0-30-16,0 0 20 15,0 2 2-15,0 0-12 16,0 2 8-16,0 0-11 16,0 0-18-16,0 0 18 15,0 0-21-15,0 0 0 16,0 0-1-16,0 0-19 16,0 4 11-16,0 14 0 15,0 8 9-15,0 2 17 0,0 2-14 16,0 2-1-1,0-4-1-15,0-2 5 0,0-4 0 16,0-6-6 0,0-3 1-16,0-6 7 0,0-5-8 15,0-2 0-15,-2 0-9 16,-3 0-73-16,-1-4-27 16,-4-16-225-16</inkml:trace>
  <inkml:trace contextRef="#ctx0" brushRef="#br0" timeOffset="-2110.69">492 3064 64 0</inkml:trace>
  <inkml:trace contextRef="#ctx0" brushRef="#br0" timeOffset="-1681.94">492 3064 64 0,'31'-79'84'15,"-31"79"32"-15,0 0-16 0,0 0-4 0,0 0 16 0,0 0-38 0,2-15-43 16,-2 12 28-16,0 3 13 16,0 0-22-16,0 0-16 15,0-2-30-15,-6 2-3 16,-5 0-1-16,1 0-2 0,2 0-4 15,-3 0 4 1,-3 0 2-16,-3 10 0 0,-1 4 4 16,-3 4 1-16,6 3-5 15,-3 6 4-15,3-2 2 16,1 5 3-16,3 2-2 16,5 2 21-16,3 4-21 15,3-2 6-15,0 1 2 16,11-5-12-16,16-4 15 15,9-4-13-15,-1-11-5 16,6-8 37-16,1-5-7 16,3-5 12-16,-1-19-10 15,-4-3-21-15,-4-5 9 16,-5-3-20-16,-9-2 5 0,-6-4-12 16,-14-1 5-16,-2 0-9 15,-20 0 11-15,-16 1 9 16,-11 12 6-16,1 2-15 15,-4 10-2-15,6 3-8 16,1 6-3-16,10 8-45 16,9 0-22-16,4 1-95 15,11 18-97-15,9-3-265 16</inkml:trace>
  <inkml:trace contextRef="#ctx0" brushRef="#br0" timeOffset="485.07">1194 2963 4 0,'0'0'139'16,"0"0"-72"-16,0 0 23 15,0 0 42-15,0 0-51 16,0 0 21-16,0 0-31 16,0-14-2-16,0 6-12 15,0 2-4-15,0 1 6 16,0-6-35-16,0 8-13 0,0-4 42 15,0 3-39-15,0 2 11 16,0-1 10-16,0 3-29 16,0 0 15-16,0 0-21 15,0 0 11-15,0 0-22 16,0 0 4-16,0 3-17 16,0 11 16-16,0 7 0 15,0 4 8-15,0 4 0 16,0-1 3-16,0 2 0 15,0 0-3-15,0-4 0 16,0 0-3-16,0-4 9 16,0-2-9-16,0-6 3 15,0-4-27-15,4-6 24 16,-1-1-30-16,2-3-13 0,-1 0 39 16,3 0 7-16,1-17 17 15,2-7-17-15,1-1-3 16,-3-1-12-16,4-3 16 15,-1 2-1-15,-3 2 0 16,4 2 5-16,-5 6 0 16,-1 5 15-16,-2 6-20 15,-4 2 34-15,3 4-16 16,-3-3-9-16,0 3-9 16,0 0-1-16,0 0-1 15,0 0-1-15,0 0-30 16,0 0 27-16,5 14 0 15,1 4 6-15,3 1 0 0,0 2 8 16,2 0-8-16,0-1 0 16,3-4 3-16,1-2 6 15,-4-4-5-15,-1-3-4 16,-4-2 0-16,-2-3 9 16,-4-2-9-16,2 0 12 15,-2 0-7-15,3 0 29 16,1-14-34-16,-2-12 4 15,-2-4-8-15,0-4 7 16,0 1-6-16,0 3 3 16,0 11 0-16,0 5 14 15,0 6-7-15,0 3 18 0,0 5 17 16,0 0-38-16,0 0 1 16,0 0-5-16,0 0-27 15,0 5 25 1,0 8-2-16,0 1 4 0,0-2 0 15,12 3-1-15,-1-3-5 16,7 0 5-16,1 0 1 16,2-3 1-16,1-4 9 15,3-1-13-15,-6-4 3 16,4 0-16-16,-3 0 13 16,-5-11 2-16,4-6-14 15,-6-5 8-15,-5 1-16 16,0 2 5-16,-6 1 16 15,-2 4-23-15,0 0 25 0,0 1 0 16,0 3 0-16,0 3 0 16,0 1 0-16,-2 3 0 15,-3 1 4-15,0 2-4 16,-1 0-7-16,-3 0-1 16,0 0 3-16,-2 8-7 15,0 4 9-15,2 4 3 16,2 5-6-16,2 3 12 15,5 5 11-15,0 1 0 16,0 1-7-16,0-4 21 16,0-4-31-16,7-7 2 15,5-4-2-15,1-2 13 16,1-6-16-16,1-4 3 0,5 0-9 16,3 0-28-16,2-10-127 15,2-12-275-15</inkml:trace>
  <inkml:trace contextRef="#ctx0" brushRef="#br0" timeOffset="2984">2088 2888 304 0,'0'0'117'0,"0"0"4"16,0 0-30-16,0 0-35 15,0 0 20-15,0 0-28 16,27-23 3-16,-27 21 16 16,2 2-16-16,-2 0-2 15,0 0-33-15,0 0-9 16,0 0-14-16,0 0 7 15,0 0-4-15,3 0-6 16,-3 0 4-16,4 0-1 16,-4 2 6-16,2 4-5 15,0 2 6-15,0-2 1 0,1-2 4 16,1-2 2-16,-2 0-5 16,-2 0-2-16,3-2 4 15,-1 0 1-15,-2 0 15 16,2 0-12-16,3 0 1 15,-3 0 11-15,2-6-19 16,-2-6-1-16,-2 3 0 16,0-2 2-16,0 1-7 15,0 5 8-15,0 0-3 16,0 3 16-16,0 0-10 16,0 2-6-16,0 0 0 15,-4 0-9-15,0 0 1 16,-3 0 6-16,0 9 0 0,0 11-12 15,3-1 12-15,0 3 1 16,2 5 0-16,2 1 1 16,0-1 2-16,0 0-2 15,8-5 0-15,10-4-12 16,2-8 27-16,0-5-24 16,5-5 21-16,4 0 3 15,0-7 17-15,0-15-32 16,-2-7 4-16,-6-3 1 15,2-1 2-15,-7-6-7 16,-5 2 0-16,-2-4-16 16,-7 1 5-16,-2 5 8 15,0 6 2-15,0 9-15 0,0 8 28 16,0 3-12-16,0 7 16 16,0-1-16-16,0 3 31 15,0 0-31-15,0 0 0 16,0 0-6-16,0 0 0 15,0 0-3-15,0 3 1 16,0 16 8-16,-2 5 0 16,-1 3 0-16,1 7 0 15,-2-1-6-15,2 4 11 16,0 0-5-16,-1 2 0 16,1-2 4-16,0-5-5 15,-1-1 1-15,3-6 0 16,0-11-6-16,0-2 14 15,0-3-8-15,0-7 0 0,0 0 0 16,0-2-12 0,0 0 1-16,0 0 11 0,5-6-18 15,10-16 11-15,1-6-3 16,0-3 3-16,0 4-9 16,-1 0 9-16,-3 8 7 15,-2 4 0-15,-3 5 7 16,-3 6-1-16,0 2 1 15,0 2-6-15,-4 0 8 16,0 0-18-16,0 0-14 0,0 0 11 16,0 4-3-1,0 8 25-15,0 4-10 0,2 0 12 16,4 3-11 0,1 0 17-16,3 1-18 0,2 1 0 15,1-3 3-15,1-2 3 16,-1-6-7-16,1-3 1 15,-1-1 0-15,0-6 21 16,3 0-18-16,6-3 3 16,5-17 13-16,-3-5-16 15,-4 0-3-15,-7-1 0 16,-3 0 4-16,-1 2-6 16,-3 2 2-16,-2 4 0 15,-1 1-6-15,-3 5 2 16,0 2 0-16,0 2 4 0,0 2 0 15,0 3 7 1,0 0-7-16,-3 3 0 0,1-2-7 16,0 2-5-16,-2 0 11 15,-3 0-2-15,1 0 3 16,-2 0-12-16,0 12 12 16,-1 4-6-16,7 4-7 15,0 2 3-15,2 2 10 16,0 1 0-16,0-4 0 15,0-1-11-15,4-3 11 16,9-6 0-16,1-1-6 16,1-3 18-16,1-6-12 15,1-1 2-15,2 0 1 16,-1 0 19-16,-1-18-20 0,-1-3-2 16,-1-3 6-16,-1 0 2 15,-1-2-8-15,-2 1 0 16,-1 8 5-16,-2 2 2 15,-3 7-3-15,-1 5-3 16,-4 0 20-16,2 3-14 16,-2 0-12-16,0 0 5 15,2 0-13-15,0 0 2 16,1 3 10-16,0 4 1 16,1 1-4-16,-2 0 7 15,0-2-3-15,-2-2 0 16,2-1 3-16,1-1-8 15,-3-2 5-15,0 0-9 16,0 0 1-16,0 0-28 0,0 0 33 16,0 0 1-1,0 0 2-15,0-9 30 0,0-3-29 16,-3 1-1-16,1 0 4 16,0 3 5-16,-2 1-9 15,2 7 12-15,-1-3-11 16,-2 3 14-16,5 0-15 15,-2 0 0-15,0 0-5 16,0 0-18-16,0 6 21 16,-1 8-5-16,3 4 7 15,0 0-7-15,0 6 7 0,0-2 0 16,0 2 1-16,11-4 6 16,3-3-12-16,-1-3 5 15,3-7 0-15,-3-5 19 16,3-2-15-16,-1 0 3 15,1-5 13-15,2-16-15 16,-2-4 1-16,-3-1-3 16,-2-5 5-16,-6 2-14 15,-1-2 15-15,-4-1-9 16,0-2 0-16,0 4 0 16,0 4 0-16,0 8 21 15,0 7-21-15,0 6 33 16,0 5-33-16,0 0 0 0,0 0-6 15,0 0-15 1,-2 2 14-16,0 12 7 0,0 0 0 16,-1 4-2-16,-1 2 2 15,2 2 0-15,-3 4-3 16,0 2 6-16,1 2-3 16,0-5 0-16,1-2 4 15,-1-2-5-15,0-7 1 16,4 0 0-16,-3-9-2 15,3-1 4-15,0 0-2 16,0-4 0-16,0 0 0 16,0 0 12-16,0 0-11 15,0 0 7-15,0 0 17 16,3-13-10-16,10-8-3 0,7-3-12 16,2 0 0-16,2-2 1 15,3 3-1-15,-2 0 0 16,-5 5-1-16,-4 8-2 15,-6 3 0-15,-8 7-4 16,2 0-31-16,-4 0 4 16,0 3-18-16,0 8 23 15,-4 6 17-15,-13-2-25 16,-3 0 30-16,0-1-3 16,2-2 10-16,5-6-6 15,4-2-2-15,6-2 8 16,3-2-5-16,0 0 13 15,0 0-2-15,5 0 45 0,13 0-50 16,2 5 13 0,4 2-1-16,-1 7-3 0,-3-1-8 15,0 2 5-15,0 1-7 16,-4-4 0-16,-5-4-8 16,-5 1-17-16,-4-7-107 15,-2-2-233-15</inkml:trace>
  <inkml:trace contextRef="#ctx0" brushRef="#br0" timeOffset="49389.28">301 3953 12 0,'0'0'35'0,"0"0"-4"16,0 0 11-16,0 0-2 15,0 0-20-15,0 0 7 0,0 0-8 16,0 0 11-16,0 0 8 15,0 0-21-15,0 0 5 16,0 0-10-16,-3 0 19 16,-3 9 52-16,-4 1-63 15,4-2 2-15,-1 2 22 16,1-1-28-16,4-4 8 16,2-3 8-16,0-2-25 15,0 0 49-15,0 0 25 16,0 0 22-16,0-2 1 15,13-15-41-15,3-8-37 16,-1-2-26-16,1-2 1 0,-3-3 8 16,-2-2-8-16,-2-1-1 15,2 5 0-15,-4 2 10 16,-1 2-13-16,1 1 3 16,-4-1 0-16,-1 4 0 15,0 3 0-15,-2 7 0 16,0 8-2-16,0-2 14 15,0 3-16-15,0-4 4 16,0 2 0-16,0 0 1 16,0-1 3-16,0 5-4 15,0-2 0-15,0 1 11 16,0 0-12-16,0 2 1 16,0-2 0-16,0 2-1 15,0 0 3-15,0 0-2 16,0 0 0-16,0 0-15 0,0 0 15 15,0 0-31-15,0 0-8 16,0 16 31-16,0 12 7 16,0 7 1-16,-2 3 0 15,2-2 8-15,0-3-11 16,0-1 3-16,0-4 0 16,0-5 1-16,0-3-1 15,8-8 0-15,3-4 0 16,1-4 4-16,1-4-8 15,3 0 4-15,1 0 0 16,1 0 4-16,1-16 20 0,-4-9-24 16,-1-2-1-1,-4-4-20-15,-1 0 17 0,-5-2-7 16,-4 3-8-16,0-2 6 16,0 4 13-16,0 2 0 15,0 2 0-15,0 10 2 16,-4 6-2-16,4 2 0 15,-2 6 0-15,2 0-9 16,-2 0-5-16,2 0-2 16,-2 0-9-16,-1 6 11 15,1 16 12-15,0 6 2 16,0 4 0-16,2 0 0 16,0 3 2-16,0-1-2 15,0-2 0-15,0 1 5 0,0 2-3 16,0-5-2-16,0-2 0 15,0-2-7-15,0-6 13 16,0-2-6-16,-2-8 0 16,0-5-39-16,-1-5 3 15,3 0-15-15,0 0 51 16,0-12-15-16,0-11-28 16,0-7-51-16,7 0-1 15,6 0 41-15,3 1 42 16,-3 4 11-16,3 3 1 15,-3 1 10-15,0 7 13 16,-6 5 10-16,2 2 17 0,-2 4 7 16,-3 3-19-16,-2 0-38 15,0 0-18-15,1 0 16 16,-3 6-28-16,5 11 20 16,-3 7 4-16,0 5 12 15,2 1 7-15,-2-2-4 16,3-2 0-16,-1-1 8 15,1-6-10-15,0-5-2 16,-1-8 10-16,2-1-14 16,-1-5 25-16,3 0 8 15,4 0-3-15,-1 0 19 16,7-11-49-16,-3-7 14 16,1-2-15-16,9 0 4 15,-8-1 8-15,4 0-12 16,-4 1 0-16,-7 3-12 0,-2 4 17 15,-4 1-5-15,-1 3 0 16,-1 2-10-16,-2-1 2 16,0 1 8-16,0 4-30 15,0-1 21-15,0 1-22 16,-2 2 27-16,-7 1-3 16,0 0 0-16,0 0 0 15,-2 0-21-15,-4 0 17 16,-1 0 4-16,1 0-3 15,1 5 5-15,5 9 2 16,3 3 6-16,3 2 11 16,3 4 5-16,0-2 4 0,3-2 20 15,12-1-42-15,7-4 14 16,5 0-14-16,0-4 8 16,-1-1 17-16,-3-9-21 15,1 0-3-15,3 0-2 16,0-7-87-16,-5-18-120 15,-6-1-304-15</inkml:trace>
  <inkml:trace contextRef="#ctx0" brushRef="#br0" timeOffset="49647.23">91 3734 535 0,'0'0'281'0,"0"0"-211"16,0 0-70-16,0 0 0 15,0 0-5-15,0 0 21 16,0 0-39-16,326-21-1 15,-266 21-190-15,-7-5-265 16</inkml:trace>
  <inkml:trace contextRef="#ctx0" brushRef="#br0" timeOffset="52030.04">1377 3792 244 0,'0'0'88'0,"0"0"-64"15,0 0 16-15,0 0-10 16,0 0 4-16,0 0 13 16,56-79-40-16,-50 55 13 15,2-2-12-15,-2-2-8 0,-2-3 20 16,-2 2-1-16,1 0 1 15,-1 4 1-15,-2 3-13 16,0 2 14-16,0 3 4 16,0 4-15-16,0 5 45 15,0 6-38-15,0 2 13 16,0 0-31-16,0 0-7 16,0 0-11-16,0 0-2 15,0 3 20-15,-7 11 21 16,1 5-20-16,-4 3-1 15,2 4 1-15,-1 4 12 16,3 6-1-16,-2 0 12 0,2 5-17 16,6-4 20-1,0-1-23-15,0-4 5 0,0-1 3 16,0-5-4-16,11-4 0 16,4-4-8-16,4-6 5 15,0-4 10-15,2-4-14 16,3-4 8-16,1 0-5 15,2 0 12-15,-6-6-10 16,2-10-6-16,-3-3 0 16,-5-2 0-16,2-4-1 15,-5-2-5-15,-3 1 2 16,-1-1-12-16,-4 3 13 16,-4 3-8-16,0 0 1 0,0 1 0 15,0 5 10 1,0 4 0-16,0 3-1 0,0 7 3 15,-2-2-4-15,-6 3-3 16,2 0 5-16,1 0-12 16,-3 0 12-16,-1 8 0 15,2 7 0-15,-2 2-3 16,7 8 3-16,0 0 0 16,2 5 2-16,0 3 6 15,0-5-7-15,4 0-1 16,7-7 0-16,3-4 5 15,-1-2-9-15,3-6 4 0,-1-3 0 16,-1-4 15 0,-3-2-13-16,-1 0-1 0,0 0 2 15,-1-8 0-15,-3-10-6 16,-2-8-27-16,4-2-4 16,-4-1 29-16,3 0 5 15,-1 4 0-15,1 4 5 16,0 6 2-16,-3 5 26 15,1 6-15-15,-5 3-8 16,0 1-10-16,0 0-4 16,0 5-30-16,2 15 21 15,-2 1 13-15,4 2 2 16,-2 1-2-16,8 1 4 16,-1-4 16-16,4 2-11 15,0-5 0-15,0-4 2 0,-1-6-4 16,-3-4-7-16,-3-4 0 15,3 0 1-15,-2 0 33 16,2-21-34-16,2-6-12 16,-2-8 0-16,-2-2-31 15,-1-2 36-15,-4 3-8 16,1 7 15-16,-3 6 5 16,0 10-5-16,0 2 20 15,0 9 18-15,0 2-25 16,0 0-3-16,0 0-10 15,0 6-30-15,0 13 28 16,2 2 2-16,0 0 0 0,4-3 8 16,2-3-3-16,3-2 1 15,-1-1-6-15,2-2 3 16,1-5 5-16,1 2 3 16,1-4-11-16,-1 0 0 15,-1-3 0-15,1 0 9 16,-1 0-9-16,0-3 1 15,-1-12-15-15,-2-3 8 16,-3-2-3-16,-5-3 7 16,-2 5-11-16,0 2 12 15,0 2-8-15,0 6 0 16,0 3 0-16,0 2-2 16,-9 3-4-16,-1 0 8 0,-2 0-4 15,-1 0 10 1,0 15 1-16,3 0 0 0,0 5-4 15,5 6 10-15,3 1 2 16,2 4 13-16,0-3-19 16,0-3 8-16,4-5-10 15,9-6 0-15,6-6-5 16,-2-8 16-16,3 0-3 16,5 0-7-16,0-13-1 15,2-10-25-15,-2-12-8 16,-2-2-9-16,-5-9 36 15,-3-7 2-15,-3 2 1 16,-3-4 3-16,-3 3 0 16,-2 9 0-16,1 4 6 0,0 11 3 15,-3 10 40-15,-2 6-18 16,0 7-1-16,0 5-16 16,0 0-14-16,0 0-8 15,0 0-21-15,0 3 26 16,0 15-2-16,0 5 10 15,0 8-5-15,-2 5 2 16,-3 4 3-16,0 8 4 16,-1 2-9-16,0 4 0 15,1-1 2-15,1-3 0 16,4-10-2-16,0-9 0 16,0-5 6-16,0-11 7 15,2-10-2-15,11-5-7 0,3 0 39 16,-1-3-21-1,6-17-4-15,-2-6-12 0,1-9 0 16,3-2-6-16,0-9 0 16,-2 0-38-16,2 0 11 15,-3 5-27-15,-7 13 29 16,-4 5 16-16,-6 14 2 16,-3 6 1-16,0 3 6 15,-3 0-14-15,-15 0 2 16,-4 12 13-16,-1 9-1 15,4 4 0-15,5-2 6 16,5 0-10-16,7 3 4 0,2-3-13 16,0 2 12-1,9-2-24-15,15-3 21 0,3 1 8 16,0-5-1-16,-7-6 16 16,-9-2-14-16,-8-5 7 15,-3 1-12-15,0 3-11 16,-5 3 11-16,-17 2 8 15,-5 0-8-15,0-4-43 16,2-8-299-16</inkml:trace>
  <inkml:trace contextRef="#ctx0" brushRef="#br0" timeOffset="52802.41">3167 3531 82 0,'0'0'103'0,"0"0"-79"16,0 0 14-16,0 0-29 15,0 0 5-15,0 0-10 0,-42-18 24 16,38 16 34-16,1 0-2 15,1 2 7-15,0 0 27 16,2 0-26-16,0-2 2 16,0 2-9-16,-2-2-24 15,2 2 14-15,-3 0-51 16,-4 0 4-16,-1 4-10 16,-3 14 6-16,-1 8 0 15,6 4 0-15,1 2 3 16,3 3-6-16,2-5 3 15,0-4 0-15,0-8-5 16,0-7-1-16,11-8-5 16,7-3 11-16,2-11 2 0,4-20 45 15,-1-10-47-15,-8 1 3 16,-5 2-10-16,-10 2 12 16,0 8-5-16,-3 3 18 15,-17 8-16-15,0 8-2 16,-4 9-3-16,-3 0 3 15,2 1-3-15,1 19-17 16,3 4-56-16,6 6-64 16,11-4-58-16,4-6-45 15</inkml:trace>
  <inkml:trace contextRef="#ctx0" brushRef="#br0" timeOffset="53209.18">3437 3292 366 0,'0'0'120'15,"0"0"-77"-15,0 0-1 16,0 0 0-16,0 0 19 16,0 0-13-16,4-68-30 15,-4 64 12-15,-7 1-28 16,-3 3 5-16,-4 0 8 15,1 0-8-15,-5 0-7 0,2 0 2 16,3 7 4-16,0 9 3 16,4 4-9-16,2 8 0 15,0 7 3-15,5 5 4 16,0 10 6-16,2 2-4 16,0 10-8-16,0 3 29 15,0 5-26-15,0-5-4 16,0-7 13-16,0-5-5 15,-2-11-8-15,-3-10 0 16,1-9 1-16,2-8 1 16,-3-9-2-16,2-4-33 15,-1-2-35-15,0 0-45 16,2-23-26-16,-1-6-349 16</inkml:trace>
  <inkml:trace contextRef="#ctx0" brushRef="#br0" timeOffset="53381.08">3225 3585 499 0,'0'0'390'0,"0"0"-259"15,0 0-71-15,0 0 3 16,0 0-63-16,0 0 23 16,67-39-51-16,-20 34 11 15,2-2-59-15,4 2-77 16,1-10-106-16,2-4-183 15</inkml:trace>
  <inkml:trace contextRef="#ctx0" brushRef="#br0" timeOffset="53792.85">3978 3208 280 0,'0'0'91'16,"0"0"-22"-16,0 0-4 16,0 0 9-16,0 0-9 15,0 0 9-15,7-56-20 16,-7 46-24-16,-7 4 37 16,-1 0-59-16,-2 1-2 15,4 4 2-15,-3 1-2 16,3 0-7-16,1 0 1 0,-2 0 0 15,0 12-11-15,-1 8 11 16,-1 8 0-16,2 5 30 16,0 13-14-16,3 4 23 15,0 6-12-15,1 10-23 16,-1 8 28-16,-1 4-31 16,1-2 4-16,-3-8-5 15,1-11 6-15,-3-15-6 16,-1-9 0-16,4-12-9 15,2-9-19-15,1-10-70 16,3-2-68-16,0-6 23 16,0-20-405-16</inkml:trace>
  <inkml:trace contextRef="#ctx0" brushRef="#br0" timeOffset="54286.81">3760 3473 689 0,'0'0'130'16,"0"0"-29"-16,0 0-76 15,0 0-22-15,0 0 10 16,0 0-12-16,221-36 2 16,-182 36-3-16,-4-5-12 15,-12 3 9-15,-4-3-2 0,-9-2 5 16,-2 3-9-16,-4 0 8 15,-2-1-14-15,-2 0 9 16,0 0-21-16,0-1-2 16,0-1 1-16,-4-1 21 15,-6 3 2-15,2-4 6 16,1 5-1-16,3 0 24 16,0 1-14-16,1 3 17 15,3-2-15-15,0 2-6 16,0 0 1-16,-3 0-7 15,-1 0 0-15,0 0 0 16,0 0 7-16,-1 9-2 0,1 7 16 16,-1 4-6-16,0 5 27 15,3 3-26-15,0 0 3 16,2-2 10-16,0 2-27 16,0 0 11-16,16-2-3 15,9-3-9-15,1-6 0 16,5-13-1-16,5-4-54 15,6-7-23-15,-2-24-127 16,1-3-126-16,-8-2-12 16</inkml:trace>
  <inkml:trace contextRef="#ctx0" brushRef="#br0" timeOffset="56580.59">4404 3414 24 0,'0'0'213'0,"0"0"-17"16,0 0-47-16,0 0-52 0,0 0-44 15,0 0 0 1,29-27-53-16,-29 27 0 0,0 0-6 15,0 0-5 1,0 0 11-16,0 0 17 0,0 0-5 16,0 0 11-16,0 0-11 15,0 0-7-15,0 0 4 16,0 0-9-16,-4 0 30 16,2 0-7-16,-3 0-5 15,1 0 18-15,-1 0-34 16,1 0 14-16,-3 0-6 15,5 0-3-15,-5-3 8 0,3-2-7 16,-1 0 2 0,0 3 20-16,1 2-24 0,0 0 5 15,-3 0-11-15,-4 0-5 16,2 0-4-16,-4 0 9 16,1 7 0-16,4 3-6 15,-5 1 6-15,3 6 0 16,-1-2-1-16,5 4 2 15,-2-2-5-15,4 6 4 16,2-1 0-16,2-1 1 16,0 2-1-16,0-3 0 15,0-5-1-15,0-2-4 16,0-1 0-16,0-5-10 16,10-6 15-16,-2-1 12 15,1 0-11-15,5 0 3 0,-1-7-4 16,3-12-34-16,1-7 10 15,1-1-28-15,-3-2-3 16,-1 5 44-16,-3 2-1 16,-2 6 12-16,-2 3 0 15,-5 8 4-15,3 0 14 16,-5 5-15-16,2 0 1 16,-2 0-4-16,2 0-7 15,2 13-7-15,-2 7 14 16,7 3 2-16,3-4 19 15,-1-1-12-15,5-2 1 16,-1-2 16-16,3-6-22 0,-3-5 3 16,1-3-1-16,1 0-2 15,-3-7-8-15,1-13 2 16,-1-8-20-16,-3-4 19 16,1-6-20-16,-3 2 20 15,1-2 2-15,2-1 2 16,-3 3 2-16,-3 2-3 15,-1 5 0-15,-1 0 43 16,-2 7-39-16,-2 8 17 16,0 4 3-16,0 6-21 15,0 4 11-15,0 0-14 16,0 0-8-16,0 0-3 16,0 0-7-16,0 0 15 0,0 9-6 15,-2 12 18 1,-7 5-6-16,3 6-3 0,-1 5 0 15,2 7 0-15,1-3 5 16,4 6-5-16,0-5 0 16,0-3 2-16,0-4 2 15,4-9-4-15,6-6 0 16,-4-8-4-16,5-8-1 16,-2-4 3-16,2 0 0 15,-2-4 2-15,5-17-5 16,-3 0-11-16,3-5-10 15,-2-4 3-15,5 0-16 0,-2 0 28 16,1 2 8 0,-6 4 3-16,-1 5 20 0,-5 1-16 15,-1 7 6-15,-3 2 19 16,0 4-25-16,0 2 5 16,2 2 4-1,-2-2-9-15,0 3 36 0,0-1-40 16,0 1 3-16,0 0-6 15,0 0 2-15,0 0-1 16,0 0-4-16,3 15 3 16,-1 10-4-16,-2 3 2 15,4 6 5-15,3-5-1 16,-1 4 8-16,4-5-7 16,-1-7 0-16,-1-4 3 15,-1-5-8-15,0-6 5 0,-7-2-32 16,0-2 22-1,0-2-83-15,0-2 93 0,2-22 16 16,3-6-13-16,1-4-6 16,0 4-4-16,1 0 7 15,0 6 0-15,0 3 11 16,-1 8-11-16,-1 3 8 16,-1 1 2-16,1 7 38 15,-3 2-23-15,1 0-23 16,-1 0-2-16,-2 0-11 15,4 11 7-15,-4 11 2 16,4 0 2-16,1 2-2 0,1-2 2 16,6-2 0-1,-1-4 15-15,-3-3-8 0,2-4-1 16,-1-6-6-16,-1-3 4 16,4 0 28-16,3-3 11 15,1-19-33-15,-3-4-5 16,-4-2-5-16,-4 3-2 15,-5 5-9-15,0 5-10 16,0 4 14-16,0 4-2 16,0 2 9-16,0 3 6 15,0 1 0-15,0-6 17 16,13 0 34-16,3-4-52 16,-1 4 19-16,-4 3-22 15,-1 1-1-15,-6 3-2 16,0 0-8-16,-2 0-13 0,-2 0-16 15,2 0 2-15,1 12 33 16,-1 2-14-16,2 4 9 16,-1 1-2-16,2 1 11 15,1-3-1-15,3 2 0 16,2-5 5-16,-2-1 1 16,0-1-6-16,1 1 0 15,-2 0-4-15,1 0 10 16,-3-3-6-16,4-1 0 15,-4-2 3-15,1-5-2 16,3-2 8-16,4 0-9 16,-1 0 45-16,5-14-39 0,-5 0 4 15,1 0-5-15,-1 2 4 16,-2-2-5-16,-1 0-4 16,-2 0 0-16,-1-1-8 15,-3 4 16-15,-1-2-8 16,-3 3 0-16,0-2 6 15,0 2-3-15,0 2-3 16,0 0-11-16,0 3 10 16,-3 0-27-16,-1 3 27 15,-1 2-20-15,-1 0 14 16,0 0 0-16,-2 0 7 16,-1 5 0-16,3 7-6 15,-3 4 8-15,2 4-2 0,3 0 0 16,-1 3 6-16,5 4 4 15,0-2-10-15,0-6 10 16,2-3-3-16,12-6 6 16,1-3-12-16,6-4 20 15,-1-3-15-15,4 0 11 16,-1-6 5-16,1-14-14 16,-3-4-4-16,-4-1-4 15,1 0 0-15,-5 0 0 16,-1 2 6-16,-6 3 5 15,3 2-8-15,-3 6-3 16,-3 3 2-16,-3 5 7 0,0 4-18 16,0 0-3-16,0 0-25 15,0 4 32-15,0 12 7 16,-5 5-2-16,5-5 6 16,0 0 2-16,0 1-3 15,9 1 11-15,3 0-12 16,1 3 29-16,1-6-30 15,-6 0 2-15,-4-3-5 16,-4-2-5-16,0-1-5 16,0 0 8-16,-15-3-11 15,-12-6-32-15,-8 0-66 16,-2 0-38-16,0-4-186 16</inkml:trace>
  <inkml:trace contextRef="#ctx0" brushRef="#br0" timeOffset="56793.5">5084 3188 580 0,'0'0'431'16,"0"0"-271"-16,0 0-73 15,0 0-46-15,0 0-13 16,0 0-22-16,107-26-6 15,-60 26 0-15,-2 0-18 0,-3 0-65 16,-8 0-119 0,-10-3-263-16</inkml:trace>
  <inkml:trace contextRef="#ctx0" brushRef="#br0" timeOffset="58921.24">570 4684 81 0,'0'0'67'0,"0"0"-12"16,0 0 29-16,0 0-28 16,0 0-30-16,0 0 20 0,-147 12 7 15,133-12 48-15,8-4 0 16,6-14-45-16,0-6-3 15,0-2 11-15,4 0-64 16,14 2 28-16,7 5-28 16,2 6-2-16,0 0 2 15,-4 8 18-15,0 5-17 16,-5 0-1-16,-3 0-20 16,-1 12 12-16,-5 14-24 15,-7 8 32-15,-2 6 13 16,0 4-9-16,-9 0-4 15,-13-2 6-15,-5-6-3 0,0-10 12 16,2-9-8 0,2-12 2-16,2-5 36 0,3 0-10 15,5 0 27-15,-1-12-21 16,1-3-24-16,5-1 25 16,-2 5-13-16,8 2 4 15,0 4 12-15,2 3-26 16,0 0 13-16,0 2-9 15,0 0-23-15,0 0 7 16,0 0-7-16,0 0-17 16,0 0 13-16,0 4-23 15,18 12 27-15,2 2 2 16,9 0 5-16,5-2-14 16,-1-8-7-16,5-3-16 15,-1-5 13-15,6 0-1 0,-1-18 16 16,0-6-16-16,-5-9-17 15,-8-3 32-15,-3-2-28 16,-2-2 31-16,-3 0-14 16,-4 2 26-16,-5 4-12 15,-4 4 13-15,-1 5-5 16,-2 10 36-16,-3 4-34 16,-2 5 7-16,0 6-1 15,0 0-12-15,0 0-8 16,0 0 3-16,0 0-17 15,0 10 11-15,-7 16 3 16,-8 6 4-16,-8 9-4 16,1 7 10-16,0 6-6 15,4 6 0-15,7 4 1 0,7 3 14 16,-2 1-15-16,6-2 0 16,0-4 11-16,0-4-3 15,0-12-8-15,0-6 0 16,8-14 3-16,3-13 0 15,2-8-3-15,5-5 0 16,0 0 31-16,-3-4-29 16,1-13 9-16,-9-6-11 15,-7-7-3-15,0-7-4 16,0-2-44-16,-29-3-31 16,-5 0 33-16,3 6 3 15,-2 7 40-15,8 9-3 0,7 10 1 16,3 8 0-16,5 2-5 15,8 0-38-15,2 0-29 16,0 0-79-16,2 7-35 16,8-2-170-16</inkml:trace>
  <inkml:trace contextRef="#ctx0" brushRef="#br0" timeOffset="60249.58">1468 4636 245 0,'0'0'125'0,"0"0"-27"0,0 0-4 16,0 0-3-16,0 0 17 16,0 0-59-16,-6-46 18 15,6 40-15-15,-3 0-5 16,3 2 14-16,-2 0-38 16,2 1 11-16,0 2 20 15,0 1-34-15,0 0 6 16,0 0-8-16,0 0-17 15,0 0-2-15,0 0-18 16,11 4 19-16,12 16-5 0,6 6 9 16,0 3-4-1,0 0 0-15,-5-5 2 0,-1-2-11 16,-8-6-14-16,-2-9-37 16,-8 0-14-16,0-7-44 15,-5 0-51-15,0 0 23 16,0-14-233-16</inkml:trace>
  <inkml:trace contextRef="#ctx0" brushRef="#br0" timeOffset="60556.4">1640 4532 180 0,'0'0'118'15,"0"0"-3"-15,0 0-42 16,0 0 16-16,0 0-6 0,0 0-27 15,0-47-14-15,0 43 5 16,0 4 2-16,0 0 17 16,0 0-35-16,0 0-31 15,-2 0-20-15,-9 15-8 16,-7 13 28-16,-2 5 8 16,0 3 1-16,-2 3 11 15,-3 0-8-15,0-5-4 16,6-5 20-16,-2-2-23 15,5-13-3-15,5 3 0 0,3-9-2 16,6-3-36 0,2-5-78-16,0 0-151 0,0 0-106 15</inkml:trace>
  <inkml:trace contextRef="#ctx0" brushRef="#br0" timeOffset="61197.92">1451 4525 3 0,'0'0'125'0,"0"0"0"16,0 0-1-16,0 0 14 0,0 0-7 15,0 0-7 1,-2-19-23-16,2 19-30 0,0 0-5 15,0 0-66-15,0 0-11 16,8 10 10-16,11 13-10 16,-2 8-14-16,1 0-89 15,-3-2-94-15,-3-7-100 16</inkml:trace>
  <inkml:trace contextRef="#ctx0" brushRef="#br0" timeOffset="63054.75">2108 4630 299 0,'0'0'241'16,"0"0"-105"-16,0 0-101 16,0 0-21-16,0 0 29 15,0 0-40-15,45-40 28 16,-36 24-13-16,-3-3-15 15,1 0 15-15,0-3-14 16,-3 0-1-16,-2 1 22 16,1-1-18-16,-3 3-7 15,0 1 0-15,0-1 6 16,0 7-2-16,0 5-1 16,0 1 3-16,0 5 19 15,0 1-22-15,0 0 0 0,0 0-3 16,0 0-18-16,0 0 17 15,0 7-22-15,0 14 23 16,-3 4 0-16,3 4 4 16,0 3-4-16,0 1 0 15,0 1 0-15,0 0 4 16,0 0-3-16,0-4-1 16,0-5 0-16,0-2 5 15,0-7-5-15,0-9 0 16,0-2 3-16,0-5-12 15,3 0 18-15,3-14-7 0,8-12-2 16,-1-4-47-16,1 0 45 16,-3 1-1-16,-1 6 6 15,2 1-1-15,-3 6-2 16,-3 1 0-16,2 7 7 16,-2 5-2-16,-1 1 16 15,-5 2-12-15,2 0-3 16,-2 0-12-16,0 2-16 15,4 12 22-15,-2 4-1 16,2-1 11-16,-1 0-9 16,4 1 14-16,0 0-5 15,1-1 30-15,1 0-23 16,3 0 9-16,-4-5-3 16,1 1-20-16,3-5 11 15,-4-4 1-15,1-4 7 0,5 0 45 16,-3 0-35-16,7-5-13 15,-3-15-19-15,3 3-4 16,-1-1-72-16,-3 2-65 16,-5 2-109-16,-3 1-255 15</inkml:trace>
  <inkml:trace contextRef="#ctx0" brushRef="#br0" timeOffset="63976.27">2608 4574 245 0,'0'0'138'0,"0"0"-69"16,0 0 0-16,0 0-38 15,0 0 3-15,0 0-6 16,0 0-28-16,0 0 20 16,0 0-4-16,0 0-11 15,0 0 34-15,0 0-1 16,0 0 9-16,0 0-31 15,0-2-11-15,0-6 0 16,0-1-2-16,0-3-1 16,0 3 18-16,-2-1-8 15,-1 2 18-15,-3-1 7 16,3 6-28-16,1-2 10 16,-1 3 3-16,1 2-10 15,2 0 10-15,-4 0-22 0,0 0-5 16,-3 0 2-16,1 9-8 15,-6 9 11 1,5 6 0-16,-1 2 0 0,-2 0 0 16,8-2 0-16,0-3 0 15,2-4-2-15,0-1 1 16,0-6-10-16,0-4-12 16,0-4-28-16,0-2 2 15,0 0-3-15,9-2 52 16,7-21-8-16,2-3-6 15,-3-1-15-15,-4 2 24 0,1 10-7 16,-6 1 5 0,0 5 7-16,1 4 0 0,0 1 10 15,0 4-9-15,-1 0 21 16,6 0-12-16,1 0-8 16,-4 14 10-16,-3 4-8 15,-1 2 7-15,0 2 12 16,-1-4-20-16,3-2 10 15,-1-4-6-15,1-7-3 16,2-2 36-16,2-3-11 16,3 0 18-16,1-3-4 15,3-16-40-15,-1-3 5 16,-3-2-8-16,-1-2 4 16,1-2-13-16,-1 0 9 15,1 0-13-15,-1-1 0 0,-4 3 0 16,-2 6 12-16,-5 6 1 15,-2 7 0-15,0 7 16 16,0 0-16-16,-2 0-43 16,-16 9 41-16,-7 16-5 15,3-3 4-15,4 0-7 16,12-3-8-16,6-5 10 16,0-1-31-16,6-1 19 15,12-2 9-15,0-1 17 16,2 2-6-16,-5-3 0 15,-1 2 6-15,-9-4-14 16,-3 0 8-16,-2-1-30 16,0 0 19-16,0-1 11 15,-5-1 18-15,-9 4-4 0,2-3-12 16,2 2-4-16,3-2-36 16,7-4-97-16,0 0-187 15</inkml:trace>
  <inkml:trace contextRef="#ctx0" brushRef="#br0" timeOffset="64974.88">3651 4281 91 0,'0'0'226'15,"0"0"-120"-15,0 0-35 16,0 0-16-16,0 0 24 15,0 0 9-15,22 0 3 16,-22 0 16-16,0 0-35 0,0 0-28 16,0 0 18-1,0 0-46-15,0 0 1 0,0 0-17 16,0 0-14-16,0 0 9 16,-6 3-4-16,-8 12 9 15,-4 5 17-15,-4 3-11 16,-3 0-6-16,1 0 0 15,-2 1 4-15,1-1 1 16,0 1-5-16,3 0 0 16,7-3 1-16,5-5 1 15,8-7-2-15,2 0 0 16,0-4 5-16,27 2 15 16,12 0 7-16,7 2-12 0,3-3-1 15,-3 2-7 1,-6-2-7-16,-9 0 0 0,-13-5 5 15,-9 2-6-15,-7-1 1 16,-2-2 0-16,0 0-11 16,0 0 8-16,0 0-1 15,0 0 2-15,0 0-22 16,0 0-51-16,0 0-91 16,0 0-96-16,8 0-134 15</inkml:trace>
  <inkml:trace contextRef="#ctx0" brushRef="#br0" timeOffset="65501.08">4018 4412 72 0,'0'0'308'15,"0"0"-195"-15,0 0-52 16,0 0 44-16,0 0-13 16,0 0 2-16,-15-23-42 15,15 13-17-15,0-1 16 16,0 0-31-16,2 3-9 16,7 1 6-16,3 0-17 15,1 3-4-15,3 4 3 0,3 0-1 16,2 0 2-16,1 0 6 15,-5 2 1-15,-1 10-14 16,-7 0-2-16,-2 2 2 16,-7 1-13-16,0-1 20 15,0 3 12-15,-3 3-12 16,-14 2 0-16,-3 4 5 16,-5-2 1-16,2-1-6 15,6-5 0-15,5-8 6 16,8-6 1-16,4-2-4 15,0-2 21-15,0 0 33 16,0 0-19-16,0 0 16 0,4 0-28 16,15 0-7-1,5 0 7-15,5-2-26 0,5-2 1 16,-1-1-7-16,0 0-17 16,-1 1-36-16,-3 0-39 15,-2 1-47-15,-7-4-71 16,-3-4-358-16</inkml:trace>
  <inkml:trace contextRef="#ctx0" brushRef="#br0" timeOffset="65891.28">4464 4342 302 0,'0'0'284'0,"0"0"-176"16,0 0-24-16,0 0 8 0,0 0-3 15,0 0-62-15,-15-19 6 16,12 19-33-16,-1 0 11 16,-3 0-22-16,-3 10 11 15,-4 8 0-15,3 8-8 16,4 0 18-16,5-2-10 16,2 0 0-16,0-4 6 15,0-3-5-15,11-8-1 16,7-2 0-16,2-7 6 15,0 0 15-15,1 0 4 0,-2-19-25 16,-3-5-1-16,-7 2-1 16,-9-1-11-16,0 2 13 15,0 3 19-15,-11 6-12 16,-3 2-7-16,-1 6 0 16,-6 4-21-16,-1 0 0 15,-5 3-53-15,3 11-30 16,6 4-43-16,9-9-131 15,9-4-119-15</inkml:trace>
  <inkml:trace contextRef="#ctx0" brushRef="#br0" timeOffset="68116.92">4857 4412 55 0,'0'0'221'0,"0"0"-62"15,0 0-96-15,0 0 38 16,0 0-41-16,0 0-9 16,51-26 0-16,-36 8-40 15,-1-1 10-15,2-5-21 16,0-2 8-16,-1-2-7 16,-1-2-1-16,-4-2 0 15,-3 0-8-15,-3 4 5 0,-2 0 3 16,-2 7 8-16,0 5 4 15,0 6 40-15,0 2-24 16,0 6-3-16,0 0-15 16,0 2-10-16,0 0-9 15,-2 0-10-15,-9 4 19 16,1 11 24-16,0 3-20 16,-1 4-3-16,3 6 9 15,-2 3-2-15,1 4 0 16,3 3 7-16,-1 0-14 15,7-1 26-15,0-6-26 0,0-1 7 16,0-3-1 0,0-8-7-16,7-3 0 0,10-4 8 15,6-5-8-15,1-6 14 16,10-1-11-16,-1 0 18 16,3-12-21-16,-3-8-31 15,-2-2 10-15,-6-4-5 16,-9 2-9-16,-5-1 15 15,-5 4-25-15,-1 1 32 16,-5 3 11-16,0 3-5 16,0-3 7-16,0 7 0 15,0 2 2-15,0 4 18 16,0 2-10-16,0-1 0 16,0 3-10-16,-5 0-12 15,-1 0 2-15,-1 0 4 0,3 0 6 16,-3 5 18-16,5 7-17 15,-3 4 9-15,3 6 9 16,2 2-19-16,0 4 14 16,0 2-13-16,0 0 4 15,4-3 5-15,8-6-10 16,1-4 0-16,1-8 3 16,-3-1 1-16,-3-5-8 15,4-3 9-15,-1 0 11 16,3-3 12-16,-1-13-28 15,3-6-1-15,-6-2 0 16,3-6-23-16,-1 1 4 0,-3-4 16 16,-3 3-9-1,1 6 11-15,-5 6 4 0,1 10 0 16,-1 5 17-16,-2 3-7 16,2 0 1-16,1 0-13 15,-1 7-2-15,0 12 2 16,2 8 1-16,0 1 3 15,1-5-3-15,-1 2 6 16,1-4-7-16,2-9 0 16,-3 1 6-16,0-6 5 15,1-4-8-15,-3-3-3 16,3 0 21-16,4 0-20 0,2-11 32 16,3-12-33-1,-4-7-2-15,-1 1 1 16,1-8-30-16,-6 1 27 0,-2 5 0 15,-2 4 8-15,0 8-3 16,0 10 18-16,0 2 2 16,2 7 34-16,0 0-44 15,-2 0-11-15,3 0 0 16,-1 0-24-16,2 16 24 16,2 1 0-16,2 3 1 15,1-4-5-15,1-2 4 16,2 0 0-16,1-4 5 15,1 0-2-15,-1-4-6 0,0-2 3 16,3-4-4 0,2 0-5-16,4 0 9 0,0 0-5 15,1-12 2-15,-4-4-28 16,-3-2 30-16,-5 2-18 16,-3 0-3-16,-6 2 19 15,-2 0-11-15,0 4 3 16,0-1 7-16,0 6-9 15,0 0 11-15,-8 1 2 16,2 3-6-16,-1 1-6 16,-1 0 9-16,-6 0 3 15,3 0-7-15,2 8 8 16,0 10-1-16,0 4 0 16,3 2 1-16,1 4 13 15,5-2-14-15,0 0 0 0,0 1 2 16,5-6 3-16,8-2 2 15,5-4-7-15,4-9-3 16,0-6 3-16,3 0 13 16,2-10 11-16,-1-14-10 15,1-6-10-15,-5-4 1 16,3 0-5-16,-5-5 2 16,-5 1-8-16,-1-3 6 15,-8-3 0-15,-1-1 4 16,-3 5-3-16,-2 4 7 15,0 8 6-15,0 10-7 16,0 8 29-16,0 6-28 0,0 4 4 16,0 0-12-1,0 0-26-15,0 0-1 0,0 7 15 16,-11 10 12-16,0 9 10 16,0 3-8-16,2 8-2 15,3 4 0-15,-2 1 10 16,6-1-16-16,2 4 6 15,0-6 0-15,0-4 5 16,2-5-1-16,12-8-1 16,-3-5-3-16,3-8-4 15,-1-6 2-15,1-3 4 16,1 0 18-16,5-7 9 16,-1-17-29-16,6-3-2 15,-4-5-9-15,-1 3-7 16,-5-1 18-16,1 5-9 0,-5 4 9 15,-5 4-1-15,1 7 4 16,-2 2-3-16,-3 5 0 16,-2 0 4-16,0 3-12 15,0 0-47-15,0 0 7 16,-7 3 48-16,-2 10 0 16,3 2 5-16,1-1-1 15,1 3 2-15,4 0 0 16,0 1-6-16,0 2 1 15,0 0 6-15,0-2-5 16,0-2-2-16,2-4 0 16,9-2 3-16,0-4-4 0,1-2 8 15,-2-2-6-15,-1-2-1 16,-4 2-9-16,-5-2-11 16,0 0-45-16,0 0-120 15,0 0-21-15,-3 0-16 16</inkml:trace>
  <inkml:trace contextRef="#ctx0" brushRef="#br0" timeOffset="68353.79">6433 4255 99 0,'0'0'347'0,"0"0"-291"15,0 0-52-15,0 0 3 16,0 0 40-16,0 0 16 16,-18 108-29-16,5-76-9 15,-3-4 18-15,3 0-31 16,-8-4-2-16,-3-3-10 16,-10-10-75-16,-3-9-473 15</inkml:trace>
  <inkml:trace contextRef="#ctx0" brushRef="#br0" timeOffset="70119.84">456 5576 37 0,'0'0'170'0,"0"0"-33"16,0 0-32-16,0 0 15 16,0 0 19-16,0 0-32 15,3-3-27-15,-3 1 7 16,0 2-33-16,0-2-2 15,0 2 7-15,0 0-48 0,0 0 17 16,0 0-20-16,0 0-3 16,0 0-2-16,0 0-3 15,0 0-14-15,0 0 12 16,0 0-31-16,0 15 10 16,0 11 23-16,0 9 0 15,0 0 9-15,0 2-8 16,4-4-1-16,-4-4 0 15,0-5 2-15,0-8-5 16,0-7 3-16,0-2 0 16,2-7 16-16,2 0-9 15,6-7 16-15,1-16-13 16,3-9-4-16,1 0-6 16,1 0 0-16,-1 1 0 15,5 3-11-15,-2 5 11 0,0 2 0 16,-3 1-8-16,1 8 7 15,-3 4 1-15,-3 4-2 16,-4 4 2-16,-6 0-15 16,4 0 1-16,-1 14-9 15,3 10 16-15,-1 7-27 16,-3 1 34-16,1-3-1 16,-3 0 5-16,0-9 8 15,0-6-9-15,2-6-3 16,0-1 0-16,-2-7 11 15,0 0-11-15,2 0 20 16,0 0-10-16,3 0 27 0,-1-15-33 16,8-9 0-1,1-3-4-15,5 0-6 0,-1-1 4 16,3-1 2-16,-7 4 0 16,8 1 3-16,-3 5-3 15,-5 8 0-15,0 2-1 16,-8 7 9-16,-3 0-2 15,-2 2-6-15,0 0-8 16,3 0 3-16,1 13-18 16,-2 10 7-16,2 8 14 15,-2-2 1-15,-2 1 1 16,5-4 0-16,-5-3-5 16,5-4 3-16,-3 0-81 15,5-7-67-15,1-4-59 16,3-8-187-16</inkml:trace>
  <inkml:trace contextRef="#ctx0" brushRef="#br0" timeOffset="71573.96">992 5680 43 0,'0'0'666'16,"0"0"-483"-16,0 0-85 16,0 0-64-16,0 0-17 15,0 0-10-15,71-19 4 16,-55 15-11-16,-3 0 0 15,-2 0 6-15,-4 0 11 16,-3 0-17-16,1-3 4 16,-1 0-4-16,-2-5-3 0,0 0 1 15,3-3-22-15,-5 1-24 16,0 0 35-16,0 2-30 16,0 1 11-16,0-1 26 15,0 7-7-15,-3 1 13 16,-1 4 15-16,-2 0-11 15,-3 0 3-15,-1 0-7 16,0 0 0-16,1 12 6 16,2 6 2-16,-2 5-1 15,2 3 15-15,3 3-11 16,2 4 15-16,2-1-18 16,0-4-3-16,0-4 2 15,0-4-6-15,11-8-2 0,5-6-2 16,1-6 3-16,6 0 39 15,-1 0-17-15,2-22-5 16,1-6-11-16,-5-2-6 16,-3-3-12-16,-3 1 5 15,-3 1 7-15,-5 1-7 16,0 5 14-16,-4 9 6 16,-2 6 42-16,0 6-20 15,0 4-32-15,0 0-3 16,0 0-49-16,0 10 49 15,-8 10 1-15,2 5 5 16,0-2 7-16,6-2-9 16,0-4-4-16,0-5 0 0,0-4-18 15,6-1 4-15,8-4 2 16,1-3-4-16,3 0 13 16,5-1-16-16,-2-16-6 15,2-2 5-15,-7 5 16 16,-9 1-2-16,-5 8 12 15,-2 2 4-15,0 3 4 16,0 0-14-16,0 0-17 16,0 0-26-16,0 14 43 15,-2 0 21-15,-3 0-21 16,0 2 6-16,5-2 16 0,0 0-16 16,0 0 8-16,0 1-1 15,0-5-13 1,10-1 27-16,5-2-27 0,3-2 0 15,1-5-7-15,4 0-53 16,2-3-7-16,-3-17-48 16,1-6-78-16,-6-2 57 15,1-1 76-15,-3 3 60 16,-1 3 26-16,-1 0 41 16,-4 5 69-16,-2 4-6 15,-5 6-45-15,-2 4-20 16,0 1-19-16,0 3-13 15,0-2-9-15,0-1-21 0,0 1 11 16,0-4 1 0,-7 0-12-16,-2 2 8 0,3 0-7 15,-3 2-3-15,2 2-1 16,-4 0-9-16,2 0 6 16,-2 2 3-16,0 12 0 15,2 4-4-15,3 6 8 16,-2 3-4-16,6-4 2 15,2 2 3-15,0-10-5 16,0-5 0-16,0-3-13 16,0-7 12-16,2 0-24 15,10 0 25-15,-1-10 41 16,2-11-31-16,3-2-10 16,-5-3 0-16,2 3 1 0,-2 2 10 15,-2 4 2-15,-2 5 8 16,-2 0 3-16,-1 7-8 15,-2 2 12-15,-2 1-24 16,0 2 1-16,0 0-10 16,0 5-32-16,0 12 18 15,2 12 19-15,-2 8 0 16,0 9 6-16,0 7-6 16,0 3 0-16,0 0 0 15,0-1 6-15,2 0-6 16,1-4 0-16,1-6 8 15,-2-4-4-15,-2-8-4 16,0-8 0-16,0-7-8 0,0-8-10 16,0-5 14-1,0-5 1-15,0 0 3 0,-4 0 39 16,-7 0 3-16,-5-14-25 16,-1-5 15-16,1-9-28 15,0-5 16-15,8-5-5 16,3-2-14-16,5 1 13 15,0-4-14-15,0 2-6 16,18-2-1-16,4 5-25 16,0 2-15-16,-2 5-58 15,3 5-100-15,-4 1-111 16,2 0-348-16</inkml:trace>
  <inkml:trace contextRef="#ctx0" brushRef="#br0" timeOffset="71930.79">1877 5395 166 0,'0'0'366'15,"0"0"-203"-15,0 0-31 16,0 0-22-16,0 0-40 15,0 0-56-15,-3-12-14 16,3 12-6-16,0 0 4 16,3 3 0-16,3 6 4 0,1 0-1 15,2 1-1-15,-2 0 0 16,-3 0-8-16,0-3 7 16,-4-2 0-16,0-5 0 15,0 0 1-15,0 0 0 16,0 0 2-16,0 0-2 15,0 0 11-15,0 0-11 16,0 0-23-16,-13 0-84 16,-5 0-137-16,-4 0-213 15</inkml:trace>
  <inkml:trace contextRef="#ctx0" brushRef="#br0" timeOffset="72050.72">1877 5395 302 0</inkml:trace>
  <inkml:trace contextRef="#ctx0" brushRef="#br0" timeOffset="72444.62">1877 5395 302 0,'-150'137'327'0,"150"-137"-240"0,0 0 13 0,0 0-60 0,0 0-4 16,0 0-35-16,58 0 5 15,-41-7 19-15,2 2 8 16,-1-2 5-16,-5-6 20 15,0 1-46-15,1-2 3 16,-1 2-8-16,-4 0-7 0,0 3 0 16,-5-4-7-1,-2 6 7-15,-2 2 1 0,0 1-1 16,0 1 0-16,0 3 4 16,0 0 5-16,-2 0-16 15,-9 0 7-15,0 0-1 16,-2 0-11-16,-1 5 8 15,-1 9 3-15,4 0 1 16,-1 4 0-16,4 1-4 16,1 1 5-16,5 3-1 15,2 0 24-15,0-2-21 16,0-1 18-16,11-3 16 0,7-3-5 16,4-4 2-16,0-5-16 15,3-3-16 1,-3-2 12-16,-2 0 4 0,0 0-2 15,-5-16-16-15,-3-2-6 16,-6 1-3-16,-1-4-43 16,-3 5-41-16,-2 2-38 15,0-2-164-15,0 2-230 16</inkml:trace>
  <inkml:trace contextRef="#ctx0" brushRef="#br0" timeOffset="74875.31">1754 4768 200 0,'0'0'178'0,"0"0"-49"16,0 0-54-16,0 0 5 16,0 0-1-16,0 0-23 15,2-62-23-15,0 52 5 16,1 0-24-16,-3 0 21 16,2 0-10-16,-2 3-10 0,0-2 17 15,0-1-13-15,0 2-3 16,0 0 19-16,2 2-31 15,-2 1 13-15,0 2-1 16,0 1-16-16,0 0 24 16,0 2-14-16,0 0-8 15,0 0-3-15,0 0 1 16,0 0-4-16,0 0 1 16,0 0-11-16,0 0 10 15,0 0-5-15,0 7 9 16,0 10-1-16,0 3 4 15,0 4-3-15,0 0 0 0,4 2 3 16,4-1 16 0,2-4-2-16,3-4-7 0,3-4 26 15,-3-4-35-15,6-8 8 16,-2-1 4-16,3 0 3 16,3-1-16-16,-6-16-12 15,1 0-105-15,-5-8-30 16,-3-1-224-16</inkml:trace>
  <inkml:trace contextRef="#ctx0" brushRef="#br0" timeOffset="75176.14">1970 4409 502 0,'0'0'134'15,"0"0"-45"-15,0 0-62 16,0 0-10-16,0 0-1 15,0 0 47-15,-16 44-13 16,16-30-34-16,0-6 0 16,0-5 31-16,2-3-36 15,12 0 37-15,1 0 18 16,1-4-38-16,-1-12-3 16,-3-3-25-16,-10 5-5 15,-2 2 0-15,0 4-21 16,0 3 10-16,-14 5-16 15,-5 0-20-15,-6 0 12 16,3 5-42-16,2 15-89 0,4 3-27 16,10-4-210-1</inkml:trace>
  <inkml:trace contextRef="#ctx0" brushRef="#br0" timeOffset="76524.87">2623 5310 393 0,'0'0'155'0,"0"0"-7"16,0 0-50-16,0 0 18 15,0 0-21-15,0 0-37 16,-7-5 13-16,7 5-51 16,0 0-10-16,19 2 2 15,14 16-5-15,9 8 5 16,12 3-12-16,-3 0 10 16,-5 0-4-16,-5 0-6 0,-12-6 0 15,-7-5-12-15,-6-6-83 16,-10-7-33-16,-6-5-104 15,0 0-44-15,0 0 58 16</inkml:trace>
  <inkml:trace contextRef="#ctx0" brushRef="#br0" timeOffset="76809.71">2936 5325 222 0,'0'0'206'0,"0"0"-65"16,0 0-4-16,0 0-32 15,0 0-26-15,0 0-7 16,0-51-43-16,0 51-6 0,0 0 8 16,0 0-23-1,0 0 4-15,-5 0-12 0,-2 0 0 16,-2 12 1-16,-4 6 6 16,-3 6-6-16,1 2 8 15,-5 3 2-15,-3 4-8 16,1 1-3-16,-2-2 6 15,6-3 5-15,7-8-7 16,1-5-6-16,10-5 2 16,0-8-113-16,0-3-107 15,23 0-126-15</inkml:trace>
  <inkml:trace contextRef="#ctx0" brushRef="#br0" timeOffset="77273.45">3078 5460 19 0,'0'0'191'0,"0"0"-120"15,0 0-12-15,0 0 51 16,0 0-1-16,0 0-6 15,11-32-29-15,-6 25 2 0,-3-2-15 16,0 1-17 0,0 2-1-16,0 0-14 0,0 4-14 15,-2 0 31-15,0 2-18 16,0 0-3-16,0 0 4 16,0 0-26-16,0 0-6 15,0 0-1-15,0 0-23 16,0 0 20-16,0 0-8 15,0 4 15-15,0 10 5 16,-4 6 1-16,0 2 2 16,-1 0 2-16,5 2-10 15,0-2 30-15,0 0-20 0,0 0 8 16,0-1-5 0,11-3-6-16,3-9 0 0,1-4-7 15,4-5-5 1,-2 0 4-16,1-5-68 0,-3-15-61 15,1-6-89-15,-5-6-200 16</inkml:trace>
  <inkml:trace contextRef="#ctx0" brushRef="#br0" timeOffset="77548.33">3260 5249 188 0,'0'0'307'0,"0"0"-152"16,0 0-128-16,0 0-19 15,0 0 7-15,0 0 26 16,0 8-8-16,0-4-28 0,2-4 3 16,6 0 39-16,-4 0 26 15,3 0-23-15,-3 0-15 16,-2 0-32-16,0-7-1 16,-2 0-2-16,0 2-9 15,0-2 3-15,0 3-10 16,0 2-29-16,-6 2-12 15,-5 0-12-15,-1 2-49 16,-1 14-33-16,5 1-73 16,-2-2-11-16</inkml:trace>
  <inkml:trace contextRef="#ctx0" brushRef="#br0" timeOffset="78998.91">3823 5378 41 0,'0'0'176'0,"0"0"-43"16,0 0-46-16,0 0 7 15,0 0-31-15,0 0-21 16,0-36 15-16,0 31-11 15,0 2-3-15,0-2 21 16,0 1-27-16,0 3-8 0,0 1 4 16,0 0-17-16,0 0 15 15,0 0-31 1,0 0 0-16,0 0-7 0,0 0-12 16,0 12 3-16,0 12 14 15,0 4 4-15,0 5 0 16,6-1-2-16,1-1 0 15,-2-2 3-15,3-5 2 16,-1-4-5-16,-3-6 0 16,1-9-3-16,-5 0 2 15,2-5-34-15,0 0 14 16,3 0 14-16,2-17-26 16,1-5-58-16,8-2 42 0,-1-2 38 15,4 1 5-15,-4 6 7 16,-1-1-1-16,-4 4 37 15,-1 2-11-15,1 4 18 16,-2 2-12-16,-3 3-17 16,1 5 16-16,2 0-31 15,-4 0-9-15,5 0 5 16,-3 8-7-16,0 4 11 16,4 2 0-16,-6-2 4 15,3 3 13-15,-1-1-17 16,2-2 1-16,0-2 21 15,1-3-22-15,2-2 11 16,-2-5-2-16,4 0 1 0,1 0 23 16,-1-14-32-16,1-8 0 15,-5-2-2-15,-1-2-12 16,-5 0 2-16,-3-2-32 16,0 0 10-16,0 3 33 15,-9 8 1-15,0 2 11 16,0 8 17-16,2 4-29 15,5 3-3-15,-4 0-8 16,1 5 11-16,0 11 17 16,3 2-17-16,2-1 10 15,0 3 11-15,0-5-12 16,16-1 0-16,6-2 9 16,0-3-2-16,5-1 15 15,-2-3-30-15,-1-5-1 0,-3 0 18 16,0 0-10-16,0-14-6 15,-1-6-2-15,-5-2 5 16,-1-5-8-16,-7 4 3 16,-3-2 0-16,-2 1-4 15,-2 7 2-15,0 2 2 16,0 8 0-16,0 2-10 16,0 5 1-16,0 0-2 15,-2 0 9-15,-5 0-19 16,-2 12 26-16,0 7-5 15,3 4 12-15,1 8 13 16,1 0 30-16,4 4-16 0,0-1-17 16,0-4 14-1,2-6-30-15,11-4-6 16,-1-8 1-16,-6-5 10 0,1-7-22 16,2 0-46-16,2 0-43 15,0-21 17-15,2-11-186 16,-6-7-260-16</inkml:trace>
  <inkml:trace contextRef="#ctx0" brushRef="#br0" timeOffset="79301.74">4420 4991 343 0,'0'0'34'15,"0"0"21"-15,0 0 25 0,0 0-12 16,0 0 1-16,0 0-38 15,-9 72 18-15,16-72 13 16,0 0 33-16,-3 0 11 16,0-8-60-16,1-8-27 15,-1-3-10-15,-4-1-6 16,0 3 10-16,0 1-13 16,-2-1 0-16,-13 8 3 15,-1 5-3-15,3 4-2 16,-1 0-10-16,3 5-30 15,0 20 32-15,6 8-59 16,3 10-31-16,2 3-41 16,0-4-102-16,0-7-85 0</inkml:trace>
  <inkml:trace contextRef="#ctx0" brushRef="#br0" timeOffset="80371.51">4620 5085 319 0,'0'0'155'0,"0"0"-40"16,0 0-6-16,0 0-10 16,0 0-1-16,0 0-41 0,0-19 0 15,0 19-16 1,0 0-13-16,0 0 19 0,0 0-39 15,0 0-3-15,0 0-5 16,0 5-19-16,0 23 19 16,0 9-2-16,0 6 6 15,5-1 8-15,2 3-9 16,0-6 0-16,1-4-3 16,-1-3 6-16,0-12-6 15,-3-8 0-15,-1-4-10 16,-3-8 2-16,0 0-53 15,0 0 15-15,0 0 9 16,0-3-40-16,0-14-27 0,0-1 40 16,-12 0 42-1,3 2 20-15,1 1 4 0,-1 6 13 16,4 3 48-16,2 1 26 16,3 4 31-16,0-1-20 15,0 0-27-15,0-2 0 16,0 1-59-16,10-1-10 15,5 1 2-15,1-4 4 16,-1 2-10-16,1-3 0 16,0-2 4-16,0-3 0 15,-3-1-4-15,-3 1-3 16,0-4 2-16,-4 2-26 0,-1-6 27 16,1 1-3-16,-4 1 3 15,2-1-2-15,-2 8 2 16,-2 1 0-16,0 3-3 15,0 2 7-15,0 5-5 16,0-2 1 0,0 3 0-16,0 0-13 0,0 0 11 15,0 0 2-15,-6 0-7 16,-2 15 2-16,-1 6 5 16,1 4 0-16,2 6-1 15,2 5-6-15,2 1 7 16,0 1 0-16,2-2-1 15,0-2 3-15,0-7-2 0,0-10 0 16,0-2 2 0,0-10-2-16,0-1 0 0,0-4 0 15,0 0-2-15,0 0 2 16,0 0 0-16,0-2 0 16,0-14-16-16,2-2 7 15,6-2-5-15,2 0 14 16,-1 4-2-16,-1 2 3 15,2 4-1-15,-2 1 0 16,-1 1 10-16,2 7-13 16,-4-2 3-16,-1 3 0 15,-4 0 0-15,2 0-20 0,0 0 18 16,-2 12-3 0,3 2 5-16,-1 0 2 0,2 1-2 15,0-3 0-15,1-4 13 16,0-1-10-16,2-2 21 15,1-3-7-15,1-2-11 16,7 0 26-16,-1 0-30 16,3 0 7-16,-2 0-2 15,-1-12-1-15,1-3-6 16,-5 0 0-16,-2-1-22 16,-5 2 1-16,-4 1-55 15,0 3-37-15,0 3-73 16,0 2-144-16</inkml:trace>
  <inkml:trace contextRef="#ctx0" brushRef="#br0" timeOffset="81391.14">5497 5085 82 0,'0'0'136'0,"0"0"-96"16,0 0-19-16,0 0 39 0,0 0 37 15,0 0-31 1,37 12-28-16,-35-5 21 0,0-2-31 15,4 5-5-15,-4 4 16 16,4-2-27-16,1 0 27 16,-1-2-25-16,0-4-7 15,-2-2 19-15,-4-2-20 16,2 1 17-16,-2-3 7 16,0 0-2-16,0 0 17 15,2 0-1-15,3-7-36 16,-3-5 7-16,0-4-10 15,2 2-1-15,-4-2 5 16,2-2-9-16,-2 0 23 0,0 4-12 16,0 2 15-16,0 6 14 15,0 3-35-15,0 3 15 16,-2 0-20 0,-6 0 3-16,-9 3-10 0,0 15 4 15,-1 7 3-15,-1 2-8 16,0 4 12-16,6 1-4 15,4-3 0-15,7 3 1 16,2-1 23-16,0-7-5 16,2-6-1-16,14-5 26 15,5-5-29-15,2-1 29 16,0-7-18-16,-1 0-23 0,0 0 17 16,0 0-20-16,1-15-4 15,-1 0 3-15,0-3-59 16,3-4-55-16,-1-3-98 15,1-3-188-15</inkml:trace>
  <inkml:trace contextRef="#ctx0" brushRef="#br0" timeOffset="82194.21">5853 5034 327 0,'0'0'181'16,"0"0"-54"-16,0 0-26 15,0 0-13-15,0 0 26 16,0 0-51-16,0-35 4 16,0 35 12-16,0 0-54 0,0 0 4 15,0 0-25-15,0 0 3 16,0 0-14-16,0 16 3 16,0 12 4-16,0 4 1 15,0 2 8-15,0 0-9 16,0 0 0-16,0-2 6 15,0 1 0-15,0-5-6 16,0-5 0-16,0-2-5 16,0-7 11-16,0-5-6 15,0-4 0-15,0-5-14 16,0 0 11-16,0 0-21 16,0 0-2-16,0-13 8 15,0-9-52-15,0 1 42 0,0-4 8 16,0 2 14-16,-2 2 6 15,-2 3 3-15,2 6 31 16,-1 2 48-16,3 4-37 16,0 5 12-16,0-2-8 15,0 3-29-15,0 0 16 16,0-1-36-16,0 1 0 16,14 0-10-16,3-3 20 15,1 3-10-15,-2 0 0 16,-1-1-17-16,-4-2 11 15,-1-1-4-15,-2-1 2 16,1-4 1-16,1-1-8 0,-2 3 9 16,1-4 3-16,-3-1 3 15,2 0-10-15,-4 1 10 16,-2-4 0-16,0 3-5 16,-2-2 18-16,0 0-13 15,0 2 20-15,0 1-16 16,0 6 29-16,0 3-32 15,0 2 0-15,0 0 12 16,0 0-4-16,0 0-9 16,0 0 0-16,0 0 3 15,0 0-5-15,0 0 2 16,0 0 0-16,0 4-9 0,0 22 3 16,0 8 6-16,-4 6 0 15,2 1 3-15,2-4-6 16,0-3 3-16,0-3 0 15,0-4-4-15,0-3 4 16,0 1-26-16,0-7-29 16,0-6-92-16,0-9-29 15,4-3-114-15,3 0-221 16</inkml:trace>
  <inkml:trace contextRef="#ctx0" brushRef="#br0" timeOffset="82846.17">6114 5143 243 0,'0'0'238'0,"0"0"-85"16,0 0-27-16,0 0 23 0,0 0-64 15,0 0 8-15,20-39-1 16,-20 39-60-16,0 0 18 16,0 0-10-16,0 0-23 15,0 0 23-15,0 0-40 16,0 0-11-16,0 0 7 15,0 5-31-15,0 7 22 16,0 5 10-16,-4 4 6 16,-5 2 13-16,2 1-16 15,-2-1 0-15,3 0-1 0,-3-4 8 16,1-4-7 0,4-3 0-16,0-5 3 0,4-2-2 15,0-3-1-15,0-2 0 16,0 0-1-16,0 0 8 15,0 0-7-15,0 0 0 16,0-7 4-16,6-12-13 16,6-8 1-16,1-1 8 15,-4-2-8-15,0-1-4 16,-2-3 12-16,1 2 0 16,-1-1 1-16,0 5-6 15,0 5 6-15,-1 2-1 16,1 7 0-16,-3 2 8 15,3 6-8-15,-4 1 6 16,-1 4-2-16,0 1 26 0,2 0-27 16,-2 0-3-1,3 0 0-15,1 0 7 0,4 0-7 16,3 10 0-16,3 10 2 16,-3 4-13-16,3 2 12 15,-3 4-1-15,-1-4 0 16,-2 1-3-16,-1-4 3 15,-3-3 0-15,0-2 2 16,-2-5-15-16,0-3 3 16,-1-2-24-16,-1-4-8 15,0-3-64-15,-2-1-26 16,0 0-41-16,0 0-68 0,0 0 85 16,-11-5-217-1</inkml:trace>
  <inkml:trace contextRef="#ctx0" brushRef="#br0" timeOffset="83291.91">6210 5179 188 0,'0'0'241'16,"0"0"-83"-16,0 0-20 16,0 0 7-16,0 0-22 15,0 0-18-15,-27 0-17 16,27-2-46-16,5-4-5 16,8-2-16-16,3 0-21 15,1-2 0-15,1 1-16 16,3 0-16-16,-2-3-31 15,4 1-33-15,1-1 30 16,1-5-49-16,-3 3 3 16,-6 2 42-16,-5 0 23 0,-5 6 47 15,-3 2 8-15,-3 2 24 16,0 2 78-16,0-2-17 16,0 2-27-16,0 0-3 15,0 0-37-15,0 0 5 16,0 0-1-16,0 0-18 15,0 0 23-15,0 0-34 16,0 0 5-16,0 0-5 16,0 0-1-16,0 8 0 15,0 16 0-15,0 8 0 16,0 6 16-16,0 0-16 16,-3-5 2-16,1-1-1 0,2-8 5 15,0-6-6-15,0-4 0 16,0-9-27-16,0-1-26 15,0-1-44-15,-2-3-41 16,0 0-49-16,-3-3-138 16</inkml:trace>
  <inkml:trace contextRef="#ctx0" brushRef="#br0" timeOffset="83731.34">6386 5057 301 0,'0'0'223'16,"0"0"-69"-16,0 0-21 15,0 0-29-15,0 0-17 16,0 0-32-16,40-120-49 0,-20 108 0 16,0 0 6-16,1 2-5 15,-4 6 18 1,-3 1-24-16,-1 3 4 0,-7 0-5 16,0 0-8-16,-2 0 7 15,-2 3-19-15,-2 7 4 16,2 4 7-16,-2 0 3 15,0-1 6-15,0 4-5 16,-4-1-12-16,-14 0 14 16,-3-2 1-16,2 0 2 15,-2-4 7-15,8-4-3 16,4-3 11-16,7 0 23 0,2-3-7 16,0 0 25-16,0 0-14 15,0 0-14-15,0 0 22 16,0 0-50-16,4 4 0 15,12 4 3-15,5 10 0 16,0 4 4-16,2 2-7 16,-3 6 0-16,-1-3-5 15,-2-1 5-15,-7-6-46 16,-2-5-5-16,-4-2-81 16,-4-5-24-16,0-6-130 15,0-2-192-15</inkml:trace>
  <inkml:trace contextRef="#ctx0" brushRef="#br0" timeOffset="89432.59">6286 4307 24 0,'0'0'11'0,"0"0"1"15,0 0 27-15,0 0 6 16,0 0 13-16,0 0 4 16,0 0-8-16,4 0 2 15,-4 0-21-15,2 0-8 0,-2 0-5 16,0 0-19 0,0 0-6-16,2 0 1 0,0 0 2 15,2 0-6-15,-4 0 10 16,2 0-4-16,0 0 2 15,-2 0 0-15,2 0 7 16,-2 0-5-16,0 0 4 16,0 0 35-16,2 0-13 15,0 0 33-15,1 0-3 16,1-2-45-16,0-7-5 16,3-3-10-16,0 1 0 15,0 2-1-15,-3 2 2 16,0 0-1-16,0 2 7 15,-1 1-6-15,2 1 12 16,-1 3-13-16,1 0 1 0,1 0-1 16,0 0 5-16,-1 0-5 15,-2 0 0-15,-1 0-14 16,0 0 13-16,-2 3-27 16,0 6 12-16,0 2 6 15,0-2 15-15,0-2-7 16,0-3 2-16,0-1 0 15,0-3 16-15,0 0-2 16,-2 0 12-16,0 0 17 16,-3 0-30-16,5 0 1 15,-3 0 11-15,3 0-14 16,0-5 16-16,0-7 1 0,0 0-24 16,10-2 9-16,5 2 0 15,3 4-6-15,-2 2-7 16,-3 4 1-16,-2 2 1 15,-4 0-2-15,-3 0-6 16,1 0 2-16,-5 0-19 16,0 12 14-16,0 1-7 15,0-1 16-15,0 5 5 16,0-3-5-16,-7 1 0 16,-6-4 1-16,1-2-1 15,1-6-19-15,3-1-18 16,1-2 2-16,2 0 33 15,3 0-6-15,2-4 8 0,0-12-3 16,2-1-20 0,14-3 20-16,-3 6 6 0,1 5 1 15,-5 1-1-15,-1 4 2 16,-2 1-3-16,-2 3 5 16,-2 0-7-16,2 0-3 15,-2 0-13-15,-2 7-5 16,0 9 15-16,0 5 3 15,-4-2 3-15,-7 1 9 16,2-6-5-16,-2-2 0 16,2-5-2-16,2-7 2 15,-2 0 5-15,1 0-7 16,-2 0 3-16,1 0 13 16,3-7-18-16,-1-5 10 0,5 2 0 15,0 0-8-15,0-2 20 16,2 5-5-16,0-4 5 15,0 5-12-15,0-2 3 16,0 4-13-16,2 2 13 16,-2 2-4-16,0 0-12 15,0 0 3-15,0 0-9 16,0 0 2-16,0 0-4 16,0 0 10-16,0 0-1 15,0 0 2-15,0 0-8 16,0 0 8-16,0 0-35 15,0 0 31-15,0 6 0 16,0 2 4-16,-5-2 0 0,0-2 2 16,1 0-2-1,2-1 0-15,-2-3 0 0,4 0 1 16,0 0 10-16,0 0-11 16,0 0 15-16,0 0-11 15,0 0 41-15,0 0-13 16,0 0-10-16,0 0 0 15,2 0-19-15,-2 0 1 16,2 0-1-16,2 0 1 16,1 0 1-16,4 0-5 15,4 0-3-15,-2 0-1 16,1 0 1-16,-6 0 1 0,-1 0-5 16,-1 0-15-1,-4 12 21-15,0-1-21 0,0-1 22 16,0 3-7-16,-2-6 11 15,-5 1-4-15,1-2 0 16,-1-3 4-16,5-2 1 16,-1-1-2-16,3 0-2 15,-2 0 42-15,2 0-22 16,0 0 9-16,-2-10-18 16,2 0-6-16,0 5 7 15,0-2-11-15,0 3-2 16,0 1 9-16,0-2-5 15,0 1-4-15,0 2 9 16,2 2-7-16,-2 0 7 16,2 0-9-16,-2 0-8 0,0 0 6 15,0 0-27-15,0 0 17 16,0 8 5-16,0 2 7 16,0-2-2-16,0-4 2 15,0-2 0-15,0-2 2 16,0 0 9-16,0 0-5 15,0 0 8-15,0 0 27 16,0-4 11-16,0-10-52 16,0 0 8-16,0 0 13 15,0-4-20-15,0 2 7 16,0 0-8-16,7 1 5 16,2 7-7-16,0 5 2 0,-3 1-12 15,4 2 11 1,-4 0-7-16,3 0 0 0,3 2 3 15,-6 12-1-15,3 2-9 16,-5 3 15-16,-2 1-11 16,-2 5 4-16,0 3 1 15,0 6 6-15,-8 0 0 16,-10 0 4-16,-4-3-12 16,-1-8 16-16,5-7-8 15,5-8 3-15,9-4 9 16,4-4-12-16,0 0 20 15,0 0 1-15,0 0 18 16,0 0-39-16,0 0-44 0,0 0-69 16,0 0-171-16,0 0-361 15</inkml:trace>
  <inkml:trace contextRef="#ctx0" brushRef="#br0" timeOffset="92701.28">327 7664 16 0,'0'0'162'15,"0"0"-73"-15,0 0 41 16,0 0-49-16,0 0 28 16,0 0-17-16,0 0-64 0,5-31-14 15,-5 31-14 1,0 0-18-16,0 0 16 0,0 0-10 15,0 5 12-15,0 2 40 16,0-4-32-16,0 1 12 16,0 0-2-16,0-4-15 15,-5 1 26-15,1 2-20 16,2-3 16-16,-1 0 12 16,3 0-18-16,0 0 24 15,0 0-6-15,0 0 1 16,0-8 13-16,0-8-51 15,0 2-7-15,3 0-4 16,10 0-1-16,0 3 6 0,1 3 1 16,3 3 10-16,-1 0-6 15,-1 4 1-15,-3 1-1 16,-3 0-6-16,-3 0-10 16,1 14 7-16,-7 2-4 15,0 4 0-15,0 2 11 16,0-1 3-16,-5 4 0 15,-10-1 0-15,-1 2-5 16,-6-4 5-16,-2-1 0 16,3-6-1-16,6-5-9 15,8-3 20-15,7-7-5 16,0 0 103-16,0 0-12 0,16-9-30 16,13-7-51-16,4-5-2 15,3 6 6-15,-7 1-19 16,0 2 0-16,-5 4-7 15,-5 2 4-15,-9 3-1 16,-3 3-16-16,-7 0-38 16,2 0-30-16,-2 0-66 15,0 0-43-15,0 3-76 16,-9-3-76-16</inkml:trace>
  <inkml:trace contextRef="#ctx0" brushRef="#br0" timeOffset="93263.96">361 7375 391 0,'0'0'78'15,"0"0"-39"-15,0 0 17 16,0 0 8-16,0 0 22 16,0 0-47-16,-29-1-12 15,20 1 4-15,-3 0-27 0,-1 0 19 16,-5 12-5-16,1 8-5 16,-4 6 37-1,1 7-18-15,3 5 7 0,-1 5 23 16,2 3-48-16,7 4 12 15,2-1 8-15,7 2-23 16,0-7 14-16,11-3-21 16,16-5-1-16,10-7 4 15,2-3 4-15,8-9-9 16,-2-9 18-16,-3-8-15 16,-4 0 23-16,-2-4-27 15,1-22 6-15,1-9-7 16,-2-7-46-16,-5-6 5 15,-6 0 25-15,-14-1-5 16,-6 3 9-16,-5-3-21 0,-8 5 29 16,-20 3 2-1,-8 5-3-15,0 6 5 0,-4 10 0 16,5 8 4-16,-4 8-12 16,2 4 8-16,3 0-6 15,3 4-12-15,11 12-93 16,9 0-29-16,11 0-106 15,2-3-158-15</inkml:trace>
  <inkml:trace contextRef="#ctx0" brushRef="#br0" timeOffset="95147.29">1114 7342 170 0,'0'0'81'15,"0"0"-20"-15,0 0 35 16,0 0 22-16,0 0-48 16,0 0-8-16,0 0 0 15,-74 15-13-15,74-12 32 16,0-3-2-16,0 0 10 15,14 0-21-15,11 0-68 0,15 0 34 16,6-13-28 0,1 1 7-16,3 0 6 15,-11 2-19-15,-5 0-2 16,-7 2 0-16,-10 2-35 0,-5-1 7 16,-8 4 2-16,-4 1-34 15,0 2-23-15,0 0-56 16,0 0-24-16,-9 0 34 15,-7 2-83-15,-1 8-23 16</inkml:trace>
  <inkml:trace contextRef="#ctx0" brushRef="#br0" timeOffset="95411.24">1262 7325 75 0,'0'0'188'0,"0"0"-45"0,0 0-7 15,0 0-37-15,0 0-32 16,0 0 21-16,-16 0-31 15,16 0 4-15,0 0-12 16,0 0-14-16,0 0 10 16,0 6-42-16,0 14 4 15,-3 10 7-15,3 12-12 16,-4 6 11-16,0 5-13 16,-4-2 6-16,4 2 0 15,-2-4-6-15,-1-8 0 16,1-3-4-16,0-8-53 15,6-8-48-15,0-3-75 16,0-10-100-16,0-5-114 0</inkml:trace>
  <inkml:trace contextRef="#ctx0" brushRef="#br0" timeOffset="96293.11">1254 7840 345 0,'0'0'281'0,"0"0"-161"15,0 0-42-15,0 0-35 16,0 0 5-16,0 0-4 16,37-52 8-16,-29 32 1 15,1-4-44-15,-3-5 7 16,6-3-16-16,-1 1 8 0,0-3 0 16,0-1-8-16,-4 4 0 15,-3 0-2-15,-2 12 5 16,-2 5-3-16,0 7 28 15,0 5-23-15,0 2 13 16,0 0-18-16,0 0-14 16,0 0 6-16,0 11-7 15,0 6 15-15,0 5 0 16,0-5 5-16,0-3-16 16,0-4 9-16,3-2-12 15,6-4 11-15,0-4-22 16,-1 0 16-16,4 0 0 15,3 0 3-15,1-17-7 16,2 2-6-16,-2-3 0 16,-3 3 14-16,-5 5 1 0,0 5 4 15,-6 2 6-15,0 3-5 16,-2 0-1-16,0 0-9 16,0 0-34-16,0 14 38 15,0 6 5-15,0 3 2 16,0 0 17-16,0 2 1 15,0-1 10-15,0-7-25 16,0 2 0-16,0-6 17 16,2-4-21-16,9-4 14 15,3-5 0-15,1 0 5 16,3 0 12-16,0 0-27 16,0-5 3-16,-3-11 5 0,1 0-7 15,-3-2-6-15,1 0 0 16,-3-1 1-16,-3-1-14 15,0 2 7-15,-2 3 3 16,-4 1 2-16,-2 2-14 16,0 2 12-16,0 3 3 15,0 1 0-15,0 4-4 16,0 2 4-16,-2-2-5 16,-6 2-3-16,-4 0 0 15,3 0 4-15,1 0 4 16,-2 0-2-16,1 0-7 15,3 9 8-15,-3 2 1 16,0 4-2-16,2 5 8 0,5 2 6 16,2 2 14-16,0 0-7 15,0 0 23-15,9-2-29 16,7-3-1-16,1-2 5 16,3-5-12-16,-1-4 0 15,-2-6 2-15,-1-2-2 16,-3 0-10-16,3-7-48 15,-3-14-34-15,5-5-7 16,-1-6-87-16,4 0-88 16,-1 3-127-16</inkml:trace>
  <inkml:trace contextRef="#ctx0" brushRef="#br0" timeOffset="97261.45">1914 7488 19 0,'0'0'175'16,"0"0"-50"-1,0 0-49-15,0 0-25 0,0 0-9 16,0 0 17-16,29-7 14 15,-27 11-26-15,3 1-12 16,-3 0 8-16,-2-1-5 16,2 3-18-16,-2-3 11 15,0-3-12-15,2 1-2 16,-2-2 2-16,0 2-13 16,0-2 16-16,0 0-9 15,0 0-12-15,0 0 26 16,0 0-19-16,0 0 17 15,0 0 29-15,0 0-17 0,0 0 5 16,0-4-30 0,0-4-9-16,0 2 10 15,0 1-9-15,0-2-2 16,0 3 21-16,-2 2-23 0,0 2 16 16,0 0-16-16,-5 0-24 15,-1 0 23-15,-2 0-9 16,-5 9 10-16,4 6-2 15,-3 3 6-15,1 4-4 16,4 2 0-16,-2 5 0 16,7-3 6-16,-3 0-4 15,5-4-2-15,2-6 3 0,0-4 7 16,0-7-10 0,0-2 0-16,0-3 5 0,0 0-7 15,0 0 9-15,6-8 9 16,12-12-16-16,2-4-19 15,0-5 13-15,-2 3-1 16,0 5 7-16,-3 3-6 16,-3 6 6-16,-1 3 0 15,-7 6-2-15,0 3-8 16,2 0 3-16,-4 0-17 16,2 12-12-16,0 7 34 15,1 4 2-15,1-2 0 16,2 0 5-16,0-5 0 15,1-4 11-15,-1-8-9 16,4-4-6-16,-1 0 28 0,3 0-1 16,-3-8-12-16,2-10-8 15,1-6-1-15,-4-3-7 16,2 1 0-16,-5-3 2 16,1-6-1-16,-3 2-1 15,-1-6 0-15,-2 0-1 16,-2 4 4-16,0 3 9 15,0 4-5-15,0 7-6 16,0 1 22-16,0 10-18 16,0 5 10-16,0 3-12 15,0 2 1-15,0 0-8 16,0 0-1-16,0 0-9 0,0 0 7 16,0 0-13-16,0 14 19 15,0 9-7-15,-4 12 16 16,-1 0-8-16,1 8 0 15,0 1 0-15,4 0 2 16,0-2 1-16,0-3-3 16,0-5 0-16,0-6 7 15,2-6-5-15,7-8-2 16,0-4-17-16,0-4 11 16,-3-6-43-16,1 0 8 15,5 0 8-15,-2-12-73 16,1-10-105-16,1-4-89 15,-6-1-189-15</inkml:trace>
  <inkml:trace contextRef="#ctx0" brushRef="#br0" timeOffset="97472.88">2122 7432 390 0,'0'0'379'16,"0"0"-270"-16,0 0-4 15,0 0 11-15,0 0-93 16,0 0-3-16,100-39-13 16,-73 25 0-16,-1 0 0 15,-5 2-7-15,-4-1-54 16,-1 6-10-16,-5 2-69 16,-2 0-92-16,-9 3-278 0</inkml:trace>
  <inkml:trace contextRef="#ctx0" brushRef="#br0" timeOffset="99031.04">2868 7553 266 0,'0'0'149'16,"0"0"-82"-16,0 0-20 16,0 0 5-16,0 0 10 15,0 0-42-15,22-89 13 16,-17 60 10-16,0 1-20 16,-1-4 12-16,1-3-20 15,-3 2-1-15,0-4 25 16,0 5-35-16,-2 1 22 15,0 2 5-15,0 8-17 0,0 5 43 16,0 3-36-16,0 5 4 16,0 6 12-16,0 2-37 15,0 0-2-15,-2 0-11 16,-4 0 13-16,-6 10-4 16,3 8 4-16,-2 7 0 15,2 7-2-15,2 3 12 16,3 8-5-16,2 4 8 15,2-1-12-15,0 0 29 16,0-5-26-16,0-3 1 16,11-8 4-16,5-7 2 15,-1-8-11-15,3-8 0 16,0-6 1-16,0-1 36 16,2 0-32-16,-3-15-4 0,1-7-1 15,1-5-1-15,-4-5-10 16,-1 0-2-16,-4-4-26 15,1-4 39-15,-4 2-22 16,0 0 16-16,-5 1 3 16,-2 6-8-16,0 3 11 15,0 6 0-15,0 6 0 16,0 5 14-16,0 6-12 16,0 2 0-16,0 3-2 15,0 0-11-15,0 0-12 16,0 15 4-16,0 6 19 15,-4 8 10-15,-3 4-9 16,2 6-1-16,3 3 3 0,0 0 6 16,2 1-9-16,0-2 12 15,0 0-10-15,0-5 26 16,0-4-22-16,0-9 0 16,0-6 0-16,-2-7 1 15,2-5-7-15,0-2 4 16,0-3-3-16,0 0 39 15,0 0-31-15,0-8 1 16,6-12-10-16,6-2-41 16,1-3 26-16,1-4-21 15,3 0-7-15,1 1 41 16,2 2-11-16,-2 6 13 0,-1 6 12 16,-3 4-6-16,-5 4 6 15,-5 4-12-15,-2 2 8 16,4 0-20-16,-4 0 4 15,0 16-10-15,0 4 11 16,0 2 14-16,-2 2-1 16,2-2-6-16,-2 1 7 15,0-4 6-15,3-4-13 16,1-8 3-16,0-2 12 16,6-5-13-16,-2 0 19 15,3 0 21-15,1 0-29 16,1-5 7-16,-2-5-20 15,0-6 0-15,0 1-15 16,1-6-27-16,-6-2 19 0,3 2 0 16,-5-3 5-16,3 2 10 15,0 2 8-15,-2 3 0 16,-1 5-3-16,0 5 0 16,-4 0 0-16,0 7 2 15,0 0-14-15,0 0 11 16,0 0-45-16,-2 0 5 15,-11 17 40-15,-1 3-8 16,3 1 12-16,-2 8 9 16,6 1 12-16,5-1 24 15,2-4-26-15,0-3-4 16,2-5 18-16,16-5-24 16,2-6 19-16,2-5-2 0,-3-1-8 15,-2 0 14-15,-1-7-32 16,-3-15-22-16,-1-3-63 15,-6-3-62-15,-6 2-83 16,0-2-227-16</inkml:trace>
  <inkml:trace contextRef="#ctx0" brushRef="#br0" timeOffset="99252.91">2806 7339 637 0,'0'0'260'16,"0"0"-126"-1,0 0-56-15,0 0-78 0,0 0 7 16,0 0 7-16,180-43-13 16,-137 36-1-16,-7 3-21 15,-5 0-130-15,-6-2-102 16,-3 1-240-16</inkml:trace>
  <inkml:trace contextRef="#ctx0" brushRef="#br0" timeOffset="102000.08">4101 7270 72 0,'0'0'132'0,"0"0"-24"16,0 0-37-16,0 0-34 15,0 0-3-15,0 0-10 16,18 29 9-16,-18-23-3 16,0-3-10-16,0 0 0 15,0-1 23-15,0-2-3 16,0 0 4-16,0 0-12 16,0 0 6-16,0 0 11 15,0 0-7-15,0 0 35 16,0 0-23-16,0-6-38 15,-2-5-5-15,-5-3-7 16,-2 2-4-16,0 3 12 0,-2 1-10 16,2 2 18-16,3 2-20 15,-1 1 4-15,-3 3-10 16,2 0 9-16,-3 0-3 16,-5 0 0-16,1 13-1 15,-3 7 0-15,3 2 1 16,1 4 0-16,3 4-3 15,7 0 11-15,1-2-5 16,3-2-3-16,0-6 3 16,0-5-7-16,13-7 2 15,3-7 2-15,2-1 10 16,4-1 0-16,3-25 5 0,-4-6-15 16,0-9-18-16,-3 1 18 15,-7-3 0-15,0 0 3 16,-4 1-4-16,-5-3 12 15,3 6-11-15,-3-2 11 16,0 7-3-16,2 6 19 16,-2 6-20-16,-2 4 4 15,0 8 19-15,0 3-29 16,0 4 12-16,0 3-13 16,0 0-11-16,0 0 10 15,0 0-14-15,0 0 3 16,0 0 2-16,-2 12 13 15,-6 11-3-15,-4 2 0 0,3 8 2 16,1 5 3 0,1 3-5-16,5 5 0 0,2 1 3 15,0-1 1 1,0-2-4-16,0-3 0 0,0-10 6 16,6-7-2-16,3-6-3 15,0-7-1-15,-2-10 7 16,2-1 4-16,4 0 6 15,1 0 4-15,5-16-11 16,1-6 10-16,1-4-20 16,-2-1-13-16,-3 4 5 15,3-1-11-15,-9 8 17 16,1 2 0-16,-1 7 2 16,-6-2-8-16,3 5 8 0,-3 3 0 15,0 1-7-15,-2 0 8 16,0 0-3-16,-2 0 2 15,3 0-4-15,-3 0-5 16,0 0-3-16,3 0 12 16,-1 2-8-16,0 5 13 15,0-2-5-15,0 0 0 16,-2-1 3-16,3-1 1 16,1-3-4-16,-4 3 0 15,2-3 2-15,0 2 7 16,-2-2-9-16,2 0 0 15,0 0 5-15,3 0 8 0,-2 0-12 16,1 0 7-16,1-8 2 16,-5-1-10-1,0-4 0-15,0 1-2 0,0 2 4 16,0 2-9-16,0 2 7 16,0 2-1-16,-3 4-6 15,-1 0-18-15,-3 0 17 16,-4 0 6-16,-2 16 2 15,1 7-6-15,-1 0 6 16,5 3 0-16,0 0-1 16,6 0 9-16,2-2-8 15,0-6 0-15,0-4 3 16,0-6-8-16,0-6 5 16,0-2-18-16,0 0 14 0,0 0 8 15,10-3 5-15,3-14-9 16,-3-3-26-16,6-2 24 15,-3 0-22-15,1-1 22 16,-1 6-9-16,-1 3 22 16,-6 6-11-16,-3 6 12 15,-1 2-6-15,2 0-12 16,0 0-7-16,3 16-9 16,-2 4 18-16,-3-3 1 15,7 4 3-15,2-7 7 16,-2-2-6-16,2-6 22 15,-2-6-21-15,0 0-1 0,6 0 47 16,2-7-39 0,-2-14 10-16,3-7-19 0,-5-4 5 15,3-4-14-15,-5-2 9 16,-3-4 0-16,2-3-5 16,-8 1 12-16,0-2-7 15,0 4 0-15,-2 6 6 16,0 6 13-16,0 8-16 15,0 8 2-15,0 6 0 16,0 6-5-16,0 2-1 16,0 0-7-16,0 0-13 15,0 0 16-15,0 2-3 0,-2 14 8 16,-5 5-1 0,0 5 2-16,3 7-1 0,4 3 0 15,-2 8 5-15,2 0-1 16,0-1-4-16,0 1 0 15,2-6-2-15,7-3 9 16,2-3-7-16,-2-11 0 16,2-5 3-16,-2-10-2 15,0-4-1-15,2-2 0 16,1 0 35-16,3-8-34 16,1-8 6-16,-1-4-7 15,3-2-6-15,-1-2-2 16,-1 2 4-16,1 2 4 15,-5 0 0-15,-1 7 1 16,-1 2-1-16,-4 4 0 0,-1 6 3 16,-1 1-3-16,-2 0 0 15,0 0-12-15,0 1 8 16,3 12-24-16,-2-1 22 16,-3-1 3-16,2 0 3 15,-2-3-5-15,0 0 6 16,0 0-1-16,0-3 1 15,0 0 6-15,0-3-7 16,0 0 0-16,0-2 6 16,2 0 12-16,-2 0-13 15,2 0 4-15,-2 0 8 16,0 0-13-16,0-9-1 0,0-4-3 16,0-2 0-16,0 3-6 15,0 2 6-15,0 5 0 16,0 1-3-16,-4 1-14 15,-6 3 8-15,2 0-5 16,-1 0 1-16,-5 17 8 16,1 7 4-16,5 2 1 15,0 2-2-15,4-2 9 16,4-4-9-16,0-3 2 16,0-2 0-16,0-7-10 15,2-3 10-15,2-7-10 16,2 0 8-16,0 0 4 15,1-5 19-15,-1-11-21 0,1-2-14 16,4-4 10 0,0-2-44-16,3 0 15 0,-3 4 17 15,-3 4-3-15,0 4 19 16,-4 6 0-16,-2 6 4 16,-2 0 0-16,3 0-4 15,-3 1-31-15,2 16 31 16,2 4 8-16,0 4 22 15,3-1-8-15,5-2-9 16,-2-6 24-16,1-2-15 16,3-8 4-16,-1-2 2 15,1-2-23-15,-1-2 11 16,3 0-6-16,-7-2-7 16,-1-12-6-16,-2-2-24 0,-6-4-34 15,0-2-67-15,0-2-109 16,-17-3-291-16</inkml:trace>
  <inkml:trace contextRef="#ctx0" brushRef="#br0" timeOffset="102227.95">4535 7115 199 0,'0'0'363'0,"0"0"-193"15,0 0 40-15,0 0-41 16,0 0-111-16,0 0-8 0,83-46-6 16,-50 31-44-16,3 3 14 15,-5 2-14-15,-2 2-11 16,-4 0 9-16,-5 3-82 16,-9 0-78-16,-4 1-204 15</inkml:trace>
  <inkml:trace contextRef="#ctx0" brushRef="#br0" timeOffset="110731.43">5499 7305 144 0,'0'0'224'15,"0"0"-131"-15,0 0-17 16,0 0 54-16,0 0-32 0,0 0-10 16,0 0 9-16,0 0-30 15,0 0 14-15,4 0-6 16,2 0-39-16,6-6 13 16,3-11-26-16,1-2-18 15,5-6 2-15,-4-4-2 16,3-3-5-16,-4 0 0 15,-5-3-1-15,-4 3-9 16,-3 0 3-16,-4 2 7 16,0 2-4-16,0 4-7 15,0 0 11-15,-2 4 0 16,-5 0 0-16,1 3 2 16,3 6-2-16,-1 2 0 0,4 4-1 15,-3 3 7-15,3 0-6 16,-2 2 0-16,2 0 4 15,0 0-6-15,0 0 2 16,0 0 0-16,0 0-1 16,0 0-12-16,0 0 8 15,0 7-5-15,0 15 10 16,-2 13-4-16,2 7 7 16,0 12-3-16,0 12 1 15,0 7 10-15,0 9-11 16,9 6 0-16,2 2 5 15,2-1 7-15,1-8-9 0,-3-8-2 16,0-14-1-16,-1-8 4 16,-2-15-4-16,-1-14 0 15,-3-13 3-15,0-3 6 16,4-6-5-16,0-7 11 16,11-18 9-16,-4-14-17 15,3-1-11-15,-7 1 4 16,-9-2-20-16,-2 1 17 15,0-1-29-15,-2 3-9 16,-17 1 21-16,-2 6 0 16,-6 5 20-16,0 4 0 15,0 4 5-15,3 4-2 16,4 4-3-16,4 2 0 16,5-1 0-16,7 4 7 0,2-4 0 15,2 0 8-15,0-6-10 16,0 1 1-16,13-7-3 15,5-2-3-15,-1 1 3 16,-1 3 2-16,2-1-5 16,-2 0 0-16,-1 4-5 15,-1-3-1-15,-4 4 6 16,1 3 0-16,-1 1 0 16,-4 6 0-16,-1 1 0 15,-5 4 0-15,0 0 1 16,0 0-12-16,0 0 2 0,0 0-11 15,0 0 9-15,0 11-9 16,0 7 20-16,0 3 0 16,0 2 5-16,6 1-3 15,6 1 1-15,3-6-3 16,-1-5 4-16,-1-3 2 16,-2-7-5-16,0-4 9 15,-2 0-9-15,0 0 21 16,-2-16-22-16,-5 0-7 15,0-6 3-15,-2-2-19 16,0-6 17-16,0 1 0 16,0 1 6-16,0 2-12 15,-4 9 17-15,-5 2-5 16,-4 5 4-16,2 3 1 16,-3 4-10-16,1 1 3 0,-1 2-5 15,1 0-8-15,1 0 11 16,6 0 4-16,-1 5-4 15,5 7 8-15,2 3-4 16,0 3 9-16,5 2 0 16,13 0 21-16,1-3-28 15,4-8 6-15,-3-4 4 16,2-5-10-16,-2 0 26 16,0-10-12-16,0-15-14 15,-2-1 10-15,-3-4-6 16,-1-2-6-16,-3 0 0 15,-1 2-8-15,-6 2 8 0,0 4 0 16,-2 6 2-16,0 7-2 16,-2 6 0-16,0 5-1 15,0 0-1-15,0 0-24 16,0 0 11-16,0 2 7 16,-2 16 8-16,-4-1-4 15,4-3 4-15,2 1-14 16,0-3-2-16,0-4-24 15,0-2 14-15,2-1 2 16,6 2 24-16,-1-2-4 16,3 4 4-16,-4 2-2 15,3-2-1-15,-5 1 2 16,2-3-2-16,2 2 3 16,-2-1 0-16,3 0 26 0,-5 2-9 15,4 2 9-15,-4-2-9 16,3-2-10-16,-1-3 18 15,0-4-7-15,6-1-7 16,-3 0 31-16,4 0-33 16,3-6 8-16,2-10-17 15,2-6-1-15,2-5-3 16,1 1-41-16,-4-1-24 16,-5 1-81-16,-5 4-146 15,-5 2-311-15</inkml:trace>
  <inkml:trace contextRef="#ctx0" brushRef="#br0" timeOffset="126523.83">710 8275 157 0,'2'-1'106'16,"4"-3"-4"-16,-4-1 0 15,2 3 2-15,-4 0-17 16,0-2-35-16,0 3 24 16,0 1-28-16,0 0-4 15,0 0 0-15,0 0-35 0,0-3 17 16,0 2-7-1,0-4-7-15,0 1 27 0,2 1-35 16,-2-4 8 0,2 2 22-16,-2 0-32 0,0 1 21 15,0 4-9-15,0 0-11 16,0 0 14-16,0 0-17 16,0 0-4-16,0 0-1 15,0 0-23-15,0 0 18 16,-4 0-12-16,-8 10 22 15,-5 10 10-15,-1 6-8 16,1 5 6-16,-2 3-6 0,6 2 9 16,-1 4-10-1,6-3 7-15,4 2-8 0,4-5 12 16,0-2-7 0,4-1-5-16,14-12 5 0,-1 0 3 15,4-11-5-15,1-5 8 16,-2-3-10-16,2 0 59 15,1-10-43-15,-2-14 1 16,6-4-14-16,-4-5-1 16,-3-2-3-16,-11 1 0 15,-7-1 1-15,-2-6-7 16,0 3 6-16,0 0 0 16,-4 4-7-16,-19 3-2 15,4 7 7-15,-2 5 2 16,5 6-7-16,5 9-3 15,1 1-1-15,-2 3-6 16,1 0 5-16,-3 0-3 0,-1 9 15 16,-3 7-1-16,3 5 7 15,1 2-3-15,3 5-3 16,5 4 0-16,6 3 1 16,0-1 6-16,0 0-10 15,10-7 3-15,13 2 0 16,2-7-3-16,1-8 12 15,0-4-6-15,6-6-3 16,2-4 12-16,-1 0-4 16,-4 0-4-16,-7-8-1 15,-4-5 12-15,-7-4-15 16,3-3-8-16,-6-1 6 0,-1 0-14 16,-1 5 16-16,-3 4 0 15,0 3 3-15,-1 9-15 16,-2 0 12-16,0 0-7 15,0 0 3-15,0 0-30 16,0 0 25-16,0 0-13 16,0 12 22-16,0 8-4 15,-2 3 7-15,2 3-3 16,0 0 0-16,0 0 4 16,0-6-4-16,0-2 0 15,4-4 4-15,5-5-5 16,1-2 1-16,0-5 0 15,1-2 6-15,-3 0-6 0,2 0 22 16,-1-4-15 0,1-14 4-16,0 0-22 0,1-4-7 15,0 0 8-15,0-2-14 16,-2 2-1-16,-3 0 18 16,-1 2 7-16,0 0 0 15,-5 4-13-15,2 2 16 16,-2 2-3-16,0 8 0 15,0 0 10-15,0 4 1 16,0 0-11-16,0 0-13 16,0 0 12-16,0 0-23 15,0 0 8-15,0 12 12 0,0 6 8 16,0 3-4-16,0 4 0 16,5-4 0-16,1 6 2 15,3-5 1-15,2-2-3 16,0-6 0-16,0-4 10 15,1-8-10-15,-1-2 3 16,-3 0-2-16,4 0 39 16,1-10-23-16,1-10-4 15,1-4-13-15,-1-2 2 16,-3-6-5-16,-3-2-1 16,-3 0-8-16,0-2 9 15,-5 0-6-15,0 1 9 16,0 5 0-16,0 6 2 0,0 4 21 15,0 6-15-15,0 0-4 16,0 6 25-16,0 0-29 16,0 4 20-16,0 1-11 15,0 3-4-15,0 0 4 16,0 0-9-16,0 0-16 16,0 0 14-16,0 0-34 15,0 9 36-15,0 16-4 16,0 6 13-16,0 8-7 15,0 3-2-15,0 5 0 16,0 2-1-16,0-1 4 16,4-4-3-16,0-8 0 0,1-4 5 15,1-8-7 1,1-6 2-16,0-8 0 0,2-6 2 16,2-4-1-16,5 0-1 15,1 0 0-15,3-5-21 16,-1-14-71-16,-7-1-116 15,-1 1-179-15,-8-1 1 16</inkml:trace>
  <inkml:trace contextRef="#ctx0" brushRef="#br0" timeOffset="126727.17">1254 8433 369 0,'0'0'279'0,"0"0"-128"15,0 0 8-15,0 0 15 0,0 0-105 16,0 0-24-16,41-52-18 16,-12 32-21-16,-3 3 9 15,-1 2-15-15,-5 4-10 16,0 0 8-16,-5 5-120 16,4 1-75-16,-6 0-191 15</inkml:trace>
  <inkml:trace contextRef="#ctx0" brushRef="#br0" timeOffset="128353.01">1518 8173 76 0,'0'0'137'0,"0"0"-82"0,0 0 48 16,0 0 1-16,0 0 35 15,0 0-31-15,-11-80-9 16,9 72-14-16,2 6-28 16,0 0 9-16,0 2-22 15,0 0-15-15,0 0-15 16,0 0-13-16,0 0-2 16,0 0-10-16,-4 2 2 15,4 14 2-15,0 9 7 16,0 8 0-16,0 7 16 0,0 6-9 15,0 2 0 1,0 7 0-16,0-6-4 0,4-3 13 16,2-7-16-16,1-8 0 15,1-8 7-15,2-7 2 16,-2-8-9-16,3-4 0 16,1-4 0-16,1 0 25 15,3-7-23-15,-3-12 9 16,-2 1 1-16,-2-8-2 15,-2-2-10-15,-1-4 0 16,-4-2 4-16,3 1-3 16,2 4-1-16,0 3 0 15,-1 5 1-15,-2 6 6 16,3 2-7-16,-3 4 0 0,-1 0 4 16,2 4 15-16,-5 2-18 15,2 1-1-15,-2 2 11 16,0 0 1-16,0 0-12 15,0 0 0-15,0 0-2 16,0 0-9-16,2 7-6 16,0 14 17-16,2 9-14 15,1 4 16-15,-1 2-2 16,1-2 0-16,-2-2 2 16,3-1 4-16,0-7-6 15,1-4 0-15,3-4 2 16,-6-10 6-16,5-2-10 15,-1-4 2-15,2 0 0 0,1 0 8 16,-1 0-8-16,2-12 0 16,1-5-9-16,1-4-7 15,-1-1 14-15,0-4 1 16,-1-2-20-16,-4 0 18 16,-1-2-15-16,0 4 18 15,-5 4-8-15,3 0 5 16,-5 5 3-16,0 5 0 15,0 0 2-15,0 7-17 16,0 0 13-16,0 1 2 16,0 2-14-16,-7 2 17 15,-2 0-6-15,2 0 3 0,-2 0 0 16,0 0-2-16,2 0 2 16,1 0 0-16,-1 9-6 15,3 5 4-15,-5 6 2 16,4 6 0-16,1 6 1 15,4 1 3-15,0 2-4 16,0-1 0-16,0-8-6 16,9 0 21-16,4-4-15 15,-2-8 0-15,-2-6 3 16,0-8-14-16,0 0 22 16,2 0 3-16,1-8 22 15,-2-10-35-15,1-7 6 16,1-1-7-16,-3-7 9 0,-1-4-8 15,6 0 3 1,-3 1-4-16,3 7 8 0,-3 9-1 16,-5 11 6-16,-4 6-13 15,-2 3-8-15,0 0 8 16,0 0-34-16,0 0 34 16,2 10-7-16,2 1-7 15,0-4-8-15,0 4-2 16,1-3 0-16,-3-1 22 15,0 4-21-15,2-1 20 16,0 3-3-16,2 6-12 16,0-1-14-16,-4 3 15 15,5-4 16-15,1 1-6 16,2-2 7-16,1 0 0 0,-2-4 0 16,0 0 2-16,0-6-2 15,2 1 16-15,-2-6-6 16,0 1 30-16,-1-2-36 15,4 0 2-15,-3 0 6 16,-1-2-8-16,3-12 3 16,-1-5-7-16,3-7 6 15,3-6-12-15,-1-5 0 16,1-3 1-16,-1-1-3 16,-1 7-5-16,-5 5 13 15,-1 4 0-15,-3 11 1 16,-2 4-9-16,-3 6 7 15,0 2 1-15,0 2-12 0,-3 0-1 16,-10 0 4-16,-3 14 8 16,0 0 2-16,4 2-5 15,2-2 4-15,6-2 0 16,4-3-2-16,0 0 0 16,0 1 2-16,2 0 0 15,14 6 7-15,1 2 19 16,4 3-23-16,-1 1-3 15,-3-2 0-15,-5-3 1 16,-6-3-5-16,-3-2-6 16,-3-1 1-16,0 1-2 15,-3-2 19-15,-17-2-8 0,-9-3 0 16,-7-5-41-16,-1 0-34 16,-2-7-117-16,6-13-172 15</inkml:trace>
  <inkml:trace contextRef="#ctx0" brushRef="#br0" timeOffset="128540.9">1761 8041 959 0,'0'0'122'0,"0"0"-122"15,0 0-24 1,0 0-106-16,0 0-156 0,0 0-346 16</inkml:trace>
  <inkml:trace contextRef="#ctx0" brushRef="#br0" timeOffset="131696.96">296 10270 138 0,'0'0'88'0,"0"0"-60"15,0 0 4-15,0 0 2 0,0 0-3 16,0 0 21-16,2 0-5 16,-2 0-4-16,0 0-5 15,0 0-35-15,0 3-3 16,0 1-19-16,0 1 11 16,-2 2 7-16,-4 1 2 15,-2-3 20-15,4-2 6 16,4-1-2-16,0-2 33 15,0 0 51-15,0 0-6 16,0 0 14-16,0 0-42 0,0-10-46 16,0-2-29-1,0 0 2-15,12 0-7 0,1 0 3 16,2 3-14-16,5 2-4 16,5 3 29-16,-5 4-9 15,2 0 0-15,-6 0 0 16,-7 0 0-16,-3 6-12 15,-6 8-21-15,0 2 29 16,0 6-28-16,0 2 32 16,-15 4 5-16,-5 0-3 15,0-4-4-15,4-4 0 16,5-8 2-16,7-5 10 16,1-5-5-16,3-2 5 15,0 0 25-15,0 0 26 16,0 0 5-16,0 0-35 0,0-2-26 15,9-3-6-15,2-2 1 16,3 2-14-16,3 1 14 16,2 2 5-16,-2 2-3 15,-3 0-2-15,-6 0-13 16,-1 4 7-16,-7 12-18 16,0 4 7-16,0 2 12 15,-4-1-14-15,-14 2 17 16,-2-2 2-16,-3-7 0 15,8-2 12-15,-1-7-12 16,5-1 0-16,2-2 17 16,0-2-9-16,1 0-16 15,-1 0-13-15,-1-18-131 16,4-4-161-16</inkml:trace>
  <inkml:trace contextRef="#ctx0" brushRef="#br0" timeOffset="132216.86">354 10186 170 0,'0'0'247'0,"0"0"-217"15,0 0 11-15,0 0 35 16,0 0 0-16,0 0 24 15,-33-27-63-15,23 27-13 0,0 0 3 16,-4 0-23-16,-2 7 35 16,0 9-8-16,1 5-15 15,-3 5 28-15,3 8-24 16,-3 5 4-16,7 10 9 16,2 3-32-16,6 2 24 15,3 2 5-15,0 0-17 16,21 1 21-16,14-7-34 15,8-4 1-15,1-10 18 16,1-12-17-16,-1-13 0 16,4-11 7-16,2 0 2 15,8-21 19-15,5-16-30 0,-3-12-41 16,0-6-14-16,-6-3-46 16,-17-2 50-16,-14-4-10 15,-21 1 25-15,-4 2 27 16,-36 1 9-16,-9 3 25 15,-7 9 29-15,4 8-21 16,-4 6 30-16,0 12-37 16,2 6-24-16,2 11-4 15,1 5-1-15,5 0-5 16,8 13-58-16,11 11-129 16,11-3-120-16</inkml:trace>
  <inkml:trace contextRef="#ctx0" brushRef="#br0" timeOffset="136785.25">1196 10244 53 0,'0'0'47'0,"0"0"38"16,0 0-23-16,0 0-5 16,0 0-5-16,0 0-25 15,0 0 43-15,-11-50-1 16,11 41 7-16,0-1-1 15,0 1-46-15,0 2 9 16,0 0 8-16,0 2-20 16,0 2 24-16,0 1-32 15,-2-2-18-15,2 4 29 0,0-2-29 16,-2-2 12-16,2 0-3 16,-2-2-2-16,0 1 9 15,0-4-12-15,-1 2 0 16,-2-2 30-16,3 1-31 15,-2 2 29-15,4-3 5 16,0 6-25-16,0-1 27 16,0 2-20-16,0-1-13 15,0 2 12-15,0 1-18 16,0 0 0-16,0 0-5 16,0 0-6-16,0 18 4 15,9 9-2-15,0 10 9 0,-3 3-10 16,-1 4 16-16,-1 1-6 15,0-1 0-15,-4-2 5 16,3-4-9-16,-3-6 4 16,0-6-4-16,0-6-8 15,0-6-10-15,0-8-8 16,0-2 9-16,0-2 21 16,0-2 6-16,0 0-6 15,0-14 5-15,0-12-11 16,0-8 6-16,0-4 0 15,-7-2-1-15,3 2 3 16,-3-2-4-16,3 6 2 16,4 1 0-16,0 8 10 15,0 4-6-15,0 5 11 0,0 7-10 16,0 2-1 0,6 7-8-16,5 0 1 0,3 0-2 15,-1 11-5-15,3 12-11 16,1 8 19-16,-3-1 1 15,4-2-12-15,-5-4 10 16,3-6-45-16,-3-4-32 16,-2-11 2-16,3-3-48 15,-3 0-62-15,-2-17 42 16,0-14-38-16,-2-2 141 16,-1-3 43-16,-2 0 15 15,3-3 58-15,-2 1 19 16,4 2 12-16,-3 4 13 15,3 6-20-15,1 8 19 0,-8 8-44 16,0 4-21 0,0 6-9-16,-2 0-42 0,0 0-21 15,0 18-25-15,-2 10 46 16,-14 10 17-16,1 3-17 16,-4-2 1-16,4 2-1 15,4-4 6-15,-2-2-6 16,1-2 0-16,3-5 3 15,3-5-1-15,1-9-2 16,1-7 0-16,2-5 3 16,2-2 8-16,0 0-1 15,0-3 36-15,0-17-44 0,0-8-2 16,0-2-21-16,6-2 12 16,5-2-3-16,1 0 19 15,1 2-7-15,-2 3 0 16,1 7 6-16,-2 4 20 15,-3 8-7-15,-3 2-12 16,-1 6 9-16,-1 2-16 16,-2 0 0-16,3 0-13 15,-1 12-10-15,0 12 17 16,-2 12 4-16,2 6 2 16,0 4 3-16,-2 4 3 15,2 5-6-15,0-1 0 16,-2-4 5-16,3-4-14 0,-3-11-80 15,4-9-65-15,6-18-110 16,0-8-144-16</inkml:trace>
  <inkml:trace contextRef="#ctx0" brushRef="#br0" timeOffset="138598.19">1598 10270 298 0,'0'0'143'0,"0"0"-73"16,0 0-44-16,0 0 23 16,0 0-2-16,0 0-32 0,15-37 35 15,-13 30-20 1,-2 2 12-16,0-1 16 0,0-1-41 16,3 2 18-16,-3 0-17 15,0 3-8-15,0 0 33 16,0 2-37-16,0 0-4 15,0 0-2-15,0 0-12 16,0 0-14-16,0 11 15 16,0 8 11-16,0 6 0 15,0 3 0-15,0 2 0 16,0 2 6-16,0-4 4 16,0-4-10-16,0-6 1 15,0-9 6-15,0-2 9 16,0-5-16-16,7-2 0 0,4 0 23 15,2-4 6-15,5-14-13 16,2-6-9-16,-2-2-1 16,0-3 0-16,-3 2-6 15,1 1 0-15,-3 0-5 16,3-4 12-16,-3 6-7 16,3-1 0-16,-5 6 3 15,-5 6-1-15,-1 5-2 16,-5 7 0-16,0 1-6 15,0 0-19-15,0 0-7 16,0 17 7-16,0 5 25 16,-2 6 0-16,-3-3 0 15,5 0 0-15,0 1 14 0,5-3-8 16,13-2 3-16,4-4 12 16,-4-3-18-16,-5-4 20 15,-4-2-23-15,-7-6 0 16,-2 0-3-16,0-2-11 15,0 0 0-15,0 0 11 16,-4 0 3-16,-7 0 52 16,-5 0-52-16,5 0 1 15,4 0 11-15,3 0-2 16,4 0-2-16,0 0 14 16,0 0-11-16,0 0 46 15,0 0-52-15,0 0 7 0,0 0 1 16,0 0-8-16,0 0-5 15,2-2 2-15,7-3-2 16,2-2 20-16,0 1-20 16,3-4 0-16,-1-1-1 15,5-1 5-15,-1-8-7 16,4-1 3-16,1-5-31 16,-1-4 25-16,-6 2-21 15,-5 1 14-15,-4 7 9 16,-4 6-16-16,-2 8 20 15,0 2 0-15,0 4-13 16,0 0 5-16,0 0-25 16,0 2 23-16,-12 16-8 15,-1 3 25-15,5-2-7 16,4 1 0-16,4 1 3 0,0-5-8 16,0 2 13-16,8-4-8 15,7-2 0-15,1 2 10 16,-1-5-10-16,-1 3 0 15,-3 2 6-15,-7-3-20 16,-4-1 6-16,0 1 8 16,0-4-13-16,0 3 14 15,-11-2-1-15,-3 0 0 16,-5-2 4-16,-1-2-15 16,-5 0 5-16,0 0 3 15,4-4-2-15,7 0-7 0,7 0 12 16,7 0 6-16,0-4-5 15,0-14 31 1,19-4-32-16,2 0 0 0,2 3 4 16,1 2 1-16,1-1 1 15,0 2-6-15,-4-1 2 16,0 2-4-16,-6 1 2 16,-3 2 0-16,-4 3-6 15,-3 1-2-15,-1 6 6 16,-4-2-3-16,0 4 5 15,0 0-11-15,0 0 11 16,0 0-15-16,0 0 14 0,0 0-27 16,0 0 12-1,0 4 14-15,0 10 2 0,0 3 2 16,-2 1-2 0,2 2 0-16,-2 0-1 0,2 0 5 15,0-2-4-15,0-4 0 16,0-4 4-16,0-6 8 15,0-2-11-15,0-2-1 16,4 0 24-16,3 0-5 16,2-4 26-16,4-12-41 15,-1-3 5-15,-2 0-9 16,1-1 6-16,-1-1-6 16,1 5 0-16,-3 0 1 15,0 4-1-15,0 3 0 0,-3 2 5 16,-1 4-8-16,0 3 3 15,-2 0 0-15,1 0-5 16,0 0-29-16,-1 14 7 16,-2 3 21-16,2 6 6 15,2-2 6-15,-1 0-6 16,1-1 0-16,-2-3 0 16,2-3 10-16,-2-5-10 15,1-5 0-15,0-4 2 16,-3 0 21-16,4 0-12 15,0-6 27-15,3-13-23 16,-3-2-5-16,3-1-15 16,0 0 5-16,0 2-20 15,-1-1 13-15,1 4-6 16,-1-2 13-16,1 6-4 0,-2 4 8 16,-3 5-6-16,0 4 2 15,0 0-1-15,0 0-10 16,3 0-1-16,-1 13 12 15,3 3-6-15,0 5 11 16,-1 0-5-16,-1-3 0 16,-3-2 3-16,0-6-1 15,-2-3-2-15,0-2 0 16,0-1-45-16,0-2-93 16,-4-2-55-16,-11 0-130 15</inkml:trace>
  <inkml:trace contextRef="#ctx0" brushRef="#br0" timeOffset="138798.07">2236 9953 841 0,'0'0'232'0,"0"0"-120"15,0 0-36-15,0 0-65 16,0 0-5-16,0 0-6 15,0-41-28-15,0 55-73 16,0 10-65-16,-16-2-74 16,-7-2-144-16</inkml:trace>
  <inkml:trace contextRef="#ctx0" brushRef="#br0" timeOffset="138972.96">1836 9974 417 0,'0'0'417'0,"0"0"-352"15,0 0-65-15,0 0-2 16,0 0-12-16,0 0-160 16,-13 2-81-16,13 7-135 15</inkml:trace>
  <inkml:trace contextRef="#ctx0" brushRef="#br0" timeOffset="140181.23">2797 10113 61 0,'0'0'126'0,"0"0"-50"15,0 0 4-15,0 0-23 16,0 0 3-16,0 0-12 0,-2 0-38 16,2 0-10-1,-2 0-7-15,-1 2 7 0,1 3 49 16,0-1-43 0,2-1-1-16,-2-3 6 0,0 0 10 15,0 0 75-15,-1 0-23 16,-2 0-18-16,-1-12-15 15,-5-2-34-15,1-1 8 16,0 5 15-16,-1 3-11 16,-1 4 4-16,-3 1-22 15,-1 2-3-15,-1 0-9 16,-2 0 1-16,4 18 11 16,1 4 0-16,6 5 0 15,1 2 0-15,5 1 0 0,2-1 0 16,0-1-4-1,0-7 9-15,11-4-10 0,2-5 5 16,1-4-7-16,-1-8-6 16,3 0 26-16,1-3-2 15,-1-17 9-15,1-8-11 16,-5 0-12-16,-3-2 3 16,-1 2 0-16,0 2 6 15,0 6-6-15,-1-1 0 16,-1 10 26-16,2 1-22 15,-2 6 9-15,-1 2-13 16,1 2 6-16,-2 0-19 16,2 6 11-16,2 15-9 15,-1 13 4-15,1 4-4 16,2 6 11-16,-3 7 7 0,-1 4 3 16,-2 5-15-16,-4-2 6 15,0 0-1-15,0-4 9 16,0-6-7-16,0-6-2 15,-6-8 0-15,-5-10-5 16,-1-5-1-16,4-9 5 16,-1-5 1-16,5-5 24 15,-6 0 9-15,1-11 56 16,-1-15-35-16,-4-8-43 16,3-8 39-16,1-2-34 15,6-5-4-15,2-1 0 0,2-4-7 16,0 1-5-16,14 0 0 15,10 7-19-15,2 6 17 16,1 3-79-16,2 5-69 16,2 6-79-16,3 5-311 15</inkml:trace>
  <inkml:trace contextRef="#ctx0" brushRef="#br0" timeOffset="140622.96">3160 9840 422 0,'0'0'192'16,"0"0"-72"-16,0 0-39 15,0 0 11-15,0 0-50 16,0 0-29-16,11-30-13 16,-3 55-28-16,0 14 19 15,-1 11 5-15,-1 4 4 16,2 2 8-16,0-1-8 0,1-4 0 16,0-9 1-1,0-12 9-15,-5-13-10 0,1-11 0 16,-3-6 5-16,0 0 64 15,2-6 66-15,4-20-45 16,0-17-66-16,3-7-19 16,1-4 8-16,1-5-13 15,-2 1 5-15,-2 0-9 16,-2 9 4-16,-3 13-22 16,0 12 3-16,-1 15-50 15,-1 9-67-15,3 0-87 16,-1 9-313-16</inkml:trace>
  <inkml:trace contextRef="#ctx0" brushRef="#br0" timeOffset="142324.32">3590 10011 394 0,'0'0'101'0,"0"0"-59"16,0 0-23-16,0 0-8 16,0 0 2-16,0 0-11 15,0-5 28-15,0 3-6 16,0 2 21-16,0-7 48 16,0 4-35-16,-4-3-22 15,0-4-7-15,-5 2-24 16,0 0 18-16,0 4-22 0,0 2 1 15,1-1-2-15,-2 3 3 16,1-2-3-16,1 2 0 16,-2 0 3-16,-1 0 0 15,1 0-1-15,-2 5-2 16,1 7 1-16,0 5 5 16,-1 4-6-16,4 5 0 15,1-1 4-15,2 7 4 16,1-3-7-16,2 0-1 15,2-3 3-15,0-6 9 16,0-6-12-16,0-9 2 0,0 0 5 16,0-5 5-1,0 0-10-15,0 0 7 0,4-2 17 16,8-17-5-16,3-4-10 16,3-3-11-16,-1-3 4 15,2 5-4-15,-3 2 0 16,-3 6 0-16,-1 3 0 15,0 6 4-15,-5 2-4 16,-1 5 0-16,1 0-15 16,0 0 10-16,0 12-22 15,-1 11 18-15,3 1 2 16,0 3 13-16,4-4-6 16,-1-3 0-16,-1-5 4 15,2-8 14-15,-1 0-18 0,-4-7 8 16,3 0 21-1,3 0-25-15,-1-11 20 0,1-11-22 16,1-6-1-16,-1-6 7 16,1-4-7-16,1-7-1 15,-3-2 0-15,-2-5-5 16,-2-2 5-16,-7 2-1 16,-2 9 2-16,0 13 14 15,0 12-10-15,0 10-1 16,0 4-4-16,0 4 5 15,0 0-5-15,0 0 0 16,0 0-3-16,0 0-10 16,0 0 8-16,0 4 5 0,-6 15 0 15,-2 2 4 1,-2 9-8-16,3 8 4 0,1 7 0 16,0 1-4-16,4 1 5 15,2-3-1-15,0-3 0 16,0-3 7-16,0-6-7 15,0-4 0-15,6-5 0 16,-2-6-1-16,0-8 1 16,-2-5 0-16,3-4 0 15,-1 0 7-15,5 0-5 16,2-3 16-16,5-12-12 16,4-6 2-16,0 2-8 0,0-4-7 15,-4-1 3 1,-1 2-16-16,-3 0 12 0,-4 2 8 15,-1 4 0-15,-1 2-3 16,2 4 10-16,-6 4-7 16,0 6 0-16,-2 0-6 15,0 0 5-15,0 0-48 16,0 4 36-16,0 15-1 16,0 2 18-16,0 1-4 15,0 0 0-15,0-2 10 16,0-4-9-16,0-6-1 15,4-1 0-15,-2-6 3 16,1-1 5-16,-1-2-8 16,-2 0 8-16,4 0-3 15,4 0 17-15,-2-12-22 0,5-6 9 16,1 0-13-16,-6-1 8 16,3 0-4-16,-3 3 0 15,-2 2 7-15,2 5-8 16,-2 0 1-16,0 6 0 15,-1 3-5-15,-1 0 5 16,-2 0 0-16,0 0-9 16,4 3-10-16,0 11 13 15,4 6 6-15,-4 1 0 16,3-2 12-16,-3-3-7 16,2 0-5-16,1-4 2 15,2-3 3-15,-2-6 15 16,2-1-20-16,2-2 4 0,0 0 39 15,0 0-31-15,3-14 9 16,-1-3-21-16,-4-3 12 16,2-1-14-16,0 1 2 15,1-2-6-15,-4 1-6 16,3 1-4-16,-3 3 8 16,-4-1-4-16,-2 2 5 15,-2 6-6-15,0 1 13 16,0 6 0-16,0 1-15 15,0 2 0-15,0 0 15 16,-12 0-1-16,1 0 0 16,1 2-11-16,-2 12 12 15,1-1 0-15,0 0-9 0,2 1 10 16,7 4-2-16,2 3-1 16,0 5 2-1,0-1 3-15,11-1-3 0,7-2 0 16,4-3 20-16,1-3-2 15,-2-6-11-15,0-6-3 16,-5-4 3-16,-3 0-5 16,2-13-2-16,1-13-88 15,-3-9 11-15,-1-2-104 16,-8-3-170-16</inkml:trace>
  <inkml:trace contextRef="#ctx0" brushRef="#br0" timeOffset="143053.32">4681 9629 11 0,'0'0'195'16,"0"0"15"-16,0 0 3 15,0 0-10-15,0 0-58 0,0 0-23 16,-16-39-53-1,43 32-60-15,9-3 29 0,1 3-30 16,3 2-7-16,-1 1 0 16,-8 4 5-16,-7 0-12 15,-8 0 4-15,-10 0-86 16,-4 0 26-16,-2 0-71 16,0 0-60-16,0 0 49 15,-6 0-31-15,-12 0 119 16,-2 0-11-16,-2-2 61 15,6-1 5-15,1 3 2 16,6 0 17-16,5 0 49 16,-2 0 14-16,6 0 30 15,0 0-9-15,0 0-15 0,0 0 24 16,0 0-73-16,0 14-37 16,0 17 30-16,0 8-29 15,0 12 24-15,0 5-16 16,0 7-3-16,0-1 3 15,-4-8-10-15,2-6-4 16,2-12-25-16,0-8-112 16,0-10-14-16,0-10-167 15</inkml:trace>
  <inkml:trace contextRef="#ctx0" brushRef="#br0" timeOffset="144566.45">4897 9965 142 0,'0'0'353'0,"0"0"-195"15,0 0-68-15,0 0 1 16,0 0-43-16,0 0 0 16,62-118-16-16,-55 94-14 15,0-1 32-15,-5-4-41 16,0 3 2-16,-2 0 28 16,0 3-27-16,0 0 4 15,0 5-14-15,0 8 9 16,0 3-9-16,-2 7-2 15,2 0-18-15,-2 0-7 16,-2 7 22-16,4 13 3 0,0-1 0 16,0-2 10-1,0-1-21-15,0-5-11 0,0-2 2 16,6-1 19-16,-2-4-24 16,1 2 1-16,-3-3-14 15,2-3-39-15,4 0 47 16,-2 0-5-16,3 0 35 15,-1 0 2-15,2 0 7 16,-4 0 5-16,3 0 25 16,-2 4-38-16,0 8 4 15,-1 5-5-15,-1 5 0 16,1 4 4-16,-1 1-3 16,4-1 16-16,0-6 3 15,-1-8-6-15,0-7 35 0,1-2-35 16,-1-3 17-1,1 0 22-15,5 0-53 0,-1-4 14 16,1-10-14-16,-4 0-3 16,-1-3 0-16,-2-3-19 15,0-1 11-15,-1-4 4 16,1 1-13-16,2 0 20 16,0 2 0-16,0 6 0 15,-5 4-6-15,-2 4 6 16,-2 6-5-16,0 2-4 15,0 0-17-15,0 0-6 16,-4 0-4-16,-9 0 36 16,-1 12 21-16,1 2-21 15,4 0 0-15,0 2 8 16,2 2-7-16,3 7 46 0,4 1 1 16,0 6-19-1,0-4 16-15,0-4-45 0,11-4 8 16,5-8 7-16,1-2-11 15,-1-6-4-15,1-4-13 16,2 0-59-16,-1 0-1 16,1-14-87-16,0-4 3 15,3-2-49-15,-2 0-40 16,0-1 118-16,0 3 128 16,-5 2 14-16,-1 2 110 15,-5 4 13-15,-3 5-17 16,-3 0-6-16,-1 4-56 0,-2 1 0 15,0 0-7-15,0-2-6 16,0 0 22-16,0-5-39 16,0 2 13-16,0-2 5 15,0-1-32-15,0 2 12 16,0 0-14-16,0 2-5 16,-2 0-7-16,-3 2 0 15,-1 2-16-15,-1 0 13 16,-2 0-11-16,-2 0 14 15,0 16 0-15,-3 5 1 16,6 1-1-16,1 2 0 16,2 4 0-16,3-3 4 15,2-2 4-15,0-5-7 0,0-8-1 16,0-5 3-16,0-3-14 16,0-2 15-16,0 0-4 15,0 0 13-15,0-15-13 16,5-9-12-16,6 3-1 15,-3 1 13-15,1 6-11 16,1 7 10-16,-2 0-10 16,1 6 7-16,1 1 8 15,-2 0-1-15,1 0-3 16,-3 12 0-16,6 8 4 16,-1-1-1-16,1 2 12 15,1-3 5-15,-3-8-17 16,2-3 13-16,-1-5-12 15,3-2-4-15,-1 0 31 0,3-2-30 16,-1-15 6-16,1-10-7 16,-1 0 3-16,-1-4-3 15,-1 0 0-15,-2-3 0 16,-2-3 4-16,2 1 0 16,-2 0-4-16,-5 2 7 15,1 4 4-15,-5 6 22 16,0 6-16-16,0 8-17 15,0 6 11-15,0 4-11 16,0 0-8-16,0 0 5 16,-9 1 6-16,0 12-6 0,-2 3 3 15,2 1 0 1,0 10 0-16,1 3 4 0,-2 8-4 16,6 3 0-1,1-2 8-15,1 2-8 0,2-7 0 16,0-5 0-16,0-8-8 15,0-11-5-15,0-6-37 16,0-4-8-16,0 0 1 16,0 0 39-16,0-12-130 15,0-4-156-15,0-2-232 16</inkml:trace>
  <inkml:trace contextRef="#ctx0" brushRef="#br0" timeOffset="144735.34">5521 9791 375 0,'0'0'365'0,"0"0"-183"16,0 0-52-16,0 0 13 16,0 0-117-16,0 0-22 15,92-48 28-15,-59 38-29 16,-2 3-6-16,2 2-36 16,-1 3-125-16,-1-2-75 15,-4 0-274-15</inkml:trace>
  <inkml:trace contextRef="#ctx0" brushRef="#br0" timeOffset="145406.96">5878 9729 111 0,'0'0'172'0,"0"0"-115"0,0 0-2 15,0 0 35-15,0 0 23 16,0 0-44-16,-5 2-11 15,5-2-35-15,0 7-22 16,0 4 3-16,0 9-4 16,0 7 0-16,0 2 7 15,0 2-2-15,0-4-5 16,0-3 0-16,0-7 3 16,0-7 1-16,0-5-4 15,0-5 0-15,7 0 16 0,2-9 60 16,0-11-58-1,-2-4 3-15,-1-1-6 0,1-1 13 16,-1 2-28-16,3-1 0 16,1-1-7-16,0 4 15 15,1 5-8-15,-1 7 9 16,-4 6 0-16,-1 4 12 16,-3 0-21-16,0 2-8 15,0 15-7-15,0 10 29 16,1-1-14-16,0 5 16 15,-1-4-15-15,0 0 29 16,0-5-30-16,-2-4 0 16,2-6 6-16,-2-4 2 0,0-6-8 15,0-2 0 1,4 0 4-16,3-2 31 0,-1-20-35 16,6-8 2-16,1-7-9 15,3 5 7-15,-3 1-11 16,-1 2 7-16,-6 12 4 15,-1 5-7-15,-3 3 7 16,0 7 0-16,0 2-10 16,-2 0 8-16,0 0-7 15,0 0-8-15,0 12 17 16,0 6 21-16,2 2-14 16,0 2 0-16,3-1 14 15,2-2-11-15,2-2-10 16,0-7 0-16,0-1-10 0,-5-2-28 15,3-4-83-15,-3-3-52 16,3 0-89-16</inkml:trace>
  <inkml:trace contextRef="#ctx0" brushRef="#br0" timeOffset="146208.99">6203 9793 132 0,'0'0'302'15,"0"0"-86"-15,0 0-78 16,0 0-40-16,0 0-4 15,0 0-31-15,97-6-27 16,-80 6 21-16,-6 0-49 16,0 0 16-16,-4 0-17 15,-3 0 4-15,0 0-2 0,1 0-9 16,0 0 0-16,-3 0-16 16,0 0-5-16,1-8-3 15,-3 1-12-15,0-4-21 16,0 2 40-16,0 0-16 15,0 1 15-15,-5 4 14 16,-7-1-15-16,4 5 8 16,-1 0 1-16,-3 0 10 15,2 0 17-15,-1 3-14 16,-3 10-3-16,3 1 25 16,3 2-20-16,0-1 10 15,4 5 9-15,4 3-16 16,0 1 37-16,0 3-44 0,0-4 0 15,4-1 12-15,10-4-3 16,1-9-10-16,3-2 10 16,0-7-4-16,-2 0 29 15,-3 0-32-15,1-7-1 16,-6-10-2-16,1-3-30 16,0-3 18-16,2-1-1 15,0 1 2-15,3-2-3 16,-3 4 15-16,-2 5-1 15,0 4 2-15,-5 3 9 16,1 7 5-16,-3 1 15 16,0 1-29-16,0 0-2 0,0 3-9 15,1 18 7-15,2 2-6 16,-1 3 5-16,0-1 3 16,3-5 0-16,-1-3 6 15,0-5 20-15,-4-3-25 16,0-6-1-16,0-3 4 15,-2 0 12-15,2 0-9 16,0 0 3-16,3 0-6 16,-1-15 8-16,6-6-12 15,-2-2 0-15,3 0 0 16,-2 1 2-16,0 7-2 16,0 2 0-16,-5 7 4 15,0 4-1-15,-1 2-3 16,2 0-7-16,-1 0-2 0,1 10-7 15,1 11 11-15,-2-3 3 16,1 1-21-16,0-2-14 16,-1-7-58-16,-2-3-2 15,1-7-24-15,1 0-13 16,2 0-19-16,3-16-112 16</inkml:trace>
  <inkml:trace contextRef="#ctx0" brushRef="#br0" timeOffset="146605.77">6716 9663 128 0,'0'0'215'0,"0"0"3"16,0 0-99-16,0 0-28 15,0 0-3-15,0 0-42 0,0-132 9 16,0 126-14-16,0 4-21 16,0-1 11-16,0 3-31 15,0 0-6-15,0 0 3 16,0 21 6-16,0 2 9 15,0 10 7-15,0-1-17 16,2 7 29-16,10-2-30 16,-4 3 6-16,-1 2-6 15,-3-6 7-15,0-3-8 16,-4-11 0-16,0-7 1 16,0-6-10-16,0-5 9 15,0-4-17-15,0 0 13 0,0 0 5 16,0-4-1-1,0-15 10-15,-4 0-10 0,2-5 51 16,2-2-23-16,0-1 11 16,6 0-11-16,19-2-22 15,6 1-6-15,3 5 0 16,2 2-3-16,-7 5-6 16,-5 12-71-16,-6 4-88 15,-7 0-200-15</inkml:trace>
  <inkml:trace contextRef="#ctx0" brushRef="#br0" timeOffset="148196.31">448 11837 219 0,'0'0'215'16,"0"0"-132"-16,0 0-15 16,0 0 10-16,0 0 4 15,0 0-7-15,11-32-30 16,-11 32 5-16,0 0-50 16,0 0-1-16,0 0-3 15,0 0-41-15,0 0 16 16,-5 2 9-16,-11 16 20 15,-1 4 61-15,-1 3-31 16,0 4-13-16,-2 0 17 16,0-2-34-16,0-3 37 15,6-4-13-15,6-8-23 0,3-6 26 16,5-2-27-16,0-2 0 16,0 0 14-16,0 5-14 15,7-2-11-15,11 2 9 16,4 1 1-16,0-5-27 15,-1 1-64-15,-4-1-12 16,-3-3 91-16,-6 0-28 16,-3 0 31-16,-5 0 4 15,0 0 12-15,0 0 6 16,2 0-12-16,-2-7 0 16,2 1 0-16,-2 1 4 15,2-6-4-15,-2-2 0 0,0-4 5 16,0-3-11-16,0-1 6 15,0 0 0-15,0 5 1 16,0 0 6-16,-2 2 0 16,-2 4 17-16,4 2-21 15,-2 4 36-15,-1 1-1 16,3 3-6-16,0 0-6 16,0 0-26-16,0 0-1 15,0 0-23-15,-2 13-2 16,-2 11 26-16,0 10 1 15,-1 2-1-15,2 4 4 16,1 0 9-16,2-6-13 16,0-5 0-16,0-8-42 0,0-2-67 15,0-9-126-15,0-9-104 16</inkml:trace>
  <inkml:trace contextRef="#ctx0" brushRef="#br0" timeOffset="148676.78">390 11898 191 0,'0'0'283'0,"0"0"-222"16,0 0 9-16,0 0-5 16,0 0 22-16,0 0-32 0,-45-38-8 15,34 35 12-15,-2 1-46 16,-3 2-9-16,-2 0 20 15,2 0-21-15,0 0 8 16,-1 5-11-16,1 10 7 16,1 3 6-16,-1 7-8 15,5 10 20-15,2 8 13 16,4 8-18-16,5 6 13 16,0-3-21-16,0-4-6 15,23-6 12-15,4-8-10 16,8-10-2-16,6-10-6 15,1-6 13-15,0-10-21 16,1 0 24-16,1-26 11 16,-1-9 0-16,-6-9-20 15,-5-11-7-15,-14-10 0 0,-12-2-14 16,-6 2 13-16,0 0-5 16,-29 4 5-16,-4 9 1 15,-8 10 0-15,-1 8 0 16,-5 12 2-16,3 9-2 15,2 5-14-15,1 8-53 16,6 0-64-16,3 0-16 16,3 10-155-16,9-1-173 15</inkml:trace>
  <inkml:trace contextRef="#ctx0" brushRef="#br0" timeOffset="164141.26">978 12039 79 0,'2'-4'128'0,"0"3"-16"16,0-4 2-16,-2 3-35 0,0-2-19 16,0 4 8-16,0-1-48 15,0-2 11-15,0 3 8 16,0 0-32-16,0 0-14 16,0 0-6-16,0 0-18 15,0 0 26-15,0 0-2 16,0 0 7-16,0 0 5 15,0 4 8-15,0 4 16 16,0-2-4-16,0 3-17 16,0-4 20-16,0 1-26 15,0-2 6-15,0-1 20 0,0-1-23 16,0-2 16-16,0 0 32 16,0 0 13-16,2-5 33 15,8-10-57-15,3-4-40 16,-1 2 2-16,-1-2 0 15,-3-1-4-15,-3 2 0 16,0 0 10-16,-3 1-17 16,-2 3 7-16,0-1 0 15,0 5 7-15,2 3 1 16,0 2-10-16,-2 1 2 16,0 1-2-16,0 3-10 15,0 0 12-15,0 0 0 0,0 0-15 16,0 0 7-1,0 0 2-15,0 0 0 0,0 0 0 16,0 0-3-16,0 0 9 16,0 0 0-16,0 0-3 15,0 0 7-15,0 0-4 16,0 0 0-16,0 0-3 16,0 0-6-16,0 0-1 15,0 9 10-15,0 5-4 16,0 0 12-16,0 4-8 15,0 2 0-15,0 2 2 16,0-3 0-16,7 2 1 16,4-7-3-16,5-3 21 15,-1-6-19-15,1-5 17 0,4 0-6 16,-3 0 2 0,2-2 38-16,-4-13-51 0,-3-4-2 15,-2-1-11-15,-5 0-101 16,-3-1 8-16,-2 2-99 15,0 1-124-15</inkml:trace>
  <inkml:trace contextRef="#ctx0" brushRef="#br0" timeOffset="164452.08">1110 11654 359 0,'0'0'122'0,"0"0"-41"16,0 0-30-16,0 0-48 16,0 0 4-16,0 0-7 15,-10 17 39-15,10-6-14 16,0-4 29-16,0-6-25 16,0-1 17-16,0 0 16 15,0 0-33-15,0 0 12 16,0 0-19-16,0 0-21 15,0 0 22-15,0-4-23 16,0-3 0-16,-4 0-10 16,-2 3-27-16,-1 4-48 15,3 0-59-15,1 3-87 16,3 10-67-16</inkml:trace>
  <inkml:trace contextRef="#ctx0" brushRef="#br0" timeOffset="164824.87">1297 11725 260 0,'0'0'222'15,"0"0"-155"-15,0 0 8 0,0 0 15 16,0 0-30-16,0 0 4 16,2 0-4-16,3 0-52 15,8 0 8-15,7 4 14 16,5 18-16-16,-1 2-6 16,-4 6-8-16,-6 4 0 15,-10 4-2-15,-4 6 2 16,0 0 6-16,-2-1-6 15,-14-5 0-15,1-11 4 16,3-8 2-16,5-10-3 16,5-5-3-16,2-4-26 15,0-4-3-15,0-15-181 16,0-4-272-16</inkml:trace>
  <inkml:trace contextRef="#ctx0" brushRef="#br0" timeOffset="165633.54">1923 11654 126 0,'0'0'160'15,"0"0"-4"-15,0 0-27 0,0 0-44 16,0 0 20-16,0 0-39 16,12-72 15-16,-8 65-15 15,-2 1-22-15,0 5 15 16,0 1-16-16,-2 0-34 16,0 0-8-16,0 0-1 15,3 8-18-15,-1 17 16 16,2 9-3-16,-2 4 5 15,1 7 6-15,0 2-2 16,-3-1-3-16,0-2 1 16,0-2-2-16,0 0 0 15,0-5 8-15,0-5-2 0,0-11-6 16,0-9 1 0,0-6-12-16,0-2-51 15,0-4-19-15,0 0-9 0,2-8-7 16,-2-13-204-16,0-10-167 15</inkml:trace>
  <inkml:trace contextRef="#ctx0" brushRef="#br0" timeOffset="166092.28">1948 11726 61 0,'0'0'233'0,"0"0"-43"16,0 0-60-16,0 0 7 15,0 0-34-15,0 0-37 16,-18-148 10-16,18 136-35 0,0 1-18 15,7-1 4 1,6 1-26-16,5 2-1 0,1 3 10 16,0 0-3-16,1 6-12 15,-5 0 5-15,1 0 0 16,-3 15-13-16,-1 9 4 16,-8 1-6-16,-2 1 10 15,-2 6-13-15,0-3 16 16,0 3 2-16,-18 3 0 15,-4-3-9-15,0-2 11 16,-1-7-4-16,1-3 1 16,7-5 1-16,3-7 13 0,6-5-13 15,6-3 0-15,0 0 22 16,0 0-19-16,0 0 48 16,0 0 18-16,0 0-44 15,14 0-3-15,7 5-20 16,8 5 3-16,0 4 8 15,0 6-12-15,-6 1-1 16,-5 4 0-16,-5-1 1 16,-4 0-13-16,-5-4 11 15,-2-4-66-15,1-4-7 16,-3-6-68-16,4-6-83 16,-1 0-144-16</inkml:trace>
  <inkml:trace contextRef="#ctx0" brushRef="#br0" timeOffset="167208.03">2217 11898 362 0,'0'0'310'0,"0"0"-152"15,0 0-23-15,0 0-77 16,0 0-24-16,0 0-9 16,34-3-17-16,-26 3 4 15,2 0-12-15,1 0 0 16,-3-4 25-16,6-2-22 15,-3-2 37-15,-1-2-31 16,-2-2 0-16,-1 3-12 16,-1-3 3-16,-4 3 0 15,-2-2-3-15,0 2-16 16,0-2 10-16,0 6 6 0,0 1-12 16,0 2 5-16,0 2-20 15,-8 0 12-15,-5 0 0 16,1 0 21-16,-1 6-3 15,-1 6 0-15,1 1 3 16,3 4-6-16,-2-1 3 16,3 0 0-16,3 2-11 15,0 2 20-15,6 0-9 16,0 2 8-16,0 0-6 16,0 1 35-16,6-1-34 15,7-5-3-15,3-3 18 16,3-4-4-16,-1-7-14 0,5-3 18 15,-6 0 2-15,6-13 27 16,-6-6-47-16,-1-6 4 16,-3 4-1-16,-3 0-3 15,-4 3 0-15,-4 2 0 16,0 2 10-16,-2 4-18 16,3 2 8-16,-3 4 0 15,0 0 4-15,0 2 6 16,0 2-10-16,0 0 0 15,2 0 8-15,-2 0-7 16,0 0-1-16,2 0-5 16,-2 0-7-16,0 8-10 0,2 12 8 15,-2 3 8-15,0 0 6 16,0 0 8 0,0-3-8-16,0-6 0 0,0-2 0 15,0-3 3-15,0-3-3 16,0-2 0-16,0-4 3 15,0 0 8-15,0 0-8 16,5-2 0-16,4-18-3 16,2-6-11-16,5-2 11 15,-1 2 0-15,1 0 2 16,1 4 0-16,-3 3-2 16,-1 7 0-16,-1-2-5 15,-6 5 9-15,1 5-4 0,-7 2 0 16,2 2-4-1,-2 0-6-15,2 8-13 0,0 13 20 16,3 0-12-16,2 5 14 16,-3 0 1-16,1-4 0 15,-1-1 6-15,-2-6-6 16,0-1 0-16,0-8 0 16,1-2-1-16,-3-4 15 15,0 0-14-15,4 0 17 16,-1 0-16-16,4-7 26 15,-1-16-27-15,5-3 0 16,3-3-7-16,1 0 12 16,-1 0-5-16,-3 8 0 15,-3 4 3-15,2 8-4 0,-6 5 1 16,0 4 0-16,-4 0-14 16,3 0 12-16,-3 0 0 15,4 2-10-15,0 14 9 16,4 2-7-16,-4 4 10 15,0 0 0-15,-4 0-4 16,0-1 13-16,0-1-9 16,0-5 0-16,0-3-67 15,0-4-29-15,0-6-53 16,0-2-117-16,0 0 45 16</inkml:trace>
  <inkml:trace contextRef="#ctx0" brushRef="#br0" timeOffset="167609.8">2907 11809 198 0,'0'0'163'16,"0"0"-26"-16,0 0 36 15,0 0-91-15,0 0-51 16,0 0-31-16,0 0 8 16,2-8-8-16,-9 8 24 15,2 8-22-15,1 2 28 16,1 0-22-16,3 1 8 15,0 6 14-15,0-2-23 16,0 0 18-16,0-1-21 16,5-4 4-16,4-3-2 0,2-2 9 15,0-5-10 1,1 0 24-16,-1 0-28 0,-5 0 16 16,-2-10-13-16,-4-2 1 15,0 0-6-15,0-2 1 16,0 2 0-16,-8 2 9 15,-3 3-9-15,-1-2 14 16,6 5-14-16,-3 4 4 16,3 0-11-16,-6 0-6 15,1 6 9-15,2 10-13 16,2 1-81-16,5 2-15 16,2-3-70-16,0-8-100 15,18-5 45-15</inkml:trace>
  <inkml:trace contextRef="#ctx0" brushRef="#br0" timeOffset="167742.71">2907 11809 206 0</inkml:trace>
  <inkml:trace contextRef="#ctx0" brushRef="#br0" timeOffset="167926.66">2907 11809 206 0,'106'40'206'0,"-106"-40"-29"0,0 0-35 16,0 0-25-16,0 0-24 0,0 0-23 16,36-51-15-16,-31 51-5 15,1 0-49-15,3 0 2 16,0 13-6-16,7 9-16 15,-1 2 19-15,1 4-1 16,-3-2 2-16,-4-4 6 16,0-8-4-16,-7-4-2 15,0-5 1-15,0-5 5 16,-2 0 6-16,0 0 14 0,3 0 29 16,1-15-6-16,3-7-50 15,2 1 0-15,-3-4-1 16,1 1-13-16,3 0-15 15,-4 4-3-15,1 3-63 16,1 6-7-16,0 3-64 16,0 4-112-16,1 4-119 15</inkml:trace>
  <inkml:trace contextRef="#ctx0" brushRef="#br0" timeOffset="168376.27">3297 11779 301 0,'0'0'207'0,"0"0"-46"0,0 0-21 15,0 0-69-15,0 0-15 16,0 0-46-16,8 10 1 16,-1-5 32-16,4-1-24 15,7-1 31-15,2-3-19 16,2 0-9-16,0 0 6 16,-3 0-25-16,-4-3-3 15,-3-4 8-15,0-8-1 16,-1 0-8-16,1-2 1 15,-3-1-17-15,-3 0 13 16,-4 4-12-16,-2 2-3 16,0 3 17-16,0 7-33 0,0 2 21 15,-6 0-7-15,-7 0 13 16,-3 2-3-16,1 14 12 16,1 2-1-16,3 0 0 15,-3 4 3-15,5 4-3 16,3 2 14-16,0 0-9 15,3 0 26-15,3-2-25 16,0-4 16-16,7-4 6 16,18-6-12-16,8-6 32 15,0-6-14-15,1 0-31 16,-5 0 19-16,-7-14-22 16,-5-4-19-16,-9-2-49 15,-8-2-101-15,0 1-108 16,-5-2-400-16</inkml:trace>
  <inkml:trace contextRef="#ctx0" brushRef="#br0" timeOffset="169254.09">4226 11626 440 0,'0'0'118'0,"0"0"-49"15,0 0-63-15,0 0-3 0,0 0 1 16,0 0-2 0,91-74 9-16,-81 48-5 0,-8-3-6 15,-2 0 43-15,0-2-2 16,0 4 35-16,0-2-16 15,-5 8-32-15,-2 0 25 16,3 5-36-16,-3 7 9 16,3 0 21-16,0 5-42 15,2 4 15-15,2 0-20 16,-4 0-22-16,2 3 14 16,-2 23 7-16,0 12 1 15,-3 13 6-15,3 12 4 16,0 3-6-16,0 1 12 15,2 4-13-15,2-3 19 0,0 3-22 16,0 1 0-16,0-2 15 16,2-6-6-16,10-8-6 15,1-12 2-15,-1-9 3 16,-1-14 0-16,-3-8-8 16,-3-7-11-16,-5-4-29 15,0-2-61-15,0 0 25 16,0-17-54-16,-9-12-231 15</inkml:trace>
  <inkml:trace contextRef="#ctx0" brushRef="#br0" timeOffset="169720.44">4168 11863 394 0,'0'0'248'0,"0"0"-115"15,0 0 22-15,0 0-24 16,0 0-103-16,0 0-5 15,62-38-13-15,-29 25-6 16,4-2 12-16,-2-2-9 16,-1 0-7-16,1-2 0 15,-4 1 7-15,-4-1-12 16,-4 1 5-16,-6 0-45 16,-7-1 45-16,-6 3-40 15,-4 2 16-15,0 2 16 16,0 0 0-16,0 6-3 0,0 0 10 15,-4 4 1-15,-2 2-3 16,0 0 10-16,-3 0-7 16,-4 0 0-1,-1 2 2-15,1 10-2 0,0 0 0 16,2 4 0-16,-1 2 18 16,6 6-12-16,1 4 8 15,5 2 11-15,0 2-13 16,0 1 22-16,7-5-33 15,15-4 0-15,3-7 20 16,2-2-12-16,2-7-9 16,-2-8 0-16,2 0 2 15,-3-4-4-15,-2-20-73 16,-1-6-62-16,-3-4-52 0,0-3-152 16,-4 4-78-16</inkml:trace>
  <inkml:trace contextRef="#ctx0" brushRef="#br0" timeOffset="171927.19">4797 11628 112 0,'0'0'233'0,"0"0"-96"16,0 0-78-16,0 0 0 15,0 0-53-15,0 0 36 16,2 2 48-16,-2 4-59 16,0-2 9-16,0-2-11 15,0 3-19-15,0-4 30 16,0-1-36-16,0 0 2 15,0 0 1-15,0 0-4 0,0 0-3 16,0 0 0-16,0 0 1 16,0 0 14-16,0 0 2 15,-5 0 8-15,-1 0 30 16,2 0-32-16,-4-4 17 16,2 0-11-16,4 2-25 15,-3 0 21-15,1 2-25 16,-6 0-2-16,2 0-10 15,-5 6 8-15,-1 8 4 16,1 3 0-16,1 6 3 0,4-1-3 16,1 3 0-1,7-1 0-15,0 0 2 0,0-1 9 16,0 0-11 0,0-3 0-16,0-5 8 0,4-4-11 15,7-7 3-15,5-4 0 16,0 0 29-16,2-10-24 15,-2-10-5-15,-3-4 0 16,-5 0-30-16,0-2 29 16,-4-1-35-16,0 4 5 15,1 4 27-15,-3 5-8 16,2 4 12-16,-2 4 1 16,-2 4 2-16,2 2 28 15,-2 0-31-15,3 0-15 16,0 7 14-16,1 9-3 15,0 0 4-15,1 2 7 16,3-1-2-16,2-2 18 0,1-6-22 16,2-2 9-1,-2-3 13-15,2-4-21 0,1 0 3 16,-1 0 14-16,0-2-18 16,3-19 19-16,0-3-20 15,-3-8 0-15,-2-1 0 16,-1-4-13-16,-4-4 10 15,-4 0 2-15,0-2 2 16,-2 2-1-16,0 7 0 16,0 10 0-16,0 10 10 15,0 6-1-15,0 4-4 16,0 2-5-16,0 2-8 0,0 0 0 16,0 0-8-16,0 0 11 15,-2 0-4-15,-2 10 13 16,0 8-4-16,-2 3 0 15,2 14 0-15,2 2 9 16,0 7-9-16,0 2 0 16,-1 3-2-16,1-1 6 15,2-3-4-15,0-5 0 16,0-11 6-16,0-4 1 16,0-9-7-16,5-9 0 15,1-2-2-15,4-5 13 16,-2 0 1-16,3 0-4 15,1-5-2-15,-1-12-11 0,2-3 5 16,-2-6-15-16,0-4 1 16,1-2-30-16,-1 0 17 15,-3 1 19-15,2 7 6 16,-4 6-3-16,-1 6 5 16,-5 9 0-16,0 3 0 15,0 0-11-15,2 0-2 16,-2 0-4-16,4 7 16 15,-2 7-13-15,3 4 10 16,-5 7 3-16,2-1-3 16,0 3 8-16,1 1-3 15,1-3-1-15,3-3 4 0,-1-6 5 16,3-4-6-16,-2-6 0 16,0-5 11-16,1-1-13 15,1 0 24-15,1 0-21 16,-4-6 1-16,3-5 2 15,-3-3-7-15,4-4-7 16,-1 2 3-16,-1-1-4 16,2 2 8-16,-4 2 0 15,-1 8 3-15,-3 2-9 16,0 3 6-16,0 0-10 16,0 0 4-16,2 0-20 15,4 15 19-15,-4-4 6 16,3 4 1-16,-3-3 31 0,6-4-22 15,-4 0-3 1,1-2 10-16,-1-5-10 16,-4-1 28-16,0 0-10 0,1 0-2 15,2 0 14-15,3-11-34 16,1-9-1-16,0-4-1 16,-2-2-4-16,0-7-5 15,-5-1-1-15,0-1 8 16,-2 10 2-16,0 10 0 15,0 8 13-15,0 7-13 16,0 0 0-16,0 0-18 16,0 4 13-16,0 13 10 0,0-5 6 15,0 1-8 1,0-5-1-16,0-4-2 0,2 0 8 16,7-1-8-16,0-1 0 15,2-2-14-15,-2 1 9 16,3-1-17-16,-2 0-8 15,1 0 19-15,1 0-19 16,-6 0 25-16,3 6-5 16,-3 0-11-16,2 6 15 15,-2 1-7-15,-1 3 10 16,-1 2 1-16,-2-3-3 16,0 3 3-16,0-4 2 15,4-1 0-15,0-4 4 16,1-5 1-16,-1 1-1 15,4-3 26-15,1-2-14 0,2 0 18 16,3 0-27-16,-3-4-5 16,3-8 12-16,-6-5-14 15,2 2 0-15,1-6-1 16,-2-1-4-16,1-2-3 16,-2 2 6-16,-1 0-6 15,-1 2 0-15,-6 4 11 16,-2 0-3-16,0 6 0 15,0 4 3-15,0 6-12 16,0 0 9-16,-8 0-11 16,-7 0-2-16,-5 16 14 15,-2 6-1-15,2 1 0 0,2 0 4 16,7 4-6-16,4-4 4 16,7 0 4-16,0-3 29 15,0-3-30-15,13-3 9 16,5-3-5-16,-2-7-6 15,2-2 14-15,-3-2-5 16,1 0-12-16,1-9 20 16,4-11-13-16,1 1-7 15,1-8 0-15,-2-1 4 16,2-2-15-16,-3-1 9 16,-7 0 2-16,-6 3-13 15,-2 9 22-15,-5 10-9 16,0 7 0-16,0 2 0 15,0 0-4-15,0 0-33 0,-16 14 37 16,-2 2 4-16,5 4-3 16,4-1-1-16,5-2 5 15,4 0 0-15,0-4 12 16,0-1-17-16,2 4 0 16,11-2 26-16,1 1-23 15,-3-3 4-15,-7-3-7 16,-2-2 1-16,-2-3-8 15,0-1-18-15,-2 1-24 16,-21-4 8-16,-8 0-103 16,-6 0-93-16,-1-4-313 0</inkml:trace>
  <inkml:trace contextRef="#ctx0" brushRef="#br0" timeOffset="172137.07">5305 11430 856 0,'0'0'203'15,"0"0"-120"-15,0 0-19 16,0 0-42-16,0 0 11 16,0 0-31-16,167-37 12 15,-134 32-14-15,-6 0-49 16,-7 1-66-16,-9 1-150 15,-9-4-338-15</inkml:trace>
  <inkml:trace contextRef="#ctx0" brushRef="#br0" timeOffset="174611.09">537 12823 264 0,'0'0'145'15,"0"0"-63"-15,0 0-22 16,0 0 32-16,0 0 3 15,0 0-18-15,0-14 7 16,0 6-43-16,0 0-5 16,0 4 19-16,0-1-20 15,0 5 12-15,0 0-16 0,0 0-28 16,0 0 19-16,0 0-22 16,0 0 0-16,0 0-5 15,0 0-8-15,0 0 5 16,0 0-21-16,0 13 10 15,0 9 17-15,2 2 3 16,2 5-1-16,1-4 2 16,1 0 5-16,1-1-7 15,0-2 0-15,0 0 5 16,-1-3-1-16,1-2-4 16,0-5 0-16,-3-7-1 15,1-2-31-15,-1-3-1 16,-2 0 31-16,-2 0 2 0,2-14 4 15,0-10-4-15,1-2-12 16,4-6 12-16,0 2-20 16,1 3 20-1,8 3 0-15,-1 9 7 0,1 3 14 16,0 5-21-16,-6 7 0 16,6 0-16-16,1 0 4 15,0 11-1-15,1 8 4 16,-3 6 3-16,8-2-1 15,-8 0 14-15,3-8-7 16,-5-4 7-16,-6-2 1 16,-2-9-3-16,-1 0 10 0,-2 0-15 15,0 0 36-15,0-3-34 16,1-15-2-16,-3-7-13 16,0-3-31-16,0-2 24 15,0-2 2-15,0 4-19 16,-9 2 35-16,-4 6 4 15,-7 8-1-15,4 6 1 16,3 6-2-16,2 0-10 16,3 0-9-16,-5 0 19 15,5 15 5-15,-2-1-1 16,4-2-4-16,6 1 23 16,0-3-22-16,0-1 18 15,18-2-18-15,11-2 5 16,7-3 22-16,-3-2-26 15,2 0 22-15,-6 0-23 0,-4-5-1 16,0-6-15-16,-6-6-2 16,-1 1-27-16,-2 0 39 15,-7-2-45-15,-5 4 27 16,-1 2 18-16,-1 5 0 16,-2 2 5-16,0 5 0 15,0 0-6-15,0 0 1 16,0 0-20-16,-2 10 25 15,-7 9 18-15,-1 2-18 16,4 1 18-16,2 2 0 16,1 1-10-16,3-4 42 15,0 2-32-15,0-6 0 0,3 0 5 16,5-5-21-16,2-7 4 16,-2-3-5-16,3-2 9 15,1 0 10-15,1 0 10 16,0-18-18-16,3-3-12 15,-3-8-23-15,1 0 6 16,-3-5 1-16,-2-1-18 16,-2 0 27-16,-3 0-14 15,0 1 21-15,-1 4-1 16,-1 4 4-16,0 8 5 16,2 4 15-16,1 4 6 15,-2 1 8-15,-3 6-20 16,2 1 19-16,-2 2-8 0,0 0-24 15,0 0 6 1,0 0-10-16,0 0 7 0,0 0-21 16,0 0 12-1,0 0 2-15,0 7-1 0,0 10 11 16,0 3-10-16,0 6 0 16,0 4 3-16,4 5 1 15,-2 0-2-15,7 1-2 16,-3-3 0-16,6-1 6 15,1-6-6-15,1-6 0 16,-1-6 4-16,1-7 0 16,-3-7 0-16,2 0-4 0,0 0 16 15,5-9-6-15,-2-14 9 16,2-3-19-16,-5-2 6 16,-2-4-20-16,-2 0 8 15,-4-1-14-15,-1 1 9 16,-4-3-28-16,0 5 37 15,0 3 2-15,0 8 0 16,0 7 3-16,0 4 0 16,0 6-3-16,0 2 0 15,-2 0-12-15,2 0 9 16,-4 0-8-16,-1 0 1 16,0 17 1-16,1 10 9 15,-1 4 0-15,5 13 0 16,0 2 4-16,0 3-4 15,0-5 0-15,0-5 5 0,7-7 2 16,-3-10-5-16,1-8-2 16,-2-6 0-16,-3-7 9 15,0-1-4-15,2 0 15 16,-2 0-8-16,2-13 4 16,2-7-16-16,0-1-6 15,3 1-18-15,0 3-18 16,2 4 36-16,4 5-2 15,1 4 8-15,1 4 9 16,3 0-3-16,-3 0-5 16,1 11-1-16,-5 3-10 15,-4 0 8-15,-2-4 2 0,-5-2-31 16,0 0-31-16,0-2-53 16,-7-3-12-16,-11-3-48 15,-2 0-204-15</inkml:trace>
  <inkml:trace contextRef="#ctx0" brushRef="#br0" timeOffset="174798.99">1223 12700 527 0,'0'0'161'0,"0"0"-89"16,0 0 74-16,0 0-58 15,0 0-88-15,0 0 26 16,0 0-18-16,114-81-7 0,-87 69 9 15,-5 1-10 1,-11 2-33-16,-4 5-54 0,-7 0-131 16,0 0-215-16</inkml:trace>
  <inkml:trace contextRef="#ctx0" brushRef="#br0" timeOffset="174956.9">776 12663 722 0,'0'0'175'16,"0"0"-172"-16,0 0-3 0,0 0-80 15,0 0 32 1,0 0-43-16,122 17-396 0</inkml:trace>
  <inkml:trace contextRef="#ctx0" brushRef="#br0" timeOffset="175764.39">2186 12581 76 0,'0'0'245'15,"0"0"-195"-15,0 0-5 16,0 0-11-16,0 0 67 16,0 0 7-16,34-38-18 15,-30 32-1-15,-4-1 8 16,0 6-30-16,0-2 17 16,0 2-38-16,0 1-21 15,0 0 9-15,0 0-34 16,0 0 13-16,-4 0-13 15,-9 0 7-15,-6 12-9 0,2 3 2 16,-3 8 0-16,4 3-6 16,3 6 14-16,2 3-8 15,6 6 4 1,5-3 0-16,0-6 8 0,0-6-12 16,20-8 0-16,7-9-5 15,4-8 18-15,0-1-7 16,-4 0 25-16,0-19-31 15,-10-6 11-15,-1-5-11 16,-3-6-45-16,-5-7 31 16,-8 0-57-16,0-1 39 0,0 3 31 15,-16 11 2-15,-9 11-4 16,-4 10 8-16,0 9-5 16,0 0 0-16,5 14-9 15,4 13 4-15,6 0-9 16,10 4-122-16,4-9-125 15,0-10-306-15</inkml:trace>
  <inkml:trace contextRef="#ctx0" brushRef="#br0" timeOffset="176626.9">2886 12596 298 0,'0'0'193'0,"0"0"-49"16,0 0-77-16,0 0 40 16,0 0-2-16,0 0-38 15,0-27 7-15,0 22-27 16,0 2 5-16,0 1 5 15,0 2-42-15,0 0 3 16,0 0-18-16,7 0-6 16,2 2-4-16,4 20 1 15,0 8-2-15,1 6 2 16,-1 4 14-16,1-3-5 0,-1-4 0 16,-1-8 6-16,-2-12-1 15,-3-6-2-15,-3-7-3 16,4 0 25-16,-2 0-16 15,3-17 36-15,2-11-18 16,0-5-27-16,0-6 27 16,3 1-27-16,-3-1 0 15,-3 8 0-15,0 7-3 16,-4 6 3-16,-2 6 0 16,-2 8-15-16,0 4 1 15,0 0-73-15,0 0-150 16,3 8-67-16,-1 4-45 15</inkml:trace>
  <inkml:trace contextRef="#ctx0" brushRef="#br0" timeOffset="177985.9">3374 12555 91 0,'0'0'41'0,"0"0"-34"16,0 0 7-16,0 0 11 15,0 0 16-15,0 0 22 0,12 4 31 16,-12-4 32-16,0 0 28 16,0 0-70-16,0 0-25 15,0 0 3-15,0 0-30 16,0 0 10-16,0 0-10 15,0 0-16-15,0 0 28 16,0 0-34-16,0-4 3 16,0-4 16-16,0-2-29 15,0 2 21-15,0 0-8 16,0 2-9-16,0-1 27 16,0 3-24-16,-3 3 0 15,1 1-3-15,-5-2 7 16,1 2-11-16,-1 0 0 0,-2 0-1 15,0 2-12-15,0 11 13 16,-4 6 0-16,0 3-5 16,2 4 7-16,1 0-2 15,6-1 0-15,4 0 3 16,0-4 2-16,0-1-4 16,0-5-1-16,0-7 5 15,0 0 3-15,0-4-8 16,0-4 0-16,0 0 2 15,0 0 6-15,0 0-5 16,0-4 8-16,2-15-10 16,5-10 4-16,2 1-5 0,2 0 0 15,-2 6 2 1,0 4-3-16,-2 6 1 0,-3 6 0 16,-2 3-5-16,0 1 8 15,-2 2-10-15,2 0 2 16,3 0-11-16,2 17 4 15,0 3 7-15,1 1 5 16,1-1-5-16,3-1 12 16,1-5-7-16,1-4 0 15,1-6 9-15,1-4 0 16,-1 0 11-16,1 0-3 16,-1-2 4-16,-1-12-14 15,-5-2-3-15,-1-2-4 16,-4 0-10-16,-4-2 3 15,0 0-6-15,0 1 13 0,0 4-5 16,0 3 15-16,0 3-10 16,0 5 8-16,0 4-8 15,0 0 2-15,0 0-2 16,0 0-10-16,0 0 10 16,-2 3-12-16,2 5 10 15,0 2 2-15,0-3-25 16,0 2 13-16,10-4-33 15,3 0 25-15,5-5 16 16,-1 0-8-16,4 0 11 16,1 0-11-16,-4-8-21 15,-4-1-1-15,-2 2 10 0,-5 0 24 16,-2 4 8-16,-3 3-4 16,-2-2 44-16,0 2-3 15,0 0-44-15,0 0-1 16,0 2-31-16,0 13 31 15,0 8 26-15,0 0-24 16,0 6 20-16,0-3-4 16,0-2-11-16,0-2 25 15,3-5-24-15,3-5 6 16,3-5 7-16,5-1-20 16,-2-6 15-16,7 0-3 15,2 0 3-15,0-1 20 16,-1-16-35-16,-3-1 0 0,-1-2-1 15,-5 0-16 1,-2-1 12-16,0 0-18 0,-2 1 18 16,-3 0-3-16,1 0 9 15,-3 4-2-15,-2 6 0 16,0 4 10-16,0 2 0 16,0 1-10-16,0 3 0 15,0 0-10-15,0 0 6 16,0 0 4-16,-2 15-5 15,-5 3 9-15,1 2-4 16,3 1 1-16,3-2 2 16,0 0 10-16,0-2-7 0,0-5-6 15,0-4 2 1,0-6-2-16,3 0-16 0,-1-2-53 16,-2 0-110-16,0 0-67 15,0-20-364-15</inkml:trace>
  <inkml:trace contextRef="#ctx0" brushRef="#br0" timeOffset="178264.75">3869 12293 546 0,'0'0'295'16,"0"0"-251"-16,0 0-39 15,0 0 4-15,0 0 12 16,0 0 35-16,12 29-49 15,-8-25 13-15,-2-4 1 0,-2 0 25 16,0 0 58-16,0 0-53 16,0 0-18-16,0 0-28 15,0 0 10-15,-6 0-15 16,-6 0 0-16,-1 0-16 16,2 0-27-16,2 8-51 15,4 9-16-15,5 0-20 16,0 5-70-16,5-2 10 15,13 0-79-15</inkml:trace>
  <inkml:trace contextRef="#ctx0" brushRef="#br0" timeOffset="180356.05">4105 12513 228 0,'0'0'140'0,"0"0"-33"16,0 0-30-16,0 0 14 16,0 0-31-16,0 0-31 15,0-7 11-15,0 7-7 16,0 0-15-16,0 0 13 16,0 0-30-16,0 0 0 15,0 0-1-15,0 0-8 16,0 0 6-16,0 0-2 0,0 0-10 15,0 0 10 1,0 0 8-16,0 0 1 0,0 7 1 16,2-4 0-16,1 2 4 15,-1-1-6-15,-2-4-2 16,3 0 28-16,-3 0-2 16,0 0 27-16,0 0 0 15,0 0-29-15,0 0 22 16,0 0-11-16,0 0-15 15,0 0-3-15,0 0-18 16,0 0-1-16,0-4 1 16,0-1 8-16,0 2-6 0,-3 1-3 15,1-1 0 1,-1 1-3-16,1 2 3 0,0 0 0 16,-2 0-1-16,-3 0 4 15,-1 0-9-15,-2 0 6 16,-3 7 0-16,-1 5-7 15,4 4 9-15,1 0-2 16,1 0 0-16,2 0 5 16,4 0 3-16,0 0-8 15,2 0 0-15,0-2 15 16,0 0-9-16,0 1-6 16,2-6 0-16,6-1 4 15,6-5-4-15,-1-3 3 16,3 0 1-16,-1-7 37 15,2-11-40-15,-7-3-1 0,-3-2 0 16,0 1 4-16,-2 0 2 16,-1 6-6-16,0 0 0 15,-2 6-1-15,1 3 6 16,-1 4-5-16,-2 3 0 16,2 0 4-16,-2 0-15 15,0 0 11-15,2 0-18 16,-2 0 16-16,3 13-22 15,-3 5 8-15,2 3 13 16,-2-1 6-16,0 2-2 0,2-4-1 16,3-4 0-1,-3-2 9-15,4-5-4 0,-3-4-5 16,3-1 1 0,-1-2 4-16,2 0 8 0,1 0-5 15,3 0-2-15,5-14 8 16,-3-2-9-16,1-2-10 15,-3 0 5-15,-1 2 0 16,-4 2-3-16,0 1 3 16,1 6 0-16,3 0-7 15,-4 4 7-15,1 1-2 16,-3 2-1-16,-2 0-11 16,0 0 13-16,2 4-17 15,-1 8 14-15,0 2-11 16,-1 0 20-16,2 0-5 0,3 0 0 15,-3-4 3 1,2 0 6-16,-3-2-9 0,2-4 0 16,-3-2 9-16,0-2-1 15,5 0-8-15,1 0 17 16,4-4-16-16,1-10 7 16,0-6-8-16,3 0-20 15,-1-2 13-15,1 0-3 16,-5 4 10-16,1 1 0 15,-4 6 4-15,-1 2-4 16,-1 4 0-16,0 3 0 16,-6 2-2-16,0 0 1 0,0 0-16 15,0 4 3 1,0 11 5-16,0 2 9 0,0 0 7 16,0 2-6-16,0-3 12 15,0-2-3-15,0-5-7 16,4-2 8-16,0-3-10 15,-2-3 27-15,5-1-14 16,-1 0-2-16,6 0 16 16,1 0-21-16,3-12-4 15,-1-2-3-15,4-3 6 16,-4-1-16-16,-1 0 4 16,-2 1 6-16,-2 4-8 15,-1 3 13-15,-3 1-5 16,-1 4 0-16,-1 3 4 15,-4 2 6-15,0 0-10 0,0 0-9 16,0 0 4-16,0 0-28 16,0 3 29-16,0 10 1 15,0-1 6-15,0-5 0 16,0 1-3-16,0-3 0 16,0-3-3-16,0-2 10 15,0 0-7-15,0 0 0 16,0 0 3-16,0 0 17 15,0 0-19-15,0 0 1 16,0-2 2-16,0-11-4 16,0 2-4-16,0-6 2 15,0 6-9-15,0 0 2 0,-2 3 7 16,-3 4 2-16,3 2-11 16,-2 1 8-16,2 1 0 15,-3 0-9-15,1 0 6 16,-3 0-5-16,-2 3 11 15,-2 12 0-15,-1 0-7 16,2 3 13-16,1 3-6 16,-1-2 3-16,8-1 3 15,2 0 18-15,0-1-21 16,0-3-1-16,5-4 12 16,11-1-8-16,2-4-6 15,-3-3 5-15,3-2-2 16,2 0 17-16,-2 0-17 15,2-7-3-15,-2-6 0 0,-2-1-1 16,-3 0 0-16,1 0-4 16,-6-3-6-16,1 3-1 15,-1-1 9-15,0 0 3 16,-2 0-11-16,-1-1 14 16,-3 1-3-16,-2 3 0 15,2 5 0-15,-2 0-9 16,0 4 7-16,0 1-21 15,0 2 22-15,-4 0-32 16,-7 0 18-16,-5 0-1 16,3 2 8-16,1 8-4 0,3 4 12 15,3-1 0-15,4 4-4 16,2-1 13-16,0 0-9 16,0 0 13-16,2-2 1 15,11-7 20-15,3 0-25 16,1-5 17-16,8-2 3 15,4 0-15-15,2 0-7 16,0-16-7-16,-4-2-12 16,-4-1 1-16,-8 1-18 15,-3 1 0-15,-8-2 19 16,-4 6-26-16,0 2-1 16,0 8-82-16,-7 3-60 15,-11 0-210-15</inkml:trace>
  <inkml:trace contextRef="#ctx0" brushRef="#br0" timeOffset="181625.7">3773 12691 3 0,'0'0'84'16,"0"0"-5"-16,0 0-1 16,0 0 14-16,0 0-24 15,0 0 3-15,-2 0 22 16,2 0-30-16,0-4-21 16,0 0-27-16,2-2-15 15,0 4 4-15,0 0-4 16,2 2-4-16,-4-2-5 15,0-1 7-15,2 3 2 16,0-7 1-16,0 3 7 16,0-2-8-16,3 0 6 15,-3 0-4-15,0 4 3 0,0-2-5 16,-2 2 0-16,2 2-1 16,-2-2 3-16,0 2-6 15,0 0 1-15,0 0 3 16,0 0-8-16,0 0 8 15,0 0-7-15,0 0 5 16,0 0-10-16,0 0 10 16,0 0-3-16,0 0 5 15,0 0 2-15,0 0 3 16,0 0 7-16,0 0-1 16,0 0-9-16,0 0 12 15,0 0-2-15,0 0-9 16,0 0 33-16,0 0-8 0,2 8-6 15,6 4 18 1,-2 4-25-16,1 4-2 0,-3 4-11 16,3-4 3-16,0-2 2 15,-1-6-7-15,1-4 0 16,4-3 0-16,7-5 12 16,2 0 6-16,0 0-18 15,0-9-29-15,-9-7-114 16,-4 0-207-16</inkml:trace>
  <inkml:trace contextRef="#ctx0" brushRef="#br0" timeOffset="188418.98">7089 11314 67 0,'0'0'70'16,"0"0"-28"-16,0 0 7 15,0 0-1-15,0 0 12 16,0 0-16-16,0 0-8 16,0 0 28-16,0 0-15 15,0 0 3-15,0 0-9 16,0 0-18-16,-3 0 7 15,0 0-10-15,-1 0-21 16,0 0 2-16,-3 0-3 16,1 0 0-16,-2 0-4 0,4 0 7 15,2 0-3 1,0 0 0-16,2 0 2 0,0 0 8 16,0 0 3-16,0 0 18 15,0 0 8-15,0 0-23 16,0 0 14-16,0 0-8 15,0 0-12-15,0 0 21 16,0 0-17-16,0 0 0 16,0 0 5-16,0 0-17 15,0 0 5-15,0 0-7 16,0 1 0-16,0 12 3 16,0 1 0-16,0-1 3 15,0 5 8-15,0 5-13 16,0 0 20-16,0 4-11 15,2 1-9-15,2-5 18 0,1 2-17 16,-2-4 0 0,-1 0 5-16,-2-1-1 0,0-3 1 15,0 0-7-15,0 0 2 16,0-4 11-16,0 1-9 16,0 0-3-16,0 3 0 15,0 0 8-15,0 2-7 16,0-4-2-16,0 2 0 15,0-2 0-15,0 0 2 16,0-1-2-16,0 2 0 16,0-3 8-16,0 2-10 15,0-1 2-15,0 0 0 16,0 4 1-16,0-2 4 0,0 3-5 16,0 1 1-16,0-3 8 15,0 4-9-15,0-1 0 16,0-1 0-16,0 1 0 15,0 2 4-15,-5-2-4 16,2 3 0-16,1-4 5 16,2 1 4-16,0-1-9 15,0-2 1-15,0 4 13 16,0-3-10-16,0 3-4 16,-2-1 0-16,2 3 7 15,0 1-8-15,-2 4 1 16,-2 1 0-16,1 0 0 0,-1 0 3 15,0 0-3-15,-1 0 0 16,2-1 5-16,1 2-7 16,2 0 2-16,0-2 0 15,0 2-3-15,0 0 7 16,0 0-4-16,0-2 0 16,0 2 7-16,0-4-4 15,0 1-3-15,0-3 0 16,0 2 11-16,0-2-9 15,0 2 11-15,0 0-6 16,0 2-3-16,0 2 8 16,0-1-12-16,0 4 0 0,0-1 5 15,0 0-2-15,0-4-3 16,0-2 0-16,0 2 5 16,0 1 6-16,0 0-11 15,0 4 0-15,0-1 13 16,0-5-6-16,0 2-7 15,0-3 0-15,5-2 5 16,-2-4-4-16,-1 2-1 16,-2-1 0-16,0 2 2 15,0 3 3-15,0 1-5 16,0 2 7-16,2 2-6 16,0-4 14-16,2 2-15 15,1-1 0-15,-1-3 0 0,0 0 3 16,2 1-3-1,-2-5 0-15,-2 4 4 0,-2-1-3 16,0-4-1-16,0 2 0 16,0-2-2-16,2-2 5 15,-2 3-3-15,2-1 0 16,-2-1 3-16,3 8-4 16,-1-5 1-16,-2 4 0 15,2 1-4-15,0-3 8 16,-2 3-4-16,2 3 0 15,-2-7 3-15,2 6-4 16,1 0 1-16,0-3 0 16,-1 6-2-16,-2-5 3 15,2-1-1-15,0 0 0 0,0 1 4 16,3-3-6-16,-3 1 2 16,0-1 0-16,2 3-5 15,-2 3 10 1,1-7-5-16,-1 3 0 0,-2 6 3 15,3-9-2-15,-1 3-1 16,0 0 0-16,0-2-5 16,1 1 8-16,-1-3-3 15,0-1 0-15,0 0 2 16,-2 4-2-16,0-2 0 16,0-1 0-16,2 0-4 15,-2 2 7-15,0 1-3 16,0-2 0-16,0 0 2 0,0 0-2 15,0 1 0 1,0 0 0-16,0-2-4 0,0 2 7 16,0 1-3-16,0 0 0 15,0 4 3-15,2-3-3 16,-2 2 0-16,0-7 0 16,0 5-2-16,0 1 4 15,0-2-2-15,0 1 0 16,0-5 4-16,0 5-5 15,0 2 1-15,0 2 0 16,0 2 2-16,0 0 4 16,0-1-6-16,0 1 0 15,0-2 2-15,2 2-2 16,1 0 0-16,-3 0 0 0,0 4 0 16,0 3 1-16,0-4-1 15,0 5 0-15,0 1 2 16,0-5-1-16,0 4-1 15,0-4 0-15,0-2-1 16,2 8 5-16,0-2-4 16,3 0 0-16,-3 0 2 15,1 1-3-15,-1-2 1 16,0-8 0-16,0-4-4 16,-2-1 9-16,2-3-5 15,-2 0 0-15,0 0 2 16,0-5-1-16,0 4-1 15,0 0 0-15,0 0-8 0,0 7 14 16,0-3-6-16,0-1 0 16,0 1 3-16,0-7-8 15,0 3 5-15,0-5 0 16,0 2-5-16,0 3 9 16,0 0-4-16,0 2 0 15,0-2 3-15,0 4-4 16,0 1 1-16,0 0 0 15,0-5-6-15,0-4 6 16,0 0-1-16,0-6 1 16,0 7 0-16,0-2-2 15,0 5 2-15,0 2 0 0,0 3-5 16,0-5 10-16,0 4-5 16,0-7 0-16,0 4 1 15,0-5-10-15,0-3 9 16,0 4 0-16,0-1-6 15,0 0 9-15,-2 8-3 16,2-3 0-16,0 9 2 16,0-6-3-16,0 6 1 15,0-6 0-15,0-3-5 16,0 0 5-16,2-6-1 16,-2-4 1-16,0 5 0 15,0-4-2-15,0 0 2 16,0-2 0-16,0 2-4 15,2-10 9-15,-2-1-5 16,2 2 0-16,-2-5 2 0,0 0-2 16,0 0 0-16,0 0 0 15,0 0-1-15,0 0 8 16,0 0-7-16,0 0 0 16,0 0 0-16,0 0 8 15,0 0-6-15,-17 2-2 16,-7 2 0-16,-6 0 0 15,4 0-2-15,-1 2-2 16,6-6-43-16,4 0-73 16,1 0-247-16</inkml:trace>
  <inkml:trace contextRef="#ctx0" brushRef="#br0" timeOffset="191965.17">784 14207 147 0,'0'0'183'16,"0"0"-90"-16,0 0-10 15,0 0 37-15,0 0-36 16,0 0 15-16,0 0-31 15,0 0-37-15,0 0 31 0,0 0-42 16,0 0-4-16,0 0 31 16,0 0-43-16,0 0 31 15,0 0 2-15,0 0-18 16,0 0 42-16,0 0-41 16,7-12-18-16,-3-4 2 15,3-4 2-15,-2-2-6 16,3 0 0-16,1 3 2 15,0-2-15-15,0 7 13 16,-4-4 0-16,1 5-15 16,-2 5 17-16,-1 2-2 15,-3 5 0-15,0 1 8 16,0 0-14-16,0 0 6 0,2 0 0 16,-2 0-16-16,0 0 14 15,0 0-2-15,0 0 4 16,0 0-12-16,0 0 3 15,0 6-3-15,0 6 12 16,2 3-14-16,3 6 20 16,2-1-6-16,-1-1 0 15,3 2 6-15,0-3-7 16,-2-4 1-16,-1-7 0 16,-3-2-8-16,1-1 5 15,-2-4 0-15,0 0 2 16,1 0 2-16,4 0 3 0,4-11-4 15,2-6-6-15,3-3-6 16,-4-4-6-16,5 2 4 16,-7 0-5-16,0-5 19 15,-1 8-8-15,-3 1 8 16,-4 1 0-16,3 5 4 16,-5 6 12-16,0 1-16 15,0 3 12-15,0 2-5 16,0 0 2-16,0 0-9 15,0 0 0-15,0 0 8 16,0 0 4-16,0 0-4 0,0 0-3 16,0 0 7-1,0 0-23-15,0 0 11 0,0 0-19 16,0 16 2 0,0 7 22-16,0 4-5 0,0 0 0 15,0 0 6-15,0-6 18 16,7 2-24-16,6-11 0 15,1 2 3-15,-1-5 8 16,0-4-11-16,-1-3 0 16,0-2 5-16,5 0 13 15,-2-7-18-15,-1-14-59 16,-4-4-49-16,-10 1-142 16,0 1-187-16</inkml:trace>
  <inkml:trace contextRef="#ctx0" brushRef="#br0" timeOffset="192156.06">782 13802 674 0,'0'0'350'16,"0"0"-273"-16,0 0-75 15,0 0 17-15,0 0-19 16,0 0-51-16,-6-2-92 15,16 14-14-15,-1 4-39 16,7-4-172-16</inkml:trace>
  <inkml:trace contextRef="#ctx0" brushRef="#br0" timeOffset="192405.92">990 13818 454 0,'0'0'270'0,"0"0"-89"16,0 0-23-16,0 0-46 16,0 0-76-16,0 0 11 15,0-32-47-15,0 32 0 16,0 0-5-16,0 0-16 15,0 0-57-15,0 4-115 16,0 8-39-16,4-2-158 0</inkml:trace>
  <inkml:trace contextRef="#ctx0" brushRef="#br0" timeOffset="192729.31">990 13818 106 0</inkml:trace>
  <inkml:trace contextRef="#ctx0" brushRef="#br0" timeOffset="192955.18">990 13818 106 0,'158'104'356'0,"-158"-104"-140"0,0 0-66 0,0 0-63 0,0 0 23 0,0 0-21 16,-7-51-36-16,7 48 6 16,0 3-47-16,0-2 23 15,0 2-35-15,0 0 8 16,0 0-25-16,11 8 14 16,7 18 3-16,0 13 0 15,0 9-17-15,-3 10 17 16,-6 5 0-16,-4 6-1 15,-5-5-8-15,0 0 15 16,-8-10-6-16,-9-9 6 16,-1-13-6-16,5-13 0 15,4-8-60-15,4-9-55 16,5-2-29-16,0-4-76 0</inkml:trace>
  <inkml:trace contextRef="#ctx0" brushRef="#br0" timeOffset="211569.69">1658 13883 49 0,'0'0'57'15,"0"0"9"-15,0 0-5 16,0 0-25-16,0 3-11 15,0-3 25-15,0 0-31 16,0 2 5-16,0-2 25 16,0 0 3-16,0 0 33 15,0 0-6-15,0 0-33 0,0 0-1 16,0-5-40-16,0-2 17 16,-2 2 0-16,-1-2-20 15,1-1 23-15,2 3-5 16,0-2-5-16,0 0 41 15,0 7-37-15,0-3 5 16,0 3-3-16,0 0-13 16,0 0-6-16,0 0-2 15,0 0-10-15,0 0-2 16,0 3-2-16,0 18 2 16,0 9 8-16,0 11 6 15,0 2-2-15,0 6 0 16,0-1 6-16,0-2 2 0,0-7-6 15,-2-2-2-15,-3-7 0 16,3-6-2-16,0-11-7 16,2-1-82-16,0-12-98 15,0 0-96-15,0 0-73 16</inkml:trace>
  <inkml:trace contextRef="#ctx0" brushRef="#br0" timeOffset="212244.8">1644 14050 157 0,'0'0'129'0,"0"0"-28"0,0 0-34 16,0 0 20-16,0 0-12 15,0 0-28-15,-55-61 30 16,50 40-37-16,1 1 13 15,4-2 26-15,0 5-50 16,0-2 13-16,0 5-32 16,2 2-3-16,14-1 4 15,1 2-9-15,2 1-2 16,-6 5 0-16,-2 5-6 16,0 0 1-16,-2 0 5 15,-3 5-25-15,2 16 22 16,-4 4-20-16,-2 5 23 0,-2 3-5 15,0-1 16-15,0-1-8 16,-16-4-3-16,1-6 8 16,1-5 1-16,1-6-6 15,9-7-3-15,2-3 11 16,2 0-4-16,0 0 18 16,0-4 11-16,0-9-26 15,10 1-20-15,4 5 4 16,4 1 6-16,2 2 0 15,7 4 2-15,2 0-4 16,4 0 2-16,-4 10-6 16,-4 8-5-16,-12 1-6 15,-9 9-2-15,-4 1 9 0,0 2 10 16,-15 1 6-16,-10-1-6 16,-1-4 6-16,1-10-4 15,0-3 3-15,8-10-5 16,1-4 16-16,3 0-14 15,3 0 59-15,2-9-5 16,1-5-42-16,5 5 45 16,2 6-45-16,0 3 1 15,0-5-14-15,0 5 1 16,0 0-4-16,0 0-13 16,0 0-96-16,0 0-8 15,0 8-70-15,0 1-52 16,0-4-157-16</inkml:trace>
  <inkml:trace contextRef="#ctx0" brushRef="#br0" timeOffset="212929.77">1933 14200 5 0,'0'0'199'0,"0"0"-48"16,0 0-53-16,0 0-10 15,0 0 16-15,0 0-20 16,15-20-35-16,-11 11 31 16,3-3-40-16,0-5 0 15,-1 2-4-15,3-4-30 16,1 4 0-16,-4-3-6 0,-2 4 4 15,1-4-6-15,-3 1 4 16,0 2-2-16,0-2 0 16,-2 3 11-16,2 1-18 15,-2 3 7-15,0 1 0 16,0 2 7-16,0 7-7 16,0-2 12-16,0 2-12 15,0 0 3-15,0 0-10 16,0 0 5-16,0 0-20 15,0 0 20-15,0 0-28 16,0 0 18-16,0 7 11 16,-6 11 2-16,-1 7 11 15,3 2 6-15,4 5-4 0,0 0 28 16,0-2-40-16,0 1 10 16,13-6 10-16,1-4-16 15,1-5 7-15,1-7-13 16,-1-9 2-16,6 0 26 15,3-3-28-15,5-21-2 16,-2-7-104-16,-3-4-74 16,-8-5-120-16,-7-1-224 15</inkml:trace>
  <inkml:trace contextRef="#ctx0" brushRef="#br0" timeOffset="213216.59">2171 13750 261 0,'0'0'207'0,"0"0"-45"16,0 0-108-16,0 0-21 16,0 0-33-16,0 0 3 15,-20 16-1-15,20-8 1 16,0-3-2-16,0-5 40 16,0 0-29-16,6 0 47 15,10 0 40-15,-1-9-50 16,-1-9 1-16,-5 1-47 15,-5 3-3-15,-4 1 12 16,0 5-9-16,0 6 6 16,0 2-9-16,-13 0-18 0,-5 6-13 15,-2 18-66 1,2 2-16-16,5 2-65 0,6-5-118 16</inkml:trace>
  <inkml:trace contextRef="#ctx0" brushRef="#br0" timeOffset="-204712.44">2558 13909 78 0,'0'0'76'0,"0"0"6"0,0 0-7 16,0 0-46-16,0 0 22 15,0 0-9-15,0 0-20 16,-6-13 20-16,4 13-32 16,-1-1 1-16,1-2 25 15,2 3-28-15,0 0 15 16,0 0-6-16,0 0-17 16,-2 0 26-16,2 0-26 15,0 0 1-15,0 0 30 16,0-2-5-16,0-2 37 15,0 1-10-15,-2-2-52 16,0 1 49-16,0 1-23 16,2-2-9-16,-3 3 33 0,3 2-44 15,0-4 27-15,0 4 1 16,0-2-20-16,0 2 30 16,0-2-43-16,0 2 4 15,0 0 11-15,0 0-14 16,0 0-6-16,0 0 3 15,0 0-20-15,5 8 13 16,8 14-6-16,7 6 13 16,5 6-11-16,1 2 18 15,3 2-7-15,0-3 0 16,-4-5 6-16,-5-4-5 16,-5-6-1-16,-7-8 0 0,-2-3-5 15,-4-9 12-15,-2 0-7 16,2 0 17-16,0 0-15 15,-2 0 38-15,0-17-38 16,0-15 5-16,3-7-6 16,-1-2 7-16,2-5-8 15,0-1 0-15,4 3 2 16,-4 7-2-16,0 4 0 16,3 11 0-16,-5 8-8 15,0 8 13-15,-2 4-10 16,0 2-1-16,0 0-75 15,0 2-41-15,0 18-36 0,0 0-52 16,0-2-203 0</inkml:trace>
  <inkml:trace contextRef="#ctx0" brushRef="#br0" timeOffset="-202963.94">3156 13864 296 0,'0'0'137'0,"0"0"-76"0,0 0 18 16,0 0-29-16,0 0-1 16,0 0-18-16,0-13-14 15,0 13 31-15,0-5-19 16,0 5 12-16,0 0 18 16,0 0-58-16,0 0 10 15,0 0-11-15,0 0 0 16,0 0-14-16,0 0 14 15,0 0-15-15,0 0 11 16,0 0-19-16,0 0 23 16,0 5 0-16,0 2 8 15,0-5-4-15,0 2-4 16,0-4 0-16,0 0 7 0,0 0 2 16,0 0-1-16,0 0 4 15,0 0-8-15,0-4 30 16,-4-8-34-16,-1 1 0 15,-2-1-1-15,0-8 11 16,3 3-10-16,0-1 0 16,2 2 3-16,-3 2 1 15,-1 2-4-15,1 5 0 16,-2 2-4-16,3 1 9 16,2 4-5-16,-1 0 0 15,3 0 3-15,-2 0-13 16,2 0 10-16,0 0-15 0,-2 0 12 15,0 0-16-15,-5 0 19 16,2 2 0-16,-1 10 5 16,-1-3-1-16,1 3-4 15,1 3 0-15,-2 2-6 16,1 0 12-16,-1 5-6 16,-5 4 0-16,4 4 9 15,-1 5 10-15,3 2-19 16,3-1 0-16,3 3 14 15,0-10 0-15,0-3-14 16,0-1 0-16,0-13 8 16,5 0-2-16,-3-8-6 15,2-2 0-15,3-2-7 0,-1 0 20 16,4 0 7-16,-2-4-7 16,3-15-10-16,-1 0 0 15,1-6-3-15,2-5-36 16,-2-2 36-16,0-3-33 15,-2 2 33-15,-2 8 0 16,0 4 2-16,-3 5 17 16,-2 8-15-16,0 0 2 15,-2 3 22-15,0 5-17 16,2 0-11-16,-2 0 0 16,0 0 8-16,0 0-19 15,0 0 11-15,0 0-14 0,3 0 9 16,1 5-19-16,1 7 24 15,4 3-3-15,-3 2 9 16,5 1-8-16,1 3 2 16,-1-3 0-16,0-3-1 15,0-3 10-15,-2-2-9 16,0-5 0-16,2-2 5 16,2-3 14-16,3 0-3 15,-1-8-10-15,-1-10 11 16,-5-1-10-16,-3-6-7 15,-6-1 0-15,0-4 7 16,0-2-13-16,0 2 6 16,-6 4 0-16,-1 5 22 0,3 12-12 15,4 3 33 1,-2 4-4-16,2 2-34 0,0 0-4 16,0 0-1-16,0 0-12 15,0 16-6-15,9-3 14 16,1-2-9-16,2-1-14 15,1-5-20-15,1-2 47 16,-1-3-29-16,3 0 0 16,-1 0 24-16,1-3-54 15,-3-9 21-15,-2 3-4 16,-6 1 26-16,-3 4 11 16,-2 2 5-16,0 2 0 0,0 0-1 15,0 0 1-15,0 0-8 16,0 14 0-16,0 10 8 15,0 8 44-15,0 4-20 16,0-3-19-16,3 2 11 16,3-4-8-16,-2-7-5 15,3-7 1-15,2-3 1 16,0-6 19-16,2-3-21 16,5-5-1-16,1 0 35 15,4 0-27-15,1-18 7 16,-2-5-17-16,0 0-11 15,-2-3 7-15,-5-5-29 16,-2 1 16-16,-1 2 13 0,-6-4-3 16,0 5 7-1,-4-2 4-15,2 9-3 16,-2 4 39-16,0 4-21 0,0 5-1 16,0 7 36-16,0-3-47 15,0 3 9-15,0 0-16 16,0 0 7-16,0 0-23 15,0 0 14-15,0 0 2 16,-2 0-10-16,-4 14 20 16,-1 8-8-16,2 3 10 15,5 6-10-15,0 1 41 16,0-6-36-16,0-4 0 16,14-3 11-16,1-6-5 15,1-3-13-15,-5-3 0 0,3-5 5 16,-4-2-20-1,1 0 3-15,1-7-85 0,-1-18-14 16,-5-6-203-16</inkml:trace>
  <inkml:trace contextRef="#ctx0" brushRef="#br0" timeOffset="-202684.1">3746 13582 494 0,'0'0'179'15,"0"0"-163"-15,0 0-16 16,0 0 13-16,0 0-5 16,0 0 41-16,14-2-22 0,-7 2 57 15,1 0 31-15,2-9-47 16,-6-3-1-16,1-1-59 16,-5-2 27-16,0 6-23 15,0-2-2-15,0 5-5 16,0 4-5-16,-3 2-10 15,-7 0 5-15,-6 0-53 16,-1 17-11-16,2 6-63 16,2 5-48-16,6 1-36 15,7-7-241-15</inkml:trace>
  <inkml:trace contextRef="#ctx0" brushRef="#br0" timeOffset="-201283.54">4003 13744 310 0,'0'0'98'0,"0"0"-73"16,0 0-15-16,0 0 12 16,0 0 18-16,0 0-6 15,23 0 40-15,-23 0-13 16,0 0-2-16,0 0 9 15,0 0-44-15,2-2 1 16,0 2-12-16,-2 0-8 16,0 0 28-16,0 0-33 15,0 0 0-15,0 0-6 0,0 0 0 16,0 0 6-16,0 0 0 16,0 0 3-16,0 0 16 15,0-2-11-15,0 2 12 16,0-2 47-16,0-3-40 15,0 0-3-15,0-2-22 16,0 0 5-16,0 1 9 16,-4 2-16-16,-4-2 0 15,2 2 5-15,1-1 3 16,-1 3-8-16,0 2 0 16,-4 0 3-16,-3 0-6 15,-1 0 3-15,-1 2 0 16,-1 13-9-16,3 2 12 0,-3 2-3 15,3 7 0-15,0-4 6 16,3 2-2-16,4 1-4 16,2 2 0-16,4-8 5 15,0 2 4-15,0-9-9 16,0-2 0-16,8-4 9 16,1-6-1-16,3 0-1 15,1 0 3-15,0 0 17 16,0 0-22-16,1-16-1 15,-1-2-4-15,0-4-34 16,-1-3 34-16,-3-1-34 0,1 3 20 16,0 0 5-16,1 0 6 15,-3 7 3-15,-2 6 0 16,-4 6 4-16,0 4 9 16,-2 0-13-16,4 0-25 15,1 9 22-15,1 14-37 16,4 1 40-16,-4-1-1 15,3 2 8-15,2-7 1 16,-2-6-8-16,2-4 0 16,-2-5 8-16,0-3 7 15,2 0 3-15,5-3 13 16,-1-17-31-16,-1-3 23 16,-1-9-23-16,-4 5 0 15,0-6-9-15,-2 0 14 0,-5-4-5 16,-2-2 0-16,0-5 3 15,0-2-11-15,0 3 8 16,-2 2 0-16,-5 9 1 16,0 5 9-16,3 11-10 15,-1 10 4-15,3 2 9 16,0 4-26-16,2 0 0 16,-4 0-2-16,-1 4-5 15,0 11 26-15,-1 5-6 16,-1 6 0-16,1 6 4 15,3 5-3-15,-4 1-1 16,7 0 0-16,0 4-7 16,0 0 13-16,0-3-6 15,0-2 0-15,0-5 4 16,5-3 2-16,8-5-6 0,-2-4 0 16,5-2 1-16,-3-5 4 15,1-6-5-15,-1-5 7 16,-1-2-3-16,1 0 22 15,1 0-22-15,-2-6-4 16,7-12 12-16,0-4-7 16,4-4-5-16,-3-3 0 15,-1 0 4-15,0 0-18 16,-4-3 14-16,-6 6 0 16,-2 4-15-16,-5 7 14 15,-2 4 0-15,0 5 1 0,0 1-6 16,0 2-10-16,0-1 13 15,-6 0 3-15,-6 3-16 16,-1 1 14-16,-5 0 0 16,5 0 2-16,-1 0-13 15,1 8 4-15,4 9 6 16,0 6 3-16,4 5 8 16,5 0-5-16,0 4 31 15,5-1-2-15,15 0-28 16,5-5 31-16,4-5-35 15,2-7 2-15,0-9 9 16,-4-5-4-16,-2 0-7 16,-8 0 0-16,-5-12-24 0,-2-7-12 15,-7-6-57-15,-1-1-76 16,-2-2-96-16,0 0-172 16</inkml:trace>
  <inkml:trace contextRef="#ctx0" brushRef="#br0" timeOffset="-201064.67">4186 13546 44 0,'0'0'508'15,"0"0"-283"-15,0 0-60 16,0 0 10-16,0 0-119 16,0 0-19-16,58-61-14 15,-27 45-14-15,3 0 12 16,-3 2-21-16,-7 5 0 0,-4 4-5 15,-6 3 5-15,-8 0-34 16,-1 2-60-16,-5 0-104 16,0 0-105-16,0 0-244 15</inkml:trace>
  <inkml:trace contextRef="#ctx0" brushRef="#br0" timeOffset="-199350.98">5071 13617 205 0,'0'0'178'0,"0"0"-42"16,0 0-38-16,0 0-21 16,0 0 16-16,0 0-57 15,13 0-3-15,-8 0-10 16,-1 0-23-16,1 0 3 16,-3 5-3-16,2 6 0 0,-2 2-11 15,3 0 20 1,-3-2-9-16,1-1 3 0,-1-4 6 15,-2-5 0-15,0 1-9 16,2-2 0-16,-2 0 33 16,0 0-6-16,0 0 45 15,0-3-37-15,0-11-32 16,0-3 8-16,0-2-11 16,0-2 0-16,-4 2-4 15,-4-2 10-15,2 3-6 16,-3 2 0-16,0 2 2 15,2 7 2-15,-4 2-4 16,1 3-4-16,-2 2-8 0,-1 0 3 16,-1 0 8-16,-1 7-3 15,1 10 8 1,3 3-10-16,-2 6 6 0,4 5 0 16,-2 1-6-16,4 2 9 15,2 2-3-15,5-2 0 16,0-5 5-16,0-6 2 15,0-5-7-15,0-8 0 16,8-3-8-16,-2-7 8 16,-2 0 0-16,7 0 12 15,5 0-11-15,5-19 41 16,2-6-42-16,2-2 0 16,-2-6-9-16,-3 1-9 15,-5-1 18-15,-3 5-3 0,-3 5 14 16,-5 10-12-1,-2 5 1-15,0 5 0 0,-2 3-7 16,0 0 0-16,0 0-26 16,0 11 14-16,0 11 16 15,2 2-8-15,-2 1 11 16,0 1 0-16,5 1 12 16,-1-1-2-16,6-1-6 15,-4-6 17-15,3-5-19 16,0-6 23-16,-2-3-25 15,1-5 0-15,6 0 45 16,-1 0-23-16,2-20 7 0,-1-1-27 16,-1-1 6-1,-3 0-13-15,-2-2 5 0,-1 2-12 16,-1 0-1-16,4 0 12 16,-1 3 1-16,1 5 0 15,-2 4 5-15,-4 7 4 16,0 3-9-16,-1 0-1 15,1 0-8-15,0 13-29 16,1 8 30-16,-3 0 3 16,1 2 10-16,-3-1 2 15,0-5-7-15,0 2 0 16,0-5 7-16,0-1 1 16,0-1-8-16,0-5 0 15,0-3 6-15,0-4 6 16,2 0-12-16,0 0 7 0,2 0 28 15,5-6-35-15,0-12 0 16,0-4-16-16,2 4-23 16,-2-7 28-16,3 6-18 15,-4-1 29-15,1 1-5 16,3 3 7-16,-4 4-2 16,3 2 4-16,-4 5-1 15,-2 2 24-15,-3 3-27 16,-2 0 3-16,0 0-12 15,0 0 6-15,2 0-9 16,0 12 12-16,0 6 0 16,5 2 25-16,-3 1-24 0,6 0 1 15,-2-1 15-15,1-1-9 16,1-5-8-16,-2-2 0 16,-3-4 8-16,1-3-5 15,-4 0-3-15,2-5-64 16,0 0-23-16,2 0-100 15,3 0-105-15,2-6-229 16</inkml:trace>
  <inkml:trace contextRef="#ctx0" brushRef="#br0" timeOffset="-197901.81">5775 13658 90 0,'0'0'297'0,"0"0"-142"16,0 0-77-16,0 0 4 15,0 0-14-15,0 0-52 16,0-11 24-16,0 7 16 16,0 1-19-16,0-1 9 15,0-3-44-15,0 2 12 16,0-2-5-16,0 4-8 16,0-2 27-16,0 0-28 15,0-2 0-15,0 2 19 16,0-4-11-16,-6-1-8 15,-1 6 7-15,1-4-6 16,0 2 11-16,0 5-12 0,-1 1 0 16,-1 0 3-16,-2 0-2 15,-1 0-2-15,1 5 1 16,-4 9 0-16,3 5-4 16,2 1 4-16,2-1 0 15,2 4-10-15,5-2 14 16,0 0-4-16,0-5 0 15,0-2 4-15,0-7 1 16,0-2-5-16,0-3 0 16,0-2 11-16,0 0-7 15,0 0 17-15,0 0 24 16,7-14-42-16,3-7 17 16,-2 2-20-16,-1 3 0 15,-3 4-4-15,3 4 9 16,-4 4-5-16,-3 4 0 0,2 0 7 15,0 0-19-15,4 0 0 16,1 0 11-16,2 9-18 16,4 4 33-16,-2 1-14 15,3-5 0-15,-3-2 7 16,1-5 17-16,-4-2-13 16,1 0-4-16,-1 0 26 15,0-11-27-15,-2-5-4 16,1 1-2-16,-1-3 7 15,-1-3-17-15,0-2 10 0,-1-4 0 16,1-5-14 0,-3-2 15-16,-2-4-1 0,0-2 0 15,0 2 6-15,0 2-12 16,-9 8 6-16,2 5 0 16,0 10-3-16,5 6 9 15,2 6-6-15,0-2 0 16,0 3 0-16,0 0-11 15,0 0 11-15,0 0 0 16,0 0-9-16,0 0 12 16,0 0-6-16,0 0 2 15,0 15-9-15,0 6 0 16,0 6 10-16,0 6 0 16,0 6-4-16,0 0 9 15,4 2-5-15,4-1 0 0,-2-2 6 16,-1-10-6-1,1 1 0-15,1-8 0 0,-3-5-5 16,1-7 12-16,-1-8-7 16,1-1 0-16,1 0 9 15,3 0 14-15,0 0-23 16,0-5 0-16,0-8-12 16,-2-2 6-16,0 1 5 15,-3 2 1-15,0 3 0 16,1 4-1-16,-1 2 1 15,3 3-13-15,0 0 12 16,4 0-22-16,0 0 21 0,2 3 2 16,0 4 0-16,1 0 5 15,-1-4-5-15,-1 2 0 16,-1-5 1-16,-5 0 8 16,4 0-9-16,-2 0 2 15,-1-7 6-15,1-11-6 16,2-4-2-16,-6-2 0 15,-1-4-6-15,-3 1 8 16,0 0-2-16,0 5 0 16,0 5 5-16,0 12 22 15,0 3-27-15,0 2 5 16,0 0-13-16,0 10-10 16,0 19 18-16,0 6 0 15,6 7 5-15,-2 4-8 16,3 2 3-16,0 5 0 0,-5-1 7 15,3 1-2-15,-3 0-5 16,-2-2 0-16,2-5 5 16,-2-5-7-16,2-8 2 15,-2-11 0-15,0-9-2 16,0-2 14-16,0-11-12 16,0 0 14-16,0 0-12 15,0 0 65-15,0-6-23 16,-8-15-22-16,-6-9 0 15,1-6-7-15,2-8-14 16,3-2-1-16,4-2 7 16,2 4-7-16,2 4 0 15,0 3-25-15,0 8 20 0,0 4-73 16,0 3-26-16,9 4-130 16,2 3-258-16</inkml:trace>
  <inkml:trace contextRef="#ctx0" brushRef="#br0" timeOffset="-197078.28">6265 13450 53 0,'0'0'161'15,"0"0"25"-15,0 0-68 16,0 0 12-16,0 0-17 16,0 0-15-16,87-127-20 15,-87 127-30-15,0 0-48 0,-15 0 28 16,-9 8-26-16,-3 12 7 15,-2 4-8-15,0 2 6 16,8 0 3-16,8-6-10 16,13-5 0-16,0-4 9 15,7-3 9-15,20-4-18 16,-1 0 45-16,6 4-37 16,-5 3 2-16,-7 4-10 15,-1 5 0-15,-3 6-16 16,-7-6 10-16,-5 3 5 15,-4-4-10-15,0 0 10 16,-10-1-3-16,-11-6 4 0,-1-3 0 16,2 2 3-16,2-7 2 15,7-4-5-15,7 0 5 16,0 0-1-16,4-18 21 16,0-6-25-16,0-2-7 15,10-1-10-15,5 3 7 16,6 0 10-16,-1 0-1 15,-3 4 13-15,-3 2-12 16,-1 2 0-16,-1 4 0 16,-3 0-4-16,-1 3 10 15,-1 0-6-15,-2 3 0 16,-1 4 3-16,-4-1-4 16,3 3 1-16,-3 0-14 0,2 0 11 15,2 17-10 1,-2 1 13-16,5 5 6 0,-1-3-1 15,4 1 17-15,1-4-22 16,0-8 1-16,-2-3 22 16,0-3-19-16,1-3 11 15,0 0 14-15,5 0-28 16,-1-3 23-16,-1-15-24 16,1-2 0-16,-1 0-4 15,-2-2 9-15,-4 0-5 16,0 6 0-16,-5 3 6 15,0 4-2-15,0 6-4 0,-2 3 0 16,0 0-12 0,0 0-1-16,0 0-1 0,0 5 13 15,2 11 1-15,2 4 1 16,1 0-1-16,0 0 0 16,-1 1 3-16,1-4 0 15,-3 0-6-15,-2-2 1 16,0-4 2-16,-13-2-18 15,-16-2-17-15,-5-7-65 16,-8 0-16-16,-2-4-185 16,-2-22-208-16</inkml:trace>
  <inkml:trace contextRef="#ctx0" brushRef="#br0" timeOffset="-196932.37">6325 13171 616 0,'0'0'281'15,"0"0"-175"-15,0 0-92 0,0 0-14 16,0 0-109-16,0 0-143 16,19 51-369-16</inkml:trace>
  <inkml:trace contextRef="#ctx0" brushRef="#br0" timeOffset="-194250.52">791 15400 128 0,'0'0'84'16,"0"0"-27"-16,0 0 39 15,0 0-8-15,0 0-35 16,0 0-12-16,0 0-41 0,0 0 0 16,0 0 0-16,0 0 11 15,0 0-11-15,0 0 16 16,0 0-10-16,0 0 28 16,0 0-3-16,0 0 10 15,0 0 12-15,0 0-29 16,0 0 17-16,0 0-6 15,0 0-19-15,0 0 27 16,0 0-33-16,0 0-4 16,0 0 9-16,0 0-7 15,0 0-8-15,0 0 0 16,0 0 5-16,0 0-19 16,0 0 12-16,0 8 2 15,0 8-11-15,0 1 14 0,0 6-3 16,0 0 12-16,0-2-8 15,-5 1 17-15,3-4-21 16,2-1 0-16,0-3 6 16,-2-5 2-16,0 1-8 15,0-3 0-15,2-1 5 16,0-2-16-16,0-4 10 16,0 0-85-16,0 0-19 15,15 0-60-15,10-8 68 16,4-12-177-16</inkml:trace>
  <inkml:trace contextRef="#ctx0" brushRef="#br0" timeOffset="-193882.27">1019 15369 141 0,'0'0'150'0,"0"0"-34"16,0 0 17-16,0 0-39 16,0 0-5-16,0 0-17 15,13-44-7-15,-11 44 14 16,-2 0-48-16,0 0-5 0,0 0 21 16,0 0-46-1,0 0 1-15,0 0-2 0,0 0-43 16,0 21 37-16,0 11-11 15,0-1 17-15,0 6 21 16,-2 1-17-16,-1-2 17 16,1-8-11-16,2 3-3 15,-2-12 7-15,2 2-14 16,0-7 0-16,0-10-5 16,0-3-81-16,0-1-52 15,0 0-77-15,11-5-62 16</inkml:trace>
  <inkml:trace contextRef="#ctx0" brushRef="#br0" timeOffset="-193595.43">1188 15311 209 0,'0'0'199'15,"0"0"-100"-15,0 0 4 16,0 0-29-16,0 0-5 15,0 0 20-15,0-9-57 16,0 9-6-16,0 0-26 16,0 18 5-16,0 10 18 15,4 7 5-15,0 0-19 16,1 1 9-16,0-3-8 16,-3-8-10-16,0-3 0 15,-2 1 4-15,0-14-11 0,0 0-31 16,0-5-73-16,0-4 3 15,0 0-83-15,0-4 50 16</inkml:trace>
  <inkml:trace contextRef="#ctx0" brushRef="#br0" timeOffset="-193347.57">1121 15195 117 0,'0'0'184'0,"0"0"-73"16,0 0-25-16,0 0 49 16,0 0-27-16,0 0-25 15,0-22-26-15,0 22-53 16,0 0 16-16,0 0 24 16,0 0-16-16,0 0 15 15,0 0-43-15,0 0 0 16,0 0-11-16,0 0-108 15,0 0-129-15,-7 0-193 16</inkml:trace>
  <inkml:trace contextRef="#ctx0" brushRef="#br0" timeOffset="-193131.82">720 15226 778 0,'0'0'163'0,"0"0"-62"0,0 0-17 15,0 0-59-15,0 0 9 16,0 0-34-16,-5 0-21 16,2 0-76-16,-1 6-124 15,0 9 16-15,-3 0-68 16</inkml:trace>
  <inkml:trace contextRef="#ctx0" brushRef="#br0" timeOffset="-192992.32">720 15226 511 0,'2'18'147'0,"-2"-18"-147"15,0 0-48-15,0 0-211 16,0 0 61-16</inkml:trace>
  <inkml:trace contextRef="#ctx0" brushRef="#br0" timeOffset="-192501.59">967 15236 224 0,'0'0'182'0,"0"0"-39"15,0 0-14-15,0 0-13 16,0 0-48-16,0 0-27 16,-2-6 4-16,2 6-42 15,0 0 11-15,0 0-14 16,0 0-7-16,0 0-6 15,0 0 10-15,0 0 3 16,0 0 30-16,0 0-19 16,0-2 29-16,0 2 12 15,0-2-28-15,-4-3-2 16,-6 2-22-16,1 3-26 0,-1 0-14 16,-2 0-79-1,8 0-17-15,4 14-106 0,0-2-105 16</inkml:trace>
  <inkml:trace contextRef="#ctx0" brushRef="#br0" timeOffset="-192168.78">1330 15218 394 0,'0'0'262'0,"0"0"-125"0,0 0-19 16,0 0-3-16,0 0-69 16,0 0-14-16,25-24-32 15,-12 35-20-15,3 20 14 16,-3 12-14-16,-4 6 20 15,-9 6-3-15,0-2 8 16,0-1 1-16,-5-6 0 16,-5-10-1-16,3-10-10 15,2-3-3-15,5-14-173 16,0-9-167-16</inkml:trace>
  <inkml:trace contextRef="#ctx0" brushRef="#br0" timeOffset="-191332.44">2043 15112 97 0,'0'0'172'0,"0"0"7"16,0 0-28-16,0 0-61 15,0 0-23-15,0 0 19 16,21-61-37-16,-21 61-2 15,0 0-47-15,-2 0-24 16,-15 3 17-16,-2 14 7 0,-8 5 7 16,2 9 11-16,1-5-10 15,1 6-8-15,8-6 0 16,6-2 10-16,9-4 2 16,0-6-12-16,3-4 0 15,21-7 6-15,5 2-6 16,7-3 24-16,4 3-24 15,-5 6 11-15,-1-1-10 16,-10 3-1-16,-10-1-7 16,-7-1 1-16,-7 1-18 15,0 2-4-15,-7 2 27 16,-20 2 1-16,-6-2 40 16,-1-4-1-16,0-7-17 15,7 0 12-15,6-3-30 16,7-2 4-16,10 0-1 0,4 0-7 15,0-12-40-15,2-6-132 16,20-5-102-16,5 6-106 16</inkml:trace>
  <inkml:trace contextRef="#ctx0" brushRef="#br0" timeOffset="-190649.64">2271 15267 559 0,'0'0'195'0,"0"0"-115"0,0 0-59 16,0 0 25-16,0 0-12 15,0 0-29-15,34-9 66 16,-19-2-44-16,1 4-13 16,-1-7 11-16,3-3-19 15,-5 2-1-15,-1 3-5 16,-6-5 8-16,-1 6-11 15,-5 2 3-15,0-3-5 16,0 6-4-16,0 3-22 16,0-2 4-16,-3 5 10 15,-5 0 5-15,-4 0 4 16,3 0 8-16,-1 0 0 16,-2 5-7-16,3 0 6 15,1 7 1-15,-1 6 6 0,-1 0-5 16,4 5 44-16,4 3-32 15,2 0 1-15,0 1 19 16,0-2-25-16,4-1-1 16,14-6-7-16,2-4 10 15,0-5 1-15,0-4-6 16,0-5-2-16,0 0 34 16,1-17-37-16,-2-10 12 15,-1-1-12-15,-3-4-7 16,-3 2-3-16,-5-1 10 15,-1 4-2-15,-2-5-12 16,-4 1 13-16,0-1 1 0,0 0 0 16,0 6 2-1,0 5-2-15,0 10 6 0,0 5-6 16,0 3 33-16,0 3-28 16,-2 0 3-16,2 0-8 15,0 0 11-15,0 0-13 16,0 0 2-16,-2 11 0 15,2 15-16-15,0 6 20 16,0 6-4-16,0 4 0 16,0 3 7-16,0-1-7 15,0-7 0-15,0 2-55 16,0-13-67-16,4-6-61 16,2-11-80-16,0-9-145 15</inkml:trace>
  <inkml:trace contextRef="#ctx0" brushRef="#br0" timeOffset="-190182.24">2630 15228 497 0,'0'0'214'0,"0"0"-105"16,0 0-88-16,0 0 18 16,0 0-19-16,0 0-17 15,119-28 11-15,-111 28-14 16,-4 0 0-16,1 0 4 15,3-6 9-15,0 2-13 16,0-4 14-16,-1-2-14 16,-1-3 10-16,0 1-10 0,-2-2 3 15,-2 5-14-15,0-8-1 16,-2 5 12-16,0 4 0 16,2-4 1-16,-2 6-5 15,0 3 4-15,0 3-23 16,0 0 22-16,0 0-43 15,-8 0 44-15,-8 13 0 16,1-3 7-16,-1 2-9 16,1 0 6-16,3 0 7 15,5 4 32-15,1-2-34 16,6 8 42-16,0 5 1 16,0-3-16-16,0 6 19 15,0-9-39-15,8 2 5 0,11-9 8 16,-2-5-17-16,3-4-10 15,1-5 10-15,2 0-11 16,0 0 19-16,0-19-20 16,-4-6-110-16,-1-3-70 15,-2 0-215-15</inkml:trace>
  <inkml:trace contextRef="#ctx0" brushRef="#br0" timeOffset="-189030.69">3027 15119 294 0,'0'0'154'15,"0"0"-154"-15,0 0-1 16,0 0 1-16,0 0 51 0,0 0-38 16,0 56 7-16,-2-45-16 15,2-11 1-15,0 1-3 16,0-1 0-16,0 0 39 16,0 0 9-16,0 0 35 15,0 0 0-15,0 0-79 16,0 0 34-16,0 0 16 15,0-1-21-15,0 1 19 16,0-4-22-16,0-1-24 16,0 3 11-16,0 0-9 15,0 2-6-15,0 0-1 16,0 0 6-16,0 0-18 16,0 0-12-16,0 0 9 15,0 9-1-15,0-1 23 0,2-4-10 16,-2-3 0-16,2-1 3 15,-2 0 15-15,0 0-6 16,2 0 2-16,-2 0 40 16,0 0-51-16,0-5 5 15,2-3-8-15,-2-4 5 16,0 1-16-16,0-3 11 16,0 2 0-16,0 4-10 15,0 2-9-15,-2 0 18 16,-2 6-3-16,-2 0-20 15,-2 0 23-15,-1 0-17 0,1 2 18 16,-2 12-6-16,4 4 8 16,1 3-2-16,3 1 4 15,2 0-3 1,0 2 46-16,0-2-41 0,13-4-5 16,8-4 12-16,1-6 0 15,3-4-10-15,-4-4 2 16,2 0-4-16,0-4 33 15,-6-15-34-15,1-6 0 16,-3-1-3-16,-3-2-8 16,-1-7 6-16,-3 3 4 15,-2 0 1-15,-2-3-9 16,-2 9 11-16,-2-1-2 16,0 7 4-16,0 6 2 15,0 4-6-15,0 3 7 0,0 7-3 16,0 0 25-1,0 0-29-15,0 0-20 0,0 0 20 16,0 0-39-16,0 14 39 16,0 13 0-16,0-3 3 15,-2 6-3-15,-5 2 0 16,2-2 0-16,1-2-2 16,2-3 5-16,-1-3-3 15,3-4 0-15,0-4 7 16,0-7 2-16,0 0-5 15,0-7-4-15,0 0 29 16,0 0-28-16,5 0 34 0,1 0 12 16,0-4-39-16,0-4 23 15,3-2-31-15,-1-3 0 16,4-2-4-16,-3-3 11 16,-1-4-7-16,2-3 0 15,1-5 1-15,3 1 0 16,3 3-1-16,-1-3 0 15,-3 11-10-15,-4 7 9 16,-7 4-3-16,-2 7 1 16,0 0-27-16,0 0 26 15,0 0-34-15,0 7 38 16,-7 8-5-16,1 5 9 16,1-3-4-16,3 6 0 15,2-1 4-15,0 0-3 16,0-4 4-16,13-4-5 0,5 0 29 15,5-2-29-15,-4 2 10 16,4-5-10-16,-8-1 6 16,-3-4-5-16,-8-3-1 15,-2 4-31-15,-2-5-9 16,0 0-63-16,0 0-31 16,0 0-189-16</inkml:trace>
  <inkml:trace contextRef="#ctx0" brushRef="#br0" timeOffset="-187821.8">3323 15075 92 0,'0'0'68'0,"0"0"1"15,0 0-30-15,0 0 4 16,0 0 29-16,0 0-19 16,0 0 24-16,-31-55 5 15,28 43-17-15,3 7 45 16,0-5-41-16,-2 5-7 16,2 5 11-16,0 0-40 15,-2 0 5-15,2 0-38 0,0 0-4 16,0 3 4-16,0 21-28 15,0 10 28-15,0 6 13 16,0 4-8-16,0 5 18 16,7-10 0-16,9 2-13 15,2-5 37-15,-1-9-31 16,1-6-11-16,0-5 11 16,-2-4-12-16,-1-8-4 15,3-4 12-15,7 0-8 16,4-4 30-16,2-19-34 15,0 0-8-15,-4-1-26 16,-8 4-105-16,-7-2-32 0,-10 4-58 16,-2 2-126-1</inkml:trace>
  <inkml:trace contextRef="#ctx0" brushRef="#br0" timeOffset="-187615.91">3305 15177 413 0,'0'0'187'0,"0"0"-63"16,0 0 70-16,0 0-14 16,0 0-51-16,0 0-65 15,11-58-63-15,30 34-1 16,3 7 6-16,3 5 4 16,-5 0-12-16,-4 5 2 15,-9 3-57-15,-4 4-64 16,-7 0-116-16,-9 0-179 0</inkml:trace>
  <inkml:trace contextRef="#ctx0" brushRef="#br0" timeOffset="-186637.63">4188 14916 126 0,'0'0'141'0,"0"0"-11"15,0 0-10-15,0 0-11 16,0 0-1-16,0 0-35 15,0-46-19-15,0 45 15 16,0 1-41-16,0 0-5 16,0 0-9-16,0 0-13 15,-2 0-2-15,2 1-16 16,0 20 7-16,0 4 10 16,0 9 1-16,0 1 10 0,0 5 14 15,0 1-21 1,0-2 28-16,0-3-13 0,0-7-13 15,0-5 36-15,0-9-31 16,0-3 12-16,0-7 7 16,0-5-28-16,0 0 25 15,0 0 2-15,0 0-23 16,0 0 27-16,0 0-33 16,0 0 0-16,0 0 0 15,0 0-9-15,0 0 9 16,0 0 0-16,0 0 0 15,0 0-3-15,0 0 3 0,0 0 0 16,0 0-1 0,0 0-14-16,0 0 9 0,0 0-3 15,0 0 1-15,0 0-7 16,0 0-6-16,0 0-43 16,0 0-23-16,0 0-83 15,0-14-225-15</inkml:trace>
  <inkml:trace contextRef="#ctx0" brushRef="#br0" timeOffset="-186058.96">4331 14865 276 0,'0'0'170'0,"0"0"-61"0,0 0-29 15,0 0-20-15,0 0 7 16,0 0-29-16,9-22 39 16,-9 20-5-16,0 2-25 15,0 0 35-15,0 0-48 16,0 0-14-16,0 0-20 16,0 0-11-16,0 0 0 15,0 0-11-15,0 0-12 16,-2 16 28-16,-9 8 9 15,-3 4-3-15,-1 4 2 16,-1-2 10-16,-3 2-12 0,0-8 0 16,-1 0-1-16,2-4-12 15,0-4 20-15,7-10-7 16,4-4 11-16,5 0-5 16,2-2 4-16,0 0 11 15,0 0 10-15,0 0 30 16,0-6-47-16,0-2-12 15,9 3-2-15,4 0-3 16,6 5 3-16,4 0-6 16,12 0 20-16,2 10-19 15,3 8 5-15,-5 0 0 16,-8 0-2-16,-8-4-6 16,-11-2 8-16,-1-3-1 15,-3 1 7-15,1-6-8 16,0-4 3-16,-3 1-1 0,0 2 0 15,0-2 4-15,0 2-8 16,3-3-2-16,-1 0-81 16,0 0 3-16,4 0-85 15,0-4-132-15</inkml:trace>
  <inkml:trace contextRef="#ctx0" brushRef="#br0" timeOffset="-185625.11">4937 14830 349 0,'0'0'171'15,"0"0"-40"-15,0 0-13 16,0 0-6-16,0 0-2 16,0 0-55-16,-7-32 21 15,7 29-3-15,-2 3-43 16,2 0 15-16,0 0-16 16,0 0-28-16,0 0 2 15,0 0-3-15,0 17 0 0,0 17-13 16,0 3 16-16,0 7-3 15,0-2 0-15,0-3 4 16,0 0 2-16,0-7-6 16,0-6 0-16,0-4-2 15,0-8 5-15,0-4-3 16,0-6 0-16,0 0-51 16,0-4-3-16,0 0-60 15,0 0-11-15,-2-14-58 16,-3-7-277-16</inkml:trace>
  <inkml:trace contextRef="#ctx0" brushRef="#br0" timeOffset="-185137.87">4908 14950 332 0,'0'0'173'16,"0"0"-52"-16,0 0 9 0,0 0 1 16,0 0-63-16,0 0-28 15,-22-67 2-15,22 56-16 16,0 0 25-16,0 1-8 15,0-7-29-15,11 8 6 16,7-4-19-16,-1 3-1 16,4 5 6-16,-3 3-5 15,-1 2-2-15,-1 0 0 16,-1 3-7-16,-3 15-2 16,-6 3 3-16,-6 3-9 15,0 2 11-15,0 2-17 16,-18 2 22-16,-3-2 0 0,-4-2 3 15,7-5 12-15,5-7-15 16,6-1 0-16,7-13 2 16,0 0 10-16,0 0-4 15,15-10-8-15,8-7 10 16,2 5-9-16,-2 3-1 16,-2 5 0-16,-1 4 0 15,0 0-8-15,-2 0 8 16,-5 0 0-16,-4 13-20 15,-6-1 15-15,-3 8 10 16,0-3-2-16,0 1 12 16,-12 2-8-16,-3-3-1 0,-4 0-5 15,0-1 10-15,-4-2-1 16,3-5-10-16,5-2-19 16,5-5-54-16,8-2-123 15,2-2-107-15</inkml:trace>
  <inkml:trace contextRef="#ctx0" brushRef="#br0" timeOffset="-184365.31">5245 14985 90 0,'0'0'543'16,"0"0"-412"-16,0 0-94 15,0 0 13-15,0 0-23 0,0 0-25 16,75-14 19-16,-59 10-17 15,-1-1 26-15,-1-4 13 16,-3 1-28-16,3-7 19 16,-3 3-8-16,0-2-21 15,3-3 6-15,-4 2-11 16,-3 1-1-16,-5 7-1 16,-2 2-17-16,0 0 13 15,0 3-8-15,0 0 14 16,-9 2 21-16,-4 0-21 15,-5 0 0-15,-2 0-2 16,-2 9-1-16,2 6 3 0,-1 3 1 16,2 2 7-16,5-1 13 15,-1 4-16-15,5 3 13 16,4 0 18-16,4 6-20 16,2-2 24-16,0-2-14 15,6-4-24-15,12-6 32 16,5-7-34-16,-1-6 12 15,4-5 15-15,1 0-21 16,2-12 18-16,-2-10-24 16,0-2 9-16,-2-5-4 15,-4 0-4-15,2 3-1 16,-5-2 0-16,-3 7 1 16,-1-6-3-16,-5 3 2 0,-5 6 0 15,-2 6-7 1,-2 0 7-16,0 6 0 0,0 6-3 15,-2 0-6-15,-13 0 0 16,-5 0-1-16,-7 10 2 16,-2 12-6-16,4-1 14 15,6 2 0-15,9-5-6 16,10-4-7-16,0 0 10 16,10-5-7-16,16-3 9 15,6 1 1-15,1-3 11 16,0 5-7-16,-4-9-2 15,-9 3 3-15,-11 1-5 0,-7-2 0 16,-2 1-15 0,0 6 8-16,-4 5 11 0,-14 9-4 15,-5 0 8-15,0 3-3 16,-2-4-5-16,2-4 0 16,7-5-23-16,10-8-38 15,6-5-89-15,0 0 27 16,2-10-32-16,21-20-418 15</inkml:trace>
  <inkml:trace contextRef="#ctx0" brushRef="#br0" timeOffset="-184050.49">5831 14766 210 0,'0'0'245'0,"0"0"-48"15,0 0-72-15,0 0-38 0,0 0 8 16,0 0-58-16,0-49 3 15,0 49-11-15,0 0-15 16,0 0 20-16,0 0-33 16,0 5 4-16,0 13 43 15,0 8-41-15,0 6 16 16,0 4-11-16,4 2-6 16,3 3 5-16,-2-4-11 15,-5 1 0-15,0-6-1 16,0-3 5-16,0-7-9 15,0-6-4-15,0-6-31 16,0-2 18-16,-2-8-47 0,-1 0-32 16,3 0 23-16,0-4-63 15,0-14-164-15,0-4-54 16</inkml:trace>
  <inkml:trace contextRef="#ctx0" brushRef="#br0" timeOffset="-183867.6">5829 14955 87 0,'0'0'350'15,"0"0"-142"-15,0 0-27 16,0 0-19-16,0 0-22 16,0 0-21-16,-42-16-73 15,59 13-8-15,10-4-29 16,11 1-3-16,4 1 8 16,7 0-14-16,-2 1-1 0,-1 4-7 15,-7-5-78 1,-10 0-118-16,-12-3-272 0</inkml:trace>
  <inkml:trace contextRef="#ctx0" brushRef="#br0" timeOffset="-175635.19">191 16758 22 0,'0'0'34'0,"0"0"-27"16,0 0-6-16,0 0 5 15,0 0-2-15,0 0 26 16,-31-13 9-16,24 13-1 16,1 0 10-16,1 0-19 0,-2-1-18 15,1 1 15 1,-3 0-15-16,-2 0-5 0,-1 0 6 15,2 0-10-15,-4 0 21 16,-4 0-13-16,2 0-7 16,1 0 25-16,7 0 36 15,2 0 0-15,-4 0-13 16,10 0-25-16,0 0 30 16,0 0 8-16,0 0-15 15,0 0 15-15,0 0-27 16,0 0-13-16,0 0-21 15,0 0-3-15,0 0 0 0,0 0-5 16,10 0 10 0,11-8 49-16,1-5-45 0,3 4-1 15,1-1 2-15,1 1-2 16,6 0-8-16,6 0 0 16,-2 2 0-16,7 0-1 15,4-5 4-15,3 2-3 16,4-2 0-16,3 2 3 15,0-2-3-15,-2 3 0 16,-2-6 0-16,2 7 5 16,4-6-3-16,-2 2-2 15,0 3 2-15,-1-4 6 16,-5 3-7-16,4-4 2 16,0 0 1-16,4-2 4 15,-2-2-6-15,6-1-2 0,3 2 9 16,-3-1-6-16,-3 5-3 15,-8 8 0-15,-6 0 6 16,-2 2-12-16,-1 3 6 16,1-6 0-16,1 2-1 15,6 0 7-15,2-1-6 16,2-5 0-16,4 3 3 16,0-3 1-16,0 1-4 15,-2 0 0-15,-1 0-2 16,-3-3 9-16,-2 6-7 15,-6-2 0-15,1 2 1 16,-1 2-7-16,4-4 7 16,4-1-1-16,8-3 6 15,5 5 1-15,1-5-7 0,4-2 0 16,-7 4 5-16,-3-2-2 16,-4 4-3-16,-2-1 0 15,-3 0-2-15,1 3 6 16,2-6-4-16,-1 7 0 15,6-8 5-15,3-1 3 16,-1 0-8-16,1-3 5 16,1 4 3-16,-1-1-2 15,4 0-3-15,-4 6-3 16,3-6 4-16,-3 2 2 16,-1 2-6-16,-1 0 0 15,3 1 0-15,-1-5 7 0,6 2-7 16,1-1 0-16,5-1 5 15,0 2 11 1,0-3-15-16,-3-1 11 0,-6 3-9 16,-5-1 9-16,0 3-12 15,-4 3 0-15,1 4 0 16,-1-5-1-16,2 4 1 16,-2-2 0-16,4 0-1 15,1 3 0-15,1-6 1 16,3 4 0-16,0-1 0 15,-4 0 2-15,-3 2-2 0,0-4 0 16,-2 5 0 0,-3-4 3-16,1 2-4 0,0 2 1 15,0-6 0-15,2 2 8 16,-2-1-8-16,-4 4 0 16,-2-4-3-16,-8 2 7 15,-6 5-4-15,-2-2 0 16,-3 0 1-16,4-2-6 15,5 2 5-15,1-1 0 16,-1-2-4-16,0 1 7 16,3-2-3-16,-2 0 0 15,-3 2 4-15,-9 2-9 16,-4 0 5-16,-10 0 0 16,-1 4-7-16,-5 0 2 15,-3 0 5-15,1 0-2 0,2 0 8 16,2 0-6-16,3 0 0 15,-3 0 0-15,2 0 0 16,-4 0 3-16,-2 0-3 16,-3 0 0-16,-4 0-14 15,2 0 1-15,-2 0 9 16,2 0 4-16,6 0-6 16,-2 0 16-16,5 0-10 15,-2 0 0-15,0 4 4 16,0 0 3-16,-5-4-7 15,3 0 0-15,-2 0-1 16,-3 0 3-16,0 4-2 16,0-4 0-16,1 1 4 0,-1 2-10 15,2 1 6-15,2 2-2 16,4-1 2-16,-1 8-18 16,-1-5 18-16,1-2 0 15,-2 2 2-15,0-1-5 16,-3 0 3-16,0 1-5 15,-1 0 5-15,-3 1-14 16,2 0 14-16,0 1 4 16,1 0 5-16,-1 2-3 15,0 2-4-15,1-2-2 16,1 6 0-16,2-4 3 16,-1 4-3-16,4-4 0 0,-4-2 3 15,1-2-4 1,1-1 3-16,-1-6-2 0,-4 1 0 15,0-2 5-15,-2 2-5 16,0-4 0-16,0 0 3 16,0 4-13-16,0-4 10 15,0 4-6-15,0 0-1 16,0 3 8-16,0-4-1 16,0 6 0-16,0-4 3 15,0 4 3-15,0-1-5 16,0-3-1-16,-4 4 2 15,4-8 2-15,0 1-4 0,-2 4 0 16,2-1 3-16,0 0-4 16,0 8 3-16,0-5-2 15,0 6 0-15,0-5 6 16,0 3-6-16,0-1 0 16,0 1 2-16,0-6-1 15,0 2-1-15,0-4 0 16,-2 1-1-16,2-5 5 15,0 5-4-15,0-1 0 16,0 4 2-16,0-2 10 16,0 6-12-16,0-2 3 15,0-2 4-15,0 2 0 16,0 2-7-16,2-8 0 0,0 7 3 16,0-4-2-1,-2-2 0-15,2 0-1 0,-2-1 0 16,0 1 3-1,3 4-3-15,-3 2 0 0,3 1 6 16,1 2-11-16,-2 1 5 16,2 3 0-16,-1 0 0 15,-1-4 3-15,-2 4-3 16,0-6 0-16,0 2 2 16,2 1-2-16,-2-1 0 15,0-1 0-15,2 8-1 16,0-3 3-16,0 2-2 15,1 6 0-15,2-4 4 16,-3 0-1-16,2 1-3 0,-2-2 0 16,1-3 1-1,1 1 5-15,-2-2-6 0,5 1 0 16,-2 0 9-16,-1-6 0 16,-2 2-9-16,0 0 0 15,1 4-1-15,-1-1 5 16,0 2-4-16,-2 3 0 15,2 1 5-15,-2-5-4 16,0 4-1-16,0-8 0 16,0 2 0-16,0-2 2 15,0-5-2-15,0 3 0 16,0-5 4-16,0 6-1 16,0-8-3-16,0 4 0 15,0 3 0-15,0-3 2 16,0-1-2-16,0-2 0 0,0 3 3 15,0-6-4-15,0 1 1 16,0-2 0-16,0 3-2 16,0 2 4-16,-2-2-2 15,-7 8 0-15,-5-3 0 16,-1 2 6-16,-5 2-4 16,3 0-2-16,-2-2 0 15,1-2 2-15,3-1-2 16,-3 1 0-16,1-2 4 15,-4 1 0-15,-4-1-4 16,-4 1 0-16,-8 1-2 16,-3-3 6-16,-5 4-4 0,5 1 0 15,-2-3 2-15,6 2-2 16,2 1 0-16,1-4 0 16,4-2 0-16,0 6 0 15,0-6 0-15,0 6 0 16,-2-2 4-16,-3 2-5 15,-5-2 1-15,-11 0 0 16,-6 2-2-16,-6 2 5 16,-1-2-3-16,-1-2 0 15,6 4 2-15,3-2 0 16,3-2-2-16,1-2 0 16,2-1 4-16,0 0 2 15,0 1-6-15,2 3 0 0,-2 1 4 16,-3-7-2-16,-3 7-2 15,-3-2 0-15,-4-2-2 16,-6 3 4-16,4 1-2 16,-1-3 0-16,3 0 5 15,4 0-4-15,2 0-1 16,5-6 0-16,2 8-1 16,3-3 5-16,-4 2-4 15,1-2 0-15,-4 1 1 16,-7 3-1-16,-8-1 1 15,-1 3-1-15,-4-2 0 16,6-3-2-16,4 0 2 16,1 1 0-16,2-2 3 15,-5 0 7-15,-2-2-10 0,-1 2 0 16,1 1 2-16,-1-4 5 16,6-1-7-16,2 4 0 15,0-2 3-15,4 3 0 16,-5 0-3-16,2-1 0 15,-1 1-2-15,-5 0 4 16,0 2-2-16,0 1 0 16,1 2 2-16,-3-2-3 15,3 1 1-15,-1 1 0 16,-2 0-2-16,2-1 8 16,-6 0-6-16,0 0 0 0,-1 1 0 15,3 0-3 1,7 4 3-16,2-1 0 0,2 2-4 15,-3-7 5-15,6 1-1 16,-3 1 0-16,0-5 1 16,5 1-1-16,1-2 0 15,1 2 0-15,-1 2-3 16,1-3 8-16,0 0-5 16,1-1 0-16,6-2 3 15,-3-2-3-15,7 4 0 16,0-2 0-16,3-3-4 15,0-3 10-15,4 0-6 0,2 0 0 16,4 0 3 0,-2 0-3-16,3 0 0 0,-3 0 0 15,0 0-2-15,0 0 3 16,-2 0-1-16,0 0 0 16,2 0 2-16,0 0-3 15,0 5 1-15,-3-1 0 16,-3-1-1-16,-6-1 1 15,1-2 0-15,-2 5 0 16,4-1 3-16,0-4-2 16,2 4-1-16,5-4 0 15,2 0-5-15,5 0 5 16,-5 4 0-16,-3-1 0 16,1 0 2-16,0 1-6 0,-2 1 4 15,-1-2 0-15,3-1-2 16,2-2 5-1,2 0-3-15,3 0 0 0,1 0 3 16,-1 0-4-16,-5 0 1 16,-7 0 0-16,0 2-4 15,-6 4 4-15,5 2 0 16,0 2 0-16,6-6 4 16,7 0-4-16,2-4 0 15,8 0 0-15,3 0-1 16,5 0 5-16,-1 0-4 15,3 0 0-15,-2 0 2 16,2 0-4-16,-2 0 2 0,-1 0 0 16,1 0-2-1,0 0 3-15,4 0-1 0,-8 0 0 16,10 0 1-16,0 0 0 16,0 0-1-16,0 0 0 15,0 0-2-15,0 0 6 16,0 0-4-16,0 0 0 15,0-4 4-15,0-10 5 16,0-12-9-16,0-1 0 16,0-4 5-16,0-5 4 15,0-1-9-15,0-2 0 16,0-6 2-16,0 6-2 16,0-5 0-16,0 3 0 0,0 5-5 15,0 4 5 1,0-1 0-16,0 4 0 0,0 3 8 15,0 3-10 1,0 2 2-16,0 3 0 0,0-1-1 16,0 2 4-16,0-5-3 15,0 8 0-15,0-5 5 16,0 2-5-16,0 2 0 16,0-2 0-16,0 0-4 15,0 0 7-15,0 3-3 16,0-1 0-16,0-2 3 15,0 5-5-15,0-7 2 16,0 1 0-16,0 0-3 16,0 4-1-16,0-2 4 0,0 2 0 15,0 4 2-15,0-2-9 16,0 2 7-16,0-2 0 16,0 5-5-16,0 0 10 15,0-3-5-15,0-2 0 16,0 2 1-16,0-2-1 15,0-2 0-15,0 4 0 16,0-3-4-16,0 0-6 16,0 5 9-16,0-2-1 15,0 1 2-15,0 4 5 16,0 0-5-16,0 1 0 16,0 0-3-16,0 4 4 0,0-4-1 15,0-6 0-15,0 3 5 16,0-7-11-16,0-1 6 15,0-7-14-15,0 4 11 16,0-4-10-16,0 4 13 16,0 6 2-16,0 3 6 15,0 0 0-15,0 9-8 16,0 0 0-16,0 0-4 16,0 0-5-16,0 0 9 15,0 0-1-15,0 0 5 16,0-4 4-16,0 2-8 15,0-3 0-15,0 2-2 16,0-1 7-16,0-1-5 16,0 0 0-16,0 1 2 15,0-4-2-15,0 2 0 0,0-2 0 16,0-2-5-16,0 2 8 16,0 4-3-16,0-4 0 15,0 6 4-15,0-7-12 16,0 6 8-16,0-7-2 15,0 6-9-15,0-4 7 16,0 6 4-16,0 2 0 16,0 0 4-16,0 0-9 15,0 0 5-15,0 0-26 16,0 0 23-16,0 0-38 16,0 0 37-16,0 0-27 0,0 0-117 15,0 2-129 1</inkml:trace>
  <inkml:trace contextRef="#ctx0" brushRef="#br0" timeOffset="-174696.53">441 16941 113 0,'0'0'217'0,"0"0"-19"16,0 0-57-16,0 0-10 16,0 0-48-16,0 0-36 15,0 0 7-15,9 0-44 16,-9 0-9-16,0 0-1 15,0 0-9-15,0 0 9 16,-7 5 0-16,-9 13 2 16,-2 5-4-16,1 2 7 15,3-3-5-15,3 1 0 16,7-10 1-16,2-4-9 16,2-4 8-16,0-5-5 0,0 0-2 15,13 0 6-15,11 0 1 16,5 0 38-1,5 0-36-15,-5 0 12 0,-5 0-14 16,-5 5-18-16,-9 2 17 16,-5 3-42-16,-5 4 27 15,0 3 10-15,0 2 12 16,-11 2 24-16,-7-3-25 16,-3-4 15-16,4 0 12 15,1-6-30-15,7-4 16 16,3-4-2-16,2 0-3 15,-1 0 24-15,2 0-37 0,1-8-62 16,0-2-70-16,2-2-145 16,0-7-172-16</inkml:trace>
  <inkml:trace contextRef="#ctx0" brushRef="#br0" timeOffset="-172935.18">619 17062 432 0,'0'0'225'16,"0"0"-142"-16,0 0-49 15,0 0-12-15,0 0 41 16,0 0-30-16,99-50-10 16,-76 37 18-16,0 4-39 15,-3 1 13-15,-7 2 5 0,3-2-16 16,-1-2 15-16,-3-2-19 15,3 2 0-15,-8 3-3 16,0-4-8-16,0 8-10 16,-7-2-8-16,0 5-33 15,0 0 7-15,0 0-6 16,-2 0 32-16,-10 0 13 16,-3 0 20-16,-1 5-4 15,0 0 0-15,3-1 6 16,4 4 22-16,0-4-4 15,1 6-6-15,-2 5 16 16,6 0-22-16,2 8 34 0,2 0-7 16,0 0-19-16,0 2 20 15,4-6-40-15,10 3 1 16,-1-9 15-16,7-4-13 16,0 0-3-16,2-9 0 15,3 0 1-15,0 0 33 16,6-9-28-16,-2-18 29 15,4 0-23-15,-8-7-8 16,-6 1-8-16,-1-3 0 16,-7-4 4-16,-1 4-3 15,-2-2 3-15,-8 1-1 16,3 2-10-16,-3 7 10 0,0 2-3 16,0 8 4-1,0 4 0-15,-5 1 19 16,1 9-9-16,2 3-1 0,2 1 5 15,0 0-10-15,0 0-6 16,0 0 2-16,0 0-9 16,0 0 0-16,-5 1 4 15,0 16 5-15,1-3-6 16,0 12 3-16,1 2 3 16,3 2 8-16,0 10-1 15,0-4 25-15,0 4-29 16,7-8-1-16,4 0 8 15,0-6-5-15,0-3-5 16,1-6 0-16,-5-3 6 16,3-6-5-16,-3-8-1 0,5 0 0 15,0 0 11-15,7-4-9 16,0-17 17-16,2-2-19 16,-1 0-5-16,-7 0 1 15,-1 1-10-15,-4 4-18 16,-3 0 13-16,-1 0-9 15,-2 1 6-15,-2 3-6 16,0 5-5-16,0 1 20 16,0 0-4-16,0 6 10 15,0 2 2-15,0-5 5 16,0 5 0-16,-6 0 0 16,-1-3 4-16,-3 3-3 15,4 0-1-15,2 0 0 0,-1 0-9 16,5 0 5-16,-2 0 1 15,0 14 0-15,0 7 3 16,2 5 24-16,0 8-11 16,0-5-5-16,6 0 14 15,13-12-16-15,0 1-3 16,4-9 4-16,-3-9-3 16,-5 0 5-16,1 0 17 15,-5 0-25-15,0-19 0 16,-2 1 0-16,0-3-2 15,0-2 0-15,5 2 1 16,1-6-7-16,1 3 7 0,-1 6 0 16,-1 2 3-1,-1 6 6-15,-3 1-8 0,2 4 5 16,-1 5-1-16,1 0-2 16,-1 0-3-16,-1 0-11 15,0 0 6-15,-4 5-5 16,1 4 10-16,-5-6 0 15,-2-3 6-15,2 5-8 16,-2-5 6-16,0 0-4 16,0 0 15-16,0 0-5 15,0 0-2-15,0 0-8 16,-2 0 4-16,-7-5-13 0,-2-7-9 16,0 3 12-16,2-5-5 15,1 6 16-15,0-2-5 16,4 5 0-16,0 5 2 15,1 0-9-15,-1 0 7 16,0 0-14-16,-6 0 10 16,2 15-13-16,1 2 17 15,1 6 4-15,3 3 3 16,3 2 30-16,0 2-20 16,0-7-2-16,13 4 11 15,10-8-24-15,2-7 2 16,1-3 3-16,0-5-1 15,-1-4 4-15,2 0-4 16,-2-4 5-16,2-17 7 16,-4-8-13-16,0 0-5 0,-5-5 0 15,-3-1 9-15,-3-3-7 16,-3 2-2-16,-5-1-7 16,-4 2 0-16,0 3-6 15,0 1 13-15,0 4-3 16,-4 4 9-16,-3 8-2 15,5 4-4-15,0 7 0 16,0 4-5-16,2 0 5 16,0 0-5-16,0 0-1 15,0 0-11-15,-4 12 12 16,4 12 3-16,-2 10 2 16,2 2-8-16,0 8 15 15,0 2-7-15,6-2 6 0,7-3-3 16,-1-5 4-16,5-9-7 15,-4-6 0-15,-4-3-8 16,-2-8-52-16,-3-6-42 16,-4 1-77-16,0-5-128 15,-2 0-76-15</inkml:trace>
  <inkml:trace contextRef="#ctx0" brushRef="#br0" timeOffset="-172753.28">1716 16808 359 0,'0'0'396'0,"0"0"-146"16,0 0-81-16,0 0-62 0,0 0-58 16,0 0-47-16,0 0 4 15,51-59-6-15,-28 55 0 16,1 3-1-16,-2 1-24 16,-2 0-73-16,3 0-95 15,-6 0-127-15,-3-4-239 16</inkml:trace>
  <inkml:trace contextRef="#ctx0" brushRef="#br0" timeOffset="-172289.46">1966 16736 116 0,'0'0'406'16,"0"0"-237"-16,0 0-72 16,0 0-4-16,0 0-40 0,0 0-49 15,15 8 11-15,-3-7 0 16,-2 3 12-16,1-4 14 15,5 0-36-15,-1 0 24 16,4 0-22-16,-1 0 0 16,-1 0 4-16,-3 0-11 15,-5-5 0-15,-3 5-9 16,-4-4 9-16,1 4-9 16,-3-4-2-16,0-1-16 15,0 0-1-15,0 0 10 16,-9 2 11-16,-7 3 1 15,1 0-3-15,-4 0 7 0,2 0 1 16,-1 0-4-16,3 0 0 16,-1 10 5-16,5 2 0 15,-1-3 13-15,6 0-6 16,1 0 29-16,5 8 1 16,0-7-6-16,0 7 19 15,0 6-13-15,0 3-17 16,7-3 12-16,7 0-32 15,1 0 8-15,1-6-8 16,-1-9-5-16,3-4 2 16,9-4-68-16,2 0 0 15,5-26-32-15,-1-4-186 16,-4-3-39-16,-2 6-1 16</inkml:trace>
  <inkml:trace contextRef="#ctx0" brushRef="#br0" timeOffset="-171680.5">2327 16762 100 0,'0'0'45'0,"0"0"29"0,0 0 30 16,0 0 6-16,0 0-46 16,0 0 8-16,15-4-7 15,-15 4-15-15,0 0 11 16,0 0-10-16,0 0-27 16,0 0 15-16,0 0-17 15,0 0-12-15,0 0 18 16,0 0-28-16,-6 0 12 15,-3 0 13-15,-3 0-16 16,2 0-1-16,-1 0 8 0,1 0-5 16,1 0 21-1,3 0-31-15,2 0 10 0,-6 4-11 16,6 10 7-16,-3 4-3 16,5 4 8-16,2-1 5 15,0 2 18-15,0 0-32 16,9-6 7-16,9-2-10 15,-1-12 7-15,2-3 6 16,-1 0-8-16,-3 0 26 16,5-23-4-16,-2-10-26 15,2-4-1-15,-2-4 0 16,-3 1-22-16,-2 0 22 16,-5 6-6-16,-6-3 0 0,-2 5 0 15,0 6 7-15,0-2-1 16,-10 6 0-16,-1 5 0 15,3 8-5-15,-1 5-4 16,0 4-24-16,0 0 31 16,0 0-15-16,2 4 17 15,0 14 0-15,1 5 0 16,4 3 1-16,2 9-1 16,0 1 0-16,0 0 13 15,4 0-13-15,12 0 23 16,4-2 0-16,0-9-23 15,2-7 20-15,-2-6-20 0,-2-4 4 16,-5-8-9 0,-3 0-31-16,-6 0-92 0,-4-17-147 15,0-10-369-15</inkml:trace>
  <inkml:trace contextRef="#ctx0" brushRef="#br0" timeOffset="-169275.46">3046 16601 98 0,'0'0'158'16,"0"0"-6"-16,0 0-25 15,0 0-2-15,0 0-30 16,0 0-37-16,0 0 8 16,0 0-5-16,0-3-10 15,0-2 12-15,0 5-36 16,0-6-7-16,0 5-6 0,0 1-12 16,0-3 15-1,0 3-17-15,0 0-2 0,0 0-2 16,0 4-20-16,0 16 20 15,0 6-4-15,0 4 6 16,6-6 2-16,-4 7 0 16,0-5 5-16,-2-7-6 15,2-3 2-15,-2-1-1 16,0-11 0-16,0-4-16 16,0 0 15-16,0 0 1 15,4-12 1-15,1-12-1 16,3-7-5-16,6-5-5 15,-1 0 0-15,3 1-24 16,2 9 27-16,-2 3-1 0,-1 9 6 16,-1 10-7-1,-4 1-1-15,1 3 10 0,1 0 0 16,-3 0-17-16,2 0 17 16,0 12 0-16,0 1 1 15,1 6 29-15,-1-2-21 16,-1 9-1-16,-2 3 7 15,-2-4-11-15,-1-2 2 16,1-1-6-16,1-9 2 16,-2-3 2-16,-1-1 1 15,3-9-5-15,1 0 23 16,8 0 8-16,-1-14 33 0,6-4-47 16,-4-4-13-16,-3-1 1 15,-3 1-5-15,-4 0 0 16,-2-2-8-16,-3 4 5 15,0 0 3-15,0-1 0 16,-2 4 2-16,2 3-3 16,-2 4 3-16,0 2-2 15,0 4 0-15,0-1 1 16,0 5-2-16,0 0 1 16,0 0-16-16,0 0 16 15,-2 0-14-15,-2 5 14 16,-3 2-2-16,2 8-9 15,3 4 6-15,-3-2 4 16,5 5 1-16,0 4-10 16,0-8 10-16,5 4 0 0,9-4 0 15,-1-4 2-15,-2-1-2 16,0-3 0-16,0-10 1 16,-1 4-6-16,-2-4 9 15,3 0-4-15,3 0 0 16,-1-14 0-16,-2-7-1 15,3-3-12-15,-4-8-1 16,0 6 7-16,-4-4-16 16,-1 8 18-16,-3 8 3 15,-2-1-2-15,0 12 4 16,0-1 0-16,0 4 2 16,0 0-12-16,0 0 2 0,0 0-6 15,0 0 13-15,0 12-10 16,0 3 11-16,0 6 0 15,0 4 1-15,0 1-3 16,6-1 3-16,1-6-1 16,-2-2 0-16,-1-7 1 15,1-2-1-15,-1-4 0 16,0 0 0-16,-1-4 0 16,3 0 0-16,4 0 0 15,3 0 19-15,1-16-19 16,-2-4 0-16,5-6 0 15,-5-4-6-15,1 2 5 16,-1 6 2-16,-1 0-1 16,-1 4 9-16,0 4-8 0,-1 6 16 15,-5 4-7-15,1 4-9 16,-5 0-2-16,5 0-10 16,-1 17 4-16,1 0 0 15,1 5 14-15,-2-3-2 16,1 4-3-16,-2-5 2 15,-1-1 6-15,0 0-10 16,-2-2 0-16,0-8-1 16,2-5 7-16,-2-2-6 15,0 0 3-15,0 0-2 16,2 0 22-16,5 0-15 16,-1-9-4-16,8-10-4 0,1-3 5 15,4-4-5-15,-4 3 0 16,-1 11 0-16,-4-2 0 15,-3 5 0-15,0 5 0 16,-2 4-1-16,-1 0-5 16,0 0 5-16,1 0-3 15,-1 13 4-15,-2 4-2 16,0 1 5-16,0 5-3 16,2-6 0-16,-2-3 5 15,0 2-5-15,-2-5 0 16,2-8 2-16,-2 1-2 15,0-4 2-15,0 0-2 0,2 0 14 16,2 0-13 0,3-4 18-16,3-18-19 0,-2-3-11 15,1-1 10-15,5 1-19 16,-3-1 20-16,-1 8-6 16,0 0 7-16,-4 8-1 15,-3 6 17-15,1 4-17 16,-2 0 18-16,2 0-18 15,1 0 0-15,0 10-8 16,-1 8 9-16,1 9-1 16,-5-1 0-16,2-3 3 15,-2 3-13-15,0 0-43 0,0-4-70 16,0-8-77 0,0-9-120-16,0-4-122 0</inkml:trace>
  <inkml:trace contextRef="#ctx0" brushRef="#br0" timeOffset="-168179.8">4188 16598 410 0,'0'0'294'15,"0"0"-127"-15,0 0-57 16,0 0-7-16,0 0-75 16,0 0-6-16,81-55-7 15,-68 52-11-15,3-6 25 16,-3 3-22-16,0-2-6 15,-2 4 2-15,-2-1 2 16,-3-4-5-16,-1 1 0 0,0 2-16 16,-5-2 13-16,0 0-31 15,0 1 3-15,0 0 28 16,0-1-20-16,0 2 23 16,0-4 8-16,-5 2-8 15,0 4-3-15,-1 0-18 16,0 0 7-16,1 4 13 15,3 0-17-15,-2 0 15 16,-2 0 1-16,0 4 2 16,0 12 25-16,3 8-23 15,1-2 8-15,2 9 17 16,0-4-20-16,0-1 12 16,0 0-16-16,7-1 2 0,1-4 2 15,4-3-7-15,-1-10 0 16,0-2 3-16,0-6 4 15,2 0 7-15,3 0 11 16,0-6-24-16,0-12 19 16,-3-8-20-16,0-2 0 15,-2-2-1-15,-4 0 2 16,-3 2-1-16,-4 2 11 16,0 3 4-16,0 9 38 15,0 5-36-15,0 5 0 16,0 4-13-16,0 0-4 15,0 0-16-15,0 8 7 16,0 10 9-16,0 2 2 0,0-4-2 16,0-6-20-16,14-6-4 15,1 0-30-15,3-4 40 16,3 0-24-16,-2 0-3 16,2 0 16-16,-6-14-28 15,-4 2 4-15,-4 2 25 16,-5 2 18-16,-2-1 6 15,0 8 41-15,0 1 7 16,0 0-5-16,0 0-43 16,0 1-18-16,0 16 12 15,0 1 12-15,0 0-1 16,0 4 17-16,0-4-14 16,0-4 26-16,0 0-20 15,0-6 1-15,4 0 12 0,6-2-27 16,1-1 12-16,-3-5-4 15,1 0-8-15,3 0 31 16,1 0-29-16,3 0 8 16,-1-15-7-16,3-2-3 15,-3-6-3-15,3 0 1 16,-1-2-13-16,-2-3 11 16,-7 2-4-16,2 4 8 15,-6 0 0-15,-2 3-1 16,-2 10-3-16,0 1 1 15,0 3 0-15,0 2-1 16,0 3-6-16,0-2 9 0,-2 2-6 16,-7 0 6-1,2 0 1-15,1 5 0 0,-1 14 4 16,1 3 8-16,0 4-7 16,6 1 12-16,0 4 9 15,0-4-25-15,0 0 12 16,6-5-13-16,7-4 7 15,0-7-1-15,-2-4-6 16,0-2-3-16,-2-5-27 16,0 0-54-16,-2-12-46 15,-5-17-115-15,-2-3-387 16</inkml:trace>
  <inkml:trace contextRef="#ctx0" brushRef="#br0" timeOffset="-167901.46">4803 16145 710 0,'0'0'182'0,"0"0"-144"16,0 0-23-16,0 0-12 15,0 0 21-15,0 0 8 16,18 23-31-16,-11-19 6 16,-5-4 10-16,0 0 4 15,-2 0 16-15,0 0 2 16,0 0-4-16,0 0-17 15,0 0-18-15,0-7-8 0,-2 2 1 16,-5-3-26-16,3 6 8 16,2 2 5-16,2 0-30 15,0 0-12-15,0 4-54 16,0 14 6-16,4 6-55 16,9 3-258-16</inkml:trace>
  <inkml:trace contextRef="#ctx0" brushRef="#br0" timeOffset="-166417.84">5035 16288 364 0,'0'0'310'0,"0"0"-177"15,0 0-25-15,0 0-32 16,0 0-51-16,0 0-22 15,21-26-3-15,-19 26-19 16,0 0 8-16,0 14 3 16,2-2 8-16,1 2 13 15,1 0-13-15,1 0 0 16,-2 2 1-16,-1-6 0 16,-2 3-2-16,-2-7-6 15,0-3 7-15,0 2-4 16,0-5 13-16,0 0-7 15,0 0 21-15,0 0-23 16,0-13 12-16,0-4-12 0,0-2 3 16,0 5 4-16,-6 1-7 15,-1-1 0-15,0 5-2 16,3 1 12-16,-1 2-1 16,3 6 27-16,0 0-20 15,0 0-16-15,-2 0-13 16,-4 0 13-16,-3 2-3 15,1 14 8-15,-4 3-5 16,3 3 15-16,1 5-4 16,4 0 25-16,2 1-22 15,4 2-1-15,0-4 15 16,0-4-26-16,4 2 8 0,18-10-1 16,5-1-6-1,7-6 22-15,3-7-17 0,1 0 9 16,1 0-3-16,-4-16-6 15,-2-7-6-15,-1 0-2 16,-3-7-5-16,-5-2-2 16,-4-1 1-16,-2 4 1 15,-7 0-2-15,-2 9 5 16,-2 6 2-16,-3 4 0 16,-2 6 3-16,3 4 5 15,-5 0-7-15,0 0-1 16,0 0 4-16,0 0-4 15,0 0-4-15,0 0-4 16,0 0 7-16,0 4-4 16,2 6 5-16,2-1 0 0,-1-4 0 15,2 3 8-15,-1 1-8 16,0-8 0-16,-2 3 4 16,0 1-2-16,1-5-2 15,-3 0 0-15,0 0 0 16,0 0 4-16,0 0-4 15,0 0 0-15,0-9-9 16,0-5 6-16,-9 0-8 16,0 5 7-16,-2 4-5 15,2 1-6-15,0 4 7 0,0 0-10 16,0 0 11 0,-2 0-2-16,-5 11 9 0,3 10 0 15,-3 9-2-15,3 2 11 16,5 5-9-16,-2-5 7 15,8-2-4-15,2-8 15 16,0-4-17-16,0-10 4 16,4-6 12-16,10 0-13 15,-1-2 15-15,5 0 2 16,0-2-21-16,0-12 17 16,0 0-17-16,-3-8-5 15,-4 4 4-15,-1-5-22 16,-6 6 21-16,2 2-1 15,-4-1 6-15,3 6-5 16,-3 7 2-16,0 3 0 0,3 0-5 16,-2 0-15-16,1 13 7 15,4 8 12-15,1-3 1 16,5 0 2-16,1-1-2 16,6-2 7-16,-1-7 14 15,-3-4-17-15,4-4 3 16,-1 0 2-16,-5 0-5 15,1-12 9-15,-3-3-13 16,-2-2 0-16,-1-9-3 16,-2-5 5-16,-1-1-4 15,-1-8 2-15,-3 0 0 16,-3 1-3-16,0-2 3 0,0 5 0 16,0 0-8-1,0 8 2-15,0 7 6 0,-3 8 0 16,1 3 2-16,0 6 2 15,0 0 0-15,2 4-4 16,0 0 1-16,-3 0-1 16,-3 0-19-16,-3 18 11 15,0 4 8-15,2 6 8 16,3 5-8-16,4 4 0 16,0-1 15-16,0 0-10 15,9-2 1-15,11-10 8 16,3-4-12-16,3-6 32 15,6-7-31-15,3-7 3 16,-2 0 14-16,-4-10-13 16,-6-17-7-16,-6-1 0 0,-8-2-44 15,-6 4 3-15,-3 2-141 16,0-2-259-16</inkml:trace>
  <inkml:trace contextRef="#ctx0" brushRef="#br0" timeOffset="-165442.46">2329 17299 241 0,'0'0'174'16,"0"0"-65"-16,0 0 2 15,0 0 2-15,0 0-37 16,0 0-7-16,15 0-9 16,-10-6-10-16,-3-2 27 15,1 0-39-15,-3 1-14 16,0-5-5-16,0 7-10 15,0-7-7-15,0 6-2 16,0 2 7-16,0 0-17 16,-5 4 9-16,0 0 1 0,-1 0-12 15,-1 0 12-15,1 0-2 16,-2 10 2-16,2 11-1 16,0 6-2-16,3 4 3 15,1 10 0-15,2 3 12 16,0 9-12-16,0 1 18 15,0-1 0-15,15-2-15 16,-1-3 21-16,-3-4-22 16,-5-12 0-16,-3 1 14 15,-3-14-11-15,0 0 3 16,0-10-5-16,0 2 2 16,-9-8 8-16,-2 1-12 0,-7-4 2 15,-2 0 13-15,0 0-10 16,-2 0-7-16,1-7 1 15,4-12-19-15,3 1-1 16,5 0-43-16,9-5-102 16,0 6-45-16,0-1-222 15</inkml:trace>
  <inkml:trace contextRef="#ctx0" brushRef="#br0" timeOffset="-164981.59">2211 17606 782 0,'0'0'179'0,"0"0"-85"16,0 0-37-16,0 0-21 15,0 0-32-15,0 0 10 16,125-66 16-16,-83 48-30 16,3-1 0-16,-5 2 2 15,-3 2-2-15,-8-1-17 16,-6 2-42-16,-9 0 19 15,-8 7 19-15,-6-4-1 16,0 8 8-16,0-6 0 16,0 3 19-16,-2 2-5 15,-2 4 0-15,-4 0-8 16,0-4 2-16,-5 4-15 0,-1 0 7 16,-1 0 13-16,1 0-5 15,-1 0 6-15,-1 8 0 16,3 2-2-16,1 2 1 15,3 2 2-15,1 0 11 16,3 4 27-16,5 1-22 16,0-2 10-16,0 1 4 15,2 5-18-15,14-5 36 16,4 0-23-16,-1-3-13 16,8-4-4-16,0-3-2 15,2-4-3-15,0-4-4 16,-2 0-102-16,0 0-64 15,4-18-182-15</inkml:trace>
  <inkml:trace contextRef="#ctx0" brushRef="#br0" timeOffset="-164070.07">2864 17394 26 0,'0'0'442'0,"0"0"-264"15,0 0-84-15,0 0-47 16,0 0-32-16,0 0-15 15,2-3-15-15,-2 3 15 16,0 0 25-16,0 0 9 16,0 0 5-16,0 0-6 15,0 0 0-15,0 0-21 16,0 0 4-16,0 0 29 0,0 0-26 16,0 0 9-16,-5 0-12 15,-1 0-15-15,0 0 9 16,-3 0-10-16,1 0 0 15,0 0-3-15,-1 0 4 16,-3 0-1-16,-3 6 0 16,1 3 2-16,1 5-2 15,5-2 0-15,-2 1 0 16,4 1 4-16,-1 0 0 16,3 7-4-16,4-2 0 15,-2-3 7-15,2-1-2 16,0-1-5-16,0-11 0 15,2 2-1-15,4-5 11 16,1 0-9-16,-1 0 1 0,0 0 0 16,2 0 46-16,1-8-48 15,3-10 5-15,-2-5-9 16,1 1 7-16,1 5-3 16,-6 3 0-16,1 4 3 15,-5 1 4-15,2 9-7 16,1-4-3-16,2 4-4 15,0 0-2-15,1 0 8 16,1 0-4-16,3 4-13 16,1 6 18-16,3-1 6 15,-1 0-6-15,1-1 17 16,-1-8-12-16,1 5-5 0,-3-5 7 16,1 0 1-16,-1 0 10 15,1-13-13-15,-1-5-1 16,1-4-8-16,-4 2-26 15,1-6 7-15,-1 1 10 16,-4-4 13-16,-4-2-6 16,-2-1 6-16,0-1 0 15,0 5 24-15,0 2-21 16,-4 4 7-16,0 8 4 16,1 4-8-16,1 6 12 15,2 4-15-15,0 0-1 16,-3 0-4-16,3 0-7 15,0 0-3-15,0 0 8 16,0 0-3-16,0 0 4 16,0 4 3-16,0 13 0 0,0 6-1 15,0 5 1-15,0 4-1 16,0 1 0-16,0 4 2 16,0 4-3-16,0-10 2 15,0-1 0-15,3-7 5 16,6-6-1-16,-2-2-8 15,-1-12-15-15,3 1-53 16,0-4-13-16,0 0-66 16,-3-4-95-16,-3-14-240 15</inkml:trace>
  <inkml:trace contextRef="#ctx0" brushRef="#br0" timeOffset="-163857.19">2984 17321 602 0,'0'0'287'16,"0"0"-145"-16,0 0-25 16,0 0-16-16,0 0-69 15,0 0 1-15,141-77-16 16,-108 64-17-16,-8 5 7 16,-3 2-7-16,-6 1-35 15,-8 5-21-15,-6 0-112 16,-2 0-112-16,0 7-121 15,-4 5 3-15</inkml:trace>
  <inkml:trace contextRef="#ctx0" brushRef="#br0" timeOffset="-162232.49">3136 17299 525 0,'0'0'203'0,"0"0"-59"15,0 0-40-15,0 0-21 16,0 0-36-16,0 0-42 15,0 0 2-15,0 8-7 16,0 1 3-16,0 4-4 16,0 6 6-16,0-2-4 15,2 5 4-15,5 0-1 16,2-4 4-16,2 0-7 0,5-4 5 16,-6-6 20-16,4-2-22 15,-5-6-2-15,2 0 5 16,3 0 5-16,1 0 8 15,1-18-12-15,3-4-7 16,2-2 2-16,-1-2-3 16,0-2-1-16,-4-2-7 15,-1 4-12-15,-3-3 14 16,-4 12 2-16,-4 1 4 16,-1 10 11-16,-1 2-8 15,-2 4 8-15,0 0 5 16,0 0-15-16,0 0-2 15,0 0-10-15,0 0 8 0,0 8-8 16,0 6 15 0,0 4-4-16,0 0 0 0,0-1 3 15,0 2-2-15,0-1-1 16,2 0 0-16,5-6-3 16,2 2 6-16,-3-6-3 15,3-2 0-15,-4-2-3 16,2-4 3-16,1 0-7 15,6 0 7-15,2-18 6 16,0-8-6-16,1-2-1 16,-3-2-4-16,-6 8-2 15,1 3 7-15,-5 2 2 0,1 7 0 16,0 2 28 0,-3 4-21-16,-2 4 5 0,2 0-14 15,-2 0-1-15,2 0-5 16,3 4-6-16,1 10 12 15,1 2-7-15,4 1 11 16,2 3-4-16,1-3 0 16,4-3 2-16,0-6 3 15,2-4-5-15,-3-1 0 16,2-3 13-16,-6 0-8 16,1-3 7-16,-1-14-12 15,-3-4-6-15,0-4 1 16,-1-4-19-16,-5 0 15 15,0 0 3-15,-2 0-8 16,-2 3 14-16,2 4 4 0,1 9-3 16,0 4 32-16,-3 4-10 15,0 5-17-15,0 0-6 16,0 0-15-16,0 10 15 16,0-1-1-16,0 4 3 15,0-4-9-15,2-5 4 16,7 5-19-16,-1-9 11 15,4 0-21-15,1 0 25 16,0 0-6-16,1 0-4 16,-3 0 15-16,0 0-18 15,-4 4 7-15,-5-4 6 16,0 0 0-16,0 10-2 0,-2-3-20 16,0 12 29-16,2 3 1 15,-2 6-1-15,0-2 1 16,0-5 12-16,0 2-12 15,0-5 12-15,3-8-4 16,1-6-6-16,-2-4 12 16,3 0-1-16,2 0-7 15,4 0 22-15,3 0-6 16,3-9-16-16,3-8 2 16,1-5-8-16,0 3-2 15,-3-8-3-15,-3 5-2 16,-1-4 4-16,-1-1-7 15,-6 8 9-15,0-3-1 0,-7 10 0 16,0 2 0-16,0 6 1 16,0-1 0-16,0 1 0 15,0 4 0-15,0 0-9 16,-7 0 4-16,-4 0-8 16,0 0 11-16,-1 4 2 15,2 8-1-15,-1-2-7 16,-1 4 8-16,6 4 0 15,4 5-1-15,2-1 4 16,0 0 13-16,0 0-5 16,10-5 0-16,13-3 17 15,2-5-21-15,1-9-1 0,3 0 8 16,-4 0-6 0,-3-4 12-16,-4-10-16 0,-5-4-4 15,-1-4 11-15,-4-1-9 16,-1 2-2-16,1-2 5 15,2-4 2-15,-1 1-9 16,-1-5 2-16,0 7 0 16,-4 6 19-16,-2 6-18 15,-2 7 9-15,0 5-9 16,0 0 2-16,0 0-6 16,0 0-6-16,0 0 3 15,0 9-5-15,0 3 9 16,2 2 2-16,3 0 0 15,1 0 6-15,1 3-8 16,9-3 2-16,-3-1 0 0,1 1 2 16,1-1-1-16,-8-4-1 15,-3-4 3-15,-4 2-3 16,0-5 0-16,0 7 0 16,-18-1 2-16,-7-4 2 15,2 2-4-15,-2-3-12 16,5-3-51-16,7 0-134 15,3 0-213-15</inkml:trace>
  <inkml:trace contextRef="#ctx0" brushRef="#br1" timeOffset="-155309.16">980 11037 73 0,'0'0'109'16,"0"0"5"-16,0 0-46 15,0 0 13-15,0 0 6 16,0 0-29-16,-69 0 23 15,67 0-31-15,0 0 6 16,2 0 10-16,0 0-51 16,0 0 33-16,0 0 3 15,0 0-10-15,0 0 31 16,27 0-72-16,15 0 3 0,11-12 42 16,12-2-34-1,-5 2-8-15,-10-1-3 0,-15 6 6 16,-18 3-5-16,-9 1-1 15,-6 3-21-15,-2 0 18 16,0 0-44-16,-12 0 10 16,-3 0-45-16,6 0-114 15,6 0-62-15</inkml:trace>
  <inkml:trace contextRef="#ctx0" brushRef="#br1" timeOffset="-154116.96">1596 10790 41 0,'0'0'234'0,"0"0"-109"16,0 0 16-16,0 0-38 16,0 0 1-16,0 0-5 0,-10-16-32 15,10 16 12-15,0 0-46 16,0 0-18-16,0 0 8 15,0 0-23-15,0 0-5 16,0 8-3-16,3 12 8 16,8 8 4-16,-2 6-4 15,0 2 0-15,-2 3 8 16,-1-3 1-16,-1-7-9 16,-1-4 0-16,0-11 5 15,1-5-1-15,-5-2-4 16,2-7 0-16,0 0 19 15,-2 0-17-15,3 0 45 16,-1-10-14-16,3-10-23 0,-3-5-7 16,-2 2-3-16,0-1 0 15,0-3-11-15,0 1 0 16,0-1 11-16,0 1 0 16,0-1 3-16,4 3-3 15,3 4 0-15,-1 4 0 16,-1 4 21-16,-2 4-12 15,-1 4 1-15,0 4-10 16,-2 0 11-16,0 0-22 16,4 0 11-16,5 7-5 15,5 14-16-15,5 7 27 16,4 4-6-16,1-4 0 0,-1 1 5 16,-6-10-7-16,-1-2 2 15,-7-8-30-15,0-4 6 16,-7-5-68-16,3 0 25 15,1 0-16-15,3-9-15 16,0-11 32-16,2-1-11 16,-2-4 5-16,0-1 58 15,-3 2 14-15,2 4 0 16,-2 2 27-16,-2 4 27 16,3 5 19-16,-3 4-8 15,-4 5-4-15,0 0-26 16,0 0-35-16,0 0-14 15,0 14 11-15,-6 4 6 16,-5 2 9-16,-3 2-12 16,-1 2 0-16,-3 2 25 0,-2-2-18 15,2 2-7-15,3-5 0 16,3-5 7-16,6-7-7 16,4-5 0-16,2-4 0 15,0 0 21-15,0 0-20 16,0-4 26-16,4-14-27 15,9-7 11-15,3-4-23 16,0 0 10-16,-1-2-24 16,-2 4 25-16,3 0-26 15,-3 3 27-15,1 5 0 0,-1-1 4 16,-3 8 6 0,-2 3-10-16,-6 4 8 0,0 5 41 15,-2 0-45-15,0 0 9 16,5 0-13-16,-1 0 0 15,6 17 12-15,0 5 9 16,-1 6 1-16,1 6 15 16,-2 4-28-16,-1-1-9 15,1 4 0-15,-2-3 8 16,-2-6-5-16,0-2-3 16,-1-7-14-16,-1-8-40 15,0-4-71-15,0-9-46 16,4-2-104-16,2-5-130 15</inkml:trace>
  <inkml:trace contextRef="#ctx0" brushRef="#br1" timeOffset="-153749.18">2180 10778 402 0,'0'0'170'16,"0"0"-5"-16,0 0-81 15,0 0 17-15,0 0-28 16,0 0-27-16,13-64 15 15,-13 64-51-15,0 0-7 16,0 0 6-16,0 0-9 16,0 0-12-16,0 16-6 15,0 6 18-15,0 2-1 16,0 0 1-16,0 2 0 0,0-1 17 16,0 2-9-16,0-5 3 15,0-4 2-15,0-1-11 16,0-8 33-16,9 2-24 15,6-2-2-15,4-2 28 16,2-3-31-16,4-3 3 16,0-1 5-16,2 0-6 15,-3 0 5-15,0 0-13 16,1-1-24-16,-3-7 13 16,5-1-74-16,-2 1-17 15,-4 1-51-15,-2-1-145 16,-9 1-114-16</inkml:trace>
  <inkml:trace contextRef="#ctx0" brushRef="#br1" timeOffset="-153531.44">2271 10824 580 0,'0'0'247'16,"0"0"-81"-16,0 0-131 15,0 0 3-15,0 0-37 16,0 0 11-16,102-40-12 16,-83 40 6-16,-9-2-22 15,-5 2-26-15,-3 0-76 16,-2 0-42-16,0 0-102 16,-9 0 1-16</inkml:trace>
  <inkml:trace contextRef="#ctx0" brushRef="#br1" timeOffset="-153365.54">2271 10824 169 0,'-105'-100'372'0,"105"100"-143"16,0 0-18-16,0 0-144 15,0 0-41-15,0 0 15 16,120-69-36-16,-86 69-5 16,-3 0 0-16,3 0-65 15,-5 0-22-15,-1 9-111 16,-1-1-45-16,2 2-67 15</inkml:trace>
  <inkml:trace contextRef="#ctx0" brushRef="#br1" timeOffset="-152827.44">2623 10689 94 0,'0'0'151'16,"0"0"37"-16,0 0-23 16,0 0-30-16,0 0 5 15,0 0-65-15,24-49-17 16,-24 47 35-16,0 2-63 15,0 0 7-15,0 0-37 16,0 0-14-16,0 0 11 16,0 17-27-16,0 10 30 15,0 6-14-15,0 4 20 16,0 4-6-16,-6 0 0 0,-5-1 2 16,-1 0 1-1,4-6-3-15,1-6 0 0,3-11 3 16,4-9 8-16,0-6-11 15,0-2 21-15,0 0-15 16,0-10 36-16,2-12-42 16,11-5 3-16,-4 0-15 15,3-4-25-15,-4 1 23 16,6 0 1-16,-1 0-11 16,0 1 12-16,3 0 12 15,-3 3 0-15,-1 3-5 16,-1 6 19-16,-5 5-14 15,-2 4 25-15,0 6-13 16,-2 0 36-16,0 2-48 16,-2 0 0-16,0 0-12 0,2 0 0 15,2 12 12-15,5 8 0 16,5 3 4-16,-1 4-7 16,1-1 3-16,1 2 0 15,-2-5-6-15,1 2 12 16,-4-3-6-16,0-5 0 15,-6-3-58-15,1-2-1 16,-5-7-87-16,0-1-117 16,0-4-62-16</inkml:trace>
  <inkml:trace contextRef="#ctx0" brushRef="#br1" timeOffset="-152047.55">2724 10832 419 0,'0'0'244'15,"0"0"-81"-15,0 0-32 16,0 0-41-16,0 0 7 16,0 0-89-16,35-20 29 15,5 10-37-15,3 1 10 16,1-4-6-16,-2 1-4 16,-8 0-59-16,-8 0 28 15,-5 0-40-15,-7 2 38 16,-6 2 24-16,-6 0 9 15,-2 2-2-15,0 0 2 16,0 1 0-16,0 2 39 0,0-3-37 16,0 0 32-16,0 1 2 15,0 4-14-15,0 1 33 16,0 0-35-16,0 0-14 16,0 0 5-16,0 0-9 15,0 0-4-15,0 0-5 16,5 12 6-16,-1 11-7 15,3 9 8-15,0 3 0 16,-3 0-3-16,1 0 10 16,-1-1-7-16,-4-6 0 15,0-4 5-15,0-10-6 16,0-6 1-16,0-3 0 0,0-5-3 16,0 0 21-1,0 0-17-15,0-7 1 0,-4-11 8 16,-5-6-3-16,-3-2-7 15,4-4 0-15,1 0 5 16,3 0 7-16,4 6-5 16,0 4 20-16,0 8-26 15,0 4 34-15,0 4-34 16,0 2-1-16,0 2 2 16,0 0-2-16,4 0-2 15,9 6-3-15,5 10 10 16,9 4-4-16,2 2-1 15,2 1 0-15,1-2-5 16,-3-3 5-16,-6-4-2 16,-4-7-4-16,-7-1-3 0,-4-6 3 15,-2 0 6-15,-1 0 0 16,1-17 9-16,2-7 0 16,-6-4-9-16,-2-4 0 15,0-3 6-15,0 1 2 16,-8-1-8-16,-5 5 0 15,-1 8-4-15,6 7 10 16,1 8-8-16,3 2 2 16,2 5-53-16,0 0-16 15,0 0-146-15,2 17-47 0,0-3-76 16</inkml:trace>
  <inkml:trace contextRef="#ctx0" brushRef="#br1" timeOffset="-151783.47">3361 10503 635 0,'0'0'153'0,"0"0"-12"16,0 0-42-16,0 0-74 15,0 0 21-15,0 0-29 16,100-36-14-16,-66 62-5 15,-1 15 3-15,3 12-1 16,-7 14 0-16,-11 5 10 0,-16 4-21 16,-2 4-3-16,-36-2-51 15,-26 1 17-15,-21-8-110 16,-15-6-75-16,-11-14-311 16</inkml:trace>
  <inkml:trace contextRef="#ctx0" brushRef="#br1" timeOffset="-150936.66">874 10878 123 0,'0'0'138'16,"0"0"-6"-16,0 0-46 16,0 0-11-16,0 0 29 15,0 0-73-15,37-71 21 16,-35 69 4-16,-2-1 12 15,0 3 13-15,0 0-45 16,0 0-26-16,0 0-10 0,0 0-2 16,-2 0 2-1,-13 12 16-15,-5 10-14 0,-9 7 23 16,-3 8-21-16,6 7 1 16,-1 11 41-16,6 8-41 15,8 2 15-15,7 3-12 16,6-4 2-16,0-11 2 15,0-9-12-15,19-6 0 16,13-11-14-16,8-4 13 16,11-7-108-16,1-13-100 15,-7-3-278-15</inkml:trace>
  <inkml:trace contextRef="#ctx0" brushRef="#br1" timeOffset="-138949.63">169 4368 59 0,'0'0'133'15,"0"0"-25"-15,0 0-8 16,0 0-9-16,0 0 8 0,0 0-29 16,0 0-21-16,22-21 10 15,-18 16 10-15,2 2-20 16,0-1-4-16,-2 2-23 15,-2 0-13-15,1 1 17 16,-1-4-21-16,2 1 19 16,0 0 18-16,0 0-26 15,-2 0 20-15,-2 4-11 16,0 0-18-16,0 0 0 16,0 0-7-16,0 0-16 15,0 0 9-15,0 0-14 16,0 0 4-16,0 0-2 0,0 4 19 15,-2 11 5 1,-8 2-3-16,-1 6 4 0,5 4-6 16,-2-1 4-16,6 2-4 15,2 1 0-15,0-5 2 16,0-1 14-16,20-2-8 16,-1-5-1-16,-4-4 5 15,3-4-10-15,-9-4-2 16,-1-4 12-16,0 1-8 15,-6-1 2-15,-2 0 0 16,0 0-5-16,0 0-1 16,0 0-5-16,0 0-4 15,0 0 8-15,-2 0-55 16,-4 0 30-16,2 0-11 0,2 0 14 16,0 0 23-16,2 0-15 15,-2 0 15-15,-1 0 0 16,1 0-5-16,0 0-7 15,2 3 0-15,0-1-78 16,0-2-74-16,0 0-136 16,2 0-40-16</inkml:trace>
  <inkml:trace contextRef="#ctx0" brushRef="#br1" timeOffset="-137800.54">207 4536 138 0,'0'0'78'0,"0"0"5"15,0 0-16-15,0 0 7 16,0 0-6-16,0 0-37 16,2 0 10-16,0 0-20 15,0 0 5-15,1 0-5 0,-1 0-5 16,0 0 29-16,4 0-37 15,0-4 1-15,-2 4-18 16,2 0-16-16,1 0-45 16,3 0-66-16,-4 0-4 15,-2 0-74-15,-2 0 157 16</inkml:trace>
  <inkml:trace contextRef="#ctx0" brushRef="#br1" timeOffset="-137001.49">198 4342 117 0,'0'0'132'0,"0"0"2"16,0 0-23-16,0 0-15 16,0 0-31-16,0 0 9 0,0-25-29 15,0 21 2-15,0 0 4 16,0 2-16-16,0 0 13 15,0 2-26-15,0 0 4 16,0 0-3-16,0-2-22 16,0 2 12-16,0 0-13 15,0 0 0-15,0 0-2 16,0 0-31-16,-3 0-5 16,3 0 27-16,-2 13 4 15,0 4 7-15,0 4 0 16,0 0 8-16,2 2-7 15,0 0-1-15,0 4 0 0,0-4 0 16,16 2 10-16,3-7-10 16,1-4 0-16,-1-4 5 15,-4-6-9-15,-4-4 4 16,0 0 0-16,0 0 21 16,1-3-10-16,-3-11 15 15,-3 3-26-15,-6-4 12 16,0 1-30-16,0 4-13 15,0 1-10-15,0 4 37 16,0 2-36-16,-4 3 16 16,-5 0-22-16,-3 0 27 15,2 17 14-15,1 1 5 16,4 3 0-16,0-1-6 16,5-4 12-16,0-2-6 0,0-4 0 15,0-4-8-15,0-4-2 16,10-2-53-16,5 0 54 15,3-12 9-15,-5-6 31 16,-4 0-14-16,-4 1-17 16,-5 7 13-16,0 5-16 15,0 2 6-15,-2 3 25 16,-14 0-28-16,-2 7 0 16,-4 8-3-16,6 3-7 15,7-5-80-15,7-3-83 16,2-6-133-16</inkml:trace>
  <inkml:trace contextRef="#ctx0" brushRef="#br1" timeOffset="-135201.63">6759 4613 68 0,'0'0'113'16,"0"0"-46"-16,0 0-55 15,0 0 4-15,0 0-10 16,0 0 13-16,0-15 4 16,-6 13-21-16,4-1 25 15,-2 3 23-15,2 0 1 16,-3-1 24-16,1-1-18 15,0-1 1-15,-3 0 1 16,0 1-24-16,3 0 12 16,1 2 16-16,1 0-19 15,2-2-1-15,0 2-25 16,0 0 11-16,0 0 7 16,0 0-33-16,0 0-1 15,13 0-2-15,5 0 14 0,3 9-6 16,0 8-8-16,0 3-6 15,-1 4 6-15,-5 2-18 16,-5 3 10-16,-4-2 7 16,-6 1 2-16,0-2-11 15,0-1 5-15,0-8-31 16,-6-5 23-16,1-4-26 16,0-5 2-16,1-3 1 15,0 0 19-15,-1 0 12 16,1-7-9-16,0-2-16 15,-2-3 7-15,4 0-1 0,2 1 18 16,0 0-13-16,0-1 19 16,0 3 0-16,0 1 9 15,0 2 11-15,8 0 14 16,-6 3-9-16,2 2 16 16,-4 1-41-16,0 0-1 15,2 0-3-15,-2 0-11 16,0 1-9-16,0 10 19 15,0 3-12-15,-2 0 16 16,-12-1-14-16,1-1-23 16,-3-5 32-16,8-5-19 15,-3 1 20-15,6-3 5 16,0 0 13-16,5-3 25 16,0-6 21-16,0-2-25 0,0 2 10 15,2-3-34-15,6 5-6 16,-2 3 12-16,-4 4-16 15,-2 0-12-15,0 0-105 16,0 2-38-16,0 10-34 16,0-2-28-16</inkml:trace>
  <inkml:trace contextRef="#ctx0" brushRef="#br1" timeOffset="-134487.04">6711 4575 275 0,'0'0'251'0,"0"0"-133"16,0 0-37-16,0 0 10 15,0 0-43-15,0 0-42 16,11 0 17-16,3 7-21 16,3 3 4-16,2 2-1 15,1 4 3-15,-3 2-8 16,-1 3 0-16,-5 6 2 0,-1 4-7 16,-10-5 5-1,0 6 0-15,0-2-1 0,-10-4-11 16,-5-1 9-16,-3-7 1 15,5-6-6-15,3-3 4 16,6-9 1-16,2 0 3 16,0 0 14-16,2 0-7 15,0 0 16-15,0 0-9 16,0-4-13-16,0-3 14 16,0 2-12-16,0-2-3 15,0 0 0-15,0-3-7 16,2-3 5-16,10 2 2 0,-4 1 0 15,-1 3-5 1,-5 5 5-16,-2 2-1 0,0 0 0 16,0 0-28-16,0 0 10 15,0 0 9-15,0 7 10 16,0 2-8-16,0 4 8 16,-9-5-1-16,3-2-1 15,-2-1-12-15,4-2 6 16,0-3-7-16,-1 0 6 15,3 0 5-15,0-7 4 16,2-3-4-16,0-3 3 16,0 1 1-16,0 1 12 15,4 3 17-15,3 4-23 16,-3 4 5-16,0 0-11 16,2 0-11-16,-4 0 10 0,2 0-23 15,-4 0-8-15,0 9-48 16,0-2-92-16,0-2-217 15</inkml:trace>
  <inkml:trace contextRef="#ctx0" brushRef="#br1" timeOffset="-2888.1">17822 10633 13 0,'0'0'21'0,"0"0"-8"0,0 0-12 16,0 0 10-16,0 0 6 16,0 0-6-16,0 0 8 15,24 0-19-15,-24 0 4 16,0 0 15-16,0 0-16 15,-4 0 8-15,-8 0-11 16,1 0 2-16,1 0 7 16,-4 0 9-16,-1 0 3 15,1 0 3-15,1 0-12 16,-1 0 22-16,3 0-9 16,2 0-17-16,0 0 11 15,2 0-14-15,-1 0 4 0,-1 0 2 16,-1 0-9-16,6 0 19 15,2 0 1-15,2 0-6 16,0 0 23 0,-2 0-21-16,0 0-4 0,-1 0-14 15,-1 0 8-15,2 0-8 16,-2 0 0-16,-2 0 4 16,2 0 10-16,2 0-12 15,2 0 23-15,0 0 16 16,0 0-25-16,0 0 16 15,0 0-19-15,0 0-12 16,0 0 29-16,0 0-26 16,0 0 1-16,0 0 2 0,0 0 1 15,0 0 2-15,0 0 2 16,6 0-8-16,6 0 13 16,-1 0-16-16,3 0-1 15,1 0 0-15,3 0 6 16,2 0-6-16,0 0 0 15,3 0 1-15,0 0 0 16,0 0-1-16,4 0 0 16,-3 0 4-16,5 0-1 15,0 0-3-15,0 0 0 16,1 0 3-16,-6 3-6 16,2-1 6-16,3 0-3 15,0 0 0-15,4-2 2 16,2 0-2-16,2 0 0 0,3 0 0 15,5 0 5-15,-1 0-4 16,4-2-1-16,-2-2 0 16,-6-1 2-16,-2 3-3 15,-4 2 1-15,-7 0 0 16,0 0-1-16,-4 0 3 16,2-1-2-16,-2-1 0 15,3 0 6-15,1-3-6 16,4 4 9-16,1-2-8 15,1-1 21-15,-2 1-20 16,2 1-2-16,1 0 0 0,-5-1 7 16,2 1-7-1,-4 2 0-15,-2 0 2 0,-1 0-2 16,2 0 0-16,3 0 0 16,8 0-1-16,0 0 7 15,5 0-6-15,6 0 0 16,-2 0 2-16,-3 5-1 15,-3-1-1-15,-7-1 0 16,-6 1 0-16,-2 0 5 16,-6-1-5-16,-1-1 2 15,0-2 0-15,6 0 33 16,7 0-28-16,10 0 22 16,5 0-12-16,6-2-8 15,2-5-7-15,-4 3-2 0,-2 1 6 16,-11-1-2-16,-6 1-4 15,-8 1 0-15,-5-1-1 16,-7 1 5-16,-2 0-4 16,2-3 0-16,4 0 2 15,8-2 32-15,6 1-25 16,7-2 0-16,3 4 1 16,2 0 0-16,-1 1-10 15,0 3 0-15,-2 0 3 16,0 0-3-16,-5 0 0 15,5 0 0-15,-2 0 0 16,4-2 7-16,7-3-7 16,0 4 0-16,3-4 2 0,0 3-3 15,-1-2 1 1,-2 2 0-16,-4 2-2 0,-2 0 2 16,-3 0 0-16,0 0 0 15,0 0 3-15,-4 0-7 16,1 0 5-16,-1 0-1 15,-3 0 0-15,-2 0 2 16,0 0-2-16,2 0 0 16,2 0 1-16,3 0-2 15,7 0 3-15,1 0-2 16,3 0 0-16,2 0 1 16,-2 0-2-16,-1 0 1 0,-5 0 0 15,-6 0-1 1,1 0 2-16,-5 0-1 0,5 0 0 15,2-2 4-15,4-1-4 16,8-2 0-16,-2 1 1 16,4 0-2-16,-8 3 1 15,-1-4 0-15,-6 3 0 16,-3 1 1-16,-7-2-1 16,-5 1 0-16,-7 0 2 15,-1 0-2-15,-3-1 1 16,-2 1-1-16,-2-1 0 15,-1 1 3-15,1 0-3 16,-5 0 0-16,0 2 2 16,-2 0 8-16,2 0-9 15,-2-3-1-15,0 3 0 0,0 0-6 16,0 0 3-16,0 0-30 16,0 0-155-16,-2 0-26 15,-13 0-231-15</inkml:trace>
  <inkml:trace contextRef="#ctx0" brushRef="#br1" timeOffset="1393.96">22106 9068 45 0,'0'0'109'0,"0"0"-74"16,0 0 4-16,0 0 18 15,0 0-4-15,0 0 33 16,0 0-28-16,-15-17-21 16,15 14 13-16,0-4-18 15,-2 2 9-15,2 1 1 16,-3-1-25-16,3 2 20 16,0-2 9-16,0 3-5 15,-3 0 6-15,3 0-28 0,0 2 7 16,0 0 10-16,0-2-23 15,0 2 19-15,0 0-5 16,0 0-27-16,0 0 20 16,0 0-20-16,0 0-5 15,0 0 1-15,0 0-11 16,0 13 15-16,10 4 0 16,1 6 3-16,-5 0 1 15,4 1-3-15,-4 5-1 16,1-1 13-16,-1 2-8 0,-2 0 1 15,0 0 2 1,0 2-6-16,-2-3 20 0,2 5-15 16,-1-2 0-16,-3 1 11 15,2-1-10-15,-2 3 4 16,0-2-7-16,0 1 1 16,0 3 12-16,0 1-17 15,4 3-1-15,-2-2 3 16,2 1 7-16,0 0-10 15,-2-2 0-15,0-2 4 16,2 1 7-16,-4-3-11 16,0 2 0-16,2-2 1 15,-2 2 9-15,0 0-10 16,3 0 0-16,-3-2 4 16,4 3 1-16,0-1-5 0,1 0 0 15,0 2-2-15,-3-1 9 16,-2 0-7-16,0-3 0 15,0-3 0-15,0-2-1 16,0 1 5-16,0-2-4 16,0-2 0-16,0 2 3 15,0-2-3-15,0 3 0 16,0-3 3-16,0-2-2 16,2 1 1-16,2 0-2 15,-1-4 0-15,1 2 4 16,-2-3-4-16,2 0 0 15,1 0 2-15,-3-2-1 0,1 2-1 16,-3 0 0-16,0 1 0 16,0-2-1-16,0 1 1 15,2 3 0-15,0 0 3 16,-2 0-2-16,0 3-1 16,0-5 0-16,0 5-1 15,2-1 6-15,3-4-5 16,-5 6 0-16,0-3 7 15,2 0 0-15,0 0-7 16,0-2 0-16,3-2 0 16,-3 0 6-16,3 1-6 15,-3 0 0-15,2 1 4 16,1 3 2-16,1 1-5 0,1 1-1 16,0 6 0-16,0-3 4 15,-1 2-4-15,-4-2 0 16,3 0 3-16,-3 0-3 15,-2 0 0-15,2 0 0 16,-2 0-1-16,0-1 8 16,4-1-7-16,-1 2 0 15,4-2 8-15,-3 0 0 16,0 0-8-16,3 2 0 16,-5 2-1-16,3 2 6 15,0-2-5-15,-3 3 0 16,-2 0 3-16,0 4 0 0,0 1-3 15,0-1 0-15,0 4 3 16,0-1 7-16,0-2-10 16,0-3 0-16,0-2 1 15,0 1 3-15,0 1-4 16,0-4 0-16,0 0-2 16,0-6 12-16,0 5-10 15,0-1 0-15,0 3 5 16,0 2-1-16,0 0-4 15,-2 1 0-15,2-3 0 16,0-3 4-16,0 1-4 16,0 5 0-16,0 0 1 15,0 6 7-15,0 2-8 0,0-4 0 16,0 3 0-16,0-2 11 16,0-2-11-16,0-2 0 15,0 0 0-15,0-1 5 16,0 0-5-16,0-2 0 15,0-5 0-15,0 0 9 16,0 0-9-16,0 0 0 16,0 3 3-16,0-1-2 15,2-1-1-15,0 1 0 16,2 1-2-16,-4-1 6 16,0 0-4-16,0 4 0 15,0 0 3-15,0 0 4 16,0 1-7-16,0-4 0 15,0-3 0-15,0 3 9 0,0-3-9 16,0 2 0-16,0 1 3 16,0 1-2-16,2 3 1 15,1 1-2-15,-1 8 0 16,-2 4 2-16,0 2-2 16,0 3 0-16,0-14 5 15,0-2 0-15,0-8-1 16,0 4-4-16,0-1 5 15,0-1 6-15,0 2-11 16,0 1 0-16,0 0 3 16,2 0-1-16,-2 0-2 15,0-5 0-15,0 2-3 16,0 2 8-16,0 1-5 0,0 4 0 16,0-5 1-1,0 2-1-15,0-7 0 0,0-2 0 16,0 2-3-16,0 5 7 15,-2 1-4-15,2 1 0 16,-5-1 1-16,3-5-1 16,-2-5 0-16,-2-3 0 15,-2-2-4-15,4-4 8 16,-3 3-4-16,3-8 0 16,2 2 4-16,-2 1-7 15,-2 2 3-15,4-4 0 16,-2 1-1-16,2 2 1 0,-3 0 0 15,1 0 0 1,0-2 5-16,-1 3-8 0,3-2 3 16,2 2 0-1,0-3-1-15,0 4 3 0,0-2-2 16,0-1 0-16,0 2 1 16,0 1 0-16,0-4-1 15,0 4 0-15,5 0-2 16,-1-4 2-16,0 3 0 15,3 0 0-15,-1 1 2 16,2 5-2-16,0-6 0 16,1 5 0-16,0-2-2 15,-2 2 4-15,1-4-2 0,-1 3 0 16,-3-3 3-16,4-1-4 16,-6 2 1-16,2-1 0 15,-2 3-4-15,1 2 9 16,1 0-5-16,-2 4 0 15,0 4 1-15,2 8-2 16,0 0 1-16,-2 2 0 16,0 2-3-16,-2-8 6 15,2 0-3-15,-2 1 0 16,0-8 1-16,0 2-2 16,0 0 1-16,0-6 0 15,0-2-2-15,0 0 6 16,0 0-4-16,-2-3 0 15,-2 2 2-15,-2 1-6 0,0 0 4 16,4-2 0-16,-3 6-1 16,3-4 3-16,2 0-2 15,0 9 0-15,0-4 2 16,0-1-4-16,0-1 2 16,0 1 0-16,0-4-3 15,0 4 8-15,-2-4-5 16,-2 2 0-16,-2-2 1 15,0-4-1-15,2-2 0 16,-1-2 0-16,1 0-4 16,0 0 5-16,2 2-5 15,-6-6 4-15,4 4-10 16,-3-1 2-16,3-4-6 0,0-4-8 16,4-1 10-16,0-4-32 15,0 0-11-15,0 0-105 16,0 0 83-16,0 0-228 15,0-40-320-15</inkml:trace>
  <inkml:trace contextRef="#ctx0" brushRef="#br1" timeOffset="7168.88">22112 9007 14 0,'0'0'65'16,"0"0"-3"-16,0 0 11 0,0 0-1 15,0 0-8-15,0 0 20 16,0 0-26-16,0 0-21 16,0 0-11-16,0 0-26 15,0 0 18-15,0 0-1 16,-2 0-7-16,-2 0 12 15,-5 0-22-15,-5 0 4 16,1 0-9-16,-2 0 6 16,1 0-1-16,4 0 0 15,0 0 5-15,6 0 26 16,1 0-12-16,3 0 11 0,0 0 25 16,0 0-15-1,17 0-21-15,14 0 7 0,11-4 0 16,11-6 12-16,8-2-24 15,12 0 1-15,5 0 0 16,3-1-9-16,-6 1-4 16,-8 3-2-16,-14 4 3 15,-8 0-1-15,-9 1-1 16,-9 4-1-16,-8 0 0 16,-7 0 0-16,-3 0 0 15,-3 0 0-15,-1 0 8 16,-3 0-5-16,0 0-2 0,0 0-1 15,1 0 5-15,-3 0 3 16,0 0-8-16,0 0 6 16,0 0-5-16,0 0 31 15,0 0-27-15,0 0 8 16,0 0-6-16,0 0 7 16,0 0-13-16,0 0 5 15,0 0 0-15,0 0 2 16,0 0-8-16,0 0 0 15,0 0-1-15,0 0 6 16,0 0-5-16,0 0 0 16,0 0-2-16,0 0-9 0,0 0 15 15,-3-8-4 1,-8-7 0-16,-4 1 5 16,-1-3-5-16,1-1 0 0,1 0 3 15,1 4-1-15,3 3-2 16,4 6 0-16,4 3 0 15,2 0 4-15,0 2-4 16,0 0 0-16,0 0-6 16,0 0-3-16,18 0 5 15,18 6 4-15,3 0 10 16,1-1-4-16,-11 0-6 16,-13 4 0-16,-14 8-15 15,-2 7-1-15,-20 12 5 16,-26 12 11-16,-12 4 9 15,-2 1-1-15,4-5-13 0,14-9 5 16,15-16-300-16,15-22-469 16</inkml:trace>
  <inkml:trace contextRef="#ctx0" brushRef="#br1" timeOffset="19655.06">22911 16262 200 0,'0'0'7'0,"0"0"-7"16,0 0-15-16,0 0-7 15,0 0 21-15,0 0-8 16,-259 273 8-16,246-233-16 15,3 0-38-15,2 1-8 16</inkml:trace>
  <inkml:trace contextRef="#ctx0" brushRef="#br1" timeOffset="21592.53">22342 17195 10 0,'0'0'49'16,"0"0"5"-16,0 0 6 15,0 0 10-15,0 0-27 16,0 0-28-16,0-16-15 15,0 14-8-15,0 2 7 16,0 0-11-16,0 0 12 0,0 0 0 16,0 0 0-1,0 0 14-15,0 0 7 0,0 0 36 16,0 0 10-16,0 0-27 16,0 0 6-16,0 0-26 15,0 0-14-15,0 0 12 16,-2 0-15-16,-6 0 5 15,-4 0 17-15,1 0-24 16,2 0 21-16,4 0-10 16,3 0 0-16,2 0 31 15,0 0-13-15,0 0 2 16,0 0 8-16,0 0-11 0,0 0 9 16,0 0-19-1,0 0-7-15,0 0 25 0,0 0-16 16,0 0 7-16,0 0 17 15,0 0-31-15,22 0 13 16,10 0-20-16,3 0-1 16,8 0 9-16,1 0-12 15,6 0-3-15,0 0 0 16,0-4 4-16,-1 0-4 16,-5 4 0-16,-3 0 1 15,-8 0-4-15,-6 0 3 16,-7 0 0-16,0 0-2 15,-5 4 4-15,1 0-2 16,-1-4 0-16,3 0 5 16,5 0 12-16,4 0-15 15,4 0 2-15,-2 0 0 16,-3 0 3-16,-3 0-7 0,-5 0 0 16,-7 0 3-16,-3 0-2 15,0 0-1-15,-4 0 0 16,-4 0 9-16,2 0-6 15,-2 0 9-15,0 0-3 16,0 0-5-16,0 0 26 16,0 0-29-16,0 0 5 15,0 0-4-15,0 0 4 16,0 0-6-16,0 0 0 16,0 0 2-16,2 0-3 0,5 0 1 15,5 0 0 1,0 0 0-16,7 0 3 0,0 0-3 15,2 0 0-15,-4-4 3 16,1 0-6-16,-5 4 3 16,1 0 0-16,-5 0-1 15,0 0 4-15,0 0-4 16,2 0 1-16,2 0 0 16,0 0 3-16,6 0-3 15,-4 0 0-15,1 0-2 16,1-4 7-16,3 0-5 15,3 4 0-15,-6-7 2 16,-3 7-6-16,-5 0 4 16,-5 0 0-16,-2 0-1 15,-2 0-3-15,0 0 2 0,0 0 1 16,0 0 1-16,0 0-8 16,0 0 11-16,0 0-3 15,0 0 0 1,0 0 2-16,0 0-2 0,0 0 0 15,0 0 2-15,0 0 0 16,0 0-2-16,0 0 0 16,0 0 0-16,0 0-4 15,0 0 2-15,0-3 0 16,0 3 2-16,0-4-3 16,-4-1 3-16,-7 0 0 15,-3-4 0-15,3 5 3 0,-5-5-3 16,3 0 0-16,-3 1 0 15,-1-1 0-15,3 4 2 16,3 0-2-16,3-4 0 16,0 5 0-16,6 4 0 15,2 0 0-15,0 0 3 16,0 0-1-16,0 0-2 16,0 0-5-16,0 0 1 15,0 0-6-15,0 0 9 16,2 0 1-16,12 0 0 15,5 4 3-15,0 5-3 16,3 1 0-16,1-1 0 16,-1-1 3-16,-2 1-3 15,-4-4 0-15,-3-1 2 0,-7-4 1 16,4 4-1-16,-3-4-2 16,-5 0 0-16,0 0 6 15,-2 0-11-15,0 0 5 16,0 5-18-16,0 9 18 15,-9 4-17-15,-9 8 17 16,-2 2 17-16,2-6-13 16,4-5 6-16,6-5-10 15,3-1 5-15,5-7-11 16,0 1-12-16,0-5-154 16,5 0-257-16</inkml:trace>
  <inkml:trace contextRef="#ctx0" brushRef="#br1" timeOffset="51393.8">23655 9210 1 0,'0'0'130'0,"0"0"-55"15,0 0 7-15,0 0 31 16,0 0-54-16,0 0-14 16,0 0-16-16,0 0 6 15,0 0 19-15,0 0-42 16,0 0 3-16,0 0 36 15,0 0-32-15,0 0 12 16,0-2-20-16,0 0-9 0,0 2 38 16,0-3-8-16,0 3-4 15,0 0 14-15,0 0-28 16,0 0 24-16,0 0-11 16,0 0-21-16,0 0 28 15,0 0-32-15,0 0-1 16,0 0 12-16,0 0-11 15,0 0-4-15,0 0-7 16,0 5-3-16,0 17 0 16,0 6 13-16,0 2-1 15,0 1 12-15,0-2-3 16,2-5-9-16,6-4 0 0,-4-3 6 16,0-8 1-16,-2-4-7 15,1-3-6-15,-1-2-16 16,-2 0-85-16,0-14-49 15,0-9-330-15</inkml:trace>
  <inkml:trace contextRef="#ctx0" brushRef="#br1" timeOffset="51971.48">23651 9156 93 0,'0'0'69'16,"0"0"-7"-16,0 0 0 15,0 0 39-15,0 0-21 16,0 0-20-16,-47-20-12 15,42 20-22-15,-1 0 11 16,-1 0-17-16,-1 0 15 16,0 0 12-16,-3 9-1 15,3 3 20-15,-1 7-25 0,-3 1-24 16,4 4 14 0,-1 5-27-16,2 0 17 0,4 0 2 15,3 6-22-15,0 0 12 16,0-1-5-16,10-2-1 15,12-4 4-15,7-6-11 16,2-2 3-16,4-8 5 16,-2-6-5-16,-5-6 12 15,-4 0-4-15,-1 0-9 16,-1-23 27-16,-2-6-26 16,0-7-3-16,-4-7 0 15,-5 1-13-15,-7-4 6 16,-4 2-1-16,0 2 8 15,-4 5-2-15,-21 8 8 16,-2 5-6-16,-2 7 0 0,0 8-5 16,-2 5 4-16,-2 4-2 15,2 0-46-15,2 0-9 16,11 9-95-16,11 7-106 16,7-3-216-16</inkml:trace>
  <inkml:trace contextRef="#ctx0" brushRef="#br1" timeOffset="54102.74">24645 9101 26 0,'0'0'66'16,"0"0"9"-16,0 0-3 16,0 0 33-16,0 0-41 15,0 0 20-15,0-16-1 16,0 14-35-16,0 1 1 0,0 1 9 16,0-2-24-16,0 0 11 15,0-1-28-15,0 3-2 16,0 0 27-16,0 0-33 15,0 0 19-15,0 0-9 16,0 0-10-16,0 0 19 16,0 0-28-16,0 0-7 15,0 0 0-15,0 10-6 16,0 9 13-16,7 5 0 16,-1 4 1-16,4 0-3 15,-6 2 2-15,3-2 0 16,-3 0-8-16,-2-5 14 15,0-2-6-15,0-5 0 0,-2-4 3 16,2-6-5 0,-2-1 2-16,0-4-19 0,0-1 2 15,0 0-30 1,0 0 45-16,0-1-12 0,0-18-72 16,0-3 27-16,0 0 1 15,0-2-26-15,0 0 35 16,0 2-26-16,-8 2 55 15,-1 2 11-15,1 0 2 16,-4 2 1-16,3-1 6 16,-3 1 0-16,2 5 19 15,1-1 13-15,0 3 39 16,2 1 4-16,3 2 7 16,1 5 1-16,3-2-4 0,0 3-30 15,0 0-24-15,0 0-25 16,5 0 0-16,13 0 10 15,5 18-8-15,0 7 4 16,4 5-6-16,2 0 0 16,-2 0-6-16,-4-2 15 15,-4-5-13-15,-5-4 4 16,-5-6-104-16,-3-6 2 16,1-7-104-16,-4 0-106 15</inkml:trace>
  <inkml:trace contextRef="#ctx0" brushRef="#br1" timeOffset="54686.4">24866 9136 148 0,'0'0'166'15,"0"0"-21"-15,0 0-23 16,0 0-21-16,0 0-36 16,0 0-10-16,6-49 10 15,-6 49-54-15,0 0 9 16,0 0-20-16,0 0 9 15,0 0-18-15,0 0 0 16,0 0 0-16,0 7-6 16,0 10 22-16,0 3-7 15,-4 1 0-15,-1 1 2 16,1 2-3-16,0-4 1 0,0 0 0 16,-4-4-3-16,6-6 4 15,-2 0-2-15,4-6-21 16,0-1-27-16,0-2 32 15,0-1-18-15,0 0 35 16,0 0 7-16,0 0-7 16,0-14-18-16,0-2 4 15,0-4 14-15,0-2-7 16,2-2 7-16,2-2 0 16,4 2 10-16,-2-1-4 15,0 4 16-15,1 0-4 16,-1 5 8-16,-2 6 29 15,0 5-34-15,-2 1-6 0,0 4 22 16,0 0-36 0,-2 0 14-16,0 0-11 0,0 0 0 15,0 0-8-15,2 0 0 16,3 0 4-16,1 14-10 16,2 7 24-16,-4 6-14 15,0 8 0-15,1 0 4 16,-1 5 0-16,-2-2-4 15,-2-4 0-15,2-2-3 16,-2-6-1-16,0-8-25 16,2-4-69-16,4-8-48 15,0-6-178-15</inkml:trace>
  <inkml:trace contextRef="#ctx0" brushRef="#br1" timeOffset="56562.12">25053 9214 113 0,'0'0'29'0,"0"0"-28"16,0 0 89-16,0 0 33 15,0 0-26-15,0 0-43 16,0-16 14-16,0 9-13 0,0 2 11 15,0-4-26 1,0 1 26-16,0-1 0 0,0-1-27 16,2 2 4-16,3-1-33 15,-1 4 0-15,-1 3 1 16,-1 0 2-16,-2 2-13 16,0 0 0-16,0 0-2 15,0 0-7-15,2 0-5 16,2 7 14-16,-2 10-8 15,1 3 12-15,-1 1-4 16,0 4 0-16,0-1 4 16,0-1 3-16,1-2-7 15,2-3 0-15,-1-6-5 16,2-5 10-16,-1 0-5 0,4-7 0 16,4 0 1-16,2 0 17 15,4-19-10-15,-3 2 1 16,-3-5-9-16,-3 3-14 15,0-4-1-15,-1 0-7 16,-1-3 6-16,2 5 5 16,-1 1 14-16,-3 3-3 15,-2 8 0-15,1 3 4 16,-3 3-4-16,-2 3 0 16,0 0 6-16,0 0-15 15,0 0-14-15,0 3 8 16,3 12 13-16,-1 2 0 15,2 1 1-15,5 0 1 0,4 1 0 16,7 2 7 0,3 2-7-16,-3-4 0 0,-2 1-2 15,-4-6 5 1,-10-4-3-16,-4-1 0 0,0-9-3 16,0 5 3-16,0-3 17 15,-4 0-10-15,-15 1 3 16,-1-3-5-16,0 0-5 15,2 0 0-15,0 0 6 16,5 0-6-16,4 0 5 16,5 0-5-16,4 0 43 15,0 0 7-15,0 0 35 0,0 0-28 16,0 0-54 0,0 0-6-16,0 0-6 0,4 0 9 15,5 0 5-15,0 3 6 16,2-1-15-16,2-2 4 15,-2 0 0-15,1 0 20 16,1 0-18-16,3-14-1 16,1-3-1-16,4-6-29 15,1-3 9-15,-2-4-5 16,0 0-10-16,-4 0 29 16,-5 7-2-16,-3 0 8 15,-5 7-3-15,-1 7 8 16,-2 6-5-16,0 1 0 15,0 2-12-15,0 0 3 16,0 0-44-16,0 9 53 0,-7 5-10 16,3 3 18-16,2-4-10 15,2 0 2-15,0-3-3 16,2 2-2-16,16-1 10 16,-1 3 9-16,2-2-12 15,-6 3 5-15,-4-3-5 16,-4 2-2-16,-5 0 0 15,0-2-11-15,0 0 8 16,0-1 1-16,-12-4-9 16,-1 0 21-16,-3-2-11 15,1-1 1-15,-1-1 0 16,1-3-8-16,3 0 8 0,5 0 0 16,7 0-4-16,0-7 8 15,0-9-7-15,12 1 4 16,10-5-1-16,2-1 10 15,3 3-3-15,-2-1-7 16,-3 0 0-16,-4 1 9 16,2 0-9-16,-7 1 0 15,1 0 2-15,-3 4-4 16,-7 2 4-16,3 3-2 16,-4-1 0-16,-1 5 7 15,0 3-7-15,-2 1 0 16,0 0 0-16,0 0-11 15,2 0 8-15,-2 0-1 16,0 10 4-16,2 8 0 0,0 4 19 16,3 2-13-16,-1 0-2 15,3 1 11-15,-2-1-9 16,-1-4-6-16,-2-3 0 16,3-8 5-16,-3-2-5 15,0-3 0-15,2-4 1 16,-4 0-9-16,5 0 15 15,0 0-7-15,4 0 0 16,3-14-33-16,5-4 31 16,0 0-14-16,1-6-6 15,0 0 17-15,0 2 1 0,0 1 4 16,-5 8 17-16,-5 5-13 16,-2 6 38-16,-2 2-42 15,0 0-1-15,1 0-5 16,1 10 1-16,-2 8 5 15,-1 2 16-15,2 1-11 16,-3 2 15-16,2-1-10 16,-2-2 1-16,1-1 16 15,-1-2-26-15,2-2 12 16,0-6-13-16,2-4-12 16,-2-5 11-16,2 0-16 15,3 0 17-15,3-9 13 16,-1-13-13-16,-3 0-11 15,4-2 4-15,-5 2-22 16,1 0 18-16,-1 2 5 0,4 2 6 16,-4 3 11-16,1 6-7 15,1 3 14-15,-6 3 6 16,2 3-23-16,-3 0 4 16,0 9 1-16,2 12 5 15,-2 3 28-15,0 3-39 16,1-1 0-16,1-1-3 15,0-6-36-15,2-1-6 16,-2-6-32-16,2-1-32 16,1-8-15-16,1-3-111 15,6 0 2-15</inkml:trace>
  <inkml:trace contextRef="#ctx0" brushRef="#br1" timeOffset="57221.74">26281 9168 149 0,'0'0'190'15,"0"0"-73"-15,0 0 13 16,0 0-52-16,0 0 25 16,0 0-65-16,23-62 10 15,-23 55-20-15,0 5-19 16,0 2 6-16,0 0-15 16,-5 0 0-16,-6 0-9 15,0 9 11-15,-1 7-2 16,2 2 0-16,1 4-2 15,-1 2 2-15,6-2 0 16,2 0 2-16,2-3-3 16,0-7 1-16,0-3-8 0,0-5 8 15,11-4 0 1,0 0 49-16,5-2-24 0,0-16-18 16,-3-4 1-16,1-2-4 15,-4 0-4-15,-1 2 19 16,1 0-18-16,-4 4 24 15,3 4-13-15,-1 3-1 16,0 6 33-16,-2 3-24 16,-2 2 30-16,-1 0-48 15,1 0 8-15,0 4-15 16,4 16 10-16,-4 10-5 16,0 6 18-16,-1 4-10 0,-1 4-8 15,0 2 0-15,0 2 6 16,0 3-3-16,-2-3-3 15,0-4 0-15,0-8-4 16,0-4 6-16,0-8-2 16,0-7 0-16,-6-3 1 15,-5-2-4-15,-1-7 3 16,1-1 0-16,-5-4 6 16,-3 0 2-16,1-12 6 15,-4-16 10-15,4-6-16 16,4-10 29-16,7-2-35 15,7-7 0-15,0 2 11 16,0-2-9-16,19 1-4 0,3 0 0 16,0 8-10-16,-8 6 7 15,-8 6-28-15,-6 9-65 16,-6 4-60-16,-21 1-180 16,-13-3-296-16</inkml:trace>
  <inkml:trace contextRef="#ctx0" brushRef="#br1" timeOffset="57396.64">25967 8877 890 0,'0'0'180'16,"0"0"-70"-16,0 0-84 0,0 0-8 16,0 0-18-16,0 0-125 15,-40-3-104-15,9 10-231 16</inkml:trace>
  <inkml:trace contextRef="#ctx0" brushRef="#br1" timeOffset="57553.07">25291 8863 374 0,'0'0'290'16,"0"0"-290"-16,0 0-209 16,0 0-129-16</inkml:trace>
  <inkml:trace contextRef="#ctx0" brushRef="#br1" timeOffset="58654.2">26938 9036 156 0,'0'0'199'0,"0"0"-16"16,0 0-45-16,0 0-49 16,0 0 4-16,0 0-34 15,-8-37 2-15,8 26-14 16,0-4-18-16,-2 6 45 15,-1-2-31-15,3 2-17 16,0 6 15-16,0 1-33 16,0 2 10-16,0 0-18 15,0 0 9-15,0 0-18 16,0 0 0-16,5 0 9 0,11 12-15 16,3 8 21-16,4 6-6 15,-1 1 0-15,1 0 7 16,-6-3-9-16,-3-3 4 15,-5-9-2-15,-5-5 0 16,-2-4 9-16,0-3-9 16,3 0 18-16,1-12 6 15,4-12 4-15,-2-8-19 16,1-1-9-16,-1 1 0 16,-2 2 8-16,-2 2-11 15,3 7 3-15,-1 1-26 16,0 11 9-16,-2 1-56 15,0 8-49-15,3 0-127 16,-1 0-314-16</inkml:trace>
  <inkml:trace contextRef="#ctx0" brushRef="#br1" timeOffset="60393.64">27385 8995 163 0,'0'0'0'16,"0"0"-4"-16,0 0-25 15,0 0 9-15,0 0 20 16,0 0 6-16,6 0 25 0,-6 0 54 16,0 0 36-1,0 0-6-15,0 0-3 0,0 0-63 16,0 0-16-16,0 0-7 15,0 0-13-15,0 0 11 16,0 0-10-16,0 0 1 16,0-2 6-16,0-3-21 15,0-4 18-15,-4 1 19 16,2 1-32-16,-3-4 16 16,1 2-3-16,0-3-13 15,-1 5 13-15,-2-3-13 16,3 4-4-16,-1 3 1 15,1 0 7-15,0 3-12 16,-3 0 3-16,0 0 0 16,-2 0-12-16,0 0 12 0,0 10 0 15,0 4 8-15,1 3-6 16,1 4 9-16,2 2 11 16,0-1-15-16,5 0 6 15,0-1-13-15,0-1 0 16,0-3-7-16,0-8 2 15,0 0-3-15,0-7-20 16,0-2 28-16,5 0 3 16,4-2 15-16,0-19-11 15,0-2-7-15,5-5-3 16,-4-2 3-16,4 0 0 16,-1 1 0-16,-2 9 10 0,1 4-7 15,-4 6 3-15,-3 6 12 16,1 4-18-16,2 0-14 15,-2 4 13-15,1 16 1 16,1 3 9-16,0-2-5 16,0 2 2-16,-1-5-6 15,1-5 5-15,0-3-5 16,-2-3 0-16,1-4 5 16,1-3 9-16,0 0-10 15,1 0 6-15,1-10 9 16,4-13-14-16,-1-7 4 15,-2-7-9-15,3-1 0 16,-6-3 2-16,-3 2-2 0,-3-1 0 16,-2-2 27-16,0 3-22 15,0 7 18-15,0 9-9 16,0 9-12-16,0 7 23 16,0 3-25-16,0 4 0 15,0 0-3-15,0 0-39 16,-4 11 42-16,1 10 0 15,-1 8 1-15,2 5-4 16,2 2 9-16,0 2-6 16,0 1 2-16,0 5 3 15,0-5-3-15,6-1-2 16,6-2 0-16,1-6-2 0,-2-6 2 16,1-6-5-16,1-4 4 15,-2-3-48-15,-2-8 22 16,2-3-11-16,1 0 38 15,1-7-5-15,-3-15-3 16,0-2 2-16,-4-5 4 16,-1 2-32-16,1-5 34 15,4 3-20-15,-2 0 20 16,5 3 9-16,-3 9-4 16,-3 7 16-16,-3 8 12 15,-2 2-33-15,-2 0 0 16,0 9-22-16,0 16 22 15,0 1 12-15,0 2-8 0,0 2-4 16,0 0 0-16,0-3 3 16,0-4-3-16,0-2 0 15,0-7 7-15,9-3-13 16,0-3 6-16,4-6-2 16,-2-2 2-16,3 0 9 15,-3 0-9-15,0-12-11 16,-2-5-39-16,0-5 20 15,2-9-14-15,2 1 16 16,-2-4 25-16,-1 4 6 16,-2 0 44-16,-3 8-13 15,-3 5-4-15,0 10 23 16,-2 5-30-16,0 2 6 16,0 0-29-16,0 0-16 0,0 2 10 15,0 14 2-15,0 2 4 16,0 1 14-16,0 4-9 15,0 0 4-15,0 2 16 16,0-3-17-16,0-4 14 16,0-4-22-16,10-6 7 15,0-2 10-15,3-6-15 16,3 0 18-16,0 0 0 16,0-3-20-16,1-12 19 15,1-2-19-15,-2-4-5 16,-1-1-2-16,-1-2-26 15,-3-4 15-15,-2 2 9 16,-1 2-1-16,0 2 0 0,-6 6 10 16,0 6 0-16,-2 2-11 15,0 6 5-15,0 2-3 16,0 0 0-16,0 0 9 16,-9 0-8-16,-5 0 8 15,4 7 0-15,-4 6-14 16,3 3 18-16,2 1-5 15,2 3 1-15,3 3 0 16,1 1 24-16,3 1-8 16,0-2 8-16,0-5 17 15,10-3-40-15,5-8 22 16,6-3-19-16,0-4 7 0,2 0 20 16,-1 0-31-16,1-20-14 15,-4-6-21-15,-3-2-73 16,-7-2 6-16,-5 0-116 15,-2 4-214-15</inkml:trace>
  <inkml:trace contextRef="#ctx0" brushRef="#br1" timeOffset="62366.66">28753 8782 135 0,'0'0'109'0,"0"0"-9"16,0 0 9-16,0 0-7 15,0 0-20-15,0 0-35 16,0-1 8-16,0-5-30 16,0-4 22-16,0-2 20 15,0-1-27-15,0 2 10 16,0-1 2-16,0 3-12 16,0 4 35-16,0-2-27 15,0 6-23-15,0 1 21 16,0 0-45-16,0 0 3 15,0 0-8-15,0 0-19 0,0 5 18 16,0 16 4 0,-4 2 2-16,2 6 7 0,0 0-8 15,2 0 0-15,0-3-9 16,0-2 8-16,0-6 1 16,0-2 0-16,0-6-10 15,8-3-2-15,4-7 6 16,3 0 6-16,1 0 20 15,1-17-16-15,-1-3-1 16,0-1-3-16,-3-4-1 16,0-1-15-16,4 0 14 15,-2-1 2-15,-1 1 0 16,-2 6 5-16,-3 6-5 0,-1 7 0 16,-4 2 5-16,-4 5-4 15,0 0-1-15,0 0-29 16,0 14 23-16,0 9 0 15,0 0 6-15,0 6 0 16,0-1 5-16,0-3-2 16,0 2-3-16,0-5 0 15,0-4-1-15,0-6 5 16,4-4-4-16,1-5 0 16,-3-3 4-16,4 0-10 15,4 0 14-15,3-5 6 16,3-13-14-16,-3-3-19 15,0 2 15-15,-2 1-5 16,-2-3 4-16,-2 7-4 0,-1-6 13 16,4 7-4-16,-4 2 22 15,-2 2-18-15,1 6 18 16,-5 3-19-16,0 0 8 16,0 0-22-16,0 15 8 15,2 9 3-15,-2 0-1 16,0 2 3-16,0 1-2 15,0-4 0-15,0-1 1 16,2-4-1-16,1-6 0 16,1-4 0-16,-1-1-4 15,-1-7 0-15,2 0 2 16,-2 0 2-16,7 0 0 0,3-13-12 16,-2-6 7-1,3-10-31-15,1 0 20 0,-1-2-22 16,-1-1 33-16,-6 8 1 15,-1 7 4-15,-5 5 7 16,0 10-3-16,0 2 6 16,0 0-10-16,0 0-12 15,0 7 12-15,2 12 7 16,-2 6 8-16,2 1 12 16,0 1-25-16,4-4-2 15,0 0 1-15,5-6 5 16,-3-3-9-16,0-7 3 15,-2-4-24-15,3-3 22 16,5 0-12-16,3-8 4 16,4-13-8-16,-2-8-41 0,1-3 17 15,3-4 8 1,-8 0-23-16,-1 0 47 0,-3-3 5 16,-5 4 5-16,-4 0 23 15,-2 3 3-15,0 10 17 16,0 2-10-16,0 11-18 15,0 2 33-15,0 3-38 16,0 4 0-16,0 0 3 16,0 0-6-16,0 0-7 15,0 0 0-15,-2 0-2 16,-4 6-6-16,-1 18 3 16,-1 10 5-16,2 10 21 0,2 12-17 15,4 11 11-15,0 7 2 16,0 7-11-16,0 0 16 15,0 3-16-15,0-4-6 16,0-5 0-16,4-8 5 16,4-9-5-16,-2-12 0 15,-1-11 5-15,-3-8-19 16,0-15-37-16,-2-6-49 16,0-6-20-16,-9 0-41 15,-2-22-207-15,-2-15 257 16</inkml:trace>
  <inkml:trace contextRef="#ctx0" brushRef="#br1" timeOffset="63581.08">29353 8821 446 0,'0'0'306'0,"0"0"-150"15,0 0-55-15,0 0-49 16,0 0-8-16,0 0-37 15,0 0-6-15,150-125-1 16,-126 125-46-16,-7 0 36 16,2 0 6-16,-6 19-2 15,-4 2-3-15,-2 4 1 16,-7 1 8-16,0-4-10 0,0-3 5 16,-2-2 5-1,-19-2 0-15,-1-3 2 0,0-3 6 16,0-4-1-16,5-2-7 15,4-3 8-15,9 0-4 16,-2 0 34-16,4 0-1 16,2 0-11-16,-4 0 21 15,4 0-27-15,0 0 9 16,0 0 2-16,0 0-31 16,0 0 21-16,0 0-21 15,0 0 4-15,0 0 1 16,0 0-4-16,0 0-1 15,0 0 0-15,0 0-23 16,0 0 17-16,0 4-4 0,0 0 10 16,8-4 9-1,5 0-8-15,3 0 15 0,1 0-16 16,4-8 7-16,-4-7-15 16,1-6 2-16,-2-1-7 15,-3-4 2-15,-2 0 5 16,1 0 6-16,-4 2 0 15,-3 3-1-15,-1 9-4 16,-2 5 5-16,0 3 0 16,-2 4-2-16,3 0 2 15,-3 0-2-15,0 0 1 16,0 0-25-16,0 0 26 0,0 13-5 16,0 1 5-16,0 7-4 15,0-1 7-15,0 0-3 16,5 1 0-16,-1 1 5 15,0-1-10-15,5-3 5 16,-3-4 0-16,4-2-6 16,-4-7 6-16,1-2-18 15,-1-3-2-15,4 0 10 16,-1 0-6-16,1-12 14 16,0-5-25-16,3-4 25 15,-2-3-23-15,1-2 19 16,-4 2 6-16,1 2 0 15,-4 3 1-15,-1 7-1 16,-1 5 0-16,-3 5 19 0,0 2-17 16,0 0-3-16,0 0 1 15,2 2-15-15,-2 15 15 16,4 4 9-16,2 1-7 16,-1-2 23-16,4 0-24 15,2-4 8-15,2-4-9 16,3-5 5-16,2-2 7 15,2-5-8-15,2 0-1 16,-1-6 12-16,-4-12-12 16,-3-6-6-16,-1-3-9 15,-2-3-14-15,-2-3 26 16,0 1-11-16,-5-3 11 0,-2 1-7 16,-2 4 14-1,0 0-7-15,0 6 10 0,0 8-7 16,0 7 30-16,0 2-22 15,0 5-9-15,0 2 11 16,0 0-9-16,0 0-6 16,0 0 2-16,0 0-6 15,0 0-1-15,0 9 2 16,0 10 5-16,0 10 4 16,0 2-1-16,0 10-3 15,0 1 0-15,0 4 3 16,0 0-2-16,0-4-1 15,3-4 0-15,2-9-4 16,-1-6 8-16,-2-7-8 16,3-8-37-16,-3-6-28 0,4-2-15 15,1 0-18-15,0-10-145 16,0-15-255-16</inkml:trace>
  <inkml:trace contextRef="#ctx0" brushRef="#br1" timeOffset="63795.95">29964 8686 231 0,'0'0'436'15,"0"0"-270"-15,0 0-70 16,0 0 59-16,0 0-62 16,0 0-25-16,47-10-14 0,-14-2-39 15,1 0 16-15,-7 2-31 16,-6 4 0-16,-3 1-11 15,-2 1-31-15,-7 4-29 16,-5 0-96-16,-1 0-230 16</inkml:trace>
  <inkml:trace contextRef="#ctx0" brushRef="#br1" timeOffset="65134.91">30022 8799 134 0,'0'0'187'15,"0"0"-10"-15,0 0-3 16,0 0-22-16,0 0-88 15,0 0-20-15,-2-14 10 16,2 14-37-16,0 0 8 16,0 0-23-16,2 9-2 15,4 11 24-15,4-1-17 16,-2 1-2-16,5 1-5 16,1-4 4-16,-1 1 3 0,1-6-7 15,1-6 0-15,1-3-4 16,2-3-2-16,2 0 0 15,-1-21-3-15,6-2-14 16,-4-6 19-16,1 0-13 16,-5-5 17-16,2 5-10 15,-4 3 13-15,-4 2-3 16,0 7 0-16,-2 4 5 16,-4 4 6-16,0 6-4 15,-3 3-1-15,0 0-6 16,0 0-9-16,0 0 9 15,0 0 3-15,-2 3-1 0,2 6 17 16,-2 1-19 0,0 0 0-16,3 0 1 0,-3-1 6 15,0 2-7-15,0-2 0 16,0 0 4-16,0-1-4 16,2 1 0-16,-2-2 0 15,2-3 0-15,-2-3 7 16,2 2-7-16,-2-3 0 15,0 0 5-15,0 0 1 16,0 0-6-16,0 0 0 16,0 0-1-16,0 0 8 15,0-10-7-15,0-2 0 0,0-2 2 16,0 1-1 0,0 3-1-16,0 3 0 0,-2 5-3 15,-5 0-10-15,1 2 11 16,-3 0 2-16,-2 4-5 15,0 12-8-15,0 5 13 16,1 0 0-16,2 4-3 16,6 4 12-16,-1-5-9 15,3 0 0-15,0-6 6 16,0-4-1-16,0-6-4 16,5-4-1-16,-1-4 0 15,5 0 6-15,0 0-12 16,0-14 6-16,0-9-30 15,2 0 24-15,-2-1-26 16,0 4 26-16,0 0-3 0,0 6 9 16,-1 4 0-16,3 2 26 15,-1 6-10-15,1 2 20 16,-1 0-32-16,0 5-4 16,1 12 20-16,-3 3-20 15,4 1 20-15,-3-6-14 16,3 2-1-16,-4-8 7 15,3-4-8-15,1-5-4 16,1 0 15-16,2 0-11 16,1-11 8-16,-1-12-5 15,-1-3 0-15,-1-7-2 16,-3-4-5-16,-4 0 0 0,-6-6 0 16,0-1 2-1,0 0-2-15,0 2 0 0,-4 7 3 16,-6 10 0-16,4 9 8 15,1 11-7-15,3 0 2 16,2 5-2-16,-2 0-6 16,2 0 2-16,0 0-5 15,-2 0-8-15,2 2 11 16,-2 10 2-16,2 4-6 16,0 3 4-16,0 2 2 15,0 7 0-15,0 6 3 16,0 4 1-16,0 5-3 15,0 1-1-15,4-5 5 16,5-2 5-16,2-9-10 16,2-9 0-16,0-4 3 0,-1-7 6 15,-6-4-8-15,1-4-1 16,3 0 11-16,0 0-7 16,3-15-8-16,1-10-29 15,-1-8-68-15,-5 0-28 16,-6-1-130-16,-2 1-165 15</inkml:trace>
  <inkml:trace contextRef="#ctx0" brushRef="#br1" timeOffset="65333.8">30568 8606 296 0,'0'0'209'0,"0"0"-11"0,0 0 44 15,0 0-32-15,0 0-133 16,0 0-50-16,47-48 11 15,-23 30-30-15,-2 0 10 16,-1 7-18-16,-8-1 4 16,1 7-12-16,-3 1-33 15,-1 4-77-15,0 0-125 16,-4 0-255-16</inkml:trace>
  <inkml:trace contextRef="#ctx0" brushRef="#br1" timeOffset="66612.64">30697 8797 211 0,'0'0'172'16,"0"0"-159"-16,0 0-11 16,0 0 61-16,0 0 18 15,0 0-54-15,2 10-15 16,6-10 48-16,-2 0 36 15,7-5-26-15,1-12-32 16,3-3-29-16,-1-2 11 16,-1-2-15-16,1 3-5 15,0 1 0-15,-5 5 7 16,-2 2-7-16,-3 5 0 0,-1 4 2 16,-3 2 1-16,-2 2-3 15,0 0-8-15,0 0-6 16,0 16 3-16,0 5 11 15,0 2 16-15,0 5-4 16,0 1 22-16,0-3-24 16,7 0 8-16,2-3-1 15,0-4-11-15,-1-9 1 16,0-2-6-16,-2-6 1 16,3-2 24-16,0 0-21 15,2-7 4-15,0-13-9 16,1-1 0-16,-1-1-3 15,-5 0-19-15,4 3 5 0,-4 3 8 16,1 2 10-16,-1 3-1 16,0 1 0-16,2 3 9 15,-4 7 2-15,-2 0 6 16,-2 0-13-16,0 0-8 16,0 19 12-16,3 0-8 15,-3 3 8-15,4-1 0 16,-2-1-3-16,4-3-5 15,2-2 2-15,-4-3 5 16,3-6-1-16,-1-2-5 16,1-4 18-16,2 0-12 15,2 0 18-15,0-10-20 0,-2-5 1 16,0-6-11 0,-7 1 5-16,-2 0-27 0,0-3 11 15,0 1-17-15,0 5 32 16,0-2-1-16,0 8 2 15,-4 2 5-15,0 6 0 16,-3 3 11-16,0 0-16 16,-2 0 2-16,-2 3-8 15,0 12 6-15,2 2 0 16,0 2-2-16,2 0 5 16,2 1-3-16,3-3 0 15,2-1 9-15,0-3-13 16,0 0 4-16,0-5 0 15,7-3 14-15,5-5-9 16,1 0 10-16,5 0 5 0,2-9-17 16,0-11 17-16,0-2-20 15,0 1 0-15,-2-2-4 16,-2 2 8-16,-1 5-4 16,1 5 0-16,-5 1 6 15,-1 3-13-15,-2 5 7 16,-4 2 0-16,1 0-10 15,-3 5-2-15,2 17 12 16,-2 4-5-16,-2 4 10 16,0-2 6-16,0-3-11 15,0-2 0-15,0-8 2 16,0-2 3-16,0-6-5 0,0-7 0 16,0 0 6-1,0 0 7-15,0 0-7 0,0-9 0 16,7-14 5-16,7-6-10 15,-4 0-1-15,4-1 0 16,-1 5 9-16,-2 0-12 16,-1 10 3-16,-2 4 0 15,-1 6 0-15,-5 3 6 16,0 2-6-16,0 0 0 16,-2 0-14-16,3 4 11 15,-1 13-4-15,-2 5 7 16,3 2 8-16,-1 1-3 15,2-4-5-15,5 0 0 0,2-7 7 16,0-3 3 0,2-2-10-16,1-6 0 0,1-3 12 15,3 0-3 1,1-5-15-16,-4-13 6 0,-4-6-74 16,-6-6-45-16,-5-4-196 15,0-5-286-15</inkml:trace>
  <inkml:trace contextRef="#ctx0" brushRef="#br1" timeOffset="66798.53">31132 8433 561 0,'0'0'648'15,"0"0"-510"-15,0 0-121 16,0 0 8-16,0 0-25 15,0 0-7-15,-9 20-21 16,0 1-165-16,-2-3-266 16</inkml:trace>
  <inkml:trace contextRef="#ctx0" brushRef="#br1" timeOffset="71216.16">24427 10014 118 0,'0'0'96'15,"0"0"-59"-15,0 0 13 16,0 0-12-16,0 0 42 16,0 0-15-16,-56 0-42 15,52 0 18-15,4 0 32 16,-2 0-16-16,2 0 30 0,0 0 7 16,0 0-21-1,15 0-32-15,14 0-28 0,10-10-4 16,15-4-8-16,6 0 1 15,1 0 7-15,-3 2-9 16,-7 1-29-16,-13 4 28 16,-9 2-28-16,-9 2 29 15,-9-2-2-15,-7 5 2 16,-1 0 4-16,-3 0-4 16,0 0 0-16,0-1 18 15,0 1-18-15,0-2 6 16,-13 0-4-16,-6 0 6 0,-3 0-4 15,2-2-4-15,2 0 0 16,3-3 2-16,1 2 8 16,3 1-10-16,7 1 16 15,2 1-6-15,2 2 37 16,0 0-25-16,0 0-12 16,0 0-6-16,19 0 9 15,4 0-16-15,8 0 3 16,0 0 0-16,-4 9 1 15,-6 7-1-15,-6 2-12 16,-11 4 8-16,-4 4-31 16,0 1 26-16,-15 5 2 15,-8-8-6-15,3-5 5 16,7-4-82-16,6-14-141 16,7-1-344-16</inkml:trace>
  <inkml:trace contextRef="#ctx0" brushRef="#br1" timeOffset="72216.3">25811 9828 100 0,'0'0'156'0,"0"0"-50"16,0 0 50-16,0 0-41 0,0 0-10 16,0 0-18-16,-9-21-15 15,9 21-32-15,0 0-40 16,0 0-6-16,0 0-3 16,0 12 9-16,0 9 6 15,0 3-3-15,0 5-3 16,4 4 7-16,1 3 0 15,-1-1-2-15,1-1 0 16,2-3-5-16,-5-7 7 16,4-4-2-16,1-6-5 15,-5-7 0-15,0-6 7 0,-2 2-7 16,0-3 9 0,0 0 13-16,0-9 36 0,0-12-58 15,0-4 0-15,0-3-2 16,0-4 0-16,0-2 1 15,0-4 1-15,0 1 0 16,0-1 3-16,8 2 3 16,2 9-3-16,-1 2 14 15,1 9-17-15,-4 11 9 16,-4 1-9-16,0 4 4 16,1 0-10-16,1 4-17 15,4 23 17-15,6 11 5 16,5 6-2-16,-4-1 3 0,3-5 0 15,-1-8-8 1,-1-8 5-16,-5-8-40 0,-2-8-12 16,0-4-36-16,-2-2-38 15,-1 0 41-15,3-13-94 16,-2-13-67-16,0-1 36 16</inkml:trace>
  <inkml:trace contextRef="#ctx0" brushRef="#br1" timeOffset="72719.02">26123 9787 12 0,'0'0'116'0,"0"0"20"16,0 0 0-16,0 0-34 16,0 0-35-16,0 0-26 15,24-52-13-15,-24 60-24 16,0 12 42-16,0 4 25 0,-8 4-58 16,-3 1-1-1,-1 1 12-15,3 0-13 0,-1-2-2 16,0-2 1-16,1-2-1 15,3-7-9-15,4-2 0 16,0-5-5-16,-1-6-2 16,3-1-18-16,0-3 2 15,0 0-5-15,0 0 28 16,0-7-6-16,0-13-4 16,7-4 6-16,-1 0-1 15,3 0 9-15,1-2-6 16,-4 1 3-16,5 2-1 0,-2-3 33 15,0 5-18 1,-2 3 28-16,-1 4 8 16,-2 7-15-16,2 2 7 0,-6 1-10 15,2 4-19-15,-2 0 25 16,0 0-38-16,2 0 6 16,0 0-7-16,5 14 1 15,-1 9 13-15,0 5-2 16,2 4-7-16,-4 6 13 15,3 0-14-15,-5-2-4 16,2-4 0-16,-2-4-7 16,0-5-6-16,-2-9-53 15,0-1 5-15,0-5-39 16,0-6-74-16,0-2-130 16,0 0 42-16</inkml:trace>
  <inkml:trace contextRef="#ctx0" brushRef="#br1" timeOffset="73192.32">26328 9861 144 0,'0'0'237'0,"0"0"-109"16,0 0-18-16,0 0-4 16,0 0-21-16,0 0-14 15,4-29-36-15,-4 25 1 16,0 1 10-16,0 1-38 15,0 2 26-15,0 0 0 16,0 0-28-16,0 0-6 0,0 0-7 16,0 9 7-1,0 10-1-15,-2 11 4 0,0-4-3 16,2 6 0-16,0-6 0 16,0 3 4-16,0-3-4 15,0-3 1-15,9-6-4 16,6-8 0-16,4-6-2 15,-2-3 0-15,6 0 5 16,-5-17 8-16,-3-7-8 16,-7-3-7-16,-2 1-1 15,-6-1 1-15,0 2 2 16,0-1 5-16,-12 0 0 0,-7-1 7 16,-4 10-4-1,-2 5-3-15,-2 8 9 0,-2 4-2 16,5 0-7-16,4 5 0 15,4 9-4-15,8 2 0 16,5 0-13-16,3 0-95 16,0-2-42-16,11-2-92 15,14-3-19-15</inkml:trace>
  <inkml:trace contextRef="#ctx0" brushRef="#br1" timeOffset="73828.07">26553 9786 112 0,'0'0'295'0,"0"0"-122"16,0 0-64-16,0 0-10 0,0 0 9 15,0 0-39-15,27-65-31 16,-24 65 17-16,-3-2-20 16,0 2-10-16,2 0 14 15,-2 0-35-15,2 0-8 16,2 7 0-16,3 12 4 15,-1 8 17-15,2 1-17 16,0 4 0-16,-4-3 6 16,1 0 3-16,-1 0-9 15,-2-2 0-15,-2-5 1 16,0-2 19-16,0-6-20 0,0-5 1 16,0-4 1-16,0-5 3 15,0 0-5-15,0 0 10 16,0 0-5-16,0 0 27 15,0-10-32-15,0-11 5 16,0-2-11-16,0-5 1 16,0-2-3-16,0 0 0 15,-4-2 8-15,-5 5-8 16,3 3 8-16,-1 7 0 16,4 4 18-16,-1 8-13 15,4 1-1-15,0 4 2 0,0 0 3 16,0 0-18-1,0 0 4-15,0 0-20 16,0 0 18-16,14 11 4 0,1 5 3 16,5 1 0-16,5-2 1 15,0 4 1-15,-2 0-2 16,-2 0 0-16,-8-1-7 16,-8-2 6-16,-5 0-4 15,0 0-2-15,0 1-6 16,-18 0 9-16,-3 0 8 15,-2-3-3-15,0 1 2 16,1-3 3-16,1-4-12 16,6-4-23-16,7-2-82 15,5-2-25-15,3 0-112 16,0-16-332-16</inkml:trace>
  <inkml:trace contextRef="#ctx0" brushRef="#br1" timeOffset="74238.84">26830 9726 263 0,'0'0'226'16,"0"0"-53"-16,0 0-56 16,0 0 3-16,0 0-40 15,0 0-27-15,29-65-21 16,-27 65-25-16,-2 0-6 15,0 0 2-15,0 0 6 16,0 0-9-16,0 10 6 0,2 10 13 16,2 8 30-16,-1 2-43 15,-1 2-6-15,-2 1 15 16,0-1-6-16,0-4-9 16,0 0 0-16,0-4 4 15,4-2 0-15,1-6-4 16,4-4 0-16,2-3-3 15,1-2 8-15,3-2-5 16,1-5 14-16,-1 0-9 16,1 0 5-16,-1 0-10 15,1 0-29-15,1 0 0 16,-1-7-71-16,0-5-7 16,-5 2-46-16,0 0-11 0,-7 3-48 15,-4 2-59-15</inkml:trace>
  <inkml:trace contextRef="#ctx0" brushRef="#br1" timeOffset="74616.32">26896 9914 105 0,'0'0'267'16,"0"0"-29"-16,0 0-32 15,0 0-94-15,0 0-23 16,0 0-38-16,81-91-41 15,-59 82 10-15,-4 1-20 0,0 0 4 16,-5 1-8-16,-6 5-30 16,-3 2-15-1,-4 0-18-15,0 0-93 0,0 0-4 16,-13 0-59-16,-8-2 75 16,0 1 62-16,-8-4-15 15,4-1 101-15,-2-2 7 16,9 2 62-16,5 1 77 15,7-2 33-15,6 5 17 16,0-3 2-16,0-2-56 16,2-2-53-16,17 0-49 15,6 1-36-15,4 2-3 16,0 0-1-16,2 3-7 0,-2 3-45 16,-2 0-95-1,-4 0-143-15,-8 0-225 0</inkml:trace>
  <inkml:trace contextRef="#ctx0" brushRef="#br1" timeOffset="75566.59">25486 9680 16 0,'0'0'137'16,"0"0"-33"-16,0 0 42 0,0 0-36 16,0 0-21-16,0 0-27 15,79-105-10-15,-76 101-8 16,-3 2 17-16,0-1 21 15,0 1-2-15,0 2-37 16,0 0 3-16,0 0-25 16,0 0-15-16,0 0-1 15,0 0 1-15,-5 11-6 16,-3 11 3-16,-4 8 5 16,1 11-8-16,3 10 22 15,-1 11-8-15,9 8 22 16,0 1-34-16,2-3 0 0,27-8-2 15,13-6 1-15,16-8-4 16,20-11-24-16,23-13-96 16,7-19-6-16,6-3-287 15</inkml:trace>
  <inkml:trace contextRef="#ctx0" brushRef="#br1" timeOffset="76062.3">27013 9460 6 0,'0'0'508'0,"0"0"-405"16,0 0-42-16,0 0 31 16,0 0 11-16,0 0-60 15,6-3-39-15,19 22 32 16,6 8-9-16,0 5-12 16,-2 6 26-16,-6 4-28 15,-10 6 10-15,-7 6 13 16,-6 6-18-16,0 0-1 15,-6-5-17-15,-15-8 7 16,0-6-24-16,5-10-8 16,5-8-90-16,6-14-127 15,5-9-419-15</inkml:trace>
  <inkml:trace contextRef="#ctx0" brushRef="#br1" timeOffset="77778.6">22895 11608 226 0,'0'0'143'15,"0"0"-108"-15,0 0-11 16,0 0 26-16,0 0 9 15,0 0 7-15,-2 0-19 0,-5 0 12 16,3 0 51 0,-2 0-55-16,0 0 1 0,4 0-8 15,0 0-30-15,2 0 23 16,0 0-20-16,0 0-4 16,0 0 19-16,0 0-33 15,0-10-3-15,0 2 0 16,10 2-9-16,2 2-7 15,1 2 14-15,-1 2 2 16,-1 0-12-16,1 0 8 16,-4 4 2-16,-1 12-1 15,-3 1-11-15,-2 8 10 16,-2 2-18-16,0 2 11 0,-4 5 5 16,-16 1 5-16,0-3 1 15,-2 0 0-15,3-6 6 16,9-9 16-16,3-4-8 15,7-7 15-15,0-6 41 16,0 0-22-16,13 0-6 16,14-4 1-16,11-11-34 15,0-2 13-15,0 5-22 16,-3 0 0-16,-8 6-1 16,-6 2 1-16,-13 2-1 15,-3 2-10-15,-5 0-32 16,0 0-1-16,0 0-91 0,0 0-63 15,0 0-104-15,-5 0-109 16</inkml:trace>
  <inkml:trace contextRef="#ctx0" brushRef="#br1" timeOffset="78274.32">23011 11546 164 0,'0'0'148'0,"0"0"-57"16,0 0 43-16,0 0-47 16,0 0 0-16,0 0 13 15,-58-66-16-15,52 64-49 16,-3 0 3-16,-3 2-28 16,-1 0 12-16,-3 0-6 0,1 0-15 15,-3 0 23-15,1 14-24 16,-2 6 9-16,1 4 27 15,3 8-10-15,1 8 13 16,5 6-5-16,3 5-16 16,6 0 7-16,0 4-24 15,0-1-1-15,13 1 0 16,12-8 0-16,6-4 0 16,4-12 0-16,8-6 3 15,3-16-15-15,4-9 12 0,-1 0 0 16,0-27-6-1,-2-9 6-15,-3-9-21 0,-8-2-20 16,-14 1 10-16,-8-1 27 16,-12 2-19-16,-2 2 8 15,0-1 7-15,-24 1-2 16,-5 6 10-16,-1 6 0 16,-3 13 6-16,2 12-8 15,0 6 2-15,-5 4-14 16,2 23-16-16,1 6-128 15,7-1-78-15,10-6-272 16</inkml:trace>
  <inkml:trace contextRef="#ctx0" brushRef="#br1" timeOffset="81273.95">24025 11898 110 0,'0'0'137'16,"0"0"-9"-16,0 0 50 15,0 0-79-15,0 0-47 16,0 0-17-16,0-1 18 16,3-9-32-16,1-2 17 15,1-3-11-15,3 2-3 16,3-8-16-16,5 2-7 16,0-5 12-16,-1-3-13 0,-2 1 0 15,-1 3 6-15,-3-2-1 16,-3 3-5-16,2 2 14 15,-4 4-11-15,0 5 28 16,-2-1-26-16,3 5-1 16,-3 2 9-16,0 0-9 15,-2 1-4-15,0 2 2 16,0 0 3-16,0 2-10 16,0 0 0-16,0 0 3 15,0 0-10-15,0 0 16 16,0 10-4-16,0 5 0 15,0 5 4-15,-2-1 5 16,2 3-7-16,0 2 1 0,0 0 24 16,6-1-24-16,6 0 4 15,3-3 3-15,-1 1-5 16,1-7-2-16,-1-2-3 16,1-6 0-16,-1-4 5 15,3-2-5-15,0 0-6 16,0-19-51-16,3-10-82 15,-2-10-92-15,-5-5-213 16</inkml:trace>
  <inkml:trace contextRef="#ctx0" brushRef="#br1" timeOffset="81583.78">24315 11307 356 0,'0'0'211'15,"0"0"-105"-15,0 0-54 16,0 0-14-16,0 0-34 16,0 0 54-16,-6 54-23 15,6-37-22-15,0-9 26 16,0-4-17-16,0-2-5 16,0-2 33-16,4 0-1 15,0-13 20-15,-2-6-56 16,1-2-10-16,-3 3 14 0,0 1-17 15,0 2-14-15,0 7 13 16,-5 2-24-16,-5 6-5 16,0 0-48-16,1 10-38 15,5 16-29-15,4 5-107 16,0-4-108-16</inkml:trace>
  <inkml:trace contextRef="#ctx0" brushRef="#br1" timeOffset="82002.4">24514 11480 192 0,'0'0'109'0,"0"0"3"16,0 0 50-16,0 0-12 16,0 0-25-16,0 0-28 15,-39-9-18-15,39 9-25 16,0 0 17-16,0 0-49 16,0 0-7-16,0 0-15 15,10 9 0-15,7 15 16 0,4 6-16 16,-2 5 1-1,-3 4 2-15,-9 1-3 0,-7 5-1 16,0-1 0-16,-16-1 2 16,-10 0 5-16,-3-6 4 15,0-4-4-15,8-8 8 16,8-10-10-16,5-4-4 16,4-2 0-16,4-3-83 15,0 0-73-15,0-6-197 16,10 0-171-16</inkml:trace>
  <inkml:trace contextRef="#ctx0" brushRef="#br1" timeOffset="88002.84">25416 11437 161 0,'0'0'162'15,"0"0"-121"-15,0 0 34 16,0 0 27-16,0 0-14 15,0 0-26-15,0 0-22 16,0-65 61-16,0 57-41 16,0 4 6-16,0 2 17 15,0-1-54-15,0 3 9 16,0 0-19-16,0 0-17 16,0 0 2-16,0 0-4 15,0 0-13-15,0 13 8 16,0 11 10-16,0 7-5 0,0 10 0 15,10 6 2-15,-4 2 14 16,1 1-16-16,-1-4 0 16,1-6-2-16,-2-6 6 15,-3-8-7-15,2-9 3 16,-2-10-52-16,-2 0-9 16,0-7-74-16,0 0 8 15,0-4 41-15,0-18-251 16,0-4-2-16</inkml:trace>
  <inkml:trace contextRef="#ctx0" brushRef="#br1" timeOffset="88984.85">25430 11568 239 0,'0'0'129'16,"0"0"24"-16,0 0-16 0,0 0-61 16,0 0 48-16,0 0-43 15,-33-38-27-15,31 28 18 16,-4-2-10-16,6-4-17 15,0-5 11-15,0-4-44 16,0 1-10-16,6-2-2 16,6 3 0-16,7 8-2 15,-2 0 1-15,3 9 1 16,0 6-2-16,-2 0 2 16,0 0 0-16,-5 18-7 15,-2 13 1-15,-1 5 2 16,-8 6 0-16,-2 2 1 0,0-2 3 15,0 0 0 1,-9-4 1-16,-7-8-2 0,5-8 7 16,2-10-9-16,6-6 3 15,3-6 0-15,0 0 10 16,0 0-10-16,8-16-2 16,7-1-7-16,5 2 14 15,0 5-10-15,2 4-14 16,1 5 19-16,2 1-1 15,-4 0 1-15,0 7-3 16,-3 11-4-16,-7 2-9 16,-9 3 9-16,-2-1-7 15,0 0 14-15,-9-1 4 0,-11 2-4 16,-3-3 0 0,-1 0 24-16,0-2-23 0,-1-2 13 15,0-2 1-15,5-6-14 16,7-4 31-16,2-2-17 15,7-2 7-15,-1 0 23 16,5 0-28-16,0 0 14 16,0 0-2-16,0 0-27 15,0 0 14-15,0 0-16 16,0 0 0-16,0 0-8 16,0 0 4-16,0 0 3 15,0 0-4-15,0 0 4 0,9 0 1 16,6 5 3-1,1-2-3-15,2-3 0 0,-2 0 8 16,-1 0-13-16,5-6 5 16,1-14 0-16,-2-4-11 15,-1-2 11-15,3-5 0 16,-4 0-8-16,3-2-2 16,-5-3 10-16,-1 4 0 15,-3 3 0-15,-2 0-7 16,0 7 7-16,-4 2 0 15,-1 4-3-15,0 4 7 16,-2 4-4-16,-2 2 0 16,0 4-5-16,0 2-9 15,0 0 7-15,0 0 7 16,0 0-4-16,0 0 4 0,0 0 0 16,0 0 0-16,0 2 2 15,0 12-3-15,-2 2 1 16,0 6 0-16,2 2 0 15,0 2 4-15,2-1-4 16,14-4 0-16,2 0 6 16,0-5-16-16,-1-9 10 15,1-2 0-15,1-5-2 16,-4 0-26-16,1-21-28 16,-3-8-96-16,-5-8-155 15,-5-3-180-15</inkml:trace>
  <inkml:trace contextRef="#ctx0" brushRef="#br1" timeOffset="89265.21">25956 11243 459 0,'0'0'179'0,"0"0"-128"16,0 0-25-16,0 0-8 16,0 0 54-16,0 0-6 15,-9 42-63-15,9-31 1 16,2-10 17-16,-2-1-17 15,0 0 31-15,0 0 41 16,0-10-21-16,0-8-22 16,0-2-33-16,0 6 0 15,-6 2 23-15,-6 4-23 16,-3 4 0-16,-1 4-12 16,1 0-13-16,-1 12 16 0,9 12-78 15,7 8-17-15,0 4-36 16,15 0-140-16,16-1-139 15</inkml:trace>
  <inkml:trace contextRef="#ctx0" brushRef="#br1" timeOffset="89913.83">26281 11514 201 0,'0'0'265'0,"0"0"-97"16,0 0-70-16,0 0 34 15,0 0-44-15,0 0-17 16,0-58-20-1,0 52-17-15,0 0 40 0,0 1-22 16,0 3-25-16,0 2-3 16,0 0-18-16,3 0-12 15,3 0-3-15,3 13 9 16,7 13-4-16,1 6 5 16,1 6-1-16,5 2 1 15,-1-2 8-15,0-6-11 16,-4-6 2-16,-5-10 0 0,-3-7 2 15,-6-6 2-15,0-3-4 16,1 0 34-16,-1-14 0 16,2-11-5-16,2-11-18 15,-4-3-6-15,-2-2 10 16,-2 3-15-16,0-5 0 16,0 6-3-16,0 10 1 15,0 5-4-15,0 13-16 16,0 8-18-16,3 1-1 15,3 1-149-15,3 20-69 16,5-5-45-16,6-5-244 16</inkml:trace>
  <inkml:trace contextRef="#ctx0" brushRef="#br1" timeOffset="91345.85">26758 11462 463 0,'0'0'109'0,"0"0"-55"16,0 0 1-16,0 0-25 16,0 0-17-16,0 0-13 15,16 0 13-15,-14 0-10 16,-2 0-3-16,0 2 4 16,2 2 1-16,-2 6 20 15,2-3 35-15,1 5-52 16,-1-3 14-16,-2-1-21 15,2-4-1-15,-2 0 2 0,0-4 7 16,0 0-4 0,0 0 35-16,0 0 7 0,0 0 38 15,0 0-56-15,0-2-6 16,-2-8-18-16,-5-3 1 16,1 1-5-16,1 1-1 15,-1-3 1-15,-2 2 7 16,4 0-3-16,0 2-5 15,-3 2 7-15,3 4 0 16,-3 4-3-16,0 0-4 16,-4 0-1-16,-3 0-13 15,4 9 14-15,-3 5 0 16,3 7-2-16,1 3 3 0,1 2-1 16,1 6 1-16,0 0 0 15,3 0 15-15,1 0-16 16,3-4 0-16,0 1 0 15,0-8-1-15,0 0-1 16,11-8 1-16,1-7 1 16,1-6 10-16,3 0-4 15,1 0 19-15,2-21-4 16,-1-5-18-16,-3-8 3 16,-4 5-6-16,-2-5 0 15,0 0-14-15,-3 1 12 16,-1 7 2-16,0 3 12 0,-1 7-10 15,1 6 14-15,-3 6-3 16,0 4-8-16,-2 0-4 16,2 0-1-16,0 7-2 15,3 14-7-15,-1 5 6 16,1-1 3-16,-1 4 1 16,3-7 4-16,-1-2 1 15,1-4-1-15,3-4-5 16,-4-4 0-16,0-4-3 15,-1-4 3-15,1 0 2 16,2 0 1-16,-2-2 26 16,1-17-28-16,-1-6 0 15,-4-3-1-15,0-2-26 16,-2 2 19-16,0 3 2 16,0 4 5-16,0 7 7 0,0 6-6 15,0 5 11-15,0 2 7 16,0 1-17-16,0 0-4 15,4 0-9-15,2 8 11 16,3 10-13-16,-1 0 13 16,2-4-2-16,1-2-1 15,2-2-17-15,-2-4 16 16,0-2-1-16,1-4 0 16,-3 0-3-16,1 0 8 15,0 0-2-15,-4-11-1 0,3-8-25 16,-2 3 12-1,-1 0-5-15,-1 0 21 16,-3 4 1-16,1 4 0 0,-3 3-1 16,2 4 15-16,-2 1-12 15,0 0-6-15,0 1-19 16,0 20 22-16,0 6 6 16,-2-1-3-16,-3 6-2 15,0-6 10-15,3-1-4 16,2-1 9-16,0-6-7 15,0 0-6-15,0-4 10 16,2-6-13-16,10-2 0 16,1-4 5-16,3-2-2 15,1 0 10-15,1-4-13 16,3-12 4-16,-2-1-6 0,-3-4 2 16,-1-1-4-16,-1-2 2 15,-3-1-12-15,1 2 13 16,-6 1-5-16,-1 2 6 15,-3 2-11-15,-2 4 11 16,0 2 0-16,0 0-4 16,0 8 5-16,0 1-1 15,0 3 0-15,0 0 1 16,0 0-9-16,0 0-5 16,0 5 13-16,-2 11 0 15,-3 0 4-15,1 5-2 16,2 5 6-16,-1 6 1 0,3 0 19 15,0-6-25-15,0 1 6 16,14-7-5-16,-4-6 1 16,4-5-5-16,-5-7 0 15,-1-2-18-15,2 0-13 16,-6-19-98-16,1-11-110 16,-5-5-293-16</inkml:trace>
  <inkml:trace contextRef="#ctx0" brushRef="#br1" timeOffset="91627.69">27311 11219 362 0,'0'0'58'0,"0"0"0"0,0 0 50 15,0 0-21 1,0 0-34-16,0 0 18 0,25 19-9 15,-21-19-3-15,1-5 23 16,-5-9-42-16,0 0-6 16,0 2-34-16,0-1 0 15,-2 4-8-15,-12 1 8 16,-1 4-8-16,-2 4-4 16,0 0-28-16,3 12-7 15,4 10-15-15,7 4-127 0,3 2-100 16</inkml:trace>
  <inkml:trace contextRef="#ctx0" brushRef="#br1" timeOffset="92771.57">27550 11426 220 0,'0'0'69'0,"0"0"-47"16,0 0 52-16,0 0-36 15,0 0-19-15,0 0-2 16,38 0 46-16,-38 0 56 0,0 0-14 16,0 0-35-16,0 0-41 15,0 0 2-15,0 0-27 16,0 0 7-16,0 0 8 15,2 1-17-15,0 6 18 16,2-5-2-16,-4 1-7 16,3-3 20-16,-3 0-26 15,0 3 17-15,0-3 7 16,2 0-22-16,-2 0 18 16,2 0-9-16,-2 0-7 15,0 0 33-15,0 0-27 16,0 0 10-16,0 0 5 0,0 0-26 15,0 0 24-15,0 0-20 16,0-3-2-16,0-4 0 16,-7-3 2-16,3 0-8 15,-5 2 2-15,5 2 7 16,-1 4-9-16,0 2 0 16,3 0-3-16,-6 0-2 15,-4 0-2-15,1 8 7 16,-2 10 0-16,-3 2-6 15,5 2 5-15,-3 6 1 16,1-2 0-16,5-1 4 16,0 0-2-16,4-1-2 15,4-3 0-15,0-4-3 0,0-5 3 16,0-2 0 0,2-3 7-16,3-6-2 0,0-1 1 15,1 0-6-15,3 0 4 16,0 0 1-16,0-6-10 15,0-10 5-15,4-7-21 16,1-2 19-16,1-3-17 16,1 0 19-16,-5 4-10 15,-2 2 16-15,0 8-6 16,-5 5 7-16,-2 8-5 16,-2 1 8-16,0 0-10 15,0 0-11-15,0 10 7 0,3 10-7 16,-3 4 11-1,4-2 0-15,3 0 2 0,6-2 2 16,2-4 3 0,4-4-7-16,-1-1 5 0,-3-6 5 15,1-5-4-15,-5 0-5 16,5 0 0-16,-1-20 13 16,1-6-14-16,-1-4-2 15,-6-2-2-15,-2-4-2 16,-5-2-1-16,1-2 6 15,-3-3 1-15,0 5-2 16,0 2 4-16,0 6-2 16,0 8 0-16,0 8 11 15,0 4-11-15,0 6 1 16,0 2 1-16,0 2 9 0,0 0-11 16,0 0 0-16,0 0-1 15,0 0-8-15,-3 0 5 16,-1 0-5-16,-1 12 9 15,-2 10-7-15,3 8 7 16,2 6 0-16,0 6-3 16,2 4 7-16,0 5-4 15,0-1 0-15,0-6 1 16,0-6 3-16,0-10-4 16,4-6 0-16,-2-10 0 15,0-6-3-15,-2-6-17 16,2 0-34-16,1-4-29 0,-1-15-75 15,0-6-266-15</inkml:trace>
  <inkml:trace contextRef="#ctx0" brushRef="#br1" timeOffset="92978.97">27717 11388 688 0,'0'0'254'16,"0"0"-178"-16,0 0 48 15,0 0-33-15,0 0-52 16,0 0-5-16,66-33-31 16,-49 28 11-16,0-2-14 15,-3 3 3-15,3 0-13 16,-1 1-36-16,-1 1-90 16,6 2-118-16,-5 0-222 0</inkml:trace>
  <inkml:trace contextRef="#ctx0" brushRef="#br1" timeOffset="93485.68">27962 11392 535 0,'0'0'206'0,"0"0"-162"16,0 0-6-16,0 0 1 16,0 0-1-16,0 0-7 15,-4 47-6-15,14-38 11 16,0-6 36-16,1 0-33 15,0-1 0-15,2-2-7 0,3 0-26 16,-2 0 17-16,-2 0-14 16,0-10-7-16,-3-2 24 15,-3-4-23-15,-1 2-2 16,-1 2 1-16,-2-1 7 16,-2-1-9-16,0 3 0 15,0-4 1-15,0 6-8 16,0-2 8-16,-9 3-1 15,-1 4 0-15,1 1-10 16,-3 3 10-16,-1 0-3 16,-1 0 7-16,1 0-14 15,0 11 10-15,2 7 0 16,0 4 0-16,1 2-3 0,4 7 3 16,4-2 0-1,2 4 0-15,0 1 31 0,0-6-28 16,8-2 15-16,13-4 8 15,1-8-17-15,3-4 14 16,-1-6-12-16,0-4-10 16,-1 0 21-16,0-12-18 15,-4-17-8-15,-3-2 3 16,-7-5-47-16,-5 2-8 16,-4 0-94-16,0 4-123 15,0 5-291-15</inkml:trace>
  <inkml:trace contextRef="#ctx0" brushRef="#br1" timeOffset="94662.02">28946 11076 100 0,'0'0'170'0,"0"0"-64"16,0 0 20-16,0 0 38 16,0 0-99-16,0 0 4 15,28-19 11-15,-28 19-22 16,0 0 8-16,0 0-34 16,0 0-21-16,0 21-7 15,0 11 55-15,-9 5-29 16,-4 3-28-16,-3 4 6 0,1 2-2 15,-1 2-5-15,1 3-1 16,3-9 0-16,3-6 7 16,1-10-7-16,3-9 0 15,-2-8-16-15,5-7-13 16,0-2-5-16,2 0 34 16,0-6 12-16,0-20-12 15,0-13-13-15,6-5-1 16,10-3 1-16,-1-2 6 15,6 7 0-15,-3 1 7 16,-1 2-5-16,1 7 13 16,-3 2 11-16,-3 6 0 15,-3 4 0-15,-5 3 36 16,0 9-22-16,2 3 5 16,-2 3-3-16,-2 2-34 0,-2-2 13 15,0 2-14-15,2 0-1 16,-2 0-10-16,0 0 7 15,5 2 4-15,-1 20 4 16,2 8-4-16,4 6 20 16,3 7-20-16,0 6 9 15,5 3-6-15,0 0-2 16,2-4-1-16,-2-7 0 16,-3-9-5-16,-5-10 1 15,-4-10-24-15,-4-6-11 16,-2-3-10-16,0-3-53 15,0 0 29-15,0-9-79 0,-6-7-197 16,-12-2-7-16</inkml:trace>
  <inkml:trace contextRef="#ctx0" brushRef="#br1" timeOffset="95315.17">28942 11337 226 0,'0'0'249'15,"0"0"-75"-15,0 0 22 16,0 0-64-16,0 0-83 15,0 0-17-15,-4 0-8 16,25 0 19-16,3 0 4 16,7 0-28-16,3-7 6 15,-1-9-23-15,0-1 0 16,-4-1-2-16,0 0-21 0,-4-3-7 16,-4 7-8-16,-4-3 4 15,-3 8 29-15,-6 2-2 16,-3 3 5-16,1 2 7 15,-4 2-5-15,-2 0 2 16,2 2-4-16,-2 18 0 16,3 9 44-16,-3 2-42 15,2 4 8-15,1-4 2 16,-1 2-5-16,2-9-1 16,-1-4-6-16,-3-6 1 15,0-8 5-15,0-1-1 16,0 0-5-16,0-5 0 15,2 0 10-15,0 0-5 0,2-3 3 16,3-14-1-16,2-5-14 16,0-5-6-16,2 0 12 15,3 0-1-15,-1 1-3 16,0 2 4-16,3 6 1 16,-6 5 0-16,0 4 9 15,-6 6-4-15,-2 3-4 16,-2 0-1-16,0 0-18 15,0 13 10-15,0 8 7 16,0 0 2-16,0 2 13 16,0 1-8-16,0 3 9 15,0 1 0-15,3-1-14 16,7-3 16-16,6-7-4 0,3-4-8 16,2-5 31-16,4-6-32 15,0-2 13-15,-5 0-5 16,2-12-5-16,-4-13-1 15,-5-5-6-15,1-1-30 16,-3-3 3-16,-7 3-60 16,-2 1-95-16,-2 6-130 15,0 5-368-15</inkml:trace>
  <inkml:trace contextRef="#ctx0" brushRef="#br1" timeOffset="97008.3">29700 11247 214 0,'0'0'303'0,"0"0"-179"15,0 0-9-15,0 0-1 16,0 0-28-16,0 0-13 0,4-36-66 16,-4 36-2-16,0 0 1 15,0 0 0-15,0 0-6 16,0 3 7-16,0 9-6 15,4 0 12-15,-2 1-12 16,2 3-1-16,1-4 0 16,-1-2 7-16,2-3-6 15,-3-3-1-15,0-3 0 16,-3-1 3-16,0 0 4 16,0 0-6-16,0 0-1 15,2-8-4-15,0-6 1 16,0 2-2-16,-2-4-4 0,0 3 3 15,0-2-1-15,0 1 7 16,0 2-1-16,0 2 3 16,-2 3-8-16,-2 2 3 15,-4 3 3-15,2 2-10 16,-3 0 10-16,1 0-4 16,-4 18 2-16,1 8 4 15,-1 6-2-15,4 4 0 16,1 2 3-16,3-1 6 15,4-7-7-15,0-6-2 16,0-6 0-16,0-11 9 16,0-2-11-16,0-5 2 15,0 0 0-15,0 0 13 16,8-7-13-16,1-14-15 16,9-5-8-16,-3 0-11 0,4-1 14 15,-3 4 12 1,-3 5 8-16,0 3 6 0,-6 9-4 15,0 6 16-15,-3 0-18 16,0 0 13-16,5 0-6 16,3 10 18-16,0 6-7 15,5 2 11-15,0-2-21 16,-1-4 0-16,-3-1-6 16,-4-9 8-16,2-2-3 15,-2 0 2-15,0-2 6 16,0-17 9-16,0-2-20 15,-1-8-7-15,0 0 3 0,-4-5-23 16,0-3 20 0,-4-4-3-16,0-2 6 0,0-5-10 15,0-1 10-15,0 5 0 16,-4 10 12-16,-2 10-4 16,2 12 38-16,2 6-13 15,2 6-15-15,0 0 16 16,0 0-34-16,0 0 0 15,0 0-1-15,0 0-22 16,0 4 20-16,-2 10-1 16,0 2 4-16,0 5 1 15,0 4 0-15,0 6-1 16,2 5 0-16,0 0 3 0,0 3-6 16,0-4 3-16,0 0 0 15,4-4-4-15,8-3 7 16,3-6-3-16,-1-4 0 15,1 0 8-15,-2-8-9 16,-2-2 1-16,0-4 0 16,-1-4 0-16,1 0 0 15,-1 0-4-15,2-1 2 16,-3-10-20-16,2 1 15 16,-2-2-6-16,2 0 11 15,-2 2-9-15,0 0 11 16,0 8 0-16,-3 2 0 0,3 0-19 15,1 2 12-15,0 14 1 16,3 4 6-16,-1-4-1 16,-1 0 2-16,-3-5-1 15,0-8 0-15,-4-3-5 16,3 0 5-16,-3-5 4 16,3-18-3-16,-2-3 9 15,-1 0-8-15,-2-3-2 16,0-3 0-16,1 6 3 15,1 5-3-15,0 5 1 16,1 4 3-16,0 8 34 16,-1 2-28-16,-4 2 15 15,2 0-17-15,0 0-8 16,1 2-1-16,1 18-2 0,2 8 3 16,-1 6 13-16,0 9-8 15,-1 9-5-15,1 3 0 16,-1 5 9-16,-2 1-7 15,0-3-2-15,0-4 0 16,-2-6-1-16,0-4 2 16,0-6-1-16,0-5 0 15,0-8 4-15,0-4-6 16,0-9 2-16,0-4 0 16,0-5 3-16,0-1 4 15,0-2-7-15,0 0 27 0,0 0-13 16,0 0 20-1,-6 0-22-15,-5-7-8 0,-5-11 7 16,3-3-5-16,-3-3-6 16,3-8 0-16,4-4 10 15,0-7-10-15,7-6 0 16,2 1 0-16,0-3-8 16,0 2 6-16,0 5-26 15,0 2-10-15,0 7-70 16,0 7-95-16,0 6-268 15</inkml:trace>
  <inkml:trace contextRef="#ctx0" brushRef="#br1" timeOffset="97975.26">30389 11148 223 0,'0'0'218'0,"0"0"-91"16,0 0-51-16,0 0 6 15,0 0 29-15,0 0-37 16,0 0-18-16,88-87 10 16,-86 83-13-16,-2 2 23 15,0 2-54-15,0 0-16 16,-5 0-4-16,-9 12-1 16,2-1-1-16,3 4 0 15,1 2 3-15,0-2-3 16,4 2 0-16,1-2 0 15,3 1-2-15,0-2 4 0,0-1-2 16,9 1 0-16,9-5 11 16,-1 3-10-16,0-4-1 15,-5 0 0-15,-2-4-2 16,-6 1 2-16,-4 0 0 16,0-1 0-16,0 2-7 15,0-2 7-15,0 2 0 16,-2-2 0-16,-2-4 6 15,4 0-3-15,0 0-3 16,0 0 3-16,0 0 4 16,0 0 0-16,0 0-4 15,0-12 1-15,4-10-5 0,14 0 1 16,2 0 0 0,0 2-1-16,-2 0-1 0,-2 2 0 15,1 1 2-15,-1 3 0 16,-3 2-2-16,1 1 3 15,-6 5-1-15,-1 2 0 16,-3 2 7-16,-2 2-9 16,-2 0 2-16,0 0 0 15,0 0-11-15,0 0 3 16,0 0 0-16,0 16 4 16,0 6 8-16,0 0-4 15,0 4 3-15,0 2-3 0,10-3 13 16,-1-5-7-1,5-5-6-15,1-7 0 0,-1-2 10 16,1-6-6-16,1 0-4 16,-1 0 3-16,3-14 11 15,-3-8-10-15,-1-2-4 16,-3-2 0-16,-2 0 8 16,0 2-11-16,-2-2 3 15,3 2 0-15,1 2-5 16,-1 6 8-16,-4 6-3 15,-4 4 0-15,-2 6 3 16,0 0-10-16,0 0 1 16,0 4-6-16,-12 14 3 15,-7 3 11-15,4 2-2 16,3-2 0-16,6-7-2 0,6 3 1 16,0-2 1-16,0-3 0 15,0 2 1-15,13-1 4 16,3 1-5-16,-1-4 6 15,1-1-3-15,-3-3 12 16,-3-6-15-16,-4 0 0 16,-4 0 4-16,-2 0 3 15,0 0-7-15,-4 0 0 16,-21 0-57-16,-10-8-47 16,-8-9-149-16,-10-1-284 15</inkml:trace>
  <inkml:trace contextRef="#ctx0" brushRef="#br1" timeOffset="98148.17">30564 10909 991 0,'0'0'208'0,"0"0"-203"15,0 0-5-15,0 0-57 16,0 0-111-16,0 0-223 15</inkml:trace>
  <inkml:trace contextRef="#ctx0" brushRef="#br1" timeOffset="99784.84">24188 13471 91 0,'0'0'284'0,"0"0"-108"0,0 0-144 16,0 0 36-16,0 0-1 16,0 0-18-16,0 0 16 15,0 0-29-15,0 0 18 16,0 0 14-16,0 0-24 16,0-9-3-16,0-6-41 15,0-2 0-15,0-4 13 16,0-1-12-16,2-2 5 15,3 0 8-15,-1 1-13 16,0 5 19-16,1 4-14 16,-2 5 1-16,-1 5 22 0,0-1-20 15,-2 5 6-15,0 0-15 16,0 0-7-16,0 0 5 16,0 9-12-16,0 9 14 15,0 3-4-15,0 4 12 16,0 3-8-16,0 0 4 15,0 2 1-15,0-2 2 16,0 0-7-16,7-4 0 16,3-6-2-16,2-4 2 15,1-4-4-15,-2-6-6 16,1-1 10-16,-4-3 27 16,3 0-21-16,1 0-6 0,-1-11 17 15,0-9-15 1,2-4-4-16,-4-6 2 15,3 0-21-15,-2-2 21 16,-1 0-15-16,-1 3 15 0,-4 2-1 16,0 5 7-16,1 4 0 15,-1 5 4-15,-2 8-8 16,-2 0 14-16,0 5-10 16,0 0-4-16,0 0-2 15,0 0-3-15,0 0 0 16,0 0 1-16,0 0-5 15,0 0 3-15,0 16 4 16,0 5 0-16,0 0 18 16,0 4-12-16,2 1-4 0,10-2-2 15,-1-2 8 1,-1-3-7-16,4-4-1 16,-3-5 0-16,-1-3 12 0,-4-2-6 15,1-5-6-15,4 0 2 16,-2 0-2-16,6-20 0 15,-4-4-65-15,-1 0-100 16,-4-3-177-16</inkml:trace>
  <inkml:trace contextRef="#ctx0" brushRef="#br1" timeOffset="100155.63">24174 13029 222 0,'0'0'218'0,"0"0"-97"15,0 0-73-15,0 0-41 16,0 0 42-16,0 0 31 15,25 39-34-15,-13-32 35 16,1-7-50-16,-2 0 39 16,0 0 12-16,2-11-25 15,-6-7-3-15,0 1-27 16,-5-4-14-16,-2 5 13 0,0 2-26 16,0 7 0-16,0 2-9 15,-2 5-31-15,-10 0-39 16,4 5-66-16,1 18-3 15,3 7-69-15,4-2-83 16</inkml:trace>
  <inkml:trace contextRef="#ctx0" brushRef="#br1" timeOffset="100518.42">24419 13070 132 0,'0'0'202'0,"0"0"-36"15,0 0-77-15,0 0-1 16,0 0-51-16,0 0-37 16,0 5 0-16,0 12 24 15,4 1 10-15,4-2-3 16,1-9-30-16,2-4 69 15,3-3-36-15,-6 0 39 16,4-12-20-16,-8-8-30 16,-2-2 5-16,-2 2-5 15,0 1 14-15,0 8-35 16,-8 5 5-16,-4 6-14 16,1 0 0-16,-1 3 7 0,2 18 0 15,1 4-69-15,5 1-28 16,4 1-81-16,0-5-168 15,15-1-93-15</inkml:trace>
  <inkml:trace contextRef="#ctx0" brushRef="#br1" timeOffset="101532.3">24641 13193 64 0,'0'0'159'15,"0"0"-1"-15,0 0 57 0,0 0-31 16,0 0-16-16,0 0-42 15,-29-57-49-15,29 54-7 16,0 3-70-16,13 0 0 16,11 0 8-16,10 26-6 15,3 6 1-15,-3 9-3 16,-7 7 0-16,-11 5-2 16,-14-2-2-16,-2 2 4 15,0-5-4-15,-14-6-7 16,3-12 4-16,5-7-95 15,6-16-78-15,0-7-161 16,17-12-179-16</inkml:trace>
  <inkml:trace contextRef="#ctx0" brushRef="#br1" timeOffset="102094.07">25483 12958 390 0,'0'0'222'0,"0"0"-82"15,0 0-55 1,0 0-31-16,0 0 29 0,0 0-46 16,38-86 26-16,-38 86-18 15,0 0-45-15,-11 0 19 16,-16 11-17-16,-4 15 2 16,-3 11 8-16,-1 5-8 15,4 2 19-15,6 2-20 16,10-6-1-16,10-8-2 15,5-8-1-15,0-5-2 16,24-9 2-16,8-3 1 16,8 0 31-16,0 1-25 15,3-1-3-15,-8 3 4 16,-3 2-4-16,-11 0-3 16,-9-2 0-16,-8-3 1 0,-4-2-12 15,0 2 1-15,-6 3 10 16,-19 1 6-16,-6 2 2 15,-5-1-3-15,1-2-1 16,2-4-1-16,8-3 1 16,4-3-4-16,13 0-4 15,8 0 0-15,0-2-76 16,4-13-94-16,21-5-259 16,4-3-2-16</inkml:trace>
  <inkml:trace contextRef="#ctx0" brushRef="#br1" timeOffset="103903.03">25695 13171 583 0,'0'0'116'15,"0"0"-74"-15,0 0 50 16,0 0-27-16,0 0-22 15,0 0-28-15,60-15-2 16,-44 7 23-16,-3 0-9 16,1-4 0-16,-4-2 13 15,-1 1-35-15,-4-4 12 16,-2 1-17-16,-3 0 3 0,0 2-12 16,0 5-5-16,0-3 11 15,0 7-1-15,-12 1 4 16,1 4 0-16,-5 0-12 15,1 0 12-15,-1 4 1 16,1 8-1-16,1 2 0 16,3 3 12-16,0 6-5 15,5 5 23-15,0 4-9 16,6 4-2-16,0 2 11 16,6-6-27-16,17-5 0 15,9-7 19-15,-1-9-19 16,-2-8 4-16,0-3 5 0,-4 0-7 15,-1-12 16 1,-1-10-21-16,-6-7 1 0,1-6-12 16,0-6 6-16,0-7-3 15,-2-2-5-15,-3-4 5 16,-5-1 0-16,-3 5 8 16,-3 8 0-16,-2 8 1 15,0 10 5-15,0 11 8 16,0 6 5-16,3 7-19 15,-1 0 12-15,-2 0-12 16,0 0-5-16,0 0-5 16,0 7 0-16,0 11 10 15,0 3 0-15,0 3 4 16,0 5 2-16,0 5-6 0,0 2 0 16,0 6 22-16,0 1-13 15,0-2-5 1,2-3 0-16,5-4-2 0,-1-6 10 15,3-4-12-15,-2-7 0 16,0-8-5-16,1-3 12 16,4-6-7-16,1 0 6 15,2 0-3-15,6-11 3 16,1-8-6-16,-1-2-10 16,-2-4 5-16,-1-1-22 15,0-2 19-15,-2-2 2 0,-3 5 1 16,-2-1-6-1,-2 3 10-15,-5 7 1 0,-4 4-11 16,0 5 13-16,0-2-4 16,0 6-3-16,0 2-6 15,0 1 5-15,-11 0 0 16,0 0 6-16,0 0-13 16,0 10 15-16,-1 7-2 15,6 2 0-15,-3 1 2 16,3 4-6-16,0 3 6 15,4-1-2-15,2 1 21 16,0 1-15-16,0-5-4 16,19-4 12-16,1-3-11 15,2-5 17-15,0-6-20 0,1-3 0 16,-1-2 11-16,0 0-5 16,-4-6-6-16,2-12 0 15,-4-6 3-15,-4-1-9 16,5-4 0-16,-7 0 3 15,4 6-10-15,-3 3 13 16,1 5 0-16,-6 10 0 16,-1 1 0-16,-1 4-9 15,0 0 9-15,-2 0 0 16,3 12-4-16,0 6 12 16,-3 0-8-16,2-2 0 15,-1-1 5-15,-1-6-1 16,0-3-4-16,-2-1 0 15,2-5-4-15,-2 0 13 0,0 3-9 16,0-3 0-16,2 0 2 16,0 0 11-16,1-12-13 15,-3-6-12-15,0-1 4 16,0 0-5-16,0 1 1 16,0 2 10-16,0 6 2 15,-3 0-1-15,-1 8 1 16,2-1 0-16,-2 3-8 15,-1 0-8-15,-4 3 16 16,0 14-1-16,-2 6 1 16,-1 0 6-16,2 6-5 15,1 0 0-15,3 2 22 0,2 1-16 16,4-3-1-16,0-3-6 16,6-9 9-16,15-2-9 15,4-10 0-15,2-5 0 16,0 0 22-16,0-1-17 15,-3-18 0-15,-4-7-5 16,2-4 7-16,-3-3-1 16,-4-6-6-16,-1-3 0 15,-1-1-5-15,-5-3 9 16,-4 5-4-16,2-2 0 16,-6 8 0-16,0 4-3 15,0 9 3-15,0 8 0 16,0 7-11-16,0 2 12 15,-6 5-4-15,0 0 1 0,2 0 2 16,-5 0-7-16,3 0 7 16,-4 7 0-16,6 0-8 15,-3 1 17-15,3 5-9 16,-4 3 0-16,4 5 2 16,2 9-2-16,2 3 0 15,0 3 0-15,0-1-5 16,10 3 11-16,0-4-6 15,3-5 0-15,1-2 4 16,-1-8 2-16,-3-4-6 0,-2-5 0 16,1-6-2-1,-3-3 8-15,4-1-6 0,-1 0 7 16,2 0-3-16,2-12-8 16,-2-6 4-16,-4 1-36 15,0 0 15-15,-3 0-100 16,-4 2-32-16,0 4-65 15,0-1-171-15,0-1 96 16</inkml:trace>
  <inkml:trace contextRef="#ctx0" brushRef="#br1" timeOffset="104107.92">26772 13026 6 0,'0'0'212'16,"0"0"5"-16,0 0 15 16,0 0-43-16,0 0-56 15,0 0-38-15,-16-10-41 16,16 8 7-16,2-4-19 0,18-2-19 15,7-4 9 1,2 2-32-16,0-2 1 0,-2 2-5 16,-4 4 2-16,-8 0-35 15,-1 3-48-15,-6 3-102 16,-3 0-49-16,-5 0-229 16</inkml:trace>
  <inkml:trace contextRef="#ctx0" brushRef="#br1" timeOffset="105356.49">27540 12876 98 0,'0'0'324'0,"0"0"-161"0,0 0-8 15,0 0-49 1,0 0 4-16,0 0-42 0,5-72 2 16,2 64 0-16,0-1-10 15,-5 3-20-15,0 2 20 16,-2 2-51-16,0 2 18 16,0 0-27-16,0 0 10 15,0 0-23-15,4 0 9 16,-2 21 4-16,3 2-11 15,-5 9 19-15,2 5-8 16,-2 0 0-16,0 9 2 16,0-1-3-16,0-3 1 0,0-4 0 15,0-8-4-15,0-11 12 16,-2-8-8 0,2-8 0-16,0 0 4 0,0-3 15 15,0 0-16-15,9-10 17 16,9-14-8-16,2-6-4 15,3-6-8-15,3 0 0 16,3-6 2-16,0 2-19 16,5 0 16-16,-3 3-11 15,-2 5 5-15,-3 8-19 16,-8 9 16-16,-5 3-7 16,-8 12-17-16,-5 0 19 15,0 0-82-15,0 9-18 0,-18 16 114 16,-7 0-53-1,-4 1 10-15,0 2 26 0,0-5 18 16,10-4-6-16,3-2 6 16,7-9 0-16,9-4-7 15,0-4 18-15,0 0 26 16,5 0 104-16,11 0-93 16,1 0 6-16,-1 0-38 15,1 3-15-15,6 22 0 16,-1 5 9-16,2 4-10 15,-3 0 0-15,-3-6 3 16,-3-5 1-16,-3-12-4 16,-4-5 0-16,-1-6-6 15,-3 0-2-15,0 0 7 0,2-15-48 16,-4-6-62-16,0-4-11 16,0 4-163-16,0-4-294 15</inkml:trace>
  <inkml:trace contextRef="#ctx0" brushRef="#br1" timeOffset="106225.26">28493 12837 34 0,'0'0'50'15,"0"0"11"-15,0 0 47 16,0 0-27-16,0 0 39 16,0 0-20-16,0-30 9 15,0 22-41-15,0-2 17 16,0 2-10-16,2 0-26 15,0 0 4-15,-2 1 31 16,0-2-60-16,2 3 43 16,-2 2-19-16,0 3-15 15,0 1 13-15,0 0-46 16,0 0 1-16,3 0-1 0,-3 0-16 16,4 9 14-16,0 14 2 15,1 4 0-15,2 6 5 16,-1 6-5-16,-1 1 0 15,-1 2-1-15,-2 4 4 16,0-5-3-16,1-4 0 16,-3-11-12-16,2-9 1 15,-2-5-33-15,2-6-64 16,-2-6-1-16,3 0-59 16,-1 0 61-16,-2-20-225 15</inkml:trace>
  <inkml:trace contextRef="#ctx0" brushRef="#br1" timeOffset="106758.21">28553 12886 285 0,'0'0'164'15,"0"0"-33"-15,0 0-2 16,0 0 7-16,0 0-45 16,0 0-23-16,-14-68-6 15,14 55 23-15,0 1-40 16,0-2-13-16,5 0 3 15,11 0-24-15,3 2 4 16,1 2-15-16,1 4 3 16,-4 6-7-16,-1 0 4 0,-1 0-5 15,-5 8 4 1,-1 12-23-16,-7 2 21 0,-2 6 1 16,0 3 2-16,0-1 2 15,-13 1-2-15,-6-1 0 16,1-2-3-1,5-8 11-15,5-6-8 0,3-7 0 16,5-7 2-16,0 0 17 16,0 0-18-16,11-14 5 15,4-2-4-15,-1 5 0 16,-3 4-2-16,1 0 0 16,-4 6-8-16,1 1-3 15,1 0 3-15,-2 8 8 0,-1 12 0 16,-5 4-6-16,-2 0 6 15,0 0 0-15,0-2 3 16,0-2-2-16,0-4-1 16,-9-2 0-16,-5-6-2 15,-1-2 9-15,1-2-7 16,-1-4 0-16,1 0-15 16,3 0 9-16,3 0-46 15,6-12-51-15,2-8-52 16,0-2-214-16,15-2-94 15</inkml:trace>
  <inkml:trace contextRef="#ctx0" brushRef="#br1" timeOffset="107559.3">28854 12946 217 0,'0'0'406'15,"0"0"-300"-15,0 0-51 16,0 0 38-16,0 0-59 15,0 0 0-15,34 0 6 16,-24 0-18-16,1 0 15 16,-1-7 6-16,3 0-21 15,-3-3 8-15,7 0-12 16,-5-2-17-16,5-2 14 16,-7 0-13-16,2 1-2 15,-3 1 0-15,-5 0-6 16,-2 5-7-16,-2-2 13 0,0 1-6 15,0 4-1 1,0-2 4-16,-11 6 3 0,0 0 0 16,-2 0-7-16,-3 0 4 15,1 13 2-15,-2 1 1 16,0 4-2-16,1 0 6 16,3 4-4-16,5 0 22 15,-2 2-21-15,8 3 17 16,2 2-4-16,0 3-11 15,0-4 24-15,9-4-24 16,6-4-2-16,4-11 18 16,0-6-19-16,4-3 18 0,1 0-5 15,-1-12-9 1,1-12 12-16,-2-4-14 0,3-3-2 16,0 0 0-16,-4 1 5 15,2 0-5-15,-7 3 0 16,-3 5 1-16,-1 3-3 15,-6 4 2-15,-4 3 0 16,-2 7-3-16,0 3-3 16,0 0 3-16,0 2-1 15,0 0 4-15,-14 0-11 16,-1 11 11-16,-1 7 0 16,3-2-2-16,4 1-3 15,7-2 3-15,2 2-2 16,0-2 4-16,13-1-1 15,8 0 2-15,2-1-1 0,0 1 0 16,-3-2 5-16,-7-5-5 16,-8 0 0-16,-5-5 1 15,0 0-8-15,0 4 13 16,-9 0-6-16,-8 0 5 16,-2 0 6-16,-3-4-11 15,5 2 0-15,-2-2 1 16,6 1-1-16,4-3 0 15,2 5-1-15,5-5-27 16,2 0-57-16,0 0-2 0,0 0-50 16,5-2-218-1,8-12-6-15</inkml:trace>
  <inkml:trace contextRef="#ctx0" brushRef="#br1" timeOffset="107950.3">29304 12758 219 0,'0'0'343'16,"0"0"-205"-16,0 0 12 15,0 0-50-15,0 0 1 16,0 0-24-16,9-71-39 16,-9 71 4-16,0 0-18 15,0 0-21-15,0 0 7 16,0 0-10-16,0 6 0 0,0 10-3 15,0 4 13 1,0 2-7-16,0 2 7 0,0 5-8 16,0 4 28-16,0 2-27 15,0 1 11-15,0-5 0 16,9 1-9-16,4-6-1 16,1-3-3-16,-1-7 6 15,1-4 3-15,-6-5-5 16,1-7-5-16,0 0 6 15,2 0-1-15,2-12-10 16,3-7 0-16,-1-5-35 16,1 0 3-16,-3-2-66 0,-3 1-60 15,-10 4-69-15,0 3-214 16</inkml:trace>
  <inkml:trace contextRef="#ctx0" brushRef="#br1" timeOffset="108134.19">29322 12855 229 0,'0'0'223'15,"0"0"-15"-15,0 0-51 16,0 0-58-16,0 0-7 16,0 0-4-16,-52 0 4 15,57 0-1-15,17 0-38 16,9-9-9-16,3-4-38 16,1 1 3-16,-4 5-18 15,-4-2 2-15,-4 3-53 0,-7 3-87 16,-5-4-321-1</inkml:trace>
  <inkml:trace contextRef="#ctx0" brushRef="#br1" timeOffset="111369.28">23591 14307 16 0,'0'0'26'0,"0"0"-8"15,0 0 13-15,0 0 23 16,0 0-23-16,0 0-15 15,0 0 4-15,-32 0 0 16,24 0 8-16,-1 0 16 16,-1 0-14-16,2 0 6 0,-3 0-18 15,-1 0 9 1,4 2 7-16,-1 0-22 0,-1-2 9 16,4 0 21-16,-1 0-6 15,3 0 9-15,-2 0-19 16,-2 0 1-16,4 0 4 15,4 0-28-15,0 0 8 16,0 0-4-16,0 0-1 16,0 0-5-16,0 0-1 15,0 0 0-15,0 0 8 16,0 0-8-16,0 0 30 16,4 0 24-16,10 0-19 15,1 0 0-15,6 0-22 16,1 0-12-16,2 0 8 15,3 0-4-15,0 0-5 0,2 0 0 16,-2 0 7-16,2 0-6 16,-3 0-1-16,3 0 0 15,3 0-1-15,1 0 5 16,0 0-4-16,5 0 0 16,3-6 2-16,3 0 0 15,3 4-2-15,4-4 0 16,-2 2-2-16,-5 1 3 15,-1-2-1-15,-3 5 0 16,-7 0 5-16,-1 0-10 16,-1 0 5-16,0 0 0 15,2-4-1-15,2 4 5 0,2-5-4 16,3 2 0-16,0-1 3 16,3-1 5-16,1 5-8 15,-1-5 0-15,3 1 11 16,4 0-4-16,-2-2-4 15,4-4 1-15,3 2-3 16,-1-1 14-16,4 2-15 16,-5 2 0-16,1 0-2 15,-5-1 6-15,2 2-4 16,0-1 0-16,-1 2 1 16,0-3-1-16,4 0 0 15,2 0 0-15,4-6 0 16,5 2 5-16,4 0-5 0,7 2 2 15,-1-4 4-15,-3 6 3 16,-3-4-9-16,-7 3 0 16,-8 2-7-16,-2 2 9 15,-8 0-2-15,5 1 0 16,2-3 2-16,7 1 0 16,6 3-2-16,4-8 0 15,1 4-2-15,6 1 15 16,1-6-13-16,2 3 0 15,-2 2 3-15,-3 0 3 16,1 2-6-16,-5-4 0 16,0 3 3-16,1-6 6 0,-1 2-9 15,4-1 6-15,5-4-4 16,7-1 25-16,11 5-27 16,0-1 1-16,1 3 2 15,1 3 3-15,-8-2-6 16,-6 3 9-16,1-2-7 15,-2-1 16-15,1-2-16 16,5-2-2-16,6 1 31 16,3-6-28-16,6 3 8 15,3 0-3-15,0 0-2 16,3 0 2-16,-6 0-8 16,-1 2 0-16,-1 0 5 15,4 0 4-15,-2-2-9 0,-4 2 1 16,1-4 1-1,-3 2 20-15,2-1-22 0,2 2 0 16,3 1 6-16,0-2 2 16,0 3-8-16,1 0 3 15,2 2 3-15,0 0 9 16,6 0-15-16,5 0 0 16,5-2 20-16,3 1-10 15,8-1-3-15,-11 1-7 16,-3 1 6-16,1 0 5 15,-3 0-11-15,1 0 0 16,-2 0 13-16,-7 1-6 16,-8 2-7-16,-14 0 4 15,-20 2 1-15,-23 0 2 0,-21 2-7 16,-21-2-8-16,-4 2 1 16,-37 0-107-16,-38 0-1 15,-37 6-150-15,-24 0-336 16</inkml:trace>
  <inkml:trace contextRef="#ctx0" brushRef="#br1" timeOffset="111651.13">25831 15580 194 0,'0'0'0'0,"0"0"-124"16</inkml:trace>
  <inkml:trace contextRef="#ctx0" brushRef="#br1" timeOffset="113365.77">23754 15790 81 0,'0'0'89'0,"0"0"-73"0,0 0-15 16,0 0-1-16,0 0 0 16,0 0 20-16,-79-20 35 15,73 20-19-15,2 0 11 16,2-3 22-16,2 3 25 15,-4 0-6-15,4 0-36 16,0 0-6-16,0 0-32 16,-4 0-12-16,-2 0-4 15,-1 0 3-15,-5-4-1 16,2 4 0-16,-1 0 0 16,-3 0 8-16,5 0-5 15,3 0-3-15,1 0 39 16,3-2-27-16,2 2 1 0,0 0-13 15,0 0 3-15,0 0 9 16,0 0-6-16,0 0 14 16,0 0 18-16,0 0-21 15,0 0 10-15,0 0-7 16,0 0-11-16,0 0 11 16,0 0-20-16,0 0 0 15,0 0-4-15,0 0 1 16,0 0 2-16,-3 0 1 15,-3 0 0-15,-7 0-2 16,-3 0 2-16,1 0 0 16,1 0-4-16,3 0 10 0,7 6-6 15,1-6 0-15,3 0 2 16,0 0 5-16,0 0-6 16,0 0-1-16,0 0 23 15,0 0-1-15,3 0 23 16,12 0-16-16,3 0-25 15,7-6 12-15,6 3-13 16,6-6 8-16,9-2-1 16,4 4-4-16,2-3-6 15,6 1 0-15,6 0 0 16,5 1 7-16,10-1-7 16,8 0 0-16,8-3-7 15,7-2 11-15,4 0-7 0,7-3 3 16,1 4 0-1,2-1 4-15,2 0-4 0,-7 0 0 16,1 6 0-16,-5-2 5 16,-5 6-9-16,0-1 4 15,-5-4 0-15,-3 2 2 16,-3-3 0-16,5-2-2 16,4-1 0-16,3-1 5 15,-1-1-5-15,10-2 5 16,1 2-5-16,7 4 13 15,7-4-11-15,1 7-2 16,-1-1 0-16,2 0 6 16,-2 1-6-16,-3-1 0 15,-3 0 3-15,-7-2 18 0,-2 4-20 16,-8 2 10-16,-1-8-1 16,-9 5-3-16,-5 2-5 15,-7-2-2-15,0 2 3 16,3 1-2-16,4-7-1 15,3 3 0-15,6-2-1 16,4-3 6-16,5 2-5 16,5 0 5-16,-1-2-4 15,-1 1 16-15,-6-1-17 16,-1 5 0-16,-1 0-1 16,-2 0 3-16,-3 0-2 15,-11-4 0-15,-1 3 2 16,-4-2-4-16,3 2 2 0,2-4 0 15,4 2 3 1,4-2 3-16,2 1-6 0,0 4 0 16,-1-1 6-16,3 3-7 15,3 2 1-15,-1-1 0 16,5 2 0-16,0-1 3 16,-3 2-3-16,5-6 0 15,-2 6 1-15,-7-3 0 16,-11 1-1-16,-11-2 0 15,-16 2-4-15,-9 0 4 16,-4-3 0-16,-1 1 0 16,8 0 0-16,4-1 2 0,9-3-2 15,-3 4 0 1,0-3 0-16,0 4 2 0,-1-3-2 16,-1 6 4-16,2-1-4 15,-1 0 23-15,-3 0-22 16,-8 0 10-16,-17 2-1 15,-16-3-3-15,-11 5-5 16,-8-3-2-16,0 1 1 16,0 0-6-16,0 2 10 15,0 0-3-15,0 0 2 16,0 0-4-16,0-2-4 16,0-5-30-16,-12 2-66 15,-15-9-119-15,-8-7-251 16</inkml:trace>
  <inkml:trace contextRef="#ctx0" brushRef="#br1" timeOffset="114161.45">32340 13537 142 0,'0'0'65'15,"0"0"-28"-15,0 0 55 16,0 0 48-16,0 0-36 16,0 0-21-16,-11-41 16 15,11 41 24-15,0-3-51 16,0 3-37-16,0 0-2 15,0 0-15-15,0 0-15 0,0 0 19 16,0 0-18-16,0 0-5 16,0 12 2-16,0 14 17 15,0 12 39-15,2 7-32 16,-2 9-15-16,0-1 20 16,0 10-28-16,0-1 2 15,0 1-3-15,0 3 9 16,0-3-10-16,0 2 3 15,0-3-1-15,-4 2 21 16,-1-9-20-16,3 0 0 16,0-6 6-16,0-5 0 0,-3 0-6 15,3-3-3 1,-1 3 4-16,1-7-2 0,2-2-1 16,0 0-1-16,0-9 0 15,0-3 5-15,0-3-5 16,0-5 0-16,0-1 3 15,0-4 7-15,0-3-8 16,0-2-2-16,0 0 3 16,0-1 4-16,0-1-7 15,0 4 0-15,0-3 4 16,2-3-2-16,-2 2 0 16,0-3-2-16,0 0 0 15,0 1 0-15,0 4-3 16,-24 3-4-16,-29 0 7 15,-41 1-2-15,-42 3-52 0,-49-5-166 16,-60-2-500-16</inkml:trace>
  <inkml:trace contextRef="#ctx0" brushRef="#br1" timeOffset="115191.82">23379 14383 150 0,'0'0'155'16,"0"0"-4"-16,0 0-17 15,0 0-52-15,0 0-11 16,0 0-11-16,-9-21-25 16,9 18-31-16,0 1 28 15,0 0-19-15,0 2 18 16,0 0 7-16,0 0-22 15,0 0 17-15,0 0-4 16,0 0-12-16,0 0 21 0,0 0-32 16,0 0 7-1,0 0-11-15,0 0 4 0,0 0-12 16,0 0 0-16,0 2-25 16,0 15 31-16,0 0-28 15,0 5-5-15,0 1 0 16,2-9-30-16,3-2-36 15,1-3 16-15,4-9-75 16,0 0-16-16,3 0 109 16,-1 0-28-16,-3-9-2 15,-3-3 0-15</inkml:trace>
  <inkml:trace contextRef="#ctx0" brushRef="#br1" timeOffset="115336.74">23379 14383 23 0</inkml:trace>
  <inkml:trace contextRef="#ctx0" brushRef="#br1" timeOffset="115946.22">23379 14383 23 0,'103'-28'96'0,"-103"28"42"0,0 0-55 0,0 0-14 0,0 0 19 0,0 0-23 15,4-16-3-15,-4 14-20 16,0 2-14-16,0 0 10 16,0-5-8-16,0 2 10 15,0-3-40-15,0-1 8 16,0 7 6-16,0-7-6 15,0 3-5-15,-2 3 24 16,2-2-25-16,0 3 24 16,-2 0 4-16,2 0-11 0,0-2 16 15,0 2-17-15,0 0-10 16,0 0-3-16,0 0-5 16,0 0-8-16,0 12-8 15,0 16 16-15,0 16 17 16,4 17 0-16,9 11 13 15,3 13 45-15,-3 8-40 16,1 3-4-16,-1 1-10 16,-2-5-21-16,1-2 29 15,-2 0-21-15,1-5-1 16,3-13 23-16,-3-5-30 16,1-18 6-16,-2-8 6 15,-1-7-12-15,-1-11 17 0,-2-1-17 16,-2-9 0-1,-2-3 0-15,1-5 5 0,-1-1-5 16,0-1 0-16,0 3 1 16,-2-6 4-16,0 0-5 15,0 0 0-15,0 0-1 16,0 0 7-16,0 0-6 16,0 0 0-16,0 0 3 15,0 0-5-15,2 3 2 16,-2 2 0-16,2 5-3 15,1-2 7-15,-3 0-4 16,0-2 0-16,0-1 2 16,0-1 0-16,0-1-2 15,0-3 0-15,0 0-6 0,0 0 6 16,0 2-2-16,0 2-3 16,0-1 5-16,0 2 12 15,0 1-12-15,0-2 0 16,0 0-3-16,0 0 9 15,0 2-6-15,0 2 0 16,0 1-23-16,-5 3 3 16,-6-7-63-16,-5-3-42 15,1-2-25-15,-1-10-234 16</inkml:trace>
  <inkml:trace contextRef="#ctx0" brushRef="#br1" timeOffset="117169.23">24164 14812 299 0,'0'0'108'16,"0"0"-23"-16,0 0-18 15,0 0-46-15,0 0 27 16,0 0-40-16,-61 17 27 16,34 5 11-16,1-3-12 0,1 6 27 15,5-2-40-15,7-2-10 16,6-3 7-16,7-6-18 16,0-5 0-16,2-4 2 15,21-3 41-15,8 0 32 16,7 0-60-16,5 0-14 15,3 0-1-15,-6 0 8 16,-6 9-8-16,-12 2 0 16,-13 3 0-16,-7 2 11 15,-2 4-11-15,0 0 0 16,-11 0 3-16,-13-2 3 16,-8-1 4-16,6-8-6 15,-11-1 6-15,6-4 0 0,5-4-6 16,-1 0-4-1,9 0 0-15,10 0-46 0,5-4-65 16,3-5-98-16,0-4-220 16</inkml:trace>
  <inkml:trace contextRef="#ctx0" brushRef="#br1" timeOffset="118923.9">24286 15027 310 0,'0'0'316'16,"0"0"-214"-16,0 0-66 15,0 0 1-15,0 0 5 0,0 0-35 16,89-19 7 0,-70 14 3-16,-2-3 3 0,1 1 31 15,-3-6-37-15,-1 0 9 16,-1 1-18-16,-1 1 5 15,-4-1-10-15,-3 1 0 16,-3-1-27-16,-2 5 12 16,0-2-22-16,0 8 22 15,0-3 14-15,0 4-25 16,0 0 6-16,-4 0 18 16,-7 0 2-16,-1 4 15 15,-1 1-13-15,-1 7-2 16,3-5 8-16,3 5-3 0,0 2 16 15,4-1 5 1,4 8-11-16,0-1 36 0,0 6-25 16,6 0 15-16,15 0-4 15,4-4-36-15,4-6 15 16,2-4-16-16,0-12 10 16,2 0 12-16,-2 0-19 15,-2-24 5-15,-4-5-2 16,-2-6 2-16,-4-3-7 15,-5-2-1-15,-3-2-7 16,-7 0-8-16,-4 2 15 16,0-5 0-16,0 5-6 0,0 8 9 15,-2 0-3-15,0 11 11 16,2 12 17-16,-2 1 17 16,2 8-36-16,0 0 2 15,0 0-11-15,0 0-3 16,0 0 0-16,0 0 3 15,0 0 0-15,0 12 1 16,0 6 3-16,0 4-4 16,0 4 0-16,0 6 9 15,0 4-9-15,0 1 0 16,-5-1 4-16,1 2-6 16,0 0 2-16,1-2 0 15,3-1 0-15,0 0 6 0,0-9-6 16,5 2 0-16,10-6 2 15,3-4 3-15,4-5-5 16,3-9 0-16,1-4 2 16,6 0 8-16,-1-21-9 15,-2-7-1-15,-2-2 4 16,-5 2-18-16,-7-2 12 16,-1 4-7-16,-7 4 9 15,-1 3-35-15,-4-2 24 16,-2 3-10-16,0 4-10 15,0 0 31-15,0 3-28 16,0 4 28-16,0 3-4 16,0 1-11-16,0 3 10 15,0 0-7-15,-8 0 9 0,-3 0-9 16,-3 7 12 0,1 7 0-16,1 2-2 0,4 4 6 15,-1 4-4-15,7-1 14 16,2 3-11-16,0-1 27 15,0-5-28-15,0-4 8 16,11-4 4-16,5-7-8 16,1-2 5-16,6-3 1 15,-3 0-8-15,2-3 9 16,2-16-13-16,1-3 0 16,-5 0-8-16,-2-2-23 15,-4-2 29-15,-2 2 2 16,-1 4 0-16,-1 2-1 0,-2 4 5 15,1 6-4-15,-2 4 10 16,0 0-5-16,-3 4-2 16,1 0-3-16,-1 4 0 15,0 6 6-15,-2 3-3 16,3 3-1-16,-2-4-1 16,-1 1 11-16,0-3-12 15,0-4 0-15,1-6 2 16,-3 0 1-16,0 0 2 15,0 0-5-15,0 0 8 16,0 0-8-16,0-15-12 16,0-4-37-16,0-1-2 0,-5-1 42 15,1 6-23 1,-6 1 32-16,6 6-7 0,0 4 11 16,2 4-4-16,-1 0 8 15,3 0-8-15,-2 0 1 16,-2 0-1-16,-4 8 0 15,0 10 10-15,-1 4-6 16,3 2 13-16,0 2 2 16,6-3-15-16,0 6 28 15,0-5-26-15,8-2 3 16,9-4-3-16,4-7 4 16,1-4-5-16,0-7-4 15,4 0 5-15,4-6 11 16,3-18-10-16,-2-4-7 15,-4-8 0-15,-2 2 7 0,-7-4-7 16,-7-2 0-16,-3 0 1 16,-3-5-2-16,-5-3 3 15,0 0-2-15,0 2 0 16,0 10 4-16,0 14-5 16,-3 6 1-16,1 14 0 15,2 2 9-15,0 0-9 16,0 0 0-16,0 0 0 15,0 0-10-15,-2 0 8 16,-2 9-1-16,-5 17 3 16,3 7-3-16,0 9 5 15,4 10-2-15,2 0 0 0,0 3 8 16,0-4-8-16,0-7 0 16,8-5 1-16,-2-12 2 15,1-10-3-15,-3-8 0 16,-2-6 0-16,0-3-3 15,-2 0-3-15,0-3-34 16,0-14-123-16,0-5-104 16,0 3-258-16</inkml:trace>
  <inkml:trace contextRef="#ctx0" brushRef="#br1" timeOffset="119134.78">25358 14825 513 0,'0'0'296'16,"0"0"-91"-16,0 0-58 0,0 0-53 15,0 0-62-15,0 0-15 16,43-18 12-16,-16 18-28 16,-3-5 6-16,2 3-7 15,-1 2 10-15,-2-2-22 16,-3 2 8-16,-5 0-58 16,1 0-26-16,-9 0-205 15,-1 0-243-15</inkml:trace>
  <inkml:trace contextRef="#ctx0" brushRef="#br1" timeOffset="120274.2">25624 14843 267 0,'0'0'366'0,"0"0"-246"16,0 0-98-16,0 0 26 15,0 0-1-15,0 0-9 16,-9 32 14-16,18-28-23 15,1-2-1-15,2-2 41 16,-1 0-41-16,1 0 7 16,-2 0-4-16,1 0-30 15,3-6 16-15,1-4-17 16,-1-4 0-16,1-7 4 16,-3 2-1-16,-3 3-6 15,-5 0-1-15,-4 3-27 0,0-1 18 16,0 4-10-1,0 5 10-15,-4 0 6 0,-5 3-4 16,-3 2 11-16,1 0 0 16,-2 0-1-16,-3 10-5 15,3 7 6-15,-3-2 0 16,8 6 35-16,0-2-29 16,4 2 17-16,4 1-1 15,0-2-21-15,0-3 26 16,2 2-26-16,14-7 3 15,5-2 11-15,2-6-9 16,6-4-1-16,0 0 1 0,5-10 0 16,-3-13 1-1,0 0-7-15,-4-5-23 0,-2 4 20 16,-3-5-42 0,-7 8 30-16,4 0 12 0,-9 3 3 15,2 10-4-15,-3 2 4 16,-5 6 0-16,3 0-13 15,0 0 5-15,0 0 7 16,1 13-1-16,-1 2 2 16,0 1-1-16,-3-2 1 15,-1 2 0-15,-3-1 33 16,0-5-32-16,0-2 9 16,2-4-10-16,-2-2 5 15,0-2 3-15,0 0-8 16,0 0 0-16,0 0 19 0,0 0-13 15,0-10-3-15,0-7-3 16,-5 0-10-16,-2-3 6 16,0 3-15-16,-1 3 19 15,1 4-8-15,0 6 8 16,0 4-2-16,-1 0-2 16,-1 0 2-16,-5 12-4 15,3 7 6-15,-2 4 0 16,2 4 23-16,2 1-21 15,5 2 17-15,4-7-11 16,0 1-3-16,0-4 9 16,17-6-14-16,3-11 0 15,3-3 13-15,-1 0-4 0,0-3-9 16,-1-18 0-16,-4-4 8 16,1-9-4-16,-1-3-4 15,2-8 0-15,-7-4-10 16,-2 1 13-16,-3-10-3 15,-7 9 0-15,0 3 2 16,0 5-1-16,0 8-1 16,0 6 0-16,0 10-4 15,0 6 7-15,0 7-5 16,0 4 2-16,0 0-6 16,0 0-5-16,-5 0 5 15,-1 10 6-15,-2 12-10 0,4 5 16 16,2 4-6-16,0 14 0 15,2 7 4-15,0 1-5 16,0 5 4-16,0-3-3 16,0-6 19-16,0-13-11 15,8-10-8-15,6-8 5 16,7-10 1-16,0-8 18 16,2 0-24-16,6-7 1 15,-5-16-1-15,3-3 0 16,-5-1-32-16,-6 3-98 15,-5-2-153-15,-9 6-325 16</inkml:trace>
  <inkml:trace contextRef="#ctx0" brushRef="#br1" timeOffset="122477.69">27110 14626 123 0,'0'0'163'16,"0"0"-77"-16,0 0 50 16,0 0 21-16,0 0-63 15,0 0-2-15,0 0-38 16,9-25-1-16,-7 22 22 15,-2 3-44-15,0 0 13 16,0-2-30-16,0 2-7 16,0 0-11-16,0 0 4 15,3 0-6-15,2 18-3 16,-1 1 12-16,0 4-3 16,1-3 0-16,-1-2 0 15,-2-4 0-15,0-2 0 16,0-2 0-16,2-8-3 0,-2 0 9 15,-2-2-6-15,0 0 9 16,0 0-8-16,0-4 4 16,0-12-5-16,0-2 0 15,0-2-7-15,0 0-2 16,-2 2 9-16,-4 2 0 16,0 4 1-16,1 0-3 15,1 6 3-15,0 1-1 16,2 5 2-16,-3 0 1 15,0 0-5-15,-1 0 2 16,-7 11 0-16,1 13 0 16,-1 4 4-16,4 4-4 0,2 3 10 15,5 0 2-15,2-4-9 16,0-3-2-16,0-5 8 16,9-2-6-16,6-6-1 15,4-4-2-15,2-9 9 16,8-2-6-16,2 0 9 15,6-18-8-15,1-13-1 16,-3-3-6-16,1 0-40 16,-3 2 13-16,-4 1 22 15,-2 2-36-15,-5 5 17 16,-4 2 12-16,-5 8 15 16,-2 0-7-16,-6 6 7 15,2 0 0-15,-5 4 13 0,0 4-8 16,-2 0 29-16,0 0-34 15,3 0 12-15,-1 7-4 16,2 13 6-16,-2-1-2 16,0 5-10-16,-2-6 4 15,0 5-6-15,0-10 0 16,0 3 6-16,0-2-3 16,0-4-3-16,0-2 0 15,0-6 0-15,0 1 4 16,0-2-4-16,0-1 3 15,0 0 1-15,0 0 21 16,0 0-25-16,-2 0 5 16,-4-1-3-16,-3-14 8 15,-1-1-10-15,0-2 0 0,-1-6 0 16,-1 4 0 0,3 6 0-16,3-3 0 0,2 17 0 15,2-5 6-15,-2 5-13 16,-2 0 7-16,-1 5-9 15,1 14-3-15,-6 8 12 16,4 2 0-16,3 0-1 16,1 0 4-16,4 0-3 15,0-5 0-15,0-4 5 16,0-6 2-16,9-6-4 16,-1-4-3-16,2-4 9 15,-2 0-6-15,1-7 8 16,-1-10-11-16,0-5-23 0,1-4 1 15,2-1-17-15,2 1 6 16,3 3 30-16,2-3-8 16,2 7 10-16,-3-3 1 15,0 10 0-15,-7 7 17 16,2 5-15-16,-3 0-1 16,2 5 6-16,2 15 1 15,3 2-2-15,4-4-6 16,-3-4 6-16,1-8 5 15,1-2-7-15,-6-4-4 16,-3 0 11-16,2 0-5 16,-1-14-3-16,3-10-3 0,-3-6-40 15,2-2 39 1,1-3-15-16,-6-4 16 0,3 3-6 16,-8-5 6-16,-3 0 0 15,0 6 0-15,0-3 0 16,0 9 8-16,-3 6-4 15,1 7 6-15,0 8 10 16,2 2-15-16,0 6 30 16,0 0-30-16,0 0 2 15,-3 0-14-15,-1 4 1 16,-4 16 6-16,-4 6 4 16,1 4 5-16,5 5-5 15,-1 2-3-15,2 7 2 16,5 1 15-16,0 3-13 15,0 2-5-15,0-5 0 0,0-4 4 16,12-9-6-16,0-7 2 16,0-12 0-16,-1-4-7 15,-2-5-6-15,0-4-28 16,-2 0-20-16,-1-4-80 16,-2-14-157-16,-1-6-293 15</inkml:trace>
  <inkml:trace contextRef="#ctx0" brushRef="#br1" timeOffset="122679.57">27661 14575 547 0,'0'0'341'16,"0"0"-228"-16,0 0-31 16,0 0-20-16,0 0-14 15,0 0-15-15,168-63-31 16,-139 53-2-16,-8 2 0 15,-5 2-5-15,-5 0-19 16,-1 4-78-16,-6 2-103 16,-2 0-172-16</inkml:trace>
  <inkml:trace contextRef="#ctx0" brushRef="#br1" timeOffset="126333.47">27855 14620 461 0,'0'0'218'0,"0"0"-108"0,0 0 37 16,0 0-69-16,0 0-38 15,0 0-37-15,11 4 7 16,-6 5-13-16,-1 3 3 16,0 2 0-16,-2 7 26 15,4 7-26-15,-2-6 19 16,2 5-1-16,3-4-17 15,3-1 17-15,3-8-14 16,7-5-4-16,3-9 34 16,0 0-22-16,-1-4 7 0,-2-15-9 15,-1 0-2-15,-2-6-2 16,-1-1-6-16,-3-3 0 16,-1-2-1-16,-3-3 5 15,-4 6-4-15,-4 2 0 16,1 6-4-16,-4 8-2 15,0-2 2-15,0 5 4 16,0 6-8-16,0 1 9 16,0 2-2-16,0 0-2 15,0 0-11-15,-2 0 14 16,-10 0 0-16,1 5 0 16,-3 6-9-16,1 4 10 15,3 5-1-15,0 3 0 0,6 5 4 16,4 2 11-16,0-2-9 15,0 0-3-15,4-8 12 16,14 0-8-16,5-10-7 16,6-6 8-16,4-4-5 15,3 0 10-15,-3-4-13 16,-4-9 0-16,-2-14-9 16,0-1 7-16,-3-2-11 15,-2-1-2-15,1-4-14 16,-5 7 26-16,-3-1 0 15,1 8 3-15,-3 1-4 16,1 3 6-16,-3 10-2 0,-3-1 0 16,2 6 2-1,-4 0-2-15,1 2 0 0,-1 0 0 16,3 0 16-16,-2 0-10 16,2 7-3-16,0 0-3 15,-3 0 8-15,2 2-5 16,-6-8-3-16,0 1 0 15,-2-2-5-15,0 0 11 16,0 0-6-16,0 0 1 16,0 0 4-16,0 0 10 15,0-3-15-15,0-15-38 16,0 0 37-16,0 1-26 16,-4 6 6-16,-8 3 3 15,-1 4-3-15,2 4 18 16,-5 0-6-16,3 4 9 0,-1 15-14 15,-1 6 12 1,1 4 2-16,1 10 0 0,1 2 2 16,8-2 13-16,2-3-15 15,2-6 0-15,0-6 8 16,8-8 1-16,11-6-8 16,1-10 5-16,-5 0-4 15,3 0 20-15,-5-10-22 16,-1-12 0-16,1-4 5 15,-2-6-1-15,5 2-4 16,-5-2 0-16,1 6 4 16,-4 3 12-16,-1 10 0 0,-1 1-2 15,-1 5 25 1,-2 5-35-16,-1 2 8 0,-2 0-12 16,2 0 4-16,0 0-14 15,-2 21 10-15,2 4 0 16,-2 12 11-16,0 9-6 15,0 4-5-15,0 2 0 16,0 1 5-16,0-2-5 16,0 2 0-16,4-9 0 15,1-4-4-15,-3-8 10 16,0-6-6-16,-2-8 0 16,0-6 3-16,0-1-3 15,0-8 0-15,-15 1 0 16,-5 1 6-16,-5-5 4 15,1 0-10-15,-3 0 0 0,5-9 5 16,4-11 7-16,9-9-12 16,5-3 0-16,4-6 4 15,0-3 2-15,15-3-6 16,12 0 0-16,4 2 7 16,5 0-12-16,-2 1 5 15,-3 4 0-15,-4 4-6 16,-6 5 11-16,-3 5-5 15,-5 10 0-15,-3 3 3 16,-6 6-3-16,-4 2 0 0,2 2 0 16,-2 0-7-1,0 0-2-15,0 0 5 16,0 2-3-16,0 14 7 0,0 4-3 16,0 3 3-16,0 3 0 15,0 0-5-15,0 6 9 16,0-9-4-16,5 0 0 15,6-8 1-15,0-1-2 16,0-10 1-16,5-4 0 16,-3 0 5-16,0 0-5 15,1-4-1-15,-3-8-14 16,-5-2-25-16,0-6 28 16,-4-9-46-16,0-4 11 15,-2-7 44-15,0 2-16 16,0 4 19-16,0 5 0 0,-7 12 1 15,-4 5 21 1,0 4-9-16,-1 8 8 0,1 0-18 16,3 0 0-16,-4 2-3 15,1 11 0-15,2 4 1 16,0 0-3-16,2 6 9 16,1 0-7-16,4 0 20 15,2 5-12-15,0-2-6 16,0-2-2-16,8-2 4 15,15-6 7-15,2-4-10 16,1-8-1-16,4-4 10 16,-5 0 2-16,2-12-11 0,-2-10-1 15,-2-2 6-15,-5-8-1 16,-3 2-5-16,-2-2 0 16,-4 2-4-16,0-1 15 15,-7 8-11-15,-2 5 13 16,0 0-5-16,0 8 31 15,0 3-28-15,0 3-2 16,0 3 1-16,0 1-5 16,0 0-5-16,-2 0 0 15,0 0 1-15,2 0-11 16,0 0 10-16,0 0 0 16,0 1-6-16,0 8 0 15,0-1 4-15,6-3 0 0,6 7 1 16,1-3-13-1,0 5 4-15,3-4 4 0,-5 2-1 16,-2 1-4-16,-2 1 10 16,-3 4 1-16,-2-1 0 15,-2 3-5-15,3 0 5 16,-1-2 0-16,2-4-2 16,-2-5 4-16,4 0-2 15,-2-9 0-15,2 0 3 16,5 0 9-16,3 0-11 15,-1-12-1-15,3-6 0 16,-3-4 3-16,3 0-7 0,-3-2 4 16,1-5-2-16,-3 4-10 15,-5 3 12-15,1-1 0 16,-5 7-2-16,-2 2 5 16,0 5-3-16,0 4 0 15,0 3 4-15,0 2 8 16,0 0-12-16,0 0-2 15,0 0-4-15,0 11-4 16,-2 8 10-16,2 2 0 16,0 5 0-16,0 1 0 15,0-1 0-15,0 3 0 16,9-3-1-16,4-10 7 16,-4 0-6-16,3-6 0 15,-2-10 0-15,4 0 14 16,1-2-11-16,6-22-6 0,0-8 2 15,4-1-34 1,-2-2 31-16,1 3-4 0,-6 4 8 16,0 6-5-16,-5 3 6 15,-1 7-1-15,-2 3 0 16,-1 2 11-16,-2 7-10 16,-2 0-1-16,-1 0 4 15,0 0 1-15,3 4-1 16,-3 8 0-16,1 5 2 15,-2-3 3-15,-1 0-9 16,-2-1 0-16,2-6 6 16,-2-3-4-16,0-3-2 0,2-1 0 15,-2 0-1 1,0 0-6-16,0 0 6 0,0-5 1 16,2-15-31-16,-2-1 25 15,0 2-11-15,0 1 12 16,0 4-1-16,0 5-3 15,0 6 9-15,-4-2 0 16,2 5 0-16,0 0 2 16,-3 0-2-16,-2 0 0 15,0 5-3-15,1 12 11 16,-3 1-8-16,4 9 14 16,3-1-12-16,0 6 22 15,2 0-21-15,0 0-3 16,2-6 0-16,14-9 13 0,6-4-13 15,0-7 10-15,1-6-9 16,-3 0 18-16,-1-2-16 16,0-16-3-16,1-4 0 15,-3-2-3-15,4-1 3 16,-1-4-13-16,-1 0-5 16,0 4 13-16,0 1-6 15,-3 3 11-15,-3 6-8 16,-1 3 8-16,-3 5-1 15,-5 4 1-15,-2 3 0 16,0 0 23-16,-2 0-22 16,2 0-1-16,1 0 0 15,-3 13 5-15,5 5 0 0,-3 0-5 16,2-4 7-16,3 0-4 16,-1 0-2-16,2-3-1 15,-4-6 0-15,0 0 7 16,-4-3-7-16,0-2 0 15,0 0 0-15,0 0 9 16,0 0-9-16,0-7-1 16,0-6-16-16,0-6-18 15,0 3 26-15,0 2 2 16,-6 2 4-16,-6 5-10 16,3 0 13-16,-1 7 0 15,0 0-1-15,1 0-1 16,-1 0-3-16,-2 7 5 0,-3 12 0 15,1 9-10-15,5 6 13 16,3 1-3-16,1-1 0 16,5-8 11-16,0-5-13 15,0-12 2-15,0-7 0 16,11-2 15-16,0 0-11 16,1-6-2-16,-1-11-1 15,0-10 6-15,0 5-14 16,-2 0-10-16,-3 1-2 15,2 6 12-15,-4 5 5 16,0 2 2-16,1 6 0 16,1 2 3-16,0 0-7 0,2 0 4 15,-2 14 0-15,3 6 20 16,1-2-16-16,3 2 3 16,0-6-1-16,0-5-1 15,-4 0 5-15,0-9-10 16,-4 0 2-16,-1 0 12 15,3 0-8-15,-3-18-6 16,3-4 0-16,-3-7-1 16,1 0-2-16,-3-2-9 15,1 3 7-15,-3-5-6 16,0 3 10-16,0-1 1 16,0 5 0-16,0 0 3 15,-5 10-5-15,0 6 2 0,1 6 0 16,1 4-1-1,1 0 4-15,0 0-3 0,-2 0 0 16,-5 2-1-16,0 10-7 16,0 4 8-16,0 5 0 15,5 6 14-15,2 1-9 16,2 11 8-16,0 1-4 16,0 0-3-16,6-1 13 15,9-6-17-15,4-8-1 16,-2-8 13-16,3-5-4 15,-1-12-10-15,-2 0 3 16,1 0 3-16,-3-16 0 0,-5-9-6 16,-4 2-36-1,-6-1 4-15,0-3-102 0,0 2-113 16,-6-5-442-16</inkml:trace>
  <inkml:trace contextRef="#ctx0" brushRef="#br1" timeOffset="126551.34">29509 14316 641 0,'0'0'374'0,"0"0"-347"15,0 0-17-15,0 0-20 16,0 0 10-16,0 0-86 0,0 0-203 15</inkml:trace>
  <inkml:trace contextRef="#ctx0" brushRef="#br1" timeOffset="127358.89">30620 14212 351 0,'0'0'284'15,"0"0"-217"-15,0 0 18 16,0 0-42-16,0 0-22 0,0 0 2 16,62-12-20-16,-49-1 1 15,-1-1 16-15,-2 0-14 16,-3-4 15-16,-3-3 8 16,-2 4-23-16,-2-3 3 15,0 1-5-15,0 0 1 16,0 3 10-16,0 0-13 15,0 5-2-15,0 3 32 16,0 4-20-16,0 3 14 16,0 1-7-16,0 0-9 15,0 0 17-15,0 0-27 16,0 0 0-16,-2 17-4 16,-4 15 13-16,-1 10 9 0,3 12 10 15,2 12-12 1,2-3 27-16,0 7-40 0,0-2-1 15,0-1 5-15,0-1 2 16,0-8-9-16,2-5 0 16,2-7 1-16,1-15 2 15,-3-9-3-15,0-8-27 16,-2-10-19-16,0-4-87 16,0 0 20-16,0-10-56 15,0-22-258-15</inkml:trace>
  <inkml:trace contextRef="#ctx0" brushRef="#br1" timeOffset="129858.31">30630 14436 306 0,'0'0'410'0,"0"0"-230"0,0 0-42 16,0 0 4-16,0 0-127 15,0 0 4-15,71-41-19 16,-40 34 0-16,1-2-2 15,-5-1 9-15,-1-2-7 16,-3-2 0-16,-5 0 3 16,-1 1-9-16,-6-4 6 15,-1 2-8-15,-4 1 7 16,-4 2-34-16,-2-1 18 16,0 1 0-16,0 4 1 15,0 0 6-15,0 3 7 16,0 2 3-16,0 3-3 15,-2 0-2-15,-2 0 5 0,-2 0 0 16,-4 3 2-16,1 11 4 16,-2 5-3-16,2 6 24 15,2-2 9-15,3 3-35 16,4 0 25-16,0 3-15 16,0-6-10-16,0 3 18 15,4-3-16-15,10-7-3 16,-1-7 3-16,3-4 5 15,2-5-6-15,6 0-2 16,3-17 8-16,7-10-16 16,1-4-6-16,1-1-2 15,-5 0 13-15,-4 4-27 0,-5 3 24 16,-4 4 3-16,-5 5 3 16,-4 4-1-16,-5 3 5 15,-2 6-4-15,-2 3 21 16,0 0-12-16,0 0-12 15,4 0 3-15,-2 10 0 16,2 6 15-16,-2 2-14 16,2-1 1-16,3 4 0 15,-1-5 5-15,4 0-7 16,-1-3 0-16,-5-8 1 16,0-1 2-16,-2-4-3 15,-2 0 0-15,0 0 6 16,0 0 5-16,0 0-7 0,0 0-4 15,0-9-38-15,0-8 17 16,-6 0-23-16,0 0 27 16,-1 2 17-16,-3 6-9 15,4 1 9-15,-3 6 3 16,1 2 0-16,-4 0 18 16,-3 0-21-16,-1 19 0 15,-4 13 1-15,4-1 8 16,3 4-14-16,4-4 5 15,9-5 0-15,0-6 4 16,0-8-2-16,0-7-2 16,14-5 21-16,-4 0-17 0,-1 0 12 15,1-5-16 1,-6-8-9-16,5-4-12 0,-3-4-54 16,8-2 22-16,1 0 8 15,3 0 20-15,1 5 25 16,-2 1 8-16,-3 6 12 15,-3 3 48-15,-1 8-32 16,0 0 0-16,1 0-30 16,-1 0 6-16,7 10 7 15,-2 4 7-15,5-2-16 16,-5-2 21-16,-1-3-28 16,-1-2-2-16,-3-5 3 15,0 0 6-15,1 0-8 0,1 0-2 16,1-18 9-1,-1-3-18-15,-2-6 3 0,-1-4-14 16,-5-4 9-16,-4-3-17 16,0 0 26-16,0-1-1 15,0 4 3-15,-4 7 2 16,-2 8 4-16,6 3 11 16,0 8 10-16,0 2-23 15,0 5 23-15,0 2-18 16,0 0 1-16,0 0-20 15,0 0 2-15,-3 14 8 16,1 7-4-16,-2 2 10 16,2 5-8-16,-2 4 2 15,-2 5 0-15,6 1 8 0,0 2-4 16,0 0-3-16,0-4-1 16,0-6 13-16,2-4-18 15,6-7 5-15,-2-10 0 16,1-2 4-16,-1-7 2 15,4 0-6-15,1 0 7 16,-3 0 1-16,-1-8-12 16,2-5 4-16,-2-1-21 15,1-4 21-15,4-8-35 16,-1 2 33-16,-5 0-5 16,4 4 9-16,-6 2-4 15,1 5 2-15,-1 4 0 16,-2 6 10-16,-2 3-4 0,0 0-4 15,0 0-2-15,0 0-15 16,0 12 11-16,2 9 4 16,1 4 0-16,3 1 3 15,1-3 3-15,4-2-6 16,0-4 0-16,-1-7 9 16,-2-3-8-16,-3-5-1 15,-3-2 0-15,2 0 3 16,8 0-3-16,-1-9-3 15,3-13-8-15,-2 0-12 16,-1 2 15-16,1 4-24 16,-6 4 26-16,-1 7-4 0,-3-2 12 15,0 3-2-15,0 4 0 16,3 0 4-16,2 0-2 16,-3 6-2-16,5 8 0 15,-3 3 25-15,4 0-22 16,1-2 7-16,-3-8-7 15,4-1 2-15,-3-2 4 16,-1-4-9-16,-1 0 1 16,0 0 11-16,-2 0-3 15,-1 0-9-15,-2-8 0 16,5-8 5-16,-3 0-9 16,3-7 4-16,0 0-1 15,2-3-9-15,-1 5 4 16,0-2 6-16,-2 5 0 15,-4 10 4-15,-2 2 5 0,0 6-9 16,0 0 7-16,0 0-14 16,-2 9-2-16,-7 3 8 15,6 1 1-15,3-1 0 16,0-3-2-16,0 0 2 16,0-1 0-16,6 0-9 15,2 0 13-15,1 4-8 16,-1 1 2-16,2-1-11 15,-3 2 8-15,-3-1 2 16,2-6 3-16,4 0-8 0,-4-2 16 16,3-2-8-16,-2 3 0 15,-2-2 1 1,-1 0 0-16,0 0-1 0,-1-2 0 16,1-2-3-16,2 0 14 15,6 0-11-15,1 0 4 16,5-7 1-16,2-9 2 15,0-7-7-15,-2 0 0 16,0 0-3-16,-10-1 7 16,2 1-4-16,-4 2 0 15,1 3 0-15,-5 4 2 16,-2 1-2-16,0 8 0 16,0 1-9-16,-6 4 2 15,-10 0 5-15,-2 0-2 16,2 9 4-16,5 4-7 0,3 1 7 15,1 2 0 1,5 0-3-16,-1 3 11 0,3-2-8 16,0 1 0-16,0-2 1 15,7 0 8-15,6-8-9 16,1-4 0-16,6-4 11 16,-4 0-5-16,1 0 1 15,3-16-7-15,-1-8 8 16,-4 2-5-16,1-4-3 15,-5 2 0-15,-3-1-10 16,-6 4 11-16,-2 3-1 16,0 6 0-16,0 5 0 0,-4 7-11 15,-13 0 10-15,-6 0 1 16,-1 7-12-16,5 9 12 16,11 2-2-16,6-1 1 15,2 2 1-15,0 1-3 16,10-1 3-16,6 0 0 15,3 1 23-15,-4-1-19 16,-1-5 8-16,-6-5-12 16,-3-1 4-16,-5-4-8 15,0-2 4-15,0 2-18 16,-23-4 13-16,-8 0-47 16,-9 0-84-16,-3-2-92 15,-1-16-299-15</inkml:trace>
  <inkml:trace contextRef="#ctx0" brushRef="#br1" timeOffset="130062.19">31694 14030 930 0,'0'0'169'15,"0"0"-57"-15,0 0-77 16,0 0-16-16,0 0-17 15,0 0-2-15,116-41-23 16,-103 41-25-16,-6 0-58 0,-7 0-22 16,0 0-217-1,0 0-198-15</inkml:trace>
  <inkml:trace contextRef="#ctx0" brushRef="#br1" timeOffset="130755.49">23544 15165 47 0,'0'0'0'0</inkml:trace>
  <inkml:trace contextRef="#ctx0" brushRef="#br1" timeOffset="135678.16">5777 16852 92 0,'0'0'81'16,"0"0"-11"-16,0 0 10 15,0 0-5-15,0 0-12 16,0 0-11-16,0 0 1 16,0-10-3-16,0 5-4 15,0 5-2-15,0-3-13 16,0-1 14-16,0-1 23 16,0 0-41-16,0 1 11 15,0-1-14-15,0-2-6 0,0 5 8 16,0-2-11-16,0 0 4 15,2 4-2-15,-2 0-12 16,0 0 4-16,0 0-9 16,0 0-15-16,0 0 12 15,0 4-8-15,0 9 11 16,0 6 12-16,0-1-9 16,-4 8 17-16,-5 2-15 15,-4 6-5-15,-1 3 23 16,2-6-13-16,-2-1 2 15,5-2-4-15,5-11-5 16,-1-3 8-16,5-9-11 16,0 0 0-16,0-5 10 15,0 0-9-15,0 0 17 0,0 0-18 16,0 0 1-16,-2 0-2 16,2 0-11-16,0-10 3 15,0-13-19-15,0-2-13 16,0-8 28-16,11-3 11 15,2-4 2-15,-1 4 2 16,-2-2-2-16,1 6 0 16,-1 4 0-16,-4 5 8 15,-1 6 4-15,-3 0 5 16,2 8-12-16,-2 4 26 16,0 0-27-16,2 2 12 15,-2 3-7-15,-2 0-7 0,2 0-4 16,-2 0-4-16,4 0-13 15,3 0 18-15,3 5 1 16,4 11 18-16,1 3-6 16,2 8-7-16,-2 5 3 15,3 6-8-15,-2-3 4 16,-1 6 0-16,1-9-1 16,-3-1-3-16,0-8 0 15,1-7 2-15,-5-2-2 16,-3-9 0-16,-4 0-29 15,1-5 7-15,-3 0-19 16,0 0-31-16,0 0-29 16,0 0-64-16,0 0-167 0</inkml:trace>
  <inkml:trace contextRef="#ctx0" brushRef="#br1" timeOffset="135893.04">5804 17004 397 0,'0'0'237'15,"0"0"-130"-15,0 0 31 16,0 0 3-16,0 0-40 16,0 0-23-16,-19-10-41 15,23 6-29-15,15-6 8 16,10-2 6-16,5-2-15 16,4-4-2-16,0 0-5 0,-3 0 0 15,-1 1-48-15,-5-6-82 16,-4 7-76-1,-7-3-226-15</inkml:trace>
  <inkml:trace contextRef="#ctx0" brushRef="#br1" timeOffset="136118.91">6045 16726 315 0,'0'0'335'0,"0"0"-244"16,0 0 29-16,0 0-35 15,0 0-19-15,0 0-35 16,-27-22-31-16,27 22-2 16,20 17 2-16,7 11 6 15,9 13 18-15,1 3-5 0,-5 5-8 16,-10 4-6-16,-18 1-5 16,-4 1-56-16,-22-4-44 15,-22-9-73-15,-14-7-223 16</inkml:trace>
  <inkml:trace contextRef="#ctx0" brushRef="#br1" timeOffset="136478.71">5538 16852 553 0,'0'0'119'0,"0"0"-62"16,0 0 29-16,0 0-24 16,0 0 6-16,0 0-23 15,-21-27 5-15,17 27 0 16,-2-3-19-16,4 3 12 16,0 0-17-16,-2 0-22 15,-5 0 9-15,-3 20-13 16,1 7 16-16,-1 6 6 15,2 11-16-15,1 0 8 16,7 11 1-16,2-2-13 16,0 0 7-16,11-4-9 0,16-5 0 15,8-13-3-15,10-13-22 16,9-9-3-16,2-9-86 16,1-12-170-16,-3-29-362 15</inkml:trace>
  <inkml:trace contextRef="#ctx0" brushRef="#br1" timeOffset="138992.27">25528 15932 39 0,'0'0'165'0,"0"0"-69"15,0 0-62-15,0 0 58 16,0 0 22-16,0 0-47 16,-9 0-9-16,7 0-9 15,2 0-23-15,-2 0 57 0,-1-5-10 16,1 1-22-16,-1-1 2 16,1 2-15-16,2 1 8 15,-2-2-10-15,2 4-16 16,0 0 17-16,0 0-27 15,0 0 4-15,0 0 4 16,0 0-17-16,0 0 14 16,0 0-15-16,0 0 0 15,0 0-5-15,0 6-18 16,0 19 23-16,0 6 18 16,0 6-12-16,0 7-3 15,0-4-3-15,0 1 0 16,0-9 5-16,0-1-3 0,2-9-2 15,-2-5 0-15,0-8-11 16,0-4-10-16,0-5-13 16,0 0-9-16,0 0 24 15,0-12-2-15,-6-14-34 16,-1-8-23-16,-2-1-21 16,0-1 30-16,0 5 7 15,1 0-8-15,0 3 64 16,0 7 6-16,3 6 36 15,-1 3 29-15,4 1 6 16,0 8 10-16,2-6-36 16,0 4 2-16,0 1-4 0,15-9-41 15,7 3-2-15,1 3 0 16,1 2 1-16,-6 5-5 16,0 0 4-16,-3 0-9 15,-2 17-3-15,-1 5 13 16,-6 1-1-16,-3 0 0 15,-3 3-6-15,0-4 3 16,0-2-3-16,-18 1 6 16,0-2 10-16,0-3-10 15,7-6-2-15,7-6-2 16,4-4-11-16,0 0 15 16,6 0 2-16,21-14 2 15,4 2-4-15,3 1 2 0,-5 8-2 16,-3 3 13-16,-1 0-10 15,-3 8-3-15,-6 10 0 16,-5 5 0-16,-9-4 0 16,-2 6 8-16,0 2 7 15,-13-1 18-15,-10-2-32 16,4-2-1-16,-2-10-30 16,5-2-30-16,6-10-26 15,1 0-96-15,7-3-139 16</inkml:trace>
  <inkml:trace contextRef="#ctx0" brushRef="#br1" timeOffset="139243.12">25793 15906 704 0,'0'0'170'16,"0"0"-109"-16,0 0 23 15,0 0-34-15,0 0-48 16,0 0 23-16,76 39-20 16,-43 2-5-16,-6 2 0 15,-9 8 8-15,-11 5-12 16,-7-1 4-16,-5-2-26 16,-30-4-20-16,-10-10-42 15,-7-6-83-15,-7-15-142 0</inkml:trace>
  <inkml:trace contextRef="#ctx0" brushRef="#br1" timeOffset="139555.95">25372 15945 450 0,'0'0'106'15,"0"0"-72"-15,0 0 35 16,0 0-11-16,0 0 51 16,0 0-47-16,0-25-30 0,0 25 29 15,0 0-11 1,0 0-13-16,-9 7 5 0,-9 20-9 16,-2 9 11-16,2 8-4 15,2 14-26-15,8 2 7 16,8 2-21-16,0 0-4 15,10-13 2-15,20-9-45 16,3-15-48-16,0-6-35 16,2-13-175-16,-10-6-270 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23:58.6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24282 12366 263 0,'0'0'105'0,"0"0"-32"16,0 0-1-16,0 0 4 15,0 0 4-15,2 0-43 16,-2 0 9-16,0 0 22 0,0 0-18 16,0 0 0-16,0 0-14 15,0 0-33-15,0 0 3 16,0 0-6-16,0 0-18 16,-4 5 17-16,-8 4 2 15,-3 6 12-15,-1 0-13 16,1 4 2-16,1 0 8 15,5 4-10-15,0-2 0 16,7 3 7-16,2-2 3 16,0-1-10-16,2-7 6 15,21-4-4-15,6-4 31 16,4-6-27-16,-1 0-6 16,-3-6 21-16,-6-13-13 0,-7-2-8 15,-7-4 0-15,-5-3 1 16,-4 5-7-16,0-1 6 15,-4 5 0-15,-11 4-7 16,-3 4 14-16,0 5-13 16,0 4 6-16,2 2 0 15,1 0-10-15,2 2 10 16,1 15-14-16,4-4 5 16,8 4-95-16,0-6-80 15,0-3-139-15</inkml:trace>
  <inkml:trace contextRef="#ctx0" brushRef="#br0" timeOffset="2260.81">23459 12649 749 0,'0'0'148'16,"0"0"-130"-16,0 0-18 16,0 0-56-16,0 0-72 15,0 0-86-15,78-20-265 16</inkml:trace>
  <inkml:trace contextRef="#ctx0" brushRef="#br0" timeOffset="3735.75">24616 12429 30 0,'0'0'85'15,"0"0"-27"-15,0 0 16 16,0 0-20-16,0 0 0 16,0 0-7-16,-2 0-13 15,2 0 16-15,-2 0 45 16,2-3-9-16,-2 1-12 15,0 0-8-15,2-2-23 16,0 0 7-16,-3 0-24 16,3 0-21-16,0 2 25 15,-3 0-25-15,3 0 6 16,0 0 9-16,0 2-5 16,0 0 16-16,0 0-20 15,0 0-5-15,0 0-12 0,0 0 5 16,0 14 1-16,0 6 1 15,0 5 10-15,0 1-11 16,0 2 0-16,0-1 5 16,0-3-1-16,0-5 2 15,0-4-6-15,0-6 0 16,0-5-2-16,0-3-4 16,0-1-42-16,0 0 10 15,0-14 33-15,0-11-93 16,0-5 38-16,6-3 40 15,-2 4 3-15,0 0 17 16,-2 3 1-16,-2 6 4 0,0 2 31 16,0 6-10-16,2 4 27 15,1 6 2-15,-3 1-16 16,2 1 10-16,0 0-49 16,2 0 0-16,4 0-2 15,2 3 4-15,3 11 6 16,6 4-5-16,1 6 6 15,-1 0-6-15,4 5-3 16,-3-1 0-16,2-5 0 16,-6-1 6-16,0-6-6 15,-5-7 0-15,-7-6 5 16,1-3-1-16,-1 0 0 16,0 0 17-16,2-17 22 0,-4-7-42 15,-2-5 18-15,0 3 0 16,0-1-11-16,0 3 15 15,0 4-13-15,-5 6-10 16,0 2 4-16,1 5-4 16,-1 3-2-16,1 3-4 15,-2 1-49-15,1 0-40 16,5 1-75-16,0 7-133 16,0-3-191-16</inkml:trace>
  <inkml:trace contextRef="#ctx0" brushRef="#br0" timeOffset="4125.53">24997 12368 176 0,'0'0'395'0,"0"0"-249"16,0 0-78-16,0 0 26 16,0 0-26-16,0 0-20 15,0-12-25-15,0 12-20 16,0 0 24-16,0 0-27 15,0 0 3-15,0 0-10 16,0 12 9-16,0 5-2 16,0 0 1-16,0 2 4 15,0 1 4-15,0-3-9 16,0 4 0-16,0-1 23 0,0-3-22 16,0 0 10-1,0-3-3-15,0-4-6 0,0-3 13 16,9 0-15-16,6-2 0 15,6 0 12-15,6-5-7 16,4 0 6-16,2 0-6 16,-2-5-2-16,-2-9-6 15,-6-1-11-15,-6 3-28 16,-3-2 11-16,-7 1-57 16,-5 2-32-16,-2 1-105 15,0-1-173-15</inkml:trace>
  <inkml:trace contextRef="#ctx0" brushRef="#br0" timeOffset="4325.42">25073 12421 189 0,'0'0'250'16,"0"0"-107"-16,0 0 39 16,0 0-74-16,0 0-81 15,0 0-1-15,85-26-20 16,-68 21-5-16,-5 3 1 15,-8 2-2-15,-4-2-18 16,0 2-93-16,0-1-80 16,-24-4-47-16,-12 1-135 15</inkml:trace>
  <inkml:trace contextRef="#ctx0" brushRef="#br0" timeOffset="4470.33">25073 12421 105 0,'-118'-81'316'0,"118"81"-58"16,0 0-75-16,0 0-68 0,0 0-35 15,0 0-32-15,174-40-20 16,-139 38-25-16,-6 2-2 16,-4 0-1-16,-8 0-58 15,-5 2-62-15,-5 3-114 16,-5-5-260-16</inkml:trace>
  <inkml:trace contextRef="#ctx0" brushRef="#br0" timeOffset="5304.43">26032 12286 212 0,'0'0'145'16,"0"0"-16"-16,0 0 5 16,0 0-36-16,0 0-7 15,0 0-24-15,-3-22-27 16,3 20 29-16,0 0-20 16,0 2 6-16,0 0 9 15,0 0-48-15,0 0 14 0,0 0-4 16,0 0-24-16,0 0 4 15,0 0-6-15,0 6 0 16,3 10-14-16,4 7 22 16,-3-2-8-16,2 4 0 15,-1-2 3-15,-1 1-2 16,1-1-1-16,-3-3 0 16,1-3-4-16,-1-4 9 15,0-8-10-15,-2-1-4 16,4-4-43-16,-4 0-3 15,4 0-59-15,1 0-58 0,-1 0-98 16,-1-12-119 0</inkml:trace>
  <inkml:trace contextRef="#ctx0" brushRef="#br0" timeOffset="5771.17">26092 12366 375 0,'0'0'217'15,"0"0"-68"-15,0 0-32 16,0 0-10-16,0 0-43 15,0 0-7-15,-5-22 0 16,5 20-32-16,0 2-7 16,0-2-11-16,10-1-1 15,2-4 11-15,7 2-17 16,0-2 0-16,-1 3-7 0,3 0 4 16,-8-1-37-1,1 2-26-15,-6-3-15 0,-1-2 44 16,-1-1-27-16,-4-3 1 15,1 1 47-15,-3-1-4 16,0-2 20-16,0 2 0 16,0 0 2-16,0 0 25 15,0 4-15-15,-7 2 23 16,5 2 28-16,-2 1-49 16,4 2 17-16,0 1 9 15,0 0-11-15,0 0 23 16,0 0-36-16,0 0-1 0,0 0 0 15,0 0-2 1,0 10-13-16,0 8 6 0,0 0-4 16,0 6 13-16,0 0-15 15,0 3 0-15,0 5 1 16,0-3 4-16,0 2-10 16,0-6-18-16,0-5-91 15,0-6-21-15,0-8-122 16,0-6-242-16</inkml:trace>
  <inkml:trace contextRef="#ctx0" brushRef="#br0" timeOffset="6209.78">26444 12218 469 0,'0'0'126'0,"0"0"-43"16,0 0 16-16,0 0-39 15,0 0-20-15,0 0-39 16,6-2 3-16,-6 2 6 16,0 0-1-16,0 2-4 15,0 12 45-15,0 4-40 16,-4 4 15-16,0 4-4 16,4 2-16-16,0 2 24 15,0 0-27-15,0-2 1 16,10-6-2-16,9-3 15 15,3-7-11-15,3-8 4 0,1-4-8 16,1 0 28 0,-3-23-29-16,-1-4 5 0,-10-6-5 15,-9-4 9-15,-4 4-9 16,-4-3 24-16,-15 6-12 16,-4 6 19-16,3 8-26 15,2 12-4-15,4 4-2 16,1 0-2-16,2 1 3 15,0 12 0-15,2 0 1 16,3 2-10-16,6-5-31 16,0 0-101-16,0-4-58 15,4-2-162-15,16-4 3 16</inkml:trace>
  <inkml:trace contextRef="#ctx0" brushRef="#br0" timeOffset="6684.66">26680 12218 488 0,'0'0'346'0,"0"0"-249"16,0 0-24-16,0 0 32 16,0 0-80-16,0 0-24 15,112-18 2-15,-81 14 7 16,-7-1-10-16,-1 3 0 0,-7 0 1 15,-8 2 0 1,1 0-1-16,-5 0-10 0,-2 0-45 16,-2 0-82-16,0 0-15 15,0 0 5-15,0 0-5 16,-4-1 109-16,-7 1 43 16,1-2 31-16,-4 0 50 15,1 2 2-15,1-2 13 16,1 2-38-16,5 0-19 15,1 0 17-15,3 0-28 16,2 0 14-16,0 0 7 16,0 0-13-16,0 0 23 15,0 0-32-15,0 0-23 16,0 14 21-16,0 14-24 16,0 4 6-16,0 7-2 0,0 2 4 15,0-3-9-15,0-1 0 16,0-10 2-16,0-5 0 15,4-5-2-15,1-5-68 16,-5-7-105-16,0-5-243 16</inkml:trace>
  <inkml:trace contextRef="#ctx0" brushRef="#br0" timeOffset="7612.39">27773 12232 14 0,'0'0'78'0,"0"0"21"15,0 0-8-15,0 0 17 16,0 0 21-16,0 0-6 16,0-81-13-16,0 73-18 15,0 3-12-15,0 0 7 16,0 3-44-16,0 2 1 0,0 0-11 16,0 0-18-16,0 0 13 15,0 0-28-15,0 0-5 16,4 0 4-16,-2 7 2 15,-2 6 0-15,0 6-1 16,0 2 0-16,0 0 10 16,0 2-8-16,0-2-1 15,0-1 1-15,0 0 7 16,0-4-9-16,0-2 0 16,0-3 7-16,4-6 0 15,1-1-7-15,4-4 0 16,4 0 9-16,6 0-8 15,2 0 13-15,6 0-14 0,0 0 1 16,0 0-13-16,-3 0-2 16,-3 0-38-16,-4-4 2 15,-3 1-41-15,-5-2-3 16,-1-1-90-16,-6-2-84 16,-2 2-102-16</inkml:trace>
  <inkml:trace contextRef="#ctx0" brushRef="#br0" timeOffset="7848.06">27848 12260 119 0,'0'0'356'0,"0"0"-153"0,0 0-2 16,0 0-39-16,0 0-85 15,0 0-65-15,58-25-11 16,-31 20 21-1,-5-1-21-15,3 3 5 0,-8-2-3 16,-1 1-3-16,-5 0-27 16,-4 0-34-16,-7 0-72 15,0-2-45-15,0-1-138 16,-15 4-48-16</inkml:trace>
  <inkml:trace contextRef="#ctx0" brushRef="#br0" timeOffset="7997.73">27848 12260 199 0,'45'-105'241'15,"-45"105"-8"-15,0 0-17 16,0 0-75-16,0 0-92 0,0 0-27 16,42-24-20-16,-24 22 1 15,0 2-3-15,2-1-18 16,2 1-49-16,1-2-95 16,-1-1-70-16,0-3-120 15</inkml:trace>
  <inkml:trace contextRef="#ctx0" brushRef="#br0" timeOffset="8618.37">28149 12087 276 0,'0'0'120'0,"0"0"-41"16,0 0 24-16,0 0-55 0,0 0-11 16,0 0 33-16,12 23-34 15,-8-10 5-15,0 5-15 16,1 1-15-16,-3 1 11 15,0 1-20-15,-2 4 5 16,0-4-7-16,0 2 8 16,0-3-16-16,0-5 6 15,-4-2 2-15,-1-6 6 16,3-4-6-16,0-3-9 16,-2 0-8-16,2 0 11 15,-4-10 6-15,2-10 0 16,2-5 0-16,0-1 10 15,2 0-9-15,0-1 39 0,0 5 16 16,0 5-1-16,0 3 13 16,0 2-20-16,2 6-19 15,0 2 8-15,0 2-28 16,-2 2 6-16,2 0-4 16,-2 0-5-16,0 0-10 15,6 0 4-15,-2 0 0 16,5 9-6-16,-1 5 9 15,6 6-3-15,1 2 0 16,3 2 9-16,5 2-10 16,4-6 1-16,1-2 0 15,3-4 6-15,-6-8 1 16,-3-3-7-16,-9-3 7 0,-5 0-4 16,-4-7 11-16,-4-12-4 15,0-1-3 1,0-5 13-16,-2-1-14 0,-10 0-5 15,1 2-1-15,1 4 8 16,0 6-11-16,3 3 3 16,5 6 0-16,-2 1-10 15,4 4-6-15,0 0-41 16,0 0-47-16,0 0-105 16,0 0-102-16,6 0-111 15</inkml:trace>
  <inkml:trace contextRef="#ctx0" brushRef="#br0" timeOffset="9570.17">28595 12031 267 0,'0'0'235'15,"0"0"-111"-15,0 0-11 16,0 0-35-16,0 0-34 15,0 0-23-15,36-4-4 16,-28 4-14-16,0 0-3 16,-4 2 12-16,2 6-11 15,-3 1-1-15,1 0 0 16,-2 4-5-16,0-1 5 0,0-3 0 16,2-2 5-16,-2-2-6 15,-2-1 1-15,0 1-9 16,0-3 3-16,0-2 12 15,0 0-3-15,0 0 0 16,0 0 7-16,0 0 16 16,0-4-15-16,0-8-2 15,0-1-9-15,0 3 2 16,-8 3-2-16,4 0 0 16,0 5 0-16,-3 0-6 15,1 2-1-15,-4 0 7 16,-1 0 0-16,-2 2 4 15,-1 12-4-15,2 2 6 0,0 5 6 16,3 0 22 0,5 1-14-16,-1 0 32 0,5 1-5 15,0-1-24-15,0-5 7 16,0 0-30-16,16-3 0 16,2-1 10-16,2-8-2 15,-3-1 2-15,2-2-2 16,-4-2 0-16,-1 0-16 15,-3 0-13-15,1 0-45 16,2-11 5-16,-1-4-27 16,-1-2 46-16,-1 0 10 15,0-4 1-15,0 1 29 16,-2 3 4-16,0 0 11 16,0 3 58-16,-4 6-18 0,-1 3 30 15,-2 3-21-15,-2-1-26 16,0 3-15-16,0 0-21 15,0 0-23-15,0 0 20 16,0 8 4-16,-6 4-1 16,-3 5 0-16,-1 3 1 15,4 0 0-15,2 2-1 16,1 3 0-16,3-2 8 16,0-3 0-16,7-2-8 15,13-6 6-15,7-4-6 16,2-6 9-16,5-2-1 15,-5 0-7-15,-6-14 7 16,-4-4-8-16,-9-4-4 0,-8 0-6 16,-2-4 7-16,0 2-8 15,-2 0 9-15,-15 4 2 16,-1 3-8-16,-3 7 8 16,0 6 0-16,0 4-2 15,-1 0 3-15,2 0-4 16,4 7 3-16,3 4 0 15,4 4-7-15,7-1-2 16,2-3-96-16,0 2-70 16,5-7-120-16,12-3-203 15</inkml:trace>
  <inkml:trace contextRef="#ctx0" brushRef="#br0" timeOffset="10231.29">29079 12080 369 0,'0'0'291'15,"0"0"-165"-15,0 0-5 16,0 0-48-16,0 0 14 16,0 0-40-16,4-14-31 15,-4 14 21-15,0 0-28 16,2 0-5-16,3 0 18 15,2 2-16-15,0 12 15 16,1 4-16-16,-3-1 2 0,-3 4-7 16,-2 1 0-16,0 2 0 15,0 0 0-15,0 0 5 16,0-4-5-16,0-2 0 16,2-8 7-16,2-2-3 15,1-6-4-15,-2-2 0 16,-3 0 5-16,2 0-5 15,0 0-19-15,-2-8-29 16,0-8-34-16,0-3-8 16,0-6-44-16,0 1 1 15,-4-6 14-15,-12 2 64 0,-2 0 53 16,2 3 2-16,3 4 46 16,-1 6 76-16,8 5-22 15,2 6-30-15,4 2 17 16,0 2-25-16,0 0-3 15,0 0-11-15,2 0-33 16,13 0 8-16,7 0-6 16,3 6-13-16,0 4-3 15,2 0 7-15,0 2-8 16,-2 2 0-16,2 0 1 16,-6 0-8-16,-11 0 7 15,-2-2-17-15,-8 1 9 16,0 1-23-16,-3-2 27 0,-12-1 2 15,-4 2 4 1,0-1 9-16,3 2-11 0,1-2 0 16,1-2-5-16,5-4-24 15,3-4-81-15,2-2-42 16,0 0-109-16,4 0-194 16</inkml:trace>
  <inkml:trace contextRef="#ctx0" brushRef="#br0" timeOffset="10570.21">29436 12011 575 0,'0'0'156'15,"0"0"-36"-15,0 0 14 16,0 0-33-16,0 0-62 15,0 0 34-15,2-14-47 16,0 14-6-16,2 0 5 16,3 0-20-16,3 0-5 15,-2 13 0-15,-1 4 3 16,-1 7-6-16,-4 3 3 16,0-1 0-16,-2-1-5 15,0 0 8-15,0-6-3 16,0-3 0-16,0-4-15 15,-2-1 2-15,-2-5-34 16,4-2-47-16,0-2-16 0,0-2-120 16,0 0-133-16</inkml:trace>
  <inkml:trace contextRef="#ctx0" brushRef="#br0" timeOffset="11241.89">29583 12101 408 0,'0'0'168'16,"0"0"-18"-16,0 0-21 16,0 0-21-16,0 0-21 15,0 0-34-15,13-28 24 0,-13 28-40 16,2 0-12-16,-2 0 5 16,0 0-25-1,0 0-8-15,0 0 3 0,2 0-7 16,3 10-1-16,-1 7 8 15,1 0 0-15,0 4-7 16,-3-4 11-16,0-2-4 16,-2-1 0-16,2-2 3 15,-2-4-16-15,0 0 13 16,0-4 0-16,0 1-10 16,0-5 10-16,0 1-4 15,0-1-13-15,0 0 17 16,0 0 9-16,0 0-7 0,0-13 0 15,-4-2 11 1,-1-7-2-16,3 0-11 0,-3 0 8 16,3 2-4-16,2 4 35 15,-2 6-29-15,0 3-2 16,-1 5 14-16,3 0-14 16,0 2 0-16,0 0-8 15,0 0 8-15,0 0-9 16,0 0 1-16,3 0 0 15,10 0-1-15,5 7 5 16,0 7-4-16,-1 2 0 16,4 4 1-16,-3-1-1 15,1 0 0-15,-1-3 0 16,-2-4-3-16,-5-5 11 0,-2-4-8 16,-7-1 0-16,-2-2 5 15,0 0 3-15,2-6-8 16,0-14 0-16,-2-6-5 15,0-2 15-15,0-2-10 16,0 0 0-16,0 3 4 16,0 3-13-16,0 8 9 15,-4 5-9-15,-2 4 3 16,-1 5-73-16,3 2-26 16,-1 0-135-16,5 0-200 15</inkml:trace>
  <inkml:trace contextRef="#ctx0" brushRef="#br0" timeOffset="12047.04">30055 11933 505 0,'0'0'132'16,"0"0"-25"-16,0 0-57 15,0 0 21-15,0 0-43 16,0 0-25-16,33-6 28 16,-33 6-8-16,0 0 13 15,0 0 8-15,0 0-33 0,0 0 11 16,0 0-16 0,0 0 4-16,0 0-20 0,0 0 5 15,0 0 4-15,-4 0-5 16,-7 0 12-16,2 0 2 15,0 3-8-15,0 4 4 16,3 0 29-16,-4 2-28 16,4 3 6-16,2 2 3 15,-3 4-9-15,0 4 12 16,2 2-5-16,1 1-11 16,4-1 29-16,0-1-28 15,0 2 8-15,4-3-1 16,10 0 0-16,-5-6-9 15,5-2 0-15,-3-6 4 16,2-4-3-16,3-4 7 0,1 0-1 16,3-4 1-16,1-14 4 15,-8 0-13-15,-2 2 1 16,-8 4-4-16,-3 4-6 16,0 1 2-16,0 4-6 15,-8 1 10-15,-7 2-17 16,-3 0 21-16,1 0 0 15,3 0 2-15,3 0-4 16,2 0 2-16,7 2 0 16,2-1-2-16,0-1 14 15,0 0-4-15,0 0-4 16,0 0 5-16,2 0 2 0,5 0-9 16,1 0-1-16,1 0-1 15,3 0-4-15,1 0-2 16,1 0-7-16,1 0 11 15,-1 0-4-15,-1 0 6 16,-5 0 0-16,0 0-1 16,-2 0-12-16,1 9 11 15,-1 4-5-15,0 4 7 16,2-1 3-16,-2 2 2 16,-1-2-5-16,-3-2 0 15,0 0-5-15,-2-6 4 16,0-1-14-16,0-1-94 15,0-6-52-15,0 0-105 16,2-7-182-16</inkml:trace>
  <inkml:trace contextRef="#ctx0" brushRef="#br0" timeOffset="12332.48">30365 11907 167 0,'0'0'314'16,"0"0"-187"-16,0 0 34 15,0 0-3-15,0 0-40 16,0 0-62-16,-17-24-39 16,25 24 8-16,13 4 0 0,2 16-6 15,2 8-18 1,0 10 7-16,-5 8-9 0,-9 3 1 15,-7 2-1-15,-4 2-2 16,-4 1-11-16,-25-4-7 16,-11-6-89-16,-9-10-49 15,-7-5-208-15</inkml:trace>
  <inkml:trace contextRef="#ctx0" brushRef="#br0" timeOffset="13523.6">24119 12298 47 0,'0'0'140'0,"0"0"-51"16,0 0 12-16,0 0-4 15,0 0-9-15,0 0-17 16,9-32-3-16,-7 26 6 0,0 2-25 16,-2 0 3-16,0 2-2 15,0 2-17-15,0 0 15 16,0 0-12-16,0 0-12 15,0 0-22-15,-6 2 14 16,-15 22-16-16,-3 10 21 16,-1 7-15-16,8 12 31 15,13 3-9-15,4 2-20 16,12-1 12-16,26-5-15 16,12-8-4-16,1-8-1 15,0-10-36-15,0-10-74 16,-3-7-90-16,-9-9-294 15</inkml:trace>
  <inkml:trace contextRef="#ctx0" brushRef="#br0" timeOffset="17596.97">30782 12101 104 0,'0'0'107'16,"0"0"-80"-16,0 0-26 16,0 0 18-16,0 0-3 15,0 0-9-15,-2 0 7 0,2 0 4 16,0 0 45 0,0 0 10-16,0 0 2 15,0 0 23-15,0 0-32 0,0 0-28 16,-5 0-2-16,-1 0-30 15,-4 0 0-15,0 0-6 16,-1 0 0-16,5 0-2 16,2 0 2-16,4 0 0 15,0 0 20-15,0 0-2 16,0 0 33-16,10 0-23 16,11 0-2-16,4-1-20 15,-2-3 10-15,-1 4-14 16,-5 0-2-16,-1 0 1 0,-3 4-5 15,-4 13 4 1,-1 12-2-16,-6 9-5 0,-2 6 7 16,0 8 0-16,-10 7-2 15,-16 0 4-15,-1 0 13 16,-4-3-2-16,0-7-10 16,4-4 17-16,2-10-18 15,7-4 6-15,7-11 0 16,7-8 0-16,2-5-6 15,2-5 4-15,0-2-1 16,0 0 41-16,0 0-20 16,0 0 5-16,0 0 3 15,0 0-32-15,0 0 16 16,0 0-16-16,0 0 6 0,0 0-1 16,0 0-5-16,0 0-2 15,0 0 0-15,0 0 1 16,0 0-2-16,0 0 1 15,0 0-1-15,0 0-12 16,0 0 11-16,0 0 2 16,0 0-2-16,0 0 7 15,-2 0-5-15,2 0 0 16,-2 0 4-16,2 0-6 16,-4 0 2-16,2 0 0 15,0 0 10-15,-4 0-6 16,-1 0 4-16,1-7-7 15,-4-3 5-15,1-2 4 16,-1-2-10-16,0 0 0 16,1 2 0-16,3 4 4 0,2 2-4 15,1 4 5-15,3 0-3 16,0 2 16-16,0 0-16 16,0 0-2-16,0 0 0 15,0 0-8-15,0 0 8 16,0 2 0-16,0 14 0 15,0 4 0-15,0 4 2 16,0 2-2-16,0 2 0 16,0 1 7-16,0-4-7 15,0-4 0-15,3-6 0 16,1-2 5-16,0-9-1 16,1-4-4-16,1 0 7 0,10 0-6 15,7 0 38 1,6-11-30-16,2-7-4 0,0-2 1 15,-2 0-5-15,-5 2-1 16,-6 4 0-16,-7 4-19 16,-6 4 5-16,-5-1-16 15,0 7-60-15,0 0-75 16,-7-3-247-16</inkml:trace>
  <inkml:trace contextRef="#ctx0" brushRef="#br0" timeOffset="20663.27">27300 13443 74 0,'0'0'88'0,"0"0"11"16,0 0-7-16,0 0-21 15,0 0-15-15,0 0-31 16,0-8 7-16,4 3 3 16,1 0-33-16,-3-2 13 15,1 4 33-15,-3-1-36 16,0 2 25-16,0 0 3 16,0-1-6-16,0-2 5 15,0-2-35-15,0 2 20 16,0-1 0-16,0 0-21 0,0 0 23 15,0 0-3 1,0 0-14-16,-3 4 28 0,1-2-28 16,2-1 7-16,0 2 3 15,-2 1-14-15,2-2 20 16,0 1-22-16,0 3 3 16,0 0 27-16,0 0-33 15,0 0 14-15,0 0-9 16,0 0-1-16,0 0-6 15,0 0 2-15,0 0 0 16,0 17-9-16,0 7 15 16,0 2-6-16,2 3 0 15,7 3 5-15,0 3 1 16,0-1-6-16,0-1 0 0,-3-1 12 16,1-2-5-16,-3-6-4 15,3-4 0-15,-4-6 0 16,-1-7 8-16,0 0-11 15,-2-5 0-15,0-2 0 16,0 0 7-16,0 0-7 16,0 0 2-16,0 0 1 15,0 0 12-15,0 0-15 16,0 0 0-16,0 0-8 16,0 0 9-16,0 0-1 15,0 0 0-15,0 0 1 16,0 0-5-16,0 0 4 15,0 0 0-15,-9 0 10 16,-5 0-4-16,-1 0-6 16,-1-6 0-16,-2 1 2 0,1 0-1 15,1-4-1-15,1 2 0 16,6-3 2-16,-1-1 10 16,6 2-12-16,2 0 0 15,2 6 4-15,0 1 2 16,0 2-6-16,0 0 0 15,0 0-7-15,0 0 5 16,0 0-2-16,0 0-12 16,6 0 10-16,15 12 6 15,1 2 9-15,0 4-6 16,-2-6-1-16,-2 2 5 0,-5 0-7 16,-2-4 0-16,-6-2 2 15,0-4-2-15,-5-2 0 16,0-2 0-16,2 0 14 15,-2 0-12-15,0 0 25 16,2 0 4-16,5-6-13 16,1-16 1-16,4 0-19 15,3-1 0-15,-1 2-3 16,-1 0 8-16,-1 4-6 16,-2 2 1-16,-1 1-19 15,1 4 17-15,-4 3-30 16,-1 0-26-16,-1 7-32 15,0 0-152-15,3 0-185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53:11.0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778 858 200 0,'2'0'64'0,"0"0"5"15,-2 0 7-15,2 0 28 16,-2 0 2-16,0 0-63 16,0 0-2-16,0 0 48 15,0 0-14-15,0-2-39 16,0-3 10-16,0-2-42 15,0-1-1-15,-2 0 14 16,-7-1-12-16,-2 2 21 16,0 1-16-16,5 0 18 15,-2 2-12-15,4 1-9 16,2 3 44-16,2 0-31 16,0 0-13-16,0 0 6 0,0 0-13 15,0 0-6-15,0 0-9 16,10 5 7-16,17 16 8 15,10 0 1-15,7 5 2 16,12 0 2-16,0-6-5 16,-6-2 0-16,-5-6-8 15,-20-4 18-15,-10-3-14 16,-8-4 4-16,-3-1 0 16,-4 0 15-16,0 0-10 15,3 0 8-15,-3 0 1 0,0 0-12 16,0 0 14-16,0 0-13 15,0 0-3-15,0 0 0 16,0 0-4 0,0 0-9-16,-10 0-1 0,-11 14 14 15,-8 10 4-15,-5 5-4 16,0 0 0-16,-6-3-1 16,3-2 8-16,3-4-7 15,5-3 0-15,13-5 7 16,8-4-21-16,5-4-59 15,3-4-83-15,0 0-57 16,25-10-67-16</inkml:trace>
  <inkml:trace contextRef="#ctx0" brushRef="#br0" timeOffset="539.69">1266 909 505 0,'0'0'89'0,"0"0"-69"15,0 0-15-15,0 0 68 16,0 0 14-16,0 0-56 16,0 0 52-16,0-6 21 15,0-3-67-15,0-5 30 16,0 0-18-16,0 2-6 0,4 2-1 15,3-3-38-15,7 8 3 16,-4-2-7-16,6 0-3 16,-3 5-8-16,3 2 11 15,0 0 0-15,-1 0-4 16,-1 2-5-16,-1 10 9 16,-2 6 0-16,-6 5-5 15,-5 4-11-15,0 5 7 16,-2 2-28-16,-23 2 33 15,-2-2-11-15,0-7 12 16,5-6-1-16,4-9 4 16,10-5 21-16,2-5-20 15,4-2 26-15,2 0 29 16,0 0-22-16,0 0 15 16,0 0-16-16,8 0-18 0,5-7 15 15,5 0-29-15,-1 0-1 16,3 5 0-16,5 1 1 15,-1 1-1-15,3 0 0 16,0 0-42-16,0 0 14 16,-5 1-84-16,1 6-62 15,-4-7-88-15,-3 0-309 16</inkml:trace>
  <inkml:trace contextRef="#ctx0" brushRef="#br0" timeOffset="981.43">1700 858 574 0,'0'0'185'0,"0"0"-80"16,0 0-28-16,0 0-45 16,0 0 15-16,0 0-47 15,0-10-5-15,0 10 3 16,0 0-34-16,-6 0 36 15,-10 3-1-15,1 9 6 16,1-3 10-16,1 1-11 16,6 0-4-16,3 0 0 15,4 2-14-15,0-2 14 16,0 1 8-16,19-2 32 0,6 2 14 16,2 1-31-16,-2 0-17 15,-6-3 4-15,-3 1-6 16,-7-2-4-16,-7 1 0 15,-2 1-5-15,0-3 5 16,0 3 26-16,0 3-1 16,-4 1-19-16,-11-2 1 15,-2-3 6-15,5 0-13 16,-2-6 8-16,9 0-20 16,1-3-1-16,2 0-38 15,2 0 34-15,0-10-68 16,0-12-116-16,0-5-142 0,0 1-96 15</inkml:trace>
  <inkml:trace contextRef="#ctx0" brushRef="#br0" timeOffset="1064.39">1700 858 416 0</inkml:trace>
  <inkml:trace contextRef="#ctx0" brushRef="#br0" timeOffset="1176.32">1700 858 416 0,'-20'-50'325'0,"20"50"-139"0,0 0-71 0,0 0-44 0,0 0-38 15,0 0-7-15,85-24-24 16,-52 24-2-16,-2 0 0 16,1 0-5-16,-8 0-12 15,-3 0-75-15,0 1-72 0,-3 6-108 16,1-6-78-16</inkml:trace>
  <inkml:trace contextRef="#ctx0" brushRef="#br0" timeOffset="1532.12">2111 747 314 0,'0'0'232'16,"0"0"-94"-16,0 0-44 15,0 0-9-15,0 0-7 16,0 0-56-16,2-7-14 16,-2 7-8-16,0 0-29 15,0 7 29-15,0 6 0 0,0 0 6 16,0-1-12-16,0 3 5 15,0-3 1 1,11 0 9-16,2-2-7 0,1-6 7 16,-1 0-9-16,-2-4 7 15,0 0 9-15,-2-2-15 16,-5-12 12-16,-1 0 13 16,-3 4-10-16,0 1 1 15,0 1-17-15,0 5 3 16,-7-1-8-16,-4 4 4 15,0 0 1-15,-3 0 0 16,1 0-43-16,4 4-53 16,5 6-54-16,4 0-98 0,0-6-71 15</inkml:trace>
  <inkml:trace contextRef="#ctx0" brushRef="#br0" timeOffset="1852.93">2506 689 465 0,'0'0'220'15,"0"0"-109"-15,0 0-8 16,0 0-37-16,0 0-39 16,0 0 1-16,12-9-28 15,-12 9 10-15,0 0-9 16,0 0-1-16,0 0-5 0,0 16 3 15,-6 10 2-15,-14 8 41 16,-5 8-24-16,-6 4-11 16,-5 4 5-16,-4 4-10 15,-5 3-1-15,3-6 0 16,3-2 11-16,4-9-23 16,9-8 8-16,10-10-51 15,8-6-11-15,8-5-103 16,0-11-72-16,6 0-100 15</inkml:trace>
  <inkml:trace contextRef="#ctx0" brushRef="#br0" timeOffset="2178.75">2514 969 353 0,'0'0'214'0,"0"0"-82"16,0 0-12-16,0 0-70 15,0 0-8-15,0 0-42 16,9-13 0-16,-9 13 0 16,2 0 5-16,0 6 9 15,0 2 6-15,6 1-18 16,-2 0 12-16,1-3 0 16,1 2-9-16,0-4 8 15,-2-2-6-15,-1-2-3 0,-3 0 12 16,0 0-13-1,0 0 22-15,-2-2-25 0,0-8 5 16,0 0-16 0,0 3-9-16,-4 4-25 0,-15 3 2 15,2 0-76-15,-1 0 7 16,3 0-203-16</inkml:trace>
  <inkml:trace contextRef="#ctx0" brushRef="#br0" timeOffset="5894.99">3087 814 268 0,'0'0'165'16,"0"0"-49"-16,0 0-3 16,0 0-27-16,0 0-17 15,0 0-7-15,0-6-54 16,0 6 13-16,0 0-3 16,0 0-17-16,0 0-2 15,0 0 1-15,0 14 0 16,0 6 16-16,0 3-12 15,0 0 13-15,0-1-4 16,-2-2-11-16,2-3 12 16,-2-6-14-16,2 0 0 15,-3-10 4-15,3 3 4 16,0-4-8-16,0 0 16 0,0 0 18 16,0-2 57-16,0-15-76 15,14-6-12-15,1 0 0 16,3-2 1-16,2 1-6 15,-2 4 2-15,-4 6 0 16,-4 4 2-16,-1 4 1 16,-5 4-3-16,2 2 0 15,-4 0-5-15,0 0-1 16,-2 6-2-16,2 16 6 16,0 2 1-16,-2 0 2 15,2 1 0-15,-2-4 15 16,0 1-14-16,0-4-2 0,0-4 0 15,0-4 3-15,0-3-1 16,0-6-2-16,0-1 0 16,3 0 7-16,1 0 3 15,8 0-10-15,3-16 0 16,5-8-2-16,5-3-5 16,-1 1-10-16,0-3 11 15,-1 0-11-15,-5 6 24 16,-1 3-7-16,-6 8 10 15,-3 1-8-15,-4 8 25 16,-2 1-27-16,-2 2 2 16,0 0-11-16,0 0-1 15,0 0-10-15,0 16 12 0,0 4-2 16,0 4 10 0,0 2 0-16,0 0 1 0,0 3 1 15,0-6 5-15,0 0-7 16,0-9 0-16,6-5 3 15,1-5-5-15,3-4 2 16,2 0 0-16,5 0 9 16,2-8-9-16,1-11-7 15,3-6 5-15,-1-1-24 16,-2-4 22-16,-2-2-1 16,-1 4 5-16,-3 2-2 15,-3 6 10-15,-2 4 0 0,0 5 19 16,-4 7-18-16,-3 1 28 15,-2 3-37-15,0 0 0 16,0 0-7 0,0 0-1-16,0 0-9 0,0 3 5 15,0 14 12-15,0 2 8 16,-4 8-8-16,1-1 0 16,1 4-4-16,2-2 7 15,0-3-3-15,0-6 0 16,0-4 8-16,0-8-13 15,0-2 5-15,5-5 0 16,7 0 15-16,7 0-13 16,2-15 9-16,2-5-8 15,2-2 6-15,-1-6-14 16,1-3 5-16,-3 2-9 0,-4 0-2 16,-3 4 8-16,-6 6 3 15,-2 8 0-15,-3 3 7 16,-4 5 16-16,0 3-23 15,0 0-7-15,0 0 0 16,0 0-43-16,0 0 42 16,0 0 8-16,0 0-31 15,0 8 29-15,0 4-16 16,0 1 18-16,0 3-5 16,0 6-4-16,0-1-1 15,11 4 4-15,1-1 4 16,-1-6-11-16,-7-2 12 0,-2-8 1 15,-2-2-9-15,0-4 1 16,0-2 6-16,0 0 0 16,0 0 2-16,-11 0 7 15,-7 0-7-15,3 0 0 16,-1 0 4-16,3 0 1 16,6 0-5-16,3-2 10 15,4-2-9-15,0 2 60 16,0 2-21-16,0 0-5 15,0 0 4-15,0 0-36 16,0 0 0-16,0 0-3 16,0 0 0-16,0 0-4 15,7 0 10-15,6 0-6 0,3 0 5 16,1 0 1 0,-1 0-8-16,-1 0 2 0,3 0 0 15,3 0 0-15,-4-14 0 16,5-5 0-16,-1-2-4 15,0-1 3-15,2-2 0 16,-5 4 1-16,-1 0 0 16,-3 3-2-16,-7 8 2 15,-3 0 0-15,-4 8 9 16,0-2-8-16,0 3-2 16,0 0-10-16,0 0-18 15,0 0 26-15,0 0 3 0,-8 9 0 16,3-2-5-16,3 4 2 15,2 1 1 1,0 0 2-16,0 4 0 0,0 0-12 16,4 1 12-16,12 3 0 15,-5-5 3-15,-2 1 4 16,-5-4-7-16,-4 0 0 16,0-4-5-16,0 1-1 15,-8-2 3-15,-17-2 3 16,0 0 0-16,-4-3 5 15,4-2-5-15,8 0 4 16,9 0 3-16,0 0 9 16,6 0-11-16,2 0 2 15,0-7 5-15,2-4-4 16,14 1-8-16,7-2 9 0,0 0-6 16,4-1 10-16,0 4-13 15,-2-3 0-15,-5 4-3 16,-2-2-11-16,-4 0 9 15,-2 1-5-15,1-5 4 16,-1-1-6-16,-3-2-3 16,-1 2 7-16,-2 3 5 15,0 1-5-15,-2 3 8 16,-1 5 0-16,1 1 2 16,-4 0 5-16,0 2-7 15,0 0 0-15,0 0-4 16,0 0-9-16,0 0 5 0,0 0-1 15,0 0-2-15,0 14 2 16,0 4 9-16,0 1 0 16,0 3-2-16,0 4 1 15,0-5-1-15,0-1 2 16,0-3 0-16,0-6 0 16,0-5 0-16,2-4 0 15,0-2 3-15,4 0 0 16,-2 0 19-16,2-2-4 15,3-12-17-15,3-1 28 16,1-6-28-16,-3-1 1 16,4 2-2-16,-3 3 5 15,-2 3-5-15,-2 7 0 0,0 3 1 16,-5 4 9-16,2 0-10 16,-4 0 0-16,0 0-2 15,0 0-26-15,0 4 13 16,0 16 15-16,0 2 0 15,0 0 4-15,0 1-4 16,0-4 0-16,0-1 0 16,0 0 0-16,0-1 0 15,0-5 0-15,0-5 5 16,0-5-2-16,2-2-2 16,5 0-1-16,0 0 0 15,4 0 4-15,4-14-7 16,1-4 3-16,3-4-12 0,-2-2 5 15,1 0 0-15,-1 1 7 16,-1 2-4 0,-3 3 18-16,-3 6-14 0,-4 2 2 15,-1 4 2-15,-3 3 14 16,0 3-14-16,-2 0-4 16,0 0 0-16,2 0 4 15,-2 0-13-15,2 0 8 16,3 4 1-16,0 11 17 15,1 5-14-15,1 2-2 16,-1-1-1-16,1 2 11 16,5-3-14-16,-2-4 3 0,4 0-20 15,4-6 15 1,2-5-65-16,2-5 17 0,0 0 0 16,1 0-19-16,-1-18 55 15,-5 1 12-15,-1-6 5 16,-5-2 3-16,1 1 4 15,-10 2 12-15,0 1 26 16,-2 6-32-16,0 3 13 16,0 3 7-16,-2 4-28 15,-12 2 10-15,3 2-15 16,-2 1 0-16,-3 0-3 16,4 0-16-16,0 8 17 15,1 7-11-15,1 2 11 16,4 2-11-16,2 1 9 0,4-1 4 15,0-1-3-15,0-6 11 16,14-3-8-16,1-6 12 16,3-3-7-16,1 0 30 15,-1-10-34-15,0-10 8 16,-2 0-2-16,-8 2 2 16,2 2 1-16,-6 5 7 15,1 4-17-15,-3 4 35 16,0 3-33-16,-2 0-2 15,0 0 0-15,2 0-34 16,-2 9 27-16,2 14 5 16,-2 8 2-16,2 8-5 15,3 0 6-15,-3 6-1 0,1-4 0 16,-3-2 6 0,0 0-9-16,0-3 3 0,0-5 0 15,0-5 0-15,-3-8 0 16,-10-6 0-16,2-7 28 15,-3-2-25-15,-1-3 29 16,-1 0-8-16,-1 0-6 16,1-6 36-16,3-17-40 15,3-6 6-15,6-8 8 16,4-5-23-16,0-5 13 16,14-4-15-16,19-2 3 15,5-5-2-15,-1 12-4 16,-5 7 0-16,-12 11-1 15,-11 10-24-15,-9 4 5 0,0-1-57 16,-9 4-146-16,-22-2-160 16,-2-1 338-16</inkml:trace>
  <inkml:trace contextRef="#ctx0" brushRef="#br0" timeOffset="6061.89">4458 453 426 0,'0'0'424'16,"0"0"-259"-16,0 0-46 16,0 0-72-16,0 0-25 0,0 0-22 15,0 0-34-15,0-16-89 16,-9 34-124-16,-18-3-43 16</inkml:trace>
  <inkml:trace contextRef="#ctx0" brushRef="#br0" timeOffset="6236.12">3836 515 1077 0,'0'0'80'0,"0"0"-70"15,0 0-5-15,0 0-5 16,0 0-126-16,0 0-222 0,-7 19-61 15</inkml:trace>
  <inkml:trace contextRef="#ctx0" brushRef="#br0" timeOffset="7153.93">5144 696 39 0,'0'0'68'0,"0"0"35"16,0 0 14-16,0 0 36 15,0 0-61-15,0 0 13 16,14-29-28-16,-10 21-16 15,0 1 14-15,-1 0-16 16,1 2-16-16,-2-2 17 16,3 4-24-16,-5-1-14 15,3 1 17-15,-3 3-34 16,2 0-5-16,-2 0 0 16,0 0-27-16,2 0 20 15,2 3-23-15,3 12 30 16,2 10 5-16,2 0 0 0,2 1-5 15,3-1 0 1,-1-7 4-16,-3-7-14 0,-6-4 15 16,-3-5-5-16,-1-2 34 15,-2 0 4-15,0 0 29 16,0 0 7-16,4-12-40 16,2-9-13-16,6-2-21 15,-3 1 0-15,0 0-1 16,-4 1 1-16,1 7-2 15,-1 0-14-15,-1 6-32 16,0 4 9-16,1 4-89 16,4 0-68-16,2 0-135 15,7 4 14-15</inkml:trace>
  <inkml:trace contextRef="#ctx0" brushRef="#br0" timeOffset="8550.73">5617 713 241 0,'0'0'150'0,"0"0"-112"15,0 0 19-15,0 0 28 16,0 0-40-16,0 0-16 16,9 0-23-16,-9 0-4 15,0 0 37-15,0 0-8 0,0 0 13 16,0 0-7-1,0 0-7-15,0 0 23 0,0 0-30 16,0 0-6-16,0 0 5 16,0-1-12-16,0-8-10 15,0 2 0-15,0-5 4 16,0 1 13-16,0 0-17 16,0-2 0-16,0 5 34 15,0-2-30-15,-5 5 17 16,3 0-10-16,-2 3-8 15,4 2 17-15,-2-1-20 16,-3 1-6-16,-1 0 0 16,-4 0-4-16,-3 0 9 15,-3 1-3-15,-1 11 0 16,1 5-8-16,1 1 11 0,1 1 1 16,5 4-4-16,1-4 7 15,2-2-3-15,6-1 0 16,0-8 0-16,0 0-11 15,0-4 11-15,0-4-13 16,6 0 6-16,2 0 14 16,5 0-4-16,3-16-3 15,5-4-2-15,0-4-7 16,4-2 7-16,0 1 2 16,-5 5 10-16,-3 2-8 15,-5 6 46-15,-3 6-4 16,-3 1-31-16,-2 5 24 0,1 0-37 15,-1 0-19-15,4 1 18 16,0 13-21-16,5 1 22 16,-1-1 0-16,-1 0 3 15,-3-4 2-15,2-2-5 16,-1-4 0-16,-5-3 1 16,2-1 10-16,2 0-6 15,0 0 9-15,5-1-14 16,1-16 13-16,1-2-13 15,-1-6 0-15,-1-1-11 16,1-6 8-16,-5-2 3 16,-1-2 0-16,-5 2 2 15,-1 2 6-15,-2 8-5 0,0 8-3 16,0 6 5-16,0 4 3 16,0 6-9-16,0 0 1 15,0 0-5-15,0 0-8 16,0 0 8-16,0 0-6 15,0 0 9-15,0 0-17 16,0 14 18-16,-7 4 1 16,-1 8 0-16,1 2-12 15,0 8 12-15,2 6 0 16,1-2 0-16,0 0 3 16,4-6-3-16,0-4 0 15,0-3 5-15,0-8-5 0,0-6 0 16,0-5 0-16,4-7 0 15,3-1-19-15,2 0 19 16,2 0 3-16,-2-7-2 16,2-9 6-16,0-2-6 15,0-3-1-15,3-1 0 16,-1 2 3-16,1 2-3 16,-6 6 13-16,-1 4-11 15,-1 5 41-15,-3 1-30 16,-3-1-10-16,0 3-3 15,0 0-11-15,0 0-1 16,3 0-8-16,-3 16 17 16,0 6-5-16,2-1 9 0,0 1-1 15,2-3 0 1,0-2 6-16,1-6-6 0,-1-4 0 16,0-3 3-16,0-2-12 15,0-2 1-15,5 0 8 16,3 0-8-16,9-18 10 15,-1-9-4-15,2 1 1 16,-4-4 1-16,-2 2 2 16,-3 3 4-16,-2 4 22 15,-4 9 12-15,-2 4-22 16,-5 7 24-16,0 1-21 16,0 0-14-16,0 0-14 15,0 0 5-15,0 0-3 16,0 17-1-16,0 8 2 0,0 0 4 15,0 1 0-15,4-1 3 16,0-6-2-16,1 2-1 16,1-5 0-16,2-3-62 15,-2-2-110-15,7-10-119 16,1-1-356-16</inkml:trace>
  <inkml:trace contextRef="#ctx0" brushRef="#br0" timeOffset="9024.11">6386 652 296 0,'0'0'424'16,"0"0"-293"-16,0 0-89 15,0 0-35-15,0 0 12 0,0 0-17 16,22-4 3 0,-15 4 16-16,2 4-20 0,0-4 39 15,2 0 19-15,3 0-46 16,-1 0 17-16,3 0-23 15,-1 0-2-15,1 0 5 16,-3-11-6-16,-1 1-4 16,-4-2 0-16,-4-1-5 15,1 1 4-15,-3-1-4 16,0 1-4-16,-2 0 0 16,0 3 10-16,0 0-1 15,0 5 0-15,0 0 2 0,-4 4-6 16,-7 0-9-1,-5 0 13-15,1 0-10 0,-1 8 10 16,1 8 0-16,-1 3-4 16,3 6-11-16,3 2 15 15,6 0 0-15,4 0 3 16,0-5 33-16,2 0-23 16,18-4 5-16,3-4 15 15,6-2-22-15,2-9 16 16,-2-3-25-16,-2 0 4 15,-8 0-12-15,0-10-27 16,-9-4-19-16,-5-2-53 16,-5 0-171-16,0 0-445 0</inkml:trace>
  <inkml:trace contextRef="#ctx0" brushRef="#br0" timeOffset="9788.67">4995 1369 228 0,'0'0'106'0,"0"0"-32"16,0 0 44-16,0 0-11 15,0 0-15-15,0 0 7 16,-9 0-15-16,9 0 38 16,0 0-4-16,6 0-50 15,17 0-24-15,4 0-40 16,2-1-2-16,4-4-2 15,-2 5 2-15,0 0-8 16,-2 0-30-16,-4 0-65 16,-2 0-16-16,-10 2-95 15,-7 6-115-15,-6-1-11 16</inkml:trace>
  <inkml:trace contextRef="#ctx0" brushRef="#br0" timeOffset="10011.27">4966 1521 194 0,'0'0'149'0,"0"0"19"16,0 0-39-16,0 0-9 15,0 0-9-15,0 0 16 16,-58 25 35-16,58-25-71 16,18 0-50-16,6-11-22 15,8 2-17-15,-1 1-2 16,4 1 0-16,1 5-12 0,0-1-3 15,-2 3-39-15,1 0-89 16,-2-2-32-16,1-5-228 16</inkml:trace>
  <inkml:trace contextRef="#ctx0" brushRef="#br0" timeOffset="10379.73">5515 1342 364 0,'0'0'144'0,"0"0"-33"0,0 0-4 16,0 0-21-16,0 0 26 15,0 0-25-15,31-32-20 16,-31 29 24-16,2 3-49 15,-2 0-18-15,0 0 1 16,0 0-25-16,2 0 0 16,3 20-1-16,-3 9 2 15,0 6-3-15,-2 4 2 16,0 5 0-16,0-2-8 16,0-3 7-16,0-4-11 15,0-7-2-15,-4-4-37 0,-1-7 7 16,3-5-39-16,0-7-26 15,2-1-24-15,0-4-102 16,0 0-73-16</inkml:trace>
  <inkml:trace contextRef="#ctx0" brushRef="#br0" timeOffset="10979.97">5526 1451 273 0,'0'0'260'16,"0"0"-73"-16,0 0-49 15,0 0-23-15,0 0-55 16,0 0 0-16,4-109-16 16,10 97-34-16,1-1 38 15,5 1-34-15,5-2-4 16,4 2 10-16,2 2-10 0,-2 2-10 16,-7 2 0-16,-6 3 3 15,-5 3-12-15,-3 0 9 16,0 0-8-16,-4 3 1 15,-2 13-16-15,-2 2 21 16,0 3 0-16,0 4-4 16,-8-2-2-16,-11 2 8 15,-3-1-1-15,-5-4-13 16,3-1 14-16,-1-7-2 16,7-5 2-16,5-2 0 0,7-5 5 15,3 0-3 1,1 0-2-16,-1 0 48 0,3 0-39 15,0-10 8-15,0-2-7 16,0 3-4-16,0 4 26 16,0 1-32-16,0 1 5 15,0 3-5-15,0 0 0 16,0 0-2-16,0 0-8 16,0 0-13-16,0 7 21 15,3 10-7-15,6 8 9 16,6 3-9-16,6 0 7 15,1 2 2-15,2-2 0 16,-2-5 6-16,-1 0 5 16,-4-9-11-16,-3-5 0 15,-3-2 1-15,-7-5 11 0,0-2-12 16,2 0 11 0,0 0-11-16,5-6 0 0,-1-8-5 15,-4-2-55-15,1 0-39 16,1-2-115-16,-1 0-174 15</inkml:trace>
  <inkml:trace contextRef="#ctx0" brushRef="#br0" timeOffset="11438.7">5945 1388 270 0,'0'0'277'0,"0"0"-123"15,0 0-36-15,0 0-47 0,0 0 12 16,0 0-41-16,0-44-17 16,0 44 18-16,0 0-38 15,0 0 23-15,0 0-25 16,0 0 4-16,0 0-14 16,0 3-14-16,-7 15 21 15,-2 2-6-15,-2 4 2 16,2 2 4-16,2-1 0 15,0 0 0-15,5-1 13 16,2-1-11-16,-2 0-2 16,2-6 19-16,0 1-13 15,0-4 1-15,0 0-7 16,0-5 8-16,0 2 2 0,2-5-9 16,10-2 30-16,1 0 19 15,2-4-46-15,3 0 13 16,1 0-15-16,0-2 6 15,3-10 2-15,3-4-10 16,2 2 0-16,-5 0-6 16,0 1-31-16,-8 6 6 15,-5 2-43-15,-5 5-52 16,0 0-15-16,-1 0-134 16,-3 0-42-16</inkml:trace>
  <inkml:trace contextRef="#ctx0" brushRef="#br0" timeOffset="12531.78">5960 1506 39 0,'0'0'259'0,"0"0"-12"16,0 0-59-16,0 0-32 16,0 0-52-16,0 0-49 15,18-36-1-15,-5 31-23 16,3 2-30-16,-3 1 12 15,5 0-13-15,-3 2 0 16,-1 0 0-16,-5 0-45 16,-3 0-2-16,-3 0-31 15,-3 0-45-15,0-2 3 16,0-3-32-16,-11-5-29 16,-10-1-35-16,-2-2 75 0,0-2 109 15,3-2 32-15,3 3 82 16,5 2 122-16,5 2-1 15,7 3 2-15,0 0 4 16,0 3-81-16,0 0-20 16,11 0-63-16,7 0-42 15,5 0 26-15,-4 4-29 16,4 0 0-16,-1 0-1 16,1 0-65-16,3 0-31 15,-4 6-27-15,3 3-49 0,-5-6-41 16,-2-1-6-16,-2-2 96 15,-5 0 93-15,-3 0 31 16,-2 0 73-16,-2 0 124 16,-4 0 0-16,0 0-22 15,0 0-69-15,0 0-27 16,0 0-7-16,2 0-40 16,-2 0 9-16,0 0-12 15,0 0-22-15,0 0 11 16,2 0-18-16,-2 14-6 15,0 8-3-15,0 5 8 16,0 5 1-16,0 0 0 16,0-2 2-16,0-1 0 0,0-4-2 15,0-5 0 1,0-6 0-16,0-4 6 0,0-4-6 16,0-4 0-16,0-2 5 15,-2 0 12-15,0 0-17 16,2 0 16-16,0-18-6 15,0-7 1-15,0-7-11 16,0-3 0-16,0 0 3 16,6 3 21-16,1 4-23 15,-5 8 7-15,4 5 3 16,-2 4 2-16,-2 8-12 16,0 1-1-16,0 2 7 0,0 0-20 15,-2 0 13 1,4 0-12-16,1 0 9 15,-1 9-8-15,10 13 11 0,-1 5 0 16,5 3 2-16,4 0-4 16,2-1 2-16,-1-7 0 15,0-7 0-15,-8-7-35 16,1-8 33-16,-3 0 2 16,3-4 0-16,-3-15-6 15,-1-3 6-15,-4 0 0 16,1-1-2-16,-3-2 4 15,0 1-2-15,-2 5 0 16,-2 2 2-16,4 5 3 16,-1 7 0-16,-3 2-5 15,-2 1 6-15,2 2 5 0,-2 0-16 16,0 0 5 0,0 0-16-16,0 19 6 0,0 2 13 15,0 9-3-15,0 1 0 16,0 3 6-16,0 2-6 15,0-5 0-15,0 2-13 16,0-4-12-16,0-8-71 16,0-5-50-16,0-10-49 15,12-6-193-15</inkml:trace>
  <inkml:trace contextRef="#ctx0" brushRef="#br0" timeOffset="12946.54">6749 1402 531 0,'0'0'187'16,"0"0"-79"-16,0 0-42 15,0 0-16-15,0 0-50 16,0 0 0-16,0-7-4 16,0 7-14-16,0 7 18 15,0 3-1-15,-6 1-1 16,-1 7 1-16,3 3 1 15,2 2 0-15,2 0 11 16,0 1-7-16,0-4-1 16,0-3 2-16,13-5-2 15,7-5-5-15,5-7 2 16,-2 0 0-16,0 0 15 0,0-19-9 16,-3-2-6-16,-5-6 5 15,-4 0 3-15,-4-4 19 16,-7 3 43-16,0-2-26 15,0 6 45-15,-12 6-76 16,-3 6 14-16,-5 10-27 16,3 2-4-16,-4 0-4 15,1 0 3-15,3 10-59 16,3 2-12-16,3 5-65 16,9-3-73-16,2-4-150 15</inkml:trace>
  <inkml:trace contextRef="#ctx0" brushRef="#br0" timeOffset="13368.15">6957 1385 416 0,'0'0'321'16,"0"0"-159"-16,0 0-70 15,0 0-13-15,0 0-31 16,0 0-37-16,29-22 4 15,-27 22-15-15,4 0 0 16,-1 6-6-16,4 16-5 16,0 4 6-16,-1 5 5 15,0 2 0-15,-2-3-2 16,3 1 6-16,-3-4-4 0,2-10 0 16,-4-7 7-16,-4-5-6 15,0-5 0-15,2 0 2 16,3 0 120-16,1-15-66 15,4-9-36-15,0-6 6 16,1-5-21-16,-1-2 24 16,1-2-29-16,-3 1 0 15,-1 4 15-15,0 8-10 16,0 6-6-16,-5 8 0 16,0 6 6-16,0 6-20 15,-2 0-9-15,0 0-53 0,0 0-43 16,0 2-144-16,0 12 50 15,0-2-122-15</inkml:trace>
  <inkml:trace contextRef="#ctx0" brushRef="#br0" timeOffset="13716.61">7216 1347 94 0,'0'0'354'0,"0"0"-149"15,0 0-54-15,0 0-33 16,0 0-63-16,0 0 6 15,17-20-13-15,-17 20-41 16,0 0 8-16,0 0-15 16,0 0-12-16,0 4 3 15,0 16 0-15,0 5 9 16,0 1 0-16,0-1 4 0,0-1 26 16,0 1-18-16,0-4 7 15,4 2 7-15,1-5-19 16,0-1-3-16,-3-3-4 15,0-5 6-15,2-3 4 16,1-4-10-16,1 0 0 16,8-2 45-16,5 0-21 15,4 0 0-15,2 0-24 16,2-7 8-16,0-5-17 16,-3 3-33-16,0-1-78 15,-4 2-35-15,-1-2-165 16,-9-1-259-16</inkml:trace>
  <inkml:trace contextRef="#ctx0" brushRef="#br0" timeOffset="13937.13">7253 1434 268 0,'0'0'284'0,"0"0"-82"15,0 0-38-15,0 0 7 16,0 0-123-16,0 0-47 15,87-20 33-15,-60 15-34 16,-7 3 0-16,-2 0-2 16,-10 0 2-16,-5 1-25 15,-3 1-60-15,0 0-70 16,-3-2-102-16,-19-5-23 0,-9-1-70 16</inkml:trace>
  <inkml:trace contextRef="#ctx0" brushRef="#br0" timeOffset="14073.05">7253 1434 400 0,'-45'-107'318'16,"45"107"-157"-16,0 0-95 16,0 0 19-16,0 0-40 15,0 0-43-15,186-42 6 16,-160 42-8-16,-4 0-82 16,-3 0-33-16,-11 0-236 15</inkml:trace>
  <inkml:trace contextRef="#ctx0" brushRef="#br0" timeOffset="15305.16">7995 1252 59 0,'0'0'136'0,"0"0"-55"16,0 0 9-16,0 0-39 16,0 0-7-16,0 0 20 15,-33-9-29-15,28 9 38 16,3 0-6-16,2 0-21 16,0-2 60-16,0 2-31 15,0 0-4-15,7-6 13 16,17 0-16-16,12-4-47 15,9 0-13-15,-3 2-3 16,-4-2 5-16,-7 4-10 16,-6 1 0-16,-12 5-1 0,-4 0-59 15,-5 0-6 1,-4 0-19-16,0 3-25 0,0 8 7 16,-6-2-4-16,-14 1-37 15,-3-4 9-15,1 1 44 16,4-4 81-16,7 1 10 15,3-2 0-15,0-2 6 16,6 0 0-16,2 0 121 16,0 0 59-16,0 0-102 15,0-4 20-15,0-1-8 16,0 2-31-16,0 1 16 16,0 2-51-16,0 0 2 0,0 0-14 15,0 0-13 1,0 0-10-16,0 0 4 0,0 10 1 15,0 16-14-15,0 6 14 16,0 4 0-16,0 2 0 16,0 1-7-16,0-3-44 15,0-4-27-15,0-8-78 16,0-7-76-16,0-10-115 16</inkml:trace>
  <inkml:trace contextRef="#ctx0" brushRef="#br0" timeOffset="15650.63">8317 1287 289 0,'0'0'211'0,"0"0"-68"15,0 0-35-15,0 0 2 16,0 0-24-16,0 0-14 15,0 0-52-15,12-18-2 16,-12 18-4-16,0 0-8 16,0 0-12-16,0 0 6 15,0 20 0-15,0 6 0 16,0 1 3-16,0 0-3 16,0-1 1-16,0 0 7 15,0 1-8-15,0-5 0 0,0 0 3 16,0-6 0-1,0-4-3-15,0-6-42 0,0-2-16 16,0-4-83-16,0 0 3 16,0 0-30-16,-2-10-141 15</inkml:trace>
  <inkml:trace contextRef="#ctx0" brushRef="#br0" timeOffset="16075.39">8314 1419 274 0,'0'0'266'16,"0"0"4"-16,0 0-107 15,0 0-47-15,0 0-33 16,0 0-76-16,27-17 9 16,-10 15-16-16,2 2 4 15,-1 0-8-15,-1 0 4 16,-1 0-2-16,-7 0 1 0,2 0-35 16,-2 0 32-16,-2-5-18 15,-1-1-5-15,-4-2 25 16,1 0-16-16,-3-4 0 15,0-2 13-15,0-2-13 16,0-2 18-16,0 1 9 16,0 2 0-16,0 3 30 15,0 4-17-15,0 4 12 16,0-1 17-16,0 5-29 16,0 0 20-16,0 0-13 15,0 0-29-15,0 0 6 16,0 0-6-16,0 9-6 0,0 17-2 15,0 6 13 1,0 3-6-16,2-1 1 0,0-5 0 16,-2 2-2-16,0-7 2 15,2-2-41-15,-2-7-23 16,0-3-103-16,7-3 15 16,4-9-139-16,2 0-63 15</inkml:trace>
  <inkml:trace contextRef="#ctx0" brushRef="#br0" timeOffset="16506.07">8620 1345 181 0,'0'0'245'0,"0"0"-47"15,0 0-22-15,0 0-40 16,0 0-48-16,0 0 5 0,10-78-42 16,-10 74-14-16,3 0 19 15,-3 2-38-15,0 2 9 16,0 0-17-16,0 0 2 15,0 0-21-15,0 0 9 16,0 0-3-16,0 0-11 16,0 0 4-16,0 6 10 15,0 10 0-15,0 4 4 16,0 2-6-16,-3 1 2 16,-1 1 0-16,0-3-9 15,0-1 9-15,1 1 0 0,1-3 0 16,2-3 6-16,0-1-3 15,0-3-3-15,0-3 4 16,0-2 14-16,9-2-11 16,4-1 13-16,5-1 3 15,0-2-18-15,0 0 12 16,2 0-17-16,0 0 1 16,2 0-7-16,0-3-4 15,1-6-7-15,0 2-5 16,-8 0-40-16,-2 2 15 15,-6 1-99-15,-7-2-46 16,0 1-110-16,-10-2-133 16</inkml:trace>
  <inkml:trace contextRef="#ctx0" brushRef="#br0" timeOffset="16688.99">8669 1416 151 0,'0'0'214'0,"0"0"42"15,0 0-12-15,0 0-124 16,0 0-21-16,0 0-50 15,40-35-37-15,-23 31 7 16,1 0-15-16,-2 2-4 16,0 0 0-16,-2 2-11 15,-6-1-8-15,1-2-49 16,-5 1-55-16,-4-2-42 16,0-4-200-16</inkml:trace>
  <inkml:trace contextRef="#ctx0" brushRef="#br0" timeOffset="16844.9">8678 1243 260 0,'0'0'295'0,"0"0"-3"16,0 0-131-16,0 0-39 15,0 0-68-15,0 0-44 16,53-49-6-16,-29 49-4 16,3 0-10-16,2 0-45 15,4 0-77-15,1 0-48 16,2 0-195-16</inkml:trace>
  <inkml:trace contextRef="#ctx0" brushRef="#br0" timeOffset="17302.64">9201 1201 428 0,'0'0'272'0,"0"0"-96"15,0 0-86-15,0 0-5 16,0 0-15-16,0 0-21 16,21 0-1-16,-21 0-24 15,0 0-6-15,0 0 5 16,0 0-23-16,0 0-1 16,0 5-3-16,0 18 4 15,0 5-6-15,0 2 6 0,0 4 0 16,0 1-3-1,-2-6 7-15,-1 2-4 0,1-6 0 16,2-1 5-16,0-4-5 16,0-3 0-16,0-8 0 15,0-2-2-15,0-5 8 16,0-2-6-16,0 0 0 16,0 0 6-16,0 0 14 15,0 0-8-15,0 0-7 16,0 0 18-16,0 0-17 15,0 0-6-15,0 0 0 16,0 0 7-16,0 0-19 16,0 0-1-16,0 0-35 15,0-2-11-15,-5-10-128 16,3-2-46-16,0-6-233 0</inkml:trace>
  <inkml:trace contextRef="#ctx0" brushRef="#br0" timeOffset="17544.12">9210 1185 313 0,'0'0'282'0,"0"0"-98"16,0 0-38-16,0 0-68 16,0 0 8-16,0 0-46 15,76-70-25-15,-49 64 2 16,-4-1-11-16,-2 6-10 15,-5 1 4-15,-1 0-66 16,-3 0-4-16,-3 5-43 0,-7 13-17 16,-2 4 5-16,0 0-89 15,-9 1 2-15,-13-1-1 16</inkml:trace>
  <inkml:trace contextRef="#ctx0" brushRef="#br0" timeOffset="17700.03">9210 1185 173 0,'39'122'248'0,"-39"-122"-46"15,0 0-25-15,0 0-12 16,0 0-47-16,0 0-43 16,46 3-48-16,-19-3-20 15,2 0-14-15,0 0 4 16,-2 0-89-16,2 0-14 0,0-3-77 16,-5 1-81-16,0-2-88 15</inkml:trace>
  <inkml:trace contextRef="#ctx0" brushRef="#br0" timeOffset="18067.98">9581 1239 233 0,'0'0'247'0,"0"0"-63"15,0 0 3-15,0 0-61 16,0 0-7-16,0 0-67 16,2-36-14-16,-2 36 10 15,0 0-43-15,0 0 17 0,0 0-20 16,0 0 8-16,0 0-19 15,0 0 9-15,0 0 0 16,0 16-17-16,0 8 23 16,-8 0-6-16,0 5 0 15,1-2 4-15,3-1-8 16,2 1 4-16,2-1 0 16,0-5-3-16,0 2 8 15,0-4-5-15,2-4 0 16,5-3 6-16,3-7 0 15,4 0-6-15,1-5 0 16,4 0 0-16,3 0 0 16,0 0-5-16,2 0-18 0,5 0-31 15,-2 0-4 1,0-6-84-16,-4-1-55 0,-4-1-71 16,-1 3-59-16</inkml:trace>
  <inkml:trace contextRef="#ctx0" brushRef="#br0" timeOffset="18278.86">9745 1395 4 0,'0'0'65'15,"0"0"9"-15,0 0-22 16,0 0-6-16,0 0-10 16,0 0-24-16,-78-24 1 15,78 21-2-15,0 0 0 16,0-1 45-16,0 1-19 0,0-1-27 15,5-1-10-15,-1 1-1 16,-4 3-15-16,0-6-70 16,0 1-85-16,-20 0 62 15</inkml:trace>
  <inkml:trace contextRef="#ctx0" brushRef="#br0" timeOffset="18433.77">9542 1271 43 0,'0'0'171'0,"0"0"27"15,0 0 28-15,0 0-29 16,0 0-96-16,0 0-30 15,29-77-12-15,5 72-54 16,4 1 1-16,2 2-5 16,-2 2 7-16,-5 0-16 15,-4 0-42-15,0 0-48 0,-6 0-88 16,-3 0-128 0,-7 4-80-16</inkml:trace>
  <inkml:trace contextRef="#ctx0" brushRef="#br0" timeOffset="18841.54">9502 1330 144 0,'0'0'266'0,"0"0"-73"16,0 0-18-16,0 0 5 16,0 0-88-16,0 0-56 15,56 0 29-15,-33 0-46 16,-2 0-1-16,6 0-18 0,2 0-8 16,2 0-12-16,1 1-119 15,-1 3-73-15,-2-4-200 16</inkml:trace>
  <inkml:trace contextRef="#ctx0" brushRef="#br0" timeOffset="19470.59">10073 1273 285 0,'0'0'194'0,"0"0"-17"16,0 0-49-16,0 0-41 16,0 0-13-16,0 0-45 15,0-4 8-15,0 4 9 16,0 0-2-16,0 0 21 16,0 0-48-16,0 0-12 15,0 0-5-15,0 0-18 16,-12 8 9-16,-5 13 6 15,-5 2 6-15,-3 3-1 16,1 3-2-16,-3-3 0 16,5-2-2-16,-1-4 5 15,4-3-3-15,3-3 0 0,7-6 4 16,3-5 0-16,6-3 3 16,0 0-3-16,0 0 31 15,17-11-29-15,3-6 4 16,0-4-10-16,-4 1 3 15,1-1 3-15,-3-4-5 16,1 1-1-16,1 2 0 16,-3-2 7-16,1 6-7 15,-1 0 0-15,-3 3 0 16,-4 8 23-16,-2 0-21 16,-1 4 6-16,-3 1 1 15,0 2 2-15,2 0-13 0,-2 0 2 16,0 0-2-16,2 0-13 15,-2 0 6-15,0 8 7 16,2 15-10-16,2 11 14 16,2 1-2-16,-2 5 0 15,0 1 2-15,1-2-15 16,1-3-17-16,0-5-19 16,2-5-44-16,-2-8-63 15,-1-8-29-15,-3-6-136 16,-2-4-85-16</inkml:trace>
  <inkml:trace contextRef="#ctx0" brushRef="#br0" timeOffset="19668.55">9951 1403 397 0,'0'0'406'15,"0"0"-247"-15,0 0-83 16,0 0 49-16,0 0-77 15,0 0-29-15,31-3-19 16,-14 1-13-16,1-1-9 16,5 1-54-16,-2 0-66 15,6 0-35-15,0-6-211 16</inkml:trace>
  <inkml:trace contextRef="#ctx0" brushRef="#br0" timeOffset="19972.4">10231 1259 209 0,'0'0'304'16,"0"0"-132"-16,0 0-15 16,0 0 2-16,0 0-36 15,0 0-52-15,-4-7 13 16,17 4-52-16,7-3-21 15,5 2-2-15,4 0 1 16,-2 2-10-16,2 2 0 16,0 0-7-16,0 0 3 15,-5 0-46-15,0 0 6 0,-5 0-6 16,-9 0-81-16,-3 0 21 16,-7 0-52-16,0 0-9 15,0 0-83-15,-7-2 37 16,-13 2 94-16</inkml:trace>
  <inkml:trace contextRef="#ctx0" brushRef="#br0" timeOffset="20190.27">10405 1231 98 0,'0'0'138'0,"0"0"47"15,0 0 59-15,0 0-42 16,0 0-84-16,0 0 2 16,-2-10-54-16,2 10-32 15,0 0-12-15,0 0-22 0,0 0-14 16,0 18 8-16,0 12 2 15,0 4 0-15,0 2 4 16,0 1 0-16,-2-4 6 16,0-3-6-16,-3-2-8 15,0-6-64-15,3-5-63 16,2-7-42-16,0-10-151 16,0 0-118-16</inkml:trace>
  <inkml:trace contextRef="#ctx0" brushRef="#br0" timeOffset="20657.14">10608 1301 123 0,'0'0'210'0,"0"0"-41"16,0 0-11-16,0 0-80 15,0 0 14-15,0 0-6 16,3-17-28-16,-3 12 11 15,0 3-17-15,0-2-17 16,0 2 27-16,0 0-40 16,0 2 1-16,0 0 1 15,0 0-23-15,0 0 13 16,0 0-14-16,0 0 0 16,0 0-16-16,0 0 10 0,0 4-3 15,0 14 5 1,0 4 8-16,0 2-8 0,0 0 4 15,0-2 0-15,0-3-5 16,4-5 12-16,7-4-7 16,0-9 0-16,5-1 6 15,-1 0 12-15,3-6-16 16,0-12 1-16,-5-2 7 16,-2-4 1-16,1 0-11 15,-6-4 11-15,-1-2-4 16,-3 5 3-16,-2 4-10 15,0 7 0-15,0 8-9 16,0 1-12-16,0 5-35 16,0 0-87-16,-7 0-128 0,7 3-160 15</inkml:trace>
  <inkml:trace contextRef="#ctx0" brushRef="#br0" timeOffset="20970.15">10978 1211 554 0,'0'0'254'0,"0"0"-76"15,0 0-91-15,0 0-30 16,0 0 14-16,0 0-62 16,18-17 2-16,-18 17-6 15,0 0 0-15,2 0-1 0,-2 0-4 16,2 15 0-16,0 11-7 15,-2 6 10-15,0 4-3 16,0 0 0-16,0 1 4 16,0-1-2-16,-2-9-2 15,-2-3-7-15,-1-6 6 16,5-3-61-16,0-5 14 16,0-5-19-16,0 0-39 15,0-5 23-15,0 0-74 16,3 0-148-16</inkml:trace>
  <inkml:trace contextRef="#ctx0" brushRef="#br0" timeOffset="21418.08">11005 1321 173 0,'0'0'380'0,"0"0"-179"16,0 0-56-16,0 0-13 15,0 0-44-15,0 0-43 16,44-108 8-16,-25 96-53 15,2 0 30-15,2 3-5 16,-3 4-24-16,-5 1 26 16,-3 4-27-16,-1 0 0 15,-3 0-11-15,-1 0 5 16,0 4 5-16,-2 10-8 16,-5 2-5-16,0 0 1 0,0 1 6 15,-7-3 2 1,-11 1-9-16,-2-1 13 15,-6-4 1-15,-1 0 0 0,4-6 6 16,7 1-6-16,10-5 0 16,6 0 0-16,0 0 22 15,0 0-8-15,0 0 27 16,2 0-10-16,10 0-30 16,-4 0 31-16,1 0-32 15,3 0 2-15,1 0-8 16,-3 3 1-16,6 15 2 15,-3 5 2-15,-1 4 1 16,1 4-15-16,1-4-4 16,-3-1-40-16,2-2-20 15,3-5-150-15,-1-9-81 0,1-8-246 16</inkml:trace>
  <inkml:trace contextRef="#ctx0" brushRef="#br0" timeOffset="21818.85">11377 1303 452 0,'0'0'179'0,"0"0"-56"15,0 0-16-15,0 0-32 16,0 0-22-16,0 0-3 16,20-51-22-16,-20 51 9 15,0-3 21-15,0 3-39 0,3 0 3 16,-3 0-22-1,0 0-5-15,0 0-1 0,0 0-18 16,0 15 24-16,-8 6-10 16,-2 4 12-16,-3 0-2 15,-1 3 0-15,3 0 4 16,1 0 13-16,6 1-17 16,4-5 0-16,0-4-1 15,0-4 13-15,0-6-12 16,2 0 12-16,12-3-1 15,1 0 20-15,1-1-31 16,4-2 0-16,0-4 15 16,1 0-15-16,-2 0-6 15,3 0-12-15,-3-6-33 0,-4-6-18 16,-3-1-106-16,-6 0-155 16,-6-1-176-16</inkml:trace>
  <inkml:trace contextRef="#ctx0" brushRef="#br0" timeOffset="22017.74">11373 1398 514 0,'0'0'307'16,"0"0"-145"-16,0 0-32 16,0 0-57-16,0 0-71 15,0 0 13-15,84-30-15 16,-68 27 9-16,2 1-7 0,-3 2-2 15,-4 0-68 1,-3 0-59-16,-6 0-115 0,-2 0-190 16</inkml:trace>
  <inkml:trace contextRef="#ctx0" brushRef="#br0" timeOffset="22169.65">11373 1398 486 0,'-4'-143'353'0,"4"143"-166"15,0 0-68-15,0 0-60 16,0 0-54-16,0 0-2 16,0 0-3-16,104-40-42 15,-91 40-34-15,-3 0-125 0,-2 0-218 16</inkml:trace>
  <inkml:trace contextRef="#ctx0" brushRef="#br0" timeOffset="23270.95">11830 814 43 0,'0'0'213'16,"0"0"-68"-16,0 0 18 16,0 0-89-16,0 0-14 15,0 0-2-15,2-29-47 16,2 26 26-16,3-3 6 16,1 0-17-16,6-3 28 0,2 4-33 15,2-2 5 1,4 2-19-16,0 1 5 0,5 2-13 15,-5 2 1-15,1 0-2 16,-10 9-14-16,-7 15 12 16,-6 11-5-16,0 10 7 15,0 0-6-15,-13 6 8 16,-9 3 0-16,0-4 1 16,-3 1-2-16,1-7 1 15,1-3 0-15,8-11-2 16,6-8 9-16,9-9-7 15,0-8 6-15,0-3-1 16,16-2 71-16,8 0-41 16,1 0-23-16,-3 0-7 15,-4 0 3-15,-5-7-8 16,-1 0 7-16,-4-5-6 16,-1 2 36-16,-1 2-13 0,-4-1-4 15,1 6 11-15,-3 1-31 16,0 2 15-16,0-2-15 15,0 2-5-15,0 0 1 16,-16 0-2-16,-2 0 6 16,1 0-6-16,-1 0-4 15,2 12 9-15,3 3 1 16,-3 4-4-16,-2 7-7 16,3 6 11-16,-3 7 0 15,3 8-4-15,1 5 0 0,3 9 4 16,1 6 0-16,6-2 3 15,4 3-12-15,-2-2 9 16,0 1 0-16,-5-1-1 16,-3-8 0-16,-2-10 1 15,-5-12 0-15,-2-10 4 16,-1-6 2-16,-9-5-5 16,3-4 14-16,1-5-2 15,7-1-2-15,9-4-10 16,9-1-1-16,0 0 5 15,0 0 21-15,0 0-26 16,0 0-15-16,0-12-81 16,0 1-85-16,0-6-150 15</inkml:trace>
  <inkml:trace contextRef="#ctx0" brushRef="#br0" timeOffset="24785.96">546 572 475 0,'0'0'101'0,"0"0"1"16,0 0-18-16,0 0-19 15,0 0-18-15,0 0 25 16,2-41-60-16,-2 41-1 16,0 0-21-16,-13 0 19 15,-8 8-9-15,-1 6 0 16,-1 2 9-16,-3 5-16 15,8-2 7-15,2 3 0 16,5-1 4-16,9-4-1 16,2-2-3-16,0-3 0 0,0-5 6 15,7 0-5-15,4-2 4 16,-4 4-2-16,-1-3-3 16,-1 4 0-16,-5-1 0 15,0 8-1-15,0-3 2 16,0 4-1-16,-9 3 0 15,-9-4 2-15,-4 3 9 16,-7 1-4-16,2-6-7 16,1-1 0-16,3-4 8 15,10-3-2-15,3-4 2 16,8-1 6-16,2-2 42 16,0 0-20-16,0 0 27 15,0 0-13-15,8-5-15 0,5-8-28 16,3 5-7-16,-5 2 0 15,-1 4-8-15,4 2 3 16,-1 0-15-16,1 0 10 16,-1 9-27-16,-2 14 16 15,-2 6-12-15,-2 4 5 16,-7 4 27-16,0 4-25 16,0 6 26-16,-20-1-3 15,0 4 10-15,-2-4 4 16,1-2-11-16,8-8 1 15,7-8 9-15,6-8-2 16,0-8-8-16,4-5 5 16,23-6-5-16,11-1-2 15,4 0-101-15,3 0-245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26:05.63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1816 1327 60 0,'0'0'127'0,"3"0"-48"15,-3 0-32-15,2 0 6 16,0-2 14-16,0 2-20 16,-2 0 2-16,2 0 2 15,0 0 18-15,-2 0 0 16,0 0-39-16,0 0 1 16,0 0-24-16,0 0-5 15,0 0 17-15,0 0-19 16,3 0 12-16,1 0 8 0,1 0-13 15,-1 5 18-15,1 0-6 16,-3 4-16-16,2-4 25 16,-2 0-27-16,1-3 8 15,-3 0 18-15,0-2-26 16,0 0 34-16,0 0-2 16,0 0-3-16,0 0 29 15,0 0-42-15,0 0 13 16,0 0 3-16,0-11-31 15,0-3 7-15,0-2-9 16,0-2 0-16,0 3-4 16,0-2 8-16,0 2-4 0,0 6 0 15,0 1 10 1,-3-1-16-16,-1 6 6 16,2 1 0-16,-2 0-10 0,4 0 10 15,-3 2-4-15,1 0-2 16,0 0 4-16,-3 0-3 15,1 0 5-15,-3 0 0 16,1 0-9-16,-8 9 10 16,5 8-2-16,-2 3 1 15,3 4-5-15,2 2-4 16,2 3 9-16,2 2 0 16,2-1-10-16,0 2 12 15,0-2-2-15,0-3 0 0,2-8 2 16,12-2-10-1,-1-6 8-15,3-4 0 0,-1-7 4 16,3 0 3-16,2 0 17 16,4-16-1-16,1-15-21 15,-2-5 24-15,-4-4-26 16,-1-3 1-16,-7 2 11 16,-1 5-4-16,-8 10 10 15,-2 10-2-15,0 7-15 16,0 6 5-16,0 3-6 15,0 0-10-15,0 0-1 16,-2 3 0-16,-6 12 11 16,4 7 0-16,0-1-20 0,4 0 19 15,0-3-26 1,0-2-7-16,16-4 27 0,3-4-31 16,4-2 11-16,-1-6 20 15,-5 0-2-15,0 0 4 16,-4-6-6-16,-2-8 11 15,-4 1-8-15,-1-1 19 16,-4 5-11-16,1 1 4 16,-1 4-4-16,0 2 42 15,-2 2-38-15,0 0-1 16,0 0 0-16,0 0-3 16,0 0-1-16,0 0-13 15,0 12 14-15,0 6 0 16,0 2 0-16,0 0 0 0,0 3 5 15,0-3 5-15,0-1-10 16,5 0 0-16,2-3 0 16,3-2 1-16,2-2-1 15,1-5 0-15,2-2 0 16,3-5 13-16,1 0-13 16,0 0 3-16,-1-5 5 15,0-8 3-15,2-3-11 16,-4-4 0-16,-1-1-15 15,-1 0 19-15,-1 0-4 16,-4 1 0-16,-2 2 2 16,0 1 2-16,-5 2-4 15,-2 1 0-15,2 2-1 16,-2 0 12-16,0 2-11 16,0 0 0-16,0 0 7 0,0 0 3 15,0 4-10-15,0-2 0 16,0 6-9-16,-2-2 7 15,0 2 0-15,-3 2 2 16,0 0 0-16,1 0-14 16,-3 0 14-16,-1 0 0 15,1 0-5-15,-3 4-3 16,0 10 8-16,3 4-2 16,1 6 0-16,-2 4-13 15,6 4 15-15,2 2 0 16,0-1 31-16,0-3-29 15,7-5 20-15,9-4-6 0,6-7-15 16,0-4 32-16,3-10-29 16,1 0-1-16,1 0 8 15,4-22-11-15,-2-6-29 16,-4-7-71-16,-2 1-98 16,-8 3-119-16,-4 0-265 15</inkml:trace>
  <inkml:trace contextRef="#ctx0" brushRef="#br0" timeOffset="982.28">2732 1315 180 0,'0'0'77'16,"0"0"-27"-16,0 0 1 15,0 0-5-15,0 0 3 16,0 0-1-16,3 46-18 15,-1-38 19-15,0-1 14 16,-2-2-50-16,2-1-2 16,0-4 2-16,-2 3-4 15,0-3-4-15,0 0 11 16,0 0 37-16,0 0 54 16,0 0-52-16,0 0 6 15,0 0 16-15,0 0-50 16,0-5-4-16,0-7-23 0,0 2 9 15,0-4-1-15,-4 2-8 16,0-2 0-16,-3 3 16 16,-2 2-8-16,4 4 12 15,-3 0-11-15,1 3-2 16,-4 2 5-16,0 0-12 16,0 0-1-16,2 0-6 15,-3 9-16-15,2 12 23 16,0 4 0-16,1 0 0 15,9-1-4-15,-2-1 4 16,2-5 0-16,0-3-1 16,0-2 5-16,0-8-14 15,0 0 10-15,0-5-34 0,0 0 33 16,7 0-14 0,4-2 15-16,2-15 0 0,1-2-6 15,1-3 5-15,1 1-1 16,0 6 2-16,-6 0-5 15,2 8 5-15,-1 0 0 16,-1 7-2-16,-4 0-18 16,0 0 19-16,3 12-7 15,-2 6 8-15,2 3-7 16,2-5 7-16,1-3 0 16,1-2 0-16,-3-8 13 15,7-3-13-15,-5 0 6 0,5 0-2 16,-2-10 18-1,1-7-20-15,-1-9-2 0,-3-4 0 16,-4-9 11-16,1-3-14 16,-5-9 3-16,-2-2 0 15,-2-5 2-15,0 2 3 16,0 10-5-16,0 9 23 16,0 13 2-16,0 10 12 15,0 8-8-15,0 2-25 16,0 2 31-16,0 2-35 15,0 0 0-15,0 0 0 16,0 0-13-16,0 0 13 16,0 9-6-16,0 21 6 15,0 6-7-15,0 5 7 16,0 9 0-16,-2 3 0 0,0-1 0 16,2 3 0-16,-2-8 0 15,2-2 0-15,0-9 0 16,0-9 6-16,0-4-6 15,0-9 0-15,0-7 6 16,2-5-6-16,8-2 0 16,3 0 4-16,3-2-8 15,3-11-58-15,1-8-82 16,3-5-186-16,-4-2-393 16</inkml:trace>
  <inkml:trace contextRef="#ctx0" brushRef="#br0" timeOffset="1218.4">2817 1180 348 0,'0'0'398'16,"0"0"-174"-16,0 0-83 15,0 0-25-15,0 0-82 16,0 0-21-16,42-45-13 15,-11 39 5-15,-2-2-5 16,3 2 0-16,-1 0-47 16,-2 3 1-16,0 3-117 15,0 0-65-15,-4 0-208 0</inkml:trace>
  <inkml:trace contextRef="#ctx0" brushRef="#br0" timeOffset="1977.64">3160 1310 455 0,'0'0'187'0,"0"0"-45"15,0 0-50-15,0 0-38 0,0 0-48 16,0 0-1-16,11-5 25 16,-1 5-29-16,-2 0 23 15,5 0 3-15,-1 0-13 16,1 0 16-16,3 0-28 15,-5 0 0-15,3 0 14 16,-3 0-10-16,-3 0-6 16,0 0 10-16,-4 0-9 15,0-9 33-15,3-6-12 16,-3-2-18-16,-2 0 14 16,0 1-10-16,-2 0-8 15,0 2 0-15,0 4 3 16,0 2 1-16,0 2-4 0,-8 2 0 15,-3 4 2-15,-3 0-2 16,-1 0-6-16,-5 7 6 16,-3 14-3-16,1 4-12 15,4 4 15-15,0 3 0 16,5 2-8-16,7 3 7 16,6-6 1-16,0 1 15 15,0-7-15-15,10-6 30 16,11-4-28-16,6-11-1 15,6-4 51-15,5 0-35 16,-1-21 11-16,-1-4-28 16,-7-6 10-16,-7 1-20 0,-6-2-19 15,-9 0-111 1,-7 0-172-16</inkml:trace>
  <inkml:trace contextRef="#ctx0" brushRef="#br0" timeOffset="3757.92">4232 1369 161 0,'0'0'194'0,"0"0"-80"0,0 0 5 15,0 0-1 1,0 0-4-16,0 0 15 0,14-18-92 16,-3-2-8-16,1-4 7 15,-2-4-34-15,3-2 24 16,-1-4-18-16,-1-1-5 15,-5 1 15-15,2 1-18 16,-4 3 0-16,1 2 10 16,-3 5-2-16,-2 7 6 15,0 5-4-15,0 4-2 16,0 5 38-16,0 2-46 16,0 0 1-16,0 0-5 15,0 0-31-15,0 0 26 0,0 19 8 16,-7 5 1-16,-2 6 5 15,0 3-5-15,5 8 0 16,-3 1-3-16,5-1 1 16,2 4 2-16,0-6 0 15,0 0 5-15,7-8 1 16,5-9-6-16,7-7 0 16,-1-9-5-16,1-3-7 15,4-3 5-15,-1-3-2 16,0-20-20-16,-2-9 21 15,1-9-39-15,-6-5 23 16,1-6 17-16,-3 3-8 0,-3 0 15 16,-2 6 0-16,-4 11 2 15,-1 8 36 1,-1 10-24-16,-2 6 8 0,0 6-4 16,0 2-18-16,0 0-1 15,0 5-17-15,0 14 17 16,0 9-8-16,0 2 14 15,0 4-5-15,0 2 0 16,-5 5 13-16,3-1-13 16,-2 0 0-16,2 0 6 15,2-3-2-15,0-7-4 16,0-2 0-16,0-10-1 16,0-8 6-16,0-6-5 15,0-4 7-15,0 0-6 16,6 0 32-16,7-13-33 0,6-6-10 15,-2-6-9-15,3-5-46 16,1-1 29-16,-2-1-18 16,-1 3 10-16,-2 3 36 15,-5 9 16-15,-2 4-6 16,-7 6 39-16,0 7-22 16,-2 0 7-16,0 0-26 15,2 7 1-15,1 11 9 16,-3 3-3-16,0 4 1 15,0-1 2-15,0-2-1 16,0-1-8-16,5-4-1 16,-1-2 4-16,5-8 9 15,-1-1-12-15,4-4 2 16,1-2 3-16,5 0 4 0,-1 0-3 16,6-10-7-16,-3-10 0 15,3-6-6-15,-4-2-22 16,0-2 0-16,-4 0 25 15,-4 2-21-15,-4 3 23 16,-3 6 1-16,-4 3 0 16,0 3-13-16,0 6 1 15,0 1-17-15,0 4 3 16,0 2-35-16,-13 0 28 16,-3 0 13-16,1 8 20 15,-3 10-13-15,5 5 13 16,3 0 0-16,6 5 41 15,4 0-33-15,0 2 24 0,9 0 2 16,17-2-23 0,3-6 42-16,7-3-51 0,-5-7 12 15,-2-7 0-15,-2-5-10 16,-7 0-8-16,-2-12-3 16,-7-13-122-16,-8-8-143 15,-3-1-296-15</inkml:trace>
  <inkml:trace contextRef="#ctx0" brushRef="#br0" timeOffset="3969.78">4244 1133 491 0,'0'0'318'16,"0"0"-220"-16,0 0-60 15,0 0 28-15,0 0-36 16,0 0-12-16,156-9-18 16,-105 4-18-16,0-5-67 15,-4-2-150-15,-5-2-285 16</inkml:trace>
  <inkml:trace contextRef="#ctx0" brushRef="#br0" timeOffset="6121.97">5777 1460 164 0,'0'0'289'15,"0"0"-164"-15,0 0-60 16,0 0-32-16,0 0 29 16,0 0 79-16,25-19-109 15,-5-3 6-15,3-4 29 16,-4-4-50-16,-1-3 21 15,0-1-1-15,-2-3-31 16,-5 1 37-16,0 0-42 16,0 2 4-16,-7 2-1 0,1 1 5 15,-3 5-9 1,-2 6 0-16,0 4 6 0,0 8 9 16,0 3-13-16,0 0 2 15,0 3 26-15,0 0-24 16,0 1 8-16,0 1-8 15,0 0 3-15,0 0 4 16,0 0-13-16,0 0 0 16,0 0-11-16,0 0 10 15,0 0-1-15,0 3-6 16,0 21 5-16,0 17-10 16,-7 10 13-16,3 12 0 15,2 11-6-15,-2 9 11 0,2 0-5 16,-1-1 0-16,3-3 2 15,0-8-1-15,0-11-1 16,0-11 0-16,0-8 2 16,5-15 6-16,1-9-8 15,-2-9 0-15,-1-8 3 16,1 0 17-16,6-1-4 16,-2-23 13-16,7-6-14 15,-1-11-6-15,-3-3-9 16,-1-8 0-16,-10-3-1 15,0 2-12-15,0 2 1 16,-8 7 11-16,-11 9-16 0,-4 8 16 16,3 9 1-16,7 6 0 15,4 7 2-15,4 2-8 16,5 3 6-16,0 0 0 16,0 0-9-16,0 0 0 15,0-4-1-15,14-3-7 16,8-3 17-16,4-7 0 15,5 0 0-15,-2-2 0 16,-2 1-4-16,0-3 10 16,-4 7-6-16,-8-3 0 15,-1 2 3-15,-8 8 2 16,-1-1-5-16,-5 6 0 16,0 0 7-16,0 2 7 0,0 0-14 15,0 0 0 1,0 0-3-16,0 0-15 0,0 2 14 15,0 12 4-15,0 6-7 16,0 0 11-16,0 1-4 16,0 2 0-16,0 0 3 15,2-2-3-15,2-5 0 16,3-2 0-16,-2-6-4 16,-3-6 8-16,2 0-4 15,1-2 0-15,1 0 3 16,6 0 11-16,3-10-12 15,1-8-2-15,1-4 0 16,-1 0-17-16,-1 0 15 16,-1 2-3-16,-1 4 5 15,1 4-8-15,-5 7 8 0,-5 0 0 16,0 5-5-16,1 0-11 16,2 0 12-16,0 5-3 15,-3 12 3-15,0 4-13 16,-2 2 17-16,1 0 0 15,-1-2-2-15,-2-3 4 16,3-4-2-16,1-1 0 16,-2-8 3-16,3-3 0 15,-1-2 6-15,0 0-9 16,3 0 9-16,2-10 0 16,2-9-18-16,0-5 7 15,3-5-31-15,-1-1 28 0,1 2-18 16,1 0 23-1,-3 7-3-15,-2 7 3 0,-3 7 0 16,-5 2 0-16,0 5 3 16,-2 0-17-16,0 0 7 15,2 0-12-15,2 12 17 16,0 2-9-16,-2-2 11 16,0 5 0-16,2-1 0 15,3 2 8-15,-1 2-6 16,6-1 6-16,1-2 18 15,1-3-23-15,1-4 20 16,-1-3-12-16,3-7-4 16,2 0 19-16,0 0-25 15,1-11 8-15,1-7-9 0,-4-1-68 16,1-2-49-16,-7 1-183 16,-1-4-391-16</inkml:trace>
  <inkml:trace contextRef="#ctx0" brushRef="#br0" timeOffset="7118.22">6912 1206 266 0,'0'0'135'16,"0"0"-135"-16,0 0 0 15,0 0 32-15,0 0 9 16,0 0-26-16,25 32-5 0,-25-29 3 15,2-1 12-15,-2 2 0 16,0 1 29-16,2-5-28 16,-2 5-3-16,3-5 1 15,-3 0-19-15,0 0 15 16,0 0 7-16,0 0 8 16,0 0 28-16,0 0-16 15,0 0 9-15,0 0-10 16,0-10-43-16,0-2 7 15,0 0-4-15,0 2-2 16,-5 0 27-16,-2-2-30 16,2 6 4-16,1 1 8 15,2 0-8-15,-2 5 9 0,-3 0-14 16,-2 0 0-16,-2 0-14 16,-2 8 12-16,1 10-3 15,4 2 1-15,1 4-5 16,3-2 8-16,4 0 1 15,0-1 0-15,0-4 5 16,0-2-4-16,0-8-1 16,0-2 0-16,0-5-13 15,6 0 13-15,7-9 0 16,1-11 1-16,-1-2-3 16,0-2 2-16,-1 2-10 15,1 6 8-15,-2 1-15 0,-2 8 17 16,-2 1-2-16,-1 6-8 15,1 0 7-15,0 0-11 16,-1 0 1-16,3 10 13 16,1 2-8-16,-2 0 8 15,1 0 0-15,3-2 0 16,1 0-2-16,-3-4 6 16,2-2-4-16,-1-4 5 15,1 0 1-15,-2 0 6 16,-1-12 2-16,-2-4-13 15,0-4 12-15,-3-6-11 16,1 0-2-16,-3-6 0 0,0-1 3 16,0-1-3-16,0 3 0 15,0 2 3-15,1 4 1 16,-1 4 1-16,0 2 5 16,1 2 12-16,-1 4-19 15,0 2 20-15,-2 5-12 16,0 4-2-16,0 2 19 15,0 0-25-15,0 0 0 16,0 0-3-16,0 0-24 16,0 5 23-16,0 12-9 15,-2 7 10-15,-5 8-6 16,0 4 8-16,1 7-2 16,4 5 0-16,2-1 8 15,0 2 10-15,0-9-18 16,6-4 4-16,8-6 15 15,1-8-16-15,3-8 1 0,-3-5 0 16,4-9 5-16,-2 0 8 16,1 0-13-16,5-21-3 15,-6-5-1-15,-1-4-29 16,-5-4-81-16,-2-6-142 16,-9-4-326-16</inkml:trace>
  <inkml:trace contextRef="#ctx0" brushRef="#br0" timeOffset="7293.12">6643 1005 795 0,'0'0'104'16,"0"0"-104"-16,0 0-69 15,0 0-300-15</inkml:trace>
  <inkml:trace contextRef="#ctx0" brushRef="#br0" timeOffset="8955.77">6381 967 179 0,'-2'-5'122'0,"0"3"-1"16,2 0-21-16,0 0-13 16,0 1-7-16,0 1 16 15,0-3-49-15,0 3 2 16,0 0 2-16,-2 0-38 16,0 0 13-16,0 0-24 15,2 0 7-15,-3 0-18 16,1 0 8-16,-2 4 1 15,-4 10-10-15,6 0 1 16,2 3 9-16,0 0-4 16,0-3 0-16,2 0-10 15,10-5 14-15,1-5-3 0,-1-4-9 16,1 0 12-16,-2-17 26 16,-4-7-23-16,-7-4 3 15,0 5 25-15,0 3-29 16,-16 5 20-16,1 7-22 15,-3 8-10-15,-3 0 9 16,2 2-79-16,1 22-71 16,3 0-93-16,-2-5-248 15</inkml:trace>
  <inkml:trace contextRef="#ctx0" brushRef="#br0" timeOffset="19116.83">8412 1124 68 0,'0'0'75'0,"0"0"0"16,0 0-52-16,0 0 13 0,0 0 19 15,0 0 4-15,0 0 9 16,0-2-36-16,0 2-14 16,0 0 0-16,0 0-18 15,0 0-2-15,0 0-8 16,0 0 10-16,0 0-1 16,0 2 1-16,0 3 0 15,2-1 4-15,-2 2 3 16,0 0 6-16,3 2 2 15,-3-2-14-15,2-1 26 16,-2-1-27-16,2-1 0 16,-2-1 6-16,2-2 7 0,-2 0-13 15,3 0 20-15,-3 0 9 16,0 0 48-16,0 0-24 16,0 0-7-16,0 0 19 15,0 0-57-15,0-5 5 16,0-4-6-16,0-2-3 15,0 2 19-15,0-1-23 16,0 0 0-16,-3 1 20 16,-1 1-20-16,-1 5 0 15,-1-1-4-15,2-3 21 16,-3 4-28-16,-3 1 11 16,0 0 0-16,-1 2-4 15,-5 0 4-15,5 0-7 0,-3 0 7 16,3 0 0-16,-3 7-1 15,4 4 1-15,-1 3 0 16,1 0-13-16,4 4 6 16,4 0 1-16,2 2 6 15,0 2 0-15,0-1-17 16,0 2 17-16,8-3-2 16,6-2-8-16,3-6 9 15,-3-1 1-15,1-11 4 16,2 0 9-16,-5 0 42 15,9-12-37-15,-3-15-9 16,-3-9 2-16,-1-5-2 16,-5-7-9-16,-5-1 0 15,-4-4 8-15,0-1-13 0,0 4 12 16,0 6-7-16,0 8 29 16,0 6-25-16,-2 6 22 15,-5 6 1-15,5 6-12 16,0 6 30-16,-1 4-34 15,1 2 1-15,2 0-10 16,0 0 5-16,0 0-12 16,0 0 5-16,0 0-11 15,-2 0 0-15,2 3-10 16,0 19 21-16,0 9-5 16,0 8 1-16,0 0 4 15,0 7 0-15,0 0 5 16,0 2-7-16,0-2 2 0,4 1 0 15,6-7-4 1,-2-9 4-16,3-4 0 0,3-11 0 16,-3-6 4-16,-2-6-1 15,2-4-3-15,4 0 11 16,3-6 8-16,5-18-14 16,2-3-10-16,-6 1 2 15,-1-6-36-15,0 5 27 16,0 1-19-16,0 2 18 15,-3 1 9-15,3 7-22 16,-5 4 26-16,-2 7 0 16,-3 3 2-16,-2-1-16 0,-4 3 14 15,3 0-6-15,-1 0 5 16,5 10-20-16,2 7 21 16,-2 1 0-16,1-2 0 15,-2 0 9-15,1-2-7 16,-5-5-2-16,4 3 0 15,-4-3 3-15,0-5-3 16,-2 0 0-16,0-2 3 16,-2-2 4-16,0 0-1 15,0 0-6-15,0 0 25 16,0 0-23-16,0 0 29 16,0 0-17-16,0-10-2 15,0-2-22-15,0-5 10 16,-6 2 0-16,0 1-15 15,-2 0 20-15,2 1-8 0,1 4 3 16,-1 2 0-16,2 4-8 16,-2 1-5-16,2 2 4 15,-3 0 5-15,1 0-1 16,-4 0 4-16,2 14 1 16,-1 3-4-16,0 5-13 15,2 5 17-15,3-3 0 16,4 2-6-16,0-4 2 15,0-5 4-15,0-5 0 16,2-1 3-16,2-9 1 16,4-2 9-16,-2 0-12 15,7-4 37-15,3-20-33 0,5-7 10 16,-6 0-15-16,-5-1 6 16,2 6-3-16,-3 3-3 15,-1 7 0-15,0 4 0 16,-4 5 3-16,1 2-3 15,-3 5 0-15,4 0-13 16,3 0 11-16,5 22-12 16,-1 4 14-16,1 3 3 15,1-1 6-15,-1-6-9 16,1-4 0-16,-4-4 2 16,2-8 6-16,-2-2-4 15,3-4-4-15,-1 0 27 16,5-13-22-16,1-10 15 0,-4-9-18 15,-2-4 7-15,-2-7-6 16,0 1-3-16,-4-6 0 16,2 0-1-16,-5-2 4 15,-1 1-3-15,-1 8 0 16,0 2 2-16,-2 7 24 16,0 13-20-16,0 6 4 15,0 7 7-15,0 6-9 16,0 0-11-16,0 0 3 15,0 0-1-15,0 0-16 16,0 0 17-16,0 0-15 16,0 23 7-16,0 9 1 0,-4 8 7 15,-3 7 0-15,3 6 2 16,4 3-5-16,0-2 3 16,0-1 0-16,0-8-2 15,0-4 7-15,6-9-5 16,1-10 0-16,1-8 3 15,2-6 0-15,-1-7-3 16,4-1 0-16,5 0 15 16,4-1-12-16,0-17-6 15,3-3-12-15,-3-4-84 16,-5-1-20-16,-3 1-129 16,-11 0-191-16</inkml:trace>
  <inkml:trace contextRef="#ctx0" brushRef="#br0" timeOffset="19314.27">9068 942 64 0,'0'0'266'0,"0"0"35"15,0 0-104-15,0 0 5 16,0 0-66-16,0 0-81 16,-29-10-18-16,33 4-31 15,15 3 21-15,2-6-27 16,8 4-23-16,4-1 19 15,8 6-89-15,3 0-88 16,4 0-41-16,-4 0-272 16</inkml:trace>
  <inkml:trace contextRef="#ctx0" brushRef="#br0" timeOffset="21043.28">9505 996 122 0,'0'0'252'0,"0"0"-167"16,0 0-59-16,0 0-5 16,0 0-7-16,0 0-1 15,0 0 12-15,0 0-19 16,0 0-3-16,0 2-2 16,0-2 9-16,0 0-10 15,0 0 5-15,0 3-3 16,0-3 21-16,0 0-2 15,0 0 24-15,0 0 11 0,0 0-23 16,0 0 31-16,0 0-6 16,0 0-7-16,0 0 27 15,0-8-68-15,0-4-8 16,-7 1 17-16,1 1-17 16,-2 5 22-16,2 0-24 15,-1 3 8-15,1 2-18 16,-1 0 10-16,0 0 0 15,-2 0-3-15,-2 12-21 16,2 4 23-16,-2 4-2 16,4 0 2-16,1 3-12 0,1 1 16 15,3-2-3 1,-1-1 0-16,3-3 10 0,0-6-10 16,0-2 0-16,0-8 3 15,0 1 8-15,0-3-8 16,0 0 7-16,0 0 11 15,0-6-14-15,8-10-3 16,0-4-4-16,1-1 1 16,2 2-2-16,1 2 4 15,-4 4-3-15,1 2 0 16,1 8-1-16,-6-2-5 16,-2 5 4-16,2 0-19 15,-2 0 13-15,3 10-6 16,2 12 14-16,-2 4 0 15,-1 2 5-15,0 1 8 0,1-1-13 16,-1-6 6-16,0-8-3 16,-2-4 3-16,-2-8-6 15,3-2 7-15,0 0 0 16,5 0 18-16,3-10 39 16,7-16-60-16,5-4 15 15,-2-5-19-15,4 3-1 16,2 2 0-16,-2 7-24 15,-1 3 22-15,-4 3 3 16,-2 8 0-16,-3 4-19 16,-3 5 17-16,-1 0-4 15,-5 2-1-15,-2 18-15 0,0 4 17 16,-4 4 5-16,0 2 0 16,0 2 2-16,-6 1 0 15,-9-3-2-15,-1-9 0 16,3-9 3-16,2-3-5 15,2-9 4-15,-2 0 22 16,-3-6 43-16,3-20-61 16,3-4 3-16,-1-2-3 15,2-1 2-15,4 8 14 16,3 6-9-16,0 5-9 16,0 7 29-16,0 2-31 15,0 3 10-15,0 2-12 16,0 0 12-16,0 0-24 15,0 0 11-15,0 0-2 0,0 0-13 16,0 12 14-16,0 6 2 16,0 2 0-16,0 2 7 15,3 0-17-15,8-3 10 16,4-2 0-16,-1 0-6 16,1-7 12-16,2-3-6 15,0-4 0-15,8-3 1 16,-1 0-3-16,5 0 2 15,0-8 0-15,-2-7-15 16,0 1 5-16,-5-1-6 16,-4 1 6-16,-3-2-18 0,-3 2 22 15,-4 0-5-15,1 0 11 16,-7 3-7-16,0 2 11 16,-2-2-4-16,0 3 0 15,0 3 5-15,0-4-16 16,0 4 11-16,0 2 0 15,0 1-17-15,0 2 18 16,0 0-1-16,-6 0 0 16,1 0 0-16,-1 0-13 15,-3 5 13-15,2 12-7 16,0 4-8-16,5 4 0 16,2 3 15-16,0 1 0 15,0-4 8-15,0-3-5 0,11-3-3 16,5-3 0-1,-1-4-2-15,1-4 10 0,3-5-8 16,0-3 5-16,-1 0-1 16,3 0 19-16,-4-17-23 15,1-7 5-15,-3-8 4 16,-1-4-1-16,-5-5-8 16,-3-1 0-16,-1-2 2 15,-5 2 0-15,2 4-2 16,-2 5 0-16,0 10-2 15,0 5 12-15,0 8-10 16,2 3 11-16,1 0-5 16,1 1 7-16,-2 0-13 15,1 4 0-15,-1 2 15 0,-2 0-9 16,0 0-6-16,0 0 0 16,0 0-4-16,0 0-8 15,0 0 7-15,0 16 5 16,0 6-11-16,0 8 13 15,0 6-2-15,0 2 0 16,0 5 3-16,0-3-8 16,6-4 5-16,5-5 0 15,-1-4-5-15,0-9 11 16,-3-7-6-16,3-4 0 16,-4-5 2-16,3-2 4 15,2 0-6-15,2-7-22 16,2-12 9-16,2-4-121 0,-1 0-51 15,-6-5-216 1</inkml:trace>
  <inkml:trace contextRef="#ctx0" brushRef="#br0" timeOffset="21271.36">10153 942 59 0,'0'0'261'0,"0"0"-74"16,0 0-24-16,0 0-21 16,0 0-61-16,0 0 10 15,32-12-87-15,-6 10 6 0,5 2-10 16,6-2 5-16,-4 2-3 16,0 0-2-16,-4 0-86 15,-4 0-78-15,-10-3-189 16</inkml:trace>
  <inkml:trace contextRef="#ctx0" brushRef="#br0" timeOffset="23277.15">12277 926 1 0,'0'0'46'16,"0"0"17"-16,0 0 5 0,0 0 5 15,0 0 16-15,0 0-1 16,0-46-11-16,0 43 25 16,0-4-30-16,0 5 8 15,0 0 9-15,0 1-41 16,0-1 16-16,0-1-16 15,0 3-27-15,0 0 27 16,0 0-40-16,0 0 1 16,0 0-7-16,0 0 1 15,0 0-6-15,0 0 0 16,-4 0-10-16,-7 17 3 16,-5 9 10-16,-1 6 0 15,-4 3-4-15,2 3-1 0,1-2 5 16,-3 1 0-16,4-1 7 15,3-5-10-15,1-4 3 16,1-5 0-16,8-8-2 16,2-8 6-16,2-2-4 15,0-4 3-15,0 0 2 16,0-4 45-16,0-16-45 16,10-6-4-16,0-2 1 15,1 0 4-15,-1-2-6 16,-2-3 0-16,3 1 6 15,1 2 1-15,-1-2-3 16,4 0 14-16,-1 4 26 16,-1 7-33-16,-2 4 28 15,-2 5-14-15,-2 4-21 0,-1-1 26 16,2 4-25-16,-2-2-5 16,0 2 0-16,-1 3 3 15,-5 2-3-15,0 0 0 16,0 0-4-16,0 0-9 15,4 16 0-15,4 16 13 16,0 17-7-16,1 4 10 16,3 5-3-16,-4-4 0 15,3-6 2-15,-1-7-14 16,-2-10-5-16,1-4-16 16,-3-10 6-16,-1-6-82 15,-2-8-23-15,-1-3-46 16,-2 0-108-16,0 0-13 0</inkml:trace>
  <inkml:trace contextRef="#ctx0" brushRef="#br0" timeOffset="23491.03">12142 1124 506 0,'0'0'240'0,"0"0"-115"16,0 0-31-16,0 0-55 15,0 0-17-15,0 0-21 0,-2 0 18 16,19 0-19 0,8 0 40-16,6 0-36 0,2 0-4 15,8 0-42 1,-1-3-54-16,2-1-104 0,1-3-226 16</inkml:trace>
  <inkml:trace contextRef="#ctx0" brushRef="#br0" timeOffset="24026.64">12588 1028 277 0,'0'0'353'16,"0"0"-232"-16,0 0-76 15,0 0 3-15,0 0 30 0,0 0-27 16,-2 0-10-16,17 0 11 15,10 0-40-15,1 0 16 16,8 2-25-16,-1 0 2 16,0 0 0-16,3 1-5 15,-3-3-5-15,-2 0-17 16,-2 0-40-16,-6 0 33 16,-7 0-5-16,-7 0-4 15,-9 0 29-15,0-3 7 16,0-3-9-16,0-2-6 15,-5-2-11-15,-11 2 22 16,1 0 2-16,-1 0-4 0,-1 3 7 16,-4 0 2-16,5-1 13 15,-3 3 26-15,5-2-31 16,5 1 23-16,1 2 6 16,6 1-2-16,-1-2 36 15,3 3-30-15,0 0 13 16,-2 0 1-16,2 0-41 15,0 0 8-15,0 0-23 16,0 0 9-16,0 0-14 16,0 0 5-16,0 0-10 15,0 10 6-15,0 14-8 16,-3 13 11-16,3 0 1 16,0 5-57-16,0-1 7 0,0-4-66 15,0-11-29 1,14-6-49-16,7-15-261 0</inkml:trace>
  <inkml:trace contextRef="#ctx0" brushRef="#br0" timeOffset="24439.86">13165 866 262 0,'0'0'324'0,"0"0"-215"16,0 0-42-16,0 0 10 0,0 0-17 15,0 0 13 1,0-3-16-16,0 3-15 0,0 0 42 16,0 0-36-16,2 0-14 15,-2 0-26-15,0 0-8 16,3 3-3-16,-3 17-5 15,0 10 8-15,0 4-1 16,0 2 2-16,0-2-1 16,0 1 0-16,0-5 4 15,0-2-4-15,0-2 0 16,0-5 2-16,0-1-1 16,0-6 2-16,0-5-3 15,0-1 0-15,0-6-6 16,0 0-39-16,0-2-39 15,0 0 7-15,0-6 38 0,0-16-191 16,0-6-106-16,0-4 9 16</inkml:trace>
  <inkml:trace contextRef="#ctx0" brushRef="#br0" timeOffset="24936.39">13165 948 60 0,'0'0'164'0,"0"0"-1"16,0 0-33-16,0 0 3 15,0 0 19-15,0 0-49 16,-20-45-8-16,20 38 0 16,0-3-44-16,0 1-11 15,13-5-33-15,5 2 1 0,2-3 11 16,2 5-19-16,0 3 0 16,3 2-3-16,-2 5-5 15,-4 0 8-15,-1 5 0 16,-1 14-2-16,-5 6-13 15,-3 2 12-15,-9 6 3 16,0 2 0-16,-29 5 0 16,-11 3 0-16,0-1 0 15,0-6 0-15,11-9 2 16,11-9-2-16,12-9-15 16,6-9 5-16,0 0 10 15,19-16 5-15,15-10-5 16,4-3 0-16,0 5-13 0,0 5 15 15,-3 4-2-15,-6 5 0 16,-2 4-6-16,-7 6-2 16,-5 0 2-16,-3 4-2 15,-7 16-2-15,-3 6 1 16,-2 2 9-16,0 2-1 16,-14-2 8-16,-3-1 0 15,0-7-7-15,4-5 3 16,2-10-1-16,4-1-2 15,3-4-57-15,-5 0-59 16,3 0-112-16,-6-20-320 16</inkml:trace>
  <inkml:trace contextRef="#ctx0" brushRef="#br0" timeOffset="25647.37">12069 983 87 0,'0'0'101'0,"0"0"-6"16,0 0 6-16,0 0-35 16,0 0 13-16,0 0-9 15,4-89-47-15,-4 81 10 16,0-1 5-16,0 4-17 15,0-2 57-15,0 2-6 16,0 1-25-16,0 2 32 16,-2-1-55-16,2 3 8 15,0 0-14-15,-2 0-16 16,2 0 5-16,-4 0-7 16,4 0-3-16,-4 0-9 15,-5 0 0-15,-1 0 12 16,-6 12 0-16,-2 7 7 0,-2 8-2 15,0 6 0-15,0 9-5 16,0 8 42-16,-1 6-33 16,8 5 21-16,9-1-12 15,4 0-11-15,0-4 5 16,29-6-12-16,24-6 0 16,23-9-6-16,24-14 6 15,23-10-98-15,9-11-123 16,-3-14-413-16</inkml:trace>
  <inkml:trace contextRef="#ctx0" brushRef="#br0" timeOffset="26368.95">13631 770 88 0,'0'0'236'0,"0"0"-49"16,0 0-70-16,0 0-15 16,0 0 45-16,0 0-52 15,-13-23-31-15,13 23 10 16,0 0-45-16,0 0 17 16,0 0-23-16,0 0-19 15,0 0-8-15,2 14-9 16,13 21 13-16,5 15 2 0,-4 18 9 15,-9 8-11-15,-7 5 0 16,0-6 4-16,-16-6-2 16,-11-7-2-16,-4-9 0 15,-5-12-7-15,3-5 2 16,4-9-44-16,4-12-83 16,12-15-207-16</inkml:trace>
  <inkml:trace contextRef="#ctx0" brushRef="#br0" timeOffset="50317.73">15307 940 86 0,'-2'-5'98'0,"2"0"-5"15,0 1-15-15,0 2-9 16,0 1 21-16,0-4-49 16,0-1 23-16,0 0-17 15,0-2-34-15,0 0 53 16,0 0-54-16,0 3 23 15,0-4 6-15,0 4 11 16,0-4-28-16,0 3-9 16,0 2-11-16,0 2 34 15,0 0-38-15,0 2 11 16,0 0-2-16,0 0-1 16,0 0-2-16,0 0-6 15,0 0 0-15,0 0-10 0,0 0 4 16,0 4-6-16,0 22 7 15,-2 10 8-15,2 8-3 16,-3 8 1-16,3 6 5 16,0 4 15-16,0 1-14 15,0-1 11-15,0-2-7 16,0-4-1-16,3-7-2 16,1-10-8-16,0-6 0 15,1-13 0-15,0-6 2 16,-1-6-4-16,-2-6-6 15,0-2-63-15,1 0-1 16,1 0-29-16,2-5 10 0,0-16-191 16</inkml:trace>
  <inkml:trace contextRef="#ctx0" brushRef="#br0" timeOffset="50631.55">15285 1097 293 0,'0'0'185'16,"0"0"-26"-16,0 0-40 16,0 0-39-16,0 0 2 15,0 0-43-15,5-121-36 16,12 112-6-16,5 4 3 16,3 3-1-16,-2 2-7 15,-2 0 5-15,-3 12 3 0,-2 10-3 16,-7 4 1-16,-2 0-1 15,-7 4-24-15,0-1-35 16,-2-3 49-16,-19-4 1 16,-1-4 12-16,-2-4 0 15,3-5 0-15,3-6-10 16,7-3 8-16,5 0-22 16,6 0-4-16,0-8-184 15,13-13-190-15</inkml:trace>
  <inkml:trace contextRef="#ctx0" brushRef="#br0" timeOffset="51419.02">15706 1064 101 0,'0'0'67'0,"0"0"16"16,0 0-41-16,0 0-8 15,0 0 7-15,0 0-15 16,9 0 4-16,-9 0 48 16,0 0-5-16,0 0 8 0,0 0-12 15,0 0-25-15,0 0 19 16,0-4-47-16,0 3-16 15,0-3 0-15,0 0-5 16,-7 1 5-16,0-1 15 16,1 1-12-16,-3-1-4 15,3-1 1-15,-4 3 0 16,2 0-2-16,-1 1 3 16,-1 1-1-16,2 0 0 15,1 0-8-15,-1 0-1 16,-2 0 6-16,4 5 3 15,-3 7-11-15,-1 7 4 16,4 1 6-16,4-1 0 0,0 3 1 16,2-1 2-16,0-3 2 15,0-1-1-15,0-3 10 16,2-3-13-16,4-3-7 16,2-6 0-16,0-2 7 15,1 0 45-15,5 0-28 16,-1-16-13-16,1-6 11 15,-1-7-6-15,-3-4-12 16,0-4 3-16,-6 0 0 16,1-2 4-16,-3 2-4 15,-2 0 0-15,2 7 3 16,-2 6 4-16,2 4 3 0,-2 6 4 16,0 5-14-1,0 6 27-15,0 1-27 0,0 2 5 16,0 0-10-16,0 0 0 15,2 0 3-15,-2 0-9 16,0 0-22-16,2 5 24 16,-2 18-4-16,3 5 13 15,1 11-8-15,-1 2 10 16,4 3-2-16,-1-2 0 16,3 0 8-16,0-3-7 15,-2-5-1-15,-1-3-14 16,-2-10-49-16,-4-3-89 15,3-10-119-15,-1-8-100 16</inkml:trace>
  <inkml:trace contextRef="#ctx0" brushRef="#br0" timeOffset="51761.76">15987 1055 225 0,'0'0'229'0,"0"0"-229"16,0 0 11-16,0 0-11 15,0 0 20-15,0 0 19 16,-4 72-39-16,4-63 4 16,0-2 26-16,2-5 0 15,5-2 5-15,-3 0 40 0,2 0-18 16,1 0-18-16,-2-14-17 15,0-4-18-15,-5 2 21 16,0 0-10-16,0 4 8 16,-3 6-11-16,-11 2-12 15,-5 4 0-15,-1 0-3 16,-1 4-53-16,4 14-37 16,5 0-34-16,10 0-153 15,2-6 86-15</inkml:trace>
  <inkml:trace contextRef="#ctx0" brushRef="#br0" timeOffset="53850.26">16557 970 62 0,'0'0'107'16,"0"0"57"-16,0 0-49 15,0 0-18-15,0 0 4 16,0 0-52-16,-4-15-6 15,4 15 7-15,0 0-34 16,0 0 7-16,0 0-23 16,0 0-7-16,0 0 0 0,0 10 7 15,0 6 0-15,2-3-1 16,0 3 10-16,4-1-9 16,-4-3 0-16,2-3 2 15,-2-3-6-15,-2-3 4 16,0-2 0-16,0-1 8 15,2 0-7-15,3 0 32 16,1-14-29-16,2-8 4 16,-2-2-16-16,-2-2 1 15,-2 4-1-15,-2 2 5 16,0 6-1-16,0 2 4 0,0 4 0 16,0 4 2-1,0 2 25-15,0 2-27 0,-6 0-13 16,-6 0 7-16,4 6-14 15,-5 14 19-15,-3 1-11 16,3 11 12-16,-1 2 6 16,3 2 4-16,4 3 5 15,5 0-4-15,2-3-3 16,0-4-8-16,7-4 0 16,8-8 11-16,1-6-27 15,-1-7 29-15,3-4-13 16,3-3 0-16,-2 0 4 15,4-12 4-15,-1-8-8 16,0-2-16-16,0-4 13 16,-3 2-25-16,0-3 18 0,-1 4 7 15,-5 3 6 1,-1 3 2-16,-6 5 15 0,-1 6-13 16,-5 4 27-16,0 2-23 15,0 0-11-15,0 0-4 16,0 7-40-16,0 8 44 15,-9 7 0-15,3-1 3 16,1 3 6-16,0-2 0 16,5 3 4-16,0-4-8 15,0-1-4-15,0 0 15 16,10-2-16-16,0-6 0 16,4-4 1-16,-3-3 1 0,4-5-2 15,1 0 30-15,3-7-26 16,-4-11 13-16,-2-6-17 15,-2-5-15 1,-6 0 7-16,-5-5-17 0,0 1 11 16,0 4 10-16,0 3-4 15,-7 5 8-15,-5 7-1 16,2 4 1-16,-1 6 17 16,-1 3-17-16,-1 1-6 15,-3 0 4-15,1 5-8 16,1 12 5-16,3 2 5 15,3 4 0-15,0-2 17 16,6 4-13-16,2-1 3 16,0-3 1-16,0-1-7 15,5-6 7-15,8-2-8 0,0-5 2 16,3-7 0-16,3 0 9 16,0 0 5-16,6-8 0 15,2-12-9-15,-1-2-1 16,3-2-6-16,-4 0 0 15,-3 4-22-15,-4-1 27 16,-3 6-5-16,-1 4 0 16,-5 5 7-16,-3 5 9 15,-4-1-16-15,-2 2 4 16,0 0-14-16,2 0-4 16,1 12 14-16,-3 10 27 15,0 4-25-15,0-1 12 0,3-1-14 16,-1 1 0-16,0-7 3 15,-2-4 0-15,2-6-6 16,-2-4-6-16,2-4-8 16,5 0 17-16,5 0 2 15,3-18 1-15,1-6-6 16,1-3-15-16,-1 0 11 16,-1 1-12-16,1 0-6 15,-1-1 22-15,1 3-9 16,-1 2 12-16,-1 2-6 15,-3 6 22-15,-2 7-12 16,-5 2 13-16,-4 3-16 16,0 2 7-16,3 0-8 0,-3 0 0 15,0 21-8 1,0 4 18-16,0 8-3 0,0-1 6 16,0-1-1-16,7-2 32 15,4-5-11-15,2-8-7 16,3-4 33-16,4-3-43 15,-1-9 14-15,4 0-11 16,-3 0-13-16,3 0 1 16,1-16-7-16,-2-2-52 15,-1-4-48-15,-2-1-139 16,-3-2-371-16</inkml:trace>
  <inkml:trace contextRef="#ctx0" brushRef="#br0" timeOffset="55359.26">17674 1013 453 0,'0'0'288'15,"0"0"-186"-15,0 0-58 16,0 0-42-16,0 0 9 16,0 0-22-16,2-5 11 15,-2 5-6-15,0 0-6 16,0 0 14-16,0 0-2 15,0 0 0-15,0 2 5 16,0 4 0-16,0-2-5 0,0 3 0 16,0-4 0-1,0-1 7-15,0 0-7 0,0-2 0 16,0 0 5-16,0 0 5 16,0 0-8-16,0 0 2 15,0 0 35-15,0-7-15 16,0-10-14-16,0 1-10 15,0 1 2-15,0-2 19 16,0 3-9-16,0 4 14 16,0 2 8-16,0 2-29 15,0 6 0-15,-4 0-5 16,-5 0-1-16,-1 0-13 16,-4 0 14-16,3 11 0 15,-1 1-8-15,4-3 12 0,-1 4-4 16,-1 1 0-16,4 4 0 15,-1 4-5-15,5 3 5 16,2 5 0-16,0 1-2 16,0-4 10-16,5 0-8 15,11-7 0-15,1-6 4 16,3-6 9-16,3-7-12 16,1-1 6-16,0 0-7 15,5-15-16-15,0-12-16 16,-2-4-5-16,0-3-19 15,-2-1 27-15,-6 1-17 16,2 6 46-16,-3 2 0 16,-3 8 6-16,-1 8 27 0,-6 4-10 15,-1 4-10-15,-1 2 25 16,-1 0-34-16,0 0 4 16,-1 0 13-16,1 0-16 15,1 4 27-15,-2 7-14 16,-1 1-13-16,-3-3 21 15,0 3-23-15,0-4-3 16,0 1 0-16,0-1 5 16,0-5-5-16,0 4 0 15,0-5-2-15,0 0-5 16,0-2-10-16,0 0 17 16,0 0-5-16,0 0 15 0,0 0-10 15,0 0 0-15,0 0 7 16,0-2-2-16,2-7-5 15,-2 1 0-15,0 1 0 16,0-4-9-16,0 4 8 16,0-2 1-16,0 4 0 15,-5 3-14-15,-1 0 14 16,-3 2 0-16,0 0-8 16,-2 0-3-16,-2 4 11 15,-1 13-3-15,3 7 3 16,-3 3-11-16,4 2 11 15,1 2 0-15,5-4-3 16,-2-3 6-16,6-5-3 0,0-6 0 16,0-2-8-1,0-8 0-15,0-3-12 0,0 0 11 16,6 0 0-16,4-7 9 16,3-9-2-16,-1-9-11 15,3 1-16-15,1-3 24 16,-1 1-10-16,-1 5 15 15,-3 7 21-15,-2 7-20 16,-2 3 14-16,0 4-10 16,-3 0 1-16,2 0-2 15,1 5 3-15,-2 15-7 16,4 5 14-16,-3 1-10 0,5-3 6 16,1 0-10-1,1-8 7-15,-1-4 6 0,1-2-10 16,-3-9 3-16,4 0 5 15,-1 0-7-15,3-7 7 16,-1-15-11-16,1-7 7 16,0-1-12-16,-5-7 5 15,-2-8 0-15,-3-3-3 16,-3-4 1-16,-1 5 2 16,0 3 12-16,-2 13-1 15,3 9 33-15,-3 8-28 16,0 6 2-16,0 4 4 15,0 4-15-15,0 0-14 16,0 0 7-16,0 0-17 16,0 0 11-16,0 2-13 15,0 16 19-15,-3 7-1 16,-4 9 1-16,5 5 0 0,2 5 0 16,0 4 2-16,0 0 1 15,0-2-1-15,2-3-2 16,8-8 0-16,-4-4 5 15,1-9-5-15,-3-10 0 16,3-5-12-16,2-4 12 16,2-3-40-16,5 0 18 15,4-3 0-15,0-11-69 16,-1-3-103-16,-5-7-260 16</inkml:trace>
  <inkml:trace contextRef="#ctx0" brushRef="#br0" timeOffset="55546.17">18167 974 62 0,'0'0'568'15,"0"0"-315"-15,0 0-95 16,0 0-37-16,0 0-73 16,0 0 22-16,40-14-70 15,-6 6 7-15,1 3-7 16,3 0-32-16,-3 1-26 15,-2 1-151-15,-10 3-235 16</inkml:trace>
  <inkml:trace contextRef="#ctx0" brushRef="#br0" timeOffset="56512.78">15078 788 25 0,'0'0'176'16,"0"0"0"-16,0 0-86 15,0 0 3-15,0 0-19 16,0 0-5-16,4-50 17 16,-4 43-25-16,0 2-1 0,0 1 16 15,0 2-41-15,0 2 4 16,0 0-39-16,0 0 12 16,0 0-24-16,-2 0 2 15,-10 0 10-15,-3 18-5 16,-3 10 4-16,-2 11 1 15,0 12 4-15,2 14-2 16,5 4 47-16,6 7-37 16,7-1 4-16,0-5 13 15,5-4-29-15,22-8 0 16,10-10-6-16,19-8 6 16,13-12-4-16,12-12-81 15,3-13-60-15,-2-3-202 0</inkml:trace>
  <inkml:trace contextRef="#ctx0" brushRef="#br0" timeOffset="57391.12">18627 619 169 0,'0'0'132'16,"0"0"-39"-16,0 0-3 15,0 0 7-15,0 0-40 16,0 0 43-16,-54-52-4 0,54 52-40 16,0 0 16-16,0 0-23 15,0 0-49-15,0 7 0 16,9 27-19-16,11 13 19 15,7 13 23-15,-3 9-9 16,-2 3 11-16,-10 4-22 16,-12 5 6-16,0-4 3 15,-29-7-7-15,-4-9-5 16,-2-13 7-16,6-10-3 16,10-8-8-16,3-9-84 15,11-11-95-15,5-10-151 16</inkml:trace>
  <inkml:trace contextRef="#ctx0" brushRef="#br0" timeOffset="59242.11">14102 1180 13 0,'0'0'43'0,"0"0"60"15,0 0 7-15,0 0-42 16,0 0-30-16,0 0 9 0,0-3 17 16,0 3-44-16,-6-2-17 15,-2 2 9-15,-5 0-7 16,-6 0 25-16,-1 0-3 16,-4 0-20-16,0 0 41 15,1 0-19-15,3 0-5 16,9 0 33-16,4 0-13 15,5 0 17-15,2 0 11 16,0 0-29-16,0 0 0 16,22 0-39-16,12 0 13 15,17 0 2-15,7 5-7 16,6 2-12-16,3 0 0 16,-1-2 2-16,-6-1-12 15,-12-2-1-15,-7-2 6 0,-13 0-5 16,-10 0 15-16,-9 0-5 15,-4 0 0-15,-3 0 4 16,-2 0 11-16,0 0-15 16,0 0 6-16,0 0 27 15,0 0-33-15,0 0 13 16,0 0-10-16,0 0 2 16,0 0-2-16,0 0-3 15,0 0 0-15,0 0 9 16,0 0-9-16,0 0 0 15,0 0-1-15,0 0 4 16,0 0 4-16,0 0-7 16,0 0 0-16,0 0 5 0,0-6 3 15,0-4-9 1,0-2 1-16,-7-5 0 0,-2 2-4 16,1-1 4-16,-2-3 0 15,-1 6-13-15,-2 1 6 16,1 1 7-16,2 8 0 15,3-2 13-15,3 3 12 16,2 2-25-16,2 0 1 16,0 0-2-16,0 0 1 15,0 0-2-15,0 0-9 16,4 0-12-16,13 0 23 16,6 0 10-16,2 2-10 0,-8 3 10 15,-3 0-10 1,-8 2-7-16,-6 2-9 0,0 5-24 15,0 7 28-15,-4 3-16 16,-12-2 28-16,-1-1 4 16,3-6 1-16,5-3-10 15,3-2-42-15,6-3-78 16,0-4-59-16,0-1-167 16,2-2 13-16</inkml:trace>
  <inkml:trace contextRef="#ctx0" brushRef="#br0" timeOffset="60403.85">13940 1205 90 0,'0'0'101'0,"0"0"-50"16,0 0 8-16,0 0 18 16,0 0-2-16,0 0-26 15,-35 0 20-15,35 0 6 16,0 0 30-16,9 0-41 15,15 0-31-15,12 0 18 16,9 0-38-16,9 0 11 0,6 0-24 16,4 0 4-16,-1 0 11 15,-3 0-15-15,-10 0-2 16,-9-2-2-16,-14-2-9 16,-12 2 13-16,-6 2 0 15,-9-3 3-15,0 3-2 16,0 0 8-16,0 0 5 15,0 0 7-15,0 0-17 16,0 0 14-16,0 0 7 16,0 0-12-16,0 0 32 15,0 0-33-15,0 0 2 16,0 0 0-16,0 0-6 16,0 0-8-16,0 0 0 0,0 0 2 15,0 0 5-15,0 0-7 16,0 0 0-16,0 0 0 15,0 0-2-15,2 0 2 16,3 0 0-16,2 0 5 16,-3 0 2-16,0 0-7 15,-1 0 0-15,-3 0 0 16,0 0-1-16,0-3 1 16,0 3 0-16,0 0-4 15,0-2-3-15,0-2-17 16,-7-1 24-16,-2-4-8 15,-2 1-4-15,0 0 10 16,0 1-1-16,-1 0 2 0,4 2-1 16,-1 0 4-16,5-2 0 15,-4 4-2-15,6 1 9 16,0 0-9-16,2 2 11 16,0 0-8-16,0 0 3 15,0 0-6-15,0 0-15 16,12 0-11-16,7 2 24 15,10 10 2-15,0 0 0 16,2 2 4-16,-4-4-6 16,-4-2 2-16,-8-3-5 15,-9-2 3-15,-2-1-17 16,-4-2-1-16,0 0-20 16,0 0-20-16,-8 0 60 15,-5 2 17-15,-3-2-11 0,-1 4-6 16,3-1 9-16,-1 2-9 15,1 2 15-15,-1 6-9 16,-1 6 30-16,-2 4-20 16,2 3 2-16,1 2 22 15,-1-1-35-15,8-4 8 16,-1-7-11-16,5-4 3 16,0-3-10-16,4-8-12 15,0-1-67-15,0 0-7 16,0 0-49-16,10-12-156 15</inkml:trace>
  <inkml:trace contextRef="#ctx0" brushRef="#br0" timeOffset="121742.23">20635 863 92 0,'0'0'132'0,"0"0"-49"16,0-3 19-16,0 1-11 0,0 0-25 16,0-3-16-1,0 2 22-15,0-3-35 0,0-5-17 16,0 2 26-16,0-3-12 16,0-2 13-16,-4 2-2 15,-2-2-9-15,2 4 8 16,0-1-8-16,4 4-1 15,-2 0 3-15,2 6-17 16,0-2 5-16,0 3-2 16,0 0-18-16,0 0-6 15,0 0-19-15,2 11 8 16,16 15 7-16,13 11 7 16,0 2-3-16,9-1 0 0,-2 1-6 15,-2-5 6-15,-4-10 7 16,-13-5-6-16,-5-7 2 15,-8-7 1-15,-4-4-1 16,-2-1 0-16,0 0 2 16,0 0-5-16,0 0-2 15,0-15-69-15,0-7-59 16,0-2-72-16,0-1-41 16,0-2-77-16</inkml:trace>
  <inkml:trace contextRef="#ctx0" brushRef="#br0" timeOffset="122027.98">20887 699 59 0,'0'0'102'15,"0"0"4"-15,0 0-7 16,0 0 26-16,0 0-16 16,0 0-31-16,14-76 0 15,-12 74-30-15,-2 2 2 16,0 0-36-16,0 0-14 15,0 0-20-15,0 10-27 16,0 16 47-16,-16 13 19 16,-5 3 4-16,0 5-13 15,-6 2 5-15,0-1-12 16,0-2 0-16,0-4 4 16,5-4-7-16,4-12-3 0,10-9-57 15,8-9-59-15,0-8-93 16,4 0-170-16</inkml:trace>
  <inkml:trace contextRef="#ctx0" brushRef="#br0" timeOffset="122367.77">21025 996 235 0,'0'0'296'15,"0"0"-142"-15,0 0-37 16,0 0 7-16,0 0-24 16,0 0-62-16,-2 0-16 15,15 0 9-15,5 0-10 16,6 0 15-16,9 0-19 15,6 0-7-15,1 0 3 16,-7 0-12-16,-6-2 3 16,-9 2-4-16,-5 0-6 15,-4 0-21-15,-2 0-78 16,-2 0-79-16,-3 0-139 0,2 0-167 16</inkml:trace>
  <inkml:trace contextRef="#ctx0" brushRef="#br0" timeOffset="123811.91">21634 860 118 0,'0'0'108'0,"0"0"-23"0,0 0-32 16,0 0 44-16,0 0 8 15,0 0-36-15,29-9-10 16,-27 9-10-16,-2 0-3 16,2 0 12-16,-2 0-15 15,0 0-16-15,2 0-18 16,-2 0-9-16,0 0 0 15,0 0-1-15,2 0-2 16,3 0 2-16,-3 0 2 16,0 0 1-16,0 0-1 15,0 0 0-15,-2 0 7 16,0 0-5-16,0 0 7 16,0 0 14-16,0 0 16 15,0-7 1-15,0-1-29 0,0-2-10 16,0 0-2-16,0-1 0 15,0-1 9-15,0 3-6 16,0 1 33-16,0 3-23 16,0 2-7-16,0-1-3 15,-2 1-6-15,0 2 2 16,2 1-1-16,-4 0-6 16,-3 0-5-16,-4 0 12 15,-2 0-7-15,-4 4 4 16,2 5 2-16,-1 8-2 0,1-1 4 15,-1 4-1 1,3 0-5-16,5 4 5 16,-2 0-6-16,6 0-9 0,1 2 5 15,3-1-18-15,0-6 15 16,0-2-9-16,0-6 8 16,0-4 5-16,7-5-20 15,7-2 30-15,3 0 19 16,6-7-5-16,-1-15 4 15,1-2-11-15,-2-1-3 16,-5-1 2-16,-3-1-6 16,1 1-12-16,-3 4 1 0,-2 2 9 15,-2 6 2 1,-3 4 3-16,-1 1 2 0,-1 6 20 16,0 3-21-16,-2 0-4 15,0 0-4-15,0 0-27 16,0 15 19-16,0 6 9 15,0 4 6-15,0 1 0 16,0 0-3-16,0 1 2 16,2-1-1-16,7-6-1 15,5-2 0-15,-1-6-6 16,3-3 15-16,1-9-4 16,6 0 2-16,1-2 1 15,1-23-8-15,-4-7-6 16,-2-3-4-16,-1-9 9 15,-7 3 2-15,0-5 8 0,-2 0-1 16,-5 4 5-16,-1 2 18 16,-1 11-11-16,-2 14-1 15,0 3 5-15,0 12-21 16,0 0-3-16,0 0-14 16,0 0-7-16,0 0 7 15,0 9 2-15,0 7 12 16,0 6-1-16,0 5 2 15,0 1-2-15,0 6 2 16,0 0-1-16,0 4 2 16,0-1 1-16,0 0-4 15,0-1 1-15,0-4 0 16,0-4 1-16,0-10 0 16,0-5-2-16,0-10 1 0,4-3-8 15,5 0 8-15,9 0 17 16,5-16 14-16,8-12-11 15,0-6-20-15,0-3 1 16,-4 0-6-16,-6-1-10 16,-2 2 5-16,-8 2 2 15,-4 2 8-15,-5 4 3 16,-2 6 9-16,0 3 10 16,0 7-8-16,0 7-5 15,0 3-6-15,0 2-6 16,0 0-2-16,0 0 0 15,0 0 5-15,0 0-6 16,0 0 5-16,-9 7-9 16,-2 14 9-16,0 4-2 0,-1 10-3 15,4 5 6-15,5 2 2 16,3 1 18-16,0 2 5 16,0-6-4-16,3-5-6 15,15-7-13-15,3-8 2 16,8-9 16-16,10-7-20 15,-1-3-24-15,1 0-74 16,-5-23-124-16,-9-13-498 16</inkml:trace>
  <inkml:trace contextRef="#ctx0" brushRef="#br0" timeOffset="124054.77">22423 603 585 0,'0'0'238'16,"0"0"-42"-16,0 0-76 15,0 0-64-15,0 0-49 16,0 0-7-16,42-8-6 16,-20 65-4-16,-2 15-3 15,-8 9-41-15,-12 4 8 16,-5 1-23-16,-38-3-15 15,-23-7-60-15,-24-17-137 0,-18-14-138 16</inkml:trace>
  <inkml:trace contextRef="#ctx0" brushRef="#br0" timeOffset="124583.61">20328 477 86 0,'0'0'246'0,"0"0"-13"16,0 0-96-16,0 0 6 0,0 0-31 16,0 0-37-16,17-33-43 15,-17 33-32-15,0 12-31 16,-7 25-9-16,-9 16 40 16,1 12 39-16,2 9-24 15,-1 5 5-15,10 5 6 16,4 3-7-16,0-4-13 15,20-2 0-15,12-9 1 16,7-12-13-16,11-14 6 16,7-10-61-16,13-18-46 15,3-18-191-15</inkml:trace>
  <inkml:trace contextRef="#ctx0" brushRef="#br0" timeOffset="129337.01">2068 2803 43 0,'0'0'131'16,"0"0"-28"-16,0 0 26 15,0 0-54-15,0 0 12 16,0 0-2-16,0 0-38 16,-17-22-4-16,14 22-4 15,-4 0-5-15,-4 0-14 16,-3 0-18-16,-1 0 6 0,-7 0 2 16,-5 0 5-16,-4 0 1 15,-5 0-7-15,-1 3-6 16,3 4 6-16,5-2-7 15,9 2 14-15,11-3 13 16,7-4-11-16,2 0 51 16,0 0 2-16,7 0-26 15,28 0-20-15,17-2-7 16,14-7-1-16,11-3-10 16,-2 1 0-16,-11 5-5 15,-12 0-2-15,-19 2-15 16,-14 2-8-16,-13-1-34 15,-6 3-12-15,0 0-28 0,-2 0-85 16,-23 0 51-16,-2 15 36 16,-4-1-73-16,4 1-17 15,3-2 12-15</inkml:trace>
  <inkml:trace contextRef="#ctx0" brushRef="#br0" timeOffset="129373.99">2068 2803 128 0</inkml:trace>
  <inkml:trace contextRef="#ctx0" brushRef="#br0" timeOffset="129532.9">2068 2803 128 0,'-6'22'256'0,"6"-22"-24"0,0 0-88 0,0 0 16 0,0 0-52 15,0 0-58-15,-9-4-14 16,7 4-24-16,-1 0-12 16,-4 9-23-16,-6 24 19 15,-1 13 3-15,-3 8-3 0,3 8 4 16,1 0 0 0,5-5 1-16,-2-3-1 0,3-6-10 15,5-3-36-15,2-12-68 16,0-7-59-16,0-16-175 15</inkml:trace>
  <inkml:trace contextRef="#ctx0" brushRef="#br0" timeOffset="130133.36">2101 3232 217 0,'0'0'246'0,"0"0"-229"15,0 0 10-15,0 0 72 16,0 0-41-16,0 0 29 0,0 31-51 16,0-31 14-16,0 0 40 15,3 0 42-15,4-3-11 16,-1-19-63-16,3-6-53 16,2-6 4-16,-4-3 8 15,0-2-12-15,1 1-1 16,-1 6-4-16,-2 4 0 15,-3 7 4-15,0 10-4 16,-2 4 0-16,0 7-1 16,0 0-11-16,0 0-4 0,0 12-13 15,0 12 29 1,0 5 3-16,0-5-3 0,0-2-1 16,0-6 0-16,0-6-12 15,5-2 10-15,1-6-18 16,3 1-1-16,3-3 5 15,-2 0 17-15,3 0 2 16,1-12-2-16,-3-1-12 16,-1 1 11-16,-2 2 0 15,-3 1 1-15,-1 7 3 16,-4-3-3-16,0 5-1 16,0 0 1-16,0 0-43 15,0 14-58-15,0 12 92 16,-9 4 9-16,1 6 10 15,2 2-1-15,4-2 3 0,2-6 24 16,0-3-5-16,0-5-4 16,16-8-27-16,-1-4 4 15,4-9 14-15,3-1 3 16,0-3-12-16,5-22-9 16,-3-6-99-16,1-4-93 15,-2 0-259-15</inkml:trace>
  <inkml:trace contextRef="#ctx0" brushRef="#br0" timeOffset="131476.39">2570 3098 292 0,'0'0'115'0,"0"0"-31"16,0 0 13-16,0 0-39 0,0 0-32 15,0 0 3-15,13 10 22 16,-13-8-35-16,0 1-4 15,2-3 10-15,-2 0-9 16,0 0-8-16,0 0-1 16,0 0-4-16,0 0 12 15,2 0 3-15,-2 0 32 16,0 0 26-16,0 0-2 16,0-9-38-16,0-5-16 15,0-2-8-15,0-1 16 16,0 3-22-16,0 5 1 15,0 0-4-15,-4 5-3 16,-5 1 0-16,1 3-12 0,-2 0 15 16,-1 0-2-16,0 0 2 15,-2 5-5-15,0 11 5 16,1 5-7-16,1 3 7 16,3 2-2-16,-2 2 1 15,6-2-2-15,-1 1 3 16,3-4-2-16,2-3 0 15,0-6-2-15,0-4 4 16,0-4 0-16,4-6 1 16,5 0 20-16,1 0-5 15,0-6-2-15,3-12-7 16,1-5-7-16,-1-6-3 0,1-3 2 16,-1-2-9-16,1-1 5 15,-1 5 1-15,-7 8 4 16,2 12 1-16,-6 6 7 15,-2 4-5-15,0 0-3 16,0 0-26-16,0 14-1 16,0 11 27-16,0 5 2 15,-7 2 3-15,0 2-4 16,5 1 12-16,0-4-3 16,2-3-5-16,0-3 4 15,0-8-8-15,4-4 4 16,8-8 7-16,1-5-9 15,0 0 9-15,3 0 3 0,6-19-10 16,0-8-2-16,-2-5-3 16,3 0-7-16,-8-4 5 15,3-1-2-15,-5 2 3 16,-1 3 1-16,-3 7 0 16,-5 11 3-16,0 7-2 15,-2 5 6-15,-2 2-7 16,0 0-4-16,0 0-12 15,0 16 8-15,0 8 8 16,0 0 6-16,0 4-5 16,0 0-1-16,0-1 1 15,0 2-1-15,0-3 6 16,3-6-6-16,4-6 0 0,-1-4 7 16,1-5-6-16,-1-5 1 15,6 0 2-15,-1 0 8 16,7-23 3-16,-1-3-12 15,2-3 1-15,0 0-3 16,-1 0 1-16,-5 3-2 16,3 5 0-16,-5 7 3 15,-1 3-5-15,-4 8 2 16,1 3-8-16,-3 0-1 16,0 8-6-16,2 13 6 15,-4 8 9-15,-2-1 7 16,0 2-1-16,0-4-6 0,0-3 1 15,0-8 4 1,0-3-2-16,0-6-3 0,0-4 1 16,0-2-1-16,0 0 14 15,0 0-1-15,0-2 0 16,6-14-8-16,3-8-3 16,0-2-2-16,4-2 0 15,3-4-1-15,2 4-1 16,0 1-2-16,-1 8 2 15,-1 1 0-15,-3 6 0 16,-2 6 0-16,-3 1-2 16,-2 5-2-16,-2 0-1 0,1 0-2 15,-1 16 2 1,3 7 7-16,-2 1 2 0,-1 2 6 16,3 0-3-16,-3-2-3 15,0-4 8-15,4-4-6 16,0-2-3-16,-1-4 8 15,1-4-8-15,0-3 5 16,0-3 0-16,1 0-5 16,3 0 2-16,3-9-3 15,1-15-61-15,-1-6-117 16,-3-4-298-16</inkml:trace>
  <inkml:trace contextRef="#ctx0" brushRef="#br0" timeOffset="131748.22">3031 2805 330 0,'0'0'361'0,"0"0"-284"16,0 0-52-16,0 0 5 16,0 0-12-16,0 0 0 15,-49 114 6-15,65-107 11 16,1-7 24-16,4 0-4 15,-5 0 2-15,-1-14-18 16,-7-3-20-16,-5 3-2 16,-3 1-8-16,0 4-2 15,-7 5-7-15,-12 3-46 0,-6 1-15 16,5 0-35 0,7 1-122-16,13 6-227 0</inkml:trace>
  <inkml:trace contextRef="#ctx0" brushRef="#br0" timeOffset="132481.13">3987 2697 488 0,'0'0'232'15,"0"0"-101"-15,0 0-21 16,0 0-30-16,0 0-25 16,0 0-15-16,-31-3-8 15,53 3-5-15,10-2 14 16,10 1-4-16,7-1-17 15,0 2-13-15,-2 0-7 16,-4 0 0-16,-8 0-22 16,-4 0-36-16,-8 0-95 15,-10 5-54-15,-9 0-116 0,-4-3 3 16</inkml:trace>
  <inkml:trace contextRef="#ctx0" brushRef="#br0" timeOffset="132683.01">4217 2709 206 0,'0'0'268'0,"0"0"-38"16,0 0-24-16,0 0-77 15,0 0-22-15,0 0-49 16,-8-10-53-16,2 17-5 16,0 25-18-16,-5 11 18 15,-5 9 0-15,5 4 1 16,0 1-1-16,2-4 0 15,4-4-89-15,5-7-73 16,0-16-153-16,0-12-199 16</inkml:trace>
  <inkml:trace contextRef="#ctx0" brushRef="#br0" timeOffset="133774.56">4246 3007 677 0,'0'0'241'15,"0"0"-203"-15,0 0-31 16,0 0 9-16,0 0-6 16,0 0 1-16,85-1 1 15,-70 1 1-15,-3 0 21 16,1 0 10-16,0-4-8 0,-1-10-13 16,-2 0-13-16,-1-7-9 15,-2 2-2-15,0-1-20 16,-3-1-18-16,-2 3-6 15,-2 5 23-15,0 0 16 16,0 6-3-16,0 2 9 16,0 1 2-16,-2 4-2 15,-4 0-14-15,-3 0 11 16,-5 2-4-16,1 17 4 16,-3 2-4-16,8 7 7 15,-1 3 2-15,-1 2-1 16,6 4 18-16,0-2-2 15,4 0-8-15,0-5 6 16,0-7-4-16,0-4-2 0,8-6 4 16,2-8-6-16,1-5 7 15,2 0 4-15,5 0 16 16,2-22-5-16,2-7-15 16,3-3-13-16,4-1 1 15,-5 1 0-15,3 4-2 16,-2 5 0-16,-1 7-9 15,0 6 5-15,-1 9-6 16,-5 1-7-16,-3 0 10 16,-6 11-6-16,-2 12-2 15,-7-1 2-15,0 2 7 0,0-3 4 16,-7 0 2 0,-8-5-2-16,1-4 2 0,1-4 3 15,0-6 6-15,1-2 13 16,-1 0 11-16,4 0 6 15,0-4-9-15,0-9-16 16,5-1 14-16,2 2-7 16,2 3 0-16,0 2-3 15,0 6-10-15,0 1 8 16,0 0-16-16,0 0-6 16,0 0 6-16,0 1-11 15,0 17 10-15,4 5-1 16,7-2 4-16,5 0-2 15,-1-4 0-15,1-2 0 16,-1-7-1-16,6-4-3 0,-2-4 4 16,8 0-2-16,2-14 4 15,4-13 2-15,-4-2-4 16,0-5 0-16,-4-3-2 16,-2 1 5-16,-6-2-3 15,-5 3 0-15,-4 0 1 16,-6 5 0-16,3 4-1 15,-3 4 0-15,0 8 1 16,-2 6 0-16,0 6-1 16,0 2 0-16,0 0-4 15,0 0-1-15,0 0 0 16,0 0-6-16,0 0 9 0,0 10-6 16,0 11 8-16,-4 8 0 15,-1 3 1-15,1 4-3 16,4 3 2-16,0 0 0 15,0 1 0-15,0-1 1 16,4-5-1-16,8-7 0 16,1-4 1-16,0-7 1 15,3-6-2-15,2-8-15 16,4-2-8-16,5 0-4 16,6-17-11-16,3-12-49 15,0-7-80-15,-5-3-117 16,-9 4-366-16</inkml:trace>
  <inkml:trace contextRef="#ctx0" brushRef="#br0" timeOffset="133998.44">4940 2912 551 0,'0'0'256'16,"0"0"-118"-16,0 0-14 15,0 0-16-15,0 0-91 16,0 0-3-16,108-47 2 16,-79 36-1-16,-4-1-13 15,-2 5-2-15,-6 2 0 0,-1 5-53 16,-3 0-104 0,-6 0-192-16,-2 0-216 0</inkml:trace>
  <inkml:trace contextRef="#ctx0" brushRef="#br0" timeOffset="134783.66">6239 2796 99 0,'0'0'129'16,"0"0"-36"-16,0 0 57 15,0 0 41-15,0 0-9 16,0 0-64-16,34-41-36 16,-34 38-4-16,0 3-19 15,0 0-59-15,-6 0-6 16,-15 7 6-16,-6 13-2 15,-4 6 5-15,2 4-5 0,6-2 2 16,6-2 0-16,9-8-1 16,8-6-6-16,0-1-9 15,3-7-21-15,19 0 37 16,9-1 6-16,7 0-6 16,5 1-1-16,-1 1-2 15,-9 5-9-15,-8 1 8 16,-11-4 3-16,-10 4-4 15,-4-6 2-15,0 4-3 16,0-3 6-16,-16 2 16 16,-9 0 30-16,0-2-19 15,-10-2-1-15,2-3-16 16,0 2 6-16,4-3-16 16,7 0 2-16,8 0-2 0,10 0-1 15,4 0-41 1,0 0-88-16,4 0-187 0,21-3-322 15</inkml:trace>
  <inkml:trace contextRef="#ctx0" brushRef="#br0" timeOffset="135143.45">6589 2660 266 0,'0'0'333'16,"0"0"-161"-1,0 0-54-15,0 0-54 0,0 0-36 16,0 0-24-16,0-9-4 16,0 17 0-16,0 15 5 15,0 8 31-15,-4 6 15 16,-7 14-8-16,-1 7-2 15,1 13-14-15,-1 8-4 16,4 6-20-16,1 3 7 16,3 0-7-16,0-3-1 15,-2-8 2-15,2-7-3 16,-2-12-1-16,-1-14-20 0,5-21-47 16,2-15-64-16,0-8-93 15,0-20 59-15,0-18-221 16</inkml:trace>
  <inkml:trace contextRef="#ctx0" brushRef="#br0" timeOffset="136373.82">6516 2975 634 0,'0'0'245'15,"0"0"-84"-15,0 0-56 16,0 0-58-16,0 0-29 15,0 0-10-15,79-102-8 0,-54 97 0 16,-5 5-2-16,2 0 0 16,-4 0 2-16,-4 5-7 15,-5 13-2-15,-7 3-4 16,-2 1-18-16,0 2 23 16,-14-5 5-16,-8-2 3 15,0-4 1-15,-1-4 4 16,6-5 4-16,1-3-1 15,3-1 18-15,1 0 8 16,4 0 1-16,1-3-3 16,3-6 0-16,2-1-15 15,2 5 5-15,0 0 4 0,0 4-17 16,0-2 6-16,0 3-7 16,0 0-5-16,0 0 0 15,0 0-3 1,0 0-4-16,0 0 3 0,0 0-10 15,0 0-2-15,0 0-6 16,6 0 19-16,7 0 0 16,3 3-17-16,-1-3 7 15,8 0-6-15,2 0 9 16,1-14 5-16,1-12 1 16,-1-6 0-16,-1-3-1 15,-5-4-1-15,-5 6 3 16,-3 1 2-16,-5 5 1 0,-5 6 0 15,0 5 1 1,0 6 3-16,-2 4 6 0,0 6-11 16,0 0-2-16,0 0-1 15,0 0-10-15,0 0 4 16,0 0-3-16,0 12 10 16,0 8-1-16,0 1 1 15,-4 8 0-15,4 2-1 16,0 6-1-16,0 4 1 15,0-3 1-15,0-2 0 16,2-2 2-16,7-9-2 16,-2-4-2-16,4-8 0 15,-3-6-6-15,6-7 8 16,1 0 0-16,4 0 5 0,1-7 11 16,2-13-15-16,-2-1-2 15,0-4-2-15,-4-1-11 16,0 1 10-16,-3-1-4 15,0 2 6-15,-4 1-3 16,-2 3 7-16,-1 8-2 16,-4 2 2-16,0 6 0 15,-2 2 10-15,0 0-7 16,0 2-5-16,0 0 0 16,0 0-16-16,0 0 10 15,0 10 4-15,-6 10-1 16,4 4 2-16,2 2-3 15,0 2-2-15,0-5 5 0,6-2-3 16,10-4 2-16,5-9 2 16,-2-3 0-16,4-5 10 15,-1 0-5-15,0-1 2 16,0-20 7-16,1-1-13 16,-6-4 1-16,-1-1 4 15,-5-4-5-15,-1-1 2 16,-4 2-3-16,-2-2 0 15,-1 4 4-15,-1 2-3 16,2 2 3-16,-4 7-1 16,2 1-1-16,0 9 4 15,-2 3-4-15,0 2-2 0,0 2 4 16,0 0-4 0,0 0-4-16,0 0-11 0,0 13 11 15,0 14-2-15,-2 7 6 16,2 4 0-16,0 2-4 15,0 2 5-15,0-4-1 16,0 0 0-16,8-6 0 16,-4-5-1-16,0-8-19 15,-2-4-32-15,1-6-41 16,-1-7-52-16,-2-2-37 16,2 0 14-16,-2-13-113 15</inkml:trace>
  <inkml:trace contextRef="#ctx0" brushRef="#br0" timeOffset="136541.72">7249 2873 327 0,'0'0'333'0,"0"0"-82"16,0 0-96-16,0 0-74 15,0 0-10-15,0 0-70 16,75-31 10-16,-44 26-6 16,-4-1-3-16,-2 5 1 15,-9-4-3-15,-9 3-32 16,-5 2-55-16,-2-2-105 15,0 0-179-15</inkml:trace>
  <inkml:trace contextRef="#ctx0" brushRef="#br0" timeOffset="136704.63">6948 2682 731 0,'0'0'253'16,"0"0"-127"-16,0 0-64 15,0 0-62-15,0 0-11 16,0 0-39-16,-9 3-105 16,9 15 20-16,2-4-206 15</inkml:trace>
  <inkml:trace contextRef="#ctx0" brushRef="#br0" timeOffset="137672.68">1613 2777 104 0,'0'0'129'15,"0"0"-36"-15,0 0-5 16,0 0 24-16,0 0 26 16,0 0-43-16,50-160 4 15,-50 156-15-15,0 0-23 16,0 4-4-16,0 0-29 15,0 0-14-15,0 0-14 0,0 0-20 16,-10 22 17 0,-14 11 1-16,-3 16 4 0,-2 15 7 15,3 16 6-15,5 16 7 16,8 8 1-16,13 3-14 16,0-3 6-16,23-12-11 15,25-10-1-15,19-11 5 16,18-18-8-16,13-20-61 15,5-23-135-15,3-10-347 16</inkml:trace>
  <inkml:trace contextRef="#ctx0" brushRef="#br0" timeOffset="138495.85">7548 2421 286 0,'0'0'205'0,"0"0"-9"0,0 0-46 16,0 0-49 0,0 0-33-16,0 0-36 0,-2-12-32 15,2 12-6-15,21 17 4 16,8 19 2-16,10 18 16 16,1 20-3-16,-7 16-4 15,-8 14-2-15,-19 5-4 16,-6-3 3-16,-18-4 2 15,-20-7 13-15,-10-13 9 16,-2-11-9-16,3-17 5 16,7-18-10-16,11-16-13 15,14-11 5-15,6-6-8 16,4-3 0-16,3 0-80 16,2-12-137-16,0-12-415 0</inkml:trace>
  <inkml:trace contextRef="#ctx0" brushRef="#br0" timeOffset="142890.76">1983 4453 1 0,'0'0'192'15,"0"0"-21"-15,0 0 65 16,0 0-130-16,0 0 33 16,0 0-46-16,0 0-1 15,-17-53-21-15,17 53-1 16,0 0-29-16,-2 0-14 16,2 0-27-16,0 0-2 15,-5 9-11-15,0 17 6 16,1 9 7-16,-1 2 2 15,1 2-1-15,4-3-2 16,0-5 0-16,0-4 0 16,0-5 1-16,0-2 0 0,0-8 3 15,0-1-3-15,0-8-4 16,2-1-37-16,-2-2-37 16,0 0-30-16,2 0-33 15,3 0-90-15,-1 0-94 16</inkml:trace>
  <inkml:trace contextRef="#ctx0" brushRef="#br0" timeOffset="144219.26">1956 4590 400 0,'0'0'209'0,"0"0"-89"16,0 0-32 0,0 0 5-16,0 0-13 0,0 0-2 15,-31-97-20-15,31 71-11 16,12-2-32-16,10-2-8 15,4 2-3-15,1 6 1 16,-2 5-5-16,-3 10-5 16,-4 5 4-16,0 2-1 15,-5 0-6-15,-1 16 7 16,-6 10-7-16,-4 4-5 16,-2 4-2-16,0 1 10 15,-11 2 5-15,-11-5 0 16,4-5-1-16,7-10 0 0,7-11 0 15,4-3-14 1,0-3 7-16,2 0 8 0,18-6 7 16,7-9-7-16,-3 7 0 15,3 5-11-15,-3 3 5 16,3 0 5-16,-4 10 1 16,-6 9-10-16,-5 6 7 15,-10-1-6-15,-2 0-5 16,0-2 14-16,-8-2 21 15,-13 1-11-15,-6-1 1 16,-2-6-8-16,2-7 3 16,5-2 2-16,6-5 9 15,5 0 21-15,2 0 7 16,5 0-8-16,-1-5 6 0,3-2-15 16,0 2-5-16,2-1 4 15,0 0-22-15,0 3 7 16,0 0-3-16,0 1-1 15,0 2-2-15,0 0-6 16,0 0 0-16,0 0-1 16,0 0-9-16,0 0 3 15,0 0-6-15,0 0-8 16,0 0-4-16,15 2 24 16,3 7 0-16,4-6-5 15,3-1 11-15,4-2-13 16,2 0 13-16,2-18-5 15,-2-10 0-15,-2-6-7 0,-2-2 2 16,-6 2 3 0,-8 4 2-16,-2 4 0 0,-4 7-1 15,-5 6 1-15,0 8 4 16,-2 3-4-16,0 2-2 16,0 0-4-16,0 0-7 15,0 0-3-15,0 11-14 16,0 8 30-16,-4 8 7 15,0 5-6-15,1 4-1 16,1 1 0-16,2-2 2 16,0-3-3-16,0-6 1 15,0-6-4-15,7-8 4 0,4-6-6 16,0-6-4 0,4 0 10-16,6 0 6 0,0-20 14 15,4-4-20-15,-2-5 2 16,-1-2-5-16,-2 1 5 15,-4 2-6-15,-6 1 3 16,-2 4 1-16,-2 7 5 16,-3 4-5-16,-1 5 0 15,0 4 5-15,-2 3-4 16,0 0-2-16,0 0-3 16,0 0-2-16,0 0-8 15,0 14 2-15,0 6 12 16,0 4 1-16,0 4-1 0,0-2 0 15,0-2 0 1,6-2-1-16,10-8-4 0,6-4 5 16,3-6-4-16,-3-4 4 15,1 0 6-15,-8-2 0 16,3-22-3-16,-3-6-3 16,3-4-4-16,-2-1-1 15,-3 4-5-15,-2 4 8 16,-1 1 0-16,-4 8 2 15,-1 9 0-15,-1 4 3 16,-4 5 2-16,0 0-5 16,0 0-11-16,0 10-11 0,0 12 13 15,-2 4 9 1,-5 3 2-16,3 3 0 0,4 0 6 16,0-4 2-16,0-1-3 15,0-8 10-15,15-5-16 16,3-7 3-16,0-1-1 15,0-6-3-15,-1 0 15 16,1-6-15-16,-2-13-15 16,0-7-14-16,-3-4-109 15,-4-8-96-15,-2-2-214 16</inkml:trace>
  <inkml:trace contextRef="#ctx0" brushRef="#br0" timeOffset="144491.18">2953 4293 318 0,'0'0'281'0,"0"0"-218"16,0 0-41-16,0 0-3 0,0 0 8 15,0 0-17-15,0 0 1 16,-49 95 6-16,49-92 26 16,0-3 29-16,3 0 53 15,3 0 12-15,0-5-66 16,-1-13-43-16,-1-1-13 15,-4-2 0-15,0 0-15 16,0 7-12-16,0 5 8 16,-9 9-25-16,-1 0-20 15,-2 5-45-15,1 25-36 0,3 10-37 16,3 4-76-16,5 2-225 16</inkml:trace>
  <inkml:trace contextRef="#ctx0" brushRef="#br0" timeOffset="144946.91">3058 4645 257 0,'0'0'369'16,"0"0"-255"-16,0 0-89 16,0 0-6-16,0 0 6 15,0 0-4-15,51-121 20 16,-42 94-17-16,-4 1 5 15,1 1-11-15,-4-5 2 16,3 2 6-16,-3-1-14 0,0 5 6 16,-2 5 18-16,0 2 0 15,0 7-5-15,0 5 1 16,0 0-15-16,0 3 5 16,0 0-18-16,0 2 5 15,0 0-3-15,0 0-3 16,0 0-3-16,0 0-15 15,0 0 3-15,0 9 11 16,-2 10-2-16,-7 13 0 16,3 7 0-16,4 7 3 15,2 4 2-15,0 0 6 16,0-4 6-16,8-6 8 0,10-4-16 16,0-10 1-16,0-8 1 15,-1-6-7-15,4-10 7 16,-1-2-8-16,5 0 6 15,4-24-6-15,2-6-65 16,2-3-71-16,1 0-113 16,-5 3-170-16</inkml:trace>
  <inkml:trace contextRef="#ctx0" brushRef="#br0" timeOffset="145622.29">3534 4456 186 0,'0'0'132'15,"0"0"-40"-15,0 0-17 16,0 0-36-16,0 0 67 15,0 0-12-15,21-5-54 16,-21 5 8-16,2 0-2 16,-2 0-18-16,0 0-3 0,0 0-5 15,0 0-1-15,0 0-1 16,0 0-3-16,0 0 5 16,0 0 7-16,0 0 6 15,0 0 13-15,0 0-5 16,0 0-4-16,-6 0-23 15,-5-2-13-15,1 1 1 16,2 1-2-16,-1 0-5 16,-1 0 5-16,0 1-5 15,-3 13-2-15,-1 8 6 0,1 9-8 16,-1 3 8 0,3 2-2-16,7 2 3 0,4-6 1 15,0-6-1-15,0-8 0 16,6-6 0-16,15-7 0 15,0-5 11-15,4 0 6 16,2-17-6-16,0-9 4 16,-1-8-14-16,1-5 2 15,0-2-3-15,-5-5-1 16,-6-1 1-16,-3-3 1 16,-4 1 2-16,-2 0 1 15,-3 3-3-15,0 4-1 16,-4 6 3-16,0 8-2 15,0 3 5-15,0 10 3 16,0 6-4-16,0 5 4 0,0 4-9 16,0 0-4-16,0 0-4 15,0 0-12-15,-6 15 16 16,-8 9 4-16,1 5-3 16,2 12 3-16,2 6-5 15,4 6 5-15,5 5 0 16,0-2 2-16,0-1 9 15,5-8-1-15,9-11-6 16,1-7 8-16,-1-13-8 16,1-11 1-16,3-5 3 15,5 0-2-15,0-12 14 16,6-17-20-16,-2-5-31 0,2-9-94 16,-2-6-213-16</inkml:trace>
  <inkml:trace contextRef="#ctx0" brushRef="#br0" timeOffset="146957.35">4311 4437 407 0,'0'0'309'0,"0"0"-130"16,0 0-113-16,0 0-7 15,0 0-11-15,0 0 1 16,31-54-23-16,-29 54-21 0,-2 0-5 16,2 0-9-16,2 17 9 15,-1 8 0-15,4 8 13 16,0 2-7-16,-1 4 0 16,-4-5-1-16,5-4 0 15,-5-6-5-15,3-8 0 16,-3-4 2-16,-2-8 1 15,0-4-3-15,0 0 4 16,2 0 2-16,1 0 22 16,5-12 22-16,1-10-33 15,5-6-12-15,1-5-3 16,3 0-3-16,0 1 1 0,0 1-1 16,-2 9-4-16,-3 8 4 15,-5 9-1-15,2 2 0 16,1 3-5-16,-3 0-3 15,4 15 6-15,-3 11 3 16,-1 5 1-16,-3 0 4 16,-3-1-3-16,1-2 4 15,-3-8-5-15,0-5 1 16,0-6 3-16,0-6-4 16,0 0 5-16,0-3-2 15,0 0-2-15,0 0 13 16,0 0-8-16,6-10 9 15,7-12-15-15,1-2-2 0,3 0-2 16,0 1 0 0,-2 0 1-16,-4 2 0 0,0 3 5 15,-4 6-2-15,-1 4 0 16,-1 4-3-16,-5 4 1 16,5 0-4-16,-3 0-8 15,2 2 9-15,3 15 5 16,-5 3 0-16,2 1 2 15,-2 1 1-15,2-1 1 16,-2-1-4-16,2-4 0 16,0-2-2-16,1-5 4 15,-1-2-2-15,-2-2 0 0,0-5 1 16,0 0-2-16,6 0 1 16,3 0 0-1,5-15 15-15,1-5-14 0,6-3 7 16,-3-3-8-16,-1 3 1 15,-3 0 2-15,-3 6-3 16,-2 4 0-16,-6 8 1 16,0 3 2-16,-5 2-5 15,0 0 2-15,0 0-16 16,2 7 8-16,0 15 6 16,2 2 2-16,-1-3 1 15,3-2 1-15,-1-3-2 16,0-1 0-16,-1-5 0 0,-2-3-9 15,-2-1-35-15,0-1-29 16,0-5-55-16,0 0-61 16,0 0-73-16,0-14-273 15</inkml:trace>
  <inkml:trace contextRef="#ctx0" brushRef="#br0" timeOffset="147488.46">4973 4405 172 0,'0'0'136'15,"0"0"12"-15,0 0-19 16,0 0 11-16,0 0-19 16,0 0-50-16,0-14 31 15,0 14-23-15,0 0-21 16,0 0-26-16,0 0-22 16,0 0-10-16,0 0-8 15,0 18-2-15,-4 10 10 16,1 6 1-16,3 2-1 0,0 0 1 15,0-1 0-15,5-9 3 16,10-5-6 0,3-6 3-16,-1-9-1 0,2-6 10 15,1 0-3-15,-3-8 4 16,4-17 6-16,-6-8-17 16,-3-4 4-16,-8 3 0 15,-4 0-3-15,0 0 4 16,0 6-4-16,-4 6 8 15,-8 8 17-15,1 12-26 16,-7 2-7-16,-4 6 1 16,-3 22-3-16,1 2-18 15,6 1-42-15,13-5-79 0,5-6-54 16,0-8-162-16,23-8-54 16</inkml:trace>
  <inkml:trace contextRef="#ctx0" brushRef="#br0" timeOffset="148657.81">5436 4478 507 0,'0'0'182'0,"0"0"-108"16,0 0-45-16,0 0 17 15,0 0-4-15,0 0-29 0,27-20 19 16,-27 15 29-16,0 0 7 15,0-2-19 1,0 0-34-16,-8 0-9 0,-4 1 10 16,-1 1-12-16,-3 2 2 15,3 2 4-15,-3 1-9 16,-2 0-1-16,2 0-1 16,-1 15-5-16,1 6 5 15,3 6-3-15,1 7 3 16,8 3-3-16,4-1 8 15,0-5-4-15,6-4 3 16,17-11-2-16,0-6 11 16,1-10-8-16,1 0 9 15,-1-7-8-15,0-20-1 16,-1-9 1-16,-3-5-2 0,-4-5-2 16,-6-2 5-16,0-4 1 15,-10 0 12-15,0-4 1 16,0 2-16-16,0 6 6 15,0 12-5-15,0 10-5 16,0 16 17-16,0 5-6 16,0 5-6-16,0 0-5 15,0 0-10-15,0 0 3 16,-2 17-1-16,-6 7 8 16,0 5-2-16,-1 8 2 15,3 5 0-15,0 3 0 16,4 0 0-16,0 3 0 15,2-4 0-15,0-4 1 16,0-5-2-16,0-6 2 16,12-6-1-16,7-7 0 0,6-6 2 15,4-8 0-15,2-2-2 16,2 0-21-16,-1-8 10 16,-3-10-18-16,-3-7-3 15,-3 0 6-15,-3-5 7 16,-2-2 18-16,-2-1-6 15,-5 3 5-15,-5 2 1 16,-2 6-3-16,-2 4 4 16,-2 4 0-16,0 8-6 15,0 3 6-15,0 3 2 0,0 0-2 16,0 0-7-16,-15 0-1 16,-3 12 7-16,3 2-1 15,-1 9-3-15,5 5 3 16,3 2 0-16,5 5 0 15,3 0 2-15,0-4 0 16,11-5 2-16,14-9-2 16,8-4 6-16,1-11 5 15,-1-2-4-15,2 0 9 16,-3-25-7-16,-1-4-5 16,0-7 2-16,-4-3-2 15,-5 2-3-15,-1-2 2 16,-8 1-3-16,-5 0 0 15,-3-4 4-15,-2 4-3 0,-3 2 6 16,0 5 0-16,0 11-5 16,0 8 10-16,-6 7 0 15,2 2-8-15,2 3-2 16,-2 0-1-16,-3 0-2 16,-1 0-2-16,-2 0-3 15,-1 13 5-15,-1 2 0 16,2 6 1-16,-3 1-5 15,-1 4 7-15,1 4-2 16,-1 4 0-16,3 4-3 16,3 4 1-16,5 3 0 15,3-2 2-15,0-3-3 16,5-2 6-16,12-7-3 0,1-9 5 16,3-9-3-16,-2-7 8 15,6-6-10-15,-1 0-50 16,-1-6-91-16,-4-21-433 15</inkml:trace>
  <inkml:trace contextRef="#ctx0" brushRef="#br0" timeOffset="150038.04">1995 5803 95 0,'0'0'147'0,"0"0"-44"0,0 0 13 15,0 0-35-15,0 0 46 16,0 0-28-16,0-68-6 15,0 59 1-15,0 5-32 16,0 1 1-16,0 1-14 16,0 2-8-16,0 0-9 15,0 0-28-15,0 0-4 16,0 0-7-16,0 7-11 16,0 24 9-16,0 7 9 15,0 8 0-15,0 1 13 16,0 1-3-16,0-4 7 15,0-2-2-15,4-9-9 16,7-2-1-16,1-9-5 0,5-6 2 16,6-8 1-16,3-2 8 15,3-6-1-15,5 0 9 16,1-3-17-16,1-12-2 16,1-2-6-16,0-2-40 15,-6 1-49-15,-4 0-101 16,-12-3-74-16,-8 5-14 15,-7 2 89-15</inkml:trace>
  <inkml:trace contextRef="#ctx0" brushRef="#br0" timeOffset="150228.95">2133 5970 194 0,'0'0'174'0,"0"0"-7"0,0 0-22 16,0 0-33-16,0 0-18 15,0 0-17-15,-69 0 27 16,79 0-20-16,24 0-42 15,9-3-22-15,5-6-9 16,2-2-11-16,-8-2 0 16,-6-4-27-16,-12 3-62 15,-12-3-78-15,-12-2-154 16,0 1-180-16</inkml:trace>
  <inkml:trace contextRef="#ctx0" brushRef="#br0" timeOffset="150382.85">2028 5741 279 0,'0'0'230'0,"0"0"-28"16,0 0-31 0,0 0-49-16,0 0-51 0,0 0 6 15,15-30-59-15,26 18-18 16,5 0-6-16,4 2-53 16,0 4-54-16,4 1-90 15,-7 3-143-15</inkml:trace>
  <inkml:trace contextRef="#ctx0" brushRef="#br0" timeOffset="150744.31">2427 5849 384 0,'0'0'265'0,"0"0"-143"15,0 0 10-15,0 0-53 16,0 0-3-16,0 0-31 15,-4 5-45-15,4 6-1 16,0 10-24-16,0 6 25 16,0 11-4-16,11 1 8 15,2-1-3-15,3-4-1 16,-6-10 1-16,0-6 6 16,-6-11 8-16,-2-2 18 15,1-5 3-15,1 0 32 0,6-3 18 16,5-18-25-1,1-11-45-15,1-3 3 16,-1 2-16-16,-5-1 3 0,0 1-6 16,-2 8-3-16,-4 2-10 15,1 9-29-15,-2 5-20 16,5 9-68-16,1 0-193 16,0 0-333-16</inkml:trace>
  <inkml:trace contextRef="#ctx0" brushRef="#br0" timeOffset="152190.18">2855 5935 365 0,'0'0'343'16,"0"0"-305"-16,0 0-35 15,0 0 7-15,0 0 15 16,0 0-20-16,0 0-5 15,23 0-1-15,-23 0-2 16,0 0-2-16,0 0 0 16,0 0 5-16,2 0 0 15,-2 0 0-15,0 0 18 16,0 0-3-16,0 0 22 16,0 0 26-16,0 0 5 15,0 0 3-15,0 0-13 16,0 0-30-16,0-6-3 15,0-2-10-15,0 0-1 0,0 2-2 16,0-1-8-16,0 0 9 16,-5 3-6-16,-2 1-1 15,0 3-2-15,-1 0-4 16,-5 0-1-16,-3 5-1 16,1 13-5-16,-4 7 5 15,1 0-4-15,5 4 6 16,3 0-2-16,0-3 3 15,6 3-3-15,4-7 2 16,0-3 0-16,0-4 4 16,0-10-4-16,6-2 0 15,8-3-1-15,1 0 2 0,1-12 2 16,1-11-3-16,2-3 2 16,-6 3-5-16,-4-1 3 15,0 0-1 1,-5 5-3-16,0 5 8 0,1 6-4 15,-3 4 0-15,3 3-4 16,-3 1 4-16,3 0-18 16,-1 3 0-16,5 14 15 15,0 2-5-15,2 1 6 16,0-1 2-16,3-3 0 16,-3-4 6-16,2-6-6 15,3-4 4-15,0-2 8 16,1 0-5-16,1-12 2 0,-3-12-3 15,1-6-3 1,-3-5-1-16,-1-4-2 0,-3-4-2 16,-3-4 2-16,1 1-5 15,-5-3 5-15,-2 5 0 16,0 4 1-16,0 4 5 16,0 8 8-16,0 7-5 15,0 7 4-15,0 9-12 16,0 3 8-16,0 2-9 15,0 0 0-15,0 0-1 16,-2 0-6-16,-3 5 1 16,1 14 6-16,-3 3-5 15,3 7 4-15,0 7-3 16,-1 5 4-16,2 3-1 0,3-1 1 16,0 3 0-16,0-2 0 15,0-5 2-15,0-3-4 16,8-5 2-16,5-9 0 15,0-7 5-15,1-5-4 16,-4-6 1-16,4-4-1 16,-1 0 1-16,1 0-4 15,1-4 0-15,1-10-11 16,0-2 0-16,2-3-6 16,-3-4 4-16,1 0 9 15,-5-1 2-15,-3-3 2 16,2 1 2-16,-6 1 0 15,-2 8 0-15,1 5 0 0,-3 8-2 16,0 4-1-16,0 0-13 16,0 0-19-16,0 14 15 15,0 5 17-15,0 8 0 16,0 1 0-16,-3 2 3 16,3 2-1-16,0-1 3 15,0-4-2-15,0-3 1 16,9-3 0-16,3-9 4 15,-1-4-4-15,2-6 4 16,0-2 8-16,3 0-7 16,2-12-1-16,-3-7 1 15,3 0-6-15,-5-6-1 0,-1-1-17 16,-1 1 18 0,-3-1-6-16,-2 1 7 0,-2 4-1 15,-2 6 2-15,-2 3 1 16,0 4 10-16,0 4-11 15,0 4 4-15,0 0-4 16,0 0-2-16,0 0-5 16,0 0-4-16,0 4 8 15,-4 8-1-15,-4 6 4 16,4 1 7-16,4 6 7 16,0 3-12-16,0 0 1 15,0 0-3-15,16-5 0 0,7-9 7 16,-2-5-5-16,4-7-4 15,2-2-38 1,0 0-52-16,2-9-124 0,-5-14-167 16</inkml:trace>
  <inkml:trace contextRef="#ctx0" brushRef="#br0" timeOffset="152963.68">3800 5871 26 0,'0'0'380'0,"0"0"-205"16,0 0-87-16,0 0-14 15,0 0 2-15,0 0-27 16,4-12-21-16,-4 10-10 16,0 2 23-16,0-3 19 15,0 3-11-15,0 0-13 16,0-3-23-16,-4 1-11 16,-7 2-1-16,-3 0-1 0,-3 0-1 15,-1 10-1-15,-2 8-5 16,2 5 3-16,2 4 3 15,3 1-4-15,7-2 5 16,-1 0 5-16,7-4-4 16,0-3 6-16,0-5-7 15,0-4 3-15,5-7 2 16,3-3-4-16,5 0 12 16,3-1-2-16,2-20-4 15,-3 0-2-15,-2-4-5 16,1 1-8-16,-3 2 4 15,-1 2 4-15,-2 4 0 0,-1 4 0 16,-3 6 0 0,0 4 0-16,-1 2 0 0,2 0-17 15,1 16 2-15,-1 10 15 16,3 2 22-16,2 3-14 16,1-3 5-16,2-5-3 15,3-5-7-15,-3-6 0 16,3-5 2-16,-1-7 0 15,1 0 5-15,1-4 3 16,-1-19-5-16,3-1 2 16,-7-3-10-16,1-6 4 15,-1-1-4-15,-3-3 2 0,-1-1-3 16,2-5 1 0,-8 1 0-16,0 0 6 0,-2 2-4 15,0 8 12-15,0 3 1 16,0 14-4-16,0 4 8 15,0 8-12-15,0 1-3 16,0 2 1-16,0 0-5 16,0 0-5-16,0 0-1 15,0 0-3-15,0 16 7 16,0 12 0-16,0 8 2 16,0 12-3-16,0 8 5 15,0 2-2-15,0-2 0 16,7-3 2-16,-1-8-1 15,2-10-1-15,-4-11 0 16,0-10-5-16,-4-8-51 0,0-6-15 16,0 0 2-16,0-12-38 15,-4-14-302-15</inkml:trace>
  <inkml:trace contextRef="#ctx0" brushRef="#br0" timeOffset="153161.57">3927 5842 508 0,'0'0'411'0,"0"0"-270"16,0 0-27-16,0 0-52 15,0 0-13-15,0 0-26 16,22 0-18-16,-1 0 2 0,0 0-5 16,4 0-4-16,2 0-15 15,2 0-34-15,2 0-58 16,3 0-119-16,-3-3-192 15</inkml:trace>
  <inkml:trace contextRef="#ctx0" brushRef="#br0" timeOffset="153659.28">4259 5842 362 0,'0'0'243'16,"0"0"-145"-16,0 0-31 15,0 0-17-15,0 0 3 16,0 0-15-16,10 23-4 15,-4-21 19-15,-2 2-7 16,5-1-1-16,3-3-10 0,1 0-6 16,5 0 7-16,-1 0-13 15,2 0-4-15,-7-5 0 16,2-5-15-16,-3 2 7 16,-2-4-3-16,-2 1-8 15,-2-1 11-15,-3-3-10 16,0-2-1-16,-2 3 0 15,0 1-9-15,0 3 0 16,0 4 0-16,0 3-10 16,-4 0 14-16,-10 3-6 15,1 0 2-15,-6 0 9 0,2 0-8 16,-3 10 6-16,-1 6-3 16,2 4 4-16,-1 2-4 15,1 3 8-15,6 6-3 16,3-1 11-16,2 2-10 15,8 2 10-15,0-1 0 16,0-5 3-16,6-5 24 16,11-5-12-16,7-3 7 15,3-8-6-15,5-2-9 16,-1-5 4-16,0 0-7 16,4-12-8-16,-6-10 1 15,-4-3-8-15,-2 2-35 0,-8-4-25 16,1-1-108-16,-1-3-392 15</inkml:trace>
  <inkml:trace contextRef="#ctx0" brushRef="#br0" timeOffset="159923.62">5314 5900 106 0,'0'0'45'0,"0"0"37"16,0 0-14-16,0 0 29 15,0 0 11-15,0 0-33 16,0 0-5-16,8-31-34 16,-21 27 6-16,-5 2 14 15,-1-2-8-15,-6 4-7 0,0 0-5 16,1 0-6-16,1 0-14 16,4 0 9-16,3 0 5 15,7 0-1-15,3 0-1 16,3 0-14-16,3 0-3 15,0 0-11-15,0 0 0 16,5 0-5-16,26 4 5 16,13 2 15-16,16-4 19 15,14-2-20-15,4 0-4 16,-2 0-10-16,-5 0 3 16,-13 0-10-16,-11-4 7 15,-13-2 0-15,-15 4-6 0,-7 0 10 16,-10 2-5-1,-2 0 1-15,0 0 0 0,0 0 2 16,0 0 3-16,0 0 3 16,0-3-3-16,0 3 1 15,-2-5-2-15,-12-2 11 16,-1-4-13-16,-3 1 6 16,0-4-7-16,2-2 2 15,1 0 5-15,3 2 0 16,6 2 6-16,2 4 3 15,4 5-7-15,0-2 3 16,0 3-13-16,0 0-6 16,6-1-1-16,10 3 1 15,-1 0 1-15,1 0 5 16,-7 9-9-16,-3 14 4 16,-6 8-9-16,0 3 12 0,0 2 0 15,-6-2 4-15,-10-4-4 16,1-4-13-16,1-5-72 15,7-12-93-15,7-9-297 16</inkml:trace>
  <inkml:trace contextRef="#ctx0" brushRef="#br0" timeOffset="161199.13">6614 5560 136 0,'0'0'77'16,"0"0"37"-16,0 0-86 15,0 0 72-15,0 0 0 0,0 0 32 16,4-78-17-16,-2 70-40 16,-2 1 15-16,0 4-13 15,0 3-20-15,0 0-13 16,0 0-27-16,0 0-12 15,0 0-5-15,0 0-22 16,0 26 12-16,0 12 5 16,-13 10 5-16,-5 8 3 15,0 4-1-15,0 3 0 16,0-2-2-16,3-6 6 16,-1-5-4-16,5-5 0 15,0-14-4-15,4-8-79 0,5-11-16 16,0-12-14-16,2 0 9 15,0-12 95-15,0-20-98 16,0-9-102-16,2-1 53 16,12-2-51-16</inkml:trace>
  <inkml:trace contextRef="#ctx0" brushRef="#br0" timeOffset="161467.49">6600 5596 129 0,'0'0'160'15,"0"0"36"-15,0 0-26 16,0 0-28-16,0 0-15 15,0 0-21-15,49-104-15 16,-49 102-36-16,0 0-23 16,2 2-14-16,-2 0-9 15,0 0-1-15,4 0-8 16,1 14-7-16,4 21 7 0,0 11 10 16,0 12-2-16,2 5-7 15,0 3-1-15,0-1 6 16,3-11-6-16,-3-9-10 15,-3-13-11-15,2-15-15 16,-4-7-14-16,-3-6-62 16,-3-4-28-16,0 0 12 15,0-4 13-15,0-15-424 16</inkml:trace>
  <inkml:trace contextRef="#ctx0" brushRef="#br0" timeOffset="164926.29">6506 5875 249 0,'0'0'297'0,"0"0"-121"0,0 0-53 16,0 0-15-16,0 0-43 15,0 0-23-15,10 0 14 16,27 0-1-16,13-12-24 16,2-4-13-16,4-3-18 15,0-4 9-15,-4 0-9 16,-4 4-6-16,-7-1-2 15,-5 3-11-15,-7 8 4 16,-10 3 7-16,-5 4-2 16,-5 2 10-16,-3 0-9 15,-2 0-1-15,-1 0 4 0,0 3-3 16,-3 9 7-16,2 2 2 16,-2-3 0-16,0-2-1 15,0 0 2-15,0-3-1 16,0-4 5-16,0-2-4 15,0 0 3-15,0 0 8 16,0 0 5-16,0 0 5 16,2-5-22-16,0-2 0 15,0-1-3-15,0 0-5 16,1-1 5-16,-3 2 3 16,2-2 0-16,-2 2 3 15,0-5-3-15,0 1 2 0,0 1-6 16,0 3 5-16,0 0-1 15,0 3 6-15,-5 4-5 16,1 0-1-16,-2 0-1 16,-4 0-8-16,1 13 8 15,-1 7-8-15,2 7 6 16,2 4-2-16,1 1-1 16,5 2 3-16,0-1 3 15,0-8 0-15,3-1-3 16,13-6 2-16,1-7 1 15,3-6 2-15,3-5 6 16,1 0 19-16,2-10-21 16,6-14 1-16,-3-4-7 15,0-2-15-15,-2 2 0 16,-5 0-3-16,-2 4 13 16,-2 4 3-16,-2 6 4 15,-5 5-2-15,-1 4 21 0,-4 3-19 16,-2 2 3-16,2 0-5 15,-1 0 3-15,1 0 4 16,-1 7-7-16,0 6 5 16,-1-1 2-16,-4-1-6 15,0 1 3-15,0-3-4 16,0-6 2-16,0 2 4 16,0-3-5-16,0-2-1 15,0 0 6-15,0 0-2 16,0 0 6-16,0 0 2 0,0-2-8 15,0-12-4-15,0-1-15 16,0 2 6-16,0 1 9 16,-2 0-2-16,-3 3 2 15,0 6 0-15,3 1 1 16,0 2 3-16,0 0-4 16,-2 0-7-16,-5 0 0 15,-3 5 0-15,-1 16 7 16,-3-1-2-16,5 4-1 15,3 2-1-15,0 2-2 16,8 2-1-16,0 0 6 16,0 2 2-16,14-4 0 15,7-5-1-15,5-5 1 16,3-11 10-16,2-7-6 0,3 0 4 16,-1-2 4-16,1-20-12 15,-1-7-1-15,-4-8-8 16,-2-1-11-16,-5 0 11 15,-6-2 4-15,-8 5-16 16,-1 3 1-16,-2 10 5 16,-3 9 14-16,0 7 0 15,-2 3 1-15,0 3-4 16,0 0 3-16,0 0-17 16,0 9 5-16,0 9 11 15,0 6 1-15,-6 1 2 0,-2 4 2 16,2 5 6-1,4-1-6-15,2 4-2 0,0-1 0 16,0-5 1-16,0-10-1 16,0-5-2-16,4-7-1 15,5-7 1-15,2-2 8 16,-2 0 3-16,5-7 5 16,-1-13-14-16,2-8 7 15,3-3-9-15,1-8-8 16,-2 3 1-16,-1 2 3 15,-3 4 4-15,-1 6 0 16,-4 5 0-16,1 2 0 16,-3 5 0-16,-4 6 0 15,2 3-3-15,-4 3 1 16,0 0-5-16,0 0-7 0,0 7-6 16,0 12 20-16,0 4-1 15,0 3 2-15,0 2 4 16,0 0-1-16,0-2-3 15,6-4 0-15,3-6 1 16,-1-4-2-16,4-6 0 16,1-2 0-16,3-4 10 15,1 0 8-15,4-1 8 16,-1-15-12-16,0-5-14 16,0-4 7-16,0-1-2 15,-5-3-4-15,2-3 6 16,-4 3-6-16,-3-2 19 0,0 6 9 15,-6 7-7-15,-2 8 14 16,-2 6-16-16,0 4-14 16,0 0-6-16,-8 9-13 15,-8 9 10-15,7 0-1 16,7-2-22-16,2-5-8 16,0 0-5-16,13-3 2 15,9-2 9-15,1 0 1 16,-4-2 3-16,2 0-16 15,-1 0-17-15,-3 4 15 16,-3 0 16-16,-3 2 20 16,-2 2 3-16,-2 1 2 15,0 2 1-15,-5 3 41 0,-2 4 3 16,2 4-2-16,0-3-22 16,5-4-10-16,4-3 1 15,-2-4-9-15,0-5 4 16,-3-3-5-16,4-4 0 15,0 0 11-15,7-8 27 16,2-15-13-16,1-4-9 16,3-4-16-16,-4-1 4 15,0 0-2-15,3 0-2 16,-5 0 0-16,2 4-1 16,-4 2 0-16,-1 8 2 15,-4 7-1-15,-3 6-2 0,-3 5-2 16,-2 0-6-16,4 0-1 15,-2 0-2-15,2 9 12 16,-1 6 5-16,-5 0-3 16,2 2 6-16,0-1 4 15,0-3-12-15,0-1 9 16,4-1-9-16,-4-5 0 16,0-2 6-16,0-4-6 15,-2 0 4-15,0 0 0 16,0 0 1-16,0 0 15 15,0 0-12-15,0-9-5 16,0-8-3-16,0-1-14 16,0 0 7-16,0 4 7 15,0 3 0-15,0 7-3 16,0 3 1-16,-2 1 2 0,-8 0-14 16,-3 12 3-1,1 8 7-15,-5 6 2 0,4-1 1 16,2 4 0-16,4-1-1 15,3-2 2-15,4-2-4 16,0-4 1-16,0-4 3 16,2-6-1-16,7-6-7 15,2-2 7-15,0-2-4 16,0 0 5-16,3-9 3 16,-1-14-3-16,3-5-16 15,-1-2 2-15,1 2 3 16,-3 6 7-16,-1 3 2 0,-3 10 2 15,-3 3 2-15,-2 4 0 16,1 2-4 0,-3 0-3-16,1 16 5 0,1 8 10 15,1 4 2-15,3 0-5 16,1-3 2-16,5-4-8 16,-1-7 0-16,3-6 3 15,-1-3-1-15,1-5 2 16,-1 0 1-16,1 0-3 15,1-21 16-15,4-6-19 16,-1 0-11-16,3-1-16 16,-4 0 7-16,2 2 14 15,-6 2 0-15,-1 6 6 0,-6 5 0 16,-4 6 4 0,-1 4 0-16,-1 3 6 0,-2 0-10 15,0 0 0-15,0 14 0 16,0 7 21-16,0-1-2 15,2 0-18-15,1-4 1 16,1-2-1-16,-1-3 1 16,-3-8 3-16,2-1-5 15,-2-2 0-15,0 0 11 16,0 0-8-16,0 0 10 16,0-2-2-16,0-13-11 15,0-5-19-15,0 1-1 16,0 0-6-16,0 6 18 15,0-1 3-15,0 4 4 0,-5 4 1 16,5 2 0-16,-2 4 1 16,-3 0-1-16,1 0-10 15,-5 4 9-15,-2 12-8 16,2 3 7-16,0 6-1 16,5 5 0-16,2 4 1 15,2 1 0-15,0-6-2 16,2 0 3-16,13-8-13 15,3-4 12-15,2-9 2 16,0-5 13-16,0-3 18 16,-2 0-18-16,0-10-3 15,0-12 7-15,-1-4-16 16,-1-2 2-16,-3-2-3 16,1 0 1-16,-5 2 2 0,-5 5-3 15,0 9 0-15,-4 2-1 16,0 7 2-16,0 2-1 15,0 3 0-15,0 0-9 16,0 7-5-16,0 13 6 16,0 2 8-16,0 2 0 15,0-5 1-15,0 0-1 16,0-6 0-16,0-4 0 16,10-6 2-16,1 0 0 15,2-3-1-15,3 0 12 16,-1-12-9-16,1-8 2 0,-1-4-1 15,-3-2-3-15,-1 0 6 16,0-2-8-16,-2 4 1 16,4-1 5-16,-3 3-6 15,-2 6 11-15,-1 4-1 16,-5 7-2-16,-2 5 5 16,0 0-13-16,0 0-9 15,0 19 2-15,0 12 5 16,0 5 1-16,0 6 1 15,0 4 0-15,0 5 8 16,0 0-6-16,0 5 4 16,0-1-2-16,0 3-1 15,-2-7 0-15,0 2-3 0,2-11 2 16,0-7 0-16,0-12-2 16,0-9 0-16,0-6 5 15,0-4-4-15,0-2 3 16,0-2 0-16,0 0 0 15,-5 0 14-15,-1 0-4 16,-8 0 2-16,-3-14-2 16,-2-7-8-16,1-14 17 15,7-5-6-15,3-5-5 16,3-2-3-16,5-2-8 16,0 6-1-16,9 1 0 15,11 5 0-15,-2 11-12 16,-4 6-23-16,-6 13-31 0,-3 7-44 15,-5 0-187-15,0 0-472 16</inkml:trace>
  <inkml:trace contextRef="#ctx0" brushRef="#br0" timeOffset="166320.04">6545 6449 385 0,'0'0'242'15,"0"0"-136"-15,0 0 5 16,0 0-7-16,0 0-32 15,0 0 2-15,0 0-6 16,-12-50-38-16,12 50 13 16,0 0 4-16,0 0-21 15,0 0-11-15,0 0-15 0,0 8-11 16,0 22 1-16,0 18 8 16,0 16 2-16,0 6 0 15,0 2 1-15,0-4 3 16,0-7-4-16,2-9-39 15,0-12-14-15,-2-12-44 16,2-10-70-16,-2-12-58 16,0-6-176-16</inkml:trace>
  <inkml:trace contextRef="#ctx0" brushRef="#br0" timeOffset="166589.92">6487 6500 218 0,'0'0'297'0,"0"0"-113"16,0 0-55-16,0 0-48 16,0 0-22-16,0 0-22 15,0-144-24-15,17 134-13 16,3 5 0-16,1 0 0 16,-2 5 3-16,2 0 9 15,-1 2 6-15,-5 18-14 16,-1 8 8-16,-10 4 9 15,-4 4-6-15,0 5 7 16,-9-2-7-16,-11 2-11 16,2 1-4-16,1-4-89 15,3-6-84-15,1-10-238 0</inkml:trace>
  <inkml:trace contextRef="#ctx0" brushRef="#br0" timeOffset="166968.74">6631 6725 454 0,'0'0'380'0,"0"0"-245"15,0 0-22-15,0 0-41 16,0 0-34-16,0 0-22 16,0 0-16-16,38-20 0 15,-20 20-3-15,2 0 1 16,3 19-2-16,0 4 2 0,2 4 0 15,-2 4 2-15,-3 0 0 16,-7-4 1-16,-9 2-1 16,-4-9 0-16,0-4-2 15,0-6 4-15,0-7 7 16,0-3 13-16,-2 0 8 16,-2 0 36-16,-1-3-16 15,3-15-31-15,0-10 4 16,2-3-16-16,0-2 7 15,0-4-14-15,15 3-5 16,4 2-2-16,-2 9-31 16,5 8-28-16,3 7-74 15,2 2-237-15,0 6-338 0</inkml:trace>
  <inkml:trace contextRef="#ctx0" brushRef="#br0" timeOffset="169478.65">7108 6742 607 0,'0'0'153'16,"0"0"-80"-16,0 0-25 15,0 0-42-15,0 0-6 16,0 0-4-16,2 10 4 16,8-5 7-16,1 2-5 15,-1-5 16-15,2-2 12 16,1 0 21-16,1 0-9 15,1 0-7-15,1-10-7 0,-3-1-25 16,-2-3 3-16,-1-2 2 16,-2 3-6-16,-6-4-2 15,1 2-2-15,-3 2-15 16,0 1 14-16,0 3 4 16,0 6-1-16,-11 3 0 15,-7 0-1-15,-3 3 0 16,0 16-5-16,0 3 2 15,3 6 2-15,3 5 4 16,4 0-2-16,6-1 10 16,5-1-8-16,0-5 10 15,0-6-3-15,12-5 1 16,7-6 8-16,1-6-6 0,7-3 14 16,4 0-5-1,3-12-13-15,1-13 2 0,2-5-10 16,-2-3-2-16,1-4-6 15,-5 2-14-15,-2-1-23 16,-4 7-4-16,-8 8 23 16,-5 8 24-16,-6 6 0 15,-4 7-5-15,3 0 3 16,-3 0-12-16,0 14 16 16,2 8 14-16,-2 4 12 15,-2-2-6-15,2 1-14 16,-2-6 0-16,0-3 2 0,0-3-7 15,0-10 8-15,0-1-3 16,0-2-2-16,0 0 10 16,0 0-1-16,0 0 4 15,0-2-2-15,0-14-14 16,0 0 1-16,0-1-2 16,0 0-8-16,0 1 6 15,0 4-4-15,0 2 6 16,0 7 1-16,0 3 1 15,0 0 7-15,-6 0-9 16,-3 5-8-16,-1 15 8 16,-6 6-3-16,0 5 3 15,5-1-3-15,2 2 7 0,7-4-2 16,2-1 0 0,0-3 0-16,0-3 6 0,17-5-6 15,4-7-2-15,3-4 13 16,3-5 3-16,2 0 4 15,2-20-10-15,0-4-8 16,-4-4 4-16,-3-2-6 16,-4-1-6-16,-3-1 5 15,-7 6-7-15,1 1 1 16,-1 4 4-16,-6 5 3 16,0 5-1-16,-1 2 2 15,-3 8-1-15,2 1 0 16,-2 0-4-16,0 0-2 15,0 0-8-15,0 3 13 0,0 15 1 16,-9 6 0-16,3 4 0 16,0 6 5-16,4 3-3 15,2-4-2-15,0-2 0 16,0-5 2-16,10-10 5 16,7-4-7-16,-3-8 3 15,1-4 9-15,5 0 7 16,-2-14 5-16,2-10-16 15,0-6-8-15,3-5 4 16,-1 0-4-16,0 1-3 16,3 1 3-16,-3 8-8 15,-2 2 6-15,2 8 1 16,-7 6 0-16,-1 7-2 16,-5 2 0-16,-3 0-8 0,-3 4 7 15,-3 18-7-15,0 2 11 16,0 2 1-16,0 1 1 15,-7-5 8-15,-6-1-10 16,-3-2 0-16,-1-3 10 16,-1-7-9-16,3-2 5 15,-2-7-1-15,11 0 1 16,-3 0 23-16,2-19-16 16,5-1-6-16,-3 1 9 15,5 7-4-15,0 2 10 16,0 4-6-16,0 3-11 0,0 3 6 15,0 0-11-15,0 0-3 16,0 0 1-16,0 10-12 16,3 8 14-16,8 4 0 15,2 3 1-15,3-5 1 16,-1-4-2-16,6-2 0 16,-2-6 0-16,0-4 4 15,3-4-4-15,-3 0 0 16,4 0-3-16,-5-7 2 15,0-7-11-15,-2-7 3 16,-3 1 2-16,0-6-7 16,-2 1 13-16,-2 4-2 15,3 0 3-15,-6 7 1 0,1 5-1 16,-5 4-1 0,0 5 0-16,0 0-8 0,-2 0-2 15,0 16-4-15,0 9 13 16,0 3-1-16,0-1 3 15,0 2 0-15,2-5 1 16,6-4-1-16,-2-6 0 16,3-6 1-16,-1-2 0 15,2-6 4-15,1 0-4 16,3 0 4-16,-1-9 3 16,-3-8-5-16,2-1-2 15,-3-3-1-15,2-2-3 0,3-2 1 16,-1 1-4-1,-2 2 6-15,0 8-1 0,-2 6-2 16,-5 4 3-16,-1 4 0 16,1 0-11-16,-1 2 5 15,1 17-2-15,-2 1 8 16,2 4-1-16,-1-2 3 16,1-5-2-16,3-3 2 15,0-3-1-15,-1-7 3 16,3-2-2-16,1-2-2 15,-2 0 9-15,3 0-8 16,-5 0 6-16,4-10-6 16,-1-2 0-16,-3-4 4 0,4-6-4 15,-6-2-1 1,3-5 0-16,-5 4-10 0,-2 0 7 16,0 7 2-16,0 6 0 15,0 7-3-15,-9 5-1 16,-5 0-1-16,-3 3 3 15,-1 20-7-15,-1 0 9 16,6 2 0-16,7 1-4 16,2-1 5-16,4 2-4 15,0-3 4-15,0-4 1 16,6-3 2-16,5-6-3 16,3-5 0-16,-3-4 1 15,3-2 7-15,-2 0-4 16,1-5 1-16,4-9-4 0,-2-7 4 15,1-1-5-15,-1-2 0 16,1-2-1-16,2 2-2 16,-3 2-1-16,-1 6 3 15,-1 4-2-15,-6 8 0 16,-3 4 3-16,0 0-9 16,-1 5-1-16,4 18 9 15,-1 4-4-15,1 4 5 16,-3-4 3-16,0-1 2 15,2-3 2-15,-2-7-4 16,-2-2-1-16,2-9 5 16,-1 1-6-16,-1-6 2 15,2 0 4-15,4 0-2 0,2-15 7 16,1-7-9 0,3-5-2-16,-1 1 0 0,3-4 0 15,-3 5-1-15,-2-1 0 16,1 5 4-16,-4 7-7 15,-1 2 5-15,-2 8-2 16,-3 2 9-16,-2 2-9 16,0 0 0-16,2 0-5 15,0 14 3-15,3 11 2 16,1-1 8-16,3 1 2 16,3-1 9-16,1-2-10 15,3-5 4-15,-1-6-6 16,3-4 0-16,-3-4 4 15,3-3-7-15,-3 0-4 0,1 0 7 16,-3-10-7-16,-1-9-10 16,-8-3-14-16,-4-2-25 15,0-5-44-15,-4-4-213 16,-18-6-407-16</inkml:trace>
  <inkml:trace contextRef="#ctx0" brushRef="#br0" timeOffset="169647.6">8630 6505 768 0,'0'0'258'0,"0"0"-160"16,0 0-71-16,0 0-22 16,0 0-5-16,0 0-21 0,0 0-100 15,-41 40-6-15,9-26-195 16</inkml:trace>
  <inkml:trace contextRef="#ctx0" brushRef="#br0" timeOffset="169810.5">7878 6566 721 0,'0'0'193'0,"0"0"-178"0,0 0-15 15,0 0-2-15,0 0-176 16,0 0-112-16</inkml:trace>
  <inkml:trace contextRef="#ctx0" brushRef="#br0" timeOffset="170574.14">6294 7538 169 0,'0'0'251'0,"0"0"-35"0,0 0-61 16,0 0-36-16,0 0-26 15,0 0-6-15,0-45-16 16,0 44-39-16,0-1-8 16,0 2 0-16,0 0-18 15,0 0-1-15,0 3-5 16,0 19-9-16,0 13 8 16,0 7 2-16,0 4 1 0,0-1 3 15,0 4-3 1,0-3-2-16,0-2 0 0,0-3 0 15,0-7-36 1,0-10-70-16,6-10-67 0,0-13-165 16,1-1-142-16</inkml:trace>
  <inkml:trace contextRef="#ctx0" brushRef="#br0" timeOffset="173003.21">6292 7538 97 0,'0'0'398'16,"0"0"-206"-16,0 0-63 16,0 0-43-16,0 0-46 15,0 0-12-15,62-111-5 0,-35 101 2 16,0 4-16-16,-4 6-2 16,-1 0-3-16,-4 0-4 15,-2 10-2-15,-6 10-5 16,-3 6 7-16,-5 4 0 15,-2 1 7-15,0 1 10 16,-11 2 1-16,-13 3-10 16,-5-4 7-16,-3-1-8 15,3-4-3-15,5-8 2 16,6-8-5-16,7-7 3 16,2-5 7-16,5 0 20 15,-1 0 5-15,3-9-21 16,2-1-1-16,0 0 24 15,0 2-18-15,0 2-1 0,0 3-8 16,0 2-7-16,0 1 1 16,0 0-5-16,0 0-8 15,0 0 4-15,0 0-8 16,5 15 12-16,3 5 2 16,8 3-1-16,-1 3-1 15,4 3 0-15,-2-3 2 16,3-1 1-16,3-4-3 15,1-6 0-15,-2-4 1 16,3-8 3-16,-3-3-2 16,1 0 1-16,1-14 0 15,0-12-3-15,1-2-4 16,-5-2 2-16,0 0-3 0,-4 4-6 16,-5 1 5-16,-2-2-3 15,0 3-8-15,-5 3 9 16,1 0-5-16,-3 7 12 15,-2 3 0-15,0 4-4 16,0 3 5-16,0 4-1 16,-5 0-3-16,-8 0 4 15,0 0-6-15,-3 0 6 16,2 4-3-16,4 5-2 16,-1 8 3-16,1 1-3 15,4 4 3-15,-1 6 2 16,7 6 3-16,0 2 2 0,0 0-2 15,3-2 0-15,14-6-1 16,3-7 3-16,5-10 1 16,2-6 7-16,2-5-1 15,0 0 13-15,2-16-13 16,-4-10-11-16,0-2-2 16,-1-5-1-16,-4-1-10 15,1 2-1-15,-3 0-3 16,-5 6 9-16,-2 4 6 15,-1 5 2-15,-6 8-2 16,-1 6 0-16,1 3-3 16,2 0 1-16,-2 0-6 15,1 0 9-15,1 9 5 0,-3 3-4 16,0 0 8 0,-3 1-1-16,0-1-8 0,-2-5 7 15,2-2-7-15,-2 0 4 16,0-5-4-16,0 0 1 15,0 0 6-15,0 0 0 16,0 0-1-16,0 0 8 16,0-8-14-16,0-8-19 15,0 0-1-15,0 0 12 16,0 2 8-16,0 6-7 16,0-1 7-16,0 7 1 15,0 2 1-15,0 0 5 0,-6 0-7 16,-4 0-9-1,-1 9 8-15,1 8-6 0,-2 8 4 16,3-1 1-16,1-1 2 16,8 4 0-16,0-1 3 15,0 0-3-15,10-2 0 16,11-3 4-16,3-6 0 16,2-2 12-16,1-9-12 15,0-4 4-15,0 0-1 16,2 0-7-16,0-8 0 15,0-6-7-15,2-7-1 16,-2 1-12-16,0-4-10 16,0 0 5-16,-2-1-1 15,-5 4 13-15,-2-1 13 16,-4 6 0-16,-3 3 2 16,-4 2 1-16,-5 5 0 0,-1 3 17 15,-1 3-5-15,-2 0-15 16,3 0-1-16,1 0-7 15,0 3 8-15,0 5 8 16,1 2-7-16,-1-2 3 16,-2 4 8-16,1-2-10 15,0 0 13-15,-3-2-9 16,0 1-4-16,2-4 7 16,-2-1-8-16,0-2 3 15,0 1-3-15,0-3 2 16,0 0 2-16,0 0 0 0,0 0 1 15,0 0 10-15,0 0-11 16,0-3 3-16,0-7-8 16,0-2 2-1,-2 2 0-15,-8-1-2 0,-1-1 0 16,0 4-4-16,0 2 4 16,2 0 0-16,3 6 0 15,-4 0-4-15,1 0 3 16,-4 11-7-16,-1 10-1 15,4 11 8-15,-4-1-4 16,7 1 4-16,1 2 1 16,6-6-1-16,0-3-1 15,0-7 1-15,0-8 1 0,0-7-2 16,0-3 1-16,6 0-3 16,4 0 1-16,3-21 3 15,2-11-2-15,3-3-4 16,-4 2 6-16,-3 4-3 15,-5 5-1-15,-1 8 4 16,-3 5 0-16,-2 8 1 16,2 3 10-16,0 0-11 15,3 3-11-15,2 22 11 16,1 5 12-16,3 4 1 16,3 1-3-16,-1-4-4 15,3-4 3-15,-3-6-7 16,1-8 1-16,-5-5-2 0,1-8 3 15,2 0 3-15,3 0 2 16,1-12-4-16,-3-11 5 16,-1-3-8-16,-3-3-1 15,2-6-1-15,-2 2-1 16,0-4-1-16,-3 5 2 16,-4 2-2-16,1 5 0 15,-3 6 3-15,0 6-1 16,0 6 0-16,0 7 4 15,0 0-5-15,0 0 1 16,0 0-10-16,0 0 7 16,0 15-2-16,-5 4 5 15,-3 3-1-15,1 2 4 16,2 4-3-16,1 2 5 0,4-2-5 16,0-2 7-1,0-4-7-15,7-4 0 0,12-1 3 16,2-10-2-16,1-3 5 15,2-4 0-15,-1 0-4 16,-1-15 10-16,-1-8-10 16,-4-3-1-16,-3-2 0 15,-1-2-1-15,-5 0 0 16,2-2-1-16,-1 0-6 16,-3 3 6-16,-2 4-8 15,-1 7 9-15,-3 2-3 16,0 6 4-16,0 6-2 0,0 0 1 15,0 4-6-15,0 0 5 16,0 0-8-16,0 0 2 16,0 9 7-16,-9 5-6 15,-4 6 6-15,3 1 0 16,4 4-5-16,4 7 1 16,2-1 8-16,0 1-3 15,0-2 11-15,0-2-11 16,20-6 12-16,0-6-3 15,0-8 0-15,5-8 10 16,-1 0 7-16,10-12-2 16,-3-13-14-16,0-7-10 15,-6 1-2-15,-6-3-1 0,-3 1-32 16,-5 1-21-16,-4 2-45 16,-7 5-171-16,0 5-424 15</inkml:trace>
  <inkml:trace contextRef="#ctx0" brushRef="#br0" timeOffset="173633.78">6611 8347 280 0,'0'0'199'0,"0"0"-7"16,0 0-30-16,0 0-49 16,0 0-8-16,0 0-2 15,0 0-29-15,-20-84-18 16,20 82-9-16,0 2-3 16,0 0-11-16,0 0-8 15,0 0-17-15,0 2-7 16,-4 21-1-16,-3 13-6 0,1 7 6 15,-2 8 0-15,6 3 2 16,-2-2 1-16,4 0-3 16,0 1-1-16,0-5-5 15,0-4-25-15,0-5-7 16,0-8-9-16,0-9-25 16,0-8-50-16,0-11-113 15,6-3-146-15</inkml:trace>
  <inkml:trace contextRef="#ctx0" brushRef="#br0" timeOffset="173847.67">6526 8378 500 0,'0'0'291'16,"0"0"-190"-16,0 0-15 15,0 0-62-15,0 0-10 16,0 0-14-16,119-111-4 16,-84 100-40-16,-1 4-65 15,-3 7-101-15,-7 0-166 16</inkml:trace>
  <inkml:trace contextRef="#ctx0" brushRef="#br0" timeOffset="174030.46">6687 8492 222 0,'0'0'312'0,"0"0"-136"0,0 0-31 16,0 0-43-16,0 0-64 15,0 0 5-15,0 0 20 16,-11 44-28-16,51-44-23 16,5-2-12-16,1-8-30 15,-3 0-74-15,-1 2-56 16,-7 1-123-16,-8-2-125 15</inkml:trace>
  <inkml:trace contextRef="#ctx0" brushRef="#br0" timeOffset="174266.21">7008 8420 298 0,'0'0'207'16,"0"0"-41"-16,0 0-37 0,0 0-17 16,0 0-20-16,0 0-16 15,-2-46 0-15,2 46-31 16,-2-2-8-16,2 2 1 15,0 0-26-15,0 0-7 16,-2 0-5-16,-1 11-11 16,-2 16 3-16,3 11 8 15,0 4 0-15,2 2 6 16,0 0-6-16,2 0-15 16,12-2-40-16,3-3-74 0,4-11-61 15,-1-15-209 1</inkml:trace>
  <inkml:trace contextRef="#ctx0" brushRef="#br0" timeOffset="175470.85">7394 8416 406 0,'0'0'318'0,"0"0"-179"16,0 0-21-16,0 0-19 15,0 0-27-15,0 0-35 16,2-51-30-16,-14 51-6 16,-5 13-1-16,-5 4-1 15,-1 6-1-15,0-2 2 0,4 0 0 16,5-1 1-16,8-1-1 16,6 0-7-16,0-5 6 15,22 2 1-15,12-4-2 16,3-2-1-16,6 0 3 15,-3-1 0-15,-2 3 2 16,-9-3-2-16,-11-1 0 16,-9-2-2-16,-9 1 2 15,0 0 9-15,0 4 17 16,-19 3 9-16,-4 4-25 16,-4-1 1-16,0 2-6 15,0-3-5-15,2-6 6 0,10-2-5 16,3-6 3-16,10-2 4 15,2 0-2-15,0 0 23 16,0-2-11-16,2-14-17 16,14-2 13-16,4 1-14 15,2-1 0-15,5 0 0 16,2 1 1-16,3-3-3 16,1-1 1-16,-2 1-2 15,0 0 0-15,-6 0-4 16,-5 6 3-16,-2 2-2 15,-4 3 1-15,-4 4 5 16,-5 1-2-16,1 4 0 16,-3 0-1-16,-1 0 0 0,3 0-1 15,-3 0 1 1,2 0-3-16,0 0 6 0,-1 6-1 16,-1-3 1-1,0 2 0-15,-2-5 2 0,0 0-2 16,0 0 2-16,0 0-1 15,0 0 4-15,0 0-1 16,0 0 0-16,0 0 7 16,0-8-11-16,0-1 0 15,0-4 0-15,0 3-5 16,0 4 3-16,-7 1 2 16,5 4 0-16,-2 1-4 0,2 0 3 15,-5 0-4 1,-2 4 3-16,0 14-7 0,1 2 7 15,-2 5 0-15,3 1-1 16,7 1 1-16,0 4 2 16,0-1 0-16,10-2 0 15,9-3 2-15,2-4-1 16,-2-7 1-16,-3-7-2 16,-3-7 8-16,1 0-5 15,1-1 4-15,4-23-2 16,-1-5-5-16,1-5 0 15,2 0-5-15,-6 2-4 16,-1 1 7-16,-6 4-1 16,-1 5 3-16,-5 10 0 15,1 6 2-15,-3 4 1 16,0 2-3-16,0 0 0 16,0 8-3-16,0 12-2 0,0 9 5 15,0-2-3-15,0 4 3 16,0 0 0-16,0 1 0 15,9 0 0-15,6-7 5 16,9-10-5-16,5-8 1 16,3-7 7-16,-1 0-2 15,-4-22 7-15,-9-6-10 16,-5-4-2-16,-7-5 5 16,-6 3-5-16,0 1 0 15,0 0 6-15,-19 8-6 16,-6 4 8-16,-2 8-9 15,0 12 1-15,1 1-4 0,-1 0 0 16,2 22 3-16,3 6-10 16,6 4-42-16,6 2-68 15,5 1-143-15,5-8-180 16</inkml:trace>
  <inkml:trace contextRef="#ctx0" brushRef="#br0" timeOffset="176228.21">8118 8721 489 0,'0'0'236'15,"0"0"-146"-15,0 0-20 16,0 0 8-16,0 0-30 0,0 0-5 16,82-176 8-16,-75 135-12 15,2-3 3-15,-2 2-10 16,-3 5-6-16,-4 7 13 15,0 15-18-15,0 7-3 16,0 8-6-16,0 0-11 16,-13 0-2-16,-9 19-3 15,-1 10 4-15,1 1-4 16,7 0 4-16,8-6-1 16,7-6-9-16,0-6 0 0,0-5 3 15,13-5-6 1,14-2-2-16,2 0 13 0,4 0-10 15,-2-7-6-15,1 5-5 16,-10 2-1-16,-7 0 16 16,-1 0 0-16,-7 0 5 15,-1 7 2-15,-2 7 2 16,-1 3 12-16,0 3-2 16,-3-4-6-16,2-4 3 15,0-2-8-15,-2-6 0 16,2-2 5-16,-2-2-5 15,2 0 11-15,3 0 16 16,1 0-12-16,3-10-6 16,0-2-9-16,2-3 0 15,0-6 0-15,5-2 4 0,0-6-5 16,-1 0 1-16,1-6 0 16,-5 3-2-16,-4 2-1 15,-3 3 2-15,-2 5-3 16,-2 6 4-16,0 7-2 15,0 2 1-15,-2 7-2 16,-7 0 1-16,3 0-2 16,-6 0-1-16,6 7 4 15,-3 11-7-15,2 0 6 16,3 6 2-16,-1-1-4 16,5 7 4-16,0 2 3 15,0-1 9-15,5 1 12 0,19-4-9 16,5-8 4-16,6-3-4 15,6-12-5-15,-3-5 4 16,2 0-11-16,-9-12-3 16,-4-16-7-16,-9-6-38 15,-9-2-23-15,-7 0-122 16,-2-4-253-16</inkml:trace>
  <inkml:trace contextRef="#ctx0" brushRef="#br0" timeOffset="177810.12">9779 5279 99 0,'0'0'394'16,"0"0"-220"-16,0 0-65 15,0 0 8-15,0 0-28 16,0 0-21-16,-34-51-24 0,34 40-17 16,0 2-8-16,13 2-17 15,3 4 2-15,5-1-4 16,6 4-1-16,2 0-2 15,2 22-12-15,0 11 8 16,-7 9 5-16,0 9 2 16,-5 7-1-16,-11 6 1 15,-6 10-1-15,-2 6 0 16,0 2 2-16,0 2 17 16,-2-1-6-16,2-4-8 15,0-8 6-15,0-6-8 16,21-9-2-16,6-8 0 0,6-14 4 15,0-14-4-15,3-14 0 16,1-6-8-16,-1-6 5 16,-5-18-8-16,-2-1-3 15,-11-2 13-15,-9 3-3 16,-7 0 4-16,-2 2 3 16,0 2-3-16,0 6 9 15,-6 4-9-15,-3 1 3 16,7 7-3-16,0 2 3 15,0 0-1-15,-1 0-2 16,0 0 1-16,-3 0-5 16,-3 0 1-16,1 7 2 15,-4 7 1-15,1 4 0 16,2 3 8-16,-2 10-4 0,0 7 0 16,0 8 9-16,-3 6-13 15,3 10 3-15,2 9-3 16,2 11 1-16,5 8-1 15,2 9 0-15,0 6 2 16,0 3 12-16,9 8-8 16,0 5 3-16,-4 2-1 15,-1-1-7-15,-4-6 6 16,0-5-5-16,0-7-2 16,0-5 7-16,0-4-6 15,0-2 4-15,-9-5 5 16,-2-3 2-16,-2-10-4 0,2-8-4 15,-1-11 6-15,-1-10 12 16,1-7-16-16,2-10 2 16,-1-3-1-16,1-9-3 15,2-4 5-15,1-3-6 16,1-4-2-16,-8-1 9 16,-4-5-7-16,-8 0 5 15,-8 0-6-15,-11-14-1 16,-3-9-2-16,-2 1-3 15,1 0-34-15,9 2-42 16,15-4-122-16,19-8-260 16</inkml:trace>
  <inkml:trace contextRef="#ctx0" brushRef="#br0" timeOffset="178590.1">10434 6749 518 0,'0'0'257'15,"0"0"-117"-15,0 0-24 16,0 0-29-16,0 0-52 15,0 0 8-15,49-21-33 16,-2 14-8-16,5 1 5 16,-6 0-7-16,-8 0 0 15,-9 2 4-15,-7-4-4 16,-9 2-8-16,-3-2-35 16,-6-2-50-16,-4 0-5 15,0-2-44-15,0-4-22 0,0 4-25 16,-14-4 78-16,-1 4 85 15,2-2 26-15,1 0 17 16,2 2 51-16,3 0 47 16,0 2 20-16,2 0-38 15,1 1-14-15,2 6-14 16,2 1-3-16,0 2-1 16,0-3 6-16,0 3-27 15,-2 0-21-15,-3 0-22 16,-1 23-1-16,-2 17 0 15,2 12-3-15,4 8 6 16,2 5-1-16,0-3-2 16,0-3-27-16,8-8-97 15,9-13-85-15,-2-18-161 0</inkml:trace>
  <inkml:trace contextRef="#ctx0" brushRef="#br0" timeOffset="180021.18">11149 6513 118 0,'0'0'319'0,"0"0"-77"15,0 0-47-15,0 0-93 16,0 0-19-16,0 0-32 16,0-18-29-16,0 18-19 15,0 0-3-15,3 0-1 16,2 0-2-16,-1 4 0 15,3 10 1-15,-1 4 3 16,1 0-1-16,0-1 0 16,-3-2 3-16,-1-7-4 15,-1-5 2-15,-2-3-1 0,0 0 7 16,0 0 0-16,0 0 4 16,0-14 1-16,0-3-12 15,0-1-5-15,0 2-3 16,0-3-8-16,0 6 11 15,0 1 0-15,0 3 5 16,0 4 2-16,0 3 0 16,0 2 17-16,0 0-2 15,-2 0-14-15,-5 16 1 16,0 12-3-16,0 7 5 16,1 9 3-16,1 5-8 15,3-1 2-15,2-2 4 16,0-5-6-16,0-10 3 15,5-7-3-15,5-7-1 0,6-11 5 16,4-6-4 0,2 0 4-16,7-27 3 0,0-7-4 15,3-5-2-15,-3-2-2 16,0-3-8-16,-5 4-1 16,-2 2 2-16,-4 6 6 15,-7 7-1-15,3 10 2 16,-10 5 0-16,-2 6 0 15,0 4-2-15,-2 0-1 16,0 0-14-16,0 20 9 0,0 8 8 16,0 4 6-1,0 2 4-15,0-1-8 0,3-1 2 16,6-9 0-16,2-4-2 16,-2-5 1-1,2-9 0-15,0-3-3 0,-2-2 7 16,5 0-4-16,-1 0 3 15,1-16 0-15,-1-2-6 16,-7-6 1-16,1-1-1 16,-4-6-5-16,-3-1 3 15,0 4-3-15,0 2 5 16,-3 4 2-16,-13 7-2 16,2 10 4-16,-1 5 4 15,-5 0-6-15,3 5-2 16,-4 19-3-16,6 10-1 0,-1 11 3 15,5-1-1-15,4-2 1 16,7-4 1-16,0-9 0 16,0-5 2-16,16-10-1 15,4-4 3-15,0-7 1 16,2-3-5-16,3 0 8 16,0-12-7-16,-1-9-1 15,-2-4-1-15,-2-3-11 16,0-2 3-16,0 2-4 15,-4 2 0-15,-5 2 13 16,2 10-1-16,-5 6 1 16,-4 1 1-16,0 7 2 15,-4 0-2-15,0 3-1 0,0 21 0 16,0 4 25-16,0 2-16 16,0 1-1-16,0-4 7 15,0-6-14-15,2-6 2 16,3-8-1-16,-5-6 0 15,2-1 2-15,-2 0-2 16,0 0 4-16,6-1 3 16,2-18-9-16,0-7 0 15,5-4-2-15,1-2-4 16,-1 0 6-16,3 2-2 16,-3 2 2-16,-1 6-1 15,-1 6 1-15,0 7 0 16,-2 7-1-16,0 2 1 0,-1 0 2 15,4 19 3-15,-3 13 8 16,4 6 16-16,1 6-1 16,-4 2-9-16,2-5-2 15,-1-5-14-15,0-12 4 16,3-8-7-16,1-8-9 16,5-8-29-16,3 0-24 15,0-22-47-15,2-13-182 16,-4-9-364-16</inkml:trace>
  <inkml:trace contextRef="#ctx0" brushRef="#br0" timeOffset="180376.72">12273 6250 461 0,'0'0'273'16,"0"0"-130"-16,0 0-46 15,0 0-21-15,0 0-13 16,0 0-16-16,-42-93-20 15,38 88-8-15,-1 1-1 16,3 4-7-16,-1 0 1 16,-1 0-12-16,-3 4-2 15,-1 15 1-15,-1 13-5 16,2 9 6-16,2 7 7 16,5 14-6-16,0 11 18 15,0 11 3-15,5 9-6 16,2-2 3-16,-1-2-11 0,-1-10 0 15,1-8 6-15,-1-11-13 16,-1-9 3-16,-2-14-4 16,3-13 1-16,-3-8-1 15,1-10-31-15,-1-3-19 16,2-3-30-16,0 0-67 16,1-21-136-16,-3-12-393 15</inkml:trace>
  <inkml:trace contextRef="#ctx0" brushRef="#br0" timeOffset="182295.9">12144 6687 480 0,'0'0'338'15,"0"0"-215"-15,0 0-28 16,0 0-50-16,0 0-16 16,0 0-24-16,80-102-5 15,-50 86 2-15,-7 0-2 16,-2 0 1-16,-7-1 3 15,-4 4-2-15,-8 1 1 16,3 3 2-16,-5 4-2 16,2 5 12-16,-2 0-11 15,0 0-4-15,0 0-2 16,0 0-11-16,2 4 8 16,-2 11 5-16,4 8 1 15,0 0 8-15,0 9 1 0,0-3-2 16,1 0 3-1,1-3-8-15,0-6 4 0,4-7-6 16,-3-6 0-16,-1-7 4 16,3 0-2-16,0 0 5 15,4-15 3-15,3-5-10 16,2-8 2-16,2-4-3 16,0 3 1-16,-2-4-1 15,-2 3 0-15,-6 5 0 16,-5 6 2-16,-3 9 2 15,-2 3-4-15,0 7 10 16,0 0-10-16,0 8-4 16,0 20 2-16,-4 9 2 15,-1 2 5-15,5 2-3 16,0-3 7-16,0-4-5 0,0-10-1 16,0-7 7-16,7-8-8 15,1-7 0-15,4-2 7 16,-1 0-2-16,5-7 1 15,6-14-7-15,2-7 2 16,5-2-4-16,5-6 1 16,-1 2-8-16,1-2 3 15,-2 5-8-15,-3 9 13 16,-4 5-1-16,-6 9 1 16,-9 8-3-16,0 0 3 15,-8 4-9-15,-2 17 9 16,0 10 3-16,0 1 2 0,0 2 1 15,-16-4-6-15,1-4 7 16,-1-3-6-16,3-10 2 16,-1-4 0-16,1-8-3 15,5-1 7-15,-4 0 9 16,5-15-2-16,3-10 3 16,2-1-2-16,2 2-2 15,0 4-1-15,0 8-3 16,0 4 4-16,0 6 1 15,0 2-10-15,0 0-4 16,4 0 0-16,5 4-1 16,5 12 0-16,-1 6 1 15,-3-2 0-15,4 4 0 0,-1-1 0 16,-1-3 2-16,3-5-2 16,-1-4 0-16,3-6 1 15,2-5-1-15,0 0 0 16,4 0-5-16,-3-11-16 15,2-14 5-15,0-3-2 16,-2-4 3-16,1 0 10 16,-6 0-10-16,-1 4 15 15,-3 8 1-15,-5 3 0 16,1 8 10-16,-4 4-4 16,-1 5 1-16,-2 0-8 15,0 0-6-15,0 23 6 16,0 5 1-16,0 4-1 15,0-2 9-15,0 2-7 0,0-6 1 16,0-6-1 0,2-3 1-16,2-12-2 0,5-1-1 15,0-4 2-15,2 0 5 16,2-4-7-16,3-18-3 16,2-7-4-16,0-3-6 15,-1 1 7-15,4-1 2 16,-1 6 4-16,-3 4 1 15,-1 5 0-15,-5 8-1 16,-1 3 5-16,-8 6-4 0,2 0-2 16,0 0 0-1,1 11 1-15,-1 14 10 16,0 3-5-16,2 0 2 0,0-3-4 16,3 1-2-16,-1-11 4 15,6-1-5-15,-3-6 2 16,3-6 2-16,-3-2-1 15,2 0 1-15,-4-7-1 16,2-10-3-16,-2-3-3 16,-2-8-13-16,0 0 2 15,-7-4 7-15,0 2-5 16,0 2 10-16,0 2 2 16,-7 3 0-16,-9 10 1 0,-2 3 1 15,3 10-1 1,-3 0 4-16,-2 0-5 0,0 18 2 15,-1 6-1-15,6 2 1 16,5 1 4-16,2 2-6 16,8-3 2-16,0 0 2 15,0-5-4-15,4 0 3 16,15-7-2-16,3-2-1 16,0-12 5-16,2 0-5 15,-1 0 3-15,2-10-3 16,-1-8 0-16,-2-6-3 15,1-4-3-15,-1 0-3 16,-5 1 9-16,-1 6-4 16,-5 6 4-16,-1 8-2 15,-6 5 2-15,0 2-1 16,1 0-7-16,-1 17 5 0,3 11 3 16,-2 2 0-16,1 7 1 15,-1-5 6-15,-3-2-4 16,0-4 0-16,0-9-1 15,-2-8-1-15,2-7 1 16,0-2-2-16,1 0 1 16,2 0 10-16,1 0-8 15,5-20-1-15,5-9-2 16,-3-6-5-16,5 3 1 16,-3 2-1-16,4 3 5 15,-9 10-2-15,-1 3 4 16,-1 7-2-16,-6 6 2 15,0 1-1-15,2 0 4 0,1 0-5 16,1 20 0-16,6 7 10 16,-1 8-8-16,5 3 8 15,-3-2-6-15,5-3-3 16,-3-6 4-16,-1-9-5 16,-1-8 0-16,0-7 2 15,-2-3-2-15,-4-5-21 16,-3-19-16-16,-4-10-37 15,0-7-158-15,-11-2-242 16</inkml:trace>
  <inkml:trace contextRef="#ctx0" brushRef="#br0" timeOffset="182463.81">13421 6220 519 0,'0'0'566'15,"0"0"-462"-15,0 0-90 16,0 0-9-16,0 0-5 16,0 0-56-16,-44 0-181 15,44 0-384-15</inkml:trace>
  <inkml:trace contextRef="#ctx0" brushRef="#br0" timeOffset="185400.08">14411 6403 99 0,'0'0'323'0,"0"0"-90"16,0 0-40-16,0 0-64 16,0 0-24-16,0 0-15 15,31-62-37-15,-31 62-23 16,5 0-21-16,-1 0-9 15,3 9-1-15,2 18 1 16,-2 5 5-16,-3 6-4 16,2 0 10-16,-1-3-9 15,-3 0 0-15,3-12-1 0,-1-4 2 16,-1-12-2-16,-3-7 1 16,4 0-1-16,2-12 12 15,5-15-7-15,5-7-6 16,5-2 0-16,0 2-7 15,0 5 6-15,-3 6-4 16,-3 5 0-16,-6 8 3 16,0 3 1-16,0 5-1 15,-3 2 1-15,-1 0-8 16,0 5 3-16,-3 14 1 16,-2 12 5-16,0-1 11 0,0 3-5 15,2-3-2 1,0-9-2-16,3-5 0 0,-3-7-1 15,0-2-1-15,0-7 2 16,5 0 4-16,2 0-4 16,4-20 5-16,1-4-7 15,3-5-10-15,-3 3 1 16,-1 1 1-16,-2 3 6 16,1 4 0-16,-4 4 2 15,-1 5 0-15,-3 5-1 16,2 4-1-16,0 0-1 15,3 0-4-15,-1 4 7 16,2 14 7-16,-2 5 5 16,-3 4 1-16,1 5 5 0,-1-1-10 15,2-2 0 1,2-4-4-16,4-7-4 0,1-6 6 16,3-9-3-16,1-3 1 15,2 0 3-15,0-15-7 16,0-11 0-16,1-6-11 15,6-6-7-15,-2-1 5 16,4 6-8-16,0 3 1 16,-6 6 9-16,-3 7-1 15,-2 5 12-15,-7 7-5 16,-2 5 5-16,-3 0 2 16,1 0 2-16,0 0 2 15,-2 5 16-15,-1 10-4 16,0 0 2-16,1 1-7 0,-1 4-6 15,1-3 3-15,-3-3-9 16,3-4 1-16,-5-5-2 16,2-1 1-16,-2-4 1 15,0 0-1-15,0 0 1 16,0 0 5-16,2 0-4 16,2-4-3-16,-1-9-4 15,-1 1-11-15,-2-2 3 16,0-2-9-16,0 0-8 15,0 2 21-15,0 2-3 16,-9 4 11-16,-5 4 0 16,-3 4 1-16,-4 0-1 15,-1 8 0-15,3 17 0 16,-4 10-2-16,5 5 4 0,5 8-2 16,4-2 0-16,7-2 1 15,2-6 1 1,0-13-2-16,2-8 0 0,9-9 4 15,-5-8-2-15,4 0 1 16,-1 0 1-16,-1-22-3 16,6-7-2-16,1-5-17 15,4 5-3-15,-7 2-2 16,2 8 12-16,-3 7 9 16,-4 6 2-16,2 4 0 15,-2 2 2-15,-1 0 0 16,3 0-1-16,3 16 13 0,1 4-3 15,1 4 14-15,3-1-3 16,5-2-13-16,-2-3 2 16,0-8-6-16,1-4-2 15,-4-6 5-15,1 0-7 16,0-16 3-16,-3-9 1 16,-1-4-5-16,-3-2 2 15,-2-2-2-15,-3-1 0 16,2-4-2-16,-4 0 2 15,0-6-3-15,1-1 1 16,-5-3 2-16,0 2-1 16,0 4 1-16,0 6 0 15,0 12 6-15,0 7-3 0,0 12 10 16,0 2-3-16,0 2-3 16,0 1-1-16,0 0-6 15,0 0-3-15,0 0 3 16,0 6-5-16,-3 14 5 15,-1 4 0-15,0 7 1 16,-1 8-1-16,5 9 0 16,0 2 0-16,0 4 5 15,0 0-5-15,0 1 4 16,9-3-3-16,4-8-1 16,1-9 5-16,-1-12-5 15,1-11 1-15,-1-10 4 16,3-2-1-16,1-10 2 0,3-18-4 15,0-2 0-15,-2-2-4 16,-5-5 1-16,-1 4-2 16,-10-1 2-16,-2 3-6 15,0 9 7-15,0 6 0 16,0 8 0-16,0 4-4 16,-2 4 4-16,-10 0-8 15,-5 8 6-15,-1 12 1 16,5 1 0-16,6 1 1 15,7-3 0-15,0-2-3 16,9-4 3-16,13-3-13 16,0-3 8-16,3-1-7 15,-3 2 6-15,1-1 1 16,-6 6 0-16,1-1 3 0,-5 4-2 16,-1-2 4-16,-1 2-2 15,-5-2 5-15,-2 2-5 16,0 0 2-16,0-4 0 15,0-2 3-15,3-4-3 16,1-6 0-16,2 0 6 16,1 0-6-16,0-4 3 15,0-12-2-15,2-5 0 16,-1-2 3-16,1-1-4 16,-4-2 0-16,2 0 0 15,-2 2 1-15,-3 4-1 16,-1 4 0-16,1 6 1 0,0 2-2 15,-4 4 1-15,2 2 0 16,-4 2-1-16,0 0-1 16,0 0 2-16,0 0-3 15,0 0-2-15,0 14 4 16,0 10 0-16,2 5 1 16,2 3 2-16,1 1 0 15,4-1-2-15,-2-10 0 16,2-4 0-16,1-7 1 15,2-8 0-15,5-3 3 16,6-3-1-16,6-22-2 16,4-8-2-16,5 0-6 0,-2-1-9 15,2 4 0 1,-7 2-13-16,-4 5 4 0,-5 7 24 16,-11 9-3-16,-4 4 4 15,-7 3 3-15,0 0-2 16,0 9 5-16,-7 13 12 15,-7 8 4-15,-1 2-7 16,1 0-8-16,6-2 4 16,1-4-5-16,5-7-5 15,2-4 5-15,0-5-5 16,0-8-1-16,0-2 5 16,2 0-2-16,13-10 0 15,4-14-3-15,3-7-9 0,7-1 5 16,0-3-5-16,0 1 2 15,0-1 5-15,-7 5 1 16,-2 7 1-16,-7 2 0 16,-3 10 1-16,-6 0 0 15,-4 7 0-15,0 4 3 16,0 0 3-16,-2 0-7 16,-14 0 0-16,1 12-2 15,-1 6 1-15,3 1 0 16,1-2 2-16,6 0 2 15,6-2 4-15,0 4-7 16,0 1 6-16,14 1-2 0,9-2 2 16,6-3 11-1,6-8-4-15,2-7-4 0,-1-1 1 16,1 0-9-16,-8-12 3 16,-10-8-4-16,-13 1-28 15,-6-1-23-15,-2-6-167 16,-27-5-327-16</inkml:trace>
  <inkml:trace contextRef="#ctx0" brushRef="#br0" timeOffset="185561.99">16326 6264 725 0,'0'0'301'0,"0"0"-218"16,0 0-42-16,0 0-33 0,0 0-8 15,0 0-108-15,0 0-172 16,-60 2-224-16</inkml:trace>
  <inkml:trace contextRef="#ctx0" brushRef="#br0" timeOffset="185729.89">15859 6234 807 0,'0'0'187'16,"0"0"-99"-16,0 0-24 16,0 0-40-16,0 0-24 0,0 0-7 15,201-102-132 1,-180 98-117-16,-10 0-273 0</inkml:trace>
  <inkml:trace contextRef="#ctx0" brushRef="#br0" timeOffset="190581.91">12401 5400 45 0,'0'0'104'0,"0"0"9"15,0 0 12-15,0 0 13 16,0 0 9-16,0 0-51 16,0 0-5-16,-54 46-32 15,54-42-14-15,0-1-8 0,0-3-6 16,0 3 1-16,0-3 0 16,0 0-12-16,11 0 13 15,9 0 26-15,7-8-34 16,2-12-12-16,0-4-4 15,0-2-8-15,-7-3-2 16,-2 2 0-16,-5 3-1 16,-5 0 0-16,-2 4 0 15,-3 1 0-15,-3 8-2 16,0 3 4-16,-2 3 0 16,0 5 0-16,0 0-4 15,0 0 3-15,0 0-6 0,0 0 3 16,0 0-7-1,0 0 2-15,0 0 9 0,0 0 2 16,0 0-2-16,0 9 2 16,-2 0 0-16,0 5-4 15,2 4 4-15,0 5 2 16,0 3 13-16,0-2 0 16,14-2-3-16,5-3 11 15,4-2-20-15,-1-7 4 16,3-6 1-16,-1-4-8 15,0 0 18-15,1-11-20 16,0-18-41-16,-4-3-63 0,-2-4-31 16,-9-3-149-16,-4 4-261 15</inkml:trace>
  <inkml:trace contextRef="#ctx0" brushRef="#br0" timeOffset="190854.8">12703 4884 396 0,'0'0'254'0,"0"0"-151"16,0 0-41-16,0 0-13 15,0 0 6-15,0 0-37 16,-44 57-14-16,44-43-3 16,0-7 3-16,2-7 29 15,7 0 51-15,0 0 9 16,0-9-46-16,-3-7-12 0,-1-3-35 15,-5 1-1-15,0 2 1 16,0 3-1-16,-5 5-14 16,-8 8-79-16,-1 0-39 15,4 4-67-15,3 20-108 16,7-1-68-16</inkml:trace>
  <inkml:trace contextRef="#ctx0" brushRef="#br0" timeOffset="191062.69">12844 5055 746 0,'0'0'250'0,"0"0"-161"0,0 0-62 16,0 0-12-16,0 0-15 15,0 0-7-15,129 127-2 16,-129-71-25-16,0-3-19 15,-13 2-57-15,-20-9-44 16,-10-8-14-16,-6-10-143 16</inkml:trace>
  <inkml:trace contextRef="#ctx0" brushRef="#br0" timeOffset="191361.21">12293 5139 296 0,'0'0'296'16,"0"0"-212"-16,0 0-21 15,0 0-41-15,0 0-8 16,0 0-14-16,-4-24-16 16,2 36 16-16,-5 11 2 15,0 9 39-15,-2 6 4 16,3 3 18-16,4 5-8 15,2 5-17-15,0 0-12 16,0-4-9-16,2-3-8 0,11-10 5 16,7-11-14-1,5-9-45-15,8-12-32 0,5-2-91 16,4-7-331-16</inkml:trace>
  <inkml:trace contextRef="#ctx0" brushRef="#br0" timeOffset="193598.36">9639 9818 377 0,'0'0'171'0,"0"0"-61"0,0 0-43 15,0 0 47-15,0 0-14 16,0 0-46-16,0-51-10 16,0 33-9-16,8-5-18 15,5-2-11-15,3-8 1 16,0 1-5-16,2 1-1 16,-1 1 4-16,-3 2-5 15,-5 4 3-15,-3 7-2 16,-1 1 0-16,-5 7 4 15,3 4-5-15,-3 5 0 16,0 0 16-16,0 0-16 16,0 0-2-16,0 0-4 0,-12 10 6 15,-1 10 6-15,-3 1-5 16,3 4 2-16,1 8 7 16,1 4-6-16,3 6 4 15,5 3-6-15,3 0 3 16,0-3 5-16,0-6-8 15,5-6 1-15,8-13-3 16,5-9 4-16,7-6 11 16,2-3-7-16,2-8 2 15,0-21 2-15,-4-7-12 16,0-3-8-16,-4-5-7 16,-4-1 1-16,-3 4 12 15,-1 2 2-15,-4 5-5 0,-4 8 3 16,-1 6-7-16,0 8 8 15,-2 4 1-15,1 6 0 16,-1 2 0-16,0 0 0 16,-2 0-9-16,0 0-1 15,0 0-12-15,0 3 21 16,0 16 1-16,0 5 19 16,-2 8-4-16,2 4-5 15,0 3 2-15,0 0 0 16,16-3-5-16,3-5-1 15,2-12 0-15,-1-6-3 16,-1-9 7-16,0-4-2 0,-3-4-8 16,-3-23-51-1,-3-7-78-15,-2-8-131 0,-6-5-318 16</inkml:trace>
  <inkml:trace contextRef="#ctx0" brushRef="#br0" timeOffset="193913.18">9857 9266 520 0,'0'0'153'16,"0"0"-73"-16,0 0-31 16,0 0 11-16,0 0-34 15,0 0-11-15,0 0-6 16,-39 97 0-16,39-95 8 0,0-2 25 15,0 0 29-15,0 0-8 16,4-9 2-16,0-8-53 16,0-8-12-16,-4-3-4 15,0 0 4-15,-4 2 4 16,-14 8-4-16,-3 7-27 16,8 11-12-16,0 0-8 15,6 7-51-15,3 21-15 16,4 8-47-16,0 0-214 15</inkml:trace>
  <inkml:trace contextRef="#ctx0" brushRef="#br0" timeOffset="194228.34">10028 9344 416 0,'0'0'148'0,"0"0"-49"16,0 0 15-16,0 0 6 15,0 0-47-15,0 0-40 16,10-39-30-16,-2 39 3 16,5 7-3-16,-1 7 2 15,-1-1 2-15,-5-6-3 0,0-2 5 16,-6-3-2-16,0-2 14 15,0 0 47-15,0 0-2 16,0 0-26-16,0 0-8 16,0-5-32-16,0-9-14 15,0 4-63-15,0 0-132 16,2 1-298-16</inkml:trace>
  <inkml:trace contextRef="#ctx0" brushRef="#br0" timeOffset="194627.16">10211 9450 403 0,'0'0'282'0,"0"0"-98"15,0 0-33-15,0 0-31 16,0 0-50-16,0 0-35 0,-9-6-23 15,18 6-2 1,11 27-10-16,1 8-3 0,-4 14 0 16,-5 6 1-16,-12 10-1 15,0 9 2-15,-12 5-1 16,-21-5-107-16,-9-6-33 16,-6-16-126-16,-4-17-306 15</inkml:trace>
  <inkml:trace contextRef="#ctx0" brushRef="#br0" timeOffset="194957.97">9315 9490 253 0,'0'0'281'0,"0"0"-134"15,0 0-11-15,0 0-34 16,0 0-40-16,0 0-11 16,-16-23-35-16,10 45-9 15,-1 9 60-15,-4 13-17 0,2 7-31 16,5 7-4-16,4 7-4 15,0 0-4-15,13-4-6 16,15-9-1-16,9-8-105 16,1-16-106-16,-3-12-283 15</inkml:trace>
  <inkml:trace contextRef="#ctx0" brushRef="#br0" timeOffset="198165.95">6446 10776 41 0,'-2'0'44'0,"2"0"-44"15,-2 0-9-15,-1-2-41 16,-1 0 24-16,-2 0 26 0,-1 0 0 15,0 2 48-15,-2-1 9 16,0 1-31-16,3-3-22 16,-2 0-2-16,4 3 0 15,0-1 0-15,4 1 1 16,0-2 20-16,-2 0 60 16,2 2-8-16,-2 0-20 15,-5-2-6-15,2 2-7 16,-2-2-21-16,1-1-4 15,-1 1 21-15,-1 2 4 16,-2 0-11-16,6 0-2 16,2-3-2-16,-3 3-8 0,5 0-4 15,-2 0-2-15,0 0-3 16,-2 0-3-16,-2 0 10 16,0 0 25-16,4 0-7 15,0 0 18-15,2 0-13 16,0 0-11-16,0 0-1 15,0 0-6-15,0 0-3 16,0 0-11-16,0 0-1 16,0 0 0-16,0 0-4 15,0 0 2-15,0 0 1 16,0 0-1-16,0 0 13 16,0 0-2-16,0 0-2 15,0-2-2-15,4 2-8 0,8-2 9 16,5-3-6-16,3 5-4 15,3 0-1-15,1 0-2 16,-2 0 0-16,3 0 2 16,-3 0-1-16,2 0 2 15,-1 0-3-15,-1 0 3 16,1 0-3-16,-2-3 0 16,4 1 0-16,0-2 0 15,2 2 5-15,2 0-5 16,2-2 1-16,2 1 0 15,-2 2 0-15,3-3-1 16,-3 2 0-16,0 0 0 0,0-1 1 16,5 1-1-1,0-1 0-15,4-1 0 0,0 2 0 16,3-1 1-16,-3 3-1 16,-1 0 0-16,-3 0-2 15,0 0 2-15,0 0 0 16,2 0 1-16,-3 0 0 15,3 0-1-15,0 0 0 16,2 0 2-16,2 0 1 16,1 0-5-16,1 0 2 15,-1 0 0-15,-3 0 5 16,4 0-5-16,-1 0 0 16,5 0-1-16,2 0 2 15,1 0-2-15,8 0 2 16,-5 0-1-16,4 0 2 0,1 0-2 15,-4 0 0 1,1 0 1-16,-2 0 3 0,-6 0-3 16,0 0 2-16,-2 0-2 15,1 0 2-15,-3 0-3 16,4 0 0-16,-4 5 2 16,3-3-2-16,2-2 0 15,0 0 2-15,2 0-1 16,3 0 3-16,-1 0-4 15,3 0 1-15,0 0 3 16,2 0-1-16,0-4 3 16,2 1-6-16,2-2 0 0,1 3 4 15,-1 0-4-15,0 2 0 16,3 0 0-16,0 0 1 16,6 0-1-16,3 0 0 15,-2 0 1-15,1 0 0 16,-4 0-1-16,-5 0 0 15,4 0 9-15,-2 0-9 16,10 0 7-16,4 0-6 16,5 0 1-16,2 0 1 15,3 0-2-15,1 0-1 16,0 0 4-16,7 0-4 16,2 0 2-16,2 0-1 15,-1 0-1-15,-3 0 6 0,-2 0-5 16,0 0 0-16,5 0-1 15,-1 0 1-15,0 0-2 16,-5 0 1-16,2 0 0 16,-1 0 1-16,2 0-1 15,-1 0 0-15,3 0 0 16,-3 2 2-16,3 0 0 16,4 0-2-16,8-2 0 15,4 3 6-15,0-3-6 16,-3 3 0-16,-3-1 1 15,2 0-1-15,-1-2 0 16,-6 2 0-16,-5-2 1 0,-7 2 2 16,-1-1-1-16,-3 4 4 15,-4-1 4-15,-12 1-8 16,-11-2 3-16,-16 1-5 16,-17 0 2-16,-16-2-6 15,-13 5 2-15,-9 5-92 16,-53 8-111-16,-36-1-10 15,-41 0-382-15</inkml:trace>
  <inkml:trace contextRef="#ctx0" brushRef="#br0" timeOffset="200362.01">6159 14131 226 0,'0'0'177'0,"0"0"-164"16,0 0-8-16,0 0-4 16,0 0 43-16,0 0 80 0,0 0-45 15,-50 0-23-15,50 0-37 16,0 0-10-16,0 0-1 16,0 0 0-16,0 0 6 15,0 0 16-15,0 0 10 16,0 0-10-16,5 0-8 15,9 0-3-15,3 0-15 16,5 0 16-16,1-4-10 16,6 2 2-16,4-3 0 15,-2 4-4-15,3-5 2 16,1 0-5-16,4 2-2 16,1 2 7-16,2-6-7 15,3 4 8-15,3 2 4 0,4-2-15 16,6 1 33-1,2 2-24-15,0 1-8 0,5-3 5 16,4 3-6-16,0 0 1 16,5 0 1-16,4 0 0 15,2 0 0-15,5 0 3 16,2 0-1-16,0-1 2 16,-2 1-4-16,-8-2 0 15,-1 0 10-15,-5-3-10 16,0 3 6-16,1-1 0 15,-3-1 1-15,0-1 9 16,0 1-11-16,-6 1 0 0,0 1 9 16,-3-4-10-1,0 2 6-15,4-3-3 0,1 3-2 16,6-2 7-16,5 1-8 16,2-4 1-16,4-1 3 15,1 0-9-15,-1 3-1 16,-1-1 3-16,-1-1 0 15,0 4 2-15,0-2-5 16,-4 2 2-16,-2 5 2 16,-7 0-4-16,-3 0 0 15,1-2 1-15,2 2-1 16,2-3 5-16,2-3-4 16,-2 2 0-16,3 0 8 15,-3-4-7-15,2 3 4 16,3 2-5-16,3 3 1 0,6-2 3 15,2 2-5-15,2 0 1 16,0 0-2-16,-5 0 2 16,-4 0-1-16,-2-4 0 15,-2 2 4-15,-3-4-3 16,1 2 0-16,1-1-1 16,2-4 8-16,4 3-8 15,5 2 5-15,1 0-5 16,1 0 0-16,-1-1 2 15,-6 5-2-15,-4-5 0 16,-3 1-3-16,-1-1 2 16,5 2 1-16,4 1 0 0,3-2 1 15,0 1 0-15,-4 3-1 16,0-5 0-16,-4 3-2 16,-1-2 2-16,1-2 0 15,2-2-1-15,-2-1 5 16,3 2 2-16,-4-3-6 15,0 3 0-15,-3 2 7 16,0 1-6-16,1 0 1 16,3-3-2-16,-1 4 0 15,-5-1 4-15,-9-1-3 16,-6 2-1-16,-8-1 6 16,-5-3-2-16,-6 4 6 15,-6-1-4-15,0-1-4 0,0 1 3 16,3 3-4-1,10-2 1-15,5 2 2 0,3-1-2 16,2-2-2-16,-6-1 0 16,-7 0 1-16,-10 1 3 15,-7 1-2-15,-6-1-1 16,1 1 2-16,5 1-1 16,7-7-2-16,7 4 0 15,5 1 0-15,3-3-1 16,1 2 1-16,1-4 0 15,-1 4 0-15,-11-2 2 16,-11 2-2-16,-11 0 0 16,-8 3-1-16,-4 2-17 15,-6 0-28-15,-32 0-20 0,-20 0 26 16,-16 0-189-16,-3 0-131 16</inkml:trace>
  <inkml:trace contextRef="#ctx0" brushRef="#br0" timeOffset="202130.99">14152 10735 78 0,'0'0'106'15,"0"0"-58"-15,0 0 49 16,0 0 23-16,0 0-24 16,0 0-31-16,-2-34-11 15,2 31-12-15,0-1 3 16,0-1-4-16,0 5 12 15,0-5 1-15,0 1 2 16,0 0-31-16,0 0-8 0,0-2-1 16,0 0-2-1,0 1 5-15,0 4 4 0,0-1-7 16,0 2 8-16,0 0-7 16,0 0-10-16,0 0-7 15,0 0 0-15,0 0-4 16,0 8-3-16,4 16 7 15,1 4 7-15,2 2-7 16,0 6 3-16,-3 2-1 16,0 4 1-16,-4 4 7 15,0 3-7-15,0 2 0 16,0 2 4-16,0-3-5 16,0 0 4-16,0-2-4 15,0 0-1-15,0 0 2 16,0 2-3-16,0-1 0 0,0 1 7 15,0-6-6 1,0 2 0-16,0-2 1 0,0-2-1 16,0 3 3-16,0-6-4 15,0 2 0-15,0-3-1 16,0-1 4-16,0 4-3 16,0-1 0-16,2 0 1 15,3 1-1-15,0-6 0 16,-1 1 0-16,3-2-2 15,-5 2 4-15,2-2-3 16,-2 1 1-16,3-3 0 16,-3 0 0-16,0-1 0 0,1 2 0 15,-1 1-2-15,3-2 3 16,-3 2-1-16,0-2 0 16,0-1 1-16,-2 1-2 15,0-5 1-15,0 4 0 16,0-1-1-16,0-2 3 15,0 0-2-15,0 0 2 16,0-2-2-16,0-2 8 16,0 0-6-16,0 0-1 15,0 1 2-15,0-6-2 16,0 1 2-16,0-1-2 16,0-5 0-16,0-1 1 15,0 2-2-15,0-1 0 0,0 0 3 16,0 0-1-1,0-1 0-15,0 4-2 0,0-3 2 16,0 0 6-16,0 2-8 16,0 0 1-16,0-2 2 15,0 2-3-15,0 0 2 16,0 0-2-16,0 2 0 16,0 1 3-16,2-4-3 15,0 3 0-15,1-4 0 16,-1 4 3-16,2-1-3 15,-1-4 1-15,2 1-1 16,-1-2 6-16,-2-1-6 0,2-2 0 16,-2 3-3-16,3-1 7 15,-3 1-5-15,-2-1 1 16,2 4 0-16,0-4-1 16,1 1 1-16,-3 0 0 15,3-4 0-15,-1 4 3 16,0-5-3-16,-2 0 0 15,2 0 0-15,-2 1 3 16,2 0-3-16,-2 1 0 16,2-2 8-16,-2 1-7 15,2 0 3-15,-2-2-4 16,3 0 3-16,-1 0 0 16,-2 0-3-16,2 2 0 0,0-2 4 15,-2 3 0 1,2-2-2-16,-2-3 5 0,0-1-5 15,0 2 5-15,0-3-7 16,0 3 1-16,0 0 6 16,0 1-5-16,-2 1 3 15,-9-2-2-15,1 1-3 16,-7 1 0-16,0-4-6 16,-17 8-24-16,-23 2-97 15,-40 5-251-15</inkml:trace>
  <inkml:trace contextRef="#ctx0" brushRef="#br0" timeOffset="203970.18">6335 10851 12 0,'0'0'12'0,"0"0"13"16,0 0-15-16,0 0 3 16,0 0 1-16,0 0 16 0,-20-27 23 15,18 22 33-15,-1 2-12 16,3-3 19-16,0 1-16 16,0-2-31-16,0 2-9 15,-2-4 8-15,2 3-31 16,-2 0 17-16,0 1-3 15,2-1 11-15,0 5-3 16,0-1 19-16,0 2-3 16,0 0-26-16,0 0-16 15,0 0-10-15,0 0-10 16,0 0 5-16,0 16 5 16,0 8 9-16,0 4 7 15,0 9-9-15,0 2 4 0,2 9-1 16,2 3-6-1,-1-1 7-15,-1 2-3 0,2-2-4 16,-2 0 2-16,2 0-5 16,-1 2 2-16,0 4 4 15,-3-1-4-15,0 0 5 16,0 0 0-16,0-5 3 16,0 2 5-16,0-1-12 15,0-4 0-15,2 2 1 16,0-1-5-16,0 1 5 15,-2 0-5-15,0 3 0 16,0-2 0-16,0-2 1 0,0 3-1 16,2-3 1-1,1 0-1-15,-3 0 15 0,4-4-7 16,-2-3-2-16,-2 0 2 16,2-3-6-16,-2-1 1 15,2-3-1-15,-2 2 1 16,0 0 6-16,0 0 0 15,0 4-6-15,0-2 6 16,0 1-7-16,0 2 0 16,0-3-1-16,0 0 2 15,0 0-1-15,0-1 0 16,0-4 0-16,-2 4 5 16,2-3-5-16,0-1 9 15,0 2 0-15,0-3-6 16,0 0 6-16,0-2-9 15,0-6-2-15,0 0 5 16,0 0-3-16,0-1 0 0,0 0-2 16,0 0 1-16,0-2 6 15,0 0-7-15,0-4 1 16,0 3 3-16,0-3-3 16,0 1 1-16,0 2 0 15,0 4 0-15,2-2 8 16,0 0-4-16,3-2 0 15,-5-1-2-15,3-3-1 16,-3-1 0-16,0 0-1 16,0 0-1-16,0 4 8 0,0 5-7 15,0 0 2-15,0 3 5 16,0-2-7-16,0-1 0 16,0-4-1-16,0-2 0 15,0-1 4-15,2-8-5 16,-2 3 3-16,2 0 4 15,-2 4-6-15,0-2 5 16,0 4-1-16,0 0-4 16,0-1 3-16,0 4-3 15,0-4 0-15,0-4 4 16,0-3-4-16,0-1 1 16,0-4 1-16,0 1-3 15,0 1 8-15,0-2-6 0,0-1 1 16,0 1-1-16,0-5 1 15,0 0-2-15,0 0 1 16,2 0-2-16,-2 0-12 16,5 0-45-16,-1 0-80 15,0 4-105-15,3 4-221 16</inkml:trace>
  <inkml:trace contextRef="#ctx0" brushRef="#br0" timeOffset="206249.23">7652 10772 50 0,'0'0'107'0,"0"0"-3"16,0 0-6-16,0 0-22 16,0 0-17-16,0 0-14 15,-15-14-22-15,13 12-9 16,-1 0-2-16,1 0-5 16,-1-1 5-16,3 1 1 15,0 2 4-15,0 0 13 16,0 0-3-16,0 0-1 15,0 0-12-15,0-3 6 16,-2-1 13-16,0 2-18 16,0-4-8-16,-2 2 7 0,1 0-11 15,1-2 6-15,0-2 1 16,2 1-5 0,0 2 4-16,0-1-5 0,0 3 0 15,0-2 5-15,0 1 0 16,0 1 6-16,0 2-3 15,0-1 11-15,0 2 2 16,0 0-12-16,0-2-4 16,0 2 2-16,0 0-8 15,0 0 2-15,0 0-1 16,0 0-4-16,0 0 1 16,0 0-1-16,0 0-4 15,0 4-1-15,0 12 5 0,0 6 11 16,0 6-2-1,0 2-8-15,0 3 11 0,0 4-2 16,0 1 0-16,0 4 9 16,2 0-6-16,3 2-5 15,-1 0 1-15,0 3-5 16,-2 1 4-16,3-2-4 16,-2 0-1-16,-1 2 7 15,2 0-9-15,-2 3 2 16,1 2 7-16,1-2-9 15,0-1 11-15,1-4-6 16,-1-2-1-16,3-2 2 16,-2-2-6-16,-1 1 1 15,2-1 5-15,-3 0-7 0,-1 6 8 16,-2 0-7-16,2 2 1 16,0 1 2-16,1-5-4 15,2-2 3-15,-1-3 0 16,0 0-3-16,3-1 7 15,-3 0-7-15,0 0 0 16,-1 1 5-16,0-2-3 16,-3-1 3-16,0 0-1 15,0 1-3-15,2 0 5 16,0 2-4-16,0-1 1 16,2 4 3-16,3-3-5 0,-5 0 2 15,2 1-2 1,-1-3 1-16,0-1-2 0,-3-1 0 15,2 2 0-15,0 3 3 16,0 0 0-16,-2 0-1 16,0 4-1-16,0-2 0 15,2 0 1-15,-2 0-2 16,0-4 0-16,0 2-1 16,0-1 5-16,2-4-4 15,-2 2 0-15,3-5 2 16,-3-2 2-16,2-6-4 15,-2 3 0-15,2-6 1 16,-2 1 3-16,0 3-2 16,0-4 0-16,0 3-1 0,0 0 6 15,0 1-6-15,0 1-1 16,0-1 3-16,0-1 0 16,0-1-1-16,0-3 0 15,0 0-2-15,0-4 8 16,0 2-7-16,0-2 2 15,4 2 4-15,-2 4-7 16,0 1 3-16,-2-2-1 16,0 2 0-16,4-1 4 15,-4-3-5-15,0 0 3 16,0-6-1-16,0-1 1 16,0-2-3-16,0 3-1 15,0-8 1-15,0 4 4 0,0-4-4 16,0 4-1-16,0-2 3 15,0-2-2-15,0-5 0 16,0 2-1-16,0-2 1 16,0 0 2-16,2 0-1 15,2 0-4-15,5-16 1 16,5-14-37-16,3-14-51 16,5-19-161-16,3-21-401 15</inkml:trace>
  <inkml:trace contextRef="#ctx0" brushRef="#br0" timeOffset="208147.96">8934 10772 12 0,'0'0'38'0,"0"0"9"16,0 0 20-16,0 0-21 15,0 0 10-15,0 0-9 0,-7-28 20 16,7 26-10-16,0-2 23 16,0 1-16-16,0-2-23 15,0-1-6-15,0 0-11 16,0-2-11-16,0 1 8 15,0 2-7-15,0-1 1 16,0 3 0-16,0 0-5 16,0 1-3-16,0 2-3 15,0-2 7-15,0 2 8 16,0 0-2-16,0 0-3 16,0 0-2-16,0 0-4 15,0 0 1-15,0 0-6 16,0 0-3-16,0 0 5 0,0 0-4 15,0 0 2 1,0 0 2-16,0 0 0 0,0 0 10 16,0 0-11-16,0 0-3 15,0 0-2-15,0 0-5 16,0 0 1-16,0 0-4 16,0 12 9-16,0 8 2 15,0 4 7-15,0 6 4 16,0 4 2-16,0 6-8 15,0 8 7-15,9 2 12 16,-2 7-9-16,0-2-5 16,-3 3-6-16,3 0-1 0,-3 0 14 15,-2-3-8-15,0 1 6 16,3 0 0-16,-2 1-3 16,-3-3-3-16,2 0-1 15,2 1 1-15,-2 0 9 16,3-1-16-16,1-1 5 15,4 1-1-15,-2-2-2 16,1-3 4-16,0 2-6 16,0-3 3-16,0-2 4 15,-1 1-10-15,2-3 10 16,-6 2-5-16,1-2-4 16,-1 2 4-16,0 0-5 0,1 3-1 15,2-2 4 1,-3 1-4-16,-2 1 3 15,3-6-2-15,-1 0-1 0,-2-2 8 16,3-2-6-16,0 1 1 16,-1-3 8-16,0 2-9 15,1 0 8-15,-1 0-5 16,-2 6-3-16,0 3 6 16,1 1-7-16,-1 2-1 15,-2-3 2-15,3-4 1 16,-1-4-3-16,0-1 0 15,0 1 0-15,-2-4 1 16,3 0 0-16,-3-4-1 16,0-2 10-16,0-2-8 0,0-2 0 15,0 4 0-15,0-4-1 16,0 3 4-16,0-2-5 16,0-1 1-16,0 2 0 15,0-3 0-15,0-4-1 16,0 2 0-16,0-4 2 15,0 1 0-15,0-1-2 16,0-5 0-16,0-2 0 16,0 1 4-16,0-8-3 15,0 2 3-15,0-4-3 16,0 1 5-16,0 0-6 0,0-1 0 16,0 2 1-16,0 3 1 15,0-1-2-15,0 0 0 16,0 1 1-16,0-2 0 15,0 0-1-15,0-4 0 16,0 2 2-16,0-4 0 16,0 0 1-16,0 0-1 15,0 0-2-15,0 0-12 16,0-14-34-16,0 0-42 16,0-2-48-16,2 0-49 15,2 2-44-15,-2-2-114 16,0-2 111-16</inkml:trace>
  <inkml:trace contextRef="#ctx0" brushRef="#br0" timeOffset="209820.09">10474 10714 1 0,'0'0'90'0,"0"0"-50"15,0 0 8-15,0 0-10 16,0 0-1-16,0 0-3 16,-2-20-12-16,2 20 11 15,-2 0 19-15,0-2 28 16,0-1 3-16,-3 3-36 15,3-3-7-15,-1 1-3 0,-1 2-3 16,-1-2 2 0,1 0-12-16,0 2 4 0,2 0 12 15,2 0-16-15,-3 0-9 16,3 0-8-16,-2 0-5 16,0 0 5-16,-3 9 3 15,1 8 9-15,-3 9 0 16,3 3 1-16,-3 10-3 15,0 5-1-15,2 4-5 16,3 3 10-16,0 3-12 16,0 0 2-16,2-2-3 15,0 0-8-15,0 0 11 16,0 1-7-16,0 1 0 16,0 5 3-16,0 5 0 15,4 3 3-15,3 4 8 0,0-4-5 16,-2-1 0-1,-1-3-5-15,0-1-3 0,1 0 4 16,2-6-6-16,2 1 1 16,-1-6-1-16,1 0-2 15,-2-3 2-15,0-2-2 16,-5 4-1-16,0-2 9 16,-2 4-6-16,2-4 10 15,0 3-4-15,-2-5-2 16,3 0 2-16,1-4-7 15,0-2 3-15,1-4 3 16,2 1-7-16,-1-2 3 16,-1 0-2-16,1-1-1 15,4-3 6-15,-6 1-1 0,3 2-2 16,-5-1 10-16,2-3-13 16,0 2 6-16,0 1-3 15,-4 0-1-15,2 3 6 16,-2 2-9-16,0 2 0 15,0 1 3-15,0-5-2 16,2-2 2-16,0-2-3 16,2-5 1-16,1-1 3 15,-1-3-3-15,-2-3-1 16,2 0 4-16,0 0-2 16,-2 1-2-16,-2 0 1 15,0 2-1-15,0-2 4 16,0 2-4-16,0 0 0 0,0-3 0 15,0 0 3-15,0-1-3 16,0-6 0-16,2 1 0 16,-2-1 0-16,2-1 0 15,-2-1 0-15,2 1 0 16,-2-1 2-16,2-1-2 16,0 2 0-16,1 0 0 15,-1-2 1-15,0-2-1 16,0 1 0-16,0 0 4 15,0-3-1-15,1-2-3 16,-3 0 4-16,3 0-3 16,-3 1 5-16,0-2-5 0,0 6 0 15,0 5 8-15,0 1-6 16,0 2 5-16,0-5-7 16,0-1 0-16,2-3 1 15,0-4-2-15,0-4 0 16,5 0 6-16,1 0-6 15,4-4-9-15,-1-14-26 16,-7-4-28-16,-2-8-104 16,-2-9-194-16</inkml:trace>
  <inkml:trace contextRef="#ctx0" brushRef="#br0" timeOffset="211470.22">11789 10726 54 0,'0'0'63'0,"0"0"8"15,0 0-5-15,0 0 16 16,0 0-4-16,0 0 12 15,0-46-20-15,0 40 5 16,0 1-20-16,0 2-6 16,0-1 5-16,0 2-20 15,0-1 1-15,0 3 14 16,-2 0-24-16,2 0-10 16,0 0-14-16,0 0-1 15,0 0-9-15,0 17 9 0,0 9 10 16,0 6 6-16,0 6-9 15,0 6 4-15,0 5 8 16,0 6-10-16,0 6 4 16,2-1-7-16,0 4-2 15,-2-2 5-15,0-1-7 16,0 6 6-16,0 1 7 16,0-2-9-16,3 4 5 15,0-9-3-15,3-1 0 16,-2-5 7-16,1 1-11 15,-1-2 2-15,0-3-1 16,-2 2-4-16,2 1 3 16,-2 1-3-16,0-3 0 15,2 0 5-15,3-5-5 0,1 0-1 16,2-6 5-16,-4 3-5 16,1-9 5-16,-3-1-5 15,1-2 2-15,-3 0 8 16,-2-1-4-16,0-2 6 15,0 2-3-15,0 1-5 16,3-1 8-16,-1 2-7 16,0-1-5-16,0 0 5 15,0-2-3-15,1 0 1 16,-1 0 0-16,-2-4 0 16,0-1 5-16,0-4-5 15,0 0 0-15,0 5 3 16,0-2-1-16,2 5 0 0,0 5-1 15,2 1-3-15,3 0 6 16,-2 0-7-16,2-5 0 16,-3-2 1-16,-2-3 2 15,0-1-3-15,0-2 0 16,-2 2 0-16,3 1 3 16,-3 5-2-16,2-4-1 15,-2 1 5-15,5-3-3 16,-3-4-2-16,-2-2 0 15,2-1 2-15,3 0-1 16,-3-1-1-16,0 4 0 16,0-1 8-16,-2 6-7 0,4-3 9 15,-1 2-4 1,1 0-4-16,3-2 7 0,-2-3-9 16,-1-2 0-16,0 1 2 15,1-3 0-15,-3-2-2 16,-2 1 0-16,2 1 1 15,-2-1 1-15,2 0-1 16,-2 1 2-16,2 0 8 16,4 2-9-16,-4-5 3 15,0-1 0-15,-2-1-4 16,0 3 8-16,2-8-4 16,-2 2 2-16,0 2 8 0,0-1-11 15,0-4 1-15,0 2-1 16,0-6-4-16,0 0 6 15,2 0-6-15,2 0 1 16,5 0-1-16,1-18-10 16,0-3-16-16,-3-14-25 15,-5-8-95-15,-2-15-225 16</inkml:trace>
  <inkml:trace contextRef="#ctx0" brushRef="#br0" timeOffset="213578.23">12746 10742 128 0,'0'0'50'0,"0"0"29"0,0 0-25 16,0 0 3-1,0 0-10-15,0 0-3 0,0-22 30 16,0 22-7-16,0 0-7 16,0 0-5-16,0 0-23 15,0 0-3-15,0 0 2 16,0 0-11-16,0 0 8 15,0 0-4-15,0 0-3 16,0 0-2-16,0 0-11 16,0 0-3-16,0 0 8 15,0 0-6-15,0 0 8 16,0 0-5-16,0 0-2 16,0 0 11-16,0 0-10 15,0 0 2-15,0 0 2 16,0 0-11-16,0 0 4 0,0 0-4 15,0 0-1-15,0 0 6 16,0 0-7-16,0 0 2 16,0-2 0-16,0 2 0 15,0 0-2-15,0 0 0 16,0 0 2-16,0 0 0 16,0 0-1-16,0 0 7 15,0 0 3-15,0 0-8 16,0 0 2-16,0 0-5 15,0 0-1-15,0 0-1 16,0 0-4-16,0 12 6 16,0 2 2-16,2 2 0 0,0 0-1 15,0 4 3-15,-2 2-3 16,3 6 6-16,-1 3-7 16,-2 1 4-16,2 2 3 15,-2-1-6-15,2 4 4 16,-2-1 2-16,5 0-6 15,-3 1 8-15,1-4-8 16,1-1 5-16,-2 4-6 16,0 2 4-16,3 1-3 15,-1-2-1-15,0 4 1 16,2-3 1-16,-4 4-1 16,0-3 3-16,0 2 1 15,0-3-3-15,0-1 5 0,5-2-7 16,-3-1 2-1,4 2 0-15,-2 0-1 0,0 1 0 16,1-3-1-16,-3 1 0 16,4 3 2-16,-4 1 0 15,2 0-2-15,-1-4 5 16,1 2-5-16,2 0 2 16,-4 0-1-16,3 1-1 15,-3-2 5-15,-2 3-3 16,2-4 0-16,-4 0 11 15,0 2-8-15,2-1-1 16,-2 0 1-16,3 0-4 0,-1 3 4 16,3-3-2-1,-1 0 0-15,3 2 1 0,-1-3-2 16,1-1 1-16,-2-2-1 16,2 1-2-16,-5-1 6 15,2-1-5-15,-2-4-1 16,3 4 4-16,-3-2-4 15,2 4 5-15,1 1-2 16,0 0 0-16,-1-1 5 16,0 2-8-16,1 0 0 15,1-4 5-15,-1-1-4 16,0 2 1-16,-1-2 3 0,-2 0-4 16,0 1 5-1,0-2-2-15,3 4-2 16,-1-3 5-16,0 2-6 0,2 0 4 15,-4-4-3-15,2 0-1 16,0-3 2-16,-1-4-3 16,-1 1 0-16,0 0 2 15,0 5 0-15,0-3-2 16,0-1 3-16,-2 0-2 16,4-2 3-16,-4 0-3 15,2-1-1-15,0 0 6 16,0-5-4-16,2 4-2 15,-2-5 0-15,1 0 1 16,-1-3 3-16,0 1-3 16,-2-3 0-16,2 3 5 0,-2-2-5 15,2 2 3-15,0 0-3 16,-2 0 0-16,3-4 2 16,0-2-3-16,-3-2 0 15,2-2 2-15,-2-2 0 16,0 0-2-16,0 0 4 15,0 0-4-15,0-6 0 16,0-16-19-16,0-10-49 16,0-14-110-16,-14-18-316 15</inkml:trace>
  <inkml:trace contextRef="#ctx0" brushRef="#br0" timeOffset="-210186.58">6302 11564 4 0,'-8'0'14'15,"2"0"13"-15,-1 0 0 16,-1 0 4-16,0 0 3 16,0 0-11-16,-1 0 2 15,3 2 4-15,-2 0-11 16,-1-2-1-16,5 1 3 16,-2-1-6-16,-2 0-4 0,4 3 4 15,0 0 18-15,1-3-5 16,1 1-5-16,0-1 5 15,2 2 3-15,-2-2 1 16,0 0 11-16,2 0-12 16,0 2 4-16,0-2 11 15,0 0-12-15,0 0 1 16,0 0-8-16,0 0-9 16,0 0 0-16,0 0-7 15,0 0 2-15,0 0 8 16,0 0-9-16,0 0-6 15,4 0 6-15,9 0 17 0,5 0-16 16,3 0-1-16,-4 0-5 16,3 0 3-16,1 0-6 15,-4 0 6-15,3 0-2 16,5 0-7-16,-1 0 8 16,5 0-3-16,4-2-1 15,2 0-4-15,-2 2 1 16,0 0 1-16,1 0-2 15,-5 0 0-15,2 0 4 16,0 0-2-16,0 0 1 16,0 0 8-16,0 0-10 15,3 0 6-15,-1 0-5 16,3 0 2-16,2 0 4 0,0 0-8 16,2 0 2-16,-3 0 8 15,2 0-7-15,-1 0 8 16,-3 0-5-16,3 0-4 15,-5 0 8-15,4 0-4 16,-2 0 4-16,1 0-1 16,-1 0 2-16,3 0-2 15,0-4 6-15,0 0-6 16,-2-2 5-16,-3 4-9 16,-2 0-2-16,-4 2 2 15,0 0-5-15,-5 0 1 16,3 0-3-16,1 0 4 0,1 0 0 15,2 0-2 1,2 0 0-16,2 0 1 0,6 0 1 16,1 0-2-16,0 0 0 15,3 0 4-15,-2 0-4 16,-1 0 0-16,1 0 0 16,-5 0 2-16,-3 0-2 15,0 0 0-15,-2 0 0 16,-4 0 3-16,-2 0 1 15,2 0-3-15,0 0-1 16,-1 0 6-16,3 0-5 16,-2 0 4-16,4 0-2 15,0 0-3-15,-2 0 7 16,4 0-7-16,-2 0 8 16,1 0-4-16,-3 0-1 0,0 0 3 15,0 0-6-15,-2 0 1 16,2 0-1-16,2 0 1 15,0 0 0-15,0 0-2 16,0 0 3-16,-2 0-2 16,0 0 0-16,-2 0 2 15,-2 0-2-15,2 0 0 16,0 0 1-16,2 0-2 16,0 0 1-16,-1 0-2 15,4 0 1-15,1 0 1 16,1 0 5-16,-3 0-5 15,0-3 0-15,0 0-1 0,-2-1 1 16,2-1 1-16,-4 0 1 16,2 1-2-16,0 0 0 15,-3 3-1-15,3-2 1 16,-2 0 0-16,0 0-3 16,0 1 3-16,0 1 0 15,-1-2 1-15,-1-1-1 16,-1 2 0-16,-2-2 0 15,-3 2-1-15,-4 2-1 16,-1 0 2-16,-3 0 0 16,-1 0-2-16,4 0 2 15,-3 0 0-15,3 0 0 16,-5 0 0-16,3 0 2 0,2 0-2 16,-1 0 0-16,3 0 0 15,2 0-2-15,0 0 2 16,0 0 0-1,-1 0 0-15,0 0-1 0,-5 0-3 16,2 0 0-16,1 0 8 16,-2 0-7-16,4 0 5 15,-1 0-2-15,-1 0 1 16,3 0 0-16,-1 2-1 16,-1 0 0-16,-1-2 1 15,1 0-2-15,-5 0 1 16,1 2 0-16,-8 0-1 0,1-2 1 15,1 1 1 1,3 2-1-16,0-3 0 0,0 3 1 16,-3-3 0-16,1 0-1 15,-3 0 0-15,2 0 2 16,-6 1-2-16,0-1 0 16,0 2 0-16,0-2 9 15,2 0-9-15,2 0 8 16,2 0-1-16,3 0-5 15,3 0 1-15,-1 2-3 16,-1-1 0-16,0-1 1 16,-1 3-1-16,-5-3 0 15,0 0 0-15,-2 0 3 16,-2 0-3-16,6 0 0 16,-2 0 3-16,5 0 3 0,-3 0-4 15,4 0 6 1,-2 0-8-16,1 0 2 0,2 0 1 15,-2 0-3-15,-2 0 0 16,-3 0 0-16,-2 0 1 16,-2 0 2-16,0 0 0 15,0 0 1-15,0 0 0 16,0 0 10-16,0 0-6 16,0 0 4-16,0 0-9 15,0 0 1-15,0 0 1 16,0 0-2-16,0 0-3 15,0 0-2-15,0 0-143 16,-31 3-228-16,-19 8-189 0</inkml:trace>
  <inkml:trace contextRef="#ctx0" brushRef="#br0" timeOffset="-208140.48">6834 11075 13 0,'0'0'51'0,"0"0"9"16,0 0 8-16,0 0 4 15,0 0-22-15,0 0-9 16,0 0 13-16,-4 0 11 16,1 0-2-16,3 0-31 15,-2 0 6-15,-2 0 10 16,2 0-5-16,0-2-16 16,-4-2 12-16,2-1 5 15,2 2-5-15,-2 3-3 16,4-2-3-16,0 2-1 0,0 0-4 15,0 0-3 1,0 0 3-16,0 0-16 0,0 0-5 16,0 0 3-16,8 2-9 15,19 13 24-15,11 8-5 16,5 5-10-16,3 0 2 16,-3-1-12-16,-8-2 2 15,-6-6-3-15,-10-10 1 16,-9-1 0-16,-7-8 0 15,-3 0 3-15,0 0 1 16,0 0-1-16,0 0-2 16,0 0 8-16,0 0-9 15,0-8-19-15,0-4-72 16,-3-2-145-16,-7-1-189 16</inkml:trace>
  <inkml:trace contextRef="#ctx0" brushRef="#br0" timeOffset="-207682.74">6988 10999 14 0,'0'0'125'15,"0"0"-46"-15,0 0 22 16,0 0-18-16,0 0 28 16,0 0-14-16,6-9-33 15,-6 9-8-15,0 0-1 16,0 0-2-16,0 0-10 15,0 0-22-15,0 0-21 16,0 0-7-16,0 9-7 16,0 10 14-16,-11 10 9 15,-4 0-2-15,-3 8 4 16,-2 3 8-16,-5 0 4 16,1 5 4-16,2-6-12 15,1-2 1-15,8-9-13 0,5-15 1 16,2-4 4-16,6-9-6 15,0 0-2-15,0 0-23 16,10-6-133-16,9-17-95 16</inkml:trace>
  <inkml:trace contextRef="#ctx0" brushRef="#br0" timeOffset="-207178.49">7170 11173 144 0,'0'0'176'0,"0"0"-88"15,0 0 2 1,0 0-28-16,0 0-13 0,0 0-13 15,5-46 1-15,-3 41 24 16,1 0 23-16,-3 5 7 16,0 0-6-16,2 0-30 15,-2 0-23-15,0 0-16 16,0 0-16-16,2 0-3 16,-2 19-6-16,0 10 9 15,0 3 3-15,0 6-2 16,0 2-1-16,0 3 0 15,-2 0-1-15,0-4-75 0,2-5-50 16,0-14-77-16,7-12-239 16</inkml:trace>
  <inkml:trace contextRef="#ctx0" brushRef="#br0" timeOffset="-206535.73">7902 11105 199 0,'0'0'131'16,"0"0"10"-16,0 0-36 15,0 0-30-15,0 0-10 16,0 0-12-16,-3-22 4 16,3 20-11-16,0 2-3 15,0 0 7-15,10 0-11 16,5 0-11-16,8 8 6 16,8 13-14-16,4 4-5 0,3 3-1 15,-3 0-11-15,-3 0-3 16,-8-4 2-16,-5-4 2 15,-11-6-4-15,-3-6-49 16,-5-1-32-16,0-7-27 16,0 0-61-16,-3 0-94 15,-5-13-116-15</inkml:trace>
  <inkml:trace contextRef="#ctx0" brushRef="#br0" timeOffset="-206144.96">8178 11076 72 0,'0'0'134'0,"0"0"-8"15,0 0-32-15,0 0-15 16,0 0 4-16,0 0-8 16,0-39 10-16,0 32-6 15,0 2-5-15,0 1-27 16,0 1-9-16,0 3 15 15,0 0-25-15,0 0-8 16,0 0-6-16,0 0-10 16,0 0-4-16,0 0-3 15,0 0-4-15,-7 11 7 16,-3 9 4-16,-6 6 11 16,0 4-5-16,0 0-3 15,-3 0 13-15,1 2-15 0,-3-6-3 16,2-2 1-16,1-2 2 15,3-7-9-15,1-6 4 16,7-5-1-16,5-4-16 16,2 0-64-16,0 0-26 15,0 0-71-15,15-1-129 16,12-11-157-16</inkml:trace>
  <inkml:trace contextRef="#ctx0" brushRef="#br0" timeOffset="-205663.91">8292 11191 288 0,'0'0'238'0,"0"0"-154"16,0 0-8-16,0 0-6 16,0 0 10-16,0 0-24 15,0-4-9-15,0-1 16 16,0-2 3-16,0 0-50 15,2-4 4-15,4 1-3 16,6 2-9-16,-1 4-8 16,5 0 0-16,-1 4-4 15,1 0 4-15,-3 0 0 16,-4 0-1-16,-2 0-2 16,-5 8 1-16,-2 8-14 0,0 2 16 15,0 6 1 1,-11 0-1-16,-4 1 2 0,-4-2 2 15,4 1-3-15,3-6 12 16,2-8-5-16,5-1-4 16,5-9 11-16,0 0-13 15,0 0 19-15,0 0 6 16,0 0 2-16,0 0-9 16,18 0 0-16,4 0-9 15,5 0-4-15,0 0-5 16,0 0-2-16,-3 0 0 15,-4-5 2-15,-2 1-5 0,-5 2-5 16,-1-2-28 0,-4 4-52-16,-3 0-69 0,-5 0-270 15</inkml:trace>
  <inkml:trace contextRef="#ctx0" brushRef="#br0" timeOffset="-205005.47">9351 11113 38 0,'0'0'131'0,"0"0"18"16,0 0-43-16,0 0 28 15,0 0-50-15,0 0 2 16,0-61 12-16,0 53-15 16,0 3-4-16,0 1-13 15,0-1-8-15,0 2-7 16,0 3-13-16,0 0-11 16,0 0-16-16,0 0-3 15,0 0-8-15,18 3 0 0,9 19 0 16,6 7 3-16,7 5 0 15,0-2-2-15,3-2 0 16,-3-4 2-16,-7-6-3 16,-8-5-1-16,-12-7-31 15,-9-8-36-15,-1 0-39 16,-3 0-44-16,0 0-17 16,0-15-130-16</inkml:trace>
  <inkml:trace contextRef="#ctx0" brushRef="#br0" timeOffset="-204705.64">9621 11041 172 0,'0'0'174'0,"0"0"-54"16,0 0-21-16,0 0-34 16,0 0 1-16,0 0-16 15,-11-40 20-15,11 36-7 16,0 1 3-16,0 3 0 15,0 0-5-15,0 0-11 16,0 0-50-16,-8 3-9 16,-2 21 9-16,-9 6 4 15,-2 2 7-15,-2 4 3 16,1-2-5-16,-1 0-2 0,4 0-4 16,-2-6-3-1,8-4 1-15,2-5-1 0,8-10-59 16,3-5-74-16,0-4-120 15,19-1-221-15</inkml:trace>
  <inkml:trace contextRef="#ctx0" brushRef="#br0" timeOffset="-204157.05">9727 11159 197 0,'0'0'158'0,"0"0"-31"16,0 0-3-16,0 0-43 15,0 0 6-15,0 0-7 16,3-46-37-16,10 36 9 15,2 3-24-15,4-2-9 16,3 5 0-16,-5 2-19 16,-1 2 1-16,-3 0-1 15,-3 0-9-15,-6 6 5 16,-4 10-8-16,0 3 12 16,0 2 0-16,-4 1 0 0,-14 0 0 15,-3-4 0 1,2-2 3-16,3-4 1 0,7-5-4 15,5-4 0-15,4-3 4 16,0 0 7-16,2-3 15 16,21-11-20-16,0-1-3 15,2 4-6-15,2 0 2 16,-2 7-9-16,-3 1 1 16,-2 1 4-16,-4 2 5 15,-3 0-2-15,-4 0 2 16,-4 0 10-16,-5 2-10 15,0 9 0-15,0 3 5 16,-17 5-1-16,-5-2-8 0,-2 1-2 16,-3 2-91-16,0-8-113 15,7-5-307-15</inkml:trace>
  <inkml:trace contextRef="#ctx0" brushRef="#br0" timeOffset="-202282.09">10655 11485 16 0,'0'0'66'16,"0"0"-38"-16,0 0 9 15,0 0 5-15,0 0 22 16,0 0-21-16,8-25 3 15,-8 23-1-15,0 2-6 16,0 0-15-16,0 0-11 16,0 0-9-16,0 0 3 15,0 0 8-15,-4 0 16 16,0 0 2-16,-3 0-1 0,1 0-7 16,-2 0-1-16,2 4-10 15,0 2-11-15,-3 0 5 16,-1-2 11-16,2 3-3 15,1-4 4-15,3-1-5 16,0 2 10-16,0-4-1 16,4 0-3-16,0 0 14 15,0 0 18-15,0 0-13 16,0 0 4-16,0 0-6 16,0 0-6-16,0 0-12 15,0 0-11-15,0 0-5 16,-2 0-4-16,2 0-6 15,-2 3 2-15,0-3-9 0,-2 3 13 16,-1-1 1-16,1-2 0 16,4 0 1-16,0 0 0 15,0 0-1-15,0 0 4 16,0 0-4-16,0 0 1 16,0 0 6-16,0 0 7 15,0 0 11-15,0 0-4 16,0 0-1-16,0 0-3 15,0 0-15-15,0 0-2 16,0 0-1-16,0 0-5 16,0 0 5-16,0 0-4 15,0 0 3-15,0 0-1 16,0 0 2-16,0 0-6 16,0 0-4-16,2 0 10 0,11 0 16 15,3 0-9-15,1 0-6 16,0 0 6-16,-2 0-7 15,-1 0 2-15,1 0-2 16,1-2 1-16,1-1 2 16,6-2-3-16,3-2 0 15,6 2 1-15,1-1 2 16,2 0-2-16,-1 0-1 16,-5 4 0-16,-7 0 0 15,-6 0-1-15,-3 2 1 16,1 0-2-16,-1 0 2 15,3 0 0-15,-1 0-3 0,4 0 6 16,0 0-1-16,4 0-1 16,3 0 1-16,1 0 7 15,-2 0-4-15,-3 0 3 16,-2 0-5-16,0 0-3 16,0 0 6-16,0-2-6 15,5-2 3-15,-4 0 1 16,6-3-3-16,0 2 1 15,2-3 0-15,0 1-1 16,-2 2 6-16,-2 3-7 16,-3 0 0-16,-2 2 0 15,-2 0-2-15,-1 0 2 16,2 0-1-16,-1 0 3 16,3 0 1-16,4 0-3 15,2 0 0-15,0 0 0 0,2 0 4 16,-2 0-4-16,-6-3 0 15,-3 1 1-15,-7 1-1 16,-1 1 0-16,-4 0 0 16,1 0-3-16,-3 0 2 15,0 0-2-15,2 0 2 16,-2 0 1-16,0 0 3 16,-1 0-3-16,-3 0-7 15,0 0 7-15,0 0-5 16,0 0 5-16,0 0 8 15,0 0-4-15,0 0-2 16,0 0-2-16,0 0-6 0,0 0-82 16,0 0-81-1,-23 0-143-15,-15 1-311 0</inkml:trace>
  <inkml:trace contextRef="#ctx0" brushRef="#br0" timeOffset="-201653.44">10715 11414 7 0,'0'0'48'0,"0"0"-8"16,0 0 8-16,0 0 16 15,0 0-2-15,0 0-20 16,-9 0 24-16,9 0 28 16,0 0-38-16,-4 0-45 15,-8 0-7-15,2 0-8 16,-7 0-8-16,5 5-66 15,0 6-11-15,3-5-3 16,3 0 32-16,4-4 51 16,-3-2 9-16,1 0 18 15,-1 0 66-15,-2 0 19 16,1 0 3-16,-5 0-41 0,-1 0-33 16,-1 0-21-1,-5 0-6-15,1 0-4 0,-10 0 3 16,0 0-3-16,-9 0-1 15,-2 2 0-15,0 0 1 16,3 0-1-16,8-2 1 16,10 0-1-16,9 0-7 15,8 0-122-15,0 0-205 16</inkml:trace>
  <inkml:trace contextRef="#ctx0" brushRef="#br0" timeOffset="-200737.14">10858 11004 85 0,'0'0'75'0,"0"0"-31"16,0 0-10-16,0 0-15 16,0 0 31-16,0 0-11 15,0-33 17-15,0 30 22 16,0 2 4-16,0-2-2 15,0 3-30-15,0-2-17 16,0 2 1-16,0 0-10 16,0 0 9-16,0 0 7 15,0 0-5-15,0 0-1 16,0 0-6-16,0 0 7 16,0 0-2-16,2 0-23 15,7 0-10-15,7 0 13 0,3 6-11 16,4 11-2-16,4-1 0 15,2 1 5-15,0 0-4 16,0-3-1-16,-4-4 7 16,-6-2 1-16,-5-4 3 15,-3-2 1-15,-3 1-9 16,-3-1-3-16,4 3 1 16,-2-3 1-16,-1 0-2 15,1-2 3-15,-2 0-2 16,-3 0 5-16,-2 0-2 15,2 0-1-15,0 0 4 16,1 0-6-16,-1 0-1 0,-2 0 0 16,0 0-7-16,0 0-3 15,0 0-24-15,0 0-46 16,0 0-4-16,-5 0-31 16,-6 0-26-16,2-4-67 15,5-1-15-15</inkml:trace>
  <inkml:trace contextRef="#ctx0" brushRef="#br0" timeOffset="-200234.52">11207 10946 42 0,'0'0'57'0,"0"0"13"16,0 0-3-16,0 0 15 15,0 0 2-15,0 0-34 16,10-42-18-16,-8 38 1 16,-2 1-2-16,2 0 23 15,1 1-12-15,-1 0 1 16,0 0 1-16,-2 0-10 15,0 1-7-15,2-4 4 0,0 2-12 16,3-3 2-16,-3 0-8 16,-2 4-1-16,2-1-3 15,-2 3 1-15,0 0 2 16,0 0 1-16,0 0-13 16,0 0-2-16,0 0-3 15,0 0-11-15,0 0 16 16,-2 12 1-16,-11 4 6 15,1 2 1-15,1 2 2 16,-2 0-3-16,4 2 3 16,-2-4-4-16,2-1-5 15,0-5 2-15,4 0-2 16,-1-2-1-16,4 0 0 0,-3 0-13 16,-1 0-105-1,4 1-153-15,-4 0-168 0</inkml:trace>
  <inkml:trace contextRef="#ctx0" brushRef="#br0" timeOffset="-199740.92">11147 11101 47 0,'0'0'84'0,"0"0"8"15,0 0-3-15,0 0-25 16,0 0 29-16,0 0-2 0,0-11-15 16,0 10-19-16,0-1-12 15,0 0 19-15,0 2-15 16,0 0-7-16,0-2 11 16,0 2-2-16,0 0 0 15,0 0-15-15,0 0-15 16,0 0-4-16,0 0-2 15,0 0-10-15,0 0-5 16,0 10-14-16,0 12 14 16,0 6 10-16,-2 4-9 15,0 0 3-15,2 0-4 16,0-4 0-16,0-3 4 16,0-7-2-16,0-7 0 0,-2-7 0 15,2-4-1 1,0 0 11-16,0 0 2 0,0 0-3 15,0 0 1-15,0 0-12 16,0 0 0-16,0 5-1 16,0-3 1-16,0-2 0 15,0 1 0-15,0-1 0 16,0 0 0-16,0 0-36 16,0 0-52-16,0 0-102 15,-2 0-209-15</inkml:trace>
  <inkml:trace contextRef="#ctx0" brushRef="#br0" timeOffset="-198307.52">11868 11369 31 0,'0'0'49'0,"0"0"-9"16,0 0-13-16,0 0-10 16,0 0 32-16,0 0 23 0,-11-11-11 15,3 8 2 1,0 2 8-16,-1 1-2 0,-1 0-20 15,0 0-23-15,-1 0 0 16,4 0-6-16,-2 0-5 16,0 1-4-16,3 4 1 15,-2-4 21-15,4 2 4 16,0-3 15-16,-1 1 1 16,3-1-9-16,2 0-1 15,0 0 3-15,0 0-15 16,0 0 6-16,0 0-5 15,0 0-17-15,7 0-1 0,11 0 12 16,4 0-23 0,2 0 4-16,3 0-6 0,4 0 0 15,7 0-1-15,0 0 0 16,9 0 2 0,2 0-1-16,5 0-1 0,-6 0 0 15,-5 0 2-15,-7 0-4 16,-11 0-2-16,-6 3 4 15,-5 1 0-15,-3-3 1 16,-1 2-1-16,2-1 2 16,-1-1-1-16,3-1-1 15,3 0 5-15,1 0-5 16,3 0 0-16,0 0 4 16,4 0-4-16,0 0 0 0,2 0 0 15,0 0-1-15,-4 0 1 16,-2 0 0-16,-3 0 0 15,-10 0 0-15,-3 0 0 16,-5 0-1-16,0 0-11 16,0 0 3-16,0 0 5 15,0 0 4-15,0 0 2 16,0 0-2-16,0 0 0 16,0 0-1-16,0 0 4 15,0 0-2-15,0 0 2 16,2 0-2-16,2 0-1 15,6 0 7-15,1-1-3 16,2-4-2-16,-2 1 2 0,0 3-5 16,-4-3 1-16,-5 1 0 15,1 3 0-15,-3 0-2 16,0 0 2-16,0 0-2 16,0 0 4-16,0 0-2 15,2 0 0-15,2 0-5 16,3 0 5-16,-1 0 5 15,3 0-2-15,1-1 1 16,0-1-3-16,2-1-1 16,-1 2 2-16,-2 1-1 15,-1-3-1-15,4 2 1 16,-6 1-1-16,-1 0 2 16,-3 0-1-16,-2 0 2 0,0 0-3 15,0 0-4-15,0 0 2 16,0 0 1-16,0 0-5 15,0 0-72-15,0 0-70 16,0 0-133-16,10 0-245 16</inkml:trace>
  <inkml:trace contextRef="#ctx0" brushRef="#br0" timeOffset="-197272.57">12819 11378 87 0,'0'0'195'16,"0"0"-96"-16,0 0-17 15,0 0-39-15,0 0-21 16,0 0-22-16,-2-6-42 16,2 6-27-16,0 0 26 15,0 0 27-15,0 0 16 16,0 0 0-16,0 0 14 15,0-3 68-15,0 2 26 16,0-3-25-16,12 0-36 0,5-1-37 16,3 4 6-16,3-3-5 15,-4 4-2-15,4-3-4 16,-1 2-1-16,3-2 5 16,-1-3 12-16,5 1-3 15,4-2 12-15,4 1-12 16,-2 2-2-16,1 0 1 15,-3 0-11-15,-2 1 1 16,-4 0 2-16,0 2-5 16,-2 1 6-16,2 0 7 15,-4 0-1-15,4 0 0 16,-2 0-4-16,2 0-7 16,2-3 7-16,2 2-6 0,2-2 4 15,1 2 0 1,-1-2-7-16,0 3 4 0,-6 0-3 15,-2 0-3-15,-5 0 6 16,-5 0-7-16,-1 0 5 16,-1 0 2-16,-2 0-4 15,3 0 9-15,-1 0-2 16,3 0 3-16,1 0 2 16,1 0-7-16,-5 0 3 15,-1 0-1-15,-1 0 1 16,0 0 0-16,3 3-9 15,1 1 0-15,1 0 9 0,2 0-11 16,-1-1 2 0,4 1 0-16,-4 0-2 0,-1-1 10 15,-3-2-5-15,-3 1 5 16,-4-2 11-16,-2 4-7 16,1-1-2-16,-5-3-3 15,2 2-6-15,-2-2 6 16,0 0-6-16,0 0-3 15,0 0 1-15,2 0 1 16,2 0-4-16,2 0-8 16,0 2-39-16,-2-2-43 15,-1 3-85-15,-3 1-78 16,0 0-263-16</inkml:trace>
  <inkml:trace contextRef="#ctx0" brushRef="#br0" timeOffset="-195142.76">12347 10807 145 0,'0'0'159'16,"0"0"-93"-16,0 0-29 16,0 0 11-16,0 0 21 15,0 0 10-15,0 0-9 16,0-51-11-16,0 44 12 0,0 0 0 16,0 0-4-16,0 0-13 15,0-3-8-15,0-2-16 16,0-2-12-16,0-4 7 15,0-6-1-15,0-4 1 16,0-4-14-16,0-7-3 16,0-5-1-16,0-6-6 15,-2-4-1-15,-6-2 1 16,0 3 2-16,1 10-1 16,-1 7-1-16,2 10 6 15,4 3 19-15,2 4-22 16,0 0 3-16,0 1 4 0,0 4-7 15,0 2 3 1,8 2-6-16,-6 5-1 0,0 2 5 16,-2 3-4-16,0 0 3 15,0 0-4-15,0 0 3 16,0 0-4-16,0 0 1 16,0 0 0-16,0 0-2 15,0 0 2-15,0 0 0 16,0 0 0-16,0 0-5 15,0 0 3-15,0 0-4 16,0 0-2-16,-6 0 6 16,-8 0 1-16,-1 0-2 15,-2 0 1-15,-1 8 1 16,-3 12-2-16,0 3 1 16,-1 2 2-16,7-1-1 15,1-5 4-15,7-6-3 16,3-6 0-16,4-7 0 0,0 0 2 15,0 0-2-15,0 0 3 16,0 0 9-16,0-9-12 16,0-11-12-16,0-4-11 15,4-1 13-15,12-4 9 16,2 3-3-16,-2 2 4 16,-1 4 0-16,1 3 0 15,-3 8-3-15,-1 4 3 16,0 5-7-16,5 0 3 15,-2 0 6-15,5 14-2 0,3 3 2 16,-4 3 2-16,1 1-4 16,-2 0 0-16,0 4-63 15,2-4-72-15,2-3-155 16,0-12-277-16</inkml:trace>
  <inkml:trace contextRef="#ctx0" brushRef="#br0" timeOffset="-194011.36">11643 8865 20 0,'0'0'118'0,"0"0"2"15,0 0 24-15,0 0-47 16,0 0 4-16,0 0-45 16,0-44 8-16,0 38 16 15,2 0 2-15,-2 4-23 16,0 0-12-16,0-1-24 0,0 2 4 16,0 1-1-16,0-2 4 15,0-3-2-15,0 4 3 16,0 1-1-16,0 0-11 15,0 0-6-15,0 0 5 16,0 0-14-16,0 0-4 16,0 0 0-16,0 8-11 15,0 14 8-15,0 8-1 16,0 3 4-16,4 4 6 16,-2-1-5-16,3-3 3 15,-3-6-2-15,-2-3-1 16,0-3 0-16,0-7-1 15,0-2 0-15,0-6-1 16,0-3 1-16,0-3-34 0,0 0-22 16,0 0-21-16,0 0 23 15,0-5-50-15,0-11-139 16,0-5-29-16,0 0-52 16</inkml:trace>
  <inkml:trace contextRef="#ctx0" brushRef="#br0" timeOffset="-193947.4">11643 8865 167 0</inkml:trace>
  <inkml:trace contextRef="#ctx0" brushRef="#br0" timeOffset="-193695.54">11643 8865 167 0,'4'-18'186'0,"-4"18"-25"0,0 0-18 0,0 0-26 15,0 0-5-15,0 0-50 16,-31-98-17-16,31 88-19 16,9 0-8-16,4 2-9 0,5 2-4 15,2 3-1-15,0 3-1 16,2 0-2-16,-1 0-2 15,-6 0-3-15,-7 3 2 16,-2 8-3-16,-6 2 2 16,0 4 3-16,0-3 0 15,-3 3 2-15,-17-2 4 16,-3 2-6-16,-3-1 0 16,-8 0 0-16,3-4 5 15,2-1 1-15,12-4-6 16,7-5-4-16,10 1-27 15,0-3-108-15,14 0-123 0,19 0-102 16</inkml:trace>
  <inkml:trace contextRef="#ctx0" brushRef="#br0" timeOffset="-193141.38">12008 8663 61 0,'0'0'83'0,"0"0"27"15,0 0 23-15,0 0 20 16,0 0-44-16,0 0-3 0,15-23 6 15,-15 23-33 1,0 0-36-16,0 0-43 0,0 0-5 16,0 0-11-16,0 2 10 15,0 10 6-15,-6 5 7 16,-6 1-3-16,1 3 17 16,1 8 8-16,-2 5 11 15,3 2-2-15,-2 6-9 16,5 4-2-16,1 1-10 15,5-1-9-15,0-4 0 16,2-6-6-16,16-5 2 16,3-6-4-16,-2-7-27 15,3-10-55-15,-1-8-57 16,4 0-78-16,-4-10-260 16</inkml:trace>
  <inkml:trace contextRef="#ctx0" brushRef="#br0" timeOffset="-192807.57">12193 8761 175 0,'0'0'221'16,"0"0"-29"-16,0 0-40 15,0 0-21-15,0 0-33 16,0 0-40-16,-4-44-5 15,4 44 13-15,0 0-32 0,0 0-19 16,11 0-12-16,4 9 4 16,5 8 6-16,-1 1-6 15,-2 2-2 1,1 0-1-16,-5-2-4 0,-1-2 0 16,-6-4-1-16,-2-2-4 15,-1-2 3-15,-3-4 0 16,0-1-43-16,0-3-30 15,2 0-27-15,0 0-26 16,2 0-20-16,2-12-240 16</inkml:trace>
  <inkml:trace contextRef="#ctx0" brushRef="#br0" timeOffset="-192447.58">12425 8690 157 0,'0'0'208'0,"0"0"-62"16,0 0-41-16,0 0-61 16,0 0 6-16,0 0-17 15,0 0 7-15,11-26 31 16,-9 23 1-16,-2 1-20 16,0 0-19-16,0-1-2 15,0 3-14-15,0 0-8 16,0 0-9-16,0 0-16 0,0 0-7 15,0 0 17 1,-2 7 6-16,-9 7 6 0,-2 4-3 16,2-1 3-16,-1 6 8 15,1-5-11-15,5 1 5 16,-2-2-4-16,4-2-4 16,0-1 4-16,2-2-3 15,2-5-1-15,0-3 0 16,0-3-51-16,0 2-60 15,0-3-99-15,0 0-164 16</inkml:trace>
  <inkml:trace contextRef="#ctx0" brushRef="#br0" timeOffset="-192060.81">12356 8805 95 0,'0'0'138'0,"0"0"-1"16,0 0 37-16,0 0-27 16,0 0-30-16,0 0-19 15,0 0-27-15,0 0-31 16,0 0 8-16,0 0 6 15,0 0-20-15,0 0-34 0,0 6-2 16,0 11 2-16,4 8 0 16,-4 1 7-16,0 4-4 15,0 2-1-15,0 0 2 16,-4 1 1-16,-5-5-5 16,3-6 1-16,2-5 1 15,4-7 3-15,0-6-4 16,0-1-1-16,0-3-48 15,8 0-2-15,9 0-73 16,-1-8-142-16,1-9-208 16</inkml:trace>
  <inkml:trace contextRef="#ctx0" brushRef="#br0" timeOffset="-191748.13">12514 8865 143 0,'0'0'219'16,"0"0"-14"-16,0 0-44 16,0 0 3-16,0 0-53 15,0 0-43-15,-2-26-29 16,2 20 0-16,8 1-4 15,2 0-8-15,1 1-13 16,-1 0-9-16,4 4-5 0,5-1-1 16,-4 1-1-16,5 0-18 15,-1 0-39-15,2 0-36 16,-3 5-42-16,-3 4-69 16,-6 0-138-16</inkml:trace>
  <inkml:trace contextRef="#ctx0" brushRef="#br0" timeOffset="-191539.83">12509 8979 95 0,'0'0'312'0,"0"0"-103"16,0 0-45-16,0 0 19 0,0 0-30 15,0 0-57 1,0 4-76-16,17-11-17 0,2 2-3 15,1-1 0 1,3 0-1-16,4 2-89 0,-1 0-46 16,0 0-90-16,4-4-77 15</inkml:trace>
  <inkml:trace contextRef="#ctx0" brushRef="#br0" timeOffset="-191085.64">12871 8805 143 0,'0'0'226'0,"0"0"-82"16,0 0-48-16,0 0-19 16,0 0-20-16,0 0-17 15,0-3 1-15,0 3 6 16,0 0-4-16,0 0-7 15,0 0-16-15,0 0-9 16,-3 7-11-16,-3 7 1 16,-1 2 8-16,0 5 1 15,1 2 8-15,3 0-4 0,3-2 4 16,0 1-1 0,0-4-12-16,9-2 0 15,9-6 7-15,5-4 2 0,1-6-3 16,0 0-4-16,-1-4 2 15,-8-13-2-15,-3-4 2 16,-8 1-6-16,-4 2 49 16,0 2-18-16,0-1-12 15,-2 5 2-15,-12 3-23 16,-1 1-1-16,-3 4 0 16,3 2-9-16,-2 2 3 15,7 0-44-15,3 0-56 16,3 0-36-16,4 0-90 15,0 0-227-15</inkml:trace>
  <inkml:trace contextRef="#ctx0" brushRef="#br0" timeOffset="-190710.85">13049 8566 201 0,'0'0'334'0,"0"0"-177"16,0 0-21-16,0 0-23 16,0 0-22-16,0 0-49 0,0-9-22 15,2 9-20 1,17 15 35-16,2 11-11 0,4 7-6 15,-1 7-9-15,-6 8 6 16,-4 3 1-16,-10 7-1 16,-4-3 8-16,0-1-7 15,-11-3 3-15,-5-10-9 16,1-5-3-16,1-11 0 16,5-7-5-16,1-8-2 15,6-2 0-15,-4-6-61 16,2 1-123-16,2-3-93 15,2 0-337-15</inkml:trace>
  <inkml:trace contextRef="#ctx0" brushRef="#br0" timeOffset="-189150.74">14197 11044 7 0,'0'0'124'16,"0"0"-37"-16,0 0 9 15,0 0-8-15,0 0-15 16,0 0-9-16,5-17-4 0,-5 17-15 16,0 0 5-16,0 0-3 15,0 0-3-15,0 0 6 16,0 0-9-16,0 0-11 15,0 0-2-15,0 0-12 16,0 0 6-16,0 0 1 16,0 0-6-16,0 0 10 15,0 0 0-15,0 0-8 16,0 0 5-16,0 0-2 16,10 0 14-16,13 0-24 15,10 0 18-15,15 0-21 16,6 0-4-16,9 0-5 15,9 0 3-15,3 0-2 16,4 0-1-16,-8 0 0 0,-9 0-14 16,-15 0 0-16,-18 0-1 15,-14 0 15-15,-10 0-1 16,-5 0 3-16,0 0 21 16,0 0 8-16,0 0-13 15,0 0 2-15,3 0-7 16,-1 0-7-16,0 0 3 15,0 0-3-15,0 0 0 16,1-2-5-16,-3 2 1 16,0 0 2-16,0-2-4 15,0-3 0-15,0 0 0 16,0-4-3-16,0-1-7 16,0 1-2-16,-5-1-5 0,-9-3 0 15,-1 1 14-15,-1 1 3 16,1 0-1-16,1 4 1 15,3 3 0-15,3-1 5 16,3 5 2-16,2 0 8 16,3-2-4-16,0 2-6 15,0 0 4-15,0 0-9 16,8 0-7-16,11 0 7 16,12 0 10-16,10 2-2 15,-3 7-3-15,-5 2-4 16,-4 1-2-16,-11 2-2 15,-11 0-11-15,-7 7-6 0,0 1 1 16,-29 6 13 0,-9 2 1-16,-5 0-15 0,1 2-112 15,5-8-141-15,2-8-378 16</inkml:trace>
  <inkml:trace contextRef="#ctx0" brushRef="#br0" timeOffset="-188580.85">14121 11277 92 0,'0'0'174'0,"0"0"-26"15,0 0 18-15,0 0-28 16,0 0-2-16,0 0-38 15,-9 0-54-15,9 0-26 16,0 0-8-16,0 0 2 16,0 0-9-16,0 0 1 15,0 0-4-15,0 0-2 16,13 0 2-16,10 0 0 16,2 0 2-16,1 0-2 0,-4 0-18 15,-4 7-70-15,-4 1-117 16,-9 0-108-16,-5-1-106 15</inkml:trace>
  <inkml:trace contextRef="#ctx0" brushRef="#br0" timeOffset="-188286.54">14121 11277 314 0</inkml:trace>
  <inkml:trace contextRef="#ctx0" brushRef="#br0" timeOffset="-188212.58">14121 11277 314 0,'0'-10'145'0,"0"10"-111"0,0 0-12 0,0 0-19 0,0 0-3 0,0 0-185 15</inkml:trace>
  <inkml:trace contextRef="#ctx0" brushRef="#br0" timeOffset="-187409.83">15637 10856 136 0,'0'0'163'0,"0"0"4"15,0 0-48-15,0 0-23 16,0 0-26-16,0 0 9 16,0-26-6-16,0 26-19 15,0 0-6-15,0 0 0 16,0 0-15-16,0 0 7 15,0 0-11-15,0 0-8 16,0 0 0-16,0 0-16 16,0 0-5-16,-2 10-11 15,2 18 8-15,0 8 3 16,0 8 6-16,0 2-3 16,0 3 5-16,0-5-7 15,0-6 3-15,0-8-3 0,0-5 2 16,0-12-6-16,0-1 4 15,0-6-2-15,0-6-30 16,2 0-59-16,0 0-22 16,2 0 1-16,2-17-72 15,0-9-306-15</inkml:trace>
  <inkml:trace contextRef="#ctx0" brushRef="#br0" timeOffset="-187115">15675 10856 13 0,'0'0'293'16,"0"0"-121"-16,0 0-17 16,0 0-18-16,0 0-4 15,0 0-52-15,-20-74-51 0,37 64-18 16,6 2-6-16,2 4 9 16,-1 4-9-16,0 0 1 15,3 0-7-15,-4 8 9 16,-5 6-6-16,-10 0-3 15,-3 2 9-15,-5 2-7 16,0 0 16-16,-5 2-16 16,-15-2 0-16,-5 0 3 15,2 0-2-15,-2-4-2 16,7-6-1-16,7-2-4 16,4-3-91-16,7-3-77 0,0 0-145 15</inkml:trace>
  <inkml:trace contextRef="#ctx0" brushRef="#br0" timeOffset="-186691.09">16166 10672 283 0,'0'0'164'0,"0"0"-31"15,0 0-21-15,0 0-29 16,0 0 5-16,0 0-21 16,-10-18-11-16,10 16-3 15,0 2-7-15,-2 0-13 16,2 0 0-16,-6 0-33 15,-3 0 1-15,-3 10-1 16,-5 10 8-16,-3 8 6 16,-3 9 5-16,1 4 5 15,2 5 5-15,6 2-12 16,10 0 9-16,4 1-14 16,0-5-2-16,7-3-4 15,15-8-2-15,2-8-2 0,6-12-4 16,1-5-39-16,0-8-49 15,0 0-71-15,0-1-145 16,0-22-297-16</inkml:trace>
  <inkml:trace contextRef="#ctx0" brushRef="#br0" timeOffset="-186280.79">16322 10780 101 0,'0'0'116'15,"0"0"-20"-15,0 0-3 16,0 0 1-16,0 0-2 16,0 0-10-16,-21-50 14 15,21 48-1-15,0-2-7 16,0 2-5-16,0 0-17 15,0-3 1-15,0 5-22 16,0 0-7-16,0 0-12 16,0 0-4-16,0 0-22 15,9 0 2-15,9 7-6 16,3 13 8-16,0 5-5 0,4 1 1 16,-5-1 0-16,0-1 0 15,-4-6 2-15,-8-4-4 16,-1-8-3-16,-4-1-6 15,-3-4-11-15,0-1-13 16,0 0-21-16,0 0-43 16,0 0-27-16,0-8-91 15,0-10-353-15</inkml:trace>
  <inkml:trace contextRef="#ctx0" brushRef="#br0" timeOffset="-185985.96">16522 10680 47 0,'0'0'98'0,"0"0"-1"15,0 0-15-15,0 0 27 16,0 0 5-16,0 0-31 16,0 0 1-16,6-23-4 15,-6 23 2-15,0 0-19 16,0 0-29-16,0 0-34 15,0 0-5-15,0 0-10 16,0 3 15-16,-4 9 4 16,-7 5-1-16,2-3 3 15,-2 5-6-15,0-3 2 0,0 0-2 16,-3 0-1 0,3 0-11-16,0-2-90 15,0 0-73-15,7-4-152 0</inkml:trace>
  <inkml:trace contextRef="#ctx0" brushRef="#br0" timeOffset="-185670.82">16453 10800 362 0,'0'0'234'16,"0"0"-112"-16,0 0-28 15,0 0-23-15,0 0-24 16,0 0-8-16,18-7 5 0,-18 7 7 15,0 0-18 1,0 0-33-16,2 12 1 0,0 9-1 16,1 7 23-1,-1 6-9-15,0 3-9 0,0-2 2 16,0 4 15-16,-2-3-9 16,0-2-5-16,0-7 1 15,0-6-9-15,2-9 6 16,-2-5-5-16,3-4 2 15,-3-3-3-15,2 0-7 16,0 0-39-16,7-3-29 16,0-11-181-16,4-7-169 0</inkml:trace>
  <inkml:trace contextRef="#ctx0" brushRef="#br0" timeOffset="-185264.61">16723 10846 173 0,'0'0'103'0,"0"0"6"0,0 0 30 16,0 0-18-16,0 0-9 16,0 0-5-16,-9-10-24 15,9 10-1-15,0 0-10 16,0 0-13-16,0 0-28 16,0 0-9-16,0 0 7 15,0 0-6-15,0 0 9 16,0-2-5-16,4-4-19 15,12 0 3-15,8 0-11 16,1 0 0-16,0 3-12 16,-2 3-30-16,0 0-26 15,-3 0-42-15,-7 0-51 16,-1 0-87-16,-10 0-215 0</inkml:trace>
  <inkml:trace contextRef="#ctx0" brushRef="#br0" timeOffset="-185038.73">16704 10912 351 0,'0'0'250'0,"0"0"-135"16,0 0-26-16,0 0-7 15,0 0 5-15,0 0-28 16,8 0 0-16,14 0 32 0,4 0-51 15,6 0-27-15,1 0-12 16,2 0-1 0,-3 0-99-16,0 0-65 0,-4 0-200 15</inkml:trace>
  <inkml:trace contextRef="#ctx0" brushRef="#br0" timeOffset="-184302.57">17140 10819 371 0,'0'0'273'0,"0"0"-122"16,0 0-40-16,0 0-79 15,0 0-11-15,0 0-6 16,13 0 15-16,-13 0 10 16,0 0 0-16,2-5-21 15,0-4-9-15,-2 0-10 16,2-3 4-16,-2 0 0 16,0 0-3-16,0-1-1 15,0 4 0-15,0-1 5 16,0 4-5-16,0 2 4 15,0 1 5-15,0 3 0 0,0 0 4 16,0 0-9 0,0 0-2-16,0 0-4 0,0 0-11 15,0 0 6-15,0 9 6 16,0 11 1-16,0 4 1 16,0 4-1-16,-4 2 1 15,2 2 0-15,-3-2-1 16,1 3 0-16,4-6 0 15,0 0-1-15,0-5 1 16,0-6 0-16,0-6 0 16,0-4-1-16,0-5 1 15,0 1-3-15,0-2 2 16,0 0 2-16,0 0 1 0,0 0 1 16,0 0-3-16,0 0 0 15,0 0-1-15,0 0-4 16,0 3-15-16,-4-3-33 15,-8 2 53-15,1-2 0 16,1 0 2-16,-4 0 5 16,7 0 0-16,1 0 20 15,3 0-7-15,3 0-1 16,0 0 14-16,0 0 10 16,5 0-4-16,14-8-14 15,10-4-24-15,0 1 11 16,-2 6-8-16,-2 1-2 0,-3 1-4 15,-4 2-42 1,0 1-78-16,-3 0-63 0,-3-4-266 16</inkml:trace>
  <inkml:trace contextRef="#ctx0" brushRef="#br0" timeOffset="-183999.22">17331 10655 289 0,'0'0'270'0,"0"0"-106"0,0 0-7 16,0 0-41-16,0 0-31 15,0 0-41-15,40 11-18 16,-7 21-11-16,4 12 13 15,-4 10 1-15,-4 8-8 16,-12 6-3-16,-10 0-4 16,-7-1-14-16,-13-3 0 15,-27-9 0-15,-9-9 0 16,-5-11-9-16,-2-7-71 16,10-13-186-16,8-15-391 15</inkml:trace>
  <inkml:trace contextRef="#ctx0" brushRef="#br0" timeOffset="-178987.44">14010 8712 78 0,'0'0'117'0,"0"0"0"16,0 0-92-16,0 0 10 16,0 0 28-16,0 0 49 15,0 0-50-15,0-31-25 16,0 28-5-16,0 3 5 15,0 0-16-15,0 0-21 16,0 0-5-16,-7 7 5 16,-4 6 5-16,2 1-3 15,0-4-2-15,2-1 0 16,3-5 2-16,2-3-2 0,0-1 0 16,-3 0 8-16,3 0 44 15,-3 0-37-15,3-3 2 16,2-9-5-16,0-1-5 15,0 0-6-15,11 3 1 16,7 0 7-16,4 3-9 16,3 5-3-16,2 2 3 15,2 0-2-15,0 0 0 16,0 9-2-16,0-2 5 16,-7 0-1-16,-2-3 12 15,-7-2-10-15,-4-2 7 16,-4 0-5-16,-1 0 3 15,3 0-1-15,-5-5-6 0,0-3-2 16,0-1-27 0,1-1-14-16,-1-1 31 0,1 1-35 15,1 0 24-15,-2 2 11 16,0 1 11-16,0 3 1 16,0-1 6-16,-2 1-6 15,3 1 13-15,-3-2-7 16,0 1 0-16,0-2 19 15,0 0-4-15,0 0-19 16,0 2 45-16,0 3 3 16,0-2-20-16,0 1 13 15,0 2-19-15,0 0-7 16,0 0-17-16,0 0-7 16,0 0 4-16,0 0-13 0,-7 0 8 15,-1 0 4-15,-2 6 2 16,1 14-1-16,1 12 4 15,-2 14-1-15,1 8 0 16,3 6 1-16,-3 3-1 16,0-2 0-16,-4-10 3 15,-5-6-2-15,-2-9 0 16,-2-10-2-16,-5-7-4 16,-2-5 4-16,-3-1 1 15,1-8 0-15,2-2 1 16,0-3 6-16,0-3 2 15,2-15 17-15,6-6-9 16,3 4-11-16,9 6 22 0,1 4 4 16,6 6-4-16,2 4 2 15,0 0-30-15,0 0-27 16,0 0-67-16,8 9 28 16,7 7-82-16,7-5-100 15,-1-4-310-15</inkml:trace>
  <inkml:trace contextRef="#ctx0" brushRef="#br0" timeOffset="-177279.56">14347 8923 233 0,'0'0'124'16,"0"0"-67"-16,0 0-26 15,0 0 8-15,0 0-12 16,0 0-20-16,93-141-7 16,-84 115-13-16,-3-4-1 15,-3 0 14-15,1 0 3 16,-2 0 2-16,1 4 5 15,-1 5 9-15,-2 2 1 0,2 6 10 16,-2 2-14-16,0 5 6 16,0 4-19-16,0 2 9 15,0 0-3-15,0 0-7 16,-7 0 9-16,-2 0-11 16,1 2 2-16,1 8 3 15,0 6-5-15,0 8 13 16,1 8 10-16,-1 9-1 15,3 3 3-15,0 5-14 16,-2 0 4-16,0-1 2 16,0-2-15-16,1-4 4 15,-1-4-4-15,0-7 1 16,2-7 0-16,2-8-3 16,0-9 0-16,0-3 0 0,2-4 0 15,0 0-2-15,0 0-2 16,0-1 1-16,16-18-1 15,3-5-33-15,8-1 29 16,-2-2 4-16,-1 3 8 16,-4 6 1-16,-4 4-3 15,-5 6 0-15,-2 6 27 16,-4 2-17-16,-1 0-1 16,-2 0-4-16,2 0-6 15,-1 7 11-15,1 6 10 16,-2 3 9-16,0 4-14 0,0-2-16 15,4 1 0 1,0-5 8-16,5-3-4 0,1-1-2 16,1-3 10-1,-3-3-12-15,4-4 0 0,-1 0 11 16,6 0-3-16,-2 0 1 16,3-9-7-16,3-5-1 15,-6-2 2-15,1-2-4 16,-2-2-2-16,-3-2-24 15,-2 1 7-15,-3 0 0 16,-2 3-14-16,-4-1 32 16,0 6 0-16,-2 3-11 0,0 6 12 15,0-1-10 1,0 5 10-16,0 0 10 0,0-3-6 16,0 1 0-16,0-2-1 15,0 0-3-15,0 4 6 16,-4-1-6-16,0 1-1 15,-1 0 0-15,-2 0-8 16,0 5 9-16,-1 11-7 16,1 4 7-16,4 6 0 15,1 4 4-15,2 0-4 16,0-2 0-16,0-4 1 16,5-2 0-16,4-8-1 15,-3-4-11-15,3-6 9 16,1-4 4-16,0 0 24 15,7-4 5-15,0-13-14 0,3-8-5 16,3-1-7-16,-2-1 1 16,2 4 0-16,-1 3-6 15,-4 8-1-15,-4 2-2 16,-1 10-1-16,-2 0-3 16,-6 0 1-16,-1 4-7 15,-4 14-11-15,0 4 15 16,0 4 9-16,0 1 13 15,0-1-5-15,-16-3 1 16,-1 0 3-16,-4-7-12 16,4-5 0-16,-1-3 2 15,4-8-1-15,3 0 3 16,2 0 30-16,5-15 4 16,4-3-15-16,0-3-5 0,0 3 16 15,2 4-4-15,7 2-17 16,-1 6 5-16,0 3-12 15,-2 3 14-15,1 0-14 16,-3 0 4-16,0 0-10 16,-1 5-12-16,-1 9 3 15,1 6 8-15,1-1 1 16,1 0 11-16,3-1-10 16,6-4 0-16,3 0 5 15,6-3-6-15,6-6 4 16,4-5-4-16,5 0 11 0,0 0 0 15,2-14-11 1,-2-5-7-16,-7-7-13 0,-4-3-6 16,-7-1 19-16,-4 0-4 15,-6 2 6-15,-2 2 2 16,-4 6 1-16,-2 6 3 16,0 2-1-16,-2 5 0 15,0 2-1-15,0 1-2 16,0 2-8-16,0 2 2 15,-6 0 0-15,-6 0 6 16,-3 0 1-16,-1 0-1 16,1 0 0-16,-1 4 3 15,5 3-6-15,5 7 5 16,3 1-2-16,3 3-1 0,0 7 3 16,0-2 1-16,7 5 0 15,10-5 0-15,6-4 2 16,1-6 12-16,-3-5-13 15,0-4 14-15,2-4-11 16,-1 0 7-16,5-16-11 16,-2-11-21-16,-1-2-62 15,-4-5-88-15,-4-1-169 16</inkml:trace>
  <inkml:trace contextRef="#ctx0" brushRef="#br0" timeOffset="-176325.22">16002 8546 255 0,'0'0'216'0,"0"0"-56"16,0 0-39-16,0 0-3 15,0 0-23-15,0 0-18 16,17-40-40-16,-17 40-22 15,0 0-15-15,0 5-11 0,2 20-1 16,-2 15 9-16,0 16 3 16,0 17 0-16,-19 15 4 15,2 5-3-15,-3 13 0 16,-1-2 2-16,2-2-3 16,-1-4 0-16,3-8-5 15,5-9-4-15,1-17-51 16,3-17-33-16,2-15-72 15,4-18-108-15,2-14-89 16</inkml:trace>
  <inkml:trace contextRef="#ctx0" brushRef="#br0" timeOffset="-176030.44">15929 8999 241 0,'0'0'240'15,"0"0"-15"-15,0 0-88 16,0 0-53-16,0 0-21 16,0 0-38-16,0 0-2 15,150-164-13-15,-127 164-5 16,2 0-5-16,-4 18-7 16,-3 3 6-16,-10 0-1 15,-5-1-11-15,-3 0 13 16,-5 0-5-16,-19-2 5 15,-8-1 11-15,1-4-8 16,4-5-6-16,5-2-3 0,9-4-33 16,4 1-62-16,9-3-167 15,0 0-219-15</inkml:trace>
  <inkml:trace contextRef="#ctx0" brushRef="#br0" timeOffset="-173302.55">16308 9006 130 0,'0'0'166'0,"0"0"-34"16,0 0 4-16,0 0-27 0,0 0-34 16,0 0-16-16,43-178 4 15,-35 143-16-15,-1 3-11 16,-3 4-6-16,-2 7 12 15,-2 9-14-15,0 5-10 16,0 7-4-16,0 0-14 16,0 0-8-16,0 0-21 15,0 14 27-15,0 12 2 16,0 2 1-16,0-2-1 16,0-4-18-16,0-6-10 15,12-6-6-15,-3-5-5 16,4-5-2-16,1 0 2 15,1 0 7-15,3-5 1 0,2-14-10 16,0 0-4-16,0-1 19 16,-2 1 26-16,-3 5 12 15,-8 6 17-15,0 7 8 16,-4 1-3-16,-1 0-34 16,0 4-5-16,-2 18 5 15,0 2 15-15,0 5 22 16,0-4-31-16,2 1-1 15,2-5 10-15,3-1-12 16,1-5-1-16,2-4 6 16,-4-4-7-16,1-2 6 15,-3-5-3-15,2 0-8 16,0 0 3-16,1 0-13 16,3-17-26-16,6-4 5 0,-1-8 16 15,2 3 19-15,0 0 4 16,-1 2 18-16,-1 4 26 15,-1 9-13-15,-8 2 5 16,-1 9-3-16,-5 0-22 16,0 0-15-16,2 4-25 15,-2 13 25-15,0 8 2 16,0-1 7-16,0 0 3 16,0 2-7-16,0-4-1 15,0-4 6-15,0-2-6 16,4-6 0-16,8-2 6 15,-3-6-7-15,5-2 0 16,-2 0 15-16,-1 0-4 16,3-18-4-16,-1-6-10 0,-3-5-34 15,-2-2 15-15,-3-3 2 16,-5 2 7-16,0 1 10 16,0 9 14-16,-15 8 12 15,-4 9-4-15,1 5 9 16,-1 0-31-16,-2 9-1 15,5 16 1-15,8 1 3 16,3 2 2-16,5-2 0 16,0-4-5-16,7-3-4 15,15-8 4-15,5-8 8 16,2-3-6-16,0 0 16 0,2 0-16 16,1-12 9-16,-1-11-11 15,0-5-2-15,-2-8-1 16,-2-2-3-16,-6-3 6 15,0-3 0-15,-5 4 3 16,-5-2-3-16,-5 5 1 16,1 3 2-16,-2 3 11 15,-3 9-5-15,2 8 11 16,-2 6-3-16,-2 4 6 16,3 4-6-16,-3 0-17 15,0 0-4-15,0 0-6 16,0 0 2-16,2 0 4 15,0 8 3-15,0 8 1 0,0 6 0 16,-2 4 0-16,0 4-5 16,0 6 2-16,0 4-10 15,0 2 13-15,0 2 8 16,0-1-4-16,0-7 0 16,0-9-4-16,2-1-1 15,10-11-4-15,1-3 5 16,1-7 0-16,1-5 12 15,-1 0-1-15,3 0-11 16,-1-7-5-16,-3-13-7 16,1-6-22-16,-1-4 15 15,-4-7 19-15,-3 4-6 16,-3 1 5-16,-3 6 1 16,0 9 1-16,0 7 3 0,-3 10 5 15,-5 0-7-15,-3 0-2 16,-1 10-5-16,6 10 0 15,1 4 4-15,5 3-8 16,0-6 9-16,3-2 0 16,15-6 3-16,1-2 4 15,6-5-7-15,0-2 0 16,1-4 4-16,-1 0-4 16,2 0-4-16,-1-12-5 15,3-10 1-15,-2-4 1 16,0 2-5-16,-5 4 12 15,-7 6 2-15,1 4-2 16,-7 8 0-16,1 2-2 16,-4 0-14-16,1 0 10 0,-1 7-8 15,-4 12 1-15,0 1 12 16,-2 2 2-16,0-1 15 16,0-1 0-16,0 1-4 15,0-5 5-15,0-4-13 16,0-2-1-16,0-4 0 15,0-4 0-15,0-2-2 16,0 0-1-16,0 0 5 16,0 0 3-16,0 0-8 0,0-9-7 15,0-8-1 1,-4-1-1-16,2-5 6 0,-5 2 2 16,3-2 2-16,-2 6-3 15,-2 4 2-15,2 7-3 16,-3 5 1-16,0 1 2 15,-7 0-10-15,0 15 5 16,1 10 3-16,-1 0 2 16,5 5 0-16,3-1 0 15,3 0-1-15,5-8-1 16,0-1 1-16,0-8-1 16,0-4 0-16,0-4 2 15,0-4 5-15,7 0 1 16,1 0 12-16,1-7-18 15,3-14-9-15,3-4-10 0,5 0-2 16,3 1 17-16,-4 3 0 16,0 7 3-16,-3 5-1 15,-6 2 4-15,1 7 1 16,1 0 1-16,-3 0 0 16,1 16-3-16,7 3 7 15,-2 0 9-15,3 1-3 16,-3-9-14-16,-1-3 3 15,1-6 7-15,-1-2 1 16,1 0 16-16,1-10-3 16,-1-14-17-16,3-4-7 15,-3-6 1-15,6-5-3 0,-1 0-4 16,0-7-1 0,-2-3 3-16,-2-6-3 0,-3 4 7 15,-4 3-3-15,-5 4 7 16,-2 9 19-16,1 9-1 15,-1 10 1-15,-2 7 2 16,3 6-12-16,-3 3-5 16,0 0-8-16,0 0-3 15,0 0-2-15,0 0-1 16,0 0-13-16,0 4 13 16,0 11 6-16,-3 5 0 15,-6 8 5-15,0 4-3 16,1 10-1-16,3 6 1 15,0 4 9-15,3 4 0 16,2 0-11-16,0 1 6 0,0-7-3 16,0-7-2-16,0-9 2 15,9-11-6-15,0-11 4 16,-3-6-1-16,3-6 0 16,1 0 14-16,0 0 5 15,9-14-19-15,-4-10-7 16,3-4-18-16,-5-7-19 15,-3 0 2-15,-4 0 22 16,-6 3 11-16,0 10 9 16,0 7 12-16,0 8 23 0,2 5-7 15,-2 2-14 1,2 0-14-16,-2 0-19 0,0 7 19 16,0 6-3-16,3 4 6 15,-1-5-6-15,6-3-1 16,4 0 4-16,3-6 6 15,3 1-2-15,3-1 2 16,-2-3-2-16,2 0-2 16,-2 0-4-16,-1-9-5 15,1-4-11-15,-4-5 10 16,-1 0-2-16,-4-3 10 16,-1 1-2-16,-3 4 2 15,0 3-2-15,-6 2 2 16,0 8 14-16,0 0-14 15,0 3-10-15,0 0-3 0,0 0-4 16,0 5 17-16,-8 8 3 16,2 1 0-16,1 0 14 15,-1 4 19-15,4 5-27 16,2 0 2-16,0 5 1 16,0-1-7-16,0-3-3 15,2-6 1-15,7-4-2 16,1-8-2-16,4-6 1 15,-1 0-21-15,6-4-9 16,-1-23-71-16,-1-6-129 16,1-7-241-16</inkml:trace>
  <inkml:trace contextRef="#ctx0" brushRef="#br0" timeOffset="-173068.56">18490 8315 31 0,'0'0'579'0,"0"0"-472"15,0 0-87-15,0 0 22 16,0 0 35-16,0 0-11 16,-24 77-32-16,24-69-8 15,0-4-17-15,0-4 23 16,0 0 39-16,0 0-13 16,0 0 4-16,0-6-36 15,0-4-21-15,0 3-5 16,0-2-8-16,0 6-34 0,-3 3-70 15,-7 0-63 1,-4 0-166-16</inkml:trace>
  <inkml:trace contextRef="#ctx0" brushRef="#br0" timeOffset="-170840.23">18399 8628 80 0,'0'0'94'0,"0"0"-10"15,0 0 4-15,0 0 24 16,0 0 26-16,0 0-39 16,6-50-12-16,-6 46-23 15,0 4 5-15,0-2-43 0,0 2 9 16,0 0-9-16,0 0-17 16,0 0-9-16,0 6-11 15,-4 20 11-15,0 8 8 16,2 9 1-16,2 0 2 15,0 0 4-15,0-9-11 16,4-4 7-16,10-10-11 16,-3-11 0-16,1-6 0 15,7-3 20-15,5-14 53 16,8-24-44-16,3-10-24 16,1-7 1-16,-3 1-6 15,-4 3-4-15,-2 0-9 16,-5 1-7-16,-2 1 12 15,-4 0-8-15,-3 5 16 16,-4 4 0-16,-4 9 5 0,-3 9 3 16,-2 11-6-16,2 7 3 15,-2 4-5-15,0 0-6 16,0 0-16-16,0 0 5 16,0 9 17-16,-9 7 3 15,-4 5-1-15,0 3-2 16,-1 3 5-16,3 7-2 15,2 7 1-15,3 5 9 16,-2 2-4-16,4 6 2 16,0-4-2-16,2-4-6 15,2-4 3-15,0-5 0 16,0-11-5-16,0-8 3 0,6-8-2 16,3-6-2-16,2-4 3 15,0 0 1-15,7 0 23 16,0-14-21-16,4-10-6 15,3-4 0-15,-3-4-25 16,0-7 9-16,-4 3 5 16,-5 5-9-16,-1 4 6 15,-3 8 14-15,-3 9 0 16,-2 3 2-16,-4 5-2 16,0 2 0-16,0 0-9 15,0 4-30-15,6 14 39 16,-2 4 0-16,5 4 0 15,1 3 1-15,4-3 2 0,6-2-3 16,4-9 8-16,3-5-6 16,0-3 5-16,-2-7 12 15,-6 0-14-15,0-7 1 16,-1-14-6-16,-5-5-9 16,3-5 6-16,-5-3 3 15,-3 0 3-15,0-2-2 16,-4-6 2-16,-2-5 2 15,0-6-4-15,-2 3 10 16,5 5-5-16,-3 14 7 16,2 11 16-16,-2 8-18 15,-2 7 5-15,0 3 4 0,0 2-18 16,0 0-1-16,0 0-1 16,0 0-16-16,0 10 8 15,0 15 7-15,0 5 1 16,-2 6 1-16,-6 0 1 15,3 4-2-15,3 1 0 16,2 0 5-16,0 1 6 16,0 0-6-16,0-3-1 15,15-7-1-15,1-6-3 16,-3-9 0-16,3-5-1 16,-5-6 1-16,0-6-27 15,-2 0-19-15,2-6-49 16,-2-13-119-16,-2-7-262 15</inkml:trace>
  <inkml:trace contextRef="#ctx0" brushRef="#br0" timeOffset="-170645.97">19132 8414 734 0,'0'0'153'15,"0"0"-88"-15,0 0 47 16,0 0-82-16,0 0 53 15,0 0-53-15,143-2-19 16,-110-3 2-16,-6 0-13 16,-9 1-3-16,-7 1-45 15,-6 0-85-15,-5 1-88 16,0-5-177-16</inkml:trace>
  <inkml:trace contextRef="#ctx0" brushRef="#br0" timeOffset="-170468.89">18883 8349 696 0,'0'0'182'0,"0"0"-102"16,0 0-33-16,0 0-40 16,0 0-7-16,0 0-23 15,-5 5 20-15,14 10-110 16,0 4-78-16,7 0-153 15</inkml:trace>
  <inkml:trace contextRef="#ctx0" brushRef="#br0" timeOffset="-169303.07">19194 8627 460 0,'0'0'220'0,"0"0"-103"15,0 0 4-15,0 0-33 16,0 0-40-16,0 0-21 15,0-21-15-15,0 21-11 16,0 0-1-16,0 0-14 16,0 9 4-16,0 8 10 15,0 8 4-15,3 4 14 16,4 2-12-16,2-1 0 16,4-7 4-16,3-2-10 15,1-5 0-15,1-9 0 16,0-6 5-16,2-1-4 0,2-1 26 15,3-19-19-15,-2-4-5 16,-4-10 1 0,1 3 1-16,-4-1-5 0,0 1 0 15,-1 2-3-15,-1 2 6 16,-1 3-3-16,-4 5 0 16,-2 7 1-16,-3 1 3 15,-2 5-1-15,0 3 2 16,-2 0 13-16,2 3-11 15,-2 0 2-15,0 0-9 16,0 0-5-16,0 0 2 16,0 0-9-16,0 0 5 15,0 16 7-15,0 3 0 16,0 2 2-16,0 5-2 0,3-1 5 16,3 0-3-16,4-2-2 15,3-5 0-15,3-4 1 16,1-9 6-16,1-5-7 15,3 0 7-15,-2 0-5 16,4-11-2-16,-3-5-8 16,-3-5-14-16,1 4-6 15,-2-5 10-15,-2-1 2 16,-2-1 0-16,2 1-16 16,-7 0 20-16,-1 5 5 15,-4 2-4-15,-2 4 10 16,0 3 2-16,0 2 6 15,0 2 9-15,0 5-15 0,-4-3 1 16,-2 3-2 0,-4 0-9-16,-1 0 8 0,1 8-8 15,0 10 9-15,-1 3 4 16,5 6 20-16,1 1 11 16,3 2-8-16,2 1-5 15,0-4-12-15,9-3-10 16,11-3 0-16,4-8 11 15,3-6-8-15,-2-7 13 16,4 0-9-16,0-12 2 16,0-10 10-16,-3-2-18 15,-1-5 2-15,-3 3 0 0,-2-4-1 16,1-1 2 0,-4-1-4-16,-3-2 0 0,-8 10-5 15,-2 7 2-15,-4 7-4 16,0 6 4-16,0 4-9 15,0 0 7-15,0 0-4 16,0 6 7-16,-6 10 1 16,6 5-6-16,0 0-1 15,0 4 5-15,20 0 3 16,0-3 14-16,-4 1-6 16,-5-8-6-16,-9-5-4 15,-2-1 2-15,0-4-6 16,-2 0 6-16,-19-3 9 15,-5-2-9-15,-10 0-50 16,0 0-58-16,-6-14-157 0,-3-9-249 16</inkml:trace>
  <inkml:trace contextRef="#ctx0" brushRef="#br0" timeOffset="-169145.99">19690 8194 883 0,'0'0'135'0,"0"0"-126"16,0 0-9-16,0 0-19 15,0 0-120-15,0 0-13 16,-16 59-309-16</inkml:trace>
  <inkml:trace contextRef="#ctx0" brushRef="#br0" timeOffset="-167415.87">20891 8392 169 0,'0'0'237'16,"0"0"-88"-16,0 0-85 0,0 0-28 15,0 0-24 1,0 0 20-16,22 3-9 0,-19 8-4 16,-3-1-6-16,0 0 9 15,0 3-11-15,2-4-10 16,-2 1 7-16,0-4 1 16,0 0-4-16,2-4 4 15,-2 0-4-15,0-2-3 16,0 0 8-16,0 0 6 15,0 0 34-15,0 0 11 16,0-10-39-16,0-8-17 16,0-2-4-16,0 0-1 0,0 2 1 15,0 2 0 1,0 4-1-16,0 1 5 0,-4 8 30 16,-5 3-24-16,-1 0-11 15,-3 3-10-15,1 17 8 16,-2 9-2-16,1 5 2 15,-1 2 2-15,3 2-1 16,2 1 0-16,2-2 1 16,3-2 0-16,4-7-1 15,0-5-4-15,0-9-12 16,0-3 10-16,0-8 5 16,0-3-10-16,11 0 10 15,4-10-7-15,6-15 9 16,-2-5-20-16,-3 0 13 15,-1-1 2-15,-3 7 5 0,-1 2 8 16,-2 9-8-16,-2 4 11 16,0 6 10-16,-1 3-19 15,5 0-2-15,1 9 0 16,-2 15 0-16,2 6 0 16,-1 0 3-16,0-2 1 15,0-6-4-15,-2-7 2 16,2-9 6-16,1-6-8 15,-2 0 12-15,1-2 24 16,1-19-19-16,1-4-8 16,3-8-9-16,1-4-6 15,1-4-5-15,-2 1-11 16,-3 0 22-16,-4-1 6 16,0 7 10-16,-4 10 15 0,-3 10 15 15,-2 10 9-15,0 4-33 16,0 0-22-16,0 7-14 15,0 12 13-15,0 9 2 16,0-3 1-16,0-4-2 16,0-1-12-16,0-6-1 15,7-2-6-15,3-3-7 16,2-3 7-16,-1-4-3 16,2-2 22-16,1 0-2 15,3 0 6-15,-1 0-3 16,-5-5 0-16,-1 5-1 0,-2 0 2 15,-3 0-2 1,1 9 0-16,1 9 2 0,0 1 11 16,-1 4 4-16,1 0-12 15,-3-4 2-15,2-3 3 16,-4-2-9-16,0-2 1 16,0-6 2-16,0-3-1 15,7-3 9-15,2 0 3 16,9 0 21-16,5-12-7 15,6-9-17-15,2-4-5 16,1-4-2-16,-1-5-2 16,-4-2 1-16,-2 5-4 15,-7-2 1-15,-5 5 1 16,-1 6-2-16,-5 3-1 0,-3 5-2 16,-4 5-21-16,-2 2 14 15,0 3-24-15,0 2-6 16,0 2 14-16,-8 0 17 15,-7 0 2-15,-4 5 5 16,1 9 2-16,3 3 0 16,1 4 1-16,3 3 1 15,3 4 29-15,0 2-16 16,6 2 2-16,2-5-9 16,0-4 6-16,8-5-1 15,15-8 1-15,6-5 8 16,6-5 12-16,-2 0-23 15,-4 0-4-15,0-12-7 0,-5-9-2 16,-8-2-26-16,-7-2-80 16,-9 1-46-16,0-2-172 15</inkml:trace>
  <inkml:trace contextRef="#ctx0" brushRef="#br0" timeOffset="-165884.65">22487 8448 207 0,'0'0'338'16,"0"0"-190"-16,0 0-101 15,0 0-25-15,0 0 13 16,0 0-6-16,0 0-21 0,109-65 0 16,-91 43 9-16,1-3-15 15,-7-5 6-15,1-2-8 16,-5-2 0-16,-2 1 0 15,-1 3 2-15,-3 4-2 16,-2 8 7-16,0 4-5 16,0 6-2-16,0 4 15 15,0 4 18-15,0 0-2 16,0 0-31-16,-9 0 0 16,-5 8-1-16,-3 10 6 15,1 6 3-15,-1 6 15 16,1 6 4-16,3 6 10 15,3 0-15-15,4 2-5 0,3-3-3 16,3-1-10-16,0-8 0 16,0-6-4-16,19-8 0 15,5-15 9-15,4-3 15 16,9 0-3-16,1-25-5 16,1-8-11-16,-1-2 2 15,-2-2-6-15,-4-7-1 16,-5 3 0-16,-4-3-9 15,-7 6 3-15,-3 3 1 16,-5 12-4-16,-6 8 5 16,-2 10 2-16,0 5-5 15,0 0 2-15,0 3-32 0,0 14 25 16,0 4 12 0,-5 3 0-16,5 4 4 0,0 4-1 15,0 3 6-15,0 2 14 16,9-1-16-16,0-1 3 15,-7-7 7-15,-2-7-10 16,0-2 1-16,-9-3 6 16,-5-5 1-16,1-8-3 15,3-3-7-15,0 0 9 16,4 0 6-16,-3-17-10 16,3-6 3-16,-2 1-1 15,6 2-2-15,2 4 7 16,0 7 4-16,0 6-2 0,0 1-4 15,0 2-14 1,0 0-2-16,0 0 0 0,0 0-3 16,4 5 4-16,8 10 6 15,3 2-6-15,1 0 2 16,1 1 1-16,6-8-1 16,-3-2-2-16,3-6 0 15,-1-2 2-15,2 0-2 16,3-22-1-16,2-8-4 15,0-10-12-15,0-6 12 16,0-2-3-16,-4-3 3 16,-6 3 4-16,-3 2-7 15,-7-2 2-15,-3 2 6 16,1 2 0-16,-4 5 3 0,-1 10-3 16,-2 9 0-16,0 8 12 15,0 6-9-15,0 3-1 16,0 3-2-16,0 0-4 15,0 0 2-15,0 0-1 16,0 0 1-16,0 0 2 16,0 4-3-16,0 15 2 15,-5 4 1-15,-2 8-1 16,3 5 1-16,2 4 0 16,2 6-1-16,0 2 1 15,0-2 1-15,0-3 3 16,2-9-4-16,7-7 0 15,0-8-1-15,0-6 0 0,0-6-1 16,0-7 3 0,6 0-3-16,1 0 0 0,2-18-22 15,0-6-40-15,-5-4-97 16,-1 0-108-16,-6-7-296 16</inkml:trace>
  <inkml:trace contextRef="#ctx0" brushRef="#br0" timeOffset="-165687.77">23129 8055 188 0,'0'0'386'0,"0"0"-204"16,0 0-57-16,0 0 51 0,0 0-70 16,0 0-89-16,102-35-1 15,-68 15-2-15,-5 6-11 16,-4 2-3-16,-5 5-15 15,-5 2-78-15,1 5-168 16,-5 0-251-16</inkml:trace>
  <inkml:trace contextRef="#ctx0" brushRef="#br0" timeOffset="-165464.89">23256 8131 88 0,'0'0'96'0,"0"0"-1"15,0 0-80-15,0 0-15 16,0 0-85-16,0 0-96 15</inkml:trace>
  <inkml:trace contextRef="#ctx0" brushRef="#br0" timeOffset="-164198.84">23256 8131 92 0,'14'136'165'16,"-14"-136"-35"-16,0 0-30 15,0 0-4-15,0 0-7 0,0 0-31 16,0 0-25 0,0 3-18-16,0 9 16 0,0 4 10 15,0 0-19-15,4 3-20 16,1 4 14-16,-1-1 2 16,0 0-6-16,3-2 5 15,0-1-7-15,0-8-5 16,1-3 13-16,3-6-14 15,7-2 25-15,3 0-4 16,4-12-19-16,-2-14 4 16,4-6-10-16,2-4-21 15,-4-3 9-15,-5-1-10 0,-3 3 7 16,-5 2 8 0,-7 7-3-16,-1 9 5 0,-4 4 10 15,0 10 1-15,0 2 16 16,0 3-17-16,0 0-5 15,0 0-27-15,-2 16 27 16,-7 5 5-16,-1 3 7 16,4 1-1-16,0 3 7 15,-1 0-4-15,4 0-5 16,-1 1-3-16,4-5-5 16,0-4-2-16,0-4 3 15,4-6-2-15,10-6 11 16,1-4-10-16,5 0 14 0,1-4-2 15,-2-15-6-15,4-4 1 16,-1-4-7-16,-1-3 0 16,0 1-1-16,-3 0 0 15,-2 5 4-15,0 8-4 16,-6 5 0-16,-2 4 1 16,-6 7-1-16,2 0-6 15,-1 0-19-15,1 12 23 16,-2 15 2-16,0 0 11 15,0 3 3-15,0-3 10 16,1-4-12-16,1-2 2 16,1-10-6-16,-3 2-6 0,3-9 6 15,-1-3-7 1,-2-1-1-16,5 0 12 0,2 0-2 16,2-7 9-16,4-11-9 15,-1-3-8-15,1-2 2 16,1 0-4-16,1 2 0 15,-3 4-1-15,2 4 1 16,-7 6 0-16,0 7 0 16,-3 0-12-16,-1 0 6 15,2 16-1-15,2 7 6 16,-3 5 1-16,1 1 8 16,-2 0-4-16,-5-5-4 15,0-6 3-15,0-4 2 16,2-6-5-16,0-6 0 15,-2 0 5-15,0-2-2 16,2 0 6-16,3-2 5 16,5-16-14-16,4-6-6 0,6-4-5 15,2-3-14-15,5-1 6 16,0 2-14-16,-2 2 22 16,-4 9 8-16,-5 6-1 15,-5 6 0-15,-6 4 3 16,0 3-8-16,-1 0-11 15,-2 0 6-15,3 10 14 16,-3 4 9-16,0 6 18 16,2 1 27-16,-2 2-44 15,6-2 2-15,-4-1 6 0,3-4-16 16,3-5 1 0,0-2 2-16,1-5 14 0,0-3-1 15,5-1-17-15,-3 0-2 16,5 0-15-16,-3-1-95 15,3-15-122-15,3-10-369 16</inkml:trace>
  <inkml:trace contextRef="#ctx0" brushRef="#br0" timeOffset="-163259.2">24585 8207 180 0,'0'0'355'16,"0"0"-170"-16,0 0-70 15,0 0-42-15,0 0-44 16,0 0 5-16,11-4-14 0,-11 4-16 16,0 0-4-16,0 0 3 15,0 0-3-15,0 0-1 16,0 0-3-16,0 0 4 16,0 0-1-16,0 4 1 15,0 3 0-15,0-4 1 16,0 3 2-16,0-3-4 15,0-1 1-15,0-1 0 16,0-1 2-16,0 0 2 16,0 0-3-16,0 0 6 0,0 0 9 15,0 0 10 1,0-8-13-16,0-5-9 0,0 2 2 16,-2-1-1-16,-3 2 0 15,1 6 0-15,0 1-4 16,-1 3-2-16,-2 0 0 15,-2 0-6-15,-2 0 5 16,0 0-2-16,0 5 4 16,2 13 3-16,-2 6 8 15,0 6 2-15,0 0-6 16,4 2 0-16,2-6 1 16,5-5-7-16,0-6-2 15,0-6-5-15,0-6 6 16,0-3 4-16,14 0 21 15,1-5-11-15,3-15-2 0,4-7-12 16,1-1-21 0,-5 4 5-16,-3 7 14 0,-8 4 4 15,0 9 0-15,-5 4 3 16,0 0-5-16,2 0-5 16,1 17-11-16,1 9 16 15,4-1 4-15,1 4 10 16,3-8-6-16,3 0 0 15,1-8 10-15,1-6-9 16,4-7-5-16,0 0 18 16,-1-4-14-16,0-20 6 15,-4-4-11-15,-3-7-1 0,-1 1-2 16,-5 0-4-16,-5 2 3 16,-2-4-4-16,-2-3 5 15,0 2 2-15,0-4-2 16,0 6 0-16,0 2 3 15,0 10-1-15,0 5 10 16,0 8 5-16,0 3 8 16,0 6-3-16,0 1-10 15,0 0-11-15,0 0-2 16,0 0-9-16,0 5-2 16,0 12 9-16,0 2-2 15,0 9 3-15,0 4 0 16,0 7 2-16,0 5 6 15,0 0-5-15,0 2 2 16,4-4 1-16,4-7-3 0,0-10-2 16,-1-10-15-16,-3-8-55 15,-4-7-35-15,0 0-66 16,0-14-61-16,0-13-470 16</inkml:trace>
  <inkml:trace contextRef="#ctx0" brushRef="#br0" timeOffset="-163091.65">24779 8065 747 0,'0'0'202'15,"0"0"-90"-15,0 0-10 16,0 0-30-16,0 0-52 0,0 0-18 16,303-104-2-16,-297 104-37 15,-6 0-108-15,-4 0-221 16,-23 0-165-16</inkml:trace>
  <inkml:trace contextRef="#ctx0" brushRef="#br0" timeOffset="-162898.52">23833 7904 867 0,'0'0'198'0,"0"0"-171"16,0 0-26-16,0 0-2 0,0 0-138 15,0 0-136-15,-60 0-280 16</inkml:trace>
  <inkml:trace contextRef="#ctx0" brushRef="#br0" timeOffset="-161889.45">25140 8221 168 0,'0'0'161'15,"0"0"-115"-15,0 0-41 16,0 0 58-16,0 0-12 16,0 0 41-16,0 5 28 15,0-5-30-15,0 0-9 16,0 0-11-16,4 0-31 15,6 0-2-15,3 0 0 16,5 0-25-16,-1 0 1 16,6 0-5-16,-3-12-5 0,-3-3 4 15,2 1-7-15,-9 0-7 16,-3 0-7-16,2-2 5 16,-6-1-4-16,-1 3 3 15,-2-3-20-15,0 5 14 16,0 0 13-16,-2 4-1 15,-12 5 2-15,1 3-4 16,-3 0 5-16,1 0-7 16,-4 7 5-16,4 9 3 15,1 2 11-15,1 7 21 16,-1 4 8-16,6 9 1 0,1 2 8 16,5 6-20-16,2-5-7 15,0-8-11-15,4-3-4 16,15-11 2-16,2-12-5 15,6-4 6-15,4-3 17 16,7-6-10-16,5-17-10 16,-3-12-7-16,1-8-24 15,-4 1-46-15,-1-2-101 16,-3 0-123-16,-4 7-401 16</inkml:trace>
  <inkml:trace contextRef="#ctx0" brushRef="#br0" timeOffset="-161227.4">25737 8136 18 0,'0'0'268'0,"0"0"-68"15,0 0-80-15,0 0-41 16,0 0-5-16,0 0-7 16,21 58-45-16,-21-55 9 15,0-1-18-15,0-2 1 16,0 0 14-16,0 0 12 15,0 0 4-15,0 0-14 16,0 0-11-16,0 0-4 16,0 0-8-16,0-8 3 15,-8-4-4-15,-2-2-6 16,-4 0-8-16,1 4 7 0,0 5 2 16,1 0 4-16,3 5-4 15,1 0-1-15,-4 0 0 16,-1 8 7-16,-5 16 3 15,3 7 1-15,-1 1 5 16,5 5-13-16,9-2-1 16,2-1 12-16,0-6-11 15,2-7 1-15,15-10-3 16,4-8 13-16,-1-3-4 16,3-9 11-16,-2-19-15 15,2-12 1-15,3-4-6 16,-3-7 3-16,-1 1-4 15,-2-1 0-15,-7-2 0 16,-6 1 0-16,-4 0-8 0,-3 3 8 16,0 11-3-16,0 14 0 15,0 12 0-15,0 10-5 16,0 2-13-16,-8 0 15 16,-3 2 5-16,-2 19 0 15,-5 6 1-15,5 6 0 16,-3 6 12-16,5 7-5 15,5 7 10-15,3 3 1 16,3 2-5-16,0-5-4 16,0-9-4-16,7-9 1 15,8-10 4-15,8-11-10 0,-1-11 4 16,5-3 8-16,2-5-12 16,5-25-42-16,-3-9-91 15,-2-8-129-15,0-4-330 16</inkml:trace>
  <inkml:trace contextRef="#ctx0" brushRef="#br0" timeOffset="-158962.61">14075 9968 257 0,'0'0'169'15,"0"0"-47"-15,0 0-25 16,0 0-31-16,0 0-7 15,0 0 24-15,-12 22-2 16,12-13-17-16,-2 0-14 16,2-6-3-16,0-3-10 15,0 0 15-15,0 0 2 16,12-14-12-16,9-13-6 16,6-11-28-16,2-8-6 15,2-8-1-15,0-4-1 16,-2-1-6-16,0 5 4 15,-2 3-17-15,-4 10 0 16,-6 7 18-16,-5 5-15 0,-3 9 13 16,-5 10 3-16,-4 5-3 15,0 3 0-15,0 2 3 16,0 0-6-16,0 0 1 16,0 0 5-16,0 0 9 15,0 0-6-15,0 0-3 16,0 0 8-16,0 0-7 15,-7 0-2-15,-1 0 0 16,0 0 0-16,0 0 0 16,-1 10-4-16,-1 8 3 15,2 5 1-15,1 9-3 0,3 9 4 16,2 5 3-16,2 6 3 16,0 6 0-16,0-1-5 15,11-3 2-15,5-10-1 16,1-9-2-16,1-10-4 15,-1-11 1-15,0-7 1 16,-5-7 2-16,2 0 8 16,-1-15 9-16,1-7-3 15,-1-8-14-15,-2-7-9 16,-1-4 0-16,-4-3-14 16,-2 1-7-16,-4 4-1 15,0 5-12-15,0 7 15 16,0 10 22-16,-2 12 6 0,-4 5-2 15,-6 0-3 1,-1 5 3-16,-5 18 0 0,5 5 2 16,0 4 17-16,5 5 1 15,8-2 5-15,0-1-9 16,0-3-12-16,12-9 0 16,8-8-2-16,7-11 0 15,4-3 0-15,-2 0 20 16,0-23 3-16,-2-3-15 15,-3-6-7-15,-5-3-1 16,-4 3-8-16,-5 4 8 16,0 3-7-16,-3 8-15 0,-3 3 15 15,-2 7 3 1,-2 4 4-16,0 3-2 0,0 0-16 16,0 0-19-16,0 18 33 15,-2 5 4-15,-7 4 3 16,3 5 0-16,0 2-2 15,2-3 11-15,4-2-7 16,0-7-4-16,0-3-1 16,4-5 2-16,10-4-1 15,1-3-1-15,4-4 7 16,-1-3 0-16,-1 0-6 16,6-8 8-16,-4-14-9 15,2-9-13-15,-1 3 5 16,-3-2-9-16,-1 2-2 15,-3 6 5-15,-1 4-2 16,-3 6-3-16,-3 4-6 0,-4 7 9 16,0 1 14-16,-2 0-11 15,0 9-27-15,0 15 38 16,0 8 2-16,0 0 8 16,0 1 7-16,0-8-15 15,0-8 3-15,0-8-3 16,3-6 0-16,4-3 3 15,0 0 36-15,1-6 1 16,4-14-17-16,-1-6-23 16,-1-2 0-16,2-1-3 15,-5 5-14-15,-5 2-12 16,0 5-23-16,-2 2-2 0,0 5-32 16,0 3-16-16,0 7 8 15,0 0-12-15,0 0-96 16,0 0 44-16,-11 0 4 15</inkml:trace>
  <inkml:trace contextRef="#ctx0" brushRef="#br0" timeOffset="-158458.8">14856 9711 100 0,'0'0'196'15,"0"0"-29"-15,0 0-49 16,0 0-29-16,0 0 6 0,0 0 12 16,0 0-40-16,39-66-1 15,-37 66-28-15,-2 0-17 16,0 0-10-16,0 0-11 16,0 6 0-16,0 20 3 15,0 8 22-15,0 12 0 16,0 4-16-16,0 7-1 15,0-2 8-15,0 2-7 16,0 1-3-16,0 0 4 16,0-3-7-16,0-2 1 15,0-2-2-15,0-5-2 16,0-4 0-16,0-12 3 0,0-8-3 16,0-6 3-16,-6-8-2 15,-2-2 4-15,2-4 25 16,-9-2-5-16,-4 0-2 15,-1 0-12-15,-1-14 10 16,0-14-14-16,3-6-2 16,9-6 9-16,5-6-5 15,4 0-5-15,6-5-3 16,26-3 1-16,13 0-2 16,5 0 0-16,4 2-4 15,2 2-15-15,-2 4-33 16,-8 6-69-16,-3 5-48 15,-12 8-204-15</inkml:trace>
  <inkml:trace contextRef="#ctx0" brushRef="#br0" timeOffset="-156802.79">16168 9980 85 0,'0'0'49'0,"0"0"-2"16,0 0-29-16,0 0 59 16,0 0 8-16,0 0-5 15,42-99 68-15,-33 76-63 16,2 0-13-16,2-6-6 0,-2-3-25 16,-1-2-13-16,-2-5-20 15,1 3 8-15,1 0-4 16,-4 2 0-16,0 5-12 15,-1 4 17-15,-3 4-8 16,2 7 8-16,-1 1-1 16,2 5 9-16,-5 2 7 15,2 3-18-15,-2 1 1 16,0 2 8-16,0 0-15 16,0 0-8-16,0 0-2 0,0 0-17 15,0 0 16 1,-4 2 3-16,-6 11 0 15,-1 6 0-15,0 5-1 0,4 8 1 16,3 9 12-16,4 3-11 16,0 4 8-16,0 4 1 15,4-1-10-15,10-5 4 16,1-6-2-16,1-10 1 16,-3-12-3-16,1-13 3 15,1-5-2-15,3 0 14 16,2-20-4-16,0-13-9 15,3-9-1-15,-3-9-2 16,-5 0-3-16,3 0 1 16,-9 5 0-16,0 4-13 15,-3 3 5-15,-4 2 9 0,1 7 4 16,-3 7-1 0,0 7-1-16,0 6-2 0,0 6 2 15,0 4 0-15,0 0-2 16,0 0 2-16,0 4-13 15,-3 19 13-15,-5 5 10 16,1 8-10-16,1 4 7 16,3 7 1-16,-1-1-1 15,1 5 3-15,1 2-7 16,0-7 6-16,2-4 1 16,0-12-7-16,0-8-2 15,0-10-1-15,0-6 0 0,0-4 0 16,0-2 1-1,0 0-2-15,0 0-1 0,0 0-13 16,7-14 8-16,6-9-13 16,5-3 6-16,0-3-7 15,2 0-7-15,-3 4 22 16,-1 4 6-16,-5 5 0 16,1 7 5-16,-3 4 4 15,-3 3-7-15,-2 2 8 16,-2 0-10-16,4 0 0 15,-4 7 0-15,0 9 12 16,0 7 12-16,-2 4-21 16,0 0 4-16,2 0-4 0,3-4-1 15,-3-4 0 1,2-5-2-16,3-4 0 0,-2-6 3 16,-1-2-2-16,7-2-1 15,5 0 17-15,4 0-11 16,2-16-6-16,5-5-26 15,2-6-5-15,0-1-15 16,0-2-8-16,-2-5 9 16,-3 5 8-16,-6-1 36 15,-2 2 1-15,-7 5 8 16,-5 6 23-16,-2 4 0 16,-2 4-21-16,0 1-10 15,0 4 0-15,0 1-3 16,-2 2 3-16,-9 2-2 0,-1 0-3 15,-1 0 5-15,-1 0-10 16,2 14 10 0,1 4 8-16,-3 8 7 0,3 8 13 15,9 6 9-15,2 4-7 16,0-1 17-16,0-7-24 16,17-7 1-16,8-10-22 15,4-9 8-15,4-8 11 16,1-2 3-16,-1-12-18 15,-4-18-6-15,-4-2-76 16,-7-2-102-16,-5-3-137 16,-9 6-327-16</inkml:trace>
  <inkml:trace contextRef="#ctx0" brushRef="#br0" timeOffset="-156581.91">16332 9752 541 0,'0'0'276'16,"0"0"-120"-16,0 0-128 16,0 0-23-16,0 0 7 15,0 0-1-15,0 0-11 16,272-130-103-16,-220 111-170 15,-4-3-335-15</inkml:trace>
  <inkml:trace contextRef="#ctx0" brushRef="#br0" timeOffset="-154822.43">17786 9703 24 0,'0'0'190'15,"0"0"-93"-15,0 0-74 16,0 0 72-16,0 0-23 16,0 0-2-16,-2 37-20 15,-5-24-7-15,0 1-9 16,0-6 8-16,3-2-14 16,4-1-4-16,0-5-12 15,0 0 19-15,0 0 32 16,0-2-5-16,7-21-6 0,9-5-42 15,1-2-1 1,1 0 6-16,0 0 6 0,-2 4-16 16,2 4-3-16,-1 5 12 15,-1 3 0-15,-3 7-14 16,3 2-1-16,-5 5 1 16,0 0-1-16,-4 0 1 15,0 14-7-15,-1 13-2 16,-6 2 9-16,2 6 10 15,-2 5-2-15,0-4-1 16,0 0-3-16,2-7-1 16,1-13-2-16,-3-7 0 15,2-7-1-15,-2-2 18 16,5 0-3-16,-1-18 13 0,5-5-19 16,0-9-9-16,5-1-1 15,1 1-5-15,5 1-24 16,0 4 26-16,0 3-7 15,0 6 10-15,-3 6-4 16,0 1-2-16,-7 6 4 16,0 5-1-16,-4 0 2 15,1 0-5-15,-1 10 7 16,-3 10 13-16,-1 6 10 16,1 2-16-16,-1 2 5 15,0 2-6-15,0-4-6 16,0-4 4-16,1-6 0 15,-3-6-4-15,2-6 0 16,0-3 1-16,0-3 5 0,2 0 4 16,1 0 8-16,2-7 8 15,2-10-25-15,4-3 1 16,3-3-2-16,-1-1-1 16,5-1 1-16,-4 2-6 15,-1 2 1-15,-4 7 4 16,-3 5-1-16,-2 3 2 15,-4 6 0-15,1 0-15 16,-3 0 7-16,0 0-10 16,0 15 11-16,0 4 7 15,0 1 10-15,2 1 0 0,0 0 5 16,0-1-11-16,2-1 7 16,4-5-6-1,-2-7-2-15,3-1 1 0,-3-3-3 16,4-3 12-16,1 0 1 15,-1 0-7-15,4-11 2 16,6-7-5-16,0-2-3 16,5-6-1-16,0 2-15 15,-1-2 8-15,-4 1-1 16,0 4 1-16,-7 3 7 16,-3 6 0-16,-2 2 0 15,-5 8 6-15,-3 2 6 0,0 0-12 16,0 0-6-16,0 5-6 15,0 16 12-15,0 4 15 16,-7 6-4-16,1 1 3 16,2-2-14-16,4 0 4 15,0-2-3-15,0-3 1 16,4-5-2-16,6-7 2 16,3-9 0-16,3-4 3 15,5 0-4-15,-2-12 17 16,4-13-14-16,-8-8 1 15,-3-1-2-15,-8 2-3 16,-4 1-2-16,0-3-4 16,0 5 10-16,-16 0-11 15,-4 4 7-15,-4 6-3 16,-3 10 0-16,9 9-4 0,-2 0-25 16,2 16-10-16,7 9-36 15,5 6-9-15,6-4-25 16,0-1-116-16,13-3 32 15,18-7-41-15,6-9-5 16</inkml:trace>
  <inkml:trace contextRef="#ctx0" brushRef="#br0" timeOffset="-153561.29">19063 9605 288 0,'0'0'180'15,"0"0"-74"-15,0 0-52 16,0 0-16-16,0 0-22 0,0 0 6 16,34-4-3-16,-32 4-12 15,-2 0 23-15,0 0 7 16,0 0 2-16,0 0 14 16,0 0-32-16,0 0-15 15,0 0 17-15,0 0-6 16,-7 0-5-16,1 0-4 15,-4 0 0-15,2-4 4 16,-1 0-8-16,0 0 7 16,-2 2-2-16,0 0-4 15,-1 2 8-15,1 0-7 0,0 0-3 16,0 0 10-16,2 12-3 16,0 4 1-16,3 2 12 15,-2 7-15-15,2 1 14 16,6 6-19-16,0-3 0 15,0-5-3-15,0-4 0 16,14-7 0-16,7-13 18 16,4 0-5-16,0-9 7 15,2-17-12-15,-3-6-2 16,-2-2 0-16,1-2-4 16,-5 2-1-16,-1-2 0 15,-3 2 3-15,-3-5-3 16,-7 2-1-16,-2 2-2 0,-2 3 0 15,0 10 4-15,0 9 9 16,0 6-6-16,0 5 4 16,0 2-18-16,0 0 9 15,0 0-7-15,-2 2 5 16,-4 14 3-16,-1 5-1 16,1 0 8-16,-4 4-7 15,1 1 7-15,3 2-8 16,-4 0 2-16,6-1 5 15,0 6-7-15,4-5-1 16,0-2 1-16,0-2 0 16,8-7 4-16,6-4-4 15,1-6 1-15,4-7 9 16,-1 0-6-16,1 0 8 0,2-9-8 16,-4-2-1-16,-3-1-2 15,-3-2-1-15,3 3-8 16,-4-3-5-16,1 0-20 15,-1 0 18-15,1-2 3 16,-5 4-11-16,1 0 14 16,0 1-4-16,-5 4 9 15,-2 1 2-15,0 4-1 16,0 0 3-16,0 2 5 16,0 0-5-16,0 0-4 15,0 0 4-15,0 0 1 16,-6 0-1-16,-4 0-2 15,-1 8 0-15,3 6 2 16,0 6 10-16,6 1-1 0,2 2 0 16,0 3-7-16,0-3-2 15,0-2 0-15,14-3 4 16,3-6-3-16,6-7 5 16,4-5 5-16,-1 0-4 15,4-12-6-15,1-17-1 16,0 0-17-16,0-6-11 15,-2-1 11-15,-4 0 17 16,-8-2 2-16,-3-2-2 16,-8 1-1-16,-1 4 1 15,-1 4 14-15,0 7-14 0,-1 9 5 16,-3 4 1-16,0 7 9 16,0 4-8-16,0 0-7 15,0 0-5-15,0 0-16 16,0 0 10-16,0 6 7 15,-11 12 8-15,-2 2 1 16,-1 11-1-16,3 2 4 16,-3 7 6-16,8 1-4 15,-1 1 8-15,7-4-4 16,0-2 0-16,0-6 4 16,7-7-12-16,11-8-5 15,1-5 8-15,6-8 4 0,0-2-8 16,2 0-5-16,-5-15-57 15,2-8-50 1,-4-5-174-16,1-5 97 0</inkml:trace>
  <inkml:trace contextRef="#ctx0" brushRef="#br0" timeOffset="-152550.02">19317 9622 228 0,'0'0'232'16,"0"0"-110"-16,0 0-85 15,0 0-8-15,0 0-13 16,0 0-3-16,103-56-8 16,-90 41 0-16,-1-1 24 15,-1-2-6-15,-3 2 30 16,-1 0-7-16,0 0 6 16,-2 2-6-16,1 3-17 15,0 2-6-15,-1 0-8 0,0 4-14 16,-3-2 8-16,-2 6-3 15,0 1 8 1,0 0 20-16,0-2-13 0,0 2-6 16,0 0 15-16,0 0-29 15,0 0 0-15,0 0-1 16,0 0 2-16,0 0-3 16,0 0 1-16,0 0 0 15,0-2-1-15,0 2-7 16,-7-3 8-16,-4 1 1 15,0 0 1-15,-1 0 1 16,4 2-3-16,1-1 0 16,-2 1-1-16,0 0-1 0,0 0 0 15,3 0 0 1,2 0-4-16,1 0 4 0,0 5-6 16,-1 7 3-16,2 4 4 15,-5 5 2-15,3 5-1 16,2 6 0-16,0 8 1 15,2 8-3-15,0 6-43 16,0-2-53-16,4-4-102 16,9-14-291-16</inkml:trace>
  <inkml:trace contextRef="#ctx0" brushRef="#br0" timeOffset="-141058.65">3566 15003 141 0,'0'-4'182'16,"0"4"-53"-16,0 0-66 15,0 0-2-15,0-2 11 16,5 2-14-16,-3-2-15 0,-2-2 9 15,0 1 5-15,2-3 7 16,-2-1-1-16,0 1 6 16,0-1-28-16,0 4-15 15,2-3-11-15,1 3 0 16,-1-6-10-16,2 4 0 16,-2-2 4-16,0 1-5 15,-2 6 20-15,0-5-6 16,0 5 7-16,0 0-25 15,0 0-12-15,0 19-3 16,-2 15 15-16,-9 10 1 0,-5 10-1 16,3 4 0-1,-5 9 0-15,5 1 0 0,-1-2 2 16,1-4-3 0,3-11 1-16,0-4-3 0,3-13 2 15,5-9-64-15,0-11-34 16,2-10-1-16,0-4-30 15,0 0 41-15,2-8 56 16,9-15-222-16,-1-7 40 16</inkml:trace>
  <inkml:trace contextRef="#ctx0" brushRef="#br0" timeOffset="-140639.48">3470 15362 223 0,'0'0'238'0,"0"0"-36"16,0 0-1-16,0 0-36 0,0 0-24 15,0 0-75-15,-4-5-66 16,26 5-1-16,7-6 1 16,11 3 6-16,7-1 0 15,0-3-2-15,2-2-4 16,-5-3-33-16,-1-6-29 16,-10-1-5-16,-8-2-2 15,-12-1 23-15,-6-2 27 16,-7-1 3-16,0 1 16 15,0-3 8-15,-5 0-8 16,-3 1 5-16,-1 9-5 16,4-6 0-16,-2 9 7 0,5 5-6 15,0 6 27-15,0 1 16 16,2 2-6-16,0 0 0 16,0 0-22-16,0 0-15 15,0 0-2-15,0 14-15 16,0 18 16-16,0 8 16 15,-2 9-6-15,-12 6 1 16,-1 3-11-16,-2-1 1 16,0 1-2-16,1-4-41 15,3-4-43-15,9-8-62 16,4-14-143-16,0-14-155 16</inkml:trace>
  <inkml:trace contextRef="#ctx0" brushRef="#br0" timeOffset="-139641.06">4072 15279 320 0,'0'0'179'16,"0"0"-66"-16,0 0-48 16,0 0 46-16,0 0-22 15,0 0-63-15,4-21-17 16,-4 21-6-16,0 0-3 15,0 4 17-15,-10 10-7 16,-4 8-2-16,1 5 1 0,4 5-7 16,3 1 8-16,6-1 8 15,0 0-7-15,0-4-8 16,6-3 3-16,7-10-6 16,1-3 0-16,1-8 3 15,3-4-3-15,4-4 25 16,3-18-5-16,-1-10-5 15,-1-7-10-15,-6-2-5 16,-9 1 0-16,-8 0-17 16,0 4-6-16,-19 4 17 15,-5 12 6-15,-5 14 0 16,-3 6-4-16,3 0-5 16,0 14 4-16,6 8-5 0,0 7 7 15,3 8-5 1,7 1 8-16,8 0 3 0,5-1 7 15,0-12-8-15,22-4 8 16,7-8-10 0,6-9 1-16,2-4 28 0,-2 0-15 15,-1-10 3-15,-1-11-10 16,-2-8 0-16,-4 0-5 16,-4 0-2-16,-4 3 0 15,-1 0-1-15,-3 8 2 16,-3 4 0-16,-3 6-1 15,-7 4 0-15,-2 4 0 0,0 0-11 16,0 0 2 0,0 0-22-16,0 0 7 0,0 1 20 15,0 10-6-15,-2 3 10 16,-5 2 25-16,1 3-20 16,-2 4 6-16,2 3-4 15,2 3-3-15,-1 0 1 16,5-7-5-16,0-2 0 15,0-4-2-15,0-8-2 16,0-3 2-16,9-5 4 16,3 0 7-16,1 0 13 15,2-9-15-15,3-12-3 16,2-2-4-16,2-7-6 16,1 2 6-16,1 2-1 15,-3 4 1-15,-4 9 3 0,-5 0-3 16,-6 11 4-1,-2 2-4-15,1 0-17 0,-1 6 6 16,0 16 4-16,2 3 7 16,-4-2 26-16,4 0-11 15,1-10-2-15,1-5-7 16,6-8-2-16,-1 0 15 16,1 0 13-16,3 0-9 15,0-8 1-15,-2-14-19 16,-4-2 3-16,-6-1-8 15,-5 2 5-15,0-3-13 16,0 4 7-16,0 1-13 0,-9 6 11 16,-5 2-44-1,6 8-12-15,-1-1-91 0,6 6-106 16,3 0-297 0</inkml:trace>
  <inkml:trace contextRef="#ctx0" brushRef="#br0" timeOffset="-138344.78">5093 15408 388 0,'0'0'210'0,"0"0"-83"16,0 0-45-16,0 0-53 15,0 0-14-15,0 0-3 16,0 0-11-16,140-76 12 15,-113 55-12-15,-7-4 4 16,-5 1-5-16,-3-5-19 16,-5 4 7-16,-7 3-7 15,0-1 6-15,0 7 13 16,0 5 5-16,0 4 18 16,-7 5-21-16,-9 2-2 0,1 0-2 15,-5 10-2 1,-1 8 2-16,6 9 2 0,-1-4 14 15,3 8 16-15,2 3 20 16,6 0-5-16,5 4-18 16,0-6-7-16,0-2-14 15,20-5 4-15,5-10-10 16,4-9 8-16,0-6 15 16,5 0-3-16,-3-18-3 15,2-14-8-15,-2-6-3 16,-2-4-6-16,0-6 0 15,-4 2-2-15,-2 2-7 16,-4-1 1-16,-7 5 8 16,-6 9-7-16,-6 2 7 0,0 9 14 15,0 11 1-15,0 4 2 16,0 1-1-16,0 4-16 16,0 0-7-16,0 0-7 15,0 0 3-15,0 9 11 16,-12 12 1-16,2 11 3 15,-1 4 6-15,-3 12-3 16,3 7 12-16,3 7-7 16,-4 1 2-16,-1 7-5 15,-1-1-9-15,3 1 3 16,-5-1-3-16,5-9-1 16,5-6-4-16,-1-13-67 15,3-15-23-15,1-3-80 16,1-14-70-16,0-9-171 15</inkml:trace>
  <inkml:trace contextRef="#ctx0" brushRef="#br0" timeOffset="-137909.42">5347 15415 689 0,'0'0'213'0,"0"0"-88"15,0 0-20-15,0 0-65 16,0 0-26-16,0 0-1 0,147-90-4 16,-109 70-6-1,-5-1 0-15,-4-1-2 0,-2-7-1 16,-4 1-13-16,-5-4-5 16,-3 0-5-16,-4-4 9 15,-4 9 5-15,-2 0 4 16,-5 10 4-16,0 8 1 15,0 1 18-15,0 8 5 16,0 0-8-16,0 0-15 16,0 0-1-16,0 0-16 15,0 8 0-15,0 18 17 16,-12 14 5-16,3 10 6 16,3 9 11-16,-1 7 4 15,3 2-10-15,1-2-2 16,-1-4-10-16,-3-4-3 0,3-8 3 15,-1-9-4-15,3-15-17 16,2-9-43-16,0-10-40 16,0-7-59-16,0 0 0 15,0-23-102-15</inkml:trace>
  <inkml:trace contextRef="#ctx0" brushRef="#br0" timeOffset="-136745.99">5548 15378 783 0,'0'0'194'16,"0"0"-94"-16,0 0-30 0,0 0-20 15,0 0-31-15,0 0-17 16,140-18 6-16,-104 15 1 16,-2-10-3-16,-5-1 6 15,-6-4-6-15,6-3-3 16,-4 0-3-16,0-2-11 15,-5 4-28-15,-2-4-7 16,-2 4-4-16,-8 3 23 16,-1 1-1-16,-7 7 19 15,0 2-7-15,0 6-15 16,0 0 10-16,0 0 11 16,0 0 4-16,-7 0 6 15,-3 0 0-15,-2 4 3 16,1 6-4-16,-2 3 2 15,-1 1-1-15,3 4 3 0,0 8 3 16,6 0 12-16,3 6 11 16,2 4 7-16,0-6-24 15,0-2 2-15,9-11-13 16,7-3 3-16,2-5 2 16,1-9 9-16,4 0 5 15,4 0-8-15,2-18-11 16,0-4-1-16,2-8-15 15,0 2-1-15,0-2-8 16,-2 2 11-16,-4 6 12 0,-10 3 1 16,-2 7 9-16,-5 7 0 15,-4 5 15-15,-2 0-3 16,0 0-15-16,0 0-6 16,3 0-2-16,-1 14 2 15,4 8 26-15,-6 0-16 16,2-5 1-16,-2-2-9 15,0-4-2-15,-2-4 6 16,0-3-6-16,0 0 0 16,0-4 4-16,0 0-4 15,0 0 11-15,0 0-10 16,0-16-1-16,0-4-44 16,0-2-4-16,0 0 9 15,-4 0-10-15,0 4 35 16,-4 5 12-16,4 3 2 0,0 6 0 15,-1 3 18-15,-1 1-18 16,-6 0 1-16,-3 3-10 16,-5 17 7-16,0 6 2 15,2 3 10-15,5 5-4 16,5-2 17-16,8 2-5 16,0-1 7-16,3-10-3 15,19 0-13-15,7-11 3 16,9-7-2-16,7-5-2 15,-1 0 8-15,1-16-15 16,-3-14-1-16,-6-7-9 16,-5-1-14-16,-4-3 21 0,-9 1-3 15,-3 0 2-15,-3-5-1 16,-1 1 3-16,-5 0 1 16,2 4 1-16,0 6 3 15,-1 10-4-15,-3 10 9 16,-2 5 4-16,-2 9 11 15,0 0-16-15,0 0-8 16,0 0-16-16,0 0 2 16,-9 3 14-16,-3 11 0 15,-2 7 0-15,1-1 2 16,-1 9-2-16,3 5 0 16,-1 8-3-16,4 8 6 15,1 5-3-15,3-6 17 16,4 0-1-16,0-5-4 15,0-9 2-15,11-6-7 0,5-9 4 16,-3-6-8-16,3-8-1 16,-1-4 0-16,1-2-1 15,1 0-2-15,4 0-16 16,-1-16-47-16,-1-2-35 16,0-6-102-16,-9-1-168 15</inkml:trace>
  <inkml:trace contextRef="#ctx0" brushRef="#br0" timeOffset="-136545.61">6400 15208 251 0,'0'0'357'0,"0"0"-197"16,0 0 11-16,0 0 0 16,0 0-52-16,0 0-80 15,91-45-18-15,-49 27 4 16,3-3-18-16,-3 2-1 15,-4 3-6-15,-7 5-32 16,-4 4-60-16,-11 2-173 16,-8 0-290-16</inkml:trace>
  <inkml:trace contextRef="#ctx0" brushRef="#br0" timeOffset="-134466.83">6477 15279 69 0,'0'0'115'0,"0"0"14"15,0 0-14-15,0 0 11 16,0 0-13-16,0 0-36 15,0 0-2-15,-2-3 9 16,2 3-19-16,0 0-22 16,0 0-9-16,0 0-34 0,0 0 8 15,0 10 17-15,10 8 5 16,-2 3-7-16,3-4-12 16,1 3-2-16,1-4 0 15,1-6-9-15,3-3 0 16,5-2 16-16,1-5-7 15,3 0 5-15,1 0-5 16,2-17-5-16,0-9-4 16,2-3-1-16,0-1 1 15,-4-6 2-15,-5 4-2 16,-6 6 5-16,-5 4 1 16,-4 3 2-16,-5 10 13 15,-2 5-9-15,0 1 2 0,0 3-14 16,0 0-12-1,0 0-6-15,0 12 16 0,-9 11 2 16,-2-1 2-16,0 6-1 16,2 2-1-16,0-4 2 15,2 2 1-15,7-2-3 16,0-5 0-16,0-1 0 16,0-8 5-16,0-1-4 15,2-8 1-15,3-3 0 16,6 0-2-16,4 0 12 15,4-5-12-15,3-16-1 16,2-11-3-16,-2 1 0 16,-1 1 4-16,-4 2 0 0,-3 2 1 15,-3 8 14-15,-5 5-4 16,-3 12 6-16,0 1-6 16,-3 0-11-16,2 0-9 15,2 9 0-15,-2 11 9 16,3 5 1-16,1 1-1 15,-2-5 0-15,4-1 2 16,-2-3-1-16,1-9-1 16,-1 2 0-16,2-7 1 15,0-3 4-15,3 0-5 16,1 0 3-16,3 0 1 16,3-19-4-16,-5-5-10 15,3-2-5-15,-3-6-2 16,1 0 9-16,-7 2-1 0,-1 3 9 15,-6 5-4-15,0 12 6 16,0 1-2-16,0 6 5 16,0 3-1-16,0 0-4 15,0 0-15-15,0 16 11 16,0 2 2-16,0 5-1 16,0-5 3-16,0-4 0 15,0 0 0-15,0-2-2 16,4-6 2-16,10 2 0 15,4-4 10-15,2-4-8 16,5 0 2-16,0 0 1 16,2 0-5-16,0-4 5 0,-2-10-5 15,-2 2 3-15,-4-2-2 16,-1 0-1-16,-2-3-1 16,-3 3 1-16,-4 0-6 15,-7 5 6-15,0 0-5 16,-2-3-2-16,0 2 2 15,0 0-8-15,-6 2 12 16,-7 0-5-16,-3 4 1 16,1 2 1-16,-4 2 4 15,2 0-2-15,-3 6-1 16,4 20-3-16,3 0 3 16,2 4-1-16,3 0 4 15,6 1 3-15,2-5 2 0,0-2-4 16,0-2 5-1,2-5-3-15,14-5-3 0,11-7 3 16,7-5-2-16,5 0 14 16,7-12-6-16,-2-13-5 15,-7-4 4-15,-5-7-6 16,-3-4 1-16,-7-5-1 16,-1-1-2-16,-4 3 2 15,-5-8 0-15,-4 3-2 16,-4-1 2-16,-4 8-2 15,0 5 0-15,0 16 0 16,0 10 0-16,0 1 3 16,0 9-3-16,0 0-5 15,0 0 3-15,0 0-11 0,0 13 1 16,-6 13 12-16,-8 8 0 16,1 6 0-16,0 7 2 15,1 2 3-15,4 6 0 16,-1 4-3-16,5-2 4 15,1-7-5-15,3-12 1 16,0-10 0-16,0-10-2 16,11-9 0-16,5-9 7 15,2 0-5-15,2 0 7 16,-3-14-4-16,0-6-5 16,-2-4-11-16,-4 2-3 15,-2 3 13-15,-2 2-2 16,-3 12 3-16,-2 1 0 0,0 4 0 15,2 0-10-15,0 9-7 16,2 15 12-16,3 5 5 16,-1-5 0-16,4-5 2 15,1 1-2-15,-1-8 0 16,1-7 1-16,0-5 3 16,1 0-4-16,1 0 4 15,5-12 5-15,0-10-9 16,0-2 0-16,-2-2-17 15,-5-2 3-15,1 3 12 16,-3 2 0-16,-5 4 2 16,2 3 0-16,-6 10 4 0,-2 1 8 15,2 5 0 1,-2 0-12-16,0 1-7 0,0 21 3 16,0 6 4-16,-4 11 6 15,-10 1-6-15,1 6 7 16,1 4-4-16,-1 6 1 15,0 6 8-15,-1-2-4 16,3 1-3-16,2-1 1 16,-2-4-5-16,5-10 2 15,-1-5-3-15,5-12 3 16,-3-14-4-16,3-8 3 16,2-3 0-16,0-1 5 15,0-3 12-15,0 0 10 16,0 0 9-16,-3-7-2 15,1-15 5-15,-2-14-41 0,0-3 3 16,-1-7-1-16,1-5 1 16,2 1-3-16,2 0 0 15,0 5 0-15,0 5-2 16,15 8-15-16,5 6-11 16,2-2-7-16,-2 7-23 15,-1 2-9-15,-9 3-77 16,-10-2-161-16,0-4-279 15</inkml:trace>
  <inkml:trace contextRef="#ctx0" brushRef="#br0" timeOffset="-134283.92">7255 14939 1088 0,'0'0'129'0,"0"0"-107"16,0 0-22-16,0 0-5 16,0 0-61-16,0 0-116 15,11 54-196-15</inkml:trace>
  <inkml:trace contextRef="#ctx0" brushRef="#br0" timeOffset="-118798.92">8736 15245 80 0,'0'0'80'16,"0"0"-35"-16,0 0 43 15,0 0 28-15,0 0 3 16,0 0-16-16,0 0-36 15,0 0-5-15,0-1 11 0,0 1-27 16,0 0-3 0,0 0-24-16,0 0 1 0,0 0 25 15,0 0-39 1,-2 0 6-16,-6 0-9 0,2 0 0 16,-3 1 8-16,5 6-11 15,2-5 0-15,2-2 11 16,0 0-2-16,0 0 14 15,0 0 40-15,0 0-25 16,0-2 11-16,10-17-46 16,11-6 1-16,3-1-8 15,6-6-5-15,-1 1 1 16,-4 5 1-16,0 6 7 16,-7 4 2-16,-3 6-2 0,-3 6-4 15,-1 4-15 1,-2 0 15-16,0 0 4 0,-2 0 0 15,-1 0 1-15,-1 8-7 16,-3 2 6-16,-2 0 0 16,0-2 18-16,0 0-14 15,0 0-4-15,0-2 6 16,0-2-4-16,0-2 12 16,0-2-14-16,0 0 0 15,0 0 13-15,0 0-1 16,0 0-12-16,2 0 0 15,0-2 4-15,3-10 0 16,-3 2-4-16,1-7 0 0,-3 5-9 16,0 1 0-1,0-1 8-15,0 1-2 0,0 2 3 16,0 6-13-16,0-2 11 16,0 1 2-16,0 4 1 15,0 0 5-15,-8 0-11 16,2 0 5-16,-5 0 0 15,0 9-10-15,-1 10 10 16,2 1 0-16,-2 4-8 16,3 6 21-16,3-2-10 15,1 6 7-15,3-3-7 16,2 1 8-16,0-6-11 0,0-2 0 16,13-6-6-1,5-4 2-15,4-6 4 0,3-4 3 16,2-4 9-16,-1 0-1 15,3-8-11-15,0-10-1 16,-2 0-5-16,4-8-17 16,-1 2 10-16,-1 2-8 15,0 0 18-15,-3 3-11 16,-2 3 14-16,1 10 0 16,-7-2-9-16,-1 7 0 15,-3-2 9-15,-5 3 19 16,-3 0-12-16,-1 0 14 15,-5 0-21-15,0 0 0 16,0 0 0-16,0 7 0 16,0 2 0-16,0 0 1 0,0 0 0 15,0-4 1 1,0-1-1-16,0-4-1 0,0 0 0 16,0 0 1-16,0 0-1 15,0 0 4-15,0 0-1 16,0 0 20-16,0-4-23 15,0-9 0-15,0 3-5 16,0-6 10-16,3 2-5 16,-3 0 0-16,0 0 6 15,0-2-9-15,0 6 3 16,0 3-6-16,-3 0 2 16,-4 7-8-16,-1 0 7 0,-5 0 2 15,-3 0 3-15,-5 14-10 16,4 4 10-16,-3 8 0 15,2 2 3-15,-2 2 4 16,6 2-2-16,1 3-5 16,4-3 8-16,5-4-5 15,1-2-3-15,3-5 0 16,0-7-1-16,0-5-11 16,0-7 3-16,7-2-29 15,6 0 38-15,8-5 29 16,1-22-29-16,2-1 0 15,1-8-7-15,-3-2-2 16,1 1 9-16,-8 5 0 16,-1 6 2-16,-8 12 2 15,1 2 2-15,-3 6-4 0,-2 6-2 16,-2 0-8-16,2 0 2 16,-2 14-9-16,0 7 15 15,0 6 16-15,0 4-10 16,0 1-4-16,0 0 9 15,-2-4-6-15,2-3 0 16,0-6-5-16,0-5 10 16,0-8-10-16,0-5 0 15,12-1 0-15,3 0 21 16,6-17-16-16,-4-6 0 0,1-4-5 16,0 1-25-1,0-6 24-15,-2 6-19 0,1 3 20 16,-1 5-6-16,-3 4 9 15,-1 5-3-15,-8 6 7 16,0 3-5-16,-4 0-4 16,0 3 13-16,0 16-11 15,0 8 10-15,0-4-2 16,0 4-8-16,0-5 0 16,0-4 5-16,-2-4-5 15,0-2 0-15,2-6 0 16,0-5 0-16,-2-1-3 15,2 0 3-15,0 0-2 16,0 0 8-16,2-21-12 16,20-5-27-16,2-6 11 0,3-4 11 15,0 5-27-15,-2 1 37 16,-3 6 1-16,-2 8 0 16,-2 6 13-16,-7 4 0 15,-3 6-2-15,2 0-11 16,-4 0 4-16,3 16 1 15,-3 7 13-15,0 2-13 16,0 6 24-16,-4 1-28 16,3 0 4-16,-3-2 0 15,2-4 5-15,0-6-8 16,2-3-2-16,0-12 5 16,5-3 5-16,5-2 0 0,6 0 20 15,7-12-2-15,4-14-22 16,-2-5-3-16,6-2-3 15,-4-3-19-15,-4 5 2 16,-4-3-63-16,-8 10-74 16,-6-3-210-16</inkml:trace>
  <inkml:trace contextRef="#ctx0" brushRef="#br0" timeOffset="-117344.85">10815 15008 139 0,'0'0'142'0,"0"0"-20"15,0 0 14-15,0 0-5 16,0 0-61-16,0 0-10 0,0-13 33 16,0 6-74-16,0-2 38 15,0 1-26-15,0 4 21 16,0-1 1-16,0 2-8 15,0 3 1-15,0 0-16 16,0 0-29-16,0 0-2 16,0 0-1-16,0 8-5 15,-4 16-4-15,-5 5 14 0,1 6-3 16,-2 1 0 0,1 2 6-16,5-2-3 0,0-1-3 15,1-7 0 1,3-6-2-16,0-10 2 0,0-4 0 15,0-6-1-15,0-2 1 16,16 0 0-16,6-10 16 16,5-12-9-16,0-9-14 15,-1-1 0-15,-2 2 2 16,-3 7 2-16,-3 0 6 16,-5 9-4-16,-2 5 1 15,-2 4 0-15,-2 5-4 16,-1 0 3-16,-1 6 1 15,-1 16 5-15,3 6 0 16,-2 2 11-16,1-3-16 16,1-5 0-16,1-4 2 15,2-4 1-15,-1-10-3 0,1-3 0 16,0-1 2-16,3 0 28 16,-1-9-28-16,-2-14 0 15,1-3-3-15,-1-2 1 16,-4-6-7-16,-1-2 1 15,-5 2 2-15,0 4-3 16,0 4 7-16,0 12 0 16,0 8 23-16,0 6-13 15,0 0 8-15,0 0-18 16,0 0 2-16,0 6-8 16,0 12 6-16,0 4 0 15,0 0 7-15,0-3-5 0,0 2-2 16,2-3 0-16,11-8 7 15,3-1-1-15,-1-6-6 16,3-3 0-16,3 0 11 16,-2 0-1-16,4-8-10 15,-1-10 0-15,3-5 8 16,-1-6-7-16,0 5-1 16,-1-4 0-16,-7 2-8 15,-3 0 7-15,-5 4 1 16,-3 3 0-16,-3 6 2 15,-2 3-6-15,0 4 4 16,0 3-1-16,0 1-10 16,-4 2-1-16,-14 0 9 0,-4 0 3 15,1 0 0-15,0 11-11 16,-2 5 11-16,5 0 0 16,1 7-12-16,-1 0 15 15,5 6-5-15,1 0 2 16,3 3 0-16,9-3 5 15,0-6-5-15,0 0 7 16,9-10 17-16,11-3-15 16,5-3-9-16,4-7 4 15,2 0 7-15,5 0 7 16,-3-13-18-16,0-9-8 16,1-8 8-16,-5 2-52 0,0-2-11 15,-2 2-128-15,-3 1-158 16,1 4-255-16</inkml:trace>
  <inkml:trace contextRef="#ctx0" brushRef="#br0" timeOffset="-115798.68">12275 14939 43 0,'0'0'83'15,"0"0"-27"-15,0 0-19 16,0 0 12-16,0 0 23 16,0 0-5-16,0 0 31 0,0-38-8 15,0 32-18-15,0-1 10 16,0 2-51-16,0-6 23 15,0 4-16-15,2-7-24 16,4 2 17-16,-4 2-22 16,0-3 4-16,2 8 28 15,-4 1-1-15,0 4 24 16,0 0-27-16,0 0-37 16,2 0 0-16,0 5-11 15,-2 20 11-15,0 7 14 16,0 3-7-16,0 6-6 15,0-1-1-15,0 2 6 16,0-3 9-16,0 0-15 0,0-11 0 16,0-2 2-1,0-13 5-15,0-3-7 0,0-10 0 16,19 0 2-16,4 0 31 16,6-14-32-16,3-13 6 15,-3-1-7-15,-2-6 0 16,-3-2-4-16,-3 1-8 15,-6-6-2-15,1 4 7 16,-3 6 7-16,1 4 0 16,-6 10-1-16,1 3 4 15,-3 7-3-15,-2 6 2 16,-4 1 5-16,0 0-12 16,0 0 5-16,0 0-7 15,0 13-4-15,0 6 10 0,0-5 1 16,0 8 0-16,-4 0 6 15,0 5 15-15,0 2-21 16,-1 0 4-16,3 6-4 16,2-7 7-16,0-2-7 15,0-4 0-15,0-5 3 16,13-12 2-16,5-1 1 16,5-4-6-16,2 0 11 15,-2-13-1-15,2-10-7 16,0-3-3-16,-3-6 3 15,0-2 0-15,3 2-3 16,-1-3 0-16,3 3-1 16,0 5 2-16,-2 6-1 15,-4 9 0-15,-4 9 2 16,-9 3-11-16,1 0 9 0,-2 2-3 16,0 18-5-16,-1 7 3 15,-1 2 5-15,-5 5 0 16,0-8 1-16,0 1-7 15,-7 0 6-15,-13-3 0 16,-4-4 0-16,-1-6 1 16,5-6-3-16,-1-8 2 15,6 0 0-15,5 0 22 16,-2-16-20-16,7-10 2 16,5 2 0-16,0 2 5 0,0 5 9 15,0 6 10-15,5 2-27 16,1 6 6-16,4 3-7 15,-2 0-1-15,1 0-2 16,1 18-72-16,-2-1-96 16,-1-4-179-16</inkml:trace>
  <inkml:trace contextRef="#ctx0" brushRef="#br0" timeOffset="-115295.42">13178 14913 657 0,'0'0'114'0,"0"0"-88"0,0 0-11 16,0 0 25-16,0 0-36 16,0 0 2-16,62-9-6 15,-50 9 3-15,-1 0 28 16,-4 0 8-16,-1-3 12 15,-2 1 0-15,6-5-19 16,-1 2 15-16,4-10-27 16,0 1-14-16,0 2 10 15,3-5-13-15,3 0-3 16,-4 2 0-16,-2-2-3 16,-4 7-1-16,-4-2 4 15,-5 3-1-15,0 2-13 0,0 2 11 16,0 2 0-16,-14 3-6 15,-4 0 4-15,-2 0 5 16,-5 15 0-16,2 2 0 16,-2 7-7-16,0 5 7 15,3 3 0-15,0 0 26 16,0 0-8-16,3 3 37 16,9-9-15-16,5 1-23 15,5-5 29-15,0-4-36 16,13-4 5-16,16-5-1 15,7-9-3-15,9 0-11 16,3 0 0-16,4-23-64 16,-3-5-101-16,-5-8-277 0</inkml:trace>
  <inkml:trace contextRef="#ctx0" brushRef="#br0" timeOffset="-114066.65">14302 15015 1 0,'0'0'28'15,"0"0"-7"-15,0 0-15 16,0 0-2-16,0 0-8 15,0 0 3-15,0 0-54 16</inkml:trace>
  <inkml:trace contextRef="#ctx0" brushRef="#br0" timeOffset="-112613.6">14302 15015 30 0,'8'-24'52'0,"-8"24"-14"16,0 0 20-16,0 0 2 15,0 0-17-15,0 0 0 16,-33 12-10-16,33-12 14 16,0 0 43-16,0 0-5 15,0 0 13-15,0 0-6 16,0 0-36-16,-2 0 10 16,0 0-52-16,-1 0-8 15,-3 5 5-15,0-2-1 16,-2 3-10-16,6-3 0 15,0 2 5-15,2-3 4 0,0 0-9 16,0-2 0 0,7 0 55-16,15-4-1 0,9-18 1 15,4-5-47 1,0-4 1-16,-2-5-3 0,-2-8-6 16,-2-5 0-16,-7-1-5 15,-4-4-1-15,-5 4-4 16,-3 6 4-16,-6 8 6 15,-2 9-6-15,-2 12 6 16,0 9 0-16,0 1-6 16,0 2 11-16,0 3-6 15,0 0 1-15,0 0-9 16,0 0-2-16,-2 12 0 16,-12 14 11-16,1 8-7 0,-3 4 10 15,3 6-3 1,0 2 1-16,4 3 1 0,0-3 22 15,5 2-22-15,1-6-2 16,3-3 5-16,0-10 3 16,0-5-8-16,16-10 0 15,6-11 6-15,3-3 14 16,8 0-18-16,5-32-2 16,5-3 3-16,-3-9 7 15,-7-7-10-15,-2 0 0 16,-8-12-10-16,-6-2 3 15,-8-4-22-15,-6 2-6 16,-1 18 35-16,-2 9-26 16,0 22 26-16,0 9 0 15,0 9 1-15,0 0-15 0,0 12-3 16,0 17 17-16,0 9-5 16,0 4 14-16,-2 6-9 15,-6 6 15-15,-3 4-14 16,3 0 39-16,-4 1-35 15,1-3 15-15,3-7 0 16,1-4-10-16,5-12-2 16,-1-4-8-16,3-11 7 15,0-7-3-15,0-11-2 16,0 0-2-16,14-5 15 0,3-22-5 16,6 1-10-1,1-9 0-15,1 7-18 0,0-6 15 16,-2 10-33-16,0 2 16 15,0 3 14-15,-8 7-6 16,-4 7 12-16,-2 5 0 16,-7 0-4-16,2 0-8 15,-4 5 4-15,0 16 8 16,0 1 4-16,0 2 9 16,0-2-13-16,0-6 5 15,0-5-1-15,10-2 17 16,-1-1-17-16,6-8-2 15,5 0 13-15,227-172-24 63,-230 143-5-47,-2 3-7-16,-6 0-6 15,-4 6 22-15,-5 2-13 16,0 4 6-16,0 6 6 15,-14 4-22-15,-4 4 23 16,-4 0-4-16,-3 8 9 16,0 13-12-16,1 0 12 15,6 9 0-15,2 1-1 16,12 1 11-16,312-134-972 125,-340 63 962-125,-7 1 0 16,-13 2 0-16,-10 10 0 15,-14 0 0-15,-11 20 0 16,-8-2 0-16,-13 8 0 15,4 0 0-15,3 26 0 16,13 11 0-16,18-11 0 0,19-7 0 16,17-6 466-16,34-13-217 15,0 0-227-15,0 0 4 16,0 0 29-16,0 0-43 16,0 0-12-16,299 31-101 15,-246-31-437-15</inkml:trace>
  <inkml:trace contextRef="#ctx0" brushRef="#br0" timeOffset="-111466.02">14351 14784 84 0,'0'0'88'0,"0"0"33"16,0 0 44-16,0 0 3 16,0 0-41-16,0 0-13 15,-31-14-8-15,31 10 7 16,0-1-60-16,13-4-2 15,18-6-39-15,14-5 1 16,8-1-12-16,5 4-1 16,0-3 4-16,-6 6-1 0,-11 2 3 15,-14 3-6-15,-11 3 0 16,-11 2 5-16,-5 4-4 16,0 0-1-16,0 0-39 15,0 0-21-15,0 0-100 16,0 0-114-16,17 4-209 15</inkml:trace>
  <inkml:trace contextRef="#ctx0" brushRef="#br0" timeOffset="-110721.89">15180 14846 44 0,'0'0'159'16,"0"0"-12"-16,0 0 10 15,0 0-21-15,0 0-39 16,0 0-3-16,-11-9-7 15,11 9-68-15,0 0-17 16,2 0 17-16,11 0-17 16,3 0 31-16,2-7-5 15,2-2-21-15,-2-1 36 16,0-8-42-16,-2 0-1 16,-3 0 12-16,0 0-9 15,-2-3-3-15,0-1 0 0,-3 0-2 16,-4 2-14-16,-2-1 16 15,-2 8-30-15,0 3 29 16,0 1-35-16,-12 8 25 16,-1 1 7-16,-1 0 8 15,-1 10-7-15,-3 8 3 16,1 8 0-16,-6 6-9 16,3 2 25-16,3 3 4 15,-2-1 5-15,13-4-11 16,6-2 48-16,0-4-43 15,4-3-4-15,21-4 26 16,10-12-27-16,3-1 20 16,3-6-17-16,-1 0-15 0,-7 0 20 15,-6-9-22-15,-5-2 0 16,-4 4-4-16,-4-5-14 16,-4 2-6-16,1 2-53 15,1 1-100-15,-4 4-62 16,-1-1-358-16</inkml:trace>
  <inkml:trace contextRef="#ctx0" brushRef="#br0" timeOffset="-110076.65">16488 14512 253 0,'0'0'194'0,"0"0"-26"16,0 0-55-16,0 0-56 16,0 0 47-16,0 0-26 15,0 0-19-15,0-75-3 0,0 75 38 16,0 0-63-16,0 0 6 15,0 0-27-15,0 4-2 16,-6 31-12-16,-5 25 8 16,-3 18 13-16,-1 16-7 15,-1 9 1-15,1 1-6 16,-1-2-5-16,1-4 6 16,3-9-6-16,-1-14 0 15,3-10-7-15,6-17-17 16,0-14-83-16,4-12-51 15,0-12-79-15,0-10-228 16</inkml:trace>
  <inkml:trace contextRef="#ctx0" brushRef="#br0" timeOffset="-109781.6">16473 14682 702 0,'0'0'208'16,"0"0"-72"-16,0 0-62 16,0 0-50-16,0 0-12 15,0 0-11-15,105-72-1 0,-87 86 4 16,-5 4-8 0,-5-1 15-16,-8 6-5 0,0 3 16 15,0-2-19-15,-10 2 15 16,-11 0-15-16,0-3 10 15,-4-5-1-15,2-9-10 16,8 3-4-16,4-7-33 16,6-5-141-16,5 0-61 15,0 0-130-15</inkml:trace>
  <inkml:trace contextRef="#ctx0" brushRef="#br0" timeOffset="-109132.62">16700 14668 213 0,'0'0'308'0,"0"0"-106"16,0 0-14-1,0 0-102-15,0 0 14 0,0 0-34 16,40-50-65-16,-24 50 3 16,-1 0 8-16,1 0-6 15,0 4-6-15,-1 12 0 16,4 8 1-16,-9 5 6 15,-3-6-7-15,-5 2 0 16,-2-6 10-16,0-5-2 16,0-6 3-16,0-4-11 15,0-4 0-15,0 0 36 16,0 0-16-16,0 0 17 0,0 0 14 16,0-12-23-1,2-11-7-15,12-14-21 0,9-3 1 16,3 1 1-16,5 0-2 15,0 7-7-15,3 8-7 16,-5 6-52-16,-1 10 16 16,-1 2-38-16,-4 6-23 15,-5 0 54-15,-7 0 10 16,-3 0 47-16,-5 0-10 16,0 0 13-16,-3 10-3 15,0 0 26-15,0 7-10 16,0 6 29-16,0 5-35 15,0 4 9-15,0-2 21 16,0 0-32-16,0-4 22 16,0-4-19-16,11-4-7 0,1-4 21 15,7-5-23 1,5-9 9-16,5 0 12 0,5-17-15 16,-3-11 11-16,-4-8-19 15,-10 0 0-15,-10-4 32 16,-7 4-28-16,0 2 21 15,-16 6-5-15,-13 10-16 16,-4 10 3-16,-2 8-7 16,-6 0 0-16,1 26-11 15,7 8 6-15,8 4-93 16,18-2-90-16,7-10-130 16,7-8-256-16</inkml:trace>
  <inkml:trace contextRef="#ctx0" brushRef="#br0" timeOffset="-108592.49">17639 14367 484 0,'0'0'300'0,"0"0"-148"15,0 0-40-15,0 0-59 16,0 0 19-16,0 0-22 15,4-48-40-15,-4 48 21 16,0 0-30-16,0 0 0 0,0 23 13 16,0 9-11-16,0 7 3 15,-2 7-6-15,-7 3 8 16,3-2-2-16,-4-2-6 16,6-3 0-16,-3-8-2 15,3-7 6-15,-2-4-4 16,3-10 0-16,-2-3 7 15,5-7-5-15,0-3-2 16,0 0 0-16,0 0 14 16,0 0-4-16,0 0 2 15,0-15 1-15,8-10-2 16,13-7-13-16,8 2 2 16,5-4 0-16,4 5-13 15,2 6 0-15,-2 11 9 0,-5 6-2 16,-4 6-20-16,-6 0 21 15,-13 15-16-15,-8 4 11 16,-2 5-3-16,-8 0 5 16,-21-2 8-16,-4 0 12 15,-5-3-11-15,5-6 28 16,1 0-29-16,8-10 0 16,3-3 3-16,8 0 2 15,7 0-10-15,6 0-47 16,0 0-131-16,11-8-294 15</inkml:trace>
  <inkml:trace contextRef="#ctx0" brushRef="#br0" timeOffset="-107256.83">18205 14529 251 0,'0'0'229'16,"0"0"-80"-16,0 0-60 16,0 0-55-16,0 0-4 15,0 0 38-15,13-34-53 16,-13 33 20-16,0 1 46 16,0-4-47-16,0 4 24 0,0 0-22 15,0 0-24-15,0-2 27 16,0-1-39-16,0 0 2 15,0-1 5-15,-4-3 0 16,-3 4-7-16,1-1 0 16,-4 2 3-16,2-1-5 15,-3 3 2-15,-1 0 0 16,1 0-6-16,1 0 12 16,-4 0-6-16,3 17 0 15,-1 1 2-15,1 10 11 16,1 5-13-16,0 4 0 15,1-1 2-15,5-6 6 16,0-4-8-16,4-6 0 16,0-7 4-16,0-8-2 0,0-5-2 15,0 0 0-15,4 0 9 16,13-14-3-16,6-10-8 16,-3-4 2-16,1 5-7 15,-2-9-5-15,4 9 12 16,-3 7 0-16,-1 6-7 15,2 1 11-15,-1 9-4 16,0 0 4-16,-2 0 2 16,-1 19 5-16,-3 6-11 15,-1-2 0-15,-1 0-4 16,-4-14 12-16,3-1-8 16,1-8 0-16,1 0 4 15,3 0 12-15,1-26-16 0,6-6 0 16,-3-5-3-16,2-2-6 15,-2-1 3-15,0-4 1 16,-2 0 5-16,0-1 2 16,-3 1-2-16,-1 3 0 15,-1 2 9-15,-3 9-3 16,-6 9 9-16,-2 12-2 16,0 1-10-16,-2 8 22 15,0 0-25-15,0 0-3 16,0 0-2-16,-6 3-8 15,-6 9 13-15,1 5 0 0,-3 5 0 16,3 4-3 0,1 6 5-16,-2 4-2 0,5 8 8 15,3 3 5 1,0 2-13-16,4 6 0 0,0-9 5 16,0-4-2-16,6-6-3 15,7-12 0-15,1-7-1 16,-3-8 6-16,3-5-5 15,-1-4 0-15,3 0 9 16,1-13 3-16,6-10-10 16,1-6-2-16,1-3 0 15,-5-7 3-15,-2-2-6 16,-10 5 3-16,-3 4 0 16,-5 9-2-16,0 7 4 0,0 10-2 15,0 6 0 1,0 0-5-16,-5 0 3 0,1 0-3 15,2 8 5-15,2 6-12 16,0 0 12-16,0 0 0 16,9 0-3-16,7-2 6 15,8-4-3-15,-2-3 0 16,5-5 0-16,0 0-4 16,2 0 7-16,-2-9-3 15,2-12 0-15,-3 2 3 16,-1-6-3-16,-3 5 0 15,-4-6 5-15,-7 7-15 16,-5-2 10-16,-4 3 0 16,-2 6-1-16,0 1 7 0,0 6-6 15,0 5 0-15,-13 0 3 16,3 0-10-16,-2 5 7 16,1 9 0-16,5 9 8 15,-1 7 1-15,4-2-4 16,3 7-5-16,0-3 8 15,0-6-1-15,0-1-7 16,10-6 0-16,3-5-2 16,3-8 11-16,1-6-19 15,1 0-17-15,5-10-33 16,0-22-45-16,2-2-84 16,0-4-215-16</inkml:trace>
  <inkml:trace contextRef="#ctx0" brushRef="#br0" timeOffset="-107014.61">19257 14108 465 0,'0'0'198'16,"0"0"-153"-16,0 0-37 15,0 0 41-15,0 0 9 16,0 0-22-16,-5 83-17 16,5-74 24-16,0-9-2 15,5 0 48-15,4 0-19 16,0 0-43-16,-2 0 27 15,-3-7-43-15,0-6 0 0,-1 4-9 16,-3 1 3 0,0 4-10-16,0-1-10 0,0 5-63 15,-11 0-10-15,-7 0-60 16,4 7-163-16</inkml:trace>
  <inkml:trace contextRef="#ctx0" brushRef="#br0" timeOffset="-105863.33">19616 14436 225 0,'0'0'157'0,"0"0"-54"16,0 0-62-16,0 0 18 16,0 0-16-16,0 0-35 15,101-120 9-15,-82 83-13 16,2-7 3-16,-2 2 9 15,-3-2-14-15,-3 2 17 16,-1 1-18-16,-6 8 5 16,1 6 19-16,-5 11-4 15,0 8 49-15,-2 5 4 16,0 3-42-16,0 0-13 16,0 0-19-16,0 1 0 15,0 18 1-15,-13 7 10 0,-7 4 24 16,0 6-5-16,-4 6-13 15,1 4 28-15,3 1-22 16,5 6-4-16,1-4 13 16,5 0-26-16,5-4-2 15,4-5-4-15,0-5 7 16,0-6-11-16,13-7 4 16,9-12 0-16,5-7 19 15,6-3-11-15,1-6-9 16,4-15 1-16,-2-13-22 15,-1 0 14-15,-6-5-14 16,-4 3 22-16,-8 4-5 16,-5 2 11-16,-1 6-6 0,-7 3 0 15,1 12 5-15,-3-1 23 16,0 8-24-16,-2 2-2 16,0 0-4-16,0 0-17 15,0 16 19-15,0 2 2 16,-7 4-2-16,3 4 18 15,4 3-18-15,0-6 0 16,2 2-1-16,17-10 7 16,0-2-6-16,1-8 0 15,3-5 1-15,-2 0 20 16,4-11-21-16,0-11 0 16,-3-5 4-16,5-3 3 0,-5-3-7 15,0-6 0-15,-1-1 4 16,-6-1-7-16,-3 2 3 15,-6-1 0-15,-4 3-3 16,-2 3 11-16,0 9-8 16,0 9 0-16,2 1 4 15,1 11 6-15,-3 1-10 16,0 1 0-16,0 2 1 16,0 0-1-16,0 0-4 15,0 7-4-15,-7 14 8 16,-4 6 25-16,0 8-21 15,2 5-2-15,2 4 23 16,3 2-14-16,4 0-11 0,0-4 0 16,0-5 6-16,0-5-3 15,0-11-3-15,2-3 0 16,3-8-10-16,1-3-41 16,1-7-27-16,2 0-109 15,4-8-155-15</inkml:trace>
  <inkml:trace contextRef="#ctx0" brushRef="#br0" timeOffset="-105681.6">20294 14179 779 0,'0'0'182'0,"0"0"-56"16,0 0-84-1,0 0-22-15,0 0 11 0,0 0-31 16,245-78 0-16,-213 68-10 15,-15 3-34-15,-8 3-40 16,-9 0-106-16,0-1-264 16</inkml:trace>
  <inkml:trace contextRef="#ctx0" brushRef="#br0" timeOffset="-105522.7">20071 14026 182 0,'0'0'657'0,"0"0"-524"16,0 0-79-16,0 0-48 16,0 0-6-16,0 0-5 0,-49 29-83 15,58 0-123-15,11 0-310 16</inkml:trace>
  <inkml:trace contextRef="#ctx0" brushRef="#br0" timeOffset="-104452.62">20353 14281 170 0,'0'0'246'16,"0"0"-46"-16,0 0-71 0,0 0-3 15,0 0-26-15,0 0-56 16,0-23-1-16,0 23-43 16,0 0 0-16,0 0-3 15,0 7 11-15,0 9 12 16,0 4 3-16,0 0-17 16,0 1 29-16,4 1-30 15,2 0 7-15,1 0-5 16,1-7 4-16,0-1-11 15,5-7 0-15,9-7 2 16,7 0 22-16,9-5-24 0,-1-14 5 16,1-6-3-1,-7-1 8-15,-6-1-10 0,-7-4 0 16,-5 4 3-16,-5 1 3 16,-4 1-6-16,-2 9 0 15,2-1 0-15,-1 6 4 16,1 5-4-16,-4 3 7 15,0 3-6-15,0 0 17 16,0 0-18-16,0 0 0 16,0 0 0-16,0 11 9 15,0 5-9-15,0 3 0 16,0 2 10-16,0 2-6 0,0 4-4 16,0-3 0-1,8 0-2-15,11-2 10 0,-1-6-8 16,1-4 0-16,4-10 3 15,-5-2 4-15,2 0-2 16,-2 0-5-16,-1-11 0 16,1-1-6-16,1-7 6 15,-4-4-2-15,5 0-12 16,-5-2 4-16,1-1-5 16,-1-3-5-16,-3 3-10 15,-5 2-30-15,-3 6 45 16,-4 4 13-16,0 8 2 15,0-1-2-15,0 7 4 16,-9 0 0-16,-5 0 4 16,1 7 3-16,2 6-6 0,-2 6 16 15,6 1-18-15,3 4 28 16,4 4-27-16,0 2 2 16,0-1-1-1,0-4 8-15,6-3-11 0,7-8 0 16,1-2 3-16,3-7 3 15,4-5-1-15,4 0-4 16,4-3 5-16,2-17 5 16,0-2-11-16,0-8 0 15,-4 2 3-15,0-4-1 16,-6 2-2-16,0 2 0 16,-5 2-1-16,-3 5 7 0,-7 10-6 15,-1 5 0-15,-5 3 0 16,0 3-8-16,0 0 8 15,0 3-3-15,0 13-8 16,-5 2 8-16,5 3 3 16,0 2 0-16,0 5 1 15,0-1 24-15,0-1-22 16,0-1 4-16,0-5-6 16,0-4 10-16,-6-4-11 15,-10-2 0-15,-1-3-16 16,-8-7-15-16,-2 0-97 15,-2-15-117-15,0-15-391 16</inkml:trace>
  <inkml:trace contextRef="#ctx0" brushRef="#br0" timeOffset="-104313.7">20947 13989 810 0,'0'0'153'0,"0"0"-153"15,0 0-2-15,0 0-146 16,0 0-13-16</inkml:trace>
  <inkml:trace contextRef="#ctx0" brushRef="#br0" timeOffset="-103365.77">22176 14200 149 0,'0'0'136'0,"0"0"-27"16,0 0-54-16,0 0-7 15,0 0 24-15,0 0-31 16,119-163 14-16,-99 128-31 16,-3-3 3-16,-2 4 34 0,-4 0-12 15,-2 2-3-15,-3 8-10 16,-3 9-24-16,-1 2 30 15,0 9-28-15,-2 4-7 16,0 0-7-16,0 0-3 16,-2 2 3-16,-13 13 2 15,-6 8 1-15,1 5 33 16,-2 8-5-16,4 5 5 16,0 3 23-16,7 4-51 15,2 3 11-15,5-2-9 16,4 1-7-16,0-6 7 15,0-8-10-15,4-10 0 16,14-11 4-16,4-8 5 16,5-7-9-16,2 0 6 0,4-7-2 15,1-20 5-15,1-4-9 16,-3-2 0-16,-6 3-18 16,-3 3 24-16,-5 6-6 15,-5 3 0-15,-2 4 3 16,-4 7-4-16,-2 4 1 15,-3 3 0-15,-2 0-9 16,0 0-4-16,0 8 9 16,0 13 4-16,0 8 0 15,-2 3 8-15,2 4-8 16,0-2 0-16,0-2 1 16,8-8 9-16,15-6-10 15,6-7 0-15,0-10 7 0,0-1 7 16,-2 0-14-16,-3-14 0 15,-2-7 5-15,-6-11 3 16,-7-3-8-16,-5-2 0 16,-4 2 8-16,0-1 1 15,-11 5-9-15,-16 5-13 16,-2 11 1-16,-4 7-74 16,-2 8-15-16,0 0-117 15,4 0-283-15</inkml:trace>
  <inkml:trace contextRef="#ctx0" brushRef="#br0" timeOffset="-103157.1">22355 14043 737 0,'0'0'268'0,"0"0"-70"0,0 0-139 16,0 0-6-16,0 0-9 15,0 0-31-15,193-107-13 16,-164 105 0-16,0 0-19 16,-2 2-23-16,4 0-134 15,2-2-245-15</inkml:trace>
  <inkml:trace contextRef="#ctx0" brushRef="#br0" timeOffset="-95985.73">24025 14061 112 0,'0'0'211'15,"0"0"-37"-15,0 0-29 16,0 0-59-16,0 0-6 16,0 0-53-16,0 0-6 15,16-14 12-15,-16 14-21 16,0 0 15-16,0 0 14 15,0 0-39-15,0 0-2 16,0 0-12-16,0 3 12 16,0 11 26-16,2-3-17 15,0-2-1-15,3-4-2 16,-3-3 3-16,0-2-6 0,-2 0 8 16,0 0-6-16,0 0 30 15,0-4-14-15,0-12-12 16,0-5-9-16,0 1 1 15,0 3-1-15,-7 3 0 16,-1-1 0-16,-1 3 0 16,0 4 2-16,0 6-2 15,-4-2 0-15,-1 4 5 16,-1 0-10-16,-5 0 5 16,-1 9 0-16,2 11-3 15,-4 1 8-15,1 8 5 16,1 3 13-16,6 2-19 15,2 4 14-15,6-11-18 16,7 0 0-16,0-10-6 16,0-10 11-16,7-7-5 0,13 0 26 15,4-7-19-15,5-20 20 16,3-7-27-16,-1-7 3 16,-2-3 9-16,2 0-12 15,-4 2 0-15,-5-2-2 16,-2 3 13-16,-4 0-20 15,-5 5 9-15,-3 8 0 16,0 4 7-16,-4 10 5 16,-4 6-12-16,2 4 7 15,-2 2-1-15,0 2-12 16,0 0 6-16,0 0-16 16,0 0 3-16,0 18 15 0,-8 5-2 15,-2 8 0-15,3 5 7 16,1 1 3-16,0 6-10 15,-2 3 1-15,2 3 11 16,3-6-3-16,3 0-9 16,0-8 1-16,0-4 8 15,0-4-7-15,5-15-2 16,7 1 0-16,0-9-4 16,11-4 5-16,4 0-1 15,8-10 13-15,7-18-8 16,-1-4-10-16,-7-7-5 15,-8 6 5-15,-8-2-14 16,-7 5 19-16,-4 5-2 16,-5 4 1-16,-2 9 1 0,0 6-7 15,0 6 7-15,0 0 0 16,0 0-5-16,0 0-13 16,0 14 18-16,-2 11 13 15,-5 3-13-15,4 2 37 16,3 4-23-16,0-3-2 15,0-2 4-15,10-5-12 16,7-10-4-16,4-6 0 16,1-8 5-16,3 0 11 15,1-2-14-15,3-23 5 16,4-6-14-16,-6-5-22 0,-2 1 3 16,-9 6-47-1,-8-2-100-15,-3 1-188 0</inkml:trace>
  <inkml:trace contextRef="#ctx0" brushRef="#br0" timeOffset="-95681.81">24562 13617 656 0,'0'0'223'0,"0"0"-223"15,0 0-15-15,0 0 15 0,0 0 26 16,0 0-15 0,12 130 17-16,-3-123-27 0,-3-5 3 15,-1-2 60-15,-5 0 46 16,2-18-16-16,-2-6-63 16,0-1-8-16,0 4 26 15,0-1-49-15,-5 7 1 16,-1 10-11-16,0 5-16 15,-4 0-34-15,-1 14-67 16,2 14-108-16,5 2-183 16</inkml:trace>
  <inkml:trace contextRef="#ctx0" brushRef="#br0" timeOffset="-93006.4">24759 14021 43 0,'0'0'757'16,"0"0"-581"-16,0 0-81 16,0 0-49-16,0 0 17 15,0 0-53-15,111-91 17 16,-89 67-23-16,3-2 1 16,-2-3 9-16,-4-4-14 15,2-1 0-15,-9-3 0 16,0 4 5-16,-5 1-5 15,-5 1 4-15,-2 7 4 16,0 4 26-16,0 10-34 16,0 5 5-16,0 2 1 15,0 3 4-15,0 0-10 0,0 0 0 16,0 0-22-16,-2 4 20 16,-12 20 2-16,-8 9 0 15,-2 8 11-15,-1 10 2 16,0 9-11-16,6 9 5 15,-2 8-1-15,3 8 17 16,3 1-23-16,4-2 0 16,-1-3 10-16,6-3 5 15,4-4-15-15,2-10 0 16,0-10 7-16,0-14-5 0,0-14-2 16,2-13 0-16,9-10-9 15,0-3 28-15,0 0-16 16,0-10-1-16,-1-18 7 15,0-8-12-15,-3-9 3 16,-3-8-3-16,-4-2-6 16,0 1-18-16,-11-8 24 15,-13 8 1-15,-1-2 4 16,3 15-6-16,4 12 4 16,5 12 0-16,9 10 5 15,1 5 7-15,3-1-12 16,0 2 0-16,12-6 3 15,17 2-7-15,8-4 4 0,5-3 0 16,3 5-4-16,-5-7-4 16,1 0 8-16,-6-2-14 15,-1-7-4-15,-7 2 11 16,-3-5-8-16,-4-5 11 16,-2 1-5-16,-7-4 5 15,-5-2 4-15,-4 4 0 16,-2 4 1-16,0 8 12 15,0 7-10-15,0 8 0 16,0 3 4-16,0 2 4 16,0 0-10-16,0 0-1 15,0 0 7-15,0 3-18 16,0 24 14-16,0 11-3 16,-4 14 13-16,-5 6 4 0,-1 7-17 15,-2 5 4-15,1-1 2 16,0 0 16-16,-3-1-22 15,6-6 7-15,-2-2-4 16,4-8 10-16,4-7-13 16,2-17 0-16,0-10 4 15,0-10-5-15,0-8 4 16,13 0-3-16,7-12 17 16,5-18-8-16,-3-5-9 15,-5-1 0-15,-5-9 1 16,-10 0-14-16,-2-7 3 15,0-3-2-15,-16 2 11 16,-5 5-29-16,0 12 29 0,5 9-4 16,5 15 5-16,7 7 0 15,2 5 0-15,2 0 0 16,0 0 12-16,0 0-2 16,0 0-8-16,0 0-2 15,13 0 8-15,16 0-3 16,10 0-5-16,5 0 0 15,3 0-1-15,-1 0 5 16,-4 0-11-16,-3-9 7 16,-8-2-15-16,-4-6 6 15,-8-4 0-15,-3 2 9 16,-3-5-4-16,-1 0-13 0,-5 1 10 16,-5 2-3-1,0 3 6-15,-2-1-10 0,0 5 8 16,0 1 6-16,0 1-2 15,-4 4-20-15,-3 2 16 16,0 4 4-16,-2 2 2 16,5 0-6-16,-3 0 6 15,0 0 0-15,2 9-8 16,1 14 18-16,0 5-8 16,4 4 9-16,0 2-11 15,0-2 27-15,0 1-21 16,13-7 1-16,3-2-2 15,2-11 1-15,4-3-6 16,2-10 7-16,3 0-5 0,2 0 19 16,2-23-18-16,-4-8-3 15,-2-1 0-15,-3-1-5 16,-4-8 3-16,-2 1 2 16,-7 4 0-16,-3 0 8 15,-4 14-2-15,-2 8 0 16,0 7-1-16,0 7-5 15,0 0-9-15,-13 7 7 16,1 11 2-16,8 0-14 16,4-1 1-16,0 2-2 15,0-6 9-15,2 1-17 16,14 1 22-16,4 2-4 16,4-2 5-16,1 3-13 0,0-2 10 15,-6 0-20-15,-5-2 2 16,-7-2-14-16,-3 2 31 15,-2 0 4-15,-2 4 0 16,0-4 7-16,2-1-4 16,4-5 11-16,0-3 3 15,-2-5-12-15,1 0 20 16,-1 0-12-16,0 0-11 16,6 0 21-16,5 0-18 15,10 0-5-15,4-8 0 16,2-6 4-16,-2-4-12 15,-4-3 5-15,-8 2 2 16,-1-7-14-16,-5 4 15 16,-3-1 0-16,-2 2-1 15,-6 1 2-15,0 6-14 0,0 2 13 16,0 4-8-16,0 2-3 16,0 2 3-16,0 0 7 15,0 4-1-15,-10 0-5 16,-1 0-1-16,3 0 8 15,-4 8 0-15,3 8-10 16,-1 6 20-16,2 2-10 16,6 8 14-16,0-4-12 15,2 2 22-15,0-6-24 16,0 1 0-16,9-7 5 0,4-5 1 16,3-9-6-16,4-4 7 15,5 0-3-15,-3-2 10 16,3-13-14-16,-4-7 0 15,0-4-10-15,-1 3 10 16,0 3-2-16,-4 2 0 16,-1 6 4-16,-3 8-1 15,-4 0-1-15,-4 4 0 16,3 0-8-16,-3 0 10 16,2 20-2-16,-2 4 6 15,-2 2 0-15,-2 1 5 16,0-4-11-16,0-1 0 15,0-8-1-15,0-4 5 16,0-6-4-16,0-1 0 0,0-3 4 16,0 0 9-16,11 0-13 15,3-11 6-15,5-7-10 16,2-2 4-16,-1-2-8 16,-1 1 2-16,2 2 6 15,1 1-5-15,-4 6 5 16,2 3 0-16,-7 2 27 15,1 5-24-15,-1 2 5 16,1 0-4-16,-1 0-2 16,1 12 28-16,1 2-30 15,3 4 2-15,1-2 11 16,2-2-4-16,1-4-9 16,0-4 0-16,3-3 7 0,-3-3 0 15,1 0-7-15,-4-5 0 16,1-16 4-16,-1-2 4 15,-2-5-8-15,1-4 0 16,-1-6 4-16,2-3-17 16,-1-6 13-16,1-1 0 15,0 2-10-15,-2 1 14 16,-1 7-4-16,-3 8 0 16,-4 8 3-16,0 7-1 15,-5 6-2-15,-1 6 0 16,-1 3-2-16,-2 0 7 15,0 0-5-15,0 0 0 16,0 0-3-16,0 3-9 16,-2 17 6-16,-11 10 6 15,-1 7-6-15,1 4 10 0,-1 7-4 16,3 2 0-16,5 1 4 16,1-2 6-16,5-8-10 15,0-4 0-15,0-6 0 16,7-6 7-16,8-7-7 15,5-8 0-15,5-9 10 16,2-1-4-16,2-1-6 16,2-20-4-16,0-3 2 15,-6-2-48-15,-6-2 6 16,-7 0-51-16,-12-4-204 0,0-2-314 16</inkml:trace>
  <inkml:trace contextRef="#ctx0" brushRef="#br0" timeOffset="-92824.62">26865 13662 815 0,'0'0'248'15,"0"0"-119"-15,0 0-42 16,0 0-31-16,0 0-36 16,0 0-20-16,0 0 0 15,230-16-8-15,-192 8-2 16,-7-1-26-16,-10 2-49 0,-9 0-124 15,-5-1-160-15</inkml:trace>
  <inkml:trace contextRef="#ctx0" brushRef="#br0" timeOffset="-91201.05">27177 13814 304 0,'0'0'227'16,"0"0"-151"-16,0 0 54 16,0 0 0-16,0 0-75 15,0 0-10-15,4 26-15 16,10-26 28-16,7 0 44 0,5-8-74 16,5-12-4-16,-2-6-24 15,0-2 7-15,-4-2-17 16,-3-2 9-16,-5 4-13 15,-3 1 11-15,-3 5-23 16,-3 8 26-16,-4 5 0 16,-2 5 4-16,-2 1 5 15,0 3-9-15,0 0-11 16,0 0 1-16,-2 8 0 16,-12 12 10-16,-1 6 22 15,1 3-16-15,-1 0 41 16,3 3-29-16,6 2 11 0,3-1 8 15,3-3-32-15,0-4 9 16,5-4-6-16,17-5-3 16,1-8 14-16,4-9-14 15,-1 0 4-15,3 0-9 16,0-9-8-16,2-14-9 16,3-3-20-16,-1-2-41 15,3-2-13-15,-3 8-58 16,-2 0-31-16,-6 6 65 15,-8 6 67-15,-3 4 48 16,-5 3 35-16,-5 3 32 16,-2 0 57-16,-2 0-73 15,0 0-18-15,0 0-2 16,0 12-29-16,0-1 57 16,0 3-19-16,0-2-23 0,0 0 43 15,-4 0-45-15,2-4-3 16,-2-2-1-16,4-2-3 15,-2-4-5-15,2 0-3 16,0 0 2-16,0 0 23 16,0 0-15-16,0 0 19 15,0-2-19-15,0-8 1 16,-3 1-11-16,1 4 0 16,0-2 2-16,-3 6-8 15,-2 1 6-15,1 0 0 16,-5 0-4-16,-5 1-9 15,-4 16 13-15,-2 4 0 0,-1-1 1 16,3-3-7 0,5 1 6-16,6 0 0 0,4-1 0 15,5-3-5-15,0-5 5 16,2-3 0-16,19-4 3 16,-1-2 10-16,2 0-12 15,0 0 5-15,1-14-6 16,1-10-9-16,1 0 8 15,-3-3-5-15,-2 2 6 16,-2 6-11-16,-7 10 11 16,-2 4 0-16,0 5-1 15,-2 0 0-15,1 7 0 16,-3 12 1-16,1 1 0 16,-1 1 15-16,0-3-15 15,1-6 0-15,5-2 0 0,-1-6 10 16,3-4-10-16,3 0 3 15,1 0 1-15,1-16 10 16,4-7-10-16,-2-3-4 16,3-11 0-16,-3 1-4 15,-1-2 4-15,-2-3 0 16,-7-1 0-16,-5 3 3 16,-3-2-2-16,-2 10-1 15,0 10 1-15,0 10 10 16,0 8-2-16,0 3-6 0,0 0 8 15,0 0-18 1,0 0 7-16,0 12-3 0,0 16-2 16,0 11 9-16,-7 4-4 15,3 5 0-15,2 1 4 16,2-6-1-16,0-4 2 16,0-7-5-16,0-10 0 15,0-6-19-15,0-8-10 16,0-4-39-16,2-4-103 15,2 0-56-15,1-17-282 16</inkml:trace>
  <inkml:trace contextRef="#ctx0" brushRef="#br0" timeOffset="-91019.16">28069 13662 500 0,'0'0'379'15,"0"0"-159"-15,0 0-124 16,0 0-32-16,0 0 10 15,0 0-67-15,216-65 0 16,-186 60-7-16,-11 0 4 16,-9 3-13-16,-10 2-23 15,0-2-71-15,0-1-87 16,-25-6-262-16</inkml:trace>
  <inkml:trace contextRef="#ctx0" brushRef="#br0" timeOffset="-90859.64">27599 13351 886 0,'0'0'268'15,"0"0"-188"-15,0 0-80 16,0 0 0-16,0 0-31 16,0 0-102-16,64 53-122 15,-4-12-494-15</inkml:trace>
  <inkml:trace contextRef="#ctx0" brushRef="#br0" timeOffset="-90301.6">28341 13802 420 0,'0'0'280'0,"0"0"-102"16,0 0-35-16,0 0-75 16,0 0-9-16,0 0-52 15,15-6-7-15,2 3 17 16,-2 0-6-16,1-3-8 0,1-4 20 15,-1-2-18-15,-3-4 25 16,1-2-30-16,-3-5 0 16,-3 2 1-16,0 0 1 15,-8-1-4-15,0 3-10 16,0 2-34-16,0 4 31 16,-6 3-23-16,-4 3 25 15,-5 5 2-15,-1 2 3 16,-3 0 4-16,0 0 4 15,1 0 0-15,-3 12 4 16,2 4 11-16,3 9 8 16,1 4 24-16,6 7-42 15,4 3 24-15,5 1 3 16,0-5-16-16,22-3 37 16,12-11-29-16,9-7 1 0,3-10 24 15,8-4-48-15,-3-10 15 16,-5-19-14-16,-3-8 8 15,-11-1-20-15,-13 2-10 16,-5-1-65-16,-12 6-98 16,-2 0-484-16</inkml:trace>
  <inkml:trace contextRef="#ctx0" brushRef="#br0" timeOffset="-87742.87">2837 16540 6 0,'0'0'86'0,"0"0"-61"15,0 0-3-15,0 0 20 16,0 0 20-16,0 0 57 16,-18 17-10-16,14-17 26 0,2 4-18 15,2-4-52-15,-2 0 30 16,2 0-20-16,0 0-13 15,0 0 24-15,0 0-22 16,0 0-10-16,4 0 0 16,16-18-28-16,9-8-4 15,7-6-22-15,2-8 3 16,2-1-9-16,-1-10 6 16,4-7-22-16,-5-7 13 15,-3 0-19-15,-8 2 25 16,-4 5 0-16,-6 12 3 15,-5 16 1-15,-3 7-1 0,-3 10 0 16,-4 4-1 0,-2 6 2-16,0 3-3 0,0 0 1 15,0 0-12-15,0 0 10 16,0 7-18-16,-13 20 21 16,-5 9 10-16,3 12-7 15,-1 16 20-15,3 2 2 16,4 3-23-16,4 1 33 15,1-7-30-15,1-4 1 16,3-7 4-16,0-8 0 16,0-8-8-16,5-10-2 15,9-8 1-15,3-8-13 16,-1-6 19-16,4-4-7 0,4 0 19 16,3 0-17-16,0-21 7 15,-2-11-9-15,-3 1-22 16,-9-5 20-16,-6-8-33 15,-7 4-2-15,0 0-3 16,-3 8 24-16,-12 5 12 16,-3 9 8-16,7 8-3 15,3 6 18-15,-2 4-16 16,4 0 2-16,-1 0-5 16,1 9 5-16,0 9-5 15,6 5 7-15,0 4-5 16,0-1 20-16,16-2-20 0,9-4-1 15,4-6 3 1,4-9 2-16,-1 0 9 0,-3-5-8 16,0 0-2-16,-2-6-5 15,-2-7 0-15,4-4-5 16,-2-1 2-16,-2 0-21 16,-2 0 23-16,-3-1-14 15,-7 2 8-15,-4 0-3 16,-5 3 6-16,-2 0-8 15,-2 0 0-15,0 6-12 16,0-2 15-16,0 7-14 16,-4 3 7-16,-14 0 9 15,0 0-4-15,-4 3 11 16,2 15-1-16,2 7 6 16,-1 5 0-16,5 1 20 0,3 3-14 15,7 3 31-15,4-2-40 16,0 2 10-16,8-11-6 15,21-4-1-15,7-8 2 16,1-9 5-16,6-5-8 16,-1 0 24-16,0-23-25 15,1-7-2-15,-3-2-1 16,0-4-11-16,-6-5 7 16,-3-2-5-16,-5-6 3 15,-3 3-4-15,-5-9-4 16,-3-2 14-16,-3 5-2 15,-6 12 4-15,-1 12-3 0,-3 10 1 16,-2 10 0 0,0 8 16-16,0 0-11 0,0 0-5 15,0 0 0-15,0 0-17 16,0 0 14-16,0 5-16 16,-7 26 19-16,-3 3 15 15,-4 12-9-15,3 7 4 16,1 0 8-16,4-2-17 15,1-7 21-15,5-4-22 16,0-4 0-16,0-10 3 16,0-8 1-16,0-4-4 15,0-11 0-15,0-3-45 16,0 0 19-16,0 0-33 16,9-13-76-16,-1-9-162 0,-6-1-309 15</inkml:trace>
  <inkml:trace contextRef="#ctx0" brushRef="#br0" timeOffset="-87567.66">3849 16235 886 0,'0'0'241'0,"0"0"-101"16,0 0-70-16,0 0-24 16,0 0-8-16,0 0-35 15,129-49-3-15,-73 40 0 16,2-3-7-16,-4 7-6 0,-12 5-60 15,-9 0-97-15,-12 0-235 16</inkml:trace>
  <inkml:trace contextRef="#ctx0" brushRef="#br0" timeOffset="-85471.25">4059 16330 380 0,'0'0'220'0,"0"0"-95"15,0 0-35-15,0 0-2 16,0 0-69-16,0 0-16 15,0-1 6-15,0 1-2 16,0 3 12-16,-2 18 53 16,2 1-30-16,0 4 15 15,0-4-34-15,0 0-9 16,0-5 4-16,11-2-12 16,-1-7-4-16,4-6 9 15,4-2-10-15,2 0 49 16,5-10-41-16,-1-12-5 15,0-4 7-15,-3 1-9 0,-5-4-2 16,-1 0 0 0,-3-1 6-16,3 2-16 0,-1-2 10 15,-1 7 0-15,-5 6-13 16,-4 10 17-16,2 4-8 16,-6 3 4-16,0 0-4 15,0 0-3-15,0 15-5 16,0 11 12-16,0 1 21 15,-8 4-11-15,0 1-7 16,3-6-3-16,-1-1 5 16,4 4 1-16,2-7-6 15,0-4 0-15,0-8-4 16,0-2 11-16,0-8-7 16,0 0 0-16,4 0 7 15,11 0-13-15,3-10 6 0,2-8-14 16,-2-4 9-16,2-1-26 15,-4-6 24-15,0 0 6 16,-6 3 2-16,1 4 5 16,-1 5-3-16,-6 6 5 15,0 7 14-15,1 4-14 16,-3 0-10-16,0 0 2 16,0 0 0-16,6 18 5 15,-4 0-3-15,2 9 0 16,1-5 19-16,-3-3-12 15,4 1-7-15,-2-6-1 0,3 1 6 16,-3-11 2-16,4 0-9 16,1-4 0-16,2 0 12 15,3 0-3-15,-1-12-10 16,1-6 1-16,-3-14-22 16,-4-1 19-16,-2-1-21 15,-5 2 24-15,-2 6-15 16,0 9 32-16,0 6-8 15,0 7 15-15,0 4-17 16,0 0 14-16,0 0-21 16,0 0-1-16,0 0-5 15,0 6-5-15,0 10 11 16,0 3 0-16,0-2 7 16,11 1 11-16,7 5-18 0,0-5 0 15,0-4 2-15,4-5 8 16,-1-1-10-16,0-3 0 15,6-5 5-15,-2 0-2 16,-1 0-3-16,3-15-6 16,-5-2 4-16,0-1-28 15,-1-5 28-15,-4 1-4 16,1 0-1-16,-5 1-7 16,-1-2 13-16,-6 5 1 15,-3-4-2-15,-3 7 4 16,0 3-5-16,0 3 3 15,0 5-2-15,-7 0-13 0,-7 4 14 16,-3 0 1-16,-3 0-7 16,-3 12-2-16,1 2 9 15,2 9 2-15,0 3-1 16,5 6 24-16,3-3-24 16,5 3 4-16,7 4-2 15,0-8 4-15,0-1-7 16,19-1 0-16,3-8 2 15,2-8 11-15,-2-3-11 16,3-7 1-16,2 0 8 16,0 0-3-16,4-7-5 15,2-11-3-15,-2-3 9 16,1 0-14-16,-5-2 5 0,-1 2-1 16,-4 3-6-16,-4-5-6 15,-3 5 12-15,-1 2 1 16,-5 1 0-1,-1 3-9-15,-2 0 11 0,0 1-2 16,-4 2 0-16,1 4 1 16,-3-2-1-16,0 2 0 15,0 3 1-15,0 2-14 16,-5-4 9-16,-7 4 1 16,2 0-1-16,-1 0-4 15,-3 0 8-15,1 0 0 16,-1 11-1-16,-1 1-8 15,1 8 9-15,1 1 0 16,2 9-4-16,2-2-2 0,4 2 6 16,5 1 6-16,0 1-5 15,0-6 15-15,5-4-16 16,11-3 0-16,4-7 0 16,2-7 3-16,0-5-3 15,3 0 12-15,0 0-8 16,-2-20 9-16,7 0-13 15,-1-10 0-15,2-2-1 16,0-1-28-16,-2 8 28 16,-4-6 0-16,-5 9 1 15,-5 8-3-15,-3 4 3 16,-3 10 0-16,-3 0-2 16,0 0-15-16,2 7 12 0,-4 14 3 15,-2 5 2-15,1 2-8 16,-3 3 13-16,0-5-5 15,0-5 7-15,0-2 0 16,0-5-7-16,0-6 0 16,0-3 2-16,0-5 8 15,0 0-7-15,6 0 1 16,8-9 7-16,1-9-9 16,3-4-4-16,4-4-7 15,0-5-17-15,1 8 24 16,0 0-9-16,-2 1 11 15,-1 4-2-15,-1 4 3 0,-6 7-3 16,1 2 2-16,-4 5 0 16,1 0-8-16,-1 0 8 15,-6 0 0-15,0 0-2 16,-1 0 2-16,-1 5 0 16,2 12 0-16,-2-3 1 15,5 4 9-15,-2-2-9 16,1 3-1-16,3-6 5 15,0-1 4-15,0 2 3 16,4-9 3-16,1 0-12 16,-1-5 29-16,8 0-24 15,0 0 11-15,4-17-11 16,-1-10 0-16,1-1-16 0,-2-2 0 16,-6 6-39-1,-5 2 9-15,-8 5-64 0,-4-2-107 16,0 7-332-16</inkml:trace>
  <inkml:trace contextRef="#ctx0" brushRef="#br0" timeOffset="-84627.62">6901 15976 447 0,'0'0'365'16,"0"0"-209"-16,0 0-45 0,0 0 12 16,0 0-57-16,0 0-31 15,58-5 7-15,-11-3-24 16,4-1-6-16,2-4 15 15,1 8-19-15,-2-4-8 16,-10 2 0-16,-3 0-20 16,-7 7 9-16,-10-4-47 15,-6 4-44-15,-12 0-99 16,-4 0-100-16,0 9-4 16,-4 0-16-16</inkml:trace>
  <inkml:trace contextRef="#ctx0" brushRef="#br0" timeOffset="-84426.66">7247 15945 10 0,'0'0'302'0,"0"0"-117"16,0 0-42-16,0 0-40 15,0 0-19-15,0 0-49 16,-48 28 43-16,33 2 2 16,-1 11-3-16,-6 13 12 15,-2 13-45-15,-1 0-25 16,-2 3 14-16,1-3-30 15,3-7-1-15,6-8-2 16,9-8-50-16,8-15-123 16,0-17-261-16</inkml:trace>
  <inkml:trace contextRef="#ctx0" brushRef="#br0" timeOffset="-83377.01">7556 16298 300 0,'0'0'386'15,"0"0"-386"-15,0 0 3 16,0 0 24-16,0 0-6 16,0 0 13-16,7 32-20 15,-7-28 16-15,0-4 22 16,0 0-22-16,0 0 24 15,0 0 6-15,0 0-27 0,0 0 25 16,0 0-14-16,0 0-6 16,0-9-27-16,0-5-3 15,0 1-8-15,-2-4 0 16,-5-2 4-16,-5 6-4 16,4-6 0-16,-1 1 0 15,-2 6-8-15,2 3 8 16,-2 0 0-16,-1 4 0 15,1 2-4-15,-1 3-6 16,-2 0 8-16,-1 0 2 16,-2 12-11-16,2 6 8 15,-3 8 3-15,1 2 0 16,1 4 1-16,1-2 16 16,7 1-17-16,4-4 2 15,4-4 4-15,0-5 0 0,0-8-6 16,0-3 1-16,9-7 6 15,2 0 5-15,4 0-12 16,8-17 0-16,2-14-4 16,-1-1-28-16,-2 1 28 15,-2 4-3-15,-4 5 7 16,-3 4 1-16,-2 9 4 16,-3 4-5-16,0 1 38 15,-3 4-33-15,3 0 11 16,2 10 1-16,-4 10-15 15,5 8 35-15,1-6-35 16,1 1-1-16,0-5 9 0,3-9-1 16,0-1-9-16,-1-8 0 15,3 0 5-15,2 0 12 16,0-9-17-16,-3-14 0 16,-3-3-1-16,-3 1-13 15,-1-4 6-15,-8 3-2 16,-2-2 10-16,0 2-4 15,0 0 4-15,0 8 0 16,0 9 33-16,-2 0-29 16,2 9 19-16,0 0-23 15,0 0 8-15,-3 0-19 16,3 4 11-16,-3 10 0 16,3 4-5-16,0-6 0 0,0 2 4 15,10 0-8-15,9-3-13 16,6 1 16-16,0-9-19 15,-1 1-9-15,-3-4 7 16,-8 0-46-16,-5 0 29 16,-3 0 23-16,-5 5 17 15,0 9 4-15,0 3 7 16,0 5 43-16,0 6 17 16,-2-1-42-16,-3-1 10 15,5-7-5-15,0-3-23 16,0-5 27-16,0-7-33 15,9-4 11-15,11 0 30 0,5 0-31 16,2 0 6 0,0-15-17-16,2-1 6 0,-6 3-17 15,4-1-16-15,-4-1-48 16,2 3-56-16,-3 3-99 16,2-5-186-16</inkml:trace>
  <inkml:trace contextRef="#ctx0" brushRef="#br0" timeOffset="-82686.74">8254 16240 342 0,'0'0'338'16,"0"0"-131"-16,0 0-73 16,0 0-29-16,0 0-28 15,0 0-65-15,0 0-9 16,7-22 0-16,-7 22 4 0,0 0-7 16,0-4 0-16,0 1 4 15,0 0 3-15,0-5-7 16,-5-1 0-16,-1 0-1 15,-6-5 8-15,3 0-7 16,1 2 1-16,-1 3 6 16,2 0 4-16,-2 5-11 15,3 4 0-15,-6 0-2 16,-1 0-5-16,-3 4 6 16,1 17-4-16,2 8 5 15,1 1 3-15,6-2 1 16,3-2-3-16,3-3 3 0,0-2 4 15,5-7-8-15,11-5 0 16,-1-9 10-16,3 0 7 16,-1 0-16-16,6-9 3 15,-5-14 0-15,2 0 5 16,-6 2-9-16,-6-2 0 16,1 1 3-16,-3 9 0 15,0-1-1-15,-2 9-2 16,-2 1 16-16,-2 4-11 15,2 0-1-15,-2 0-4 16,0 0-12-16,0 4 6 16,0 24 10-16,0 9-4 15,0 10 14-15,-4 8-4 16,-4-2-2-16,4 5 2 16,2 5-9-16,-2-5 13 0,1-5-13 15,-3 0-1-15,-3-12 0 16,-2-10 2-16,-2-4-2 15,-1-13 0-15,1-2 3 16,-1-10 18-16,5-2-13 16,-2 0 21-16,-2-10 14 15,2-22-42-15,2-7 11 16,9-11-12-16,0-4 9 16,0-8-4-16,20 0-5 15,4 0-3-15,3 7 3 16,2 6-41-16,-2 8 7 15,-2 15-24-15,-4 4-50 0,2 12-114 16,-3 6-267 0</inkml:trace>
  <inkml:trace contextRef="#ctx0" brushRef="#br0" timeOffset="-81975.64">8430 16235 320 0,'0'0'332'16,"0"0"-158"-16,0 0-2 15,0 0-81-15,0 0-20 16,0 0-52-16,16-9 0 16,-3 9 17-16,0-3-16 15,3 3 11-15,0-5-25 16,2-1-2-16,-3 2 11 0,-1-4-12 16,-1-1-3-16,-2 4 0 15,-2-9 8-15,-2 7-8 16,-3-8 0-16,-4 3 4 15,0-2-8-15,0 0-1 16,0 2-13-16,0 1 12 16,-9 2-19-16,-2 6 24 15,0-2-1-15,-4 5-2 16,-4 0 0-16,-1 0 8 16,-2 17-4-16,0 6 19 15,4 5-17-15,3 6 11 16,5 2-4-16,8-4-8 0,2 4 29 15,0-5-27 1,22-8 6-16,10-2 0 0,3-7 0 16,4-10-3-16,1-4-6 15,-1 0 4-15,-1-23 4 16,-2-7-5-16,-4-5-3 16,-3-2 0-16,-8-3 9 15,0-4-10-15,-3-3 1 16,-5 0 0-16,-5-2-2 15,0 8 5-15,-4 2-3 16,-4 11 0-16,2 10 5 16,-2 6-9-16,0 7 4 15,0 5 0-15,0 0 4 16,-2 0-3-16,-10 0-1 16,-1 0 0-16,1 9-3 0,-2 9-2 15,3 4 5-15,1 10 0 16,4 7-3-16,1 1 5 15,3 10-2-15,2-6 0 16,0 0 6-16,0-8-7 16,0-12 1-16,5-4 0 15,9-6-2-15,3-10 2 16,3-4-15-16,3 0 4 16,0-4-26-16,2-12-14 15,0-2-117-15,0-2-96 16,-4-1-227-16</inkml:trace>
  <inkml:trace contextRef="#ctx0" brushRef="#br0" timeOffset="-81783.68">8757 15995 616 0,'0'0'286'16,"0"0"-142"-16,0 0-11 15,0 0-48-15,0 0-32 16,0 0-50-16,101-5-3 15,-59 5 0-15,-1 0 9 16,-3 0-10-16,-7-4 1 16,2-2-62-16,5-1-56 15,7-3-271-15</inkml:trace>
  <inkml:trace contextRef="#ctx0" brushRef="#br0" timeOffset="-81328.04">9307 16044 28 0,'0'0'554'0,"0"0"-342"16,0 0-58-16,0 0 33 16,0 0-104-16,0 0-39 15,19-31-44-15,12 26 8 0,0 0 4 16,1 2-12 0,1 3 0-16,-4 0-5 0,-2 0 5 15,-5 0-34-15,-3 12-48 16,-9-2-90-16,-5 4-78 15,-5-2-238-15</inkml:trace>
  <inkml:trace contextRef="#ctx0" brushRef="#br0" timeOffset="-81151.14">9324 16138 70 0,'0'0'506'0,"0"0"-252"15,0 0-57-15,0 0-39 16,0 0-93-16,0 0-39 15,89-10-26-15,-49 6 0 0,-4 4-2 16,0 0 2-16,-1-4-33 16,-3 4-50-16,-1 0-99 15,-2-8-144-15,2-2-277 16</inkml:trace>
  <inkml:trace contextRef="#ctx0" brushRef="#br0" timeOffset="-80701.52">9961 15923 401 0,'0'0'271'0,"0"0"-136"16,0 0-40-16,0 0 9 0,0 0-49 16,0 0 6-1,38-68 15-15,-38 61-38 0,0 2 39 16,0 3-56-16,0 0-1 15,0 2-1-15,0 0-14 16,-11 0-5-16,-2 4 0 16,-1 12 1-16,1 4-9 15,-3 7 8-15,6 3 0 16,-2-3 10-16,5 8 1 16,7-4-11-16,0 6 0 15,0-11 7-15,3-5-3 16,17-1-4-16,7-11 0 0,8-6 7 15,1-3-5 1,-1-12-4-16,-4-19-10 0,-8-1-3 16,-11-4 5-16,-10-4 10 15,-2 1 0-15,0 4 1 16,-16 2 10-16,3 15-4 16,1 6-4-16,8 10 5 15,0 2-13-15,-3 0 5 16,-3 2-38-16,2 16-23 15,-1 2-150-15,3-2-182 16</inkml:trace>
  <inkml:trace contextRef="#ctx0" brushRef="#br0" timeOffset="-79005.8">11720 15971 312 0,'0'0'223'0,"0"0"-98"16,0 0-8-16,0 0-17 16,0 0-72-16,0 0 1 15,27-16 7-15,-25 16-5 16,0 0 14-16,1 2-41 16,-1 14 28-16,0 5 10 15,-2-3-36-15,0 4 9 16,0-8-15-16,0 0 6 15,0-10 1-15,0-4-3 16,0 0-4-16,0 0 17 16,0 0-15-16,0 0 15 15,0-8-17-15,0-6 4 16,0-8-15-16,0-2-3 16,0 2 7-16,-2 0-1 15,-7 4 1-15,1 2 5 0,-2 5 2 16,3 1 0-16,-1 6 7 15,-1 4-3-15,-3 0 3 16,-1 0-7-16,-3 0-10 16,1 18 10-16,-3 1 6 15,-4 3 1-15,2 0 37 16,2 5-29-16,3 6 1 16,-1 6-3-16,5-4-6 15,-1 7 0-15,8-3-7 16,4-4 4-16,0-3-1 15,0-9 0-15,0-11-3 0,18-7 0 16,9-5 12-16,4-5-7 16,7-22-5-16,-3-9 9 15,-4-3-10-15,-6-2 1 16,-2 1 0-16,-6 5-2 16,-1 8-18-16,-5 5 16 15,-2 9-1-15,-4 8 5 16,-3 5-11-16,-2 0 11 15,0 0-6-15,0 0 2 16,0 9-18-16,0 18 22 16,-2 4 0-16,-8 4 6 15,4-3 8-15,3 3-10 16,1-4-3-16,2-7 7 0,0-4 2 16,0-6-10-1,0-8 0-15,5-2 2 0,11-4 9 16,5 0-9-16,4-14 6 15,0-8-7-15,2-4 6 16,-5 3-14-16,-2-8 1 16,-2 7-8-16,-3 4 4 15,-1 6 8-15,-3 4 2 16,0 5-5-16,-2 5 2 16,2 0 0-16,-2 0-3 15,0 9 6-15,-3 15 5 16,-1 1-4-16,-3 7 10 15,-2-1 2-15,0-7-10 16,0 2 12-16,0-8-12 0,0-6 4 16,0-7-3-16,0 0-1 15,0-5-3-15,0 0 12 16,6 0-9-16,4-17 7 16,7-6-10-16,2-5-2 15,1-2-3-15,2 2-33 16,2 1-4-16,-3 2 15 15,-2 7-23-15,-3 3 45 16,-5 3 4-16,-4 12 1 16,-4 0-2-16,-3 0 8 15,0 0-2-15,0 0 3 16,2 5 1-16,-2 9 26 16,0 2-16-16,0 2-8 0,2-1 31 15,-2-2-37-15,2-3 8 16,2-2 2-16,5-1-12 15,1-4 17-15,2-1-7 16,5-4-10-16,0 0 15 16,3 0-12-16,-3-9-5 15,2-5 0-15,-1-3-41 16,4 2-16-16,0-6-135 16,7 3-234-16</inkml:trace>
  <inkml:trace contextRef="#ctx0" brushRef="#br0" timeOffset="-78337.87">12665 16075 643 0,'0'0'177'15,"0"0"-139"-15,0 0 21 16,0 0-16-16,0 0-30 16,0 0 29-16,19 12-26 15,-19-12 18-15,0 0 21 16,0 0-13-16,0 0 5 15,0 0-29-15,0-12-14 16,0-1-3-16,-9-1-1 16,-1 0-1-16,-3-3-7 15,2 8 6-15,-2 1-6 16,0 3 8-16,1 4 0 16,-1 1-6-16,1 0 14 0,-1 0-8 15,-1 14 6-15,1 7-4 16,3 2 20-16,0 3-10 15,6 2-8-15,4-1 21 16,0 0-20-16,4-8-1 16,16-7 4-16,5-3-3 15,2-9 11-15,4 0-16 16,0-21 0-16,1-8 10 16,-8-9-5-16,-2 1-5 15,-4-2 0-15,-5-3 7 16,1 2-10-16,-3-1 3 0,-5-3-3 15,-4 0-11 1,-2-4 7-16,0 8 7 0,0 8-3 16,0 14 6-16,0 10-3 15,0 6 0-15,0 2 0 16,0 0-3-16,0 0 3 16,-4 10-5-16,-9 15 4 15,-3 12 2-15,3-2-4 16,0 6 3-16,4 3 0 15,0 5 15-15,5 1-5 16,1-1-8-16,3 0 1 16,0-13 2-16,3-10 7 15,14-9-12-15,3-8 0 0,7-9 12 16,4 0-1 0,5-18-18-16,-1-12 7 0,4-1-32 15,1-4 5 1,2 7-117-16,5-6-188 0,9 1-347 15</inkml:trace>
  <inkml:trace contextRef="#ctx0" brushRef="#br0" timeOffset="-77690.76">13762 15642 361 0,'0'0'276'15,"0"0"-106"-15,0 0-19 16,0 0-15-16,0 0-53 0,0 0-37 16,18-9 22-16,18 4-66 15,7 0 30-15,3 1-12 16,1-4-18-16,-5-2 18 16,-2 2-20-16,-5 2 0 15,-2 2-8-15,-5 0-36 16,-6 4-19-16,-1 0-79 15,-8 0-88-15,-6 0-128 16,-5 0-23-16</inkml:trace>
  <inkml:trace contextRef="#ctx0" brushRef="#br0" timeOffset="-77475.63">14108 15593 90 0,'0'0'215'15,"0"0"-28"-15,0 0 2 16,0 0-29-16,0 0-38 15,0 0-13-15,-33 0-62 16,21 18-31-16,-3 8 24 16,-3 14-23-16,0 6 2 15,2 8-17-15,3 2 3 16,2-2 5-16,4 0-10 16,1-1-18-16,3-13-59 15,3-8-97-15,0-14-75 16,0-15-157-16</inkml:trace>
  <inkml:trace contextRef="#ctx0" brushRef="#br0" timeOffset="-76445.5">14347 15874 566 0,'0'0'135'0,"0"0"-75"16,0 0-12-16,0 0 17 15,0 0-60-15,0 0 1 16,33-5 9-16,-31 10-15 16,-2-2 24-16,2 1-8 15,-2 2-16-15,0-6 34 16,3 0-22-16,-3 0 13 0,0 0 30 16,0 0-25-16,0 0 19 15,0 0-9-15,0-8-40 16,0-2 14-16,0-4-14 15,0-2 0-15,0 2-1 16,-5 5 4-16,1-5-3 16,0 9 0-16,-4 1 5 15,2 1-13-15,-3 3 8 16,-3 0 0-16,-1 0-7 16,-5 7-5-16,1 12 12 15,-1-2 0-15,0 9 4 16,2 6-3-16,5 0 1 0,2 4-2 15,5 0 0-15,4-2 7 16,0-1-7-16,0-15 0 16,0-2 3-16,2-10-13 15,9-6-6-15,2 0-6 16,4-15 19-16,2-14-37 16,-1-3 23-16,3-4 8 15,-6 5 9-15,1 8 1 16,-1 2 0-16,-7 12 18 15,0 0 20-15,-4 9-12 16,1 0-8-16,1 4-16 16,3 22-3-16,0 1 40 15,0 5-38-15,-1-6 3 16,2-4-3-16,1-8 7 16,-2-8-9-16,0-6 9 0,2 0-9 15,2 0 30 1,5-16-29-16,3-6 4 0,2-4-5 15,2-1-2-15,0-4-20 16,-3-6-16-16,-5 4 5 16,-3 0 26-16,-5 1 6 15,-5 10 1-15,-2 5 47 16,-2 8-27-16,0 9 22 16,0 0-28-16,0 0-8 15,0 0-12-15,0 18 3 16,-10 8 3-16,3-8-2 15,5 0 7-15,2-4-14 0,0-6 6 16,0 0-17-16,0-5 14 16,9-3-4-1,6 0-2-15,5 0 1 0,5-7-45 16,-3-9-22-16,-2 6 8 16,-6 0-5-16,-10 7 63 15,-2-2 12-15,-2 5 47 16,0 0-26-16,0 5-10 15,0 16 43-15,0 7 21 16,0 2-38-16,0-2 16 16,0 3-23-16,0-7 3 15,0-2-5-15,0-6-25 16,0-3 15-16,2-8-18 0,12-5 2 16,8 0 19-1,5-12-18-15,6-12-6 0,0-3-14 16,4-7-53-16,1 3-69 15,-3 2-116-15,-2 3-233 16</inkml:trace>
  <inkml:trace contextRef="#ctx0" brushRef="#br0" timeOffset="-75750.74">15180 15775 59 0,'0'0'370'16,"0"0"-125"-16,0 0-131 16,0 0-34-16,0 0-53 15,0 0 20-15,9 8 7 16,-9 2-43-16,0-6 6 0,0-4-16 15,-3 0 3 1,3 0 13-16,-2 0 7 0,-2 0 37 16,-5 0 3-16,-2-7-63 15,-2-8 10-15,2 3-11 16,-3-2 0-16,1 6-2 16,-1 2 2-16,3 2 0 15,1 4 0-15,0 0-1 16,-3 0-6-16,-5 0 3 15,3 22 1-15,-6 2-7 16,3 6 20-16,5 4-4 16,2-1 9-16,4-1-10 15,7-6 11-15,0-8-16 16,0-5 0-16,12-8 13 16,7-5-6-16,4 0-2 0,3-9 3 15,1-10-6 1,0-8 10-16,-4 1-12 0,-4-2 0 15,-3 2 2-15,-3 4 11 16,-1 4-6-16,-1 0 20 16,-5 10-25-16,-4-1 22 15,0 9-24-15,-2 0-1 16,0 3-12-16,0 19 2 16,0 11 11-16,0 8 0 15,-8 11 3-15,-5 10 3 16,-1 11-6-16,3-1 0 15,2 3 9-15,0-4-1 0,-2-8-8 16,3-10 0-16,-6-4 4 16,1-9-4-16,-1-12 0 15,-1-6 0-15,-1-8 4 16,0-5 9-16,-2-6-10 16,5-3 14-16,1 0-6 15,2 0 36-15,3-23-28 16,7-10-4-16,0-13 9 15,0-8-15-15,22-17-9 16,7-1 0-16,2-7 4 16,8 6-14-16,-2 10-7 15,-1 20-32-15,4 11 8 16,-2 10-63-16,2 8-105 16,-4 5-139-16,1 6-229 15</inkml:trace>
  <inkml:trace contextRef="#ctx0" brushRef="#br0" timeOffset="-75037.15">15439 15891 258 0,'0'0'163'0,"0"0"-39"15,0 0 31-15,0 0-51 16,0 0-15-16,0 0-34 16,0 0 8-16,-10 0 26 15,10 0-38-15,0 0-9 16,12 0 1-16,1-4-36 15,3 0-1-15,-1 2-3 0,-1-2 4 16,-1-4 1-16,-2 1-8 16,-1-4 0-16,-2-4 2 15,-1 0-2-15,-5 1-1 16,-2-3-17-16,0 2-11 16,0 7 26-16,0-1-19 15,-13 9 22-15,-5 0-14 16,0 0 9-16,-4 0 5 15,-1 17 6-15,-1-2-5 16,2 6 38-16,2-3-30 16,7 4 1-16,3 4 25 15,8-2-32-15,2 2 16 16,0 1-12-16,22-10-2 16,7-2 17-16,3-7-21 0,3-8 2 15,-2 0 5 1,3-4 0-16,-3-15-8 0,-1-2 0 15,2-9 3-15,-5 1-19 16,2-5 13-16,-5 2 3 16,-4-9-6-16,-1 6 13 15,-8-5-7-15,-4 0 0 16,-2 8 5-16,-3 6-6 16,-4 8 1-16,2 5 0 15,-2 12 12-15,0-3-2 16,0 4-9-16,0 0-1 15,0 0 3-15,0 0-13 0,-8 4 11 16,-8 13-1-16,-4 10 0 16,0 4 2-16,-3 6-2 15,3 3 0-15,3 4 5 16,1-3 4-16,3 0-9 16,6-7 0-16,5-2-2 15,2-10 9-15,0-12-7 16,0-2 0-16,0-3-5 15,13-5-1-15,9 0-14 16,1-5-16-16,1-8-18 16,-2-10-158-16,-1 2-88 15,-8-2-281-15</inkml:trace>
  <inkml:trace contextRef="#ctx0" brushRef="#br0" timeOffset="-74841.26">15666 15758 476 0,'0'0'419'0,"0"0"-306"16,0 0-22-16,0 0 1 15,0 0-43-15,0 0-9 16,58 0-39-16,-18 0 2 16,1 0-3-16,5-9 0 15,8 1-24-15,-1 2-54 16,5-2-166-16,-3-2-296 0</inkml:trace>
  <inkml:trace contextRef="#ctx0" brushRef="#br0" timeOffset="-74582.04">16177 15767 377 0,'0'0'310'0,"0"0"-111"16,0 0 17-16,0 0-74 15,0 0-57-15,0 0-82 16,53-23-1-16,-21 17-2 16,-1 3 0-16,0 3-8 0,-6 0-36 15,-6 0-58 1,-7 0-71-16,-8 2-112 0,-4 6-105 15</inkml:trace>
  <inkml:trace contextRef="#ctx0" brushRef="#br0" timeOffset="-74400.14">16199 15887 78 0,'0'0'381'0,"0"0"-120"16,0 0-81-16,0 0-33 15,0 0-73-15,0 0 17 16,-62 49-13-16,108-58-58 15,8-5-15-15,0-4 4 0,-6 4-18 16,-1-2-13-16,-1 6-52 16,-5-4-46-16,-1 6-93 15,-2-4-146-15,-7 2-159 16</inkml:trace>
  <inkml:trace contextRef="#ctx0" brushRef="#br0" timeOffset="-74128.3">16696 15637 207 0,'0'0'273'16,"0"0"-103"-16,0 0-36 15,0 0-32-15,0 0 3 16,0 0-22-16,33-138 5 0,-28 126-11 16,-5 5-25-1,0 3 15-15,0 4-35 0,0 0-9 16,0 0-19-16,0 0-4 15,0 18-1-15,-3 17-5 16,-12 15 6-16,3 9-2 16,4 3 4-16,4-1-2 15,4-3 0-15,0-3-45 16,0-16-34-16,0-11-161 16,0-15-319-16</inkml:trace>
  <inkml:trace contextRef="#ctx0" brushRef="#br0" timeOffset="-71812.65">17931 15490 113 0,'0'0'150'0,"0"0"-44"15,0 0 69-15,0 0-30 16,0 0 46-16,0 0-105 16,20-36-44-16,-20 36 61 15,0 0-51-15,2 0-26 16,-2 0-10-16,0 0-12 15,0 0-8-15,0 0 4 16,3 0-6-16,-1 4 2 16,0 6 4-16,0-2 0 15,-2-4-2-15,0-4 8 16,0 0-6-16,0 0 0 16,0 0 3-16,0 0 9 15,0 0-12-15,0 0 0 0,2 0 13 16,-2 0-13-16,0 0 0 15,0-12-6-15,0 2 6 16,0 0-8-16,0 3 8 16,0-5 0-16,0 1-1 15,0 2 6-15,0 4-5 16,0 1 0-16,0 4 0 16,0 0 0-16,0 0 0 15,0 0 0-15,-8 0-9 16,-4 0 14-16,-1 0-5 15,-3 0 0-15,1 15 2 0,-3 0-3 16,3 9 1-16,1 4 0 16,5 10 13-16,5-1-5 15,4 2-8-15,0 2 0 16,11-5 3-16,18-9 8 16,6-15-7-16,6-12-3 15,5 0 15-15,4-12-9 16,0-23-14-16,0-7 2 15,-6-6-16-15,-6-3 18 16,-7 0-13-16,-4 0 16 16,-5 7-8-16,-4 3 14 15,-3 9-6-15,-1 13 0 16,-3 9 2-16,1 4-13 16,1 6 11-16,-3 0 0 0,2 0-8 15,-5 0-1-15,-5 0 7 16,-2 0 0-16,0 0 0 15,0 6 2-15,0 6 5 16,0 11 13-16,0 0-14 16,0 3 6-16,0-3-10 15,2 0 0-15,4-3 4 16,0-5 0-16,-2-6-4 16,-2-5 0-16,0 0-5 15,-2-4 13-15,0 0-8 16,0 0 2-16,0 0 4 15,0 0 14-15,3 0-18 16,-3 0 3-16,0 0-5 0,0 0 5 16,0 0-5-16,0 0 0 15,0 0 4-15,0 0 12 16,0 0-16-16,0 0 6 16,0 0 17-16,0-4-21 15,0-14 1-15,0-3-3 16,-3-4-2-16,-8-3-6 15,0 0-7-15,0 5 1 16,-3 3 12-16,6 8-8 16,-1 3 10-16,1 6 0 15,2 3-4-15,0 0-12 16,-5 3 13-16,-1 13 3 16,1 6-5-16,0 4 2 0,-3 3 3 15,4 8 7 1,-2-1-7-16,1 4 27 0,5 0-25 15,3-8-2-15,3-1 0 16,0-14 4-16,0-2-4 16,0-11 0-16,0-4 3 15,0 0-14-15,7-4 14 16,13-20-3-16,2-2 0 16,3-1-3-16,-5 0 3 15,-3 4 0-15,-1 12 1 16,-9 0-3-16,-1 7 2 15,-4 4 0-15,4 0-1 0,-2 0-26 16,3 18 27 0,-1 5 12-16,0-2-12 0,4-3 26 15,-1 1-26-15,-1-1 2 16,2-10-2-16,1 2 4 16,0-10-4-16,7 0 4 15,2 0-2-15,2-10 21 16,0-11-21-16,1-7-2 15,2-2 0-15,-2-1-8 16,4-6 4-16,-2-4 4 16,-3 3 0-16,3-3-1 15,-5-5 1-15,-2 6 0 16,-5 1 0-16,-7 7 10 16,2 6-10-16,-6 12 0 0,-2 4 8 15,0 6 4-15,0 4-12 16,0 0 0-16,0 0-1 15,0 0-11-15,0 0 11 16,0 14-3-16,-5 8 4 16,-6 10 3-16,-2 8-1 15,1 9-2-15,6 1 0 16,1 1 2-16,1 4-2 16,4-11 0-16,0-4 0 15,0-8 1-15,0-14-1 16,0-5-2-16,0-8-9 15,0-5-47-15,0 0-27 0,0 0-94 16,0-8-108-16</inkml:trace>
  <inkml:trace contextRef="#ctx0" brushRef="#br0" timeOffset="-71621.76">18627 15320 1026 0,'0'0'205'15,"0"0"-113"-15,0 0-21 16,0 0-63-16,0 0 13 16,0 0-21-16,224-44 0 15,-174 44 0-15,-8 0-51 16,-9 0-2-16,-4 0-85 16,-6 8-170-16,-6 2-245 0</inkml:trace>
  <inkml:trace contextRef="#ctx0" brushRef="#br0" timeOffset="-68781.15">18831 15473 586 0,'0'0'161'15,"0"0"-28"-15,0 0-34 16,0 0-26-16,0 0-12 15,0 0-31-15,0-15-20 0,0 15 12 16,0 15-15-16,0 2 36 16,0 9-15-16,0-4-20 15,0 2 13-15,0 1-21 16,2-7 1-16,4-3 5 16,0-2 1-16,3-5-7 15,7-7 3-15,5-1 1 16,10 0 18-16,6-17-22 15,3-5 0-15,2-2 2 16,-2-3-2-16,-4-5-2 16,-1 2-10-16,-5 2-19 15,-8 2 30-15,-7-1-12 16,-1 6 13-16,-7 7-6 16,-3 0 9-16,-2 5-3 15,-2 6 1-15,0 3 2 0,0 0 10 16,0-2-13-16,0 2 0 15,-9 0-9-15,-7 0 12 16,3 0-3-16,-1 0 0 16,2 0 1-16,1 0-6 15,-1 14 5-15,1 0 0 16,-1 7-10-16,2 6 22 16,3 5-12-16,7 4 13 15,0-4-11-15,0-6 11 16,13 1-13-16,12-14 0 15,6-3 14-15,4-7-5 16,6-3-9-16,6 0 0 0,0-22 0 16,-1-5-1-16,-3-5-24 15,-7-6-5-15,-7 2 30 16,-5 5-34-16,-4 2 32 16,-4 5-1-16,-3 8 6 15,3 4 10-15,-3 6-8 16,-5 3-4-16,0 3 13 15,-4 0-8-15,-2 0-6 16,-2 0 6-16,2 17 3 16,-2-2 25-16,3-2-34 15,-3 3 0-15,2-7 7 0,0 0-3 16,0-4-4 0,-2-5 0-16,0 6 5 0,0-6 1 15,0 0-6 1,0 0 0-16,0 0 5 0,0 0-5 15,0-13-3-15,0-3-9 16,-4-1-2-16,-5-1 4 16,-3 9 6-16,2-3 4 15,1 7-7-15,-3 5 13 16,-1 0-6-16,0 0 0 16,-5 5 2-16,-2 13-3 15,2 3 1-15,0 2 0 16,5 3 9-16,4 2-4 15,6 2-5-15,3-6 0 0,0 0 4 16,0-8 0-16,12 1-4 16,3-13 0-16,6-4 4 15,1 0 0-15,0-4-4 16,3-15 0-16,-3-3 3 16,-3 0-7-16,0-6 4 15,-3 3 0-15,-5 6-2 16,-5 5 12-16,-2 8-10 15,-1 4 9-15,-1 2-4 16,-2 0-5-16,5 0 0 16,-3 15 0-16,2 11-13 15,1 6 23-15,-3 7-10 16,-2 11 0-16,0 7 4 0,0 7 0 16,0 2-4-1,0 1 0-15,-4-4-3 0,-7-2 9 16,-5-3-6-16,-5-8 0 15,-2-6 3-15,-4-12-3 16,0-11 0-16,0-6 0 16,2-10 4-16,1-5 9 15,2-5-13-15,2-22 11 16,1-14-11-16,11-7 15 16,3-2-15-16,5-8 0 15,3 3-1-15,26-1-4 16,13-2 3-16,7 3-3 15,7 4-9-15,-2 9 2 16,-2 7 4-16,-4 8 8 0,-6 0-6 16,-5 4 1-16,-2 4 5 15,-12 4 0-15,-7 4 3 16,-9 7-3-16,-5 4 0 16,-2 0 0-16,0 0-3 15,0 0-7-15,0 0 5 16,0 4 0-16,0 10 5 15,0 4-3-15,-6 0 3 16,-1 8 0-16,3 1 3 16,2 1 4-16,2-2-7 15,0-7 0-15,2-3 3 16,13-5 3-16,3-7-3 16,-1-4-3-16,-1 0 2 15,2 0-2-15,-2-22-8 16,-3-5-9-16,-1-5-10 0,-8 1 25 15,-2-10-19-15,-2 5 19 16,0 2-8-16,0 10 16 16,-6 2-6-16,-6 12 20 15,7 6-6-15,-3 4 7 16,1 0-21-16,-2 0 0 16,-2 9-3-16,-2 5 1 15,1 6 2-15,1 1 0 16,5 5 1-16,6 2 8 15,0 2-6-15,0-3-3 0,6-5 2 16,10-2 4-16,4-8-6 16,2-8 0-16,3-4 4 15,1 0 13-15,3-14-17 16,-2-8 0-16,2 0 0 16,-6-9-12-16,-1 1 10 15,-2-2-5-15,-2-6 7 16,-5 0-6-16,-4 3 6 15,-4 3 0-15,-5 15 19 16,0 7-12-16,0 6 12 16,-19 4-19-16,-2 0 2 15,-4 4-8-15,3 10 6 16,5-1 0-16,9 4-2 0,8-8-10 16,0 2 9-16,0 1-7 15,12 0-14-15,9 2 21 16,8 1-19-16,0 6 6 15,-2 1 8-15,-2 0-24 16,-10 2 23-16,-1 1 0 16,-8-2 6-16,-1-5-9 15,-5-8 12-15,0 3 0 16,2-10 0-16,-2-3 5 16,2 0-5-16,0 0 1 15,3 0 0-15,4 0 53 16,4-8-52-16,3-5-2 0,3-5 0 15,4-1 4 1,4-3-6-16,0 0 2 0,2-6-1 16,0-2-8-16,-2-2-3 15,-8 6 12-15,-3-2-3 16,-9 10 4-16,-3 6-1 16,-4 8 19-16,0 0-11 15,0 4 12-15,0 0-20 16,0 0 0-16,0 0-2 15,0 0-5-15,0 0 5 16,0 13 2-16,0 4 0 16,0 7 24-16,0 5-23 15,0 0 4-15,0 1 4 16,0-4-2-16,0-4-4 16,14-4-3-16,3-4 2 15,4-10 6-15,3-4-3 0,-1 0-5 16,-2 0 0-16,2-8 7 15,-1-6-14-15,3-3 6 16,-1-2-7-16,5-3-4 16,0-4 5-16,-4 0 2 15,-1 3-2-15,-6-3-8 16,-4-1 12-16,-4 8 3 16,-5 2 0-16,0 2-4 15,-3 3 5-15,0 7-1 16,-2-3 0-16,0 4 5 15,0-1-9-15,0 4 6 0,0 1-2 16,0 0 2 0,-9 0 1-16,-2 0-4 0,-4 6 1 15,-4 11 0-15,3 7-2 16,3 10 2-16,3-2 0 16,4-6 19-16,6 6-16 15,0-6 1-15,0-3 2 16,14-7-1-16,7-6 6 15,5-6-11-15,5-4 0 16,5 0 8-16,-2-18-5 16,-1-4-3-16,-2-2 0 15,-2-2-2-15,-4 0-5 16,-1-4 7-16,-4 2 0 16,0-2-2-16,-5 2 6 0,-1 6-4 15,-1 3 0-15,-6 10 4 16,-7 2-8-16,0 7 4 15,0 0-17-15,-9 0 14 16,-11 13-7-16,0 5 10 16,6 0 0-16,6 0 0 15,6 8 2-15,2-4 7 16,0 8-3-16,22-2 29 16,3 2-33-16,-1-2 6 15,-6-6-8-15,-7-7 4 16,-7-8-4-16,-4-5 0 15,0-2 0-15,-15 0 0 16,-21-2 0-16,-11-16 0 0,-11-8-29 16,-9-4-61-16,-4-2-80 15,2-10-219-15</inkml:trace>
  <inkml:trace contextRef="#ctx0" brushRef="#br0" timeOffset="-68638.62">20749 14997 911 0,'0'0'324'16,"0"0"-276"-16,0 0-23 15,0 0-25-15,0 0-15 16,0 0-75-16,0 0-286 16</inkml:trace>
  <inkml:trace contextRef="#ctx0" brushRef="#br0" timeOffset="-68460.04">21852 15212 982 0,'0'0'241'0,"0"0"-224"15,0 0 17-15,0 0-34 16,0 0-110-16,0 0-466 15</inkml:trace>
  <inkml:trace contextRef="#ctx0" brushRef="#br0" timeOffset="-64709.58">2913 14797 147 0,'0'-13'214'15,"2"1"-80"-15,-2 2-16 16,0 2-60-16,0-2 36 16,2 3-18-16,0 0 7 15,1-3-16-15,-1 2-34 16,2-4 26-16,4 3-18 15,-4 0 2-15,-2 6 22 0,-2-2-34 16,0 5 8-16,0 0-4 16,0 0-35-16,0 0 0 15,0 10 0-15,0 18-10 16,-11 0 0-16,-1 4 10 16,4-2-13-16,4-3-39 15,4-10-67-15,0-6-45 16,0-7-68-16,8-4-84 15,10 0 12-15</inkml:trace>
  <inkml:trace contextRef="#ctx0" brushRef="#br0" timeOffset="-64517.69">2913 14797 170 0,'125'-138'212'16,"-125"138"-7"-16,0 0-53 15,0 0 5-15,0 0-47 16,0 0-64-16,6-3-8 15,-12 27-30-15,-11 10 4 16,-2 4 21-16,3 3-25 16,3-4 8-16,7 2-16 15,6-4-17-15,0-6-104 16,11-12-206-16</inkml:trace>
  <inkml:trace contextRef="#ctx0" brushRef="#br0" timeOffset="-63244.61">21651 14888 218 0,'0'0'227'0,"0"0"-39"16,0 0-64-16,0 0 38 15,0 0-41-15,0 0-41 0,31-47 23 16,-31 47-59-16,0 0-8 15,0 0-10-15,0 0-19 16,0 0-11-16,0 2 4 16,0 16-19-16,-8 9 11 15,-8 8-1-15,0-3-38 16,0 4-58-16,6-7-94 16,3-6-82-16,7-15-232 15</inkml:trace>
  <inkml:trace contextRef="#ctx0" brushRef="#br0" timeOffset="-63050.42">21875 14819 393 0,'0'0'353'0,"0"0"-136"0,0 0-33 16,0 0-52-16,0 0-77 15,0 0-18-15,10-4-37 16,-28 47 0-16,-9 14-12 15,-6 4 10-15,-5 6-17 16,3-9-63-16,-1-12-135 16,3-11-189-16</inkml:trace>
  <inkml:trace contextRef="#ctx0" brushRef="#br0" timeOffset="-53796.3">6593 8636 113 0,'0'-5'107'0,"0"1"-36"16,0-1-31-16,0 0-1 16,0 3-38-16,0-3 18 15,0 5-15-15,0 0-3 16,0-2 25-16,0 2 9 16,0-2 18-16,0 0-15 15,-2 1-27-15,-7-4 0 16,-2 3-6-16,2-2 0 15,-2 1 19-15,3-2-10 16,-2-1 5-16,3 4 22 16,3 0-34-16,0 0 20 15,2 0 13-15,2 1 2 16,0-2 33-16,0 1-37 0,0-4 9 16,19 3-47-16,8-4 3 15,4 2-3-15,0 2 0 16,0-1 7-16,-1 0-9 15,-8 0 2-15,-7 2 0 16,-7 2 0-16,-6-2 1 16,-2 2-6-16,0 0 5 15,0 0-43-15,0 0 37 16,-12 0-17-16,-1 0 23 16,2 0 0-16,2 2 4 15,2-2-4-15,5 0 0 16,2 0 2-16,0 0 3 15,0 0-5-15,0 0-34 16,0 0-36-16,0 0-63 0,4 0-66 16,12 0-95-16</inkml:trace>
  <inkml:trace contextRef="#ctx0" brushRef="#br0" timeOffset="-53247.1">6647 8257 4 0,'0'0'174'15,"0"0"-104"-15,0 0 0 16,0 0 27-16,0 0 21 16,0 0-20-16,-9-1-50 15,9 1-25-15,0 0 16 16,0 0-39-16,9 0 27 15,4 0 9-15,7 0-33 0,3 0 27 16,-1 0-22-16,-4 0 0 16,-5 0 1-16,-4 0-9 15,-7 0 0-15,0 0-2 16,-2 0-6-16,0 0 7 16,0 0 1-16,0 0-16 15,0 1 13-15,0 5-30 16,-18 6 33-16,-3 2 0 15,-8-2 16-15,2 1-21 16,8-7 5-16,9-3-8 16,5-1 1-16,5-2-18 15,0 0 9-15,0 0 1 0,3 0-84 16,14-3-13 0,3-4-108-16,5-1-52 0</inkml:trace>
  <inkml:trace contextRef="#ctx0" brushRef="#br0" timeOffset="-51509.72">6973 8288 45 0,'0'0'56'15,"0"0"-6"-15,0 0 23 16,0 0-15-16,0 0-2 16,0 0 12-16,2-18-11 15,-2 18 13-15,0 0-29 16,0 0-25-16,0 0 10 16,0 0-18-16,0 0-3 15,-12 4-1-15,-3 8 8 16,1 2-12-16,1 0 0 15,4 0 0-15,2-6 0 0,5-2 7 16,2-4-7-16,0-2 5 16,0 0-2-16,0 0 15 15,0 0 41-15,0 0-8 16,2-2-23-16,8-11-24 16,0 2-4-16,-1-1 0 15,3 2-3-15,-4-3 2 16,-1 7-11-16,-3 1 12 15,-1 3-8-15,-3 2 8 16,0 0-10-16,0 0-13 16,0 0-18-16,0 5 41 15,0 9 0-15,0-2 0 0,0 1-6 16,0-4 6-16,-5-3 0 16,3 1-1-16,0-6 8 15,2-1-8-15,0 0 1 16,0 0 0-16,0 0 40 15,0-9-40-15,0-8-7 16,4-3-1-16,6 3 8 16,-4-1 5-16,1 0-5 15,-1 3 0-15,-2 0 3 16,2 6 5-16,-4 1-8 16,0 4 8-16,0 2-4 15,-2 2 23-15,0 0-26 16,2 0 4-16,-2 0 4 0,0 0-4 15,0 0 7 1,0 0 7-16,2 0-19 0,1 0 9 16,1 0-9-1,2 9 0-15,4 8 11 0,-6 7-10 16,3 4-1-16,-3 5 3 16,0 4 2-16,4 2 15 15,-4 3-20-15,3-3 0 16,-3 2 18-16,2-7-15 15,0-4-3-15,-2-6 3 16,0-3 2-16,-4-9 4 16,2-5-9-16,-2-5 0 15,0 2-9-15,0-4 14 16,0 0-5-16,0 0 3 0,0 0 0 16,0 0 23-16,0 0-16 15,3 0-8-15,-3 0 13 16,2 0-9-16,-2 0-6 15,0 0 0-15,0 0-9 16,2 0-2-16,-2 0 3 16,0 0 8-16,0 0-14 15,0 0 14-15,0 3-2 16,0 2-22-16,0-1 12 16,0 1 2-16,0-3 2 15,0 0 6-15,0-2-13 16,0 1 19-16,0-1-7 15,0 2 3-15,-7 0 0 0,3 3 13 16,-5-3-13-16,-2 1 0 16,2 1 6-16,-3-1 6 15,2-3-12-15,-1 0 14 16,1 0-13-16,4 0 25 16,1 0-25-16,3 0 10 15,0 0 32-15,2 0-41 16,0 0 26-16,0 0-4 15,0 0-18-15,0 0 37 16,0 0-34-16,0 0 5 16,0 0 16-16,11-8-25 15,11-3-5-15,7 1 0 16,5 4 13-16,1-2-3 16,-1 2-10-16,-10 2 0 0,-8 1-7 15,-9 3 0-15,-7 0-3 16,0 0-18-16,0 0-45 15,-14 0 71-15,-12 2-4 16,-8 9 6-16,-2-1-10 16,3 1 3-16,6-6 7 15,8 2 0-15,9-4 3 16,6-3-1-16,4 0 4 16,0 0-4-16,0 0-2 15,18-7 6-15,9-5-6 16,2 2 0-16,-5 2 3 0,-6 3-3 15,-10 1 0-15,-5 4-4 16,-3 0-6-16,0 0-48 16,-13 6 54-16,-12 8-6 15,-6 5 6-15,-3-5-41 16,3-3-155-16,7-4-283 16</inkml:trace>
  <inkml:trace contextRef="#ctx0" brushRef="#br0" timeOffset="-21957.3">17726 5307 148 0,'0'-7'159'0,"0"-2"-11"16,0 0-22-16,2-3-34 15,-2-1 3-15,2 3-7 16,-2 3-15-16,0 5 4 15,0 2-25-15,0-3 18 0,0 3-49 16,0 0-4-16,0 0-17 16,0 0-19-16,0 0 18 15,0 0-2-15,2 7 3 16,3 5 3-16,-1 0 1 16,1 0-4-16,2-2 0 15,1-2 7-15,3 0-11 16,3-2 4-16,1-4 0 15,1-2 22-15,2 0-12 16,0 0-3-16,-4-12 2 16,-6-4-2-16,-3-1-3 15,-5 6-4-15,0-2 2 0,0 8-1 16,0 0 3-16,-7 5-8 16,-7 0 3-16,-1 0-57 15,-1 7-8-15,5 9-57 16,3-1-92-16,8-2-212 15</inkml:trace>
  <inkml:trace contextRef="#ctx0" brushRef="#br1" timeOffset="-16695.88">17790 5279 95 0,'0'0'150'0,"0"0"-29"16,0 0-27-16,0 0-8 16,0 0-30-16,0 0 11 15,0-25-15-15,0 23-6 16,0 2 34-16,0 0-35 16,0 0 0-16,0 0 10 15,0 0-42-15,0 0 12 16,0 0-11-16,0 0-7 15,-2 0-14-15,0 0-8 16,-2 7 15-16,2 4 0 16,-1-3 5-16,3-4-5 15,0 0 0-15,0-4 2 16,0 0 15-16,0 0-16 0,0 0 10 16,0 0 17-16,0-8-18 15,0 0-10-15,3-1 0 16,-3 5 8-16,2 3-8 15,-2 1 0-15,0 0-7 16,2 0 1-16,-2 0-24 16,2 8 26-16,0 7 1 15,0 4 6-15,0-5-3 16,-2-4 0-16,3-3 0 16,-1-2-6-16,-2-3 14 15,0-2-8-15,0 0 15 16,0 0-13-16,0 0 29 0,0-8-31 15,0-8 0-15,0 0 3 16,0-1 2-16,0 4-5 16,-7 3 2-1,3 3 0-15,0 5 23 0,4 0-25 16,0 2 0-16,0 0-3 16,0 0-21-16,0 4 16 15,0 11 6-15,0 0 4 16,0-5-3-16,2-1 1 15,4-7 0-15,-1-2-10 16,-1 0 25-16,0 0-11 16,4 0 2-16,-6-2-1 15,0-12 14-15,-2-3-19 0,0 2 0 16,0-2 1 0,0 7 15-16,-2 5-13 0,0 1-3 15,0 4 1 1,2 0-2-16,0 0-98 0,0 17-13 15,0 2-94-15,4-5-274 16</inkml:trace>
  <inkml:trace contextRef="#ctx0" brushRef="#br1" timeOffset="-15776.93">18278 5015 55 0,'0'0'30'0,"0"0"33"15,0 0 12-15,0 0 7 16,0 0 33-16,0 0 43 15,0-66-67-15,0 58-27 16,0 2 7-16,0 1-5 16,0 5 2-16,0-3 9 15,0 3-34-15,0-2 5 0,0 2 10 16,0 0-17 0,0 0 21-16,0 0-37 0,0 0 0 15,0 0-1-15,0 0-17 16,0 0-2-16,0 0-5 15,0 0-1-15,0 0-13 16,0 5 8-16,0 18 4 16,3 19-12-16,1 14 18 15,3 14-4-15,0 10 0 16,-1 5 4-16,-1-1 0 16,1-4-3-16,-4 0-1 15,1-10 0-15,0-6 2 0,-3-11-2 16,0-13 0-1,0-10 2-15,0-10-14 0,2-10-6 16,-2-6-40-16,0-4-35 16,0 0-16-16,4-12 1 15,0-16-161-15,3-8-235 16</inkml:trace>
  <inkml:trace contextRef="#ctx0" brushRef="#br1" timeOffset="-14966.43">18301 5198 91 0,'0'0'114'0,"0"0"7"0,0 0 29 15,0 0-34-15,0 0 12 16,0 0-6-16,0-32-39 15,0 19-16-15,4-1-30 16,9 2 1-16,5-2-25 16,5-2-8-16,6 4 7 15,0 2-12-15,2 8 0 16,-2 2-1-16,-2 0-7 16,-1 22 6-16,-1 12-5 15,-7 3-13-15,-7 5 16 0,-9-3 3 16,-2-2 1-1,-7-5 4-15,-19-6 19 0,-3-5 25 16,-7-9-14-16,3-1-14 16,2-7 26-16,4-4-25 15,4 0 9-15,8 0-5 16,5-4-20-16,6-4 6 16,4-2-11-16,0 5-48 15,0-2-37-15,18 5-61 16,9 2-129-16,4 0-244 15</inkml:trace>
  <inkml:trace contextRef="#ctx0" brushRef="#br1" timeOffset="-14126.47">18685 5414 629 0,'0'0'218'16,"0"0"-140"-16,0 0 14 16,0 0-58-16,0 0 15 15,0 0 3-15,6-80-34 16,1 46 13-16,-3-5-13 16,0 2-8-16,-2-3 16 15,-2 6-19-15,0 8 1 16,0 9 5-16,0 9-4 0,0 4-10 15,0 4 1 1,0 0 0-16,0 0-13 0,0 0-3 16,0 0 16-16,0 9-4 15,0 6 11-15,5-5-4 16,2 0-3-16,4-4 0 16,2-1-3-16,3-5 7 15,2 0-4-15,0 0 0 16,2 0 12-16,-1-12-19 15,2-1 7-15,-5 1 0 16,-5 3-6-16,-7 4 8 16,2 5-3-16,0 0 1 15,-2 2-18-15,3 24 13 0,-1 6-9 16,-4 8 14-16,-2 1-12 16,0-2 19-16,0-1-7 15,0-1 0-15,0-9 7 16,0-6-6-16,2-8-1 15,6-4 0-15,0-4-6 16,5-6 14-16,3 0-8 16,4-4 16-16,2-14-15 15,-1-4 13-15,1-5-14 16,-4 0 0-16,2-4-7 16,-5 1 2-16,-3 0 4 15,-1 2 0-15,-3 5 1 16,-2-1-11-16,-2 4 11 0,-2 3 0 15,-2 5-9-15,0 4-10 16,0-1 6-16,0 6 3 16,0 1-11-16,-10 0 18 15,2 0-14-15,-1 2 15 16,-3 0-11-16,2 0 6 16,-1 9 5-16,1 8 2 15,4 3 1-15,4 5 27 16,2 3-22-16,0 3 9 15,0 0 22-15,10-3-37 16,9-5 17-16,-1-5-17 16,1-6 9-16,-1-3-6 0,1-7-3 15,2-2-11 1,4 0-58-16,8-14-35 0,5-13-101 16,3-2-170-1</inkml:trace>
  <inkml:trace contextRef="#ctx0" brushRef="#br1" timeOffset="-12359.51">19538 5133 293 0,'0'0'187'16,"0"0"-118"-16,0 0 11 15,0 0 8-15,0 0 10 16,0 0-52-16,5 0 4 16,-5 0-9-16,0 0-20 0,0 0 37 15,0 0-8 1,0 0 6-16,0-6 15 0,0-2-46 15,-7-7-11 1,-2 6-14-16,-2-1 9 0,2 3-1 16,0 0-8-16,0 3 0 15,3 4-6-15,-3 0 9 16,-1 0-6-16,-3 4 2 16,-1 10 1-16,-1 10-7 15,-1 0 7-15,1 5 0 16,-1 3 20-16,3-1-16 15,7 3 5-15,3-2-9 16,3-1 6-16,0-7-10 16,3-4 4-16,12-8 0 15,1-7-2-15,3-5 19 0,2 0-17 16,-1-17 20-16,4-15-14 16,-4-11 14-16,-2-6-20 15,-3-8 0-15,-8-9 0 16,-2-2 7-16,-5 2-7 15,0 8 0-15,0 12 2 16,0 11 13-16,2 15-14 16,1 8-1-16,-1 7 21 15,0 3-11-15,-2 2-8 16,0 0-2-16,0 0 3 16,0 0-17-16,0 2 9 15,0 15 5-15,0 7-18 0,0 7 27 16,0 2-9-1,0 8 0-15,0 4 2 0,0 6 0 16,0-1-2-16,0-1 0 16,0-5-7-16,9-7 15 15,2-2-8-15,2-10 0 16,0-6 0-16,1-9 4 16,1-5-4-16,1-5 0 15,5 0-8-15,0-8 4 16,0-13 1-16,1-8-5 15,-2-5-12-15,-2-1 15 16,-1-6-24-16,-3 1 14 16,-3 2 4-16,1 5 6 15,-6 7 5-15,-2 9 0 16,-1 9 3-16,-3 6-6 0,0 2 3 16,0 0-27-1,0 18 19-15,-3 10 8 0,-5 6 7 16,-2 2-7-16,4 5 8 15,3-2 14-15,3-3-22 16,0-2 0-16,0-5-1 16,14-5 8-16,4-11-7 15,2-2 0-15,-1-7 5 16,4-4 12-16,2 0-15 16,-1-15-2-16,3-12 0 15,0-5-6-15,-3-6 6 16,-4 1-2-16,-4 1 7 0,-3 5-4 15,-4 2-1 1,1 7 0-16,-4 6 16 0,1 8-10 16,-1 5-2-16,-4 3-4 15,0 0 6-15,0 0-18 16,2 0 12-16,-2 7 0 16,-2 6 1-16,2-1 9 15,0-3-10-15,0 1 0 16,0-3 4-16,1-2-2 15,1-1-2-15,-2-2 0 16,0-2 0-16,0 0 7 16,0 0-8-16,4 0 1 15,-4-11-16-15,0-4 10 0,-2-7-25 16,0 1 11-16,0 2 14 16,0 0-7-16,0 10 13 15,0 1 16-15,0 5-16 16,0 3 28-16,0 0-28 15,-2 0-3-15,-6 9-1 16,0 14-9-16,-3 6 13 16,1 3 0-16,4 2 8 15,4-2 7-15,2-2-12 16,0-1-3-16,0-6 0 16,12-3-12-16,7-3 12 15,1-9 0-15,3-7 2 0,-1-1 28 16,0 0-30-16,1-16 0 15,-1-8 0-15,0-10-7 16,-2-4 7-16,-5-8 0 16,-1-4 3-16,-7-2-4 15,-3-1 9-15,-4 4 1 16,0 7 0-16,0 9 6 16,0 11-14-16,0 8-1 15,0 7 6-15,2 3-1 16,-2 4-5-16,0 0 0 15,0 0-5-15,0 0-5 16,0 0 9-16,0 0 0 16,0 5 0-16,0 15-9 15,0 9 10-15,0 7 0 16,0 4-3-16,8 6 7 0,-2 2-4 16,1 0 0-1,-1-4 1-15,-2-1-1 0,4-9 0 16,-4-10-13-16,-2-7 10 15,-2-2-52-15,0-8 13 16,0-7-65-16,0 0-8 16,0 0 71-16,0-7-67 15,-4-13-116-15,-4-9-52 16,2-3 103-16,0-2 59 16,-1 1 75-16,3 4 42 15,2 9 125-15,2 6 102 16,0 5 84-16,0 9-55 0,0 0-144 15,15 0-39 1,7 0-17-16,5 0-18 0,2 0 29 16,0 0-53-16,-5 0-10 15,-6 0-4-15,-2 0-1 16,-9 0-16-16,-3 0-61 16,-2 0-97-16,-2 0-56 15,0 0-308-15</inkml:trace>
  <inkml:trace contextRef="#ctx0" brushRef="#br1" timeOffset="-12190.85">19900 4819 963 0,'0'0'143'15,"0"0"-129"-15,0 0-14 16,0 0-20-16,0 0-174 15,0 0-28-15,0 0-283 16</inkml:trace>
  <inkml:trace contextRef="#ctx0" brushRef="#br1" timeOffset="-10893.57">17462 4988 34 0,'0'0'243'0,"0"0"-131"15,0 0-32-15,0 0 33 16,0 0-9-16,0 0 3 16,-12-3-13-16,12 3-19 15,0 0 11-15,0-2-49 16,0 0-11-16,12-3 17 16,9 0-13-16,6-4-8 15,4 2-22-15,0 1 0 0,-4-1-8 16,-6 6-29-16,-4-1-10 15,-11 2 2-15,-4 0-36 16,-2 0 17-16,0 0-45 16,0 0 53-16,-6 8 53 15,-15 0-6-15,2-1 1 16,-1 0 5-16,-3-3-4 16,6-1 7-16,1 0 1 15,7-1 6-15,0-2 39 16,7 0 16-16,2 2 14 15,0-2-12-15,0 0-11 16,0 0 3-16,0 0-36 16,0 0-17-16,0 2 4 0,0 4-7 15,-2 8 0 1,-1 6 2-16,1 8-1 0,0 8 10 16,2 4-11-1,0 8 0-15,0 4 6 0,0 5-6 16,2 1 0-16,7 0 0 15,-2 0 6-15,1-5-4 16,-3-6-2-16,-1-4 0 16,-1-7-4-16,-3-9 16 15,0-1-12-15,0-7 22 16,0-4-22-16,0 0 29 16,0-6-21-16,-3 2-6 15,1-2 27-15,2-2-27 16,0-2 11-16,0 0 8 0,0-3-18 15,0 0 19 1,12-2-19-16,17 0 18 0,8 0 3 16,13 0-24-16,7-7-8 15,6-7-51-15,2-3-175 16,1-12-238-16</inkml:trace>
  <inkml:trace contextRef="#ctx0" brushRef="#br1" timeOffset="-9730.73">20700 4656 110 0,'0'0'221'15,"0"0"-39"-15,0 0-13 16,0 0-33-16,0 0-27 0,0 0-3 15,-23-2-60-15,23 2 4 16,2 0-46-16,14 0 5 16,9 0 45-16,1-2-43 15,3-2-6-15,-2-4 11 16,-5 2-9-16,-6-3-7 16,-7 4 0-16,-3-2 6 15,-6 4 6-15,0 1-12 16,0 0 0-16,0 2-9 15,0-2 16-15,0-1-7 16,0 3 0-16,0 0 5 16,0 0-20-16,0 0 12 15,0 0-4-15,0 3-6 0,0 11 13 16,0 6 0 0,3 10 0-16,1 5 1 0,2 4-3 15,2 6 2-15,0 1 0 16,1 0-6-16,-1 2 10 15,0 0-4-15,-4-3 0 16,3 2 6-16,-3-7-6 16,-2-6 0-16,1-5 0 15,0-3-6-15,1-2 12 16,0-2-6-16,3-3 0 16,-3-1 4-16,3-6-8 15,-5-1 4-15,1-3 0 16,-1-6-3-16,-2 0 9 15,0 0-6-15,0-2 0 0,0 0 3 16,0 0 22-16,-2 1-9 16,-16-1-1-16,-3 0 2 15,0 0-6-15,-4 0-11 16,-2 0 0-16,2 0-38 16,1 0 15-16,4 0-121 15,2 5-144-15,12-2-406 16</inkml:trace>
  <inkml:trace contextRef="#ctx0" brushRef="#br1" timeOffset="-7628.61">18901 11460 67 0,'0'0'352'0,"0"0"-183"16,0 0-70-16,0 0 5 15,0 0-26-15,0 0-7 16,0 0-31-16,0-28-23 15,0 28-5-15,0 0-12 16,0 7-1-16,0 12-5 16,0 5 12-16,4-4 1 15,1 0-7-15,1-6 1 0,0-7 3 16,0-4 1-16,-4-3-5 16,-2 0 13-16,0 0 4 15,0 0 21-15,0-12-36 16,0-5 9-16,0 4-4 15,0 1-4-15,-2 5-3 16,-12 7 11-16,1 0-7 16,1 0-8-16,-1 0-6 15,5 7-19-15,2 7-14 16,6 0-107-16,0-4-114 16,23-6-235-16</inkml:trace>
  <inkml:trace contextRef="#ctx0" brushRef="#br1" timeOffset="-7128.7">19221 11197 157 0,'0'0'207'15,"0"0"-44"-15,0 0-19 16,0 0-90-16,0 0 44 15,0 0 14-15,-8-50-45 16,8 48 19-16,0 2-10 16,0 0-33-16,0 0 3 15,0 0-42-15,0 0-3 16,0 0-1-16,0 18-12 16,0 16 12-16,0 16 0 15,0 17 3-15,0 15 8 16,0 7-3-16,0 6-8 0,0 1 0 15,0-5 4-15,0-1 0 16,-2-8-4-16,-1-8 0 16,1-12-10-16,0-14-16 15,2-11-30-15,0-13-86 16,0-12-53-16,0-12-64 16,7 0-187-16</inkml:trace>
  <inkml:trace contextRef="#ctx0" brushRef="#br1" timeOffset="-6848.85">19165 11582 520 0,'0'0'240'16,"0"0"-114"-16,0 0-35 0,0 0 9 15,0 0-50-15,0 0-3 16,43-143-31-16,-11 140-16 15,1 3 17-15,0 0-17 16,1 14 0-16,-8 12-5 16,-3 8 2-16,-10 4 1 15,-9 6 1-15,-4-3 1 16,0-2 11-16,-15-4-11 16,-7-9-57-16,-1-6-23 15,4-10-111-15,0-10-115 16,9 0-189-16</inkml:trace>
  <inkml:trace contextRef="#ctx0" brushRef="#br1" timeOffset="-6025.65">19474 11647 362 0,'0'0'207'15,"0"0"-126"-15,0 0 5 16,0 0 25-16,0 0 14 15,0 0-50-15,15-46-63 16,-11 20 42-16,-4-9-51 16,2-5 20-16,-2 4-1 15,0 4-13-15,0 5 31 16,0 10-26-16,0 2 3 16,0 10 12-16,0 1-23 0,0 4 5 15,0 0-11-15,3 0-10 16,1 0 2-16,1 8-7 15,0 10 15-15,1-3-1 16,0 2 6-16,1-5-5 16,3-4 0-16,-2-4 2 15,1 0-15-15,5-4 13 16,1 0 0-16,3 0 0 16,-1 0-45-16,2 0 33 15,-1-6-2-15,-3-1 14 16,-1 2-7-16,-3 0 7 0,-5 4 0 15,-2 1-6-15,-1 0 6 16,-1 13-8-16,-2 13 8 16,3 11 6-16,-3 1 26 15,0 0-32-15,0-2 0 16,0-8 11-16,2-6-2 16,0-7-9-16,2-8 0 15,1-4 4-15,1-3 12 16,6 0-16-16,-1-3 18 15,6-12-6-15,1-4-5 16,1-5-7-16,0-3 0 16,-1-2 4-16,-1 0-16 0,0-3 5 15,-7 9-9-15,0 0 1 16,-6 4 12-16,1 5 3 16,-3 4 0-16,-2 0-3 15,0 3-9-15,0 3 9 16,0-1-23-16,0 2 22 15,0 2-25-15,-7 1 16 16,-5 0-2-16,2 0 8 16,-3 0-6-16,-1 8 13 15,-1 6 0-15,1 8 23 16,-1 6-8-16,1 8 24 16,5 2-7-16,5-1-27 15,4-4 37-15,0-5-39 16,13-4 1-16,12-8 11 15,4-6-7-15,2-6-4 0,-2-4 8 16,0 0-11-16,-2-10-2 16,-1-11-88-16,1-10-82 15,0-1-97-15,-1 2-314 16</inkml:trace>
  <inkml:trace contextRef="#ctx0" brushRef="#br1" timeOffset="-4345.64">20198 11478 79 0,'0'0'289'16,"0"0"-160"-16,0 0-23 0,0 0-31 16,0 0-22-16,0 0 3 15,0 16-42 1,0-16 17-16,0 0 20 16,0 0 1-16,0 0 19 0,-7-4-44 15,-4-6-16-15,-3-5-5 16,1 4-2-16,3-1-4 15,0 4 0-15,-1 4 5 16,5 4 0-16,-4 0-5 16,2 0 0-16,1 0-1 15,1 2 6-15,-4 16-5 16,3 4 21-16,1 6-21 16,4 2 38-16,2 0-20 15,0-1-8-15,0-5 4 16,4-4-10-16,11-9-4 0,-1-3 17 15,3-8-16-15,-3 0 32 16,1-16-28-16,2-16 6 16,-1-10-4-16,-3-6 4 15,-7-6-11-15,1 1 0 16,-5 0 2-16,1 3 0 16,-3 7 2-16,0 5-4 15,0 9 6-15,0 10 8 16,0 5-3-16,0 8-8 15,0 4 5-15,2 0-8 16,-2 2 0-16,0 0-8 16,0 0 5-16,0 2-14 0,0 13 17 15,0 10 0-15,0 1 5 16,0 4 3 0,0 5-8-16,-2 0 0 0,-1 6-2 15,1-1 7-15,-1 2-5 16,3 1 0-16,0-2 2 15,0-3-1-15,0-6-1 16,8-6 0-16,3-6-1 16,-1-8 5-16,2-7-8 15,1-5 0-15,0 0 4 16,3-9-1-16,0-8 1 16,-1-12-3-16,1 0-3 15,-1-8-19-15,-2-4 20 16,-1 4-4-16,-1 0 9 15,-1 10-7-15,0 4 7 0,-3 14 0 16,-3 5 9-16,-4 4-4 16,0 0-10-16,0 0-2 15,0 16 5-15,0 9 2 16,0 8 4-16,0 4 5 16,2-4 5-16,4 1-3 15,-2-8-8-15,5-8-3 16,-3-4 5-16,-2-9-1 15,1 0-2-15,-2-5-2 16,1 0 12-16,3 0-6 16,3-16 6-16,6-10-12 15,2-8 5-15,4 4-10 16,-4 2 5-16,0 7 0 0,-2 6-4 16,-5 5 5-16,0 3-2 15,-4 6 1-15,1 1 0 16,-1 0-16-16,-3 0 16 15,4 8 0-15,-2 8 3 16,-1 2 11-16,-1 0-14 16,0-2 0-16,-2-4 5 15,-2-4-5-15,2-4 0 16,-2-2 0-16,0-2 2 16,0 0 12-16,0 0-12 15,0-16-2-15,0-3-31 16,0-6 28-16,0 2-33 0,0 2 4 15,0 1 24-15,0 2-30 16,0 4 31-16,0 4 6 16,0 3 1-16,-2 6 3 15,0 1-3-15,-2 0 0 16,-5 0-4-16,1 9 10 16,-2 9-6-16,-1 7 7 15,5 0-6-15,1 8 34 16,5 1-28-16,0 2 4 15,0-2 11-15,0-2-13 16,18-9 1-16,0-2-10 16,1-10 5-16,4-6 12 15,-3-5-16-15,0 0 4 0,-2-8 3 16,-2-15 1-16,1-9-10 16,-1-7 1-16,-3-5 0 15,-2 0-12-15,-4-2 9 16,-2-1 3-16,-5 1-1 15,0 4-2-15,0 8 3 16,2 10 0-16,0 8 2 16,-2 6 18-16,0 4-19 15,0 4 5-15,0 2-6 16,0 0 2-16,0 0-8 16,0 0 2-16,0 18 4 15,0 8 12-15,0 8-11 16,2 9-1-16,0 1 0 0,1 6 9 15,-1 0-9-15,0-4 0 16,2-6 1-16,4-8-13 16,-4-10 1-16,0-10-10 15,-2-4-11-15,1-8-44 16,-3 0-34-16,0 0 17 16,0-18-94-16,0-9-28 15,0-2 51-15,-3-3 155 16,-3 2 9-16,2 3 70 15,4 6 80-15,0 7 18 16,0 3 31-16,0 7-24 16,10 3-121-16,7-3-24 0,2 4-13 15,3-3-8-15,3 3-2 16,0 0-7 0,-6 0 0-16,-3 0-10 0,-9 0-35 15,-7 0-54-15,0 0-103 16,0 0-266-16</inkml:trace>
  <inkml:trace contextRef="#ctx0" brushRef="#br1" timeOffset="-4183.65">20440 11110 934 0,'0'0'212'0,"0"0"-160"16,0 0-43-16,0 0-18 0,0 0 1 15,0 0-111-15,6 32-13 16,22-11-233-16</inkml:trace>
  <inkml:trace contextRef="#ctx0" brushRef="#br1" timeOffset="-3461.7">21092 11576 111 0,'0'0'315'0,"0"0"-138"0,0 0-94 15,0 0-5-15,0 0-9 16,0 0 14-16,11 0-11 15,22 0 5-15,10 0-26 16,8 0-17-16,2-1 8 16,3-12-22-16,-4-3-6 15,-10 2 34-15,-13 0-39 16,-13 0 12-16,-10 7-16 16,-3-2 3-16,-3 6-16 0,0-2-20 15,0 3-97 1,4-4-80-16,2-1-385 0</inkml:trace>
  <inkml:trace contextRef="#ctx0" brushRef="#br1" timeOffset="-3048.73">21788 11292 475 0,'0'0'268'0,"0"0"-158"16,0 0 9-16,0 0-59 16,0 0-6-16,0 0 12 0,19-75-25 15,-17 72 22-15,-2 3-4 16,0 0-31-16,0 0 29 16,0 0-37-16,0 0-9 15,0 0 12-15,0 0-18 16,0 0-7-16,0 7 2 15,0 19 0-15,0 12 7 16,0 9-7-16,0 11 0 16,0 12-2-16,0 8 9 15,0 5-7-15,0 1 0 16,-2-9 1-16,-7-2 0 16,3-8-1-16,-3-4-12 15,0-9 4-15,4-8-28 16,1-14 10-16,4-9-12 15,0-11-39-15,0-10 5 0,0 0-45 16,0-17 50-16,0-13-125 16,9-11-217-16</inkml:trace>
  <inkml:trace contextRef="#ctx0" brushRef="#br1" timeOffset="-2740.71">21752 11335 553 0,'0'0'240'16,"0"0"-62"-16,0 0-35 15,0 0-42-15,0 0-77 0,0 0 5 16,55-102-24-16,-26 98-5 16,0 4 19-16,-2 0-8 15,-2 0-11-15,-7 4 0 16,-3 12 3-16,-4 2-6 15,-4 8 3-15,-3 2 0 16,-4 5-5-16,0-4 13 16,0 2-11-16,-8-6 3 15,-8-4-8-15,3-3 3 16,1-11-47-16,1-4-46 16,5-3-39-16,6 0-106 15,0-10-180-15</inkml:trace>
  <inkml:trace contextRef="#ctx0" brushRef="#br1" timeOffset="-2049.1">22021 11323 317 0,'0'0'299'15,"0"0"-131"-15,0 0-18 16,0 0-36-16,0 0 1 16,0 0-77-16,36-34-12 15,-25 34-18-15,2 0-1 16,5 0 18-16,5 7-25 15,2 7 0-15,-2 4 6 16,4 5 2-16,-4 7-8 16,-3 5 0-16,-5 3 3 0,-8-2-19 15,-5-6 16-15,-2-7-8 16,0-6-5-16,-2-11 26 16,-11-3-11-16,-3-3 15 15,1 0-10-15,-1-7 33 16,3-15-28-16,4-10-1 15,7-5 12-15,2-2-10 16,0-1-13-16,6 3 0 16,14 5 7-16,0 6-3 15,3 2-4-15,1 6 0 16,0 3-16-16,1 4 2 16,-7 5 13-16,-3 4 1 15,-5 0-1-15,-6 2-18 0,0 0 19 16,-4 0 0-1,0 0-13-15,0 4 12 0,0 6 1 16,0 0 0-16,0 4 0 16,0 6 6-16,0 3-5 15,0 0-1-15,0 4 0 16,0-4 5-16,0-3-5 16,0-3 0-16,13-5 0 15,8-2 4-15,6-3-4 16,-3-4 0-16,-4-3 2 15,-2 0 10-15,-5-8-12 16,-4-14 0-16,-2-4 8 0,-7-5-3 16,0 1 7-1,0-2-5-15,-20 4 3 0,-2 2-1 16,-5 10-9-16,5 8 0 16,-1 8 4-16,4 0-15 15,2 2 11-15,5 16-34 16,6 4 4-16,6 0-99 15,0-4-72-15,12-1-59 16,11-8 14-16,-4-4 49 16,6-5-1-16</inkml:trace>
  <inkml:trace contextRef="#ctx0" brushRef="#br1" timeOffset="-1480.47">22683 11135 325 0,'0'0'316'0,"0"0"-171"16,0 0 9-16,0 0-33 15,0 0-52-15,0 0-11 16,0 0-37-16,0-36-17 16,0 36 3-16,0 0-7 15,0 0 0-15,0 4-3 16,0 15 12-16,0 2-2 15,0 4-4-15,0 4 4 16,0 5 8-16,0 4-15 16,0 3 0-16,0 0 0 15,0 0 2-15,0-6-2 0,0-8 0 16,0-9 7-16,0-10 9 16,0-3-15-16,0-5 4 15,0 0 20-15,0 0-14 16,0-14 33-16,0-9-44 15,0-7 10-15,0 2-7 16,10 2-3-16,7 4 0 16,6 1-2-16,-1 10-5 15,0 1 7-15,-6 6 0 16,-3 4 2-16,1 0-13 16,-6 0 11-16,1 9 0 15,-2 9-2-15,-4 5-3 0,-3 3 5 16,0 0 0-1,0 2 0-15,-17-3 0 0,-3-2 0 16,-4-3 0-16,-3-6-1 16,3-2 4-16,3-3-3 15,6-8 0-15,6-1 6 16,4 0 2-16,5 0-8 16,0-12-14-16,5-12-64 15,24-5-212-15,9 0-135 16</inkml:trace>
  <inkml:trace contextRef="#ctx0" brushRef="#br1" timeOffset="-597.01">23214 11219 319 0,'0'0'240'16,"0"0"-134"-16,0 0-53 16,0 0-11-16,0 0 16 15,0 0-18-15,9 0 13 16,-9 0-48-16,0 0-4 16,0 0 9-16,0 7-10 0,0-4 15 15,0 3-4 1,0-1-9-16,0 1 16 0,0-3-15 15,0-1-3-15,0-2 2 16,0 2 5-16,0-2-2 16,0 0 7-16,0 0-6 15,0 0 31-15,0 0-11 16,0 0 3-16,0 0-21 16,0-7-1-16,0-1-7 15,-2-4 0-15,-3 5 2 16,1-1-2-16,-3 2 0 15,2 1 0-15,3-1 8 16,-2 5-8-16,-3 1 28 16,1 0-28-16,-4 0 5 0,2 0 1 15,-3 0-6-15,1 1 0 16,2 10 3-16,-3 3 6 16,-1 0-2-16,1 4 5 15,-2 0-11-15,2 2 28 16,0 1-23-16,4-1 2 15,0-3-4-15,5 1 4 16,2-2-10-16,0-1 2 16,0-1 0-16,2-2 10 15,12-4-8-15,1-1 1 16,1-5-3-16,-1-2 4 16,1 0-4-16,-3 0 0 15,3-12 0-15,-1-3 5 16,1-5-1-16,-1-4-4 15,2-2 0-15,-2-2 6 0,1-1-6 16,-1 4 0-16,-3 3 0 16,-4 5 3-16,-3 5-2 15,-1 6-1-15,-2 3 0 16,-2 3 8-16,0-3-11 16,0 3 3-16,0 0-5 15,3 0-6-15,1 3 8 16,3 12 3-16,-1 1 0 15,1 4 13-15,2 2-13 16,2 1 9-16,-2-4-9 16,0 1 24-16,0-1-19 15,-2-5 0-15,1-4-5 0,6-10 12 16,-1 0-6-16,7 0-6 16,1-20-11-16,-2-1 6 15,-3-2-72-15,-3-2-105 16,-4-3-256-16</inkml:trace>
  <inkml:trace contextRef="#ctx0" brushRef="#br1" timeOffset="205.35">23316 10828 413 0,'0'0'301'16,"0"0"-101"-16,0 0-56 15,0 0-36-15,0 0-28 16,0 0-60-16,0 0-14 16,65-23 1-16,-30 23 0 15,4-3-4-15,-1-1-3 16,-5-1 6-16,-4-2-6 16,-4-1 4-16,-8 0-4 15,-3-1 0-15,-5 2 10 0,-3 0-1 16,-4 4-6-1,0 1 2-15,1 2 23 16,0 0-26-16,-3 0-2 0,4 0 0 16,2 5-11-16,5 22 2 15,1 6 9-15,-1 11 0 16,-3 4 4-16,4 8 2 16,-3 2-6-16,-3 4 0 15,1 2 8-15,-2 0-8 16,-1-2 0-16,1 3 0 15,-3-3-2-15,0-3 2 16,-2-4 0-16,0-9-1 0,0-8 7 16,0-6-3-1,0-6-3-15,0-6 0 0,0-6 2 16,2-6 5-16,-2-5-7 16,0-3 7-16,0 0-5 15,0 0 33-15,0 0-35 16,0 0 5-16,-17 0 0 15,-17 0 2-15,-4 0-14 16,-4-3 6-16,4-5-57 16,0 2-44-16,2 2-269 15</inkml:trace>
  <inkml:trace contextRef="#ctx0" brushRef="#br1" timeOffset="1644.89">18677 11180 41 0,'0'0'126'0,"0"0"-39"16,0 0 15-16,0 0 11 15,0 0-3-15,0 0 14 16,-56 0-10-16,56 0 3 0,0 0 9 16,0 0-58-1,0 0-22-15,0 0-46 16,10 0 11-16,3 0 5 0,5 0-16 16,-1 0-7-16,0 0 2 15,-5 0-28-15,-4 0 12 16,-6 0 0-16,-2 0-9 15,0 0 28-15,0 0-56 16,-10 0 20-16,-2 0 19 16,-7 0 20-16,0 0-2 15,-4 0-3-15,3 0 4 16,5 2 4-16,1 3 5 16,7-3-7-16,3 0 59 0,2-2-40 15,-2 3 28 1,-6 3-26-16,-1-3-9 0,-4 3 23 15,-1 2-34-15,0-2 3 16,-3 4 23-16,3 0-22 16,0-2 5-16,5 2-5 15,0-2 1 1,2 0 4-16,0 0-12 0,6 0 0 16,1-4-5-16,2-1 11 15,0-3-6-15,0 0 0 16,0 0 2-16,0 0 12 15,0 0-14-15,0 0 0 0,0 0-6 16,0 0-2 0,0 0 8-16,0 0 0 0,0 0 8 15,0 0 7-15,0 0-15 16,0 1 0-16,0 13-7 16,0 8 14-16,0 13-7 15,0 11 0-15,0 7 3 16,0 6-1-16,5 5-2 15,4-2 0-15,-2 0-5 16,-3-4 10-16,-4 0-5 16,0-3 0-16,0-5 1 15,0-10 1-15,0-8-2 16,0-14 0-16,0-6-5 16,0-7 11-16,0-3-6 15,0-2 0-15,0 3 8 0,0-3 11 16,0 0-18-1,0 0-1-15,0-3 0 16,0-8-9-16,0 1 9 0,0 5-1 16,0 2 2-16,0 1 1 15,0 2-2-15,0-2 0 16,0 2-7-16,0 0-9 16,-4 0-2-16,-3 0 5 15,-2 0 9-15,0 0-7 16,0 2 11-16,3 4 0 15,4-2-9-15,2-2-5 16,0-2 14-16,4 0 3 0,18 0 10 16,12 0 30-1,4 0-43-15,4 0 1 0,1 0-1 16,-2 0 0-16,-5 0-4 16,-9 0-42-16,-7 0-95 15,-7-6-49-15,-6-2-358 16</inkml:trace>
  <inkml:trace contextRef="#ctx0" brushRef="#br1" timeOffset="13662.27">8981 2336 321 0,'0'0'194'15,"0"0"-56"-15,0 0-96 16,0 0 18-16,0 0 26 16,0 0-31-16,0 0-23 15,17-31 30-15,-15 26-56 16,1 1 42-16,0 1 2 15,-3 3-10-15,0 0 23 16,0 0-43-16,0 0 0 16,0 0 6-16,0 0-21 15,0 0 1-15,0 0-6 0,0 0-17 16,0 0 14-16,-8 9 6 16,-3 8-1-16,1 8-2 15,0 1-2-15,1 4 2 16,3 2 0-16,4 0 3 15,2 0-7-15,0-3 4 16,0-3 0-16,0-6-2 16,11-4-2-16,2-6-1 15,3-8 4-15,2-2 1 16,1 0 29-16,6-9-20 16,-3-10 6-16,1-6-8 15,-6 2 3-15,-5-4-10 16,-8 3 0-16,-4-2 8 0,0 1-15 15,0 4 7-15,-6 3 0 16,-8 2-5-16,1 6-7 16,-1 5 8-16,1 5-4 15,-1 0 8-15,3 0-10 16,3 0 10-16,3 7-12 16,5-2 11-16,0 4-25 15,0-4 13-15,0 4-4 16,18 3 17-16,6-1 7 15,8 6-5-15,-1 5-2 16,4 0 0-16,-6 1 2 16,-4-2-2-16,-10-1 15 0,-5-2-13 15,-10 1 24-15,0 0-24 16,0 0-2-16,-16-1 13 16,-4-2-12-16,2-6-2 15,2-4-55-15,5-6-124 16,9 0-89-16,2-8-348 15</inkml:trace>
  <inkml:trace contextRef="#ctx0" brushRef="#br1" timeOffset="13792.2">9429 2486 651 0,'0'0'375'16,"0"0"-265"-16,0 0-72 15,0 0-38-15,0 0-11 16,0 0-64-16,20 2-82 0,-14 4-169 15</inkml:trace>
  <inkml:trace contextRef="#ctx0" brushRef="#br1" timeOffset="14621.66">10117 2268 75 0,'0'0'236'16,"0"0"20"-16,0 0-106 15,0 0-26-15,0 0-19 16,0 0-43-16,10-79 25 15,-10 75-18-15,2 0-31 16,-2 4 25-16,0-1-38 16,0 1-2-16,0 0-10 15,0 0-5-15,0 0-13 16,0 0 5-16,2 18-7 16,0 8 3-16,3 6 4 15,-3 4 0-15,0 3 0 16,0 2 9-16,-2-1-9 0,2-2 0 15,-2-2 2-15,3-6 3 16,-3-5-5-16,0-6-17 16,0-5 0-16,0-1-44 15,0-8-18-15,0 0-64 16,0-5-38-16,0 0-28 16,0 0-44-16</inkml:trace>
  <inkml:trace contextRef="#ctx0" brushRef="#br1" timeOffset="15032.95">10096 2479 480 0,'0'0'253'0,"0"0"-56"15,0 0-64-15,0 0-49 16,0 0-23-16,0 0-49 16,62-15-11-16,-22 11 6 15,2 0-1-15,5-2-12 16,-7-2 6-16,-7 1-36 15,-4-4 18-15,-10-1-28 16,-6-2 20-16,-6-2 6 16,-5-3-5-16,-2-2 25 15,0-4 6-15,0 1-1 16,-2-1 36-16,-5 1-38 16,-2 6 18-16,5 4 17 15,-1 3-20-15,3 8 7 0,2 1 1 16,0 2-15-1,0 0 16-15,0 0-27 0,0 0 4 16,0 0-4 0,0 10 5-16,0 15-5 0,0 10 8 15,0 6-3-15,0 10 6 16,0 0-11-16,0 4 0 16,0-3 0-16,0-5-41 15,0-11-31-15,0-13-103 16,4-13-92-16,14-10-207 15</inkml:trace>
  <inkml:trace contextRef="#ctx0" brushRef="#br1" timeOffset="16031.38">10632 2389 298 0,'0'0'288'15,"0"0"-141"-15,0 0-38 16,0 0-10-16,0 0-42 15,0 0-16-15,0 0-10 16,0-7-24-16,0 7 15 16,0 0-10-16,0 0-10 15,0 4 9-15,0 12-7 16,0 3-3-16,0 4 9 16,0 3-6-16,0-2 5 15,0 0-7-15,0-1-2 16,12-9 16-16,-1-5-12 0,2-2 2 15,1-5-2-15,-3-2-1 16,5 0 14-16,-3 0-17 16,3-17 1-16,-1-2-1 15,-1-4 0-15,-6-3-4 16,-3-2 4-16,-5 0-26 16,0 0 22-16,0 4-11 15,-16 7 15-15,-2 5 27 16,5 7-24-16,-3 5 2 15,3 0-5-15,-3 10-5 16,1 14 3-16,1 5 2 16,8 2 0-16,4 1 2 15,2-2 6-15,0-2-8 0,6-6 2 16,17-3 7-16,1-9-3 16,2-6-6-16,1-4 3 15,-2 0 16-15,-1-4-18 16,-1-17 6-16,-1-5-7 15,0-2-10-15,-1-2 10 16,-4 2-13-16,-1 6 13 16,-5 2-8-16,0 8 13 15,-6 4-5-15,-1 2 9 16,-2 3-5-16,0 3 14 16,-2 0-17-16,0 0 4 15,0 0 5-15,0 0-8 0,0 0-4 16,0 5-1-16,0 11 3 15,0 4 5 1,-4 4-5-16,0 1 0 0,4 4-2 16,0 1 4-16,0-4-2 15,0-2 0-15,0-5 10 16,4-12-8-16,5 0-2 16,2-7 1-16,5 0-4 15,2-10 7-15,1-18-4 16,2-4 0-16,-5-1 0 15,-3 1-5-15,-5 8 5 16,-3 6 0-16,0 7-1 0,-1 6 1 16,0 3 0-16,-1 2-4 15,1 0-24-15,5 12 25 16,0 10 0-16,4 6 3 16,1-2 17-16,-1-3-14 15,-2-7-3-15,1-6 2 16,-4-5 5-16,-1-5 7 15,0 0-14-15,0 0 1 16,-1-15 24-16,-2-6-19 16,-1-5-3-16,-3-1 0 15,0-2 3-15,0 5 1 16,0 6-7-16,0 6 0 16,0 5-5-16,-7 7 1 15,3 0-38-15,-1 0-60 16,5 3-165-16,0 1-259 0</inkml:trace>
  <inkml:trace contextRef="#ctx0" brushRef="#br1" timeOffset="17935.26">11859 2368 361 0,'0'0'205'15,"0"0"-75"-15,0 0-38 16,0 0-67-16,0 0 5 16,0 0-14-16,-2-2 11 15,2 4 32-15,2 7-36 16,2 6-22-16,-2 2 28 15,1 0-29-15,-1-1 11 16,0-3-11-16,0-6 5 0,0-2 1 16,-2-5-6-16,2 0 0 15,1 0 30-15,-1 0-27 16,1 0 56-16,1-12-47 16,-2-8-12-16,3-1-4 15,-5 1-24-15,0 0 26 16,0 4-8-16,0 4 15 15,0 2-5-15,0 4 27 16,0 4-8-16,0 2 27 16,0 0-46-16,-5 0-6 15,-1 0-1-15,-6 16 1 16,1 3 6-16,3 2 0 16,-4 4 4-16,3 1 10 15,3 1-8-15,6-1-5 16,0-1 28-16,0-6-25 0,0-3 4 15,11-5 7-15,7-6-13 16,1-3 35-16,6-2-23 16,2 0-9-16,2-11 16 15,2-12-21-15,4-1-3 16,1-5-23-16,-3-2-22 16,1 1 9-16,-5 1-38 15,-5 6 55-15,-3 8 7 16,-8 2 25-16,-4 6-10 15,-4 6 29-15,-1 1-4 16,-2 0 14-16,2 0-39 16,1 1 0-16,-1 12 26 0,1 3-22 15,0-2 5-15,1 0-7 16,-2-2 3-16,-1-3 7 16,-1-2-12-16,-2-2 0 15,0 2 1-15,0-5 8 16,0 0-9-16,0-2 2 15,0 0 3-15,0 0 6 16,0 0-11-16,0 0 0 16,-5-14-4-16,-3-2-24 15,-6 2 12-15,1 2 6 16,-1-1 7-16,3 8-4 16,0-2 7-16,5 7 0 15,-1 0-10-15,-2 0 10 0,-2 3-2 16,-1 13-3-1,4 3 2-15,-3 6-3 0,1 1 6 16,2 1 0-16,3 0 4 16,3-1 3-16,2-2-7 15,0-4 0-15,0-3 4 16,0-8-1-16,7 0-3 16,3-7 0-16,2-2 19 15,1 0-16-15,1-6 13 16,3-15-2-16,-1-5-7 15,2 1-1-15,0-5-6 16,-1 1 0-16,-1 3-3 0,-5 6 7 16,1 8-4-16,-6 6 0 15,-1 4 3-15,-3 2-15 16,2 0 3-16,0 6 9 16,4 14 6-16,-2 6-5 15,-1 3 15-15,1-2-11 16,-2-3 2-16,4 1 0 15,-2-7-7-15,-1-4 0 16,-3-6-3-16,-2-4 11 16,2-4-8-16,-2 0 1 15,2 0 3-15,5 0 22 16,0-7-26-16,4-11 0 16,5-4-8-16,-1-2 5 15,3-2 3-15,0 5 0 16,0 0 0-16,-3 3-3 0,-1 6 3 15,-1 3 0-15,-4 6-13 16,-2 1 16-16,1 2-5 16,-1 0 2-16,-1 0 0 15,2 14-3-15,-4 2 3 16,3 5 0-16,-3-4-5 16,-2 3 9-16,0 1-4 15,-2-7 0-15,0-2 6 16,0-4-4-16,0-7-2 15,0-1 0-15,0 0-8 16,0 0 20-16,6-1-12 16,2-19 0-16,5-6 0 0,3-3-10 15,1 1 10 1,2 4 0-16,-4 1-7 0,-3 10 18 16,-4 3-11-16,-3 6 0 15,-5 4 9-15,2 0-23 16,-2 0 14-16,2 2-2 15,3 14-13-15,-3 2 24 16,3 4-9-16,-1 0 0 16,0-3 6-16,7-4 0 15,-1-1-6-15,0-6 0 16,6 0 0-16,-3-8 9 16,8 0-9-16,0 0 11 15,2-12-5-15,-3-6 11 16,-2-4-17-16,-7 0-6 15,-4 2-5-15,-7 0-81 0,0 2-141 16,0 0-415-16</inkml:trace>
  <inkml:trace contextRef="#ctx0" brushRef="#br1" timeOffset="18903.24">13323 2366 79 0,'0'0'112'16,"0"0"-15"-16,0 0 51 15,0 0 24-15,0 0-20 16,0 0-52-16,0-6-20 15,0-3 10-15,0 2-27 16,0-1 17-16,0 0-44 16,0 4-18-16,0 2 2 0,0-1-10 15,0 3-9-15,0 0-1 16,0 0 3-16,0 0-19 16,0 0 8-16,0 19 8 15,-2 6-17-15,0 4 21 16,2 0-4-16,0 2 0 15,0-4 3-15,0-4-4 16,2-7 1-16,7-4 0 16,3-5-8-16,-2-7-7 15,5 0 1-15,1-7 8 16,2-19 2-16,2-4-11 16,-4 0 12-16,-1 4 3 15,-1 4-9-15,-3 3 13 0,0 8-4 16,-4 3 0-16,2 4 2 15,-3 4-15-15,1 0 10 16,2 2 3-16,-2 16-12 16,-3 6 25-16,1 4-10 15,-1 2 1-15,0 2 3 16,4-4 6-16,-4-5-13 16,-2-7 0-16,0-11 1 15,0-2 14-15,1-3-14 16,1 0 41-16,2-19-4 15,0-9-8-15,0-4-30 16,-4-4 0-16,-2 2 18 16,0 2-10-16,0 4 1 0,0 8 11 15,0 5-20-15,0 10 20 16,0 3-20-16,0 2-5 16,0 0 2-16,0 0-108 15,0 18-103-15,5 3-9 16,5-4-245-16</inkml:trace>
  <inkml:trace contextRef="#ctx0" brushRef="#br1" timeOffset="19347.81">13753 2418 18 0,'0'0'675'0,"0"0"-486"15,0 0-86-15,0 0-41 16,0 0-52-16,0 0 6 0,61-9-16 15,-43 9 0-15,1 0-3 16,2 3 18-16,1-3-15 16,-2 0 45-16,-2 0-7 15,2 0 24-15,-7-10-42 16,0-3-8-16,-1-2 7 16,-8 1-11-16,0 2-8 15,-4 0 0-15,0 2 3 16,0 0-11-16,0 1 8 15,-2 2 0-15,-13 0-14 16,-1 6 7-16,-2 1 7 16,-4 0-4-16,0 0 4 0,-5 4-13 15,0 10 13 1,4 6 0-16,2 1-5 0,7 4-1 16,5 1 6-16,7 0 0 15,2 1 0-15,0-3 29 16,15-5-14-16,14-4 10 15,6-8 21-15,0-7-41 16,5 0 19-16,-5 0-24 16,-1-18-4-16,-5-8-8 15,-5-4-94-15,-5-4-253 16</inkml:trace>
  <inkml:trace contextRef="#ctx0" brushRef="#br1" timeOffset="22293.15">14835 2268 282 0,'0'0'186'16,"0"0"-128"-16,0 0-20 15,0 0-8-15,0 0-11 16,0 0 30-16,31 0-37 16,-29 0 34-16,2 0 12 15,-1 0-34-15,1 3 25 16,-2 6-23-16,0-1-13 15,3-3 8-15,-2 2-20 16,-1-2-1-16,0-5 2 0,-2 2 1 16,0-2-3-16,0 0 7 15,0 0-3-15,0 0 35 16,0 0-18-16,0-5-14 16,0-5-7-16,-7 2-6 15,2 2 6-15,-1 1-1 16,1 3 2-16,1 1 11 15,-2 1-10-15,-2 0 9 16,0 0 5-16,-3 0-10 16,-1 0-6-16,-1 10 1 15,2 6 3-15,4 4 9 16,0 2-10-16,3 6 7 16,4 2 11-16,0 4-19 15,0 0 18-15,0-2-13 16,7-5 0-16,7-8 5 0,3-5-5 15,3-7-7-15,7-7 21 16,0-3-13-16,4-25 14 16,0-10-13-16,-4-6-6 15,-3-4 6-15,-6 2-8 16,-5 0-1-16,-3 2 4 16,-8 2 4-16,-2 3-8 15,0 2 0-15,0 4 2 16,0 7 0-16,0 8 2 15,0 10 3-15,0 5 20 16,0 3-23-16,0 0 14 16,0 0-17-16,0 0 6 15,0 0-14-15,0 3 5 0,-2 19 2 16,-3 8-8-16,2 8 10 16,1 5-2-16,2 3 0 15,0 4 0-15,0 0 4 16,0 0 0-16,7 0-1 15,4-6-3-15,0-4 7 16,-1-6-7-16,-2-7 0 16,-1-12 3-16,-3-7 0 15,-2-5 0-15,4-3-3 16,6 0 17-16,4-14-17 16,4-9 11-16,3-7-11 15,-1-2-11-15,0-1 5 0,-2 0-9 16,-2 3 15-1,-3 6-10-15,-1 6 7 0,-3 5 3 16,0 1 0 0,-2 9-6-16,-2 3-2 0,-1 0 3 15,1 0 5-15,3 18-8 16,-2 4 17-16,-1-1-4 16,1 5-5-16,0-6 5 15,-2-5-1-15,3-4-3 16,-1-6-1-16,-3-1 0 15,4-1 10-15,0-3-10 16,2 0 9-16,5 0-6 0,-1-11 12 16,3-7-15-1,0-2 0-15,-3-3 0 0,-1-2-14 16,-1-1 13-16,-2 2 1 16,-1 0 0-16,-4 2-4 15,-4 4 4-15,1 2 0 16,-3 2-1-16,0 4-2 15,0 2 2-15,0 1 1 16,-5 6-2-16,-3 1-7 16,-4 0 3-16,3 0-3 15,-2 4 9-15,0 13-20 16,2 4 19-16,3 3-1 16,1 3-5-16,5 5-1 15,0 3 9-15,0-5-1 16,7-2 0-16,8-5 5 0,5-8-2 15,3-3-3-15,-2-8 4 16,0-4 14-16,-1 0-13 16,-3 0 6-16,2-10 10 15,-4-11-21-15,3-8 9 16,0-3-9-16,-1 2 1 16,2-2-8-16,-2 4 5 15,-3 5 2-15,-1 8 0 16,-4 5-1-16,-4 6-2 15,-3 4 3-15,0 0 0 16,0 0-9-16,0 0 4 16,1 12 5-16,1 4 3 0,-2-1 3 15,4 2-6 1,0-5 0-16,-2-2 1 0,0-5 6 16,-4 0-4-16,0-5-3 15,0 0 1-15,0 0 5 16,0 0-6-16,0 0 0 15,0 0 0-15,0-5-6 16,0-8 1-16,0-3-2 16,0 1 2-16,0 1 3 15,-4 5 2-15,0 1 0 16,2 5 0-16,-2 3 1 16,2 0-1-16,2 0-3 0,-6 0 1 15,2 5-15-15,-3 13 16 16,1 3-3-16,0 6 4 15,2 6-8-15,4 2 14 16,0 1-6-16,0-3 6 16,18-6 0-16,5-5-6 15,4-6 0-15,-4-7 3 16,4-8 9-16,-4-1-11 16,-3 0 6-16,0-22 5 15,0-6-7-15,-2-8-1 16,-1-2-4-16,-3-5 3 15,-3 0-1-15,-4-5 2 16,-5-3-4-16,-2 7 0 0,0 7 6 16,0 9-6-1,0 9 0-15,0 7 1 0,0 9 13 16,0 3-12-16,0 0-2 16,0 0 0-16,0 0-12 15,0 0 7-15,0 11-1 16,0 12 6-16,0 5 1 15,0 7 1-15,0 8-2 16,0 2 0-16,0 6 3 16,0-2-3-16,0 0 0 15,0-3 1-15,0-5 0 16,0-11 1-16,0-9-2 16,0-9 4-16,-2-8 2 15,2-1 1-15,0-3-2 0,0 0 3 16,0-5 49-16,0-19-28 15,0-10-25-15,16-5-4 16,5-6 4-16,4 3-8 16,0 2 4-16,-3 5-15 15,-2 9 11-15,-6 10-16 16,-8 9 2-16,-4 3-2 16,-2 4-21-16,0 0-5 15,0 0-44-15,-11 14 15 16,-5 6 43-16,1-2-7 15,1 0 21-15,8-3 18 16,4-2-16-16,2-1 10 16,0-2 6-16,13 1 8 15,14-2 84-15,4 3-52 0,2 2-15 16,1 0-10-16,0-2-13 16,-1-1 5-16,-6-4-1 15,-8-5-6-15,-9-2 0 16,-8 0-94-16,-2 0-77 15,0-11-341-15</inkml:trace>
  <inkml:trace contextRef="#ctx0" brushRef="#br1" timeOffset="23893.29">16926 2440 167 0,'0'0'314'0,"0"0"-123"16,0 0-72-16,0 0 15 16,0 0-46-16,0 0-6 15,0 0-2-15,80-64-44 16,-71 51 5-16,0-2-19 16,-1-5-14-16,-1-3 11 15,-5-2-11-15,3 1-7 16,-5 2 7-16,0 1-1 0,0 7-7 15,0 6 0-15,0 6 0 16,0 1 1-16,0 1-1 16,0 0-3-16,0 0 0 15,0 8-4-15,0 8 4 16,0 3 3-16,0 2-16 16,9-5 12-16,4-4-29 15,1-7 8-15,5-5 19 16,2 0-14-16,1 0 20 15,1-14-23-15,-2-5-23 16,-2 1 18-16,-7 1 1 16,0 6 27-16,-7 4 2 0,-1 6 4 15,-4 1 34-15,0 0-33 16,0 0 0-16,0 15-5 16,4 14 1-16,-4 0 9 15,2 5-3-15,0-1-6 16,1-3 12-16,1-6-9 15,1-7-4-15,4-5 11 16,-3-3-12-16,5-7 5 16,1-2 10-16,3 0-15 15,3 0 16-15,3-14-16 16,-4-4 1-16,3-5 6 16,-2 2-5-16,-2-5-3 0,-3-2 0 15,1-3 5-15,-4 2-8 16,-3 0 3-16,-2 7 0 15,-3 4-3-15,-2 7 5 16,0 2-2-16,0 8 0 16,0-1-8-16,0 2 3 15,-7 0-2-15,-6 0 0 16,0 0 0-16,1 12 2 16,1 6 3-16,5 5 1 15,-2 5 2-15,8 5 12 16,0 1-12-16,0-4-1 15,8-4 8-15,9-4 0 16,6-6-7-16,1-8 8 0,3-6-8 16,-1-2 17-16,3-2-2 15,-2-22-15-15,-2-6 12 16,-1-6-10-16,-3-4-3 16,-4-4 0-16,-1-1 6 15,-5-3-5-15,-5 0-1 16,-1 0 0-16,-5 4 0 15,0 6 4-15,0 10-4 16,0 10 12-16,0 10-10 16,0 8 18-16,0 0-20 15,0 0 0-15,0 0-2 16,0 0 2-16,0 0-4 16,0 6 0-16,0 12 4 0,0 10-4 15,-5 0 4 1,3 5 0-16,-4 6-5 0,4 0 9 15,-1 7-4-15,1 0 0 16,2 1 4-16,0 0-6 16,0-3 2-16,0-10 0 15,0-6-2-15,11-8 4 16,3-8-2-16,-1-7 4 16,5-5-1-16,4 0 12 15,2 0-15-15,6-25 3 16,-6-3 4-16,1-4-7 15,-6-2-2-15,0 0-4 0,-6 4-1 16,-4 4 3 0,-2 2 4-16,-1 7 0 0,-2 3-3 15,1 5 4 1,-2 2-1-16,-3 5 0 0,0 1 3 16,0 1-11-16,0 0 8 15,0 0 0-15,0 1-12 16,0 13 12-16,-5 4 0 15,2 5 0-15,3 3 3 16,0 0 8-16,0-2-10 16,3-2 2-16,10-7 7 15,3-3-6-15,-2-3-4 16,-4-7 0-16,1-2-11 16,-1 0-5-16,0-23-53 15,-3-6-156-15,-3-11-354 0</inkml:trace>
  <inkml:trace contextRef="#ctx0" brushRef="#br1" timeOffset="24050.2">18006 1953 680 0,'0'0'397'0,"0"0"-253"16,0 0-98-16,0 0-8 16,0 0-38-16,0 0-14 15,-15-14 6-15,15 31-71 16,0 6-14-16,0 0-83 15,11-2-116-15,10 2-83 16</inkml:trace>
  <inkml:trace contextRef="#ctx0" brushRef="#br1" timeOffset="25294.78">18339 2194 286 0,'0'0'209'0,"0"0"-98"0,0 0-17 15,0 0 7-15,0 0-19 16,0 0-24-16,4 2 8 16,-4-9-53-16,0-2 20 15,0-2 7-15,0-1-12 16,0 3 13-16,0-1-15 16,-4 2-9-16,-3 4 17 15,1-1-29-15,-4 5 5 0,4 0-10 16,-5 0 4-16,-5 0-13 15,5 9 5-15,-3 9 4 16,1 3-7-16,0 6 9 16,-1 1-2-16,3 5 0 15,5-1 3-15,1-4 7 16,5-3-10-16,0-7 0 16,0-8 3-16,0-6 4 15,11-4-7-15,5 0 13 16,0-14-7-16,1-12 8 15,-1-3-14-15,-3 0 0 16,-1 2 3-16,-6 5-1 16,1 7-2-16,-1 1 5 0,2 4 1 15,-4 3 21 1,4 3-19-16,-1 3-5 0,5 1 15 16,-4 0-16-16,3 4-2 15,3 14 0-15,-1 6 4 16,1 0 10-16,3 0-14 15,1-5 1-15,-2-3 4 16,0-7-1-16,-3-4-4 16,-2-5 4-16,2 0-2 15,1 0 16-15,1-12-18 16,4-11 1-16,-4-5-4 16,-1-4 3-16,-4-3-6 0,1-2-4 15,-1-6 6-15,-2-3-6 16,-1-4 10-1,-5 0 0-15,0 1-10 0,2 7 14 16,2 8-4-16,-2 12 6 16,-2 8-3-16,-2 10 16 15,0 4-19-15,0 0 0 16,0 0-9-16,0 0 2 16,0 8 6-16,0 9-1 15,-4 7 4-15,-1 1-5 16,0 10 3-16,3-1 0 15,2 6-8-15,0 4 15 16,0-2-7-16,2 2 0 0,14-2 1 16,5-4 2-1,0-2-3-15,2-7 0 0,-3-9 1 16,-2-7 6-16,0-2-7 16,-7-9 0-16,0-2 4 15,0 0 7-15,-4 0-11 16,1-14 0-16,4-6-10 15,-6-4 11-15,-3-3-1 16,-1 6 0-16,-2 1 2 16,0 6-7-16,0 5 5 15,0 6 0-15,0 1 7 16,0 2-1-16,0 0-6 0,0 0 0 16,0 0 2-1,0 0-5-15,0 0 3 16,0 0 0-16,0 0-4 0,2 0 9 15,8 0-5-15,2 0 0 16,4 0 5-16,4 0 0 16,-2-7-5-16,-1 1 0 15,2 1-6-15,-6-4 10 16,-2-1-4-16,-2 3 0 16,0-2 4-16,-2 1-4 15,-3 4 0-15,-1 2 0 16,-3 2-6-16,0 0 5 15,0 0-2-15,0 0-5 16,0 11 8-16,0 8-4 16,0 1 4-16,0 2 0 0,0 1 2 15,0-5 5-15,4 0-7 16,2-6 0-16,-1-2 3 16,-3-6 2-16,2-4-5 15,1 0-20-15,4 0 3 16,2-25-68-16,-2-7-129 15,-6-6-328-15</inkml:trace>
  <inkml:trace contextRef="#ctx0" brushRef="#br1" timeOffset="25438.7">19061 1881 644 0,'0'0'423'0,"0"0"-288"15,0 0-88-15,0 0-6 0,0 0-41 16,0 0 0-16,0-17-57 15,0 34-111-15,0-3-127 16,-2-4-439-16</inkml:trace>
  <inkml:trace contextRef="#ctx0" brushRef="#br1" timeOffset="27131.36">19271 2166 275 0,'0'0'209'15,"0"0"-71"-15,0 0-4 16,0 0-14-16,0 0-33 16,0 0 21-16,2-2-69 15,7-12-15-15,-1-6-8 16,0-3-16-16,0-3 18 15,-1-2-18-15,-1-4 0 16,2-1-2-16,-2-4 9 16,-4 3-7-16,3 8 0 0,-5 4 2 15,0 8 27-15,0 8-23 16,0 4 2-16,0 2 2 16,0 0-10-16,0 0-2 15,0 0-7-15,0 17 9 16,0 8-4-16,0 3 4 15,-3 4 0-15,1 7 10 16,0 0-3-16,2 1-3 16,-2 4-1-16,2 2 2 15,0 0 6-15,0-3-11 16,9-5 0-16,7-8 5 16,-1-10 3-16,1-6-7 0,-3-11 0 15,3-3 4-15,-3 0 6 16,3-5-11-16,1-19-14 15,-1-6 14-15,1-1-25 16,0-3 23-16,-5 5 1 16,-3 4 2-16,1 4 0 15,-2 4-1-15,-3 8 0 16,-1 2 11-16,-2 6-4 16,3 1-11-16,-2 0 4 15,1 3-6-15,2 14 6 16,1 2 0-16,5 4 3 15,1-2 0-15,5 0 3 16,1-5-6-16,2-7 0 0,1-4 5 16,-2-5 11-16,0 0-14 15,0-14-1-15,-2-14 3 16,0-9-2-16,-3-3-2 16,-1-1 0-16,-5-5 0 15,-5-7 0-15,-4-5 0 16,0-10 0-16,0-1 1 15,0 11 3-15,0 14-4 16,0 21 7-16,0 14-2 16,0 4 21-16,0 5-25 15,0 0 0-15,0 0-2 16,0 0-11-16,0 12 7 16,-2 11 3-16,-5 14 2 15,1 7 2-15,-1 12-2 16,-2 4 0-16,4 0-2 0,1 2 8 15,4-6-6-15,0-2 0 16,0-1 3-16,0-9-1 16,11-7-2-16,3-12 0 15,3-11-2-15,3-12-22 16,1-2 11-16,2-6 5 16,2-22-10-16,-2-5 16 15,-1 0-15-15,-9-3 12 16,-4 4-2-16,-4 6 7 15,-3 3 0-15,0 13 9 0,1 6-7 16,-3 4 7 0,4 0-9-16,0 18-5 0,3 10-7 15,2 2 14-15,4 3-2 16,1-6 0-16,3-3 2 16,6-5 1-16,2-9-3 15,-2-9 0-15,-4-1 0 16,-3 0 5-16,-5-13-5 15,-5-11 0-15,1-2 1 16,-5-1-12-16,1 1 11 16,-3 3 0-16,0 4 17 15,0 7-15-15,0 6 13 16,0 6-15-16,0 0 4 16,0 0-11-16,0 11-5 15,0 16 12-15,0 9-4 16,-10 10 8-16,4 7-4 15,-3 7 0-15,3 2 8 0,-2 0 2 16,4-2-10-16,0-3 0 16,1-2-3-16,1-6 10 15,-2-9-7-15,2-10 0 16,0-9 2-16,-2-8-2 16,2-9 8-16,0-2-4 15,0-2 23-15,0 0-23 16,-2 0 25-16,-3-5-8 15,1-12-7-15,-2-9 18 16,0-6-29-16,1-4 1 16,-2-4-4-16,0-2 3 15,0-1-3-15,1 1 0 0,0 4-41 16,6 2 10-16,2 1-74 16,0 2-142-16,-4-6-233 15</inkml:trace>
  <inkml:trace contextRef="#ctx0" brushRef="#br1" timeOffset="27337.25">19917 1961 906 0,'0'0'228'16,"0"0"-138"-16,0 0-18 15,0 0-35-15,0 0-19 0,0 0-18 16,102-36 6-1,-79 28-2-15,-12 1-4 0,-6 4-16 16,-5-1-13-16,0-1-89 16,-25 2-139-16,-13-3-367 15</inkml:trace>
  <inkml:trace contextRef="#ctx0" brushRef="#br1" timeOffset="27470.17">19536 2005 799 0,'0'0'415'16,"0"0"-313"-16,0 0-98 16,0 0-4-16,0 0-5 0,0 0-111 15,15 0-326-15</inkml:trace>
  <inkml:trace contextRef="#ctx0" brushRef="#br1" timeOffset="30022.19">20829 1956 172 0,'0'-9'133'0,"-5"1"-22"16,5 1 12-16,0 2-34 0,0-1-23 15,0-1-24-15,0 3 23 16,0 1 1-16,0 1-13 16,0 2 8-16,0 0-42 15,0 0-7-15,0 0-12 16,-6 0-30-16,-1 9 26 15,-7 18-4-15,-1 8 16 16,1 6-6-16,1 2 2 16,7-2-4-16,1-3 0 15,5-6 4-15,0-7 2 16,2-9-6-16,14-8 0 16,2-8 18-16,-1 0-16 15,6-21 27-15,-6-12-8 0,1-7-19 16,-9-3 17-16,-7 1-19 15,-2 3 0-15,0 4-6 16,-2 9 6-16,-11 6-1 16,5 8-3-16,-2 8 8 15,1 4-18-15,1 0 8 16,-2 20 6-16,4 11-11 16,3 6 12-16,3-1-1 15,0-5 0-15,14-4-21 16,15-7 18-16,5-9-1 15,8-11 4-15,0 0 19 16,3-11-15-16,-5-19 10 16,-7-4-3-16,-8-2-11 15,-5-2 11-15,-7-1-11 0,-7 0 0 16,4-5 1-16,-6-1 9 16,3 6-6-16,-5 5-4 15,2 13 1-15,1 9 0 16,-2 6-1-16,-1 6 0 15,0 0-8-15,0 0-19 16,2 18 5-16,3 14 8 16,-1 12 7-16,-1 7 1 15,2 7 6-15,0 2 0 16,-1 8 6-16,1 3-3 16,0 10-3-16,2 3 0 0,1 5 3 15,2-3-3 1,-1-4 0-16,-2-8 0 0,0-9-1 15,0-13 3-15,-3-12-2 16,-1-16 0-16,-3-12 1 16,2-6 6-16,1-6 8 15,4 0 41-15,4-8 34 16,5-16-52-16,1-6-19 16,-9-3-19-16,-3-2 9 15,-7-3-7-15,0-3-2 16,0 0 0-16,-21-3-8 15,-8-1-19-15,-2 3-4 0,-2 4 24 16,6 12-3 0,8 8 10-16,7 8 7 0,5 3-3 15,7 5 5-15,0-5-9 16,0 1-5-16,10-4-34 16,18-2-47-16,11-2-13 15,5-3-100-15,1-5-202 16</inkml:trace>
  <inkml:trace contextRef="#ctx0" brushRef="#br1" timeOffset="30883.3">21771 2210 323 0,'0'0'139'16,"0"0"-59"-16,0 0 0 15,0 0-52-15,0 0 6 16,0 0 21-16,69-164-20 16,-57 129 21-16,-3 0-54 15,-3-2 9-15,-1-1 4 16,0-7-12-16,-1 2 6 15,0-2 0-15,1 3-3 16,-1 8 27-16,0 1-11 16,-2 12 4-16,2 3 23 15,-2 6-32-15,-2 5 16 0,0 2-17 16,0 3-13-16,0 2 19 16,0 0-22-16,0 0 2 15,0 0-6-15,0 0-11 16,0 0 7-16,0 0-3 15,0 7 11-15,0 19-4 16,-2 6 4-16,-8 14 0 16,4 7-2-16,1 8 8 15,3 4-6-15,2-5 0 16,0-2 2-16,0-3 5 16,0-8-7-16,13-10 0 0,1-7 8 15,-1-10 1 1,1-10-9-16,-1-3 4 0,5-7 0 15,1 0 42-15,4-14-13 16,2-11-10-16,-1-3-14 16,-2-6 8-16,-2 0-17 15,-4-5 0-15,-7 7 0 16,-2 3 0-16,-5 5 0 16,-2 10 0-16,0 6-11 15,0 6 2-15,0 2 9 16,0 0-25-16,-13 7 10 15,-10 16 0-15,1 3 15 16,7 0-7-16,5-6 2 16,10-1-40-16,0-5 0 0,0-3-6 15,14-1-3-15,3-6 45 16,4-2 2-16,-1 0 0 16,-1-2-3-16,2 0 17 15,-5 3-7-15,-5 2 0 16,-3 2 2-16,-1 0-11 15,2 1 9-15,0 0 0 16,0 0 28-16,2-4-22 16,4 0 17-16,4-4 3 15,0 0-12-15,4 0 13 16,-1-4-27-16,1-12-25 16,-2-3-79-16,-5-4-157 15,-3-3-286-15</inkml:trace>
  <inkml:trace contextRef="#ctx0" brushRef="#br1" timeOffset="31095.18">21988 1787 673 0,'0'0'259'15,"0"0"-122"-15,0 0-39 16,0 0 1-16,0 0-91 15,0 0 3-15,78-95-6 16,-26 67-5-16,0 2-11 0,2 6-94 16,-2 8-80-16,-6 7-116 15,-5 5-276-15</inkml:trace>
  <inkml:trace contextRef="#ctx0" brushRef="#br1" timeOffset="33148.67">22637 1976 149 0,'0'0'339'0,"0"0"-276"16,0 0-43-16,0 0 29 16,0 0 15-16,0 0-47 15,-14 0 3-15,14 0 24 16,0 0-39-16,0 0-1 15,0 0 29-15,0 0-16 16,0 0 7-16,0 0-17 0,0 0-1 16,0 0-12-16,0 0 4 15,0 0 2-15,0 0-11 16,0 0 6-16,0 0 3 16,0 0 0-16,0 0 2 15,0 0 9-15,0 0-9 16,0 0 0-16,-2 0 22 15,-3 0 3-15,-3 0 8 0,-4-11-27 16,1 1-4 0,3-1 37-16,-4 2-25 0,5 4 14 15,3 2 21-15,0 1-48 16,2 2 8-16,-3 0-9 16,-2 0-12-16,-2 10 1 15,-4 8 11-15,2 0 0 16,0 4 5-16,0 2 4 15,1 0-1-15,4 2 7 16,2-4-14-16,4-2 20 16,0-2-21-16,0-6 0 15,0-3-4-15,4-4 10 16,5-5-6-16,2 0 12 16,0 0-3-16,5-15 32 15,6-12-41-15,0-7-3 16,3-4-6-16,-2 4-14 15,-8 5 19-15,-7 9-2 0,0 11 6 16,-6 3 2-16,-2 6-2 16,2 0 0-16,-2 0-6 15,2 0-23-15,-2 8 3 16,2 12 5-16,-2 2 21 16,0 4 14-16,2 0-14 15,-2-2 0-15,5-2 1 16,1-5 7-16,2-5-8 15,0-4 0-15,1-4 3 16,5-4 11-16,1 0-12 16,5-3 8-16,0-17 5 15,2-4-8-15,-3-4-4 0,-2 0-3 16,1-4 3-16,0-2-4 16,-5 3 1-16,0 2 0 15,-1 5-5-15,-3 10 8 16,-7 6-3-16,0 5 0 15,-2 3-9-15,0 0 6 16,0 0-44-16,0 12 42 16,0 10-9-16,0 5 21 15,-4-1-7-15,-3 0 0 16,3 0 6-16,0 0 0 16,4-4-6-16,0-1 0 0,0-4 3 15,2-5 4 1,8-2-10-16,1-2 3 0,5-8 0 15,2 0 29-15,2 0-20 16,0-6-3-16,0-12 1 16,0-2 0-16,-4-4-7 15,-1-1 0-15,-1-1 4 16,-1 3 0-16,3-1-4 16,-1 6 0-16,-2 5-2 15,1 6-2-15,-3 5 4 16,-3 2-4-16,-2 0-8 15,0 0 6-15,1 13-16 0,-1 10 11 16,2 3 0 0,-4-1 15-16,-2 1-4 0,0 3 0 15,1-7 1-15,-1-4 7 16,-2-4-8-16,2-5 0 16,-2-6-3-16,2-3 15 15,0 0-12-15,3 0 24 16,4-10-13-16,4-16 12 15,5-4-18-15,-3-2-5 16,4 2 0-16,-4 2-1 16,3 5 1-16,-3 3 0 15,3 5-3-15,-2 4-8 16,0 4 11-16,-6 4 0 16,0 3 0-16,-4 0-5 15,-1 0 4-15,-1 3-9 0,0 13-8 16,4 5 16-1,-4 4 4-15,0 3-2 0,5-2 1 16,1 0 9-16,0-4-10 16,3-6 0-16,-3-4 2 15,-1-8-2-15,-3-4 6 16,3 0 6-16,3 0 11 16,-2-13-21-16,4-8 10 15,-1-7-12-15,0 0 7 16,-3-2-20-16,1 0 15 15,-1 0-2-15,0 0 0 16,1 5 4-16,-3 6-4 16,-2 6 0-16,-4 9 3 15,-2 4-13-15,0 0 6 0,0 0-27 16,0 0 30-16,0 11-25 16,0 9 26-16,0 7 0 15,4 2 4-15,0 0-1 16,5 0-3-16,-1-5 0 15,-2 0-1-15,-2-5 9 16,1-2-8-16,-1-5 0 16,-2-6 0-16,0-6 6 15,0 0-3-15,6 0-3 16,0-6 21-16,3-12-21 16,1-5 0-16,1-3-12 15,-2 1 11-15,1 4-9 16,-4 4 10-16,1 2 0 0,-2 6-4 15,0 4-9-15,1 5 7 16,-1 0-8-16,0 0 14 16,0 7-11-16,-1 9-8 15,1 4 18-15,-1 4-14 16,-1 1 20-16,0-2-5 16,-3-3 0-16,0-5 3 15,-2-6-2-15,4-3 1 16,-1-6-2-16,1 0 12 15,2 0-5-15,4-6 11 16,5-14-18-16,1-8-13 16,1-4 1-16,2-1 12 0,1 4 0 15,-3-3 0-15,-1 5 9 16,-3 4-9-16,-1 6 15 16,-5 9-15-16,-3 6 35 15,-2 2-35-15,0 0-2 16,2 0 0-16,5 14 4 15,3 6 7-15,1 6 27 16,1 1-29-16,-1 1 34 16,-2-3-34-16,2-4 3 15,2-3 0-15,4-6-2 16,-5 0-8-16,-1-5 0 16,-3-2-34-16,2-3-35 15,3-2-34-15,3 0-118 0,5-12-188 16</inkml:trace>
  <inkml:trace contextRef="#ctx0" brushRef="#br1" timeOffset="33763.31">24433 1805 326 0,'0'0'262'0,"0"0"-125"16,0 0-1-16,0 0-70 16,0 0-3-16,0 0-36 15,0 0-26-15,-2-37-2 16,-10 35-7-16,0 0 8 15,1 2 0-15,-1 0-4 16,-1 0-6-16,-1 14 1 16,-1 13 9-16,1 6-7 0,1 8 14 15,2 1 8-15,6-4-15 16,5-9 8-16,0-6-14 16,0-13 6-16,12-8 0 15,5-2 13-15,3-9 12 16,-3-17 3-16,-2-1-18 15,-5-4-6-15,0 2 10 16,-6-3-14-16,-1 0 0 16,1 8 17-16,-2 3-15 15,2 11 6-15,-2 8-8 16,2 2 8-16,-4 0-18 16,2 0-10-16,-2 21 5 0,2 11 10 15,0 9-7 1,-2 8 12-16,2 4 0 0,-2 5 2 15,0 0-1 1,0 5-1-16,0 4 0 0,0-1-7 16,0-3 12-16,0-5-5 15,0-11 0-15,-4-7-5 16,0-10 5-16,-6-10 0 16,1-6 18-16,-1-8 16 15,-2-1-21-15,-1-5 49 16,-3 0-18-16,3 0-15 15,-1-25 27-15,7-13-36 16,5-14-6-16,2-12-6 16,0-11 0-16,14 2-4 0,3-2-4 15,0 5 4-15,-7 12-13 16,-3 10-14-16,-7 10-28 16,0 10-92-16,-13 2-226 15,-14 4-296-15</inkml:trace>
  <inkml:trace contextRef="#ctx0" brushRef="#br1" timeOffset="33924.27">23960 1680 956 0,'0'0'130'15,"0"0"-100"-15,0 0-30 0,0 0-7 16,0 0-32-1,0 0-216-15,-39-42-371 0</inkml:trace>
  <inkml:trace contextRef="#ctx0" brushRef="#br1" timeOffset="34088.18">23239 1768 717 0,'0'0'173'16,"0"0"-173"-16,0 0-1 16,0 0-170-16,0 0-76 15,0 0-38-15</inkml:trace>
  <inkml:trace contextRef="#ctx0" brushRef="#br1" timeOffset="34592.26">25274 1838 91 0,'0'0'51'16,"0"0"-26"-16,0 0 28 15,0 0-17-15,0 0 4 16,0 0 8-16,-2 0-1 15,2 0 20-15,0-1-45 16,0-10-22-16,0 1-58 16,0 0-58-16,0-2-14 15,0-2-5-15</inkml:trace>
  <inkml:trace contextRef="#ctx0" brushRef="#br1" timeOffset="35997.95">25274 1838 5 0,'2'-80'114'15,"-2"80"9"-15,0 0 0 16,0 0-6-16,0 0-44 15,0 0-12-15,0 0-29 0,2 0-27 16,-2 0 13-16,3 0-17 16,-1 0-1-16,0 0 6 15,2 0-2-15,-2 8-1 16,0 3-3-16,3 1 3 16,-3-5-5-16,1 3 5 15,-1-2 2-15,0-1-3 16,1-5 8-16,-3-2-10 15,0 0 14-15,0 0 29 16,0 0 46-16,0-4-24 0,0-14-32 16,0-3-31-1,-10 5 7-15,1 0-5 0,-1 8 23 16,1 1-12-16,-1 5-2 16,6 0-13-16,0 2-3 15,-1 0 0-15,-4 2-16 16,-2 15 17-16,-2 8-2 15,-1 4 4-15,-1 2-4 16,3-1 4-16,4 0 0 16,5-5 0-16,3-4 6 15,0-5-14-15,0-6 6 16,0-4-9-16,11-6 11 16,10 0 1-16,3-15 51 0,5-14-24 15,-2-12-22 1,-3-8 4-16,-1-4-10 0,-7 2 3 15,-6 3 0-15,-1 5-3 16,-2 2-3-16,-2 4-1 16,-1 5 8-16,0 4-1 15,1 8-3-15,-3 8 4 16,0 5-1-16,0 5-3 16,-2 1 0-16,0 1-2 15,0 0-4-15,0 0-1 16,0 0-46-16,0 0 26 15,0 8 21-15,0 10 11 0,-6 8-5 16,-1 10 0 0,3 8 8-16,2 8-8 0,2 4 0 15,0 5 0-15,0-5 5 16,4-4 0-16,11-13-5 16,1-8 0-16,3-11 9 15,-4-10-11-15,5-10 2 16,2 0 0-16,2-6-12 15,3-17 1-15,0-5-74 16,2-2-46-16,-4 1-15 16,-1-2 14-16,-2 3 73 15,-4 7 59-15,-3 6 20 16,-5 7 14-16,-1 4 28 16,-5 4-8-16,-4-2-28 15,0 2 0-15,0 0-5 0,0 0-8 16,0 0-1-16,0 0-7 15,0 0-5-15,0 0 42 16,0-2-16-16,-2 2 28 16,-5 0-24-16,-1 0-28 15,-4 0 5-15,1 0-7 16,-3 14 0-16,-1 10-2 16,-1 3 4-16,3 4 4 15,2 1 6-15,6-1-4 16,3-4 6-16,2-4-7 15,0-3-6-15,0-5 5 16,0-8-1-16,0-3-10 16,2-1 4-16,3-3 1 0,4 0 22 15,4-19-3-15,5-8-11 16,-1 1-7-16,-1 3 9 16,-3 2-8-16,-1 6-2 15,-5 7 0-15,-1 1 9 16,1 6-9-16,4 1-7 15,2 0 5-15,8 0-3 16,-1 4 4-16,2 6 1 16,2-2 0-16,3-4 3 15,-2-4 2-15,-6 0-4 16,2 0 4-16,-7-12 2 16,-4-10 4-16,1-4-11 15,-3-6-2-15,0 1-10 16,-3-1 12-16,-1-2 0 0,-4-2 1 15,0-4 7-15,0 2-2 16,0-1-6-16,0 11 0 16,0 11 27-16,0 4-21 15,0 9 23-15,0 4-7 16,0 0-19-16,0 0-6 16,0 0 2-16,0 4-22 15,0 17 19-15,0 11 6 16,2 6-2-16,2 3 3 15,1 5 5-15,2 5-3 16,2-3-5-16,-1-1 0 16,2-10-1-16,-3-5 1 0,-3-8-52 15,-4-5-23-15,2-11-86 16,-2-6 17 0,0-2-108-16,0 0-2 0</inkml:trace>
  <inkml:trace contextRef="#ctx0" brushRef="#br1" timeOffset="36165.38">25914 1729 545 0,'0'0'252'0,"0"0"-94"15,0 0-28-15,0 0-75 16,0 0-21-16,0 0-34 16,35-27-2-16,-4 23-2 15,7 0-63-15,0 2-46 0,3 2-95 16,-6 0-107-16,-4 0-128 15</inkml:trace>
  <inkml:trace contextRef="#ctx0" brushRef="#br1" timeOffset="37063.15">26109 1867 125 0,'0'0'182'15,"0"0"-56"-15,0 0 46 16,0 0-56-16,0 0 7 0,0 0-45 16,-4-41-44-1,4 41-32-15,0 0-2 0,-2 0-2 16,2 5-7-16,-2 15-3 16,2 1 18-16,0 2-6 15,0 3 0-15,0-6 6 16,0 0-11-16,8-2 5 15,6-4 0-15,4-8 5 16,2-6 0-16,5 0 12 16,2-4 0-16,-1-18-13 15,3-7 4-15,0-5-8 16,-3-4-18-16,-1-3 15 16,0 1-25-16,-6 4 19 15,0 5 9-15,-3 9 0 16,-3 8 0-16,-5 8 0 0,0 4 0 15,-2 2-12-15,-4 0 14 16,3 0-2-16,-3 0 12 16,-2 0-9-16,2 10 12 15,0 2-14-15,-2 3 0 16,2-1 22-16,-2-1-17 16,0-1-6-16,2 0 0 15,0-3 4-15,-2-6-3 16,3-1-1-16,-3-2 0 15,0 0 10-15,0 0-5 16,0 0-2-16,0 0 9 16,0-2-10-16,0-5 13 0,0-6-15 15,0-1 0-15,-9 4-6 16,-2-2 14-16,3 7-8 16,-4 3 0-16,-1 2 3 15,-1 0-7-15,-1 2 4 16,-1 17 0-16,3 7-10 15,-3 6 22-15,5 5-10 16,2-3-2-16,4-3 9 16,5-4 1-16,0-8-10 15,0-7 0-15,0-3-10 16,0-7 11-16,3-2-1 16,6 0 9-16,2 0 4 15,3-20 12-15,1-2-25 0,1-5 1 16,-3 3 1-16,-5 5-1 15,2 1-1-15,-6 5 5 16,1 10 1-16,-3 1 26 16,0 2-22-16,0 0-6 15,2 0-8-15,4 4-4 16,0 13 8-16,5 6 7 16,1-2 2-16,4-2 17 15,4-8-26-15,3-4 1 16,8-3 13-16,3-4-14 15,1 0-32-15,4-4-73 16,1-16-161-16,-4-7-324 16</inkml:trace>
  <inkml:trace contextRef="#ctx0" brushRef="#br1" timeOffset="37408.96">26965 1592 669 0,'0'0'98'16,"0"0"-24"-16,0 0 59 15,0 0-49-15,0 0-24 16,0 0-50-16,0 0-5 16,16-104 26-16,-1 83-31 15,4 3 2-15,-1 0 11 16,-3 6-11-16,-2 7-4 0,-6 0 2 15,2 5-27-15,-2 0-13 16,-1 8 16-16,4 16 4 16,-6 5 11-16,-2 0-6 15,-2 6 15-15,0 0-2 16,0 4 4-16,-4 1 1 16,-14 2-3-16,2 2-6 15,-2 0-17-15,5 1-147 16,4-9-83-16,2-11-293 15</inkml:trace>
  <inkml:trace contextRef="#ctx0" brushRef="#br1" timeOffset="37665.89">27046 2060 546 0,'0'0'139'15,"0"0"-85"-15,0 0-42 16,0 0 6-16,0 0 103 16,0 0-25-16,62 51-2 15,-46-51 11-15,-5-5-28 16,-9-9 18-16,-2-3-53 16,0 2-34-16,0 4 16 15,-13 1-24-15,-1 5-26 0,4 5-46 16,-4 0-144-1,3 17-170-15</inkml:trace>
  <inkml:trace contextRef="#ctx0" brushRef="#br1" timeOffset="42389.44">19119 6191 56 0,'0'0'139'16,"0"0"-48"-16,0 0 5 16,0 0-4-16,0 0-35 15,0 0 12-15,0 0-28 16,0-32 11-16,0 32-8 15,0 0-18-15,0 0 13 0,-4 0-32 16,-10 15 3 0,1 9 13-16,-1 10-12 0,3 2 34 15,5 5-5-15,-1 0-26 16,7 1 26-16,0 1-19 16,0-2-4-16,0-6-4 15,0-9-10-15,9-8 6 16,-3-10 0-16,3-8-6 15,1 0 45-15,5 0-14 16,3-22 5-16,1-8-23 16,4-5-7-16,-3 0-8 15,-5-2-1-15,-3 3 5 16,-7 2-1-16,-5-2-4 16,0 2 0-16,0 0-2 15,-12 6 2-15,-5 3 0 0,0 6 0 16,0 5-3-16,1 6-9 15,-1 4 11-15,1 2-13 16,3 0 13-16,1 0-32 16,1 2 32-16,3 13-6 15,3 2-6-15,2 3 7 16,3 4-14-16,0 5 20 16,0 1-6-16,25-1 10 15,8 1-4-15,12 1 0 16,7-3 0-16,-4-2 24 15,-10-4-24-15,-13-10 13 16,-14-2 0-16,-11-4-7 16,0 2-6-16,0 2 11 0,-22 4 12 15,-7 0 14-15,-2-4-34 16,4 0-6-16,9-6-7 16,5-4-98-16,6 0-117 15,7-6-317-15</inkml:trace>
  <inkml:trace contextRef="#ctx0" brushRef="#br1" timeOffset="42534.35">19591 6437 1004 0,'0'0'140'16,"0"0"-130"-16,0 0-3 0,0 0-7 15,0 0-87 1,0 0-132-16,16-26-331 0</inkml:trace>
  <inkml:trace contextRef="#ctx0" brushRef="#br1" timeOffset="44315.32">20082 6212 167 0,'0'0'137'15,"0"0"-28"-15,0 0-3 16,0 0-29-16,0 0-7 16,0 0-8-16,3-30 11 15,-3 24-30-15,0-2-5 16,0 2-8-16,0 0-17 16,0 2 24-16,0 0-27 15,0 4 8-15,0 0 9 16,0 0-24-16,0 0 8 0,0 0-11 15,0 0-13-15,0 0 9 16,0 0-13-16,0 14 17 16,0 6 0-16,0 1 6 15,0 5-8-15,0 3 2 16,0 1 0-16,0 1 1 16,0-1 2-16,0-5-3 15,0 0 0-15,0-8 8 16,0-1-7-16,2-6-1 15,2-3 0-15,-2-6 11 16,-2-1-8-16,5 0 3 16,1 0 18-16,4-5-23 0,0-12 11 15,3-2-12-15,3-4 0 16,3 0-2-16,-4 1-4 16,-2 0 6-16,-2 3-6 15,-4 7 13-15,-1 6-10 16,-1 6 3-16,2 0-7 15,0 0 3-15,3 14-17 16,2 6 21-16,1 2 0 16,3-4 10-16,-5-2-13 15,2-2 3-15,-1-5 0 16,-2-8 11-16,-1-1-6 16,-1 0 7-16,0 0 13 15,1-1-25-15,-3-15 22 0,2-9-22 16,-4-1 2-1,-2-6-6-15,-2-6 5 0,0 0-1 16,0 0 0-16,-16 4 5 16,3 8-9-16,-1 10 6 15,3 6-2-15,3 10 13 16,4 0-13-16,1 0-10 16,3 20 8-16,0 6 4 15,0 0-3-15,9 2 1 16,8-4 0-16,8-2-1 15,0-3 7-15,4-10-6 16,6-7 7-16,-4-2-2 16,1 0 5-16,-3-16-10 15,-9-11 1-15,-5-2-7 0,-5-3 3 16,-6 0 3-16,-4 2 0 16,0-2 5-16,0-3-10 15,-4 5 5-15,-6 4 0 16,1 4 0-16,5 10 10 15,4 4-10-15,-2 6 8 16,2 2 2-16,0 0-20 16,0 0 8-16,0 5-6 15,0 17-8-15,0 7 21 16,0 5-5-16,0 3 0 16,-4 3 2-16,-1 2 2 0,-2 4-4 15,-2 0 0 1,5 2-3-16,0-3 5 0,1-1-2 15,3-5 0-15,0-6 7 16,0-8-8-16,0-11 1 16,0-5 0-16,0-7 0 15,0-2 9-15,0 0-9 16,3 0 15-16,12-20-14 16,5-10 8-16,-2-5-9 15,0 3 0-15,0-1-16 16,-3 4 22-16,1 5-6 15,-3 6 0-15,-4 8 2 0,-2 6-2 16,0 4 0 0,-1 0-6-16,3 2-6 0,0 16 0 15,4 2 12-15,-1 0 0 16,-3 2 6-16,1-3-3 16,-1-2-3-16,1-3 0 15,-4-3-3-15,-2-4 6 16,1-3-6-16,-1-1-5 15,6-3-78-15,3 0-38 16,5-8-100-16,1-14-375 16</inkml:trace>
  <inkml:trace contextRef="#ctx0" brushRef="#br1" timeOffset="45171.22">21096 6234 87 0,'0'0'417'0,"0"0"-277"15,0 0-129-15,0 0 14 0,0 0-25 16,0 0 4-16,0-2-3 16,0 10 3-16,0 2-4 15,0-4 3-15,0-1 0 16,0 0 16-16,0 1 1 16,0-3 5-16,0 2 5 15,0-1-19-15,0-4 5 16,0 0-11-16,0 0 13 15,0 0 41-15,0 0-31 16,0 0 4-16,0 0 36 0,-6-6-56 16,-4-6-8-1,2 0-4-15,-1 2 6 0,0 4 6 16,4 2-11-16,-1 4 3 16,-1 0 3-16,-4 0-7 15,0 16 0-15,-5 6-2 16,2 4 2-16,6 2 0 15,-1 2 0-15,5-2 0 16,1 2 7-16,3-2-3 16,0-5-4-16,0-5 0 15,0-8 1-15,0-6-13 16,7-4-4-16,6 0 16 16,5-12 28-16,4-16-24 0,3-1 2 15,-3 1-6 1,1 5 2-16,-6 2 22 0,-3 10-11 15,-3 2-7-15,-3 7 10 16,4 2-16-16,-1 0 0 16,5 0-2-16,-1 7-5 15,1 6-1-15,4 1 8 16,-2-1 0-16,4-3 3 16,-2-6 6-16,-2-3-9 15,0-1 3-15,0 0 2 16,-2-1 13-16,-1-20-18 15,-1-4 0-15,-1-8-13 0,0-3 10 16,-2-4 3 0,-2-2 0-16,0-4 5 0,-6 2-11 15,-1 2 9-15,-2 4-3 16,0 9 30-16,0 9-29 16,0 8 9-16,0 6-10 15,0 6 6-15,0 0-7 16,0 0 1-16,0 0-24 15,0 5 24-15,0 12-12 16,0 6 12-16,0 3 0 16,0 4 2-16,0 5 1 15,0 8-3-15,0 1 0 16,0 1-4-16,6-6 9 16,7-3-10-16,-1-7 2 15,-1-9-55-15,-5-8 3 0,-1-10-58 16,-3-2-45-16,-2 0-20 15,0-11-175-15</inkml:trace>
  <inkml:trace contextRef="#ctx0" brushRef="#br1" timeOffset="45362.11">21292 6142 485 0,'0'0'314'0,"0"0"-208"16,0 0-70-16,0 0 25 15,0 0-56-15,0 0 72 16,70 10-24-16,-22-6-44 16,2-3 15-16,-4-1-24 0,-3 0-39 15,-8 0-6-15,-1 0-113 16,-5-9-167-16</inkml:trace>
  <inkml:trace contextRef="#ctx0" brushRef="#br1" timeOffset="46175.34">22280 6024 80 0,'0'0'206'15,"0"0"-70"-15,0 0-16 16,0 0-28-16,0 0 14 16,0 0-11-16,25-101-24 15,-25 99 7-15,0 2-55 16,0 0 1-16,0 0-24 15,2 4-15-15,-2 20 10 16,4 10 5-16,-2 7 0 16,0 2 5-16,1 3 3 15,1-3-8-15,0-1 0 16,2-8 3-16,0-5 0 16,0-12-3-16,1-8 0 15,5-9 16-15,1 0-8 0,5-9 11 16,-1-17-14-1,4-6 3-15,-1-2-2 0,-1-4-6 16,0 3 0-16,-2 0-8 16,-1 0 7-16,-3 8 0 15,-4 3-3-15,-2 7 4 16,-3 9-6-16,-4 4 6 16,0 4-2-16,0 0-3 15,0 0-31-15,0 4 10 16,0 12 25-16,0 3 1 15,0-1-6-15,0 1 6 16,0 2 0-16,7 3-1 0,9-2 8 16,6 2-7-16,-2-4 10 15,-2-4 1 1,-5-6 12-16,-7-4-23 0,0-4 0 16,-6-2 0-16,0 0 4 15,0 0-8-15,-2 0-9 16,-17 0-8-16,-3-13-34 15,-3-6-202-15,4-9-205 16</inkml:trace>
  <inkml:trace contextRef="#ctx0" brushRef="#br1" timeOffset="46470.97">22581 5719 401 0,'0'0'299'0,"0"0"-136"0,0 0-163 15,0 0 0-15,0 0 4 16,0 0 9-16,2 72 8 16,0-54-17-16,3-4-1 15,-3-9 16-15,2-5-19 16,-2 0 76-16,1 0 30 16,2-11-61-16,-1-7-17 15,-2-4-13-15,-2-2-11 16,0 2 37-16,0 6-41 15,0 5 1-15,-8 10-5 16,-9 1-37-16,2 12-38 16,6 22-26-16,7 13-38 0,2 2-28 15,14-1-236-15</inkml:trace>
  <inkml:trace contextRef="#ctx0" brushRef="#br1" timeOffset="47736.3">23243 6062 479 0,'0'0'232'15,"0"0"-186"-15,0 0 27 0,0 0-45 16,0 0 21-1,0 0 9-15,34-65-50 0,-30 53 25 16,-2-3-11-16,0-4-12 16,-2 0 30-16,0-6-39 15,0-1 6-15,0-1 0 16,0-6 1-16,0 1-8 16,0 1 0-16,0 4 2 15,2 5 3-15,5 5-5 16,0 7 0-16,0 5-7 15,-5 1 12-15,0 4-5 16,-2 0 0-16,0 0-11 16,0 0 5-16,0 0-25 15,0 5 20-15,0 16 7 0,0 4-1 16,0 6 5-16,-2 7 0 16,-5 4 2-16,0 4 1 15,1 2-3-15,1 2 0 16,5-4 11-16,0-1 0 15,0-7-11-15,9-6 0 16,5-8 5-16,3-6-2 16,1-9-1-16,0-9-2 15,2 0 18-15,2-9-16 16,-1-16-2-16,-4-7 0 16,-5-7 0-16,-1-6-15 15,-7-3 16-15,0-4-1 16,-4-3 0-16,0 0 4 0,0 5-4 15,0 7 0-15,0 9 2 16,0 17-2-16,0 7 1 16,0 6-1-16,0 4 0 15,0 0-1-15,0 0-6 16,0 12-4-16,-2 14 11 16,-4 6-1-16,3 6 1 15,1 4 0-15,2 2 6 16,0 2 6-16,0-1-10 15,0-4-2-15,0-6 6 0,5-7 5 16,1-6-11 0,1-9 0-16,-5-4-1 0,3-5 8 15,-3-4-7-15,0 0 3 16,5 0-1-16,1-9 29 16,4-13-29-16,3-4-2 15,-1-3 0-15,1-2-1 16,1 5-1-16,0 6 1 15,0 7-6-15,-1 2-2 16,-4 9 9-16,-4 2 0 16,-5 0-2-16,-2 0-20 15,2 18 22-15,-2 6 8 16,0 3-7-16,0-1 24 16,0 1-22-16,0-3-3 15,2 1 0-15,7-6 7 16,1-5-7-16,0-6 0 15,3-3 5-15,6-5 17 0,1 0-21 16,-1-2 8-16,2-14-6 16,-1-3 4-16,-3-4-7 15,2-2 0-15,-2-3-12 16,-1 2 0-16,1-2-4 16,-3 4 16-16,1 2-4 15,-5 4-8-15,-4 2 10 16,-3 2-1-16,-3 4-17 15,0 4 15-15,0 2-15 16,-7 1 11-16,-7 3 5 0,-1 0-21 16,-1 0 25-1,-1 0-5-15,-2 13 5 0,2 6-9 16,3 2 9-16,6 6 0 16,6 5 27-16,2 1-15 15,0 4 11-15,15-3 11 16,14-3-6-16,2 0-2 15,4-9-16-15,0-5-9 16,-2-10-1-16,-4-7 5 16,-3 0-10-16,-4-4-41 15,-3-20-22-15,-11-6-19 16,-8-4-162-16,0-6-226 16</inkml:trace>
  <inkml:trace contextRef="#ctx0" brushRef="#br1" timeOffset="47912.2">23277 5879 579 0,'0'0'255'16,"0"0"-170"-16,0 0-1 16,0 0-20-16,0 0-62 15,0 0-2-15,274-76-74 16,-205 52-119-16,-16 0-297 15</inkml:trace>
  <inkml:trace contextRef="#ctx0" brushRef="#br1" timeOffset="49418.94">22575 6220 57 0,'0'0'15'0,"0"0"26"15,0 0 15-15,0 0 0 16,0 0 10-16,0 0-2 16,-6 0 26-16,4 0 27 15,2 0-35-15,0 0-5 16,0 0-15-16,0 0-13 15,-2 0 11-15,0 0-30 16,0 0-11-16,-1 0-5 0,-3 0-8 16,-1 0-7-1,3 0 1-15,-3 0 0 0,2 0-2 16,-1 0 4-16,4 0-2 16,-3 0 3-16,3 0 6 15,0 0-7-15,-3 0 5 16,3 0 15-16,2 0 20 15,-2 0-34-15,2 0 5 16,0 0-8-16,-5 0 2 16,-1 0-8-16,-5 0 1 15,-1 0 0-15,4 0-2 16,-1 0 5-16,1 0-3 16,4 0 0-16,-2 0 6 15,1 0-6-15,1 0 0 16,-2 0 0-16,-2 0 0 0,0 0 1 15,1 0-1-15,1 0 0 16,2 0 2-16,2 0-6 16,2 0 4-16,0 0 0 15,0 0 6-15,0 0-6 16,10 0 0-16,11 0 5 16,4 2 7-16,4 5-13 15,-2 2 1-15,-2-1-9 16,-1 0-34-16,-2-4-140 15,1-4-252-15</inkml:trace>
  <inkml:trace contextRef="#ctx0" brushRef="#br1" timeOffset="51454.31">24876 5816 493 0,'0'0'108'15,"0"0"-23"-15,0 0-48 16,0 0-13-16,0 0 32 16,0 0-50-16,41-20 1 15,-37 20-7-15,-1 13 2 16,-3 6 12-16,0 2-3 0,0 4 5 15,0 1 14-15,0-1-26 16,0-4-4-16,0-4 0 16,0-6 7-16,2-6-4 15,-2-3-3-15,0-2 0 16,0 0 29-16,0 0-27 16,0-11 11-16,0-12-13 15,0-1 3-15,0-2-14 16,0 0 9-16,0 2 2 15,0 5-7-15,0 2 12 16,0 5-5-16,0 2 10 0,0 3 0 16,0 6 32-16,0 1-20 15,0 0-9-15,0 0-2 16,-7 0-9-16,1 0-2 16,-6 12 0-16,1 4 0 15,3 6 2-15,0 6-2 16,2 4 0-16,4 6 8 15,2 3 0-15,0-2-8 16,0-2 3-16,10-5-1 16,11-9 9-16,-1-4-11 15,1-9 0-15,0-10 9 16,0 0 0-16,1-8-1 16,2-20 2-16,-2-6-6 15,3-6 3-15,-5-1-7 16,-2 6 0-16,-2 3-4 0,-5 3 8 15,-1 5-4-15,-2 4 0 16,-2 6 3-16,-1 5-6 16,-3 6 3-16,0 1 0 15,-2 2-8-15,0 0 8 16,0 0 0-16,0 0-7 16,0 0 4-16,0 2-2 15,0 10 5-15,-4 5 0 16,-3 4 1-16,5 2 6 15,2 4-7-15,0-1 0 16,0 5 1-16,0-4-1 16,6 1 0-16,5-3 0 0,1-8-1 15,-1-5 7-15,3-7-6 16,1-5 2-16,1 0-1 16,3-14 19-16,2-10-20 15,-6-5 0-15,-1 2-9 16,-3-4 5-16,0-1-3 15,-2 0 2-15,-3 2 5 16,-1 7-6-16,1 9 6 16,-3 5 0-16,-1 7-6 15,1 2 6-15,-3 0 0 16,4 0-6-16,-2 11 6 16,2 10-3-16,3 4 3 15,-1 4 0-15,4 0 4 0,1-2 0 16,5-5-4-16,1-8 0 15,1-3 3-15,0-10 11 16,-2-1-14-16,-1 0 0 16,1-17 11-16,-1-12-6 15,-1-5-5-15,-1-4 0 16,1-4 3-16,-3-2-6 16,-5-6 3-16,1-4 0 15,-4-4 0-15,-3 3 10 16,0 10-10-16,0 15 15 15,0 15-4-15,0 11 29 16,0 4-40-16,0 0 5 16,0 0-14-16,0 4-7 15,0 18 16-15,0 6 2 0,0 9 0 16,-3 4 20-16,-2 6-22 16,3 1 0-16,2 3-3 15,0-4 9-15,0-3-6 16,0-5 0-16,0-2-6 15,0-13-3-15,0-6-72 16,0-7-19-16,0-8-55 16,0-3-70-16,0 0-137 15</inkml:trace>
  <inkml:trace contextRef="#ctx0" brushRef="#br1" timeOffset="51645.33">25481 5817 332 0,'0'0'350'15,"0"0"-163"-15,0 0-67 16,0 0-3-16,0 0-55 16,0 0-29-16,7-8-6 15,17 8-19-15,0 0 21 16,10 0-29-16,-1 0-8 16,4 0-20-16,-2 0-118 15,1 0-81-15,-3-2-235 16</inkml:trace>
  <inkml:trace contextRef="#ctx0" brushRef="#br1" timeOffset="52077.33">26085 5750 741 0,'0'0'151'15,"0"0"-85"-15,0 0-7 16,0 0 5-16,0 0-60 15,0 0-3-15,-11 0 1 16,11 0 5-16,-2 7-7 16,-5 1 9-16,-4 8 19 15,-2 2 28-15,1 4-50 16,1 6 9-16,2 2 23 16,5 4-32-16,4-1 6 15,0-4-12-15,0-5 7 0,13-3-9 16,3-12 2-1,1-4 0-15,2-5 23 0,-2 0-18 16,5-20 2-16,-1-11-7 16,-4-3 9-16,-3-2-4 15,-10-2-5-15,-4-2 0 16,0 4-9-16,-2 7 11 16,-14 8-2-16,1 10 0 15,-3 11 4-15,-2 0-19 16,0 3 15-16,2 19-29 15,7 2 6-15,5-2-62 16,6 4 8-16,0-4-123 0,10-5-99 16,17-8-128-16</inkml:trace>
  <inkml:trace contextRef="#ctx0" brushRef="#br1" timeOffset="52409.14">26413 5709 68 0,'0'0'259'15,"0"0"-108"-15,0 0 20 16,0 0-27-16,0 0-20 16,0 0-28-16,-2-172-39 15,-5 163-8-15,5 6 15 16,2 0-59-16,-2 3 20 16,2 0-9-16,-2 0-13 0,2 0 10 15,0 0-13 1,-3 0-6-16,-4 19 0 0,0 14-2 15,-1 17 8-15,4 13 0 16,1 5 3-16,3 5 22 16,0-1-22-16,0-2 1 15,3-6-4-15,3-8 9 16,-2-10-9-16,1-11 0 16,-3-12-23-16,-2-9 0 15,0-10-85-15,0-4-37 16,0 0 34-16,0-12-122 15</inkml:trace>
  <inkml:trace contextRef="#ctx0" brushRef="#br1" timeOffset="52859.32">26308 5886 619 0,'0'0'292'16,"0"0"-138"-16,0 0-45 15,0 0-70-15,0 0-24 16,0 0-9-16,123-53-12 15,-85 48-24-15,-3 0-69 16,-4-7 15-16,-2-3-33 16,-4-8-42-16,-2-3 41 15,-4-2 2-15,-5-2 98 16,-3 4 18-16,-5 2 0 16,-6 2 25-16,0 1 25 15,0 3 19-15,0 4 18 0,0 2-68 16,0 8 79-1,0 2-19-15,0 1-7 0,0 1 1 16,0 0-48-16,0 0-7 16,-2 0-18-16,0 9 20 15,-3 18-17-15,1 9 36 16,2 8-20-16,2 7 23 16,0 7-30-16,0 0 3 15,0 3 13-15,6-1-23 16,3-5 4-16,1-7-9 15,-2-8 4-15,-3-7-4 16,-5-6 0-16,0-11-17 0,0-6-14 16,0-8-76-16,0-2-21 15,0 0 3-15,0-23-145 16,-7-6-268 0</inkml:trace>
  <inkml:trace contextRef="#ctx0" brushRef="#br1" timeOffset="53019.3">26587 5854 696 0,'0'0'243'0,"0"0"-104"16,0 0-65-16,0 0-16 15,0 0-33-15,0 0-21 16,42-31-4-16,-7 21-28 0,4-4-48 16,1-3-35-16,0 0-134 15,-7-5-200-15</inkml:trace>
  <inkml:trace contextRef="#ctx0" brushRef="#br1" timeOffset="53712.78">27519 5703 20 0,'0'0'25'0,"0"0"75"15,0 0 23-15,0 0 15 16,0 0 59-16,0 0-66 16,0 0 5-16,4-58-14 15,-4 47-40-15,0 6 29 16,0-2-64-16,0 5-1 15,0 2-2-15,0 0-43 16,0 0 15-16,0 0-16 16,0 0-4-16,0 25-7 15,5 15 10-15,-1 16 1 0,-2 10 3 16,2 8 8-16,-2 4-11 16,8 6 0-16,-3-3 8 15,-1-2-7-15,0-7-1 16,1-11-3-16,-4-8-1 15,-3-14-53-15,0-10-5 16,0-14-47-16,0-6-49 16,0-9-34-16,0 0-24 15,0-20-25-15</inkml:trace>
  <inkml:trace contextRef="#ctx0" brushRef="#br1" timeOffset="53999.61">27554 5796 301 0,'0'0'279'16,"0"0"-181"-16,0 0 36 15,0 0-24-15,0 0-46 16,0 0 7-16,27-137-6 16,-7 127-5-16,2 3 14 15,-1 7-40-15,-2 0-26 16,1 0-8-16,-1 15-8 15,0 10 5-15,1 10 2 16,-7-2 1-16,-5-1-1 16,-8 2 1-16,0-8-24 0,0-1-11 15,-18-6-58 1,-1-10-26-16,2-7-23 0,3-2-52 16,6 0-110-16</inkml:trace>
  <inkml:trace contextRef="#ctx0" brushRef="#br1" timeOffset="54604.33">27887 5631 391 0,'0'0'307'0,"0"0"-129"16,0 0-42-16,0 0-55 16,0 0 5-16,0 0-64 0,68-39-16 15,-49 39-6-15,-4 0-5 16,3 18 4-16,-3 8 1 15,-1 9-2-15,-3 3-7 16,-7 3 9-16,-4 2 0 16,0-8-6-16,0-4 6 15,0-9-1-15,0-8 1 16,0-9 0-16,-2-2 15 16,2-3-14-16,0 0 10 15,0 0 21-15,0-10-21 16,0-14 4-16,0-3-15 15,0-2 4-15,0-2-2 16,0 2-2-16,0-2 0 0,6 6-6 16,4 5 1-1,-1 4 5-15,-1 5 0 0,3 3 0 16,-1 5-13-16,-2 3 13 16,-3 0 0-16,-1 0-5 15,-2 0-5-15,0 0 10 16,1 0-2-16,-3 0 2 15,0 0-8-15,0 2 8 16,0-1 0-16,0 2-2 16,0-3-2-16,0 0 4 15,3 0 0-15,-3 0 2 16,0 0-9-16,2 0 8 0,-2 0-1 16,0 0 0-16,0 0-4 15,0 0 3-15,0 0-22 16,6 0-30-16,-1 0 34 15,3 0-15-15,0 0 21 16,-2 0-7-16,-2 0-48 16,1 4-36-16,-3 1-43 15,0 4-115-15,-2 1-87 16</inkml:trace>
  <inkml:trace contextRef="#ctx0" brushRef="#br1" timeOffset="55513.09">27984 5729 116 0,'0'0'125'0,"0"0"46"16,0 0 31-16,0 0-56 16,0 0-13-16,0 0-32 15,0-66-7-15,0 57-40 16,3 4 14-16,-1 2-35 0,0 2-6 15,2 1-18-15,1 0-5 16,2 0-8-16,2 8 1 16,-1 14 3-16,4 7-11 15,-3 5 11-15,-1 1 0 16,-3-3-3-16,-3-6 7 16,-2-6-6-16,0-6 2 15,0-8 0-15,0-2-12 16,0-4 14-16,0 0-2 15,0 0 38-15,-5 0-29 16,1-10 18-16,0-10-24 0,4-2 2 16,0-5 26-16,0 1-28 15,0-3 1-15,11 3-4 16,5 3-7-16,1 6 7 16,8 3-20-16,2 6-40 15,4 4-25-15,0 4-93 16,0 0-49-16,0 0-35 15,-4 0-30-15,-6 0 136 16,-9 0 156-16,-5 0 0 16,-5 0 131-16,-2 0 26 15,0 0 58-15,0 0-28 16,0 0-43-16,0 0-25 16,0 0-32-16,0 0-39 0,0 0 8 15,0 0-44 1,0 0 5-16,0 0-17 0,0 10-6 15,0 6-6-15,-4 9 10 16,-7 6 2-16,7 5 0 16,4-2 5-16,0-2-5 15,0-6 0-15,13-8 11 16,3-9-11-16,1-9 4 16,1 0-3-16,3-3 33 15,-6-21-29-15,-5-2-2 16,-2-4-2-16,-6-3 7 15,-2 4-3-15,0 0 2 16,-4 6-3-16,-12 5 34 16,-2 6-35-16,-2 7-2 0,0 5-1 15,-3 0-21-15,2 17-4 16,4 9-40-16,9 1-41 16,6 2-45-16,2-5-122 15,6-10-98-15</inkml:trace>
  <inkml:trace contextRef="#ctx0" brushRef="#br1" timeOffset="56045.21">28674 5537 308 0,'0'0'342'0,"0"0"-214"0,0 0 25 15,0 0-4-15,0 0-41 16,0 0-28-1,-6-70-38-15,6 70-22 0,0 0 20 16,0 0-37-16,0 0 4 16,0 0-7-16,0 0-5 15,-2 12 0-15,0 15 3 16,0 8 2-16,0 7 0 16,-1 2 3-16,1 0-3 15,2 0 0-15,0-2 8 16,0-3-12-16,0-10 4 15,0-7 0-15,0-8-5 16,0-8 8-16,0-4-3 0,0-2 1 16,0 0 7-16,0 0 9 15,5-15-17-15,11-8 2 16,3-7 6-16,4 2-8 16,-1 2 0-16,3 1 0 15,-1 7-12-15,0 6 8 16,-3 7-4-16,-1 5 8 15,-5 0-17-15,-2 0 14 16,-5 0 2-16,-6 16 0 16,-2 3-16-16,0 2 8 15,-10 1 7-15,-11-5 2 16,-4 2 10-16,-4-3-8 16,-2-2 1-16,0-3-3 0,6 1-15 15,8-9 2-15,5-3-72 16,10 0-94-16,2-3-70 15,2-23-386-15</inkml:trace>
  <inkml:trace contextRef="#ctx0" brushRef="#br1" timeOffset="57470.81">29208 5617 518 0,'0'0'94'16,"0"0"-79"-16,0 0-1 0,0 0 8 15,0 0-7-15,0 0-13 16,0 5-2-16,0-5 16 16,0 2-2-16,0-2 50 15,0 0-22-15,0 0-8 16,0 0 11-16,0 0-45 15,0 0 8-15,0 0-8 16,0 0 7-16,0 0-1 16,0 0-6-16,0 0 0 15,0 0 6-15,0 0 2 16,0 0-7-16,0 0 2 16,-2-6 8-16,-3-2 0 0,-3 2 15 15,4 1-6-15,0 2 29 16,0 3-48-16,2 0 12 15,-2 0-13-15,-5 0-10 16,-1 0 3-16,0 10 2 16,-3 8 5-16,1 3-2 15,1 0 8-15,5 2 4 16,-1-3 8-16,2 2-16 16,3 0 20-16,2-2-22 15,0-4 0-15,0-4 1 16,0-4-1-16,0-6-3 15,4-2 3-15,12 0 30 16,-1-8 18-16,6-11-40 16,-5-2-4-16,-6 3 21 15,1 2-17-15,-1 4 7 0,-4 6-6 16,1 2-6-16,-1 1 3 16,2 3-6-16,0 0-3 15,-1 5-9-15,-1 8-16 16,-1 6 28-16,2-5-13 15,2-2 10-15,1-6-16 16,7-4-42-16,0-2-5 16,3 0 19-16,-2-14-106 15,0-9 3-15,-7-6-40 16,0-3-36-16,-2-3 153 16,-7 1 73-16,2-1 77 15,-4-4 116-15,3 5 1 16,2 1-39-16,-3 12-18 0,0 5-49 15,0 7 6-15,-2 9-33 16,0 0-52-16,0 0-1 16,0 0-8-16,0 0-7 15,0 11-1-15,0 13 8 16,0 10-1-16,0 4 1 16,0 8 0-16,0 2 7 15,9-2 2-15,-3-2-6 16,4-7-3-16,-4-13 6 15,-1-8-7-15,-5-9 1 16,2-4 0-16,-2-3 13 16,6 0-4-16,6 0 0 0,3-15 20 15,4-8-24-15,1-3 3 16,-1 2-8-16,2 0-6 16,-6 8-6-16,1 4 4 15,-3 6 5-15,-1 3-25 16,-2 3 28-16,-3 0-10 15,-3 4 10-15,-4 10-13 16,0 5 5-16,0 1 4 16,0-3 4-16,0 0 0 15,-11-5 5-15,-2-2 31 16,-3-3-24-16,3 0 4 16,-1-3 15-16,4-3-20 15,-4 4-9-15,7-5-2 0,3 2 6 16,4-2-4-16,0 0-2 15,0 0 0-15,0 0-14 16,0 0 2-16,0 0 5 16,0 0-8-16,6 0 5 15,11 0-2-15,7-7 12 16,2-5 0-16,11-8-8 16,-2 3 16-16,-2-1-9 15,-8 2 1-15,-5 2 0 16,-9 0 3-16,-2 0-3 15,-3 2 0-15,-3-1 16 16,-3-1-12-16,0 2 15 0,0 1-14 16,0 2 1-16,0 6 2 15,0 3-8-15,0 0 0 16,0 0-9-16,0 0 5 16,0 0 3-16,0 0-6 15,2 5 7-15,3 17 7 16,2 4-1-16,1 1-3 15,3-1 10-15,1-6-6 16,-4-5-7-16,-1-4 0 16,0-8-51-16,0-3-10 15,-1 0-170-15,1-21-59 16</inkml:trace>
  <inkml:trace contextRef="#ctx0" brushRef="#br1" timeOffset="57638.76">29819 5298 610 0,'0'0'550'0,"0"0"-427"16,0 0-56-16,0 0-55 15,0 0-10-15,0 0-4 16,-20-39-58-16,33 50-95 16,5 7 17-16,0-2-168 15,-2-4-156-15</inkml:trace>
  <inkml:trace contextRef="#ctx0" brushRef="#br1" timeOffset="59037.34">30155 5559 504 0,'0'0'332'15,"0"0"-279"-15,0 0-15 16,0 0 36-16,0 0-51 15,0 0 13-15,0 12-1 16,0-12-17-16,0-9 25 16,2-12-32-16,-2-9 10 15,0-2-2-15,0-3-11 16,0 3-8-16,0 0 0 16,0 0 0-16,0 6 2 15,0 2-2-15,0 5 0 0,0 7-1 16,0 4 3-16,0 6-2 15,-2 1 0-15,2 1-3 16,0 0-6-16,-2 0-7 16,-4 10 13-16,-1 12-12 15,1 6 26-15,-2 5-11 16,6 6 9-16,2 3-6 16,0 7 22-16,0-3-25 15,0 5 0-15,12-3 5 16,5-6-2-16,1-4-3 15,-1-11 0-15,0-9 7 16,-5-10-18-16,-2-8 5 0,-3 0 2 16,1-4-17-16,2-20 5 15,1-6-7-15,-1-5 0 16,-2 2 8-16,-4 2 5 16,-2 5 15-16,-2 6-5 15,0 8 36-15,0 7-34 16,2 2 25-16,1 3-27 15,-3 0 1-15,2 0-9 16,-2 0-8-16,2 14 16 16,2 0 4-16,3 2 3 15,2-2-7-15,2 0 0 16,2-5 9-16,1-4-9 16,1-5 1-16,3 0-1 15,1 0 11-15,-4-14-11 0,3-9-4 16,-3-8-20-16,1-3 24 15,-1-5-2-15,1-2 2 16,-5-5 0-16,-4-6-1 16,-2-4 10-16,-5 1-9 15,0 10 21-15,0 11-17 16,0 15 15-16,0 9-19 16,0 6 0-16,0 4-4 15,0 0-1-15,0 0 5 16,0 0-14-16,0 0 2 15,-5 19 0-15,-4 4 12 16,0 7 0-16,1 10-6 16,0 9 15-16,6 5-9 0,2 4 0 15,0 2 5-15,0 1 1 16,0-10-6-16,2-5 0 16,12-12-8-16,-1-13-2 15,-1-11 6-15,1-10-16 16,0 0 20-16,-2-12-17 15,2-10 17-15,-4 0 0 16,-4 0-3-16,0 3-1 16,-5 7 4-16,0 5 1 15,0 4 4-15,2 3 3 16,2 0-8-16,3 0-28 16,4 12 26-16,0 6-12 0,4-2 14 15,-1-1 3-15,-3-3 3 16,1-3 7-16,-4-3-13 15,1-6 0-15,3 0 13 16,1 0-13-16,3-1 23 16,-1-18-14-16,-1 0-3 15,-6-6 7-15,-1-1-11 16,-5 2-2-16,-2 4 36 16,0 8-28-16,0 8 15 15,0 4-23-15,0 0-7 16,2 4 6-16,0 25-32 15,-2 8 33-15,0 9-2 16,0 7 7-16,3 5-5 0,1 5 0 16,1 6 6-16,2-3 3 15,-3-4-8-15,0-2-1 16,1-3 0-16,-5-8 8 16,0-10-8-16,0-7 0 15,0-10 4-15,-5-10 12 16,-1-6-1-16,-1-6 12 15,0 0 18-15,-2 0-33 16,-4-2 28-16,-1-14-20 16,-1-8-19-16,1-6 22 15,1-6-21-15,3-6-2 16,0-4 0-16,6 0 6 0,-1-2-7 16,3 2 1-16,0 1-33 15,0 1 5 1,-6 2-81-16,2-4-212 0,-5-5 238 15</inkml:trace>
  <inkml:trace contextRef="#ctx0" brushRef="#br1" timeOffset="59235.87">30489 5336 974 0,'0'0'277'0,"0"0"-198"15,0 0-67-15,0 0 20 16,0 0-28-16,0 0 6 16,0 0-20-16,170-120-14 0,-161 120-76 15,-9 0-121-15,0 5-157 16,-11 2-220-16</inkml:trace>
  <inkml:trace contextRef="#ctx0" brushRef="#br1" timeOffset="59391.78">30489 5336 596 0,'-133'-91'605'0,"133"91"-520"16,0 0-52-16,0 0-33 16,0 0-2-16,0 0-20 0,-29 25-249 15,9-9-167 1</inkml:trace>
  <inkml:trace contextRef="#ctx0" brushRef="#br1" timeOffset="61925.07">18796 7351 51 0,'0'0'260'15,"0"0"-72"-15,0 0-67 16,0 0-31-16,0 0 16 16,0 0-22-16,0 0-28 15,-42-16 25-15,42 16-41 16,0 0-5-16,0 0 10 15,2-7-34-15,20-6 11 0,9-7 13 16,11-8-31 0,6-4 3-16,-4-3-7 0,0-1 0 15,-8-1-5-15,-4 0-42 16,-6 6 24-16,-8 3-2 16,-4 5 8-16,-8 5 10 15,-4 4 10-15,-2 2-3 16,0 4 0-16,0 2 11 15,0 2-9-15,0 2 4 16,0 2-5-16,0 0 10 16,0 0-11-16,0 0-3 15,0 0 3-15,-4 0-18 16,-6 9 18-16,4 12 0 16,-3 1 0-16,3 10-3 0,-2 9 5 15,2 10-2-15,4 10 6 16,2 8 1-16,0 6 9 15,0 6-3-15,6-4-13 16,8 0 28-16,1-6-28 16,1-11 7-16,3-5 4 15,0-11-8-15,-1-14 8 16,-3-10-6-16,-1-10 1 16,-7-7 12-16,-3-3-17 15,0 0 16-15,-2-23-2 16,-2-9-8-16,0-5-7 15,0-4 0-15,-4-5-7 16,-16-4 2-16,-6-2-11 0,-5 4 7 16,0 3 7-1,-2 11-5-15,5 12 7 0,6 8 0 16,8 8 0 0,7 6-2-16,7 0 4 0,0 0-2 15,0-4 0-15,23-2-6 16,8-4 6-16,2-6 0 15,5-2 0-15,3-6 3 16,-3-5-3-16,1 0 0 16,-7 0-1-16,-6 2 9 15,-5 5-8-15,-8 8 0 16,-7 5 2-16,-4 7-6 0,1 2 4 16,-3 0-9-16,5 0 6 15,1 18-12-15,1 7 15 16,1 4 0-16,2 2 0 15,-4-2-1-15,3 3 1 16,3-6 0-16,-4-5 0 16,3-7 4-16,1-8-4 15,1-6 0-15,3 0 4 16,-1-6 12-16,-4-14-12 16,1-7-4-16,-6-2 0 15,-6-3-10-15,0-4 8 16,0-2 1-16,-2-1 1 15,-18 3-9-15,-2 7 9 16,0 10 0-16,1 9-2 16,4 10 1-16,-1 0 0 0,5 18-6 15,-1 12 7 1,5 7-10-16,7 1 10 0,2 1 0 16,0-2 0-16,2-5 5 15,13-6-6-15,8-6 1 16,-1-8 0-16,5-10 8 15,2-2 0-15,-2 0-8 16,-1-16 9-16,-3-12-1 16,-1-4-7-16,-2-1-1 15,-4-6 0-15,-4 3 6 16,0 4-5-16,-5 3-1 16,-3 8 0-16,-2 4 6 0,0 9-6 15,-2 4 0 1,0 4 4-16,0 0-9 0,0 10-12 15,0 13 17-15,-8 1 0 16,-1 3 2-16,3 0-3 16,2-1 1-16,4-2-9 15,0-2 7-15,10-5-27 16,10 0-16-16,4-2 18 16,1-2-18-16,-3 0 12 15,-4-4 1-15,-4-1 28 16,-8-4-5-16,-4 0 10 15,0 0-1-15,-2-1 24 16,0 2-18-16,0 4 27 0,3 3 1 16,3-1-1-16,2-1 4 15,-2-2-32-15,0-2 14 16,1-4 2-16,3-2-16 16,-2 0 28-16,7 0-13 15,6-12-19-15,-1-8 8 16,5-2-9-16,4 0-44 15,2 0-121-15,2-1-228 16</inkml:trace>
  <inkml:trace contextRef="#ctx0" brushRef="#br1" timeOffset="65922.73">20541 7104 116 0,'0'0'202'16,"0"0"-22"-16,0 0-88 16,0 0-13-16,0 0-10 0,0 0-54 15,11-5 1-15,-11 6-11 16,5 12 9-16,-1 1 21 15,-2 0-24-15,3-2-9 16,0-2 6-16,-3-2-4 16,0-4-4-16,0-2 0 15,-2-2 6-15,0 0 8 16,0 0 35-16,0 0 8 16,0 0 22-16,0-9-78 15,-4-6 5-15,-3-4-6 16,0 2 6-16,-2-4-1 15,1 5-5-15,-2 0 0 16,1 6 1-16,3 4 11 0,-1 4-12 16,3 2 27-1,-1 0-22-15,1 0-5 0,-5 4 0 16,-4 16 0-16,-3 9 1 16,1 3 11-16,3 3-11 15,1 3 19-15,5-2-16 16,6-1 21-16,0-3-17 15,0-4-4-15,6 0 12 16,11-5-11-16,2-9-5 16,3-3 6-16,3-9-1 15,-1-2 10-15,0 0-14 16,1-18 1-16,4-10 1 0,0-4 0 16,-2-1-3-1,-5-4 0-15,-2 5 6 0,-4 6-6 16,-7 6 0-16,-3 6 0 15,-4 7-2-15,-2 5 3 16,0 2-2-16,3 0-6 16,-3 4-13-16,0 17 12 15,0 5 8-15,0 2 0 16,0-1-5-16,0-1 7 16,0 1-2-16,0-3 0 15,11-4 4-15,0-4-3 16,2-6-1-16,-1-4 0 15,-1-5 6-15,-5-1 0 0,4 0-6 16,0-9 0 0,4-15-7-16,-5-4 4 0,0-6-25 15,-5-1-10-15,-4 0 36 16,0 0-28-16,-2 3 19 16,-15 5 5-16,-4 8 6 15,-1 14 7-15,2 5-7 16,0 0 1-16,-1 19-12 15,6 11 6-15,1 8 2 16,4 1 3-16,5 0 0 16,5 2 18-16,0-7-18 15,0-5 2-15,5-6-4 16,7-7 9-16,2-8-7 16,4-4 9-16,-2-4-7 0,1 0 13 15,6-12-11 1,-1-13-3-16,3-8-2 0,2-3-18 15,-4-2 16-15,0 3 0 16,-3 10 6-16,-7 4 0 16,-1 12 2-16,-5 5 0 15,-3 4 23-15,0 0-28 16,0 0 0-16,6 12-1 16,-1 12 2-16,-1 2 29 15,-1 4-30-15,0 0 4 16,-2 0 2-16,-1-6 0 15,0-4-6-15,1-8 0 16,-5-4 4-16,2-6 1 0,-2-2-5 16,0 0 0-16,0 0 26 15,0-20-22-15,6-8-5 16,4-4 1-16,5-3 0 16,1 3 2-16,1 0-2 15,1 6 0-15,-1 9-8 16,-7 7 12-16,1 3-8 15,-1 7 1-15,0 0 2 16,-1 3-10-16,5 16 11 16,-1 5 0-16,-2 5 18 15,5-1-9-15,-1-2-7 16,1-5-2-16,-3-7 6 0,1-2 1 16,-3-3-7-16,-2-7 0 15,0-2 11-15,2 0-2 16,0-8-4-16,2-16-5 15,0-7 7-15,1-6-15 16,-3-4 8-16,-1-1-2 16,-4 1-10-16,-2 0 3 15,-1 3 9-15,1 4 0 16,-2 5 2-16,2 4-2 16,2 7 0-16,-2 6 0 15,-2 6-2-15,0 4 9 16,-2 2-7-16,0 0 0 15,0 0-8-15,0 0 2 16,0 0-19-16,0 8 25 16,0 8-9-16,-2 2 14 0,-2 3-5 15,-1 5 0-15,0 9 5 16,5 9 14-16,0 9-19 16,0 7 3-16,0 2 16 15,0-1-10-15,10-2-5 16,3-3 4-16,-2-8-5 15,5-5 13-15,-3-11-16 16,3-8 0-16,-3-12 4 16,-4-8 6-16,2-4-10 15,-2 0 9-15,2-3-5 16,0-15 12-16,-2-4-16 16,-5-1 0-16,-4-5-8 15,0-6 8-15,0-4-1 0,-19-7-2 16,-8 1 3-16,-4 4-5 15,0 8 5-15,4 8 0 16,8 13-7-16,9 4 18 16,7 5-11-16,3 2 0 15,0-2 0-15,0 0-11 16,11-3 5-16,10-4 6 16,3-3-1-16,1-2 5 15,-1-2-4-15,-2 0 0 16,-1-2 2-16,-4 1-5 15,-1 1 3-15,-1 2 0 16,-3 3-5-16,-1-2 7 16,-5 8-2-16,-1 0 0 15,-2 3 2-15,-1 2-1 0,-2 0-1 16,0 0 0-16,0 0-9 16,2 0-6-16,0 0 12 15,0 12 3-15,3 6 0 16,-3 2-4-16,-2 2 4 15,2 4 0-15,-2 3-6 16,4-5 10-16,1 0-4 16,2-6 0-16,-1-2 4 15,1-6 1-15,-1-4-5 16,4-6 0-16,-1 0 7 0,4 0-4 16,1-20-6-16,1-5 2 15,-4-3-2-15,0 1-11 16,0-5 14-16,1-3 0 15,-1 7-6-15,2 2 12 16,-4 9-6-16,0 6 0 16,-5 5 0-16,0 4-5 15,-1 2 5-15,2 0-4 16,1 0-7-16,1 14-5 16,-1 6 14-16,-2 7 2 15,4 2 0-15,-4 4 15 16,5-2-15-16,0-4 0 15,2-6 7-15,0-4 2 16,-2-9-9-16,0-6 3 16,0-2 1-16,2 0 20 0,0-10-24 15,5-16 0 1,2-5 1-16,2-5 6 0,0 0-7 16,2 0 0-16,-1 3 0 15,-2 5-9-15,-3 8 9 16,-5 8 0-16,-3 7-6 15,2 5-1-15,3 0 2 16,3 2 1-16,-1 16 2 16,1 2-9-16,-7 3 11 15,-3-2 0-15,-3 1-6 16,-3-2 7-16,0-1-1 16,0-5 0-16,-9-3 8 15,-2-7-7-15,-3-1-1 16,3-3 0-16,3 0 15 0,-2-7-6 15,4-12-6-15,4-2-3 16,-1 5 6-16,3 3 20 16,0 2-24-16,0 5 2 15,0 2 5-15,5 2-4 16,3 2-5-16,4 0 0 16,3 0 11-16,-1 0-6 15,1 0-5-15,-1 5 0 16,1 6-3-16,-1 4 5 15,-1-1-3-15,0 1 1 16,-1-1 0-16,-1-1 3 16,-5-6-3-16,2-2-6 15,-4-5 4-15,-2 0-29 0,0 0 31 16,5 0-1 0,1-7 2-16,8-12-18 0,3-8 16 15,-2 1 1-15,3 0-5 16,0 5-1-16,-6 1 6 15,-4 11 0-15,-5 4 3 16,-5 5-8-16,2 0 5 16,1 0-17-16,-1 0 13 15,0 14-18-15,0 7 22 16,1 2 0-16,1 0 3 16,0 5-4-16,5 2 1 15,-2-2 0-15,0 1 0 0,-1-9 5 16,1-7-5-16,-1-4 0 15,0-5 1-15,-2-4-12 16,2 0-13-16,3 0 22 16,3-15-18-16,3-6 13 15,1-6-12-15,-3-2-8 16,1-1 6-16,-1 2 8 16,-3 3 13-16,2 7 0 15,-5 6 6-15,-1 6-2 16,-2 2 17-16,4 4-12 15,1 0 0-15,-3 0-5 16,5 0 4-16,1 8-8 16,-4 3 9-16,3 2 4 0,-1 1-13 15,0 1 1-15,-1-1 4 16,3 0 5-16,-1-5-9 16,0-3-1-16,0-2 6 15,-2-4 6-15,-1 0-12 16,2 0 0-16,-4-15-9 15,1-6 7-15,-5-3-30 16,-2 0 0-16,0 0 7 16,0-3-3-16,0 0 28 15,-11 5 0-15,1 6 6 16,-2 6 36-16,3 6-15 16,3 4-5-16,-2 0-19 0,0 0 3 15,-1 12-6 1,-2 6 0-16,-1 4 3 0,6 5 17 15,-1-1-16-15,5-1 0 16,2-1-4-16,0-2 3 16,0-3-3-16,11-7 0 15,0-5 5-15,3-4-10 16,-3-3 16-16,0 0-11 16,2 0 9-16,0-8-8 15,3-13-2-15,5-4-13 16,0-4-20-16,-2 1 32 15,-1 4-14-15,-5 4 16 16,-3 8-2-16,-2 2 8 0,-4 8-6 16,-2 2 18-1,3 0-14-15,-1 0-8 0,3 14 14 16,-1 8-10-16,4 4 2 16,-4 2 10-16,1-2-12 15,-1-2 0-15,-3-3 5 16,-1-6-3-16,0-4-1 15,1-5-1-15,-3-5 1 16,0-1 11-16,2 0-9 16,2 0 8-16,3-11-8 15,1-14-6-15,4 0-1 16,1-1 3-16,-1-1-5 0,1 5-2 16,-3 2 8-1,2 4 0-15,-3 6 0 0,-3 4 1 16,-1 2 1-16,2 4-2 15,2 0 0-15,-1 0 4 16,6 4-4-16,-5 12 0 16,4 3 7-16,-1 7 11 15,0-3-18-15,2-1 6 16,-1-4-2-16,3-3 2 16,0-10-6-16,-3-5 1 15,0 0 3-15,-4 0-8 16,-5-10-17-16,-4-12-45 15,0-2-87-15,-6-6-208 16</inkml:trace>
  <inkml:trace contextRef="#ctx0" brushRef="#br1" timeOffset="66106.65">22799 6784 101 0,'0'0'1036'0,"0"0"-966"16,0 0-63-16,0 0-7 15,0 0-116-15,0 0-103 16,0 0-219-16</inkml:trace>
  <inkml:trace contextRef="#ctx0" brushRef="#br1" timeOffset="68038.1">23887 6840 11 0,'0'0'27'0,"0"0"-5"16,0 0 8-16,0 0-16 15,0 0-2-15,0 0 4 16,5 7-16-16,-5-5 2 16,0-2 48-16,0 0 70 15,0 0 80-15,0 0-25 16,0 0-46-16,0 0-27 16,2-2-46-16,0-3 25 15,0 3-13-15,0-1-37 16,-2 3 6-16,0 0-37 15,2 0 11-15,0 0-22 16,6 10 2-16,-4 15 9 16,3 5-1-16,-3 4 13 0,3 0-12 15,-2 0 0-15,-3-6 2 16,2-8-1-16,-2-6-1 16,1-6 0-16,1-8 6 15,0 0 2-15,6 0 5 16,7-17-3-16,1-15-7 15,4-3 6-15,-2 1-8 16,-4-2-1-16,-1 6 0 16,-3 5 4-16,-5 9-6 15,-3 7 2-15,-4 5 0 16,2 4-6-16,0 0 6 16,3 0-2-16,1 0-1 0,2 6-19 15,-2 12 22-15,-2 2-5 16,-1 4 5-16,-1-1-9 15,0-4 9-15,2-3 0 16,4-4 0-16,-4-4 6 16,0-4-6-16,1-2 0 15,-5-2 2-15,2 0 22 16,6-2-21-16,4-17 4 16,5-7-7-16,-1-3 7 15,5 0-13-15,-6 4 6 16,1 3 0-16,-3 8-2 15,-4 4 2-15,0 5 0 16,-4 5 0-16,-3 0-13 0,2 0 8 16,2 18-2-16,3 4 7 15,-1 5 28-15,0-1-28 16,-1-2 13-16,4-2-8 16,-2-4 4-16,2-4-5 15,-3-4-4-15,2-4 2 16,-3-4 10-16,1-2-6 15,4 0-6-15,-1 0 0 16,2-10-15-16,3-4 14 16,4-2-16-16,2-2 1 15,5 0 6-15,2-4-8 16,2-1 18-16,0 4-2 0,-6 3 9 16,-3 4-7-16,-7 4 1 15,-7 5 1-15,-4 1 33 16,-2 2-33-16,-2 0-3 15,5 0 1-15,-3 10 0 16,2 11 18-16,0-4-18 16,4 6 5-16,0-2-2 15,1 0-1-15,0-1-2 16,0-6 0-16,-2-4 6 16,-3-3-4-16,-2-4-2 15,0-3 0-15,-2 0-11 16,0 0 17-16,0 0-6 15,0-17 0-15,0-2-49 0,0-3 30 16,0 0-23 0,0-2-12-16,-4 4 36 0,-7-1-20 15,0 6 24-15,2 7 12 16,0 1-1-16,-3 7 0 16,2 0 3-16,-3 10-4 15,-3 17 4-15,1 4 5 16,1 6 10-16,3-1-3 15,3-5-7-15,6-2 0 16,2-9-5-16,0-6 4 16,0-6-12-16,12-8-11 15,1 0 19-15,-1 0 12 16,-1-10-12-16,-1-10 3 16,2-1-3-16,-1-4-20 0,0 4 20 15,3 2-23-15,-4 3 20 16,0 4 1-16,-1 8 4 15,-1 4 12-15,1 0-10 16,0 0 1-16,4 10 17 16,1 10-9-16,1 1 11 15,6 0 12-15,0-1-22 16,2-6 10-16,-1-4-22 16,-3-6 0-16,-2-4 16 15,-3 0-17-15,-1-2 7 16,-2-18-8-16,-2-4-4 15,0-4-8-15,-1-2-12 16,0-6 24-16,-2-4-7 0,-1-2-3 16,-3-4 10-16,0-3 0 15,-2 7 3-15,2 4 11 16,0 8 0-16,1 10 1 16,-1 8 27-16,0 6-24 15,0 4 8-15,-2 2-7 16,0 0-17-16,0 0 0 15,0 0-2-15,3 0-8 16,-1 16 0-16,5 14 12 16,-1 8-4-16,5 7 0 15,1 4 8-15,1 0-6 16,1-3-2-16,-4-6-11 16,1-10 4-16,-1-7-63 15,-4-4-44-15,-1-6-11 0,-3-10-94 16,-2-3-93-16,0 0-102 15</inkml:trace>
  <inkml:trace contextRef="#ctx0" brushRef="#br1" timeOffset="68243.98">24944 6803 571 0,'0'0'330'15,"0"0"-170"-15,0 0-38 16,0 0-31-16,0 0-72 15,0 0 15-15,98-46-15 16,-54 29-10-16,-7 1-9 16,-12 3 0-16,-4 1-13 0,-9 7-3 15,-6 2-76-15,-2 3-95 16,1 0-104-16,-3 3-264 16</inkml:trace>
  <inkml:trace contextRef="#ctx0" brushRef="#br1" timeOffset="69635.13">25086 6886 344 0,'0'0'180'0,"0"0"-23"0,0 0-37 16,0 0-19-16,0 0-26 15,0 0-60-15,-2-3 2 16,2 3 0-16,0 0-16 16,0 0 14-16,0 0-15 15,0 7 0-15,0 5 29 16,7 2-28-16,4 0 15 16,4-3-16-16,3 1 9 15,3-5 8-15,-2-2-17 16,-1-3 0-16,-2-2 17 15,-5 0-5-15,-2 0-6 16,2 0 32-16,1 0-16 0,3-14 27 16,3-1-40-1,2-5 0-15,0-3 6 0,-2 0-9 16,-5-2-6-16,-1 3 0 16,-6 2 3-16,-2 6-4 15,-4 5 5-15,0 2-3 16,0 3 13-16,0 3-8 15,0 1-6-15,0 0 0 16,0 0 0-16,0 0-11 16,0 0-4-16,0 0 6 15,0 4-10-15,-4 6 22 16,-2-1-3-16,-2 1 0 0,8 1 1 16,0-3-7-16,0-5 6 15,5 1 0-15,15-4-10 16,5 0 11-16,-1 0-5 15,1-1 0-15,-3-7-1 16,2 0-10-16,-3 1 15 16,-8 4 0-16,-4 3-13 15,-7 0 10-15,-2 0-13 16,0 8-22-16,0 11 38 16,0 8 10-16,-4-1-10 15,-1 1 0-15,5 0 2 16,0-3 5-16,0-6-7 15,0-6 0-15,12-6 7 16,-2-3 13-16,1-3-19 16,1 0 2-16,-1-7 20 0,-2-9-16 15,2-7-7-15,-2 0 0 16,-1-1 10-16,2-2-10 16,-4 0 0-16,-1 0 0 15,1 3-8-15,0 4 16 16,-2 4-8-16,0 5 0 15,-2 5 4-15,0 3-7 16,-2 2 3-16,0 0 0 16,0 0-12-16,0 0-7 15,0 0 11-15,0 0 3 16,3 10 5-16,1 8 19 16,5 3-19-16,7 5 6 0,2 1 5 15,3-3 0-15,6-4-11 16,0-6 0-16,0-7 2 15,-4-4 18-15,-6-3-19 16,-3 0-1-16,-3 0 11 16,5-10-5-16,3-9-6 15,1-2 0-15,1 3 5 16,-6 4-10-16,-4 1 5 16,-4 8 0-16,-3 1-6 15,-4 4 4-15,0 0-7 16,0 0-8-16,0 12 14 15,0 10-9-15,-8 4 12 16,-4-2 0-16,3 0-4 0,3-6 9 16,2-2-5-1,-2-6 0-15,6-6 4 0,0-4-2 16,0 0-2-16,0 0 0 16,0 0 23-16,0-4-18 15,0-15-10-15,14-4 1 16,6-3 4-16,0-4-18 15,1 0 18-15,-2 0 0 16,-1 2-12-16,-5 3 16 16,-3 7-4-16,-4 3 0 15,-4 2 3-15,0 9-11 16,-2 2 8-16,0 2-23 16,0 0 9-16,0 0-42 15,0 0 32-15,0 8 20 0,0 3 4 16,0 1 5-16,0 2-2 15,7 2 14-15,3 3 21 16,3 2-33-16,-1 1 3 16,2-5-8-16,-1-1 8 15,3-7 2-15,-1-8-10 16,2-1-30-16,-2 0-19 16,-6-17-100-16,-4-12-97 15,-5-4-59-15</inkml:trace>
  <inkml:trace contextRef="#ctx0" brushRef="#br1" timeOffset="69798.03">25775 6563 788 0,'0'0'258'0,"0"0"-229"15,0 0-24-15,0 0 11 16,0 0-16-16,0 0-111 15,-6 3-313-15</inkml:trace>
  <inkml:trace contextRef="#ctx0" brushRef="#br1" timeOffset="70422.32">26489 6650 130 0,'0'0'163'0,"0"0"-22"16,0 0 8-16,0 0-24 15,0 0 17-15,0 0-55 16,4-3 0-16,3-11-66 16,4-2-18-16,5 3 34 0,1-4-37 15,3 5 0-15,1 2 1 16,-6 2 9-16,-1 4-10 15,-1 4 0-15,-5 0 4 16,2 0-20-16,-4 13 13 16,-1 11-11-16,-5 10 12 15,0 4 2-15,0 2 10 16,-3 1 16-16,-9-2-9 16,-5-4 26-16,5 0-42 15,-5-4 4-15,5-2-5 16,-2-3-33-16,3-2-59 15,2-2-96-15,7-6-186 0</inkml:trace>
  <inkml:trace contextRef="#ctx0" brushRef="#br1" timeOffset="70667.33">26664 7122 547 0,'0'0'224'0,"0"0"-187"16,0 0 0-16,0 0 27 16,0 0 1-16,0 0-21 15,56 0 62-15,-44-16 3 16,-10 5-60-16,-2-2 20 16,0 3-22-16,-4 7-22 0,-10 0-25 15,1 3-42-15,3 0-40 16,8 0-225-16,2 0-206 15</inkml:trace>
  <inkml:trace contextRef="#ctx0" brushRef="#br1" timeOffset="42475.95">13704 12262 38 0,'0'0'41'15,"0"0"-28"-15,0 0 12 16,0 0 22-16,0 0-7 15,0 0-1-15,0 0 9 16,-2 0 16-16,2 0 30 16,0 0 12-16,-2 0-34 0,2 0 8 15,0 0-36 1,0 0 5-16,0 0 11 0,0 0-46 16,24 0 33-16,19-2-19 15,20-6-22-15,14 0-1 16,19-1-5-16,11-2 0 15,4 3-1-15,-6 1 7 16,-15 4-6-16,-22 1 0 16,-18 2-8-16,-21 0 0 15,-12-3 7-15,-9 3 1 16,-6 0 0-16,-2 0-9 16,0 0 9-16,0 0 0 0,0 0 1 15,0 0 24 1,0 0-23-16,0 0-2 0,0 0 0 15,0 0-6-15,0 0 5 16,0 0 1-16,0 0 0 16,0 0-2-16,0 0 2 15,0 0 0-15,0 0-5 16,0 0 10-16,0 0-5 16,0 0 0-16,0 0 1 15,0 0 2-15,0 0 2 16,0 0-5-16,0 0 0 15,0 0 5-15,0 0-5 16,0 0 0-16,0 0 4 16,0-5 13-16,0-2-15 15,-10 0-2-15,-1-3 0 0,1 0 1 16,0-2-1 0,1 0 0-16,1 2 4 0,3-1 0 15,0 4-3-15,5 1-1 16,0 3 0-16,0 3 6 15,0-1-10-15,0 1 4 16,0 0-1-16,0 0-10 16,0 0 4-16,0 0-15 15,0 0-6-15,0 0 8 16,8 4 20-16,4 6 0 0,7 2 4 16,0 0-2-1,1-4-2-15,-3 1 0 0,-7-1-12 16,-5 1 12-16,-5 1-2 15,0 6-28-15,-5 0 30 16,-24 5 10-16,-10 6-10 16,-4-1-2-16,1 4-81 15,15-4-126-15,16-10-269 16</inkml:trace>
  <inkml:trace contextRef="#ctx0" brushRef="#br1" timeOffset="43855.16">15018 12082 81 0,'0'0'83'15,"0"0"-36"-15,0 0-7 16,0 0 15-16,0 0-15 16,0 0-23-16,0 0-16 15,0-9-1-15,0 9 0 16,0 7 4-16,-14 6 34 16,-1 2-1-16,-2 0-2 0,0 3-12 15,1-1 27 1,3-3-41-16,4-4-1 0,4-1-3 15,3-2 2-15,2-4-7 16,0 2 0-16,0-3 5 16,4-1 17-16,15 2-14 15,1-3 1-15,2 2-9 16,2 2-1-16,-3 2-2 16,3 0-1-16,-4 4-3 15,2 2-2-15,-3 0 4 16,-9 0 5-16,-1-2-1 15,-5-3-12-15,-4-2-1 0,0-1-2 16,0 2 16-16,-6 0 17 16,-11 0-11-16,-2 0 3 15,1 0-5 1,3-4 5-16,1 1-9 0,3-3 0 16,3 0 5-16,1 0 30 15,2 0-29-15,5 0 11 16,0 0 20-16,0 0-34 15,0 0 1-15,0 0-4 16,0 0 0-16,0 0-2 16,0-3-34-16,0 1-44 15,0 0-40-15,0 2 1 16,2-4-47-16</inkml:trace>
  <inkml:trace contextRef="#ctx0" brushRef="#br1" timeOffset="44426.01">14977 12166 61 0,'0'0'100'15,"0"0"-25"-15,0 0 19 16,0 0-24-16,0 0-29 16,0 0-3-16,33-15-38 15,1 15 0-15,8 0 1 16,3 0 0-16,2 0-2 15,-3 0-19-15,-5 0 12 16,-10 3-2-16,-10-2-3 16,-5-1 12-16,-8 3-7 0,-3-3 4 15,-3 0 0-15,0 0 4 16,0 0 0-16,0 0 28 16,0 0-21-16,0 0-5 15,0 0 2-15,0 0-2 16,0 0-4-16,0 4-3 15,-3 4 5-15,-5 2-5 16,-2 1 5-16,-1 6 0 16,1 1 0-16,2 3 9 15,4-2-3-15,2 1 11 16,2-1-14-16,0-6 13 16,2-1-11-16,18-3 14 0,7-8 70 15,9-1-54 1,6 0-1-16,1-8-31 0,-8-8 0 15,-4 0 7-15,-10-2-10 16,-11-2 0-16,-5-2 11 16,-5-4-3-16,0 1 24 15,-7 4-10-15,-11 4-22 16,-1 6 40-16,0 2-40 16,6 6 0-16,-1 3-5 15,4 0-3-15,-1 0-27 16,-1 1-50-16,3 13-52 15,3 1-21-15,4-3-72 16</inkml:trace>
  <inkml:trace contextRef="#ctx0" brushRef="#br1" timeOffset="44728.84">15682 12186 104 0,'0'0'25'0,"0"0"-25"15,0 0-12-15,0 0 8 16,0 0 4-16,0 0 6 0,57 3 17 16,-37-3-20-1,-1 0 34-15,-9 0 60 0,-3 0-21 16,-7 0 3-16,0 0 16 15,0-2-23-15,-17 2-72 16,-17 0-14-16,-4 0 0 16,0 0-31-16,7 4-57 15,11 5-24-15,11-1-52 16</inkml:trace>
  <inkml:trace contextRef="#ctx0" brushRef="#br1" timeOffset="45071.64">16139 11979 365 0,'0'0'137'0,"0"0"-74"0,0 0-13 16,0 0-21-16,0 0-11 15,0 0-17-15,-20-28-1 16,15 28-10-16,-1 18-2 16,-6 12 12-16,-3 10 15 15,-6 10-13-15,-8 12 19 16,-8 13 30-16,-13 4-28 16,-6 6 8-16,2-4-26 0,0-7-3 15,9-10 12 1,9-10-14-16,12-12-34 0,8-9 7 15,10-13-67-15,6-11-76 16,0-9-73-16,24 0 6 16</inkml:trace>
  <inkml:trace contextRef="#ctx0" brushRef="#br1" timeOffset="45353.67">16074 12388 43 0,'0'0'132'0,"0"0"-65"16,0 0-47-16,0 0 7 15,0 0 26-15,0 0 17 0,-36 22-63 16,36-14 7-16,0-2 2 16,18-4 86-16,3-2 4 15,0 0-69-15,-5 0-16 16,-7-14 3-16,-5-1-24 15,-4-6-8-15,0 1 5 16,-2-2 1-16,-23 4-21 16,-8 4-78-16,-5 8-27 15,-1 6-23-15,-2 0-68 16</inkml:trace>
  <inkml:trace contextRef="#ctx0" brushRef="#br1" timeOffset="45762.44">15004 12584 147 0,'0'0'37'0,"0"0"-3"15,0 0 24-15,0 0-5 16,0 0 55-16,0 0-10 0,-27 0-52 16,27 0 9-16,20 0-19 15,11 0-14-15,11 0-12 16,16 0 10-16,14-5 20 16,13-3-40-16,7 3 3 15,1 3 1-15,-1 0 1 16,-8 2-10-16,-8 0 3 15,-20 0-22-15,-14 0 22 16,-18 0-24-16,-13 0 26 16,-9 0-11-16,-2 0-17 15,0 0 19-15,0 0-37 16,-2 0-69-16,-19 0 72 16,-8 7-50-16,-8 3-72 0,-3 0-42 15</inkml:trace>
  <inkml:trace contextRef="#ctx0" brushRef="#br1" timeOffset="46065.26">15089 12697 35 0,'0'0'81'16,"0"0"-22"-16,0 0 1 15,0 0 43-15,0 0 8 16,0 0-1-16,73 10-93 15,-8-10 31-15,11 0-31 0,4-10-7 16,0 0 34 0,0-2-21-16,-6 5 3 0,-11 0-15 15,-19 5-6-15,-13-2 20 16,-18 4-24-16,-5-1 33 16,-8 1 28-16,0 0-44 15,0 0 33-15,0 0-21 16,0 0-28-16,0 0-4 15,0 0-70-15,8 0-148 16,5 0-78-16</inkml:trace>
  <inkml:trace contextRef="#ctx0" brushRef="#br1" timeOffset="94155.83">7603 9252 31 0,'0'-3'12'0,"0"3"-5"15,0 0-7-15,0 0-6 16,0 0-25-16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2:42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3096 11642 47 0,'0'-20'123'16,"4"-4"-54"-16,-2 1 15 15,3-2-10-15,0 1 9 16,-1 4-21-16,-2 6 9 16,1 7-6-16,-1 0-20 15,-2 5 28-15,0 0-18 16,0 2-11-16,0 0-18 15,0 0-26-15,0 0 0 16,0 11-22-16,0 18 22 0,0 7 27 16,0 8-21-16,-9 2 4 15,-1 0 17 1,2-2-13-16,1-3 32 0,1-10-8 16,1-8-4-16,2-8 29 15,3-6-41-15,0-7 2 16,0-2 18-16,0 0-16 15,14 0 21-15,9 0-7 16,3-5-29-16,1-8 26 16,-1-1-36-16,-1 0 1 15,-4 0-2-15,-6 3 6 16,-5 4-6-16,0-1 0 16,-3 4-29-16,-5 1 17 15,2 1-53-15,-2 0-49 0,3-1-95 16,0-4-111-16,-1-2-279 15</inkml:trace>
  <inkml:trace contextRef="#ctx0" brushRef="#br0" timeOffset="373.84">3352 11621 59 0,'0'0'420'0,"0"0"-291"16,0 0 1-16,0 0-14 15,0 0-58-15,0 0 3 16,0-41-23-16,0 41-10 15,0 0-28-15,0 0-23 16,-9 10 16-16,-4 13 9 16,-1 4-2-16,3 4 8 15,5 1 0-15,2-2-3 16,4-2-4-16,0-4 3 0,0-7 11 16,0-5-15-16,8-5 0 15,5-7 12-15,1 0-1 16,1-7 64-16,-1-18-29 15,1-8-30-15,-6-5 13 16,-4 0-19-16,-5 2 4 16,0 7-2-16,0 8-4 15,0 7-5-15,-12 6-3 16,2 5-8-16,-4 3 2 16,-4 0-16-16,0 6-25 0,1 11-32 15,3 5-100 1,8-3-130-16,6-8-230 0</inkml:trace>
  <inkml:trace contextRef="#ctx0" brushRef="#br0" timeOffset="698.68">3546 11506 518 0,'0'0'146'0,"0"0"-129"15,0 0 54-15,0 0-41 16,0 0 34-16,0 0-5 16,31-50-42-16,-31 50 3 15,0 0-20-15,0 0 4 0,0 2-14 16,3 18 20-16,1 6 11 16,0 6 6-16,1 0-26 15,-3 1 10-15,-2-1-11 16,0-5 6-16,3-1 0 15,-3-4-4-15,0-4-2 16,0-4 0-16,0-3-1 16,0-8-13-16,0-1-61 15,0-2-61-15,0 0 35 16,0-2-71-16,0-17-332 16</inkml:trace>
  <inkml:trace contextRef="#ctx0" brushRef="#br0" timeOffset="1075.36">3593 11514 434 0,'0'0'236'16,"0"0"-110"-16,0 0-13 16,0 0-48-16,0 0-22 15,0 0 4-15,22-113-46 16,-6 104 22-16,4-2-15 16,-2 6-1-16,-1 1 1 15,-3 4-7-15,1 0 12 16,-3 0-26-16,-1 4 6 15,-5 13-1-15,-4 8 6 16,-2 3-12-16,0 4 14 16,-19 0 0-16,-8 1 3 0,-2-8 0 15,4-7-3 1,10-6 0-16,3-6-1 0,10-2 12 16,2-4-9-16,0 0 25 15,0 0 11-15,0 0 19 16,5 0-53-16,17 7 20 15,3 6-11-15,6 3-7 16,-2 2-6-16,0 0 0 16,-4 0-3-16,-6-6-16 15,-3-1-99-15,-3-11-50 16,-1 0-81-16,-1-13-258 16</inkml:trace>
  <inkml:trace contextRef="#ctx0" brushRef="#br0" timeOffset="1428.07">3918 11410 569 0,'0'0'154'16,"0"0"-8"-16,0 0-60 15,0 0-18-15,0 0-28 16,0 0-33-16,0-27-5 16,0 27-2-16,0 0 1 15,0 0 4-15,0 3 0 16,0 11-1-16,-2 8 19 15,-2 4-21-15,-1 6 8 16,3-1-7-16,2 1-1 0,0-3 15 16,0-3-14-1,0-6 1-15,0 0 21 0,0-6-24 16,13 1 13-16,1-6-6 16,1-1-6-16,4 1 16 15,4-6-13-15,4-3-5 16,2 0 13-16,2 0-13 15,0-12-1-15,-1-5-32 16,-4-3-60-16,-3-3 0 16,-10 3-65-16,-3 0-55 15,-10 0-182-15</inkml:trace>
  <inkml:trace contextRef="#ctx0" brushRef="#br0" timeOffset="1632.95">3923 11451 351 0,'0'0'215'0,"0"0"-104"16,0 0 11-16,0 0-9 15,0 0-109-15,0 0 45 16,68-14-33-16,-39 9-13 16,-2-5 8-16,-4 2-11 15,-7-1-63-15,-10 0-61 16,-6-1-97-16,0-3-98 15,-14 4 51-15</inkml:trace>
  <inkml:trace contextRef="#ctx0" brushRef="#br0" timeOffset="2311.03">3923 11451 124 0,'4'-109'190'16,"-4"109"-16"-16,0 0-31 0,0 0-4 16,0 0-112-16,0 0-25 15,58-24-4-15,-29 17-34 16,0 3-43-16,0 2-38 15,-2 2-46-15,-5-1 54 16,-2-3 53-16,-4 0 56 16,-7 1 33-16,-3-1 65 15,-1 4 49-15,-5-2-19 16,2 2-43-16,-2 0-18 16,0 0-52-16,0 0-15 0,0 0 0 15,3 2-1-15,-1 14 1 16,0 7 27-16,0 4-22 15,0 4 28-15,0 5-20 16,1 0-4-16,-3 3 5 16,0-2-6-16,0-5-5 15,0-8 4-15,0-6-6 16,0-8 17-16,0-4-18 16,0-4 0-16,0-2 12 15,0 0-11-15,0 0 64 16,0-16 5-16,-3-10-70 15,1-15 24-15,0 0-23 16,2-5-1-16,0 4 20 16,0 7-8-16,0 10 27 15,0 10-5-15,0 6-20 0,0 4 20 16,0 5-34-16,0 0 3 16,0 0-10-16,0 0-9 15,4 10 3-15,5 13 12 16,7 2 1-16,1 6 5 15,8-3-5-15,0 1 0 16,2-3-3-16,2-9 12 16,-7-2-9-16,-5-10 0 15,-5-5 0-15,-3 0 22 16,-3-2-20-16,1-24 3 16,2-8 7-16,-4-4-1 15,-3-4-5-15,0 0-6 16,-2 3 7-16,0 5-6 0,0 8-1 15,0 4 0-15,-4 7-10 16,-5 4 4-16,4 8-22 16,5 0-25-16,0 3-70 15,0 0-74-15,0 0-228 16</inkml:trace>
  <inkml:trace contextRef="#ctx0" brushRef="#br0" timeOffset="2693.82">4535 11175 486 0,'0'0'332'0,"0"0"-220"15,0 0-31 1,0 0-61-16,0 0 3 0,0 0-16 16,108-82-7-16,-83 82 0 15,-8 0 4-15,-3 0-11 16,-8 0 7-16,-1 10 0 15,-3 9-13-15,-2 2 4 16,0 7 4-16,0 4 5 16,-11 8 0-16,-7 2 33 15,3-2-23-15,-2-4 4 16,9-11 23-16,4-7-36 16,4-8 25-16,0-6 5 0,0 0-9 15,0-3 27 1,15 2-22-16,5-3-9 0,5 0 2 15,2 0-13-15,-4-7-7 16,2-2 0-16,-5-3-22 16,-1 2-5-16,-6 0-115 15,-3 0-9-15,-7 0-90 16,-3-1-168-16</inkml:trace>
  <inkml:trace contextRef="#ctx0" brushRef="#br0" timeOffset="2879.77">4672 11310 130 0,'0'0'303'16,"0"0"-48"-16,0 0-45 16,0 0-26-16,0 0-59 15,0 0-85-15,6-35-25 0,17 21-1 16,4 2-14-16,4-2 0 16,0 2 5-16,0 0-10 15,-2 2-41-15,-6 3-88 16,-8 2-25-16,-6 3-169 15</inkml:trace>
  <inkml:trace contextRef="#ctx0" brushRef="#br0" timeOffset="4164.52">3694 12194 289 0,'0'0'204'0,"0"0"-102"15,0 0-31-15,0 0-3 16,0 0 11-16,0 0-38 15,0 0-5-15,0 0-25 16,0 0-11-16,0 0 2 16,0 0-2-16,0 0 0 15,0 0-2-15,0 6 6 0,0 0 15 16,4-4-17-16,-2-1-1 16,0-1 24-16,-2 0-25 15,0 0 15-15,0 0 0 16,0 0-5-16,0 0 30 15,2 0-17-15,3-8-20 16,-5-6 8-16,0 3-6 16,0 1-5-16,0 4 9 15,0 4-3-15,0 2 19 16,0 0-25-16,-13 0-3 16,-3 10-2-16,-2 11-3 15,2 8 7-15,3 5 0 0,4 2 1 16,4 1 21-1,5-2-9-15,0 0-7 0,0-4 10 16,7-4-10-16,11-5 1 16,3-8 1-16,3-4 0 15,2-6 5-15,7-4 5 16,4 0-7-16,-2-23 22 16,3-7-31-16,-7-6 9 15,-6-4-10-15,-2 0 1 16,-8 2 6-16,-4 8-7 15,-2 8 0-15,-5 8 5 16,1 8 5-16,-3 4-10 16,-2 2 0-16,0 0-9 0,0 0 8 15,0 0-24-15,0 16 14 16,0 10-2-16,0 6 18 16,0 2-5-16,0 2 0 15,0 0 3-15,4-2-2 16,4-6-1-16,4-7 0 15,1-9 5-15,4-6 0 16,1-6-5-16,3 0 18 16,4-24-11-16,0-11 23 15,-1-3-24-15,-6-5 0 16,-4-2 19-16,-6-3-18 16,-8 2-7-16,0 4 0 0,0 7 5 15,-2 14 7-15,-7 10-12 16,-2 11-4-16,0 0-1 15,-3 0-37-15,-1 18-24 16,4 4-111-16,4 3-138 16,4-7-295-16</inkml:trace>
  <inkml:trace contextRef="#ctx0" brushRef="#br0" timeOffset="4467.35">4331 12105 446 0,'0'0'272'0,"0"0"-189"16,0 0-23-1,0 0-18-15,0 0-4 0,0 0-33 16,4-13 0-16,-1 13-5 16,1 0 0-16,2 16 21 15,-1 4-2-15,2 3 4 16,0 2 16-16,-3 0-33 15,2 2 5-15,-1-1-11 16,0-1 7-16,-1-8-5 16,1-1-2-16,-1-3 0 15,0-6-7-15,-4-2-44 16,0-5-33-16,2 0-46 16,1 0 7-16,-3-3-111 15</inkml:trace>
  <inkml:trace contextRef="#ctx0" brushRef="#br0" timeOffset="5125.16">4387 12093 330 0,'0'0'372'0,"0"0"-177"15,0 0-77-15,0 0-4 16,0 0-39-16,0 0-51 16,2-85-12-16,9 80-12 15,2 5 0-15,3 0-1 16,-5 0 1-16,-2 0-1 15,-2 0 1-15,-3 5-18 16,-4 10 15-16,0 5-31 16,0 3 25-16,-2 0 2 15,-18 5 0-15,-3 1 7 0,-5-3-3 16,8-7 9-16,6-6-7 16,7-8 1-16,7 0 0 15,0-5-1-15,0 2 7 16,0 3-6-16,21-2 44 15,1 3-34-15,9 4 18 16,3 0-28-16,-1-2 0 16,2 1 2-16,-3-4 3 15,-8-5-5-15,-4 0 7 16,-4 0-3-16,-5-10 13 16,-6-8-17-16,-3-4 0 0,-2-2 27 15,0-2-26-15,0 0 8 16,0 6-4-16,0 4 2 15,0 7 1-15,0 5-8 16,0 4 0-16,0 0-5 16,0 0 5-16,0 0-6 15,0 0 3-15,4 8-4 16,11 10 1-16,4 5 6 16,-4-3 0-16,1-4 0 15,-3-4 4-15,1-6-4 16,-6-2 0-16,1-4 7 15,-1 0 6-15,0 0 8 16,-1-18-7-16,3-6 10 0,-2-7-17 16,-4 0-7-1,0-5 0-15,-4 3 10 0,0 1-12 16,0 9 2-16,0 2 0 16,0 9-11-16,0 6-7 15,0 4-23-15,0 2-35 16,0 0-149-16,0 0-222 15</inkml:trace>
  <inkml:trace contextRef="#ctx0" brushRef="#br0" timeOffset="5486.74">4921 11897 380 0,'0'0'336'15,"0"0"-216"-15,0 0 5 0,0 0-42 16,0 0-12-16,0 0-33 15,2-20-35-15,-2 20-3 16,0 0-10-16,0 0-6 16,0 14 16-16,0 4 0 15,0 6 13-15,0 0-6 16,0 2-2-16,0 1 26 16,0-2-28-16,0-1 9 15,5-1-5-15,-1-1 0 16,4-3 4-16,0-1-7 15,3-4-2-15,3-1 5 16,3-5 0-16,1-2 2 16,3-4 1-16,-2-2-10 0,4 0 18 15,1 0-18-15,1-8-3 16,2-8 1-16,1-4-72 16,-3 2-35-16,-5 0-55 15,-7-3-96-15,-5 4-142 16</inkml:trace>
  <inkml:trace contextRef="#ctx0" brushRef="#br0" timeOffset="5675.62">5033 11988 317 0,'0'0'281'0,"0"0"-153"16,0 0-4-16,0 0-4 0,0 0-69 15,0 0 32 1,38-7-48-16,-16-3-27 0,1 3 11 15,-6-4-19-15,-6 1-41 16,-4-3-27-16,-7 1-107 16,0-1-65-16,-14-3-210 15</inkml:trace>
  <inkml:trace contextRef="#ctx0" brushRef="#br0" timeOffset="5809.55">5033 11988 74 0,'-107'-137'290'0,"107"137"-32"16,0 0-62-16,0 0-43 15,0 0-37-15,0 0-64 16,62-37-45-16,-29 25-2 16,4 1-10-16,-2 0-93 15,-3-1-155-15,-10-2-276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42:59.57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1589 1770 106 0,'0'0'80'16,"0"0"-28"-16,0 0-7 0,0 0-34 15,0 0 9-15,0 0 19 16,0 0 4-16,0 0 46 16,0 0 15-16,0 0-26 15,0 0 12-15,0 0-15 16,0-10-1-16,2-4-29 16,0-3-31-16,3-2-11 15,2-1 2-15,-3 4-1 16,2 1 32-16,-3 6-22 15,-1 3 19-15,-2 1 7 16,0 5-40-16,0 0 22 16,0 0-22-16,0 0-13 15,0 0 8-15,0 7-30 0,0 23 35 16,-11 13-3-16,-12 15 14 16,-3 14-8-16,-4 9 13 15,-3 6-14-15,0-5 29 16,2-8-28-16,4-12 5 15,3-12 9-15,6-9-4 16,2-11-11-16,7-12-2 16,3-10 4-16,6-6-1 15,0-2-1-15,0 0-2 16,0-10 0-16,0-16 0 16,0-10-47-16,8-6 25 15,6-4 9-15,-1-2 2 0,5-2 1 16,0-1 6-1,2-3 0-15,5 0-18 0,-4 1 22 16,0 6 5-16,-5 8-1 16,-3 9 50-16,-5 9-34 15,0 4 7-15,-4 3 16 16,-2 8-41-16,0 2 23 16,-2 4-14-16,0 0-6 15,0 0 3-15,0 0-8 16,0 0-16-16,3 12 10 15,1 18-20-15,7 20 26 16,0 8 12-16,-2 12-8 16,2 3 22-16,-2-5-21 0,-2-1-2 15,-1-11 3-15,-1-6 4 16,0-6-10-16,-3-12 0 16,2-6 6-16,-4-10-4 15,3-8-2-15,-3-4-5 16,2-4-11-16,-2 0-70 15,0 0 9-15,0 0-37 16,0-11-143-16,-11-8-442 16</inkml:trace>
  <inkml:trace contextRef="#ctx0" brushRef="#br0" timeOffset="228.86">1295 2307 628 0,'0'0'214'0,"0"0"-60"15,0 0-21-15,0 0-39 16,0 0-49-16,0 0-26 16,87-34-14-16,-30 13 1 15,1 0 6-15,-4 5-9 16,-9 0-3-16,-7 2 4 16,-9 2-10-16,-8 3 6 15,0 0-34-15,-10 6-25 16,-2 3-111-16,-3 0-106 15,-1 0-210-15</inkml:trace>
  <inkml:trace contextRef="#ctx0" brushRef="#br0" timeOffset="998.34">1816 2210 112 0,'0'0'149'0,"0"0"-23"16,0 0 15-1,0 0-23-15,0 0 11 0,0 0-39 16,0-77-21-16,0 65 4 16,0 0-33-16,0 2 5 15,0 0-17-15,0 4-4 16,0 0 26-16,0 2-38 16,0 2-5-16,0 2 10 15,0 0-7-15,0 0-8 16,0 0-2-16,0 0-15 15,0 2 4-15,-2 17-4 16,0 8 15-16,0 4-5 16,0 0 13-16,2 3-8 0,0 0 0 15,0 1 3 1,0-5-3-16,0-4 0 0,0-8 0 16,0-8-4-16,2-4 3 15,2-6 0-15,3 0 1 16,4 0 0-16,5-11 42 15,1-10-42-15,3-7 0 16,3-4 0-16,-1-4-15 16,0 2 3-16,-4-1-2 15,-3 11 6-15,-5 4-6 16,-6 6 14-16,-4 6 0 16,0 6-7-16,0 2 2 0,0 0 4 15,0 0-3 1,0 0-14-16,0 0 11 0,0 0-13 15,0 14 20-15,-2 2-8 16,-2 7 18-16,-2 0-10 16,2 4 9-16,4 3-6 15,0-1 38-15,0 2-39 16,0-3 2-16,10-7 8 16,3-2 3-16,3-7-15 15,-1-6 0-15,3-5 3 16,-1-1 20-16,6 0-21 15,-1-1-4-15,3-19-68 16,-1-10-156-16,-2-3-330 16</inkml:trace>
  <inkml:trace contextRef="#ctx0" brushRef="#br0" timeOffset="2116.53">2325 2184 120 0,'0'0'78'0,"0"0"-53"16,0 0 18-16,0 0 50 15,0 0-2-15,0 0 5 16,0 0 1-16,0 0-45 0,2 0 5 16,-2 0-31-1,0 0-21-15,0 0 28 0,0 0-31 16,0 0 1-16,0 1 3 15,0 5-5-15,0 2-1 16,2 5 5-16,0 1-1 16,1-2 27-16,-1-4-28 15,0-2 3-15,-2-4 23 16,0 0-27-16,0-2 36 16,0 0 13-16,0 0 11 15,0 0 36-15,0-9-59 16,0-7-36-16,-11-2-3 15,1-4 10-15,0 4-10 16,1 0 0-16,2 4 6 16,-2 4-14-16,2 2 8 0,1 3 0 15,0 2-9 1,-2 3-4-16,-3 0 13 0,1 0-4 16,-4 4 10-16,1 15-17 15,-1 0 11-15,1 8 0 16,1 2-14-16,3 4 15 15,5 3-1-15,4-2 0 16,0-4 8-16,0-6-19 16,2-6 11-16,12-8 0 15,3-8-9-15,4-2 21 16,4-8-3-16,0-21-1 16,0-6-4-16,-4-8 13 15,-6-3-17-15,-1-2 0 0,-4-4-4 16,-5-2 4-16,0-6-1 15,-5 0 0-15,0 4 2 16,0 10 0-16,0 16-1 16,0 16 0-16,0 9 32 15,0 5-28-15,0 0-5 16,0 0 1-16,0 0-17 16,0 0 8-16,0 10-3 15,0 11 12-15,0 3-8 16,0 3 14-16,-3 7-6 15,1 3 0-15,2 5 3 16,0 0-4-16,0 2 1 16,0-1 0-16,0-1-3 0,0-2 13 15,0-4-10-15,0-7 0 16,0 0 2-16,5-9 2 16,1-8-4-16,3-4 0 15,0-6-6-15,2-2 18 16,2 0-6-16,8-5 14 15,1-18-18-15,0-5 19 16,-2-2-21-16,3-2 0 16,-8 0-8-16,-1-1 3 15,-6 3 5-15,-5 6 0 16,-1 6 3-16,-2 6-9 0,0 4 6 16,0 0 0-1,0 4 3-15,0 2-3 0,0 2 0 16,0 0 0-16,0 0-6 15,-5 0 1-15,-3 0 5 16,-4 14 0-16,3 6-10 16,1 2 22-16,0 5-12 15,6-1 3-15,2-1 8 16,0 0 0-16,0-4-11 16,0 0 0-16,0-4 1 15,10-4-1-15,-2-6-4 16,5-5-24-16,3-2-20 15,7-2-24-15,1-25-79 16,-2-9-333-16</inkml:trace>
  <inkml:trace contextRef="#ctx0" brushRef="#br0" timeOffset="2396.37">2610 1778 520 0,'0'0'123'16,"0"0"-101"-16,0 0 17 15,0 0-15-15,0 0-15 16,0 0 47-16,-25 73-55 16,25-64 41-16,0-5-13 15,0-4 4-15,9 0 61 16,3 0-16-16,0-9-22 16,2-9-6-16,-5-3-44 0,-5 3-2 15,-4 0-4 1,0 6 3-16,0 4-20 0,-4 6 14 15,-7 2-34-15,-1 0-2 16,0 22-61-16,0 12-49 16,5 1-106-16,3-3-128 15</inkml:trace>
  <inkml:trace contextRef="#ctx0" brushRef="#br0" timeOffset="4042.64">2761 2152 371 0,'0'0'227'0,"0"0"-130"0,0 0-53 16,0 0 26-16,0 0-2 15,0 0-44-15,0 1 22 16,0-1-22-16,7 0 11 15,5 0 43-15,-2 0-68 16,6 0 13-16,0-1-13 16,-1-10-4-16,-1 0 14 15,-4-6-20-15,4-4 0 16,-5 2-14-16,-5-3 14 0,3 2-5 16,-5 2 1-1,-2 2-11-15,0 7-3 0,0 4 15 16,0 5-24-16,0 0 25 15,-11 0-19-15,-2 5 21 16,-5 9 0-16,3 7 0 16,-3 2-8-16,2 2 8 15,3 3 0-15,2 3 22 16,1-2-13-16,8 1-1 16,2 1-1-16,0-4 0 15,0-4 5-15,0-5-12 16,4-6 0-16,10-10 3 15,1-2 3-15,4 0 38 16,5-17-14-16,3-7-28 16,0-7 14-16,-3-1-16 0,1-2-12 15,-5 0-3-15,-3 3 4 16,-3 7 11-16,-5 6 0 16,-3 10 10-16,-4 5 1 15,2 3-11-15,-4 0-17 16,2 9 13-16,0 13-18 15,0 7 22-15,-2 3 9 16,0-3 0-16,2-2 2 16,0-6-11-16,0-2 0 15,3-6 12-15,-3-4-7 16,0-6-5-16,0-1 0 16,3-2 7-16,2 0 16 0,4-7-18 15,7-16 0-15,1 0-10 16,2-5 0-16,-3-2-21 15,-1-1 0-15,2 4 3 16,-7 6 12-16,5 5 11 16,-7 7 0-16,-1 2 5 15,-5 7-5-15,-1 0 0 16,-3 0-11-16,0 21 11 16,0 6 40-16,0 1-38 15,0 7-1-15,3-4 23 16,-1 0-13-16,4-5-7 15,-1-3-4-15,1-6 8 16,0-7 8-16,0-6-16 16,2-3 0-16,1-1 18 15,3 0-9-15,3-4-4 16,5-15-5-16,3-7 8 16,1-3-17-16,-2-2 9 0,-1 0 0 15,-4 4-14-15,-3 2 18 16,-6 9-4-16,-1 6 0 15,-3 8 4-15,-2 2-7 16,-2 0 3-16,3 0-1 16,0 0-15-16,1 8 26 15,0 8-10-15,1 0 0 16,-1-2 8-16,-2 2-3 16,0-6-5-16,0-4 0 15,0-1-2-15,-2-5 5 0,0 0-3 16,0 0 0-1,0 0 4-15,0 0-1 0,4 0-3 16,-2-14-16-16,2-9 11 16,-2 2-25-16,0-2 18 15,1 3 9-15,-3 3 3 16,0 5-5-16,0 5 5 16,0 3 0-16,0 4-11 15,0 0 9-15,0 0-12 16,-7 0 8-16,-5 8 4 15,-3 7-8-15,1-1 10 16,3 7 0-16,3-1-12 16,6 5 11-16,2 1 1 0,0-2 6 15,0 1-3-15,8-2 15 16,11-3-18-16,0-5 0 16,6-4 25-16,2-5-19 15,4-4 9-15,2-2 2 16,3 0-15-16,-1-8 22 15,2-13-24-15,-4-4 0 16,-2-5-6-16,-2-5 6 16,-7-1 0-16,-2 2 0 15,-6 2 6-15,-5 4-7 16,-5 1 1-16,-2 8 0 16,-2-1-3-16,0 6 5 15,0 0-2-15,0 4 0 0,0-1 5 16,0 6-14-16,-4 1 9 15,-5 2 0-15,-3 2-7 16,-3 0 3-16,-3 4 0 16,-2 14 3-16,0 8-5 15,2 8-6-15,5 4 12 16,7 4-3-16,2 0-14 16,4-1 14-16,0-5 3 15,21-7 4-15,6-8-3 16,2-9 38-16,2-9-24 15,2-3 4-15,3-2 49 16,-3-21-56-16,-2-10 2 16,-4-5-14-16,-6 3-3 0,-11 0 0 15,-2 12-71-15,-8 6-86 16,0 8-175-16</inkml:trace>
  <inkml:trace contextRef="#ctx0" brushRef="#br0" timeOffset="5609.85">5118 2141 218 0,'0'0'64'15,"0"0"5"-15,0 0 9 16,0 0-22-16,0 0 23 0,0 0-19 15,0 0-10-15,-103-23 22 16,90 23-2-16,1 0 12 16,1 0-10-16,7 0-34 15,0 0 8-15,4 0-26 16,0 0-11-16,0 0 17 16,0 0-18-16,19 0-4 15,26 0 24-15,22 0-24 16,20 0 25-16,9 0-28 15,2 0 6-15,-5 0-6 16,-14 0-1-16,-17 0 0 16,-20 0-3-16,-20 0 5 15,-15 0-2-15,-7 0 1 16,0 0 14-16,0 0 63 0,0 0-53 16,0 0 1-16,0 0-16 15,0 0 6-15,0 0-29 16,0 0 13-16,2 0-85 15,8 8-106-15,-2-1-362 16</inkml:trace>
  <inkml:trace contextRef="#ctx0" brushRef="#br0" timeOffset="8057.31">1223 5903 23 0,'0'-3'51'0,"0"-4"11"16,0 3-7-16,0 1 36 16,0 0 7-16,-2-1-44 0,-2 2-13 15,-1 0 26-15,-6 2-27 16,-5-1-3-16,-2 1-26 15,-1 0 0-15,-4 0 41 16,5 0-4-16,1 0 15 16,6 0 34-16,-1 0-62 15,8 0 14-15,2 0 12 16,2 0-10-16,0 0 47 16,0 0-46-16,6 0-44 15,23-5 26-15,16-7-26 16,12-3 7-16,9 1-13 0,0 5 13 15,-7 3-18 1,-11 2 3-16,-17 2-12 16,-10 2 1-16,-13 0-65 0,-8 0-39 15,0 0-35-15,0 12-50 16,-6 2 24-16,-12-2-10 16,-2-3-102-16</inkml:trace>
  <inkml:trace contextRef="#ctx0" brushRef="#br0" timeOffset="8295.87">1368 5863 194 0,'0'0'281'15,"0"0"-134"-15,0 0-47 0,0 0 2 16,0 0-25 0,0 0-28-16,-6-12 5 0,6 12-44 15,0 0 8-15,0 0-18 16,0 3 2-16,0 24-2 15,-5 13 7-15,-2 10-2 16,-6 11 22-16,2 3-27 16,-3 2 0-16,1 1-3 15,2-9-70-15,4-9-32 16,5-11-102-16,2-13-158 16</inkml:trace>
  <inkml:trace contextRef="#ctx0" brushRef="#br0" timeOffset="9195.43">1389 6298 324 0,'0'0'363'16,"0"0"-256"-16,0 0 30 16,0 0-49-16,0 0-6 15,0 0-43-15,24-42-8 16,-19 22 29-16,-1-2-29 15,2-6-14-15,1-2 17 16,2-1-25-16,2 0-3 16,0 1-6-16,-1 5 10 15,-4 7-9-15,-2 11-1 16,-4 4 0-16,0 3-7 16,0 0 7-16,0 0-8 0,0 0-2 15,0 6-3-15,0 15 6 16,0 5 7-16,0-4 0 15,5-2-8-15,-1-4 8 16,2-6-2-16,2-4-1 16,1-4-12-16,-3 0 6 15,4-2 7-15,-2 0 2 16,5 0-17-16,3-2 22 16,-1-16-6-16,4 0 1 15,-6 1 0-15,-2 5 3 16,-4 4-3-16,-3 7 0 15,-4 1 7-15,0 0-7 0,0 0-1 16,0 0-5 0,2 0-23-16,0 13 26 0,1 5-4 15,-1 3 7-15,2 1 4 16,1-5 1-16,0 2-5 16,1-4 4-16,1-6 3 15,-1-1 5-15,4-2-12 16,-2-3 0-16,5-3 15 15,5 0-8-15,1 0-7 16,4 0 3-16,2-11 10 16,2-7-6-16,0-2-7 15,-2-3 0-15,-6-2-16 0,-1 2 4 16,-5 1 3 0,-3 2 8-16,-6 3-4 0,-2 0-7 15,-2 5 8-15,0 0 4 16,0 3-27-16,0 0 24 15,0 1-8-15,-6 4 4 16,-4 3 7-16,-1 1-13 16,1 0 0-16,-2 0 13 15,3 0-2-15,-4 0 2 16,2 8 0-16,0 11-1 16,0 8 2-16,1 3 17 15,4 4 6-15,6 0-8 16,0-4 37-16,0-4-45 15,0-6 17-15,16-6-11 16,1-5-8-16,8-4 27 0,0-5-14 16,6 0-12-16,0 0 20 15,-2-16-25-15,0-4-4 16,-4-4-16-16,-2 0-54 16,2-3-72-16,-2 0-176 15,-1 0-307-15</inkml:trace>
  <inkml:trace contextRef="#ctx0" brushRef="#br0" timeOffset="10223.62">2253 6002 331 0,'0'0'170'0,"0"0"-109"16,0 0-2-16,0 0-21 0,0 0-3 16,0 0-7-16,2 0-3 15,-2 0 38-15,0 0-45 16,0 0 4-16,0 5 7 15,0 4-23-15,0-1 12 16,0 0-18-16,0-2 3 16,0-3 2-16,0 2 0 15,0-5-5-15,0 2 0 16,0-2 12-16,0 0-6 16,0 0 6-16,0 0 0 15,0 0 51-15,0 0-26 16,0 0 4-16,0 0-5 0,0-10-25 15,0-4-5-15,0-1-6 16,0 1 5-16,-6 0 14 16,1 4-12-16,1 0-7 15,-2 2 14-15,0 2-9 16,2 3 19-16,0 0-20 16,1 3 10-16,-5 0-24 15,-4 0 13-15,-3 0-3 16,-3 8 0-16,0 13-10 15,-2 4 1-15,5 4 9 16,-1 2 0-16,7 1-7 16,7-1 7-16,2-4 0 15,0-10 0-15,0-5-18 0,0-8 17 16,11-4-18-16,5 0 19 16,-1 0 31-16,5-14-27 15,-4-5-6-15,0-6 2 16,-1 1-38-16,1-6 27 15,-1 0-25-15,3 3 36 16,-7 6 5-16,-5 4-1 16,2 9 20-16,-8 4 7 15,0 4-27-15,2 0-8 16,0 0-6-16,0 8 4 16,5 10-8-16,-1 3 23 15,4-2-9-15,-1-1 4 16,-1-4 8-16,4-1-11 15,-1-8-1-15,-1-1 0 16,0-4 11-16,3 0 1 0,3 0-5 16,-1-15 1-1,3-8 4-15,-2-7-6 0,0-2-6 16,-3-3 0-16,-5-6 7 16,2 3-1-16,-6 1-6 15,-4 2 11-15,0 3 1 16,0 6-8-16,0 6-4 15,0 8 3-15,0 4 10 16,0 4-10-16,0 2-3 16,0 2 0-16,0 0-7 0,0 0-1 15,0 0 8 1,0 0 0-16,0 0-23 0,0 6 21 16,0 14 2-16,0 12-4 15,-4 5 1-15,2 7-1 16,-4 3 4-16,4 1 0 15,2-1 0-15,0-8 11 16,0-7-11-16,0-6 0 16,0-6 18-16,6-8-18 15,0-3 0-15,0-7 2 16,3-2 12-16,3 0-8 16,3 0-6-16,3-6 0 15,-1-14-44-15,4-2-6 16,-3-6-113-16,-5-2-175 0,-11 0-293 15</inkml:trace>
  <inkml:trace contextRef="#ctx0" brushRef="#br0" timeOffset="10422.51">2342 5891 585 0,'0'0'231'15,"0"0"-110"-15,0 0 6 16,0 0-27-16,0 0-5 15,0 0-85-15,63-44 4 16,-23 25-13-16,-2-4 11 16,2 7-15-16,0 2 3 15,-11 4-64-15,-7 6-32 16,-8 4-150-16,-12 0-232 16</inkml:trace>
  <inkml:trace contextRef="#ctx0" brushRef="#br0" timeOffset="12640.84">2801 5959 113 0,'0'0'110'16,"0"0"-47"-16,0 0 46 15,0 0-6 1,0 0-1-16,0 0 32 0,0-20 9 16,0 15-80-16,0-4 34 15,0 4-31-15,0-3-11 16,0 3 5-16,0 1-53 15,0 4 15-15,0 0-22 16,0 0 9-16,0 0-20 16,0 0 11-16,0 9-7 15,0 13-1-15,0 7 2 0,2 1 6 16,1 2 0 0,0-5 2-16,-1-4 1 0,-2-2-3 15,0-7 0-15,2-4-1 16,-2-6 8-16,0-3-7 15,2-1 2-15,5 0 2 16,3-5 27-16,4-19-31 16,6-8 0-16,2 0-2 15,-3 2 2-15,-2 3 0 16,-1 5 0-16,-5 6 0 16,-3 6-4-16,-2 6 4 15,-6 4 0-15,0 0-6 16,0 0-15-16,2 6 14 15,0 16 2-15,2 8 5 0,-2 0 0 16,1 0 1-16,-1 1-1 16,0-9 0-16,2-5 4 15,-2-6-4-15,1-5 0 16,-3-4 3-16,3-2 2 16,-1 0-5-16,4 0 0 15,7-5 13-15,1-14-10 16,3-8-1-16,4-2-2 15,-3-5-33-15,1 1 32 16,-2 3-41-16,-2 6 42 16,-4 4-9-16,-2 6 11 15,-3 8-2-15,-1 3 8 16,-3 3-4-16,-2 0-8 16,0 0 3-16,0 3 1 0,2 13-5 15,1 8 11-15,-3 5 4 16,0 1-10-16,0-1 9 15,2-3 1-15,5-2-6 16,1-7-4-16,3-5 1 16,-1-4 5-16,1-4-8 15,5-4 4-15,1 0-1 16,6 0 36-16,3-14-34 16,3-8-3-16,-4-4 0 15,-3-3-14-15,-2 0 7 16,-4-1-7-16,-3 1-20 15,-6 5 21-15,-3 5 13 0,-2 4 0 16,-2 5-3 0,0 6-16-16,0 4 15 0,0 0-19 15,0 0 9-15,-6 0-1 16,-7 2 15-16,-1 8 0 16,1 2-1-16,2 4-2 15,-1 3 2-15,1 4 1 16,7 8 0-16,0-2 26 15,4 1-26-15,0-2 15 16,0-1-5-16,4-5 2 16,13-6-11-16,2-5-1 15,0-6 0-15,-1-5 36 0,-2 0-33 16,2 0 5 0,2-16 1-16,-3-9-2 0,6-6-10 15,-5-6 3-15,-1 1-5 16,-5 2-12-16,-1 7 12 15,-5 7 5-15,-1 8 0 16,0 7 6-16,-5 3-6 16,0 2 0-16,0 0-10 15,0 2 2-15,0 16 8 16,0 6 0-16,0 2 7 16,0 4 7-16,0-2-10 15,0 1-4-15,0-7 5 16,0-8-1-16,0-3-4 15,0-7 0-15,0-4 3 0,0 0 11 16,6 0-9-16,7-11 1 16,3-13 3-16,2-4-8 15,2-6-1-15,-2 1-21 16,-3 1 20-16,-1 6-31 16,-3 4 31-16,-2 5 1 15,-1 6 0-15,0 5-14 16,-2 6 14-16,-1 0-20 15,1 2 9-15,2 18 11 16,0 8 7-16,-1 0-2 16,3 0 2-16,2-3 9 15,-1-6-15-15,1-9-1 16,-6-3 0-16,3-7 1 0,2 0-1 16,0 0 22-1,5-4-21-15,4-19 28 0,3-7-29 16,-2-3 0-16,4-6-1 15,-5-5 3-15,-5-2-2 16,-1-6 0-16,-5-2 6 16,-5-3-3-16,0 6-3 15,-1 8 0-15,0 13 14 16,-1 12-6-16,-2 10 4 16,0 4 2-16,0 4-7 15,0 0-1-15,0 0-6 16,0 0-1-16,0 0-8 0,0 18-9 15,0 13 18 1,0 10 0-16,0 8 3 0,0 2-8 16,0 4 5-16,0-1 0 15,0-2-1-15,-2-5 0 16,2-1 1-16,0-12 0 16,0-8 1-16,6-9-10 15,11-2 9-15,4-10 0 16,4-5 2-16,1 0 7 15,-1 0-10-15,-3-5 1 16,0-12-50-16,-3-2-29 16,-7-6-185-16,-1-4-304 15</inkml:trace>
  <inkml:trace contextRef="#ctx0" brushRef="#br0" timeOffset="12815.41">4014 5722 671 0,'0'0'315'0,"0"0"-251"16,0 0 4-16,0 0-12 16,0 0-12-16,0 0-35 15,81 0-7-15,-39 0-4 16,-2 0-56-16,4 0-104 16,-2-5-119-16,4-5-388 15</inkml:trace>
  <inkml:trace contextRef="#ctx0" brushRef="#br0" timeOffset="13561.37">5715 5796 1 0,'0'0'47'16,"0"0"-20"-16,0 0-22 16,0 0-5-16,0 0 4 15,0 0 5-15,-78-7 40 16,60 5 10-16,1 2 40 16,1 0 33-16,3 0-36 15,1 0 16-15,1 0-11 16,7 0 2-16,0 0 25 15,0 0-39-15,4 0-15 16,0 0 11-16,0 0-51 16,0 0 13-16,0 0-28 15,0 0-13-15,12 0 3 16,26 0-8-16,20 0-1 16,25 0 20-16,8-3-15 0,0-2-10 15,-6-4-4-15,-16 2 2 16,-20-1-8-16,-15 2 15 15,-19 4 0-15,-13 2 0 16,-2-2 18-16,0 2-8 16,0 0-10-16,0 0 13 15,0 0-17-15,0 0 4 16,0 0-60-16,7 0-65 16,9 0-117-16,-3 8-141 15</inkml:trace>
  <inkml:trace contextRef="#ctx0" brushRef="#br0" timeOffset="15293.65">1161 10203 187 0,'0'0'285'0,"0"0"-105"16,0 0-35-16,0 0-2 16,0 0-60-16,0 0-14 15,0-39 8-15,0 35-33 16,0 0 32-16,0 2-45 15,0 0-18-15,0 0 43 0,0 2-52 16,0 0 18-16,0 0-21 16,0 0 11-16,0 0-14 15,0 0 2-15,0 0 0 16,0 4-18-16,0 24 6 16,0 16 12-16,0 17 0 15,0 12 3-15,0 11-5 16,-7-1 2-16,-4-2 0 15,2-9-2-15,0-10 2 16,3-11-13-16,-3-12-4 16,4-13-29-16,3-7 14 0,-1-11-113 15,3-8-70 1,0 0 5-16,0-17-111 0</inkml:trace>
  <inkml:trace contextRef="#ctx0" brushRef="#br0" timeOffset="15594.04">1154 10162 443 0,'0'0'267'16,"0"0"-94"-16,0 0-86 15,0 0 11-15,0 0-77 16,0 0-13-16,65-138 12 0,-38 130-8 15,-3 3-5 1,5 5-7-16,-4 0 0 0,-3 7 7 16,-4 9 0-16,-12 6-6 15,-6 6 29-15,0 10-30 16,-11 11 5-16,-18 2 4 16,-2 8-2-16,0-1-7 15,0-2-28-15,6-4-135 16,5-10-30-16,5-18-199 15</inkml:trace>
  <inkml:trace contextRef="#ctx0" brushRef="#br0" timeOffset="16367.66">1348 10701 551 0,'0'0'174'0,"0"0"-80"16,0 0 55-16,0 0-29 16,0 0-52-16,0 0-29 15,53-56-25-15,-32 22 20 16,-2-4-7-16,2-6-19 16,-3-2 13-16,-5 4-11 15,-1 6-10-15,-8 12 34 16,-2 8-25-16,-2 8-9 0,0 6 0 15,0 0 3-15,0 2-8 16,0 0-9-16,0 2 14 16,-14 15-4-16,6 6 4 15,-1 0-13-15,7-4-2 16,2-1-29-16,0-2 24 16,0-4-15-16,0-5 10 15,0 2 19-15,8-1-32 16,3-2 32-16,-1 0-11 15,-4 0 22-15,-1 0-8 16,-1 0 3-16,-2-1 0 16,-2-1-2-16,2 1 6 15,-2 5-4-15,0 2 37 16,0 5-33-16,0-3 10 0,2-4-14 16,-2-2 1-1,6-6 7-15,-4 0-4 0,0-2-4 16,2 0 6-16,3 0-1 15,4 0 30-15,5 0-23 16,4-4-10-16,-1-8 10 16,4-2-12-16,-3-4-3 15,-2-3 2-15,-2 1-7 16,-6 0 4-16,-1 2 4 16,-4 4 0-16,-2 5 56 15,-3 2-47-15,0 5 14 16,0 2-23-16,0 0 5 0,0 0-11 15,0 0-8-15,0 4 14 16,0 14-11-16,-8 8 13 16,-1 7-2-16,5-1 4 15,2 3 3-15,2 2 8 16,0-7-15-16,0-6 5 16,9-8-6-16,5-6 6 15,-2-7-5-15,5-3 0 16,0 0-13-16,5-15 1 15,3-16-77-15,-5-15-176 16,-2-5-337-16</inkml:trace>
  <inkml:trace contextRef="#ctx0" brushRef="#br0" timeOffset="16626.54">1919 10189 350 0,'0'0'143'16,"0"0"-89"-16,0 0 5 15,0 0-20-15,0 0 27 16,0 0-36-16,-25 42 47 16,25-42 34-16,0 0-2 15,0 0 22-15,0 0-62 16,5-5-62-16,-3-6 31 16,-2-1-34-16,0 5-1 15,0 0-3-15,0 4-34 0,0 3 11 16,-7 0-55-1,-8 14-60-15,-1 17-61 0,3 3-98 16,8 3-202-16</inkml:trace>
  <inkml:trace contextRef="#ctx0" brushRef="#br0" timeOffset="17072.29">1939 10597 376 0,'0'0'223'16,"0"0"-152"-16,0 0 22 16,0 0-8-16,0 0-19 15,0 0 15-15,20-78-36 16,-20 69 72-16,0 2-66 0,0 6 5 16,0 1-22-1,0 0-28-15,0 0-12 0,0 0-5 16,0 9 11-16,-14 15-10 15,2 6 10-15,0 4 0 16,1 0-1-16,9 2 1 16,2-4-6-16,0-5 6 15,0-8-8-15,13-5 0 16,7-7 16-16,1-7-6 16,2-1 18-16,2-24-12 15,0-11-3-15,-1-4-5 16,-3-2 5-16,-8-4-3 0,-7-3-2 15,-6 8 0-15,0 6 0 16,0 12-4-16,0 11-3 16,-15 12-4-16,-5 0 7 15,-5 19-16-15,-2 15 20 16,2 5-48-16,8-1-52 16,9-1-94-16,5-4-99 15,3-3-98-15</inkml:trace>
  <inkml:trace contextRef="#ctx0" brushRef="#br0" timeOffset="17843.93">2173 10790 538 0,'0'0'203'0,"0"0"-118"16,0 0-69-16,0 0 52 15,0 0-13-15,0 0-17 16,86-104 18-16,-72 75 22 16,-5-2-16-16,3-5 7 15,-1-4-53-15,4-5 4 16,3-5 3-16,0 4-17 16,-3 9 14-16,-8 12-8 15,-3 13-5-15,-4 10 29 16,0 2-36-16,0 0-15 15,-6 6 7-15,-14 18 2 0,0 6 6 16,1 2 0-16,9-4 2 16,3-5-21-16,3-2 8 15,4-7-2-15,0-3 10 16,0-4-30-16,0-1 31 16,0 1-3-16,13-1-26 15,3-1 30-15,-3 2-38 16,0 1-2-16,-4-1 19 15,0 3-12-15,-7 2 34 16,0 1-8-16,1 1 8 16,-1-2-7-16,0-3 8 15,0 0-1-15,3-6 4 16,2 0 10-16,-1-3-14 0,3 0 8 16,5 0-7-16,1 0 29 15,5-15-27-15,3-4-3 16,2-6 0-16,-2-1 7 15,2-1-7-15,-2-4 0 16,-3 2 3-16,-3-2-6 16,-3 4 4-16,-7 4-1 15,-5 5 16-15,-2 8-16 16,0 3 32-16,0 7-28 16,0 0 6-16,0 0-18 15,-2 0 8-15,-8 0 0 16,-1 11-5-16,0 7 11 0,-3 6-6 15,2 6 2-15,3 3 5 16,4 3 16-16,5-3-22 16,0 0-1-16,0-5 1 15,11-8 17-15,4-6-18 16,4-6 0-16,5-8 3 16,10 0-9-16,1-6 4 15,-1-22-67-15,-5-8-49 16,-7-8-176-16,-7-9-252 15</inkml:trace>
  <inkml:trace contextRef="#ctx0" brushRef="#br0" timeOffset="18108.77">2790 10142 144 0,'0'0'390'0,"0"0"-254"0,0 0-75 16,0 0-35-16,0 0-1 15,0 0-4-15,-62 29-9 16,62-19-9-16,0-5 21 15,0-2-3-15,0-3 55 16,11 0 11-16,7 0-10 16,-1 0-33-16,-3-13-39 15,-3 1 9-15,-7-2-14 16,-4 0 6-16,0 2-14 16,-6 5-7-16,-19 5 0 15,-4 2 6-15,-6 0-8 16,4 16-14-16,6 5-84 0,14 3-109 15,11-6-183-15</inkml:trace>
  <inkml:trace contextRef="#ctx0" brushRef="#br0" timeOffset="19096.68">2965 10522 236 0,'0'0'351'16,"0"0"-197"-16,0 0-61 0,0 0 9 16,0 0-35-16,0 0-56 15,52-211 42-15,-40 168-50 16,-3-1 5-16,-1 2 14 16,2 0-12-16,-1 0 4 15,-3 6 6-15,-2 6-19 16,-1 6 43-16,-1 8-37 15,-2 6 15-15,0 6 7 16,0 0-25-16,0 4 4 16,0 0-8-16,0 0-22 15,0 0 17-15,0 11-12 0,-2 10 17 16,-7 5-1 0,-2 4 2-16,-1 2-1 0,4 6 0 15,-1 3 3-15,5 3-6 16,0 4 3-16,0 1 0 15,4 2-7-15,0-3 16 16,0-6-9-16,14-4 0 16,7-7 0-16,2-12 4 15,6-7 4-15,3-7-8 16,6-5 10-16,-2-10-7 16,-1-21-6-16,1-7-1 15,-9-6 4-15,-5-2-9 0,-5-2 9 16,-3 2 0-1,-3 5-3-15,-4 6 10 0,0 7-7 16,-3 11 0-16,-4 7 5 16,0 6 11-16,0 4-16 15,0 0-17-15,0 0 15 16,-2 0-24-16,-14 2 26 16,-4 15 0-16,-2 0 4 15,2 6 0-15,5 3-3 16,1 4-1-16,5 7 26 15,7 6-23-15,2-3 20 16,0-2-5-16,0-9-12 16,15-8 30-16,1-7-34 0,4-6-2 15,0-8 28 1,7 0-28-16,4-5 23 0,4-18-23 16,-1-7-9-1,-3-1 2-15,-6-4-69 0,-7-3-104 16,-7-2-150-16,-9-2-412 15</inkml:trace>
  <inkml:trace contextRef="#ctx0" brushRef="#br0" timeOffset="19296.4">3029 10011 655 0,'0'0'243'0,"0"0"-138"0,0 0 13 15,0 0-42-15,0 0-57 16,0 0 14-16,147-201-33 16,-100 177-14-16,-2 5-14 15,-5 8-150-15,-3 7-35 16,-1-1-205-16</inkml:trace>
  <inkml:trace contextRef="#ctx0" brushRef="#br0" timeOffset="19623.22">3457 9992 456 0,'0'0'134'16,"0"0"-55"-16,0 0-37 0,0 0-29 15,0 0-13-15,0 0 7 16,-2 51 24-16,2-39 19 15,2-5-20-15,11-5 48 16,5-2 0-16,3 0 1 16,-2-16 29-16,4-12-88 15,-8-7 8-15,-4 1 5 16,-6 2-26-16,-5 5 35 16,0 7-42-16,0 8 0 15,-16 8-18-15,-2 4 4 0,-2 8-2 16,-3 21-46-1,6 12-83-15,3-1-18 0,8 0-72 16,6-6-195-16</inkml:trace>
  <inkml:trace contextRef="#ctx0" brushRef="#br0" timeOffset="20072.96">3598 10186 88 0,'0'0'497'0,"0"0"-317"15,0 0-67-15,0 0-53 16,0 0-33-16,0 0 22 16,140-85-45-16,-118 80 12 15,-5 5-9-15,-3 0 6 16,-5 0-19-16,0 5 6 0,-4 16 0 16,-5 7-1-16,0 7 13 15,0 2-5-15,-18 4 2 16,-7-2-7-16,-2 2 24 15,0-3-26-15,1-1 10 16,-3-6 34-16,0-4-40 16,5-4 20-16,3-9-16 15,8-5-5-15,7-6 24 16,3-3-18-16,3 0 9 16,0 0 54-16,0-15-55 15,5-6-9-15,12-1-8 16,1 6 0-16,5 6 24 0,1 6-24 15,5 4 0-15,4 0-14 16,0 16 12-16,2 7 2 16,-6 4-2-16,-10-1-6 15,-1-4 3-15,-5-5-38 16,-6-7-29-16,-4-3-43 16,-1-7-60-16,-2 0-56 15,0 0-109-15</inkml:trace>
  <inkml:trace contextRef="#ctx0" brushRef="#br0" timeOffset="20286.39">3709 10337 237 0,'0'0'624'16,"0"0"-444"-16,0 0-41 0,0 0-39 15,0 0-71-15,0 0 10 16,64-58-39-16,-35 49 4 15,2 2-2-15,3 0 0 16,-5 4-4-16,0 1-15 16,0-2-59-16,-2 4-32 15,2 0-125-15,-5-3-186 16</inkml:trace>
  <inkml:trace contextRef="#ctx0" brushRef="#br0" timeOffset="21188.92">4186 10235 403 0,'0'0'135'0,"0"0"-85"0,0 0-18 15,0 0-3-15,0 0 10 16,0 0-38-16,2 0 61 16,-2 1-29-16,0-1-20 15,0 0 25-15,0 0-27 16,0 0-4-16,0 0 38 15,0 0-1-15,0 0 32 16,0 0 5-16,0 0-25 16,0-5-13-16,-4-5-43 15,-3-3 0-15,-2 3 21 16,2 2-14-16,-1 3 0 0,1 2 10 16,-2 3-11-16,-4 0 0 15,-4 0-6-15,0 16 0 16,-5 10-16-16,1 4 16 15,2 3 0-15,3 3 0 16,3 1 7-16,11-6-14 16,2-4 7-16,0-6 0 15,0-9-2-15,0-6 20 16,10-6-17-16,3 0 12 16,6-2-7-16,-1-21 12 15,1-2-18-15,0-5 0 16,-2-2-12-16,1 1 5 0,-5 6 7 15,1 3 0-15,-5 9 7 16,-3 8-13-16,-3 5 6 16,-1 0-5-16,3 0-10 15,-1 16 0-15,2 8 15 16,5 1 0-16,3 1 10 16,1-1-13-16,3-9 3 15,-1-4 0-15,-2-8 8 16,3-4 3-16,1 0-6 15,2-11 1-15,3-12 8 16,-4-7-9-16,0-4-5 16,-2-4 0-16,0-4-4 15,-2-2 7-15,-3-9-3 0,1-3 0 16,-4-2 6 0,-1 0-11-16,1 6 5 0,-6 10 0 15,-2 14-2-15,-2 14 11 16,0 6-9-16,0 8 0 15,0 0 6-15,0 0-14 16,-12 1 8-16,-7 17 0 16,-6 8-9-16,3 1 10 15,0 1-1-15,0 0 0 16,1 2 6-16,6 0-13 16,-1 2 7-16,7 2 0 15,3 0-8-15,4 3 10 0,2-4-2 16,0 1 0-1,2-3 5-15,19-7-9 0,6-4 4 16,7-8 0-16,-1-4 15 16,6-8-9-16,-6 0-6 15,0 0 0-15,-1-16-49 16,-10-7-13-16,-5 0-110 16,-5-5-99-16,-12-4-122 15</inkml:trace>
  <inkml:trace contextRef="#ctx0" brushRef="#br0" timeOffset="21387.81">4261 10020 396 0,'0'0'525'0,"0"0"-360"0,0 0-77 16,0 0 34-1,0 0-65-15,0 0-46 0,108-50-11 16,-62 28 9-16,-3 1-20 15,-3 6-8-15,-5 1-60 16,-6 8-15-16,-2 6-160 16,-4 0-221-16</inkml:trace>
  <inkml:trace contextRef="#ctx0" brushRef="#br0" timeOffset="22833.51">4427 10203 43 0,'0'0'281'0,"0"0"-177"15,0 0-26-15,0 0 33 16,0 0-64-16,0 0-7 16,-12-10 19-16,12 10-33 15,0 0 3-15,0 0-9 0,0 0-2 16,5 10 61 0,8-3-52-16,3 2 12 0,4-4 5 15,0-3-43-15,1-2 25 16,0 0-18-16,-3 0-4 15,7-14 24-15,-1-9-25 16,3-6 0-16,-3-3-3 16,-3 2 8-16,-6 1-8 15,-3 8 0-15,-6 1 6 16,-2 6 5-16,-4 8-6 16,0 2 5-16,0 4 1 15,0 0-11-15,0 0-6 16,0 0-22-16,0 14 28 15,-6 6-2-15,-3 2 2 0,-2 2 0 16,2 5 6-16,2-2 7 16,0 4-12-16,5-6-1 15,2 0 3-15,0-6 1 16,0-5-3-16,7-1-1 16,4-5 0-16,4-4 12 15,3-4-8-15,1 0 2 16,2-2-3-16,4-19 1 15,-3-2-4-15,1-3-27 16,-4-5 21-16,0 4-16 16,-6 2 22-16,1 5 0 15,-8 6 1-15,-2 6 3 16,1 4-2-16,-5 4-2 0,0 0 0 16,0 0-24-1,0 11 1-15,0 8 20 0,0 5 3 16,0-2 12-16,-3 0-8 15,3 2 3-15,0-2-6 16,0-1 9-16,0-3-10 16,19-4 0-16,-2-7 4 15,3-4 16-15,1-3-18 16,-4 0 3-16,-1-8 6 16,-3-11-11-16,-1-3 0 15,-4-6-43-15,-5-4-2 16,-3-4 26-16,0 0-16 0,0 1 35 15,-3 9-10-15,-5 3 14 16,-2 9-4-16,4 7 18 16,-1 5 5-16,-1 2 17 15,-6 0-40-15,1 0 0 16,-3 19 18-16,1 1-11 16,1 4 6-16,5 0-13 15,0 2 10-15,7-1-9 16,2-4-1-16,0 1 0 15,0-6 6-15,9-2 8 16,8-5-14-16,4-7 11 16,3-2 6-16,3 0 26 15,4-11-41-15,-2-11 0 0,-2-5 0 16,-2-4 7-16,-4-3-9 16,2 2 0-16,0-2 1 15,-4 5-2-15,1 8 1 16,-1 3 0-16,-6 9-2 15,-3 6-1-15,-4 3-3 16,-6 0 1-16,0 20-11 16,0 9 3-16,0 10 13 15,0-3 0-15,0 0-1 16,-4-6 3-16,4-4-2 16,0-8 0-16,0-6 2 15,0-8-2-15,0-2 2 16,0-2-2-16,0 0 18 15,0 0-15-15,0-10 21 16,12-14-24-16,5-7 5 0,6-6-14 16,0 1 9-16,-3 0 0 15,-1 7-6-15,-2 6 6 16,-7 7 0-16,-3 8 0 16,-3 4 1-16,-1 4-13 15,-1 0 9-15,-2 16-13 16,3 16 5-16,-1 6 22 15,-2 4-7-15,4 1 1 16,0-4 1-16,1-6 7 16,4-7-13-16,0-8 0 15,-1-8 3-15,1-6 10 16,3-4-13-16,-3 0 4 0,-1-7-1 16,2-16-6-1,-6-9-104-15,-2-9-119 0,-2-5-225 16</inkml:trace>
  <inkml:trace contextRef="#ctx0" brushRef="#br0" timeOffset="23111.35">5149 9547 450 0,'0'0'132'0,"0"0"-72"0,0 0-28 15,0 0 26-15,0 0 10 16,0 0-43-16,22 133 11 16,-2-133 21-16,-2 0-23 15,-5-21 33-15,-4-2 9 16,-7 4-18-16,-2-1-18 16,0 1-40-16,-4 7 0 15,-18 5-1-15,-7 7-44 16,-7 0-25-16,-2 10-66 15,0 11-164-15,12 2-304 16</inkml:trace>
  <inkml:trace contextRef="#ctx0" brushRef="#br0" timeOffset="23723.34">6306 10082 229 0,'0'0'324'0,"0"0"-177"0,0 0-5 16,0 0-60-16,0 0-5 15,0 0-37-15,-120-6-39 16,120 4 42-16,21-3-14 15,18 2 43-15,19-3-14 16,9 1-55-16,4 0 11 16,1 1-14-16,-10 1 11 15,-12 0 7-15,-14 3-18 16,-13 0 0-16,-12 0 48 16,-9 0-47-16,-2 0 18 15,0 0-19-15,3 3-10 16,3 10-19-16,5 0-128 0,3-10-311 15</inkml:trace>
  <inkml:trace contextRef="#ctx0" brushRef="#br1" timeOffset="40461.72">984 1796 56 0,'0'0'170'15,"0"0"-79"-15,0 0 22 16,0 0-24-16,0 0-12 16,0 0 8-16,54-148-4 0,-44 136-34 15,-4 3 18-15,-4 2-13 16,0 5-18-16,-2 0 43 16,0-1-39-16,0 3 4 15,0 0 3-15,0 0-39 16,0 0 17-16,0 0-23 15,0 0 0-15,0 0-17 16,0 0 10-16,0 3 7 16,-6 19 5-16,-14 11 9 15,-5 13-14-15,-4 12 0 16,0 16 2-16,-2 12 25 16,11 13-23-16,8 0 5 15,12-2 6-15,3-3-12 16,30-9 11-16,14-8-13 0,9-8 0 15,4-14 33-15,-2-6-34 16,-9-14 26-16,-11-6-18 16,-14-12 8-16,-10-5-16 15,-7-7 0-15,-5-3 2 16,-2 0-15-16,0 1 8 16,0 6-32-16,0 2-24 15,0 1-97-15,-5-3-104 16,5-9-424-16</inkml:trace>
  <inkml:trace contextRef="#ctx0" brushRef="#br1" timeOffset="41262.79">4132 1499 266 0,'0'0'132'0,"0"0"42"0,0 0-57 15,0 0-2-15,0 0-37 16,0 0 3-16,0 0-11 15,-13-34-67-15,13 34 6 16,0 0-9-16,2 15-8 16,14 25 5-16,6 24 6 15,5 28 6-15,0 26 22 16,-12 18-27-16,-9 9 42 16,-6 0-3-16,-2-17-25 15,-21-16 27-15,-4-13-43 16,2-22 10-16,5-16-8 15,4-15 5-15,7-10-16 0,9-8 7 16,0-2-144 0,3-4-88-16,19-4-346 0</inkml:trace>
  <inkml:trace contextRef="#ctx0" brushRef="#br1" timeOffset="43715.28">4296 5242 376 0,'0'0'226'0,"0"0"-117"0,0 0 25 15,0 0-29-15,0 0 3 16,0 0-56-16,-23-51-4 16,27 51-36-16,21 5 3 15,13 27-16-15,9 18 1 16,1 28 0-16,-2 22-5 15,-17 20 5-15,-19 11 0 16,-10 4 17-16,-27-10-15 16,-22-8 23-16,-8-15-15 15,-3-13-7-15,6-18 33 0,7-14-32 16,11-13-3 0,9-15-1-16,14-10-1 0,11-11-28 15,2-8-113-15,13 0-142 16,23-13-238-16</inkml:trace>
  <inkml:trace contextRef="#ctx0" brushRef="#br1" timeOffset="44523.75">1141 5627 73 0,'0'0'112'15,"0"0"14"-15,0 0-30 16,0 0 8-16,0 0 20 16,0 0-70-16,31-65 52 15,-28 63-20-15,-3-1-21 16,0 0-20-16,0 3-11 15,0-2 20-15,0 2-21 16,0 0-18-16,0 0 28 16,0 0-43-16,0 0 0 15,0 0-8-15,0 0-21 0,-17 14 29 16,-7 19 16 0,-10 10-9-16,-3 18 18 0,-3 13-23 15,-1 14 19-15,8 8 2 16,6 7-9-16,18 4 0 15,9 0-14-15,3-3 3 16,36-3-18-16,17-6 15 16,18 0-40-16,16-12-134 15,14-22-191-15</inkml:trace>
  <inkml:trace contextRef="#ctx0" brushRef="#br1" timeOffset="45635.01">1003 10078 286 0,'0'0'146'0,"0"0"-19"0,0 0-9 15,0 0-32-15,0 0 24 16,0 0-63-16,0-14-10 15,0 14 7-15,0 0-44 16,0 0 24-16,0 0-21 16,0 0 7-16,-13 22 2 15,-16 12-1-15,-8 14 18 16,-9 15 20-16,-8 17-24 16,0 16 12-16,6 12 4 0,15 10-40 15,10-2 38-15,21-7-38 16,2-5-1-16,60-9 0 15,49-13-3-15,54-16-8 16,51-24-18-16,42-29-181 16,26-18-333-16</inkml:trace>
  <inkml:trace contextRef="#ctx0" brushRef="#br1" timeOffset="46572.31">5781 9518 132 0,'0'0'187'15,"0"0"-2"-15,0 0-25 16,0 0-8-16,0 0-30 16,0 0-12-16,-25-39-8 15,25 39-59-15,0 0 6 16,0 0-42-16,0 0 1 15,6 10-16-15,27 28-8 16,19 28 16-16,8 32 18 16,-5 29-11-16,-16 17-2 0,-35 11-5 15,-10 1 9-15,-57 1-11 16,-24-9 2-16,-20-11-15 16,-9-13-57-16,3-24-161 15,9-28-189-15</inkml:trace>
  <inkml:trace contextRef="#ctx0" brushRef="#br1" timeOffset="54755.24">6524 2089 94 0,'0'0'179'0,"0"0"-30"0,0 0-19 16,0 0-36-16,0 0-18 15,0 0-42-15,0 0 7 16,0 0-6-16,0 0-11 16,0 0 25-16,0 0-34 15,0 0 11-15,0 0 5 16,0 0-29-16,0 3 17 16,0-3 2-16,0 0-11 15,0 0 36-15,0 0-36 16,0-5 24-16,19-17 11 15,2-12-36-15,8-4-9 16,0-4 0-16,2 0 6 0,-2 4-19 16,0 2 10-16,-6 3 3 15,-6 11-5-15,-3 6 2 16,-7 7 3-16,-7 5 0 16,0 1 2-16,0 3-12 15,0 0-6-15,0 0-6 16,0 0-3-16,0 7-8 15,0 6 33-15,-7 1 4 16,-2 5-2-16,2 3 13 16,-2 4-14-16,1 6-1 15,1 5 0-15,0 6 0 16,5 1 0-16,2 0 0 16,0-1 2-16,0-9-5 0,0-8 3 15,11-7 0-15,2-6-8 16,3-8 8-16,2-5 0 15,2 0 23-15,0-1-18 16,2-21 9-16,-1-9-14 16,1-5-11-16,-7-3 3 15,3-4-5-15,-7 2 4 16,0 4-5-16,-1 5 14 16,-6 8 0-16,0 10 1 15,-4 5-1-15,0 9 16 16,0 0-16-16,0 0-8 15,0 0-23-15,0 11 31 16,0 11-4-16,0 2 8 0,0 8-4 16,0 4 2-16,9 2 6 15,5-1-8-15,1-5 0 16,1-3 6 0,1-11 0-16,-1-5-6 0,-1-10 0 15,4-3 1-15,-1-3 10 16,1-30 12-16,-3-6-23 15,-5-7-15-15,-4-3 4 16,-7-1 3-16,0 1 7 16,0 3-5-16,-15 7 1 15,-2 6 5-15,2 13 0 16,7 10 1-16,0 6-10 0,4 4 9 16,-3 0-17-16,1 10 15 15,-1 14 1-15,0 2 1 16,7 4 0-16,0-2 11 15,0 1-11-15,14-3 0 16,11-3 0-16,3-9 19 16,6-3-18-16,-3-10 9 15,0-1-10-15,-2 0-9 16,-3-15 5-16,-1-13-27 16,-2-6 1-16,-7-3 0 15,-6 0-13-15,-1 2 42 16,-7 3 1-16,0 4 14 15,-2 3 40-15,0 6-33 0,0 9 14 16,0 4 14 0,0 4-47-16,0 2 23 0,0 0-25 15,0 0-6-15,0 0 5 16,0 0-25-16,0 11 26 16,0 10-2-16,0 7 14 15,0 4-12-15,-4 8 0 16,-9 8 1-16,-1 5 1 15,1 3-2-15,1 2 0 16,2-4-2-16,-1-4 1 16,-1-10 1-16,6-10 0 15,1-5 1-15,3-11 2 0,2-9-2 16,0 2-1 0,0-7 0-16,0 0 3 0,7 0-3 15,13 0 7-15,5-10-2 16,2-12-10-16,4-7 3 15,-5-3-12-15,3-3 5 16,-5 3-29-16,-1 1 31 16,-6 9 1-16,-3 8 6 15,-7 6 8-15,-5 6-8 16,0 2 0-16,-2 0-1 16,0 0-33-16,0 14 34 15,0 6 9-15,0 2-6 16,0 4 12-16,0 1-9 15,0 4-6-15,0 3 7 16,0-2 2-16,0 1-8 0,0-6-1 16,0-6 1-16,4-7 5 15,12-6-6-15,5-8 0 16,2 0 9 0,2-7 1-16,2-17-11 0,-4-3 1 15,-1-4 0-15,-5-3-5 16,4-2 6-16,-6-5-1 15,1 4 6-15,-5 3 1 16,-2 10 5-16,-4 12 8 16,-3 8-3-16,-2 4 26 15,0 0-43-15,0 0-13 16,0 10-2-16,0 13 6 0,0 6 9 16,-4 1 0-16,4-2 4 15,0-2-6-15,0-1 2 16,6-10 0-16,11-2 5 15,4-8 5-15,3-5-6 16,3 0 3-16,0-18-7 16,0-11-7-16,-1-12-33 15,-6-3 28-15,-6-4 6 16,-12 2-10-16,-2 8 16 16,0 12 22-16,-20 10-15 15,-11 11 13-15,-5 5-20 16,-9 12-1-16,1 16-7 15,3 7-2-15,12-1-15 16,14-6-81-16,15-8-137 16,7-20-273-16</inkml:trace>
  <inkml:trace contextRef="#ctx0" brushRef="#br1" timeOffset="57447.55">8659 2171 103 0,'0'0'98'0,"0"0"-5"16,0 0-9-16,0 0-9 16,0 0 7-16,0 0-30 15,-17 83 12-15,15-81 1 16,2-2-17-16,0 0 59 0,0 0 2 16,0 0 5-16,0-2-24 15,0-17-87-15,13-4 6 16,5-8-9-16,0-2 6 15,0-8-4-15,-3-3 2 16,1 2-4-16,-3 0 0 16,1 4-2-16,-1 7 2 15,-1 5 0-15,-6 11 6 16,-2 5 2-16,-2 3-4 16,-2 6-2-16,0 1-2 15,0 0-14-15,0 0 3 16,0 4-16-16,-6 18 27 15,0 4-1-15,2 3 1 0,4 4-20 16,0-3 6 0,10-2-43-16,15 0 45 0,1-2 8 15,-2 3 8-15,-5-4-1 16,-9-3-3-16,-8-4-5 16,-2-4 4-16,0-3-18 15,0-4 19-15,-8 0 7 16,-10-7-5-16,0 0 19 15,-4 0-16-15,-1 0-2 16,4-2 0-16,3-5 6 16,5 4-9-16,4 1 0 15,4 0 3-15,3 2 47 16,0-3-22-16,0 3-14 16,0 0 3-16,0 0-8 0,0 0-3 15,3-2-5 1,6 2 7-16,4-1-4 0,5-6-4 15,5-1 0-15,1-12 0 16,7-6 7-16,-2-12-14 16,2-10 0-16,-4-5-15 15,-2 0 12-15,-5 1-7 16,-3 6 16-16,-1 1-8 16,-5 5 0-16,-1 8 9 15,-4 4 0-15,-2 9 3 16,-1 2-6-16,-1 7 3 15,-2 3-2-15,0 6-4 16,0-1 4-16,0 2-2 0,0 0 4 16,0 0-10-16,0 0 6 15,0 0-13-15,-2 8 17 16,-7 10-2 0,3 5-2-16,-4 6 2 0,3 3 0 15,1 4 2-15,-4 8-2 16,6 1 4-16,0 2-2 15,2 0 0-15,-1-5 4 16,3-6-4-16,0-10 0 16,0-8 2-16,0-8-13 15,0-6 11-15,0-4-7 16,0 0 7-16,11-6 6 0,5-16 3 16,3-5-9-16,-4-5-37 15,3 1 14-15,-1 1-23 16,3 2 6-16,1 1 10 15,-2 8 2-15,0 4 26 16,-9 10-4-16,-5 2 6 16,-5 3-7-16,0 4 12 15,0 20-5-15,0 13 8 16,0-2 1-16,-5 6-9 16,3-4 0-16,2-6 4 15,0-4-10-15,0-10 6 16,0-5 0-16,7-3 0 15,2-9 4-15,0 0 16 16,2 0-4-16,5-17-11 16,-3-11-5-16,5-8-8 0,1-6-35 15,6 0 25-15,-2 2-15 16,-1 6 33-16,-2 7 0 16,-9 10 5-16,-2 8 32 15,-7 8-6-15,0 1-8 16,-2 0-23-16,0 3-9 15,0 21 9-15,0 7 21 16,0 4-21-16,0 4 28 16,0 3-28-16,0-4 11 15,0-2-2-15,0-6-1 0,0-10-7 16,0-5-1-16,0-10 5 16,0-3 9-1,5-2-13-15,4 0 28 0,2-9-1 16,0-16-23-16,3-3 4 15,-4-10-9-15,4-2-25 16,-5-1 22-16,-5 4-14 16,1 3 17-16,-5 6-2 15,0 6 4-15,0 5-2 16,0 5 6-16,0 9 10 16,-9 3 11-16,-5 0-27 15,-3 0 0-15,-6 8 0 16,1 10-15-16,0 7 15 15,2 4 0-15,4 3 0 16,5 6-11-16,9 2 11 0,2-2 0 16,0-2-3-16,20-10 9 15,5-6-6-15,1-5 2 16,3-8 0-16,0-7 20 16,-2 0-22-16,0-5-3 15,-1-22-3-15,-1-4-22 16,-3-4 19-16,-4-1 4 15,-4 3-9-15,-3 4 6 16,-5 7 8-16,1 2 0 16,-5 8 1-16,-2 2 12 15,2 4-11-15,-2 3 21 16,0 3-23-16,0 0 9 0,0 0-9 16,0 0-14-16,0 17 12 15,-4 7-5-15,-9 4 7 16,4 2 0-16,2 4 3 15,4-2-2-15,3 0-1 16,0-6 0-16,0-5 1 16,0-10 9-16,0-2-10 15,10-7 3-15,-4-2 3 16,5 0 6-16,5-9-12 16,2-15 0-16,2-10-4 15,3-5-20-15,-2-2 24 16,0 3-1-16,-5 8 2 15,-3 6 13-15,-3 9-4 16,-2 8 10-16,-6 0 21 16,-2 7-37-16,0 0 3 0,0 0-7 15,4 0-18-15,3 12 6 16,1 10 14-16,0 2-2 16,-2 5 0-16,1-1 8 15,-1 0-8-15,4-2 0 16,-2-4 7-16,1-5 4 15,-2-8-9-15,-3-3-2 16,-1-4 0-16,1-2 1 16,5 0-1-16,9-17 0 15,-1-15 9-15,4-11-20 0,-2-7 11 16,-1-3-7 0,-1 2 4-16,-7 2-8 0,-1 1 11 15,-5 2 0-15,-2 8 2 16,-2 4-1-16,0 10 5 15,0 10-6-15,0 5 15 16,0 6-5-16,0 3-7 16,0 0-3-16,0 0 5 15,0 0-17-15,0 0 4 16,0 0 4-16,-2 15-3 16,-4 10-7-16,-1 10 14 15,1 4 0-15,2 5 1 16,-2 9-3-16,6 1 2 15,0 1 0-15,0 3-4 16,0-5 3-16,6-9-2 0,9-11 3 16,-1-13 0-16,3-11 3 15,5-9 5-15,5 0-5 16,2-24-3-16,0-12-91 16,-2-5-45-16,-1-5-211 15,-1 0-233-15</inkml:trace>
  <inkml:trace contextRef="#ctx0" brushRef="#br1" timeOffset="58137.15">10383 1855 55 0,'0'0'127'16,"0"0"-37"-16,0 0-48 0,0 0 0 16,0 0 21-16,0 0-21 15,11 41 32-15,-11-39-36 16,0-2 23-16,0 0-21 15,0 0 0-15,0 0 42 16,0 0 0-16,0 0-15 16,0 0 19-16,0-7-51 15,0-10-28-15,0 3-5 16,-5-1 10-16,-1-2 0 16,-1 5 2-16,1 2-3 15,1 5 26-15,0 2-32 16,1 3 3-16,-5 0-8 15,-5 0-22-15,-1 21 19 0,-5 5 3 16,3 6 0 0,3 5-3-16,3 5 3 0,5 1 0 15,6-3-1-15,0-8 6 16,2-6-5-16,19-10 0 16,2-10 4-16,4-6 9 15,-3 0-11-15,3-27 4 16,0-14-2-16,-3-8 1 15,-2-2-5-15,1-2 0 16,-6-3-5-16,4 1-7 16,-5-3 12-16,-3 3 0 15,1 5-4-15,-4 6 9 0,1 10-5 16,-1 9 0 0,-6 12 6-16,-2 7 11 0,-2 3-16 15,0 3 0 1,0 0-1-16,0 0-30 0,-6 12 29 15,-13 9 0-15,-1 2 1 16,3 2 0-16,-4 5 0 16,6 6 0-16,1 3-5 15,4 7 0-15,5 5 5 16,5 4 0-16,0 1 1 16,0-2 0-16,20-6 0 15,2-9-1-15,5-13 6 16,2-11 6-16,-2-10-10 15,2-5 6-15,-2-9-2 16,-3-21-12-16,0-9-80 0,1-12-169 16,-2-4-358-16</inkml:trace>
  <inkml:trace contextRef="#ctx0" brushRef="#br1" timeOffset="59517.46">11366 2071 223 0,'0'0'294'0,"0"0"-151"16,0 0-82-16,0 0 42 15,0 0 12 1,0 0-54-16,24-40-34 0,-10 11-24 15,1-8-3-15,-1-3 7 16,3-2 0-16,2-6-7 16,-4 0 0-16,3-1 3 15,-3 1-3-15,-1 0 1 16,-3 4-1-16,-2 8 0 16,-2 6 6-16,-1 7-6 15,-3 10 9-15,-3 2-7 16,0 6 27-16,0 2-26 0,0 2 4 15,0 1-1 1,0 0-5-16,0 0-1 0,0 0 0 16,0 0 1-16,-9 5-12 15,-3 13 11-15,-5 9 0 16,3 7-3-16,1 7-3 16,-1 2 6-16,8 9 0 15,1 3 2-15,5 3-2 16,0 0 1-16,0 2-1 15,0-6 0-15,9-8 7 16,7-16-7-16,-3-12 0 16,5-16 7-16,0-2 17 15,4-2-20-15,3-22 5 16,-3-8-9-16,-2-8-3 0,-2-2-1 16,-7 1-2-1,-2 4-2-15,-7 4-3 0,-2 12 9 16,0 7 2-16,0 10-1 15,0 4 3-15,0 0-4 16,0 0-9-16,-4 4 9 16,-3 15-10-16,-2 6 12 15,5 0 0-15,2 6-3 16,2-5 1-16,0 1 2 16,4-2 0-16,16-6 1 15,2-2 11-15,3-8-8 16,-5-9-4-16,5 0 12 15,-4-1-4-15,0-19 0 16,1-6-8-16,1 0 7 16,-4-2-5-16,2-2-2 0,-4 2 0 15,-3-1-2-15,-1 5-11 16,-6 2 13-16,-5 5 0 16,-2 2 4-16,0 5-12 15,0 5 8-15,0 1-2 16,0 4-7-16,-9 0-10 15,0 0 18-15,-6 0-7 16,-1 14 8-16,1 6-11 16,1 6 11-16,3 1 0 15,7 8-6-15,4 3 3 16,0 0 3-16,6 0 28 16,17-4-24-16,-2-8 41 0,6-5-37 15,2-16 19-15,2-5 22 16,1-10-35-16,1-22 8 15,-4-6-22-15,-9-1 0 16,-2 2-18-16,-9 1-110 16,0 0-109-16,-5-3-346 15</inkml:trace>
  <inkml:trace contextRef="#ctx0" brushRef="#br1" timeOffset="61235">12844 2019 288 0,'0'0'254'16,"0"0"-117"-16,0 0-96 15,0 0 10-15,0 0-38 0,0 0-2 16,127-235 15-16,-111 195-19 16,-3-2 17-16,-2 2 10 15,-2-2-23-15,-2 2 23 16,-3 2-31-16,-2 4 10 16,-2 3 12-16,0 5-24 15,0 5 15-15,0 7-1 16,0 5-14-16,0 7 24 15,0 2-25-15,0 0 0 16,0 0-1-16,0 0-11 16,0 0 11-16,-2 0 0 15,-9 14 1-15,-3 6-3 0,1 8 3 16,-2 7 0 0,-1 6-3-16,5 10 1 0,4 5 2 15,2 0 0 1,5-2 1-16,0-4-1 0,0-5 0 15,14-11 0-15,2-6-1 16,-3-13 9-16,3-6-8 16,-3-9 13-16,3 0-10 15,4-6 24-15,-1-20-27 16,8-4-4-16,2-7-12 16,-2 0-40-16,-4 0 19 15,-6 7 12-15,-3 9 25 16,-3 4 0-16,-2 9 7 15,-2 4 0-15,-5 4 25 16,0 0-32-16,0 0 5 0,0 0-4 16,3 4 1-16,-1 10 33 15,-2 0-33-15,1 2 5 16,-1 3-4-16,-2-6 7 16,3-1-10-16,-1-1 0 15,-2-8 3-15,2 1 2 16,-2-4-3-16,0 0-2 15,0 0 18-15,2 0-17 16,2-4 24-16,5-15-25 16,3-5 8-16,1-3-20 15,1-3 0-15,-1 2-16 16,-7 0 5-16,-2 3 5 0,-4 8 18 16,0 7 0-16,0 5 2 15,0 5-7-15,-4 0 5 16,-11 3-3-16,-8 17-5 15,3 6-6-15,3 6 14 16,-4 0 0-16,8 3 2 16,4-6-5-16,4 0 3 15,5-3 0-15,0-6 0 16,0-2-1-16,7-6 1 16,3-6 0-16,0-6 8 15,4 0-13-15,1-2 5 16,6-16-25-16,-4-8-17 15,1-5-20-15,-3 3 50 0,-1 2 6 16,-3 8 6 0,-1 8 19-16,-6 5 3 0,-2 5 16 15,0 0-38-15,0 0-2 16,1 21 2-16,-1 9 21 16,2 3-7-16,0-3 22 15,4-2-36-15,-2-8 6 16,1-4 8-16,-1-8-8 15,6-6 8-15,1-2 14 16,3 0-11-16,1-10 21 16,4-10-36-16,-2-6-1 15,2-5-1-15,-5 3-29 0,-3-4 12 16,-5-2 8 0,2 2 9-16,-4 4-3 0,-1 6 7 15,-1 5-4-15,0 10 31 16,-4 2-19-16,0 5 23 15,0 0-35-15,0 0-7 16,0 12-2-16,-6 7 9 16,-5-1 0-16,3 0-3 15,6-1-13-15,2-2-14 16,0-1 5-16,0-2-11 16,2-2 35-16,8 0-8 15,3 2 9-15,1 0-8 16,-3 2 6-16,0 0 2 15,2 1 0-15,0-2 1 16,3 1-7-16,0-3 12 0,-2-3 6 16,-6-3 12-1,-1 0-23-15,-1-3 28 0,-1-2 14 16,0 0-14-16,1 0 40 16,3 0-42-16,3-8-11 15,0-8-13-15,5-5-3 16,-2 1-22-16,1-4-70 15,-3 0-76-15,-5-3-177 16</inkml:trace>
  <inkml:trace contextRef="#ctx0" brushRef="#br1" timeOffset="61447.6">13280 1435 599 0,'0'0'299'16,"0"0"-145"-16,0 0-21 16,0 0-65-16,0 0-30 15,0 0-38-15,93-37-2 16,-49 28-4-16,7 8-73 16,2 1-95-16,1-5-123 15,0-2-364-15</inkml:trace>
  <inkml:trace contextRef="#ctx0" brushRef="#br1" timeOffset="62188.15">13961 1743 0 0,'0'0'105'15,"0"0"-18"-15,0 0 63 16,0 0 25-16,0 0-42 16,0 0-32-16,15 0-26 15,-10-7-18-15,-3-9 9 16,1-2-37-16,-3-2-3 16,0-3 9-16,0 8-32 0,0 3 26 15,-5 4-2-15,-9 6-20 16,-1 2 8-16,-3 0-15 15,-5 0 0-15,4 16-8 16,-4 8 1-16,5 4 7 16,5 6 0-16,5 0 0 15,4 0 3-15,4-2-1 16,0-4-2-16,0-8 0 16,10-8-20-16,9-12 12 15,4 0 5-15,4-10 3 16,0-17 6-16,0-4-6 15,-5-3 0-15,-7 4 20 16,-1 2-6-16,-5 4 39 0,-3 9-11 16,-1 3-19-16,-3 5 24 15,0 5-38-15,-2 0 0 16,0 2-9-16,0 0-9 16,0 2 2-16,0 19 1 15,0 13 6-15,0 7-2 16,0 15 2-16,-7 17 0 15,1 9-1-15,-3 7 5 16,-2 3-4-16,0-9 0 16,2-13 1-16,4-9-3 15,1-15 2-15,1-12 0 16,1-8 0-16,0-12 2 0,-2-4-2 16,-3-8 3-16,-2-2 2 15,-2 0 38-15,0-8-23 16,-1-22 11-16,4-12 11 15,6-13-41-15,2-8 16 16,0-3-9-16,10-11 2 16,13-3-11-16,6 5 1 15,0 5-23-15,-2 15 1 16,0 15-66-16,-6 8-41 16,2 7-193-16,-1 5-457 15</inkml:trace>
  <inkml:trace contextRef="#ctx0" brushRef="#br1" timeOffset="63814.92">14215 1706 551 0,'0'0'190'16,"0"0"-116"-16,0 0-46 16,0 0-3-16,0 0 37 15,0 0-53-15,26 4 2 16,-9-4 15-16,0 0-13 15,-1 0 30-15,-1 0-12 16,-3-5-14-16,-4-6 20 16,1 2-35-16,1-3 1 15,-4-2-3-15,1-1-3 0,-3 1-5 16,0 0-29 0,-4 2 5-16,0 4 26 0,0 2-1 15,0 0 7-15,0 3 17 16,0 3-16-16,-2 0 16 15,-9 0-17-15,-5 0-3 16,3 3-11-16,-5 11 14 16,3 6 0-16,-3 6-1 15,5 1 8-15,3 2 6 16,8 2 4-16,2-4-11 16,0 4 29-16,14-7-34 15,11-6 4-15,4-7 27 16,4-11-31-16,7 0 20 15,2-9-9-15,3-22-11 16,-1-5 17-16,-1-4-18 0,-6-1 0 16,-5-2-1-1,-5 2 1-15,-5 0 0 0,-7 4 0 16,-6 8 1-16,-4 0 3 16,-5 8 6-16,0 4-10 15,0 6 29-15,0 4-28 16,0 5 22-16,0 2-19 15,0 0 6-15,0 0-20 16,0 0 7-16,-10 14 3 16,-7 6-11-16,1 4 2 15,1 5 9-15,1 3 0 16,1 2 1-16,1 4-2 0,6 2 1 16,-1 0 0-1,3-1-2-15,4-4 5 0,0-3-3 16,0-3 0-16,0-5 4 15,2-9 0-15,13-4-3 16,2-5-1-16,7-6 4 16,5 0 6-16,7-10-10 15,1-16 0-15,1-2-20 16,-5-2 15-16,0-1-24 16,-10 1-13-16,-2 1-3 15,-6 3-15-15,-6 1 44 16,-4 4 3-16,-5 9 13 0,0-1-3 15,0 5 4 1,-5 4-1-16,-6 0 0 16,-4 4 6-16,1 0-6 0,-2 0 0 15,0 2 5-15,6 10 13 16,-3 6-15-16,5 5 2 16,4 4 12-16,2 4-9 15,2-4 0-15,0 1 11 16,6-2-19-16,15-5 32 15,3-6-31-15,3-4 4 16,4-8-5-16,3-3-6 16,1 0 1-16,1-15-33 15,1-11-22-15,-2-3 46 16,-9 0-33-16,-2 0 37 0,-8 7 0 16,-1 4 20-16,-3 6 7 15,-5 8 22 1,-3 2-20-16,-2 2 24 0,-2 0-43 15,0 0-12-15,0 0 12 16,0 8 0-16,0 4 12 16,0-3-5-16,0 0-2 15,2-3 3-15,-2 2-6 16,0-2-2-16,0-4 0 16,0 0 5-16,0-2-5 15,0 0 7-15,0 0-5 16,0 0 26-16,0-7-28 15,0-7 0-15,0-5-9 16,0 1 10-16,0 4-1 0,-6 2 6 16,2 5-6-16,-1 2 34 15,1 3-30-15,-4 2 6 16,0 0-10-16,-3 0-6 16,-3 0 2-16,1 14 3 15,-1 5 1-15,3 4-8 16,5 1 8-16,4-2 0 15,2 1-2-15,0-8 7 16,8-3-5-16,15-3 1 16,4-8 7-16,4-1 4 15,5 0-11-15,-5-12-1 16,-2-10 0-16,-5-8-20 0,0-3 14 16,-3-4-11-16,-3-1 8 15,-7-4-2-15,-5-4 11 16,-4-4 0-16,-2 2 11 15,0 6-2-15,0 7-6 16,0 13 9-16,0 8-9 16,0 8 31-16,0 4-33 15,0 2 6-15,0 0-7 16,0 0-14-16,0 2 9 16,-2 15 4-16,-9 6 2 15,-5 12-10-15,1 2 9 16,1 10 0-16,1 4-8 0,9-1 14 15,4 3-6-15,0-6 0 16,0-1 1 0,9-11 1-16,7-9-1 0,1-9-1 15,-1-7 0-15,-1-8-15 16,1-2 2-16,-5 0-44 16,-5-15-125-16,-6-12-324 15</inkml:trace>
  <inkml:trace contextRef="#ctx0" brushRef="#br1" timeOffset="64026.81">14636 1414 678 0,'0'0'262'15,"0"0"-118"-15,0 0 6 16,0 0-95-16,0 0-41 15,0 0-14-15,0 0 8 16,283-69-19-16,-238 59-10 16,-5 5-63-16,-13-2-148 15,-11 1-417-15</inkml:trace>
  <inkml:trace contextRef="#ctx0" brushRef="#br1" timeOffset="64349.84">15851 1496 50 0,'0'0'0'15</inkml:trace>
  <inkml:trace contextRef="#ctx0" brushRef="#br1" timeOffset="67076.6">16471 1474 156 0,'0'0'155'0,"0"0"-25"16,0 0-45-16,0 0 9 15,0 0-10-15,0 0-34 16,15-35 8-16,-15 35-5 15,0 0-41-15,0 0 3 16,2 0-15-16,-2 9 1 16,0 15 1-16,0 10 14 15,0 2-2-15,0 2 1 16,0 0-7-16,0-2-5 16,0-5-2-16,0-6 4 15,7-9 8-15,7-4-7 16,-3-10-4-16,3-2 16 15,3 0-17-15,3-14 16 16,1-16-13-16,0-7 3 16,2 0-7-16,-3-4 0 0,-3 6-29 15,2 0 29-15,-7 8-15 16,2 3 15-16,-5 5 0 16,0 8 3-16,-5 2 31 15,-1 7-20-15,-1 0 15 16,-2 2-4-16,0 0-21 15,0 0-8-15,0 0 2 16,0 10 2-16,0 9-2 16,0 5 2-16,0 3 0 15,0 4-3-15,0 1 7 0,0 2-4 16,0-1 0 0,0 2 3-16,0-1-1 0,0-8-2 15,0-5 0-15,0-9 1 16,13-9 9-16,5-3-4 15,4 0 31-15,7-15 0 16,2-14-2-16,0-3-32 16,4-4-3-16,-2-6 1 15,-2-5 5-15,0 1-6 16,-2 5 0-16,-5 2 4 16,-3 11-5-16,-7 13 1 15,-8 4 0-15,-6 10-2 16,0 1-5-16,0 0 3 15,0 0-6-15,-2 7-1 16,-14 13-1-16,5 3 12 0,4 0 0 16,4 4-2-16,3 1-1 15,0-2 3-15,8 1 0 16,7 0 3-16,1-5-3 16,-5-1 0-16,-5-9 0 15,-1-1-5-15,-5-5 7 16,0-3-2-16,0-3 10 15,0 0-8-15,-3 0 38 16,-12 0-25-16,-1 0 6 16,1 0-6-16,1-5-5 15,6-3-5-15,1 1 9 16,5 4-11-16,0 1 34 0,2 2-32 16,0 0 0-16,0 0-5 15,0 0-2-15,0 0 0 16,0 0 1-16,0 0 1 15,0 0-7-15,0 2 7 16,6 4 0-16,3-2-4 16,9-4 3-16,-1 0 1 15,6 0 0-15,-1-10-2 16,3-13-12-16,0-2 8 16,-4-6-11-16,4 2 17 15,-2-3-32-15,-1 1 30 16,-2 5-2-16,-4 4 4 15,-5 8-3-15,-5 4 3 16,-4 6 0-16,0 3-2 0,-2 1-4 16,0 0 5-16,0 0-13 15,0 12 11-15,0 7-7 16,0 6 10-16,0 1 0 16,0 1-6-16,0-1 11 15,0-1-5-15,0-4 0 16,3-9 3-16,2-1-3 15,1-5 0-15,1-3 0 16,1-3 8-16,11 0-1 16,3-5-5-16,3-13-2 15,-1-5 8-15,0 0-16 16,-1-3 3-16,-3 1-7 16,0 6 11-16,-4 3-18 0,-3 8 19 15,-7 4 0-15,2 4 1 16,-6 0-14-16,0 0-2 15,-2 12-1-15,0 9 15 16,0 4-7-16,0 3 8 16,0-2 3-16,0-3 3 15,-2-2 3-15,2-7-9 16,0-5 0-16,0-2 4 16,0-5 6-16,0-2-7 15,2 0 9-15,11 0-9 16,5-18 12-16,2-8-15 15,4-2-5-15,3-6-6 0,-4 2-31 16,-1 1 38-16,-7 8 0 16,-4 5 8-16,-3 8 8 15,-4 3 13-15,-2 5 4 16,-2 2-15-16,0 0-10 16,2 0-8-16,0 7 0 15,0 12 4-15,3 6 24 16,-1 1-24-16,4 3 0 15,0-2 1-15,3-5 7 16,3-6-8-16,-1-4 0 16,3-7 7-16,1-2-13 15,1-3 6-15,3 0-23 16,3-6 4-16,-2-17-47 0,3-2 3 16,2-6 24-16,-6 2 29 15,0-3 5-15,-3 3 10 16,-9 3-3-16,-3 6 34 15,-4 8-12-15,-2 5 12 16,0 2-5-16,0 5-24 16,0 0-7-16,-17 0-5 15,-6 17 3-15,1 7-7 16,5 1 1-16,0 4 8 16,9-3 0-16,6-5 1 15,2 0 5-15,0-7-6 16,0-7-21-16,10-4 10 0,4-3 11 15,1 0 5 1,2-12 2-16,-2-8-4 16,3-4 9-16,-3-2-8 0,1-1-4 15,-1 5 27-15,1 3-21 16,-7 4 10-16,-1 10-3 16,-2 0-12-16,-4 5 7 15,0 0-8-15,0 14-9 16,0 19-1-16,-2 10 8 15,0 13 2-15,0 13 0 16,-8 3 3-16,-6 7-2 16,1-2-1-16,1 3 0 15,4 1-2-15,-3-2 8 16,-1-9-6-16,1-15 0 16,-5-13 3-16,3-13 5 0,2-15-6 15,0-6 3-15,2-6 25 16,3-2-14-16,-2-7 35 15,-1-25 0-15,3-16-37 16,2-15 12-16,4-12-26 16,0-3 0-16,0-2 3 15,8 5 2-15,15 5-10 16,2 3 3-16,4 9-40 16,0 5 6-16,-6 7-87 15,-4 4-176-15,-9 1-353 16</inkml:trace>
  <inkml:trace contextRef="#ctx0" brushRef="#br1" timeOffset="67346.45">18046 1121 270 0,'0'0'243'16,"0"0"-178"-16,0 0-65 15,0 0-2-15,0 0 2 16,0 0 23-16,-17 24 63 15,40-23-27-15,0-1 35 16,2 0-3-16,-5-3-13 16,-5-13-15-16,-5-1-52 15,-6-1 29-15,-4 0 7 16,0 3-34-16,0 2-11 0,-16 6-2 16,-3 7-72-16,-4 0 19 15,-1 12-88-15,1 18-73 16,8 2-68-16</inkml:trace>
  <inkml:trace contextRef="#ctx0" brushRef="#br1" timeOffset="68816.47">18878 1552 63 0,'0'0'245'16,"0"0"-99"-16,0 0 0 16,0 0-53-16,0 0 33 15,0 0-37-15,0-18-59 0,0 5 16 16,11-4-24-1,5-6-12-15,1-5 3 16,2-6-4-16,-1-2-9 0,-1-3 0 16,1 0 3-16,-2-3-3 15,0 5 0-15,-3 0 0 16,-5 7-2-16,-3 7 8 16,-2 11-6-16,-1 7 0 15,-2 3 2-15,2 2 14 16,-2 0-16-16,0 0-5 15,0 0-1-15,0 0-16 16,0 0 22-16,0 12-3 16,-14 5 6-16,3 12-4 15,-2 5 1-15,-1 9 0 16,6 4 15-16,3 1-13 0,5-2 4 16,0-4-3-1,0-10 3-15,3-5 3 0,10-12-9 16,5-4 0-16,-1-10 17 15,6-1-12-15,1-1 7 16,3-23-2-16,2-10-3 16,-2-5-1-16,0-3-6 15,-8 0 0-15,0-4-11 16,-7 2 14-16,0 4-3 16,-1 4 0-16,-2 8 1 15,-5 10 4-15,1 8-1 16,-3 6-3-16,-2 4 7 15,0 0-8-15,0 0-5 16,0 4-14-16,0 20 14 0,0 8-1 16,-7 6 6-16,1 6 0 15,-1 2 13-15,1 2-5 16,-1-2-8-16,2-2 1 16,0-6 6-16,3-7-3 15,2-9-4-15,-2-10 0 16,2-8 8-16,0-4 1 15,0 0-2-15,11-14 7 16,12-14-8-16,3-6-9 16,1-1 3-16,2 0-22 15,-2 4 9-15,-2 6-31 16,-6 6 36-16,-5 7 5 16,-5 9 6-16,-5 3-10 0,-2 0 7 15,-2 0-24-15,0 7 19 16,0 13 5-16,0 4 32 15,0 3-8-15,0 1-15 16,0 0 17-16,0-5-26 16,0-1 0-16,0-5 6 15,0-7 4-15,10-3-10 16,3-7 5-16,5 0 0 16,6 0-10-16,5-14 2 15,2-10-20-15,0-5 8 16,-2-4-32-16,0-2 7 15,-4-2-2-15,0 3-6 16,-3 2 7-16,-7 4 1 0,-4 6 40 16,-3 4 3-16,-8 6 0 15,0 6 52-15,0 1-13 16,0 5-35-16,-17 0-11 16,0 0 4-16,-5 3-3 15,1 13-4-15,4 6 0 16,3 7 7-16,1 8 24 15,7 7-2-15,3 2 28 16,3 2-3-16,0-7-14 16,18-10 11-16,6-4-32 15,1-13 7-15,2-6-15 16,-1-8 2-16,1 0-12 0,-2-18-59 16,-3-10-91-16,-5-9-133 15</inkml:trace>
  <inkml:trace contextRef="#ctx0" brushRef="#br1" timeOffset="69029.35">19063 1211 279 0,'0'0'334'16,"0"0"-165"-16,0 0-109 15,0 0 83-15,0 0-87 0,0 0-37 16,185-22 1 0,-111 1-20-16,-5 4-25 0,-4-1-114 15,-7-5-209-15</inkml:trace>
  <inkml:trace contextRef="#ctx0" brushRef="#br1" timeOffset="70542.48">20496 1412 12 0,'0'0'345'15,"0"0"-160"-15,0 0-64 16,0 0-52-16,0 0-69 16,0 0 0-16,0-7 0 15,0 14 16-15,0 4 31 16,-4 5 18-16,-5 1-27 0,0 1 0 16,0 0-12-1,3-2-20-15,4-4 15 0,-1-9-21 16,3 0 0-16,0-3 18 15,0 0-18-15,5-3 43 16,15-16-15-16,7-11-27 16,1-5 13-16,1 1-14 15,-2 5 0-15,-2 2-1 16,-3 9 2-16,-5 6-1 16,0 6 0-16,-9 3 2 15,2 3-14-15,-6 0 9 16,0 11-11-16,-4 13 6 15,0 7 4-15,0 0 4 0,0 0 15 16,0-2-11-16,0 0 23 16,-4-7-27-1,4-6 0-15,0-7 6 0,0-4 4 16,0-5-10-16,0 0 12 16,7-2-5-16,10-21 26 15,8-3-33-15,-5-4 2 16,5 1-5-16,-1-2 8 15,0 4-10-15,1 1-18 16,-3 3 1-16,1 7 13 16,-8 4 9-16,-1 7 0 15,-5 5-9-15,-3 0 6 0,-4 0-2 16,0 5-8 0,-2 15 10-16,0 6 3 0,0 5 1 15,0-2 0-15,0 0 4 16,0-5 3-16,0-6-8 15,0-9 0-15,0-2 3 16,0-6 9-16,0-1-7 16,5 0-4-16,9 0 13 15,1-13-14-15,9-8-29 16,3-4-26-16,4-6-38 16,3 0 19-16,-5 0 11 15,-2 5 60-15,-7 5 2 16,-3 8 2-16,-5 5 33 0,-8 6-2 15,1 2-1-15,-5 0-6 16,0 0-20-16,0 21-5 16,0 4 48-16,0 5-36 15,-7 4 4-15,-5 2-6 16,4-4-9-16,3-1 15 16,3-7-16-16,2-9 0 15,0-4 12-15,0-7-8 16,13-4 7-16,3 0 1 15,4-12-8-15,2-10-4 16,-1-6-1-16,1 0-25 16,2-3 17-16,-6 5-29 15,0 4 34-15,-7 4 1 16,-2 9 6-16,-3 2 10 0,0 5 4 16,-6 2-14-16,0 0-3 15,0 0-21-15,0 18 21 16,0 0 24-16,0 4-17 15,4-1 21-15,2-2-28 16,5-1 0-16,3-4 9 16,1-3-2-16,3-5-4 15,-2-6 4-15,2 0-6 16,-3 0 19-16,1-15-20 16,-3-11 0-16,-3-6-6 15,-4 1 16-15,-6-6-10 16,0 5 12-16,0 4 6 0,-11 6 26 15,-9 8-28 1,-1 12-13-16,-5 2-3 16,-3 4-16-16,-3 22 5 0,9 6-73 15,7 2-76-15,11-6-152 16,5-5-249-16</inkml:trace>
  <inkml:trace contextRef="#ctx0" brushRef="#br1" timeOffset="71683.14">21863 1400 100 0,'0'0'360'0,"0"0"-259"16,0 0-33-16,0 0-40 0,0 0-9 15,0 0 12-15,18 0 38 16,-18 0 56-16,0-5-10 15,0-5-54-15,-2-6-32 16,-14 3-22-16,1-1-3 16,-3-1-4-16,2 3 3 15,0 4 8-15,3 4-11 16,2 2 0-16,0 2 0 16,0 0 1-16,-3 0-2 15,-3 16 0-15,1 6 1 16,-2 4-4-16,7 2 4 0,4-2 0 15,7-1 1 1,0-9 7-16,0-2-8 0,15-8 0 16,6-6 1-16,1 0 15 15,3-6-14-15,1-19-1 16,-1-3 5-16,-1-4 0 16,-1-6-6-16,-1-3 0 15,-6 0 3-15,-4-2 11 16,-2-3-4-16,-6 7 8 15,-1 3 20-15,-1 9-38 16,-2 9 15-16,2 10 2 16,-2 4-17-16,0 4 9 15,0 0-9-15,0 0-7 16,0 0 2-16,0 11-14 0,0 13 19 16,-4 3 0-16,-9 8 1 15,1 3-3-15,3 2 2 16,3 1 0-16,6 2-5 15,0-3 12-15,0 1-7 16,6-8 0-16,11-6 3 16,2-8 2-16,3-10-5 15,-2-5 0-15,4-4-6 16,3 0 8-16,4-10-4 16,5-9-3-16,0-2-30 15,-2-6 24-15,-1 1-45 16,-6-4 10-16,-5 2 35 0,-9-2-18 15,-4 4 29 1,-7 4 7-16,-2 4-7 0,0 6 26 16,0 6-21-16,0 2 1 15,-2 4-4-15,-7 0 0 16,-4 0-4-16,-3 0 2 16,3 8 0-16,0 9 9 15,2 2-5-15,-1 9-2 16,8 2 11-16,2 2-5 15,2 1-5-15,0-6-1 16,16-5 4-16,3-8 11 16,8-10-16-16,2-4 9 15,6 0 16-15,8-18-20 0,-3-6-2 16,4-6-4 0,-7 0 3-16,-6-4-3 0,-7-1 0 15,-6 0 0-15,-5 0-11 16,-1-2 18-16,-8 2-7 15,-2 3 0-15,0 6 4 16,-2 6 1-16,0 8-5 16,0 7 0-16,0 5-1 15,-6 0-13-15,-10 0 9 16,-2 7 1-16,-2 10 4 16,0 1-5-16,0 8 5 15,2 6 0-15,1 8-8 16,5 10 8-16,10 4 0 15,2 2 0-15,0-2 4 0,8-8-1 16,13-10-3-16,6-7 0 16,0-13-1-16,2-10 1 15,-3-6-13-15,-2 0-42 16,-3-25-81-16,-1-4-108 16,-5-8-269-16</inkml:trace>
  <inkml:trace contextRef="#ctx0" brushRef="#br1" timeOffset="72087.17">23185 1097 646 0,'0'0'189'0,"0"0"-117"16,0 0-31-16,0 0-23 15,0 0-18-15,0 0-11 16,127-69 4-16,-102 66 7 0,-8 1 9 15,-7 2-3-15,-6 0 19 16,-4 0 4-16,0 5-18 16,0 15-6-1,0 8 30-15,-7 5-26 0,-11 4 13 16,-2 6-22-16,-4 3-4 16,-3 4-5-16,0-2-72 15,-2 0-36-15,2-8-148 16,5-5-129-16</inkml:trace>
  <inkml:trace contextRef="#ctx0" brushRef="#br1" timeOffset="72322.84">23202 1678 332 0,'0'0'274'0,"0"0"-244"16,0 0 59-16,0 0-19 15,0 0-14-15,0 0 7 16,58 10 32-16,-58-10 35 16,0 0-17-16,0 0-54 15,-12-6-24-15,-9-2-35 16,-1 2-5-16,0 6 3 16,-1 0-103-16,3 0-158 15,3 8-470-15</inkml:trace>
  <inkml:trace contextRef="#ctx0" brushRef="#br1" timeOffset="95969.52">7153 5430 12 0,'0'0'18'0,"0"0"-3"16,0 0-4-16,0 0-10 16,0 0 23-16,0 0-1 15,0 0-15-15,-18 8-8 16,18-8-30-16,0 0-52 15</inkml:trace>
  <inkml:trace contextRef="#ctx0" brushRef="#br1" timeOffset="96784.7">7255 5542 226 0,'0'0'146'0,"0"0"-44"16,0 0-41-1,0 0-54-15,0 0-7 0,0 0-15 16,0-17 12-16,0 26-8 16,-8 5 22-16,-8-2-11 15,-2 1 28-15,-4-3-5 16,-1-2 36-16,-4-4-24 16,1-4 0-16,0 0 10 15,1 0-34-15,2 0 15 16,7-11 4-16,8-7-3 15,3-6 7-15,5-5-34 16,0-8 0-16,16-1 4 0,8 0 1 16,7 4-4-1,1 4 1-15,-1 6 7 0,-4 3-11 16,-3 5 2-16,-1 2 0 16,-8 2 0-16,-5 6 3 15,-6 1-3-15,-4 0 0 16,0 1 6-16,0 0 10 15,0 3-15-15,0-2 15 16,0-1 4-16,0 3-15 16,0-2-1-16,0 3 1 15,0 0-4-15,0 0 12 16,0 0-13-16,0 0-3 16,0 3 2-16,-7 24-25 0,-4 18 25 15,2 16-6-15,3 18 7 16,-4 6-8-1,3 1 8-15,1-7 0 0,-5-10-4 16,-7-11 6-16,0-9-2 16,-6-17 14-16,-1-9 0 15,-2-9 18-15,1-10-23 16,1-4 18-16,-2 0 22 16,0-14-30-16,6-10 12 15,2-2-8-15,6 2-11 16,4 4 39-16,4 6-42 15,3 5-2-15,2 9-7 16,0 0-5-16,0 0 1 16,0 0-97-16,7 11-62 0,15 10 99 15,5-4-222-15,2-8-262 16</inkml:trace>
  <inkml:trace contextRef="#ctx0" brushRef="#br1" timeOffset="98524.86">7550 5692 74 0,'0'0'71'0,"0"0"-63"0,0 0-8 16,0 0 0-16,0 0 1 15,0 0 14-15,0 12 34 16,0-9 13-16,0-1 3 16,0-2 32-16,0 0 1 15,0 0-8-15,-4 0-18 16,-8 0-48-16,1 0-11 16,-3-9-3-16,1-2-8 15,-1-1 30-15,1-1-10 16,0 2 19-16,2 3-8 15,2 2-25-15,3 1 24 16,-1 5-10-16,0 0-21 0,-4 0-1 16,0 2 0-16,-3 19 0 15,-1 2-2-15,3 8-4 16,6-1 6-16,1-1 0 16,5-3 3-16,0-5 8 15,0-7-7-15,0-6 1 16,0-5 7-16,9-3-4 15,9-9 62-15,11-23-30 16,5-11-40-16,-1-6 19 16,-4-6-14-16,-4 0-5 15,-8-3 0-15,-5-4-9 16,-6 4 6-16,-6 5 0 16,2 9 3-16,-2 11 5 0,0 13-5 15,0 8 0 1,0 9-1-16,0 1-7 15,0 2 8-15,0 0-21 0,0 3 4 16,0 15 9-16,0 7 8 16,-4 0 0-16,-6 6-2 15,4 3 1-15,2 2 1 16,-1 5 0-16,3 8 2 16,0 4-8-16,0 0 8 15,0 2-2-15,0-3 0 16,2-8 9-16,0-6-9 15,0-10 0-15,0-8 0 0,0-8 14 16,4-8-10 0,7-4-1-16,5 0 13 0,3 0-9 15,4 0 1-15,-1-14-8 16,3-5-5-16,-3-7 3 16,2-1-42-16,-3-4-2 15,-4 4 26-15,-5 0-12 16,-6 3 29-16,1 3-10 15,-5 4 3-15,-2 4 0 16,0 4 10-16,0 4 0 16,0-2-5-16,0 5 13 15,0 2-8-15,0 0 0 0,0 0-11 16,-2 0 7 0,-5 0-6-16,1 14 4 15,-4 5-1-15,4 5-3 0,-1 4 10 16,1 3 0-16,4 2 2 15,2-4 5-15,0-2-6 16,0-10-1-16,0-3 15 16,10-9-13-16,6-5 24 15,-3 0 22-15,3 0-42 16,0-14 19-16,2-8-20 16,-1-2-5-16,3-5 0 15,3 0-19-15,-1 0 9 16,0 4-3-16,-2 7 13 15,-7 3-5-15,1 9 5 16,-7 6-3-16,-3 0 0 0,3 0-21 16,-5 14 16-16,-2 9 0 15,0 4 8-15,0 2 6 16,0-1-1-16,0-3-5 16,0-2 0-16,0-5 7 15,0-4-7-15,0-6 0 16,0-4 1-16,0-4 12 15,0 0-12-15,0 0 17 16,9-14-1-16,13-12-7 16,0-4-10-16,3 1 0 15,0 3 0-15,-8 5-5 16,1 3 5-16,-5 6 0 0,1 3 0 16,-5 6-9-16,0 3 7 15,0 0-2-15,-5 0-5 16,1 5-4-16,-3 14 17 15,0 3-4-15,0 0 7 16,5-1 4-16,-3-4-9 16,6-5-2-16,-4-4 2 15,1-6 15-15,2-2-17 16,6 0 11-16,4 0 4 16,2-19-6-16,2-6-7 15,-3-8-2-15,-1-1 5 16,-2-3-16-16,1-5 11 15,-5-3 0-15,0-1-7 0,-2 0 7 16,-2 5 0-16,0 10 0 16,-5 4 2-16,1 8 27 15,-3 4-27-15,-2 8 6 16,3 2 6-16,-3 5-7 16,0 0-7-16,0 0 0 15,0 0 1-15,0 0-14 16,0 0-1-16,0 7 14 15,-7 11-2-15,-5 3 6 16,2 11-4-16,-2 5 0 16,1 5 2-16,0 6-3 15,7 3 7-15,-1-4-6 16,2-1 21-16,3-3-20 16,0-9 24-16,0-4-17 15,0-7-5-15,12-6 20 0,3-7-20 16,1-5 5-16,6-5 7 15,-2 0-9-15,1-7-12 16,3-15-4-16,-4-2-62 16,0-4-26-16,-7-2-138 15,-7-2-272-15</inkml:trace>
  <inkml:trace contextRef="#ctx0" brushRef="#br1" timeOffset="98718.75">8252 5528 370 0,'0'0'331'0,"0"0"-127"16,0 0-79-1,0 0-77-15,0 0-11 0,0 0-31 16,0 0 5-16,178-142-11 16,-140 130-10-16,-2 6-54 15,-7 6-93-15,-7 0-141 16,-5 7-155-16</inkml:trace>
  <inkml:trace contextRef="#ctx0" brushRef="#br1" timeOffset="100108.43">8541 5757 333 0,'0'0'132'0,"0"0"-100"15,0 0 40 1,0 0 23-16,0 0-73 0,0 0-22 16,29-22 31-16,-17 4 32 15,1-2-8-15,1 0 21 16,-3-3-37-16,2 1-32 16,-2 5 7-16,-2-2-13 15,-3 7-1-15,-1 6 0 16,-3 2 0-16,1 4-4 15,-3 0 3-15,0 0-18 16,0 0 11-16,0 9-15 16,-5 14 23-16,-4 3-3 0,3 5 8 15,4-2-5-15,2 1 0 16,0-3 6-16,0-6 5 16,10-10-6-16,11-3-5 15,3-8 21-15,-2 0-20 16,3-7 17-16,-1-17-10 15,-3-8-4-15,-2-5 11 16,-1-7-15-16,-7-1 0 16,1-1 0-16,-3-2 5 15,-3 4-5-15,1 6 0 16,-2 9 4-16,-1 6 3 16,1 9-2-16,-1 5 2 0,-2 6-2 15,-2 3 2-15,2 0-9 16,-2 0 2-16,0 0-16 15,0 3 12-15,0 20 8 16,0 9-2-16,0 8 5 16,0 10 5-16,0 6-12 15,0 9 4-15,-11 5-1 16,-3 3 29-16,-1 6-19 16,1 0 20-16,1-3 10 15,5-4-40-15,4-6 25 16,0-12-6-16,4-9-16 15,0-16 19-15,8-9-19 16,9-10-5-16,6-10 22 0,4 0-3 16,-1-6 6-1,1-15-26-15,-5-6 6 0,-6-1-1 16,-7-7-4-16,-7-3-1 16,-2-3 0-16,0-5-27 15,-15-3 24-15,-12 3-12 16,-7 7-1-16,-1 2 7 15,1 9-2-15,6 9 11 16,7 2-1-16,7 7-1 16,10 2 2-16,4-4 0 15,0 1 0-15,12-9-13 16,15 1 6-16,6-3 7 0,5 2-4 16,-1-3-10-16,-1 3 12 15,-3 1-10-15,-2 0 11 16,-6 6-12-16,-9 2 15 15,-5 5-2-15,-7 4 0 16,-4 2-5-16,2 0 0 16,-2 0-1-16,2 5 0 15,1 13-9-15,2 3 15 16,1 9 0-16,5 0 0 16,3 2 3-16,5-3-4 15,4-7 1-15,4-8 0 16,2-9 7-16,2-5 1 15,2 0-8-15,3-19 0 16,-5-15-13-16,-4-4 5 16,-9-3-6-16,-5-3 14 0,-4 2 1 15,-4 3 11-15,-1 6-5 16,1 11 29-16,-5 8-32 16,2 8 20-16,0 6-24 15,-2 0 5-15,2 0-18 16,0 6 1-16,0 20 12 15,3 10-4-15,-3 10 5 16,0 8-1-16,1 6 0 16,-3 3 6-16,0 3 20 15,0 1-26-15,-7 3 10 16,-4-5-2-16,2 0 6 16,2-7-14-16,3-8 0 0,-3-12 1 15,1-9-1-15,-3-12 5 16,2-8-5-16,0-6 19 15,-2-3-16-15,-2 0 33 16,0-17-15-16,2-15-17 16,3-13 19-16,4-7-17 15,2-8-6-15,0-5 0 16,15-1 10-16,9 0-15 16,1 0 5-16,4 6-18 15,-3 3 12-15,-3 10-43 16,-5 10-10-16,-9 7-55 15,-9 11-115-15,0 2-160 16</inkml:trace>
  <inkml:trace contextRef="#ctx0" brushRef="#br1" timeOffset="100306.31">8686 5208 1026 0,'0'0'102'15,"0"0"-102"-15,0 0-9 16,0 0-71-16,0 0-125 0,0 0-167 16</inkml:trace>
  <inkml:trace contextRef="#ctx0" brushRef="#br1" timeOffset="101966.8">10289 5719 163 0,'0'0'167'16,"0"0"-2"-16,0 0-18 15,0 0-56-15,0 0 2 16,0 0-27-16,0-2 0 16,0-3 12-16,0 0-39 15,0-5 8-15,9-7-22 16,5-2-22-16,3-6 16 15,4-5-14-15,-1-5-5 16,4-8 0-16,-2-1 9 16,-1-2-15-16,-2 3 6 15,-3 4 0-15,-1 3 5 16,-5 5-4-16,1 6-1 0,-7 8 0 16,0 8 7-16,-1 2-7 15,-3 5 0-15,0 1 0 16,0 1-10-16,0 0 10 15,0 0-6-15,0 0 3 16,0 0-8-16,-14 1 6 16,-1 17 5-16,-1 9 0 15,3 4-10-15,-3 8 12 16,5 0-2-16,2 4 0 16,5-2 2-16,4-2-5 15,0-3 3-15,0-5 0 16,9-9 1-16,6-7 8 15,6-10-9-15,5-5 8 0,4 0 2 16,3-23 1 0,-2-7-11-16,-2-7 2 0,0-4 3 15,-2-5 1-15,-3 0-6 16,-4 0 0-16,-5 0 5 16,-5 3-14-16,-4 7 9 15,-1 9 0-15,-3 10-10 16,-2 11 12-16,0 5-4 15,0 1 2-15,0 0-40 16,0 14 36-16,0 13-2 16,-9 7 6-16,0 5-6 15,2 1 8-15,1 4-2 16,-1 0 17-16,-2 4-13 16,0-2 9-16,-2 0-8 0,2 1-1 15,3-7 5-15,1-8-7 16,2-11-2-16,3-6 0 15,0-10 13-15,0-5-9 16,14 0 3-16,4-12-4 16,4-10 10-16,1-7-9 15,1-3-4-15,-2-2 0 16,3 1 4-16,-5 8-11 16,-3 6 7-16,-3 7 0 15,-3 8-10-15,-2 2 10 16,-2 2 0-16,0 0-1 15,-3 6-16-15,0 14 11 16,-2 3 6-16,1 2 0 16,-1-1 4-16,1 0 2 0,1-5-6 15,1-6 0-15,3-2 10 16,3-10-8-16,5-1-2 16,4 0 0-16,4 0 18 15,1-15-13-15,2-7-5 16,-5 0 0-16,1-7 9 15,-2 0-17-15,0-4 8 16,-3-1-21-16,-5 0 14 16,-4 4-14-16,-5 6 19 15,-1 5-3-15,-3 7 0 16,0 7-2-16,0 1 7 0,0 4-5 16,0 0-8-16,-3 0-10 15,-10 9 23-15,-2 10-1 16,3 1 0-16,3 6-10 15,5 2 11-15,4 4 0 16,0 3 35-16,0-1-24 16,17-6 13-16,6-2-12 15,2-8-2-15,4-6 0 16,2-9-10-16,0-3 7 16,-2-3-14-16,2-22 1 15,-6-5-71-15,-12-3-42 16,-13-4-127-16,0 0-198 15</inkml:trace>
  <inkml:trace contextRef="#ctx0" brushRef="#br1" timeOffset="102187.83">10391 5305 279 0,'0'0'288'0,"0"0"-108"15,0 0-41-15,0 0 39 16,0 0-80-16,0 0-72 16,72-23-26-16,-16 7 11 15,5 2-19-15,-2 0 8 0,-1 0-67 16,2 6-14-16,-4 1-102 16,-7 1-206-16</inkml:trace>
  <inkml:trace contextRef="#ctx0" brushRef="#br1" timeOffset="104735.32">12358 5344 225 0,'0'0'241'0,"0"0"-50"16,0 0-64-16,0 0-65 15,0 0-18-15,0 0-34 0,4-4 0 16,-4 4-14 0,2 0 4-16,0 0 0 0,1 9 14 15,0 5-10-15,-3-2 8 16,2 5-6-16,-2-3 5 16,2-6-3-16,0-1-8 15,-2-7 0-15,0 0 13 16,0 0-7-16,0 0 69 15,2-9 3-15,1-8-73 16,-3-3 8-16,0 1-13 16,0-3 0-16,0 2-1 15,0-1 7-15,-5 6-6 0,-1 4 0 16,-2 3 8 0,2 8-6-16,-5 0-2 0,-3 0 5 15,-3 8-18-15,-4 14 12 16,1 9 1-16,-1 5 0 15,0 3 5-15,5 4-9 16,7-5 4-16,5-6 0 16,4-3-9-16,0-9 9 15,0-8-12-15,0-7 10 16,11-5-23-16,3 0 25 16,8-14 0-16,2-16 0 15,5-6-11-15,0 0 1 16,-4 2 1-16,-3 10 3 15,-7 7 5-15,-3 6-5 16,-5 7 6-16,-3 2 0 16,3 2-12-16,-3 4-10 0,3 21 20 15,4 10 2 1,0 2 0-16,3-4 19 0,1-8-19 16,3-9 0-16,0-9 14 15,2-7-5-15,-2 0-3 16,-3-10 20-16,1-14-22 15,-1-6 17-15,-3-4-21 16,1-2 0-16,-4-4 1 16,0 0 1-16,-4-1-2 15,-1 5 0-15,-4 8 6 16,0 10 26-16,0 10-21 0,0 6-5 16,0 2 1-16,0 0-7 15,0 15-3-15,0 11-3 16,0 2 11-16,0-2-9 15,0-6 4-15,0-4-7 16,6-4 0-16,15-5-35 16,1-2 27-16,0-5 4 15,3 0-20-15,-1 0 26 16,3-8-17-16,-2-11 6 16,-1 4 10-16,-6 1-25 15,-2 3 31-15,-10 6-1 16,-3 3 5-16,-1 2 8 15,-2 0-12-15,0 4 0 0,0 17 18 16,0 4-9 0,0 3 9-16,-2-2-3 0,-3-3-12 15,1-2 27-15,2-3-30 16,-1-6 6-16,3-5 0 16,0-2 0-16,0-5-6 15,0 0 15-15,9 0-15 16,11-5 33-16,4-9-33 15,1-3 0-15,-5-1-4 16,2-2 4-16,-4-3-15 16,-3-1 0-16,1 1-7 15,-3 0 14-15,-3 4 4 16,-1 3 4-16,-5 3-6 0,0 3 7 16,-2 3-1-16,-2 5 0 15,0-3 0-15,0 5-7 16,0-2 7-16,-4 0-3 15,-7 2-13-15,-3 0 16 16,1 0-2-16,0 0 0 16,2 14-8-16,4 13 3 15,3 3 6-15,4 4 1 16,0 0 31-16,0-2-30 16,2-2 18-16,11-7-2 15,5-4-14-15,3-7 28 16,-2-8-17-16,6-4-7 15,-5 0 25-15,5-4-24 16,-1-16-7-16,0-6-1 0,3 2 0 16,0-4-9-16,-4 0-8 15,-2 2-31-15,2-1 25 16,-3 6-16-16,3 3 36 16,-4 4 1-16,-1 7 4 15,-9 4 0-15,2 3-1 16,-6 0 3-16,2 0 32 15,-3 0-32-15,-2 15 11 16,2 3 9-16,-4 3-19 16,2-3 25-16,-2-3-30 15,0-2 0-15,3-6 4 16,-3-2 2-16,0-3-6 0,2-2 0 16,-2 0 5-16,0 0 19 15,2 0-24-15,-2-10 4 16,0-11-8-16,0-2-25 15,0-1 3-15,0 0-16 16,-2 1 16-16,-9 9 21 16,-2 5 5-16,1 7 0 15,-1 2 2-15,-7 2 0 16,3 21-2-16,-4 7 0 16,1 7 0-16,7 2 8 15,1 4-8-15,6-2 0 16,6-2 5-16,0-7 1 15,0-10-6-15,4-11 0 16,10-8 6-16,-1-3 8 16,1 0-14-16,3-14 2 0,1-12 5 15,5-2-7-15,1-2-13 16,0 0-2-16,1 4-23 16,0 6 37-16,-8 8-9 15,-1 6 10-15,-5 6-11 16,-5 0 13-16,4 0-2 15,-4 10 13-15,1 12 10 16,-1 2 33-16,0 0-36 16,-2-4-11-16,2-6 19 15,-1-4-22-15,3-8-3 16,2 0 11-16,1-2 0 16,2 0 35-16,3-8-45 0,0-10 0 15,-1-2-1-15,3-3 2 16,-3-2-5-16,4 1 0 15,-4-6 8-15,-1 2-9 16,1-3 1-16,1-1 0 16,-1 6 0-16,-1 4 6 15,-6 8-6-15,-5 8 16 16,-3 4-11-16,0 2 19 16,0 0-24-16,-21 4 0 15,4 12-8-15,1 5 10 16,9-1-3-16,7 2 1 15,0 1 0-15,16 4 0 16,8 1 0-16,5-2 0 0,-6 0-6 16,-5-8 12-16,-12-4-6 15,-6-5 0-15,0-6 0 16,0 1 29-16,-16 1-20 16,-11 0-6-16,-2-3 5 15,1-2-8-15,-1 0-8 16,3 2-38-16,7-2-75 15,13 0-131-15,6 0-412 16</inkml:trace>
  <inkml:trace contextRef="#ctx0" brushRef="#br1" timeOffset="107255.63">14524 5092 106 0,'0'0'129'0,"0"0"50"15,0 0-56-15,0 0-11 16,0 0-16-16,0 0-26 16,0 0-4-16,31-72-32 15,-27 72 11-15,-2 0 8 16,-2 0-27-16,0 0-2 0,0 0 5 15,0 0-21 1,0 0-14-16,0 9 6 0,0 15 0 16,-8 15 2-16,-3 2-2 15,5 8 0 1,2-2 1-16,4-2 8 0,0-9-9 16,0-6 0-16,0-10 4 15,15-12 3-15,3-6-7 16,5-2 0-16,-4-2 21 15,4-20-14-15,-1-4-5 16,-5-5-2-16,4-1-19 16,-3-1 18-16,-3-2-25 15,1 5 22-15,-7 7-12 16,-3 4 22-16,-1 11-6 0,-5 3 0 16,0 5 5-16,0 0-4 15,0 15-1-15,0 13 0 16,0 2 18-16,0 2-9 15,0 1-9-15,6-5 0 16,10-5 8-16,5-4 1 16,-6-7-9-16,3-8 0 15,-1-4 10-15,1 0 0 16,0-8-7-16,-2-16-3 16,-1-6-5-16,-8-7 5 15,-2-3-20-15,-5-4 12 16,0-9-4-16,-12-2 10 15,-10 6 2-15,2 10 1 0,7 15 3 16,3 13 35 0,4 11-38-16,-1 0 8 0,1 13-18 15,-2 13 2-15,6 4 7 16,2 4 0-16,0 0 6 16,6-2 6-16,13 0-12 15,6-6 0-15,-1-5 12 16,1-8-8-16,-1-6-4 15,0-7 0-15,1 0 2 16,2-9-16-16,-2-17 5 16,0-4-1-16,-4-8 0 15,2-2-5-15,-5 0 15 16,-1-4-1-16,-8 2 2 16,0 8 7-16,-2 1-7 0,-5 10 7 15,2 5 21-15,-2 8-23 16,1 3 2-16,-3 6 5 15,0 1-6-15,0 0-5 16,0 0-2-16,0 1 0 16,0 16-16-16,0 9 31 15,-9 10-15-15,0 4 0 16,3 8 10-16,1 4 9 16,-2 0-19-16,1-2 0 15,-1-4 6-15,-2-5 3 16,2-12-9-16,1-9 0 15,1-8 6-15,5-8-4 16,0-1-2-16,0-3 0 0,0 0 19 16,0 0-11-1,5-8-2-15,17-13-6 0,5-3-1 16,2-3-15-16,0-2 3 16,-3 1 2-16,-3 5-6 15,-1 4 17-15,-9 7 0 16,-1 6 0-16,-6 6 2 15,-1 0-15-15,-1 0 13 16,0 12 0-16,2 13-5 16,-2 2 17-16,0 4-12 15,-2-2 2-15,3 0 6 16,-1-6 5-16,0-2-13 0,6-7 0 16,-2-4 0-16,5-5 9 15,1-2-9-15,4-3 2 16,2 0 8-16,3-7-18 15,-2-15 8-15,2-3-22 16,-1-8 19-16,-1-1-38 16,-8-2 25-16,-3 1 0 15,0 0 16-15,-8 5-8 16,0 4 8-16,0 4 0 16,-2 7 14-16,0 8-7 15,0 5 8-15,0 2-4 16,0 0-5-16,0 0-4 15,0 0-2-15,-4 8 0 0,-10 8-11 16,6 6 11 0,1 6 0-16,3 9 0 0,4 2 0 15,0 3 20-15,0-2-20 16,6-1 0-16,11-7 5 16,4-9 4-16,1-6-9 15,1-10 0-15,-1-7 9 16,0 0 9-16,3-10-18 15,-3-15 4-15,0-8-6 16,-2-3 6-16,-1-6-4 16,-6-5 0-16,-5-2 3 15,-6 8-8-15,-2 7 5 0,0 15 0 16,0 11 21 0,0 6-16-16,0 2-8 0,0 0 3 15,0 17-7-15,-4 10-4 16,4 1 11-16,0-4 0 15,0-6-3-15,0-2 7 16,14-2-4-16,3-5 0 16,1-4 4-16,5-5-19 15,1 0 10-15,0 0-23 16,-1-4 28-16,0-12-42 16,-4-4 21-16,-1 2 11 15,-3-2 10-15,-3 8-6 16,-6 7 6-16,-3 2 0 15,-3 3 38-15,0 0-33 16,0 3-10-16,0 20 3 0,0 5 2 16,0 4 30-16,0 1-28 15,0-6-2-15,2-1 17 16,2-4-8-16,1-5-9 16,0-5 0-16,1-5 8 15,3-4 8-15,5-3-15 16,7 0 3-16,8 0 11 15,3-17-9-15,1-2-6 16,1-6 0-16,0-3-2 16,-1-8-12-16,-4-4 11 15,-4-4 3-15,-6 0-15 16,-3 2 1-16,-7 10 0 0,-7 6 9 16,-2 7 5-1,0 9-7-15,0 2 7 0,-9 2 0 16,-7 5-10-16,-3 1 10 15,-2 0 0-15,1 0 0 16,1 10 3-16,-2 12-9 16,3 9 6-16,3 8 0 15,3 9 22-15,10 1-16 16,2-2 15-16,0-7 3 16,18-8-19-16,15-8 35 15,9-9-24-15,10-14-8 16,2-1 7-16,-5-16-4 15,0-18-22-15,-12-10-3 16,-10-6-85-16,-11-2-140 16,-9-6 99-16</inkml:trace>
  <inkml:trace contextRef="#ctx0" brushRef="#br1" timeOffset="108484.19">17503 4686 185 0,'0'0'141'15,"0"0"-48"-15,0 0 8 16,0 0 1-16,0 0 12 15,0 0 21-15,0 0-69 16,7-18-6-16,-7 18-18 16,-2 3-39-16,-15 22 22 15,-2 8-23-15,1 8-1 16,7 1 17-16,6 4-11 16,5-5-7-16,0-8 2 15,9-6 3-15,16-13 11 16,-1-14-16-16,7 0 0 15,0-26 17-15,0-18-12 16,-4-6 2-16,-9-5-6 0,-11 6 3 16,-7 0 10-16,0 8-12 15,-13 10 23-15,-10 9 14 16,-1 16-35-16,-5 6-7 16,-7 10 3-16,-4 25-13 15,-3 8 6-15,6 9-42 16,10 4-75-16,16 1-18 15,11-1-241-15,0-12-129 16</inkml:trace>
  <inkml:trace contextRef="#ctx0" brushRef="#br1" timeOffset="108867.97">18049 4570 621 0,'0'0'157'15,"0"0"-47"-15,0 0-30 16,0 0-45-16,0 0 15 16,0 0-25-16,11-135-17 15,-11 132 25-15,0-2-21 16,0 3 20-16,-2 0-13 16,-2 2-14-16,-4 0 2 15,0 0-7-15,-3 18-2 16,-3 15-5-16,-1 14-7 15,1 10 14-15,-1 11-1 16,-3 6 7-16,2 2 1 0,-2 5 0 16,-1 1-6-16,1-7 28 15,-3-5-29-15,2-15 16 16,-2-11-10-16,3-9-1 16,1-14 9-16,1-6-12 15,3-10-2-15,4-2 0 16,0-3-30-16,2 0-14 15,5-15-74-15,2-12-148 16,0-12-237-16</inkml:trace>
  <inkml:trace contextRef="#ctx0" brushRef="#br1" timeOffset="109043.87">17730 4853 810 0,'0'0'199'16,"0"0"-79"-16,0 0-53 15,0 0-35-15,0 0-6 16,0 0-26-16,152-12-4 16,-88 2 4-16,1-5-83 15,-1-3-60-15,-4-5-93 16,-6-2-144-16</inkml:trace>
  <inkml:trace contextRef="#ctx0" brushRef="#br1" timeOffset="109333.71">18343 4538 135 0,'0'0'146'16,"0"0"9"-16,0 0-37 0,0 0 30 16,0 0-75-1,0 0-9-15,0-22-22 0,0 22-25 16,0 0 16-16,0 22-28 16,-2 10 31-16,-5 11 25 15,-1 6-51-15,-4 6 37 16,3 0-10-16,-1 1-27 15,-4 0 25-15,3 1-34 16,-3-5 2-16,1-4 6 16,0-8 1-16,-3-10-7 15,1-5-2-15,-1-11 7 16,0-2-16-16,1-7 0 0,-2-5-48 16,5 0-32-16,1-8-50 15,1-20-155-15,4-11-235 16</inkml:trace>
  <inkml:trace contextRef="#ctx0" brushRef="#br1" timeOffset="110294.23">18120 4772 482 0,'0'0'281'0,"0"0"-133"16,0 0-76-16,0 0-71 15,0 0 13-15,0 0-14 16,219-16 5-16,-180 14 3 15,-2-3-7-15,-10-2-1 16,-6-1 3-16,0-2-3 16,-6-2-1-16,3 3-20 0,0-3-14 15,-3-3 19-15,2 3-33 16,-9-6-11-16,1 2 7 16,-7 2 3-16,-2-1 40 15,0 7 10-15,0 2 6 16,0 5 39-16,0 1-3 15,0 0-11-15,-2 0-29 16,-5 0 4-16,1 4-7 16,-1 14 1-16,2 4 0 15,1 4 17-15,2 2-3 16,2 0 11-16,0 2 10 0,0-4-17 16,2 1 11-1,16-12 1-15,1-2-8 0,2-12 27 16,1-1-24-16,1 0-1 15,-2-17-12-15,2-6 0 16,-5-3-12-16,-3-3 0 16,-1 0 4-16,-5-3 1 15,-3 6-4-15,1 0-1 16,-2 8 0-16,2 4 2 16,-5 5-2-16,-2 8 0 15,0 1-5-15,0 0-3 16,0 1-65-16,0 16 49 0,0 4 20 15,0 0-36 1,0-1 15-16,2 0-23 0,9 0 1 16,5-2 43-16,-3 4-19 15,1-4 23-15,-6 2-4 16,-1-1 2-16,-1-3 2 16,0-2 0-16,0-2 0 15,-2-4 22-15,1-7-17 16,3 2 25-16,2-3 24 15,5 0-18-15,3 0 4 16,-1-7-26-16,2-7-10 16,-2-3 31-16,3-3-29 15,1-4 0-15,3-1-6 16,-2-1 6-16,3-2-6 0,-5 3 0 16,-5 2-18-16,-3 5 18 15,-8 6-24-15,-4 6 24 16,0 2-4-16,0 0-4 15,0 2 8-15,-10-1-1 16,-4 3 5-16,3 0-13 16,-5 0 9-16,3 6 0 15,1 11-2-15,3-2-12 16,7 8 14-16,2 3-4 16,0 3 4-16,11 0 17 15,12 2-10-15,1-6 22 16,-3-3 22-16,-11-8-28 15,-7-5 5-15,-3-6-3 0,0-1-6 16,-9 1 28 0,-18-3-33-16,-8 0-1 0,-6 0-13 15,-1 0-38-15,4 0-110 16,9-3-199-16</inkml:trace>
  <inkml:trace contextRef="#ctx0" brushRef="#br1" timeOffset="112183.88">19821 4622 169 0,'0'0'212'0,"0"0"-94"0,0 0-42 16,0 0-11-16,0 0-31 15,0 0 6-15,31 23-6 16,-24-9-7-16,-3 3 17 15,-2-2-43-15,0-6 9 16,2-1-4-16,-2-2 1 16,0-6-3-16,-2 0 2 15,2 0-4-15,0 0 43 16,3-4 1-16,1-12-41 16,4-7-3-16,-2 0 3 15,-1-1-5-15,-1-2 0 16,-1 6 0-16,-5 2 0 15,0 8 7-15,0 6 9 16,0 1 31-16,0 3-28 16,0 0 0-16,-11 0-19 0,-8 12 0 15,2 7-13-15,-1 8 15 16,1 6-2-16,5 4 31 16,3 0-27-16,7-2 16 15,2-3-6-15,0-2-8 16,13-9 28-16,12-5-27 15,6-5 15-15,2-11 9 16,6 0-30-16,5-7 16 16,3-18-17-16,0-5-11 15,-2-7 8-15,-3 0-28 0,-7 2-9 16,-6 5 14 0,-8 6 6-16,-6 6 20 0,-6 8 0 15,-2 3 1 1,-3 6-1-16,-2 1 1 0,3 0-1 15,-3 0 0-15,2 1 5 16,-2 12 6-16,1 1 7 16,-3 0-12-16,0 4 27 15,0 1-32-15,0-4 6 16,0-3-7-16,0-5 9 16,0-4-9-16,0-1 0 15,0-2 4-15,0 0 13 16,0 0-15-16,0 0 8 15,3-10-10-15,-1-8-11 16,0-5-2-16,-2 0-6 0,0 0 11 16,0 6-3-16,-2 5 14 15,-8 3-3-15,1 8 0 16,1 1 5-16,-4 0-10 16,-1 4 2-16,-3 14 3 15,1 4-10-15,-1 6 10 16,1 2 0-16,2 2 0 15,-1 2-1-15,7-1 1 16,5-1 0-16,2-6 3 16,0-6 2-16,13-5-1 0,3-9-4 15,2-3 1 1,0-3 9-16,4-3-10 0,0-18 0 16,5-9 4-1,2-1-13-15,2-5 11 0,-2 2-2 16,-6 6 0-16,-3 5 1 15,-5 6-2-15,-6 9 1 16,0 7 0-16,-4 1-9 16,-3 0 2-16,-2 3-6 15,0 17 10-15,0 3 6 16,0 3 1-16,0 3 1 16,0-5 0-16,0 1 2 15,6-6-2-15,1-5-5 16,-2-6 0-16,1-3 11 15,1-5-11-15,6 0 4 16,5-5-1-16,7-17 1 16,6-4-4-16,-2-4-10 0,0 1 6 15,-4 3 0-15,-4 3 1 16,-2 7 3-16,-6 4 0 16,-2 8 2-16,-6 4-1 15,-1 0-2-15,-4 6-2 16,0 16 3-16,0 2 9 15,0 0 0-15,0 1-8 16,0-4 20-16,0 0-16 16,-2-5-3-16,2-4-2 15,0-7 8-15,0 2-8 16,0-7 0-16,0 0 0 16,0 0 22-16,0 0-19 0,11-19 0 15,11-2-3 1,7-4-18-16,0 2 18 0,0 0-8 15,0 1 8-15,0 2-11 16,-4 4 12-16,-6 6-1 16,-7 6 0-16,-5 4 7 15,-5 0-13-15,0 0 6 16,-2 11 0-16,2 14 7 16,2 1-7-16,-1 6 11 15,3 1 12-15,1 4-23 16,0 1 27-16,-1-4-19 15,3 0-8-15,5-7 29 16,-1-7-27-16,7-10 4 0,5-10 13 16,6 0-19-1,7-22 26-15,2-17-26 0,3-7-38 16,-4-3-34-16,-1-9-230 16,-1-7 161-16</inkml:trace>
  <inkml:trace contextRef="#ctx0" brushRef="#br1" timeOffset="113186.79">21792 4309 163 0,'0'0'173'15,"0"0"8"-15,0 0-14 16,0 0-15-16,0 0-20 0,0 0-63 16,38-52 15-16,-38 52-32 15,0 0-37-15,2 0-12 16,-2 7-3-16,0 20 0 15,0 12-1-15,0 5 7 16,0 2 10-16,-9 0-14 16,-2-5 0-16,2-5 16 15,0-7-11-15,3-11-7 16,3-8 3-16,1-6 8 16,2-4-3-16,0 0-7 15,0 0 9-15,0-4 39 16,22-16-46-16,9-3 1 15,2 0-4-15,4 3-10 16,-2 3 9-16,-1 9-13 0,-3 7-2 16,0 1 9-16,-6 0-17 15,-6 9 22-15,-9 10 1 16,-10-1-15-16,0 3 12 16,-2 4-7-16,-21-4 11 15,-4 0-4-15,2-5 12 16,-1-4-8-16,2-6 0 15,-1-3 7-15,7-3-2 16,3 0-3-16,3 0 0 16,8-9 45-16,2-5-44 15,2-4 12-15,0 1 2 16,0 3-14-16,0 7 30 0,0 1-26 16,0 4-5-16,0 2 10 15,0 0-9-15,0 0-3 16,0 0 0-16,0 0-4 15,0 0-6-15,0 0 10 16,0 0 0-16,0 0-12 16,0 0 18-16,0 0-6 15,0 8 0-15,0-1-13 16,2 4 0-16,14-1-80 16,3-5-120-16,4-2-163 15</inkml:trace>
  <inkml:trace contextRef="#ctx0" brushRef="#br1" timeOffset="113691.27">22251 4488 377 0,'0'0'318'16,"0"0"-148"-16,0 0-120 15,0 0-15-15,0 0-23 16,0 0 0-16,0-8 30 15,2 8-20-15,7 0-12 16,2 0 34-16,2 0-39 16,4 1 16-16,0-1 1 15,1 0-13-15,-1 0 26 16,-1 0-25-16,-3-7-9 0,1-8 13 16,-3 2-5-16,1-1-9 15,-6-2 0-15,1 0 1 16,-5 4-8-16,-2 1-9 15,0 2 4-15,0 4-1 16,0 1-1-16,-4 2 7 16,-13 2 3-16,2 0-6 15,-3 0 1-15,1 4 8 16,-1 10 1-16,0 0-9 16,4 6 23-16,4 3-14 15,3 3 19-15,4 1-15 16,3 2 31-16,0-1-20 15,8-4-4-15,11-4 28 16,6-6-38-16,-1-4 20 0,3-7-7 16,2-3-10-16,2 0 18 15,1-3-22-15,-1-17-12 16,-4 0 10 0,2 0-92-16,-8-1-113 0,-5 3-206 15</inkml:trace>
  <inkml:trace contextRef="#ctx0" brushRef="#br1" timeOffset="114777.71">23254 4287 432 0,'0'0'245'0,"0"0"-80"0,0 0-33 16,0 0-51-16,0 0-14 15,0 0-29-15,6-23-35 16,-3 23 4-16,1 0-7 16,1 11 0-16,0 7-8 15,-3 6 19-15,-2 1-10 16,0 4 0-16,0 0 5 16,0-2 5-16,0-5-11 15,0-4 0-15,0-5 0 16,0-8 6-16,0-2-6 0,0-3 6 15,0 0-4 1,0 0 27-16,6-10-29 0,15-12 0 16,3-2-4-16,2-3 4 15,-1 3 0-15,-5 2-3 16,-5 5 3-16,-3 6 0 16,-5 5 0-16,-3 4 0 15,-2 2-10-15,0 0 4 16,0 7-5-16,4 12 4 15,-4 7 7-15,0-1 9 16,-2 2-9-16,0-3 0 16,0-4 0-16,0-3 8 15,0-8-8-15,0-4 0 16,0-3 5-16,0-2 4 0,4 0-6 16,5 0-3-1,5-11 4-15,3-12-4 0,8-6-13 16,0-3-18-16,1 2-28 15,-2 0 50-15,-1 4-2 16,-3 2 11-16,-5 6 12 16,-1 4-4-16,-3 8 32 15,-2 2-14-15,-2 4-22 16,-1 0 22-16,1 0-24 16,-1 0 3-16,2 16 36 15,0 7-37-15,-1 6 10 16,-1 0-13-16,-3 0 8 15,-1-3 0-15,1-5-9 16,-1-3-25-16,5-5-16 16,3-3-74-16,9-7-87 0,0-3-125 15,3 0-273-15</inkml:trace>
  <inkml:trace contextRef="#ctx0" brushRef="#br1" timeOffset="115782.81">24028 4363 55 0,'0'0'379'0,"0"0"-184"16,0 0-41-16,0 0-67 16,0 0-15-16,0 0-16 15,24-21-18-15,-24 21 31 0,0-5-21 16,0-1-13 0,0-2-9-16,0 1-17 0,0-4-6 15,-5 2-3-15,1 0 6 16,-2 1-2-16,-1 0-4 15,0 1 0-15,0 6-8 16,-4-1 10-16,0 2-4 16,-7 0 0-16,0 3-4 15,-1 17-5-15,-2 7 9 16,5 4 2-16,1-5-12 16,7 1 20-16,2-5-8 15,6-7 0-15,0-6 4 16,0-4 1-16,0-5-5 15,0 0 0-15,0 0 19 16,16 0-12-16,7-16-5 0,4-7-2 16,2 2 2-16,0 0-8 15,-5 1 6-15,-2 5 0 16,-4 2-4-16,-3 5 11 16,-3 4-7-16,-3 4 12 15,-3 0-7-15,1 0 3 16,2 14-8-16,0 9 0 15,4 9 3-15,1-3 8 16,1 0-11-16,1-8 0 16,1-3-26-16,2-6-11 15,3-3-85-15,0-9-26 16,2 0 23-16,-1 0-26 0,-3-9 33 16,0-4 99-16,-2-4 19 15,1-1 10-15,-2 0 0 16,-1 1 52-16,-6-2 32 15,-1 3-17-15,-7 0 19 16,0 4-25-16,-2 3-31 16,0-2 18-16,0 1-35 15,0-1-7-15,0 2 7 16,-8 1-16-16,-3 2 3 16,-1 3-2-16,1 3-5 15,1 0 5-15,-4 0-8 16,1 0 0-16,-1 14-8 15,3 7 12-15,0 2-4 16,4 0 0-16,5 1 2 0,2-4 7 16,0-2-9-16,6-6 0 15,12-7-2-15,5-5 13 16,-4 0-11-16,4-3 4 16,-1-19 1-16,-1-2 2 15,-4-2-7-15,-1-1 0 16,-1-8-1-16,-3-1 10 15,-3-6-9-15,-1-5 0 16,-3 1 3-16,-3 5 5 16,-2 8 0-16,0 15-5 15,0 13 29-15,0 3-31 16,0 2 20-16,0 0-21 0,0 2-11 16,0 23 5-16,0 12 9 15,0 7-3-15,-2 5 26 16,-5 4-23-16,3-2 11 15,-1-4-14-15,1-3 5 16,2-6-5-16,2-3 0 16,0-8-67-16,0-3-72 15,0-12-144-15,6-9-220 16</inkml:trace>
  <inkml:trace contextRef="#ctx0" brushRef="#br1" timeOffset="116194.77">24689 4432 571 0,'0'0'239'0,"0"0"-129"16,0 0-16-16,0 0-71 15,0 0 3-15,0 0-11 16,112-2-12-16,-92 2 33 16,2 0-26-16,-2 0 6 15,-1-9-7-15,-2 0 1 16,-1-3-10-16,-5-2 0 15,1 2 4-15,-6-1-14 16,-4-1 1-16,-2 0-6 16,0-2 12-16,0 4-17 15,0 3 17-15,-14 2 1 16,-3 7 1-16,-3 0-12 0,-3 0 9 16,2 0 0-16,0 14 2 15,1 2-12-15,2 7 14 16,7 2 20-16,4 6 0 15,7-2 18-15,0 3-10 16,14 1 13-16,17-5 3 16,3-2-35-16,1-8 9 15,1-8-15-15,-5-9 2 16,0-1-10-16,-4 0-35 16,-5-11-78-16,0-11-124 15,-2-3-431-15</inkml:trace>
  <inkml:trace contextRef="#ctx0" brushRef="#br1" timeOffset="116362.67">25447 4592 1288 0,'0'0'108'0,"0"0"-97"15,0 0 7-15,0 0-18 16,0 0-13-16,0 0-47 15,-8 16-203-15,-17-14-285 16</inkml:trace>
  <inkml:trace contextRef="#ctx0" brushRef="#br1" timeOffset="119658.32">7868 9474 317 0,'5'-16'154'0,"-3"11"-9"16,-2 2-74-16,0 3 20 15,0 0-84-15,0 0-7 16,0 3-11-16,0 13 11 15,-18 14 12-15,-4 12 15 16,-7 10-7-16,0 12 38 16,-2 2-40-16,-5-2 0 15,3-5-3-15,-1-12-4 0,3-10 15 16,4-14-22 0,9-8-1-16,10-11 20 0,1-4-20 15,3 0 53-15,-4 0-2 16,4-16-48-16,4-4 17 15,0-4-22-15,0 0-1 16,2 0 21-16,12 6-14 16,1 5 0-16,3 12-7 15,3 1 7-15,0 3-14 16,6 26 6-16,0 5 1 16,-2 0-12-16,-3-2 19 15,-4-8-7-15,-2-8 0 16,-8-6 1-16,-1-6 2 15,-1-4-3-15,4 0 0 16,1-4 8-16,5-22-8 0,1-12-10 16,6-10-22-16,-3-7-25 15,-1-5 21-15,-3-4-18 16,-3 0 43-16,-1 6 2 16,-5 8-2-16,-1 7 11 15,-6 9 0-15,2 8 5 16,-2 9-2-16,0 7 2 15,0 3-5-15,0 7 34 16,0 0-34-16,0 0 21 16,-2 0-19-16,-11 0 9 15,-3 0-21-15,1 7 10 16,-5 8 0-16,1 6-13 0,2 7 7 16,1 7 5-16,5 9 1 15,5 2 1-15,0 7 35 16,6-1-24-16,0-6-12 15,0-7 13-15,12-11-4 16,3-9-9-16,6-6 0 16,3-8-2-16,3-2-49 15,2-3-146-15,-2 0-253 16</inkml:trace>
  <inkml:trace contextRef="#ctx0" brushRef="#br1" timeOffset="120302.58">8074 9842 513 0,'0'0'270'16,"0"0"-218"-16,0 0-14 0,0 0-28 15,0 0 22-15,0 0-5 16,44 5-16-16,-24-5-9 16,-2 0-2-16,0 0 5 15,-5 0 0-15,-2-12-5 16,-2 0 0-16,-2-1-4 15,-5-6-15-15,-2 3 19 16,0-2-5-16,0 1-18 16,0 0 17-16,-2 5-6 15,-5 6 11-15,0 4-3 0,-1 2 8 16,-1 0 3 0,-5 0-7-16,-1 12 0 0,-1 6 13 15,3 6 9 1,1 0-4-16,6 5 28 0,6 3-36 15,0-2 27-15,0 0-19 16,11-2-12-16,13-8 28 16,5-6-31-16,3-13 3 15,1-1 30-15,0-7-35 16,4-24 18-16,-4-6-19 16,-2-7 4-16,-2-4 1 15,-5-3-5-15,-6 1 0 16,-4-2 1-16,-3 0-1 15,-5 0-5-15,1 4-1 16,-3 8 6-16,-1 10-12 0,2 9 12 16,-5 13 0-16,0 6-3 15,2 2 9-15,-2 0-11 16,0 0 5-16,0 2-24 16,0 15 21-16,0 11-18 15,-2 12 21-15,-10 8 5 16,3 8 0-16,1 6 4 15,1 7-9-15,2-4 5 16,1-2 0-16,4-13-5 16,-3-10 0-16,3-10-2 15,0-10-44-15,0-10-45 16,0-8-52-16,0-2-154 0,0-9-32 16</inkml:trace>
  <inkml:trace contextRef="#ctx0" brushRef="#br1" timeOffset="120479.47">8332 9653 655 0,'0'0'188'15,"0"0"-69"-15,0 0-10 16,0 0-96-16,0 0 20 16,0 0-33-16,159-94 0 15,-122 87-2-15,-6 4-56 16,-8 3-39-16,-8 0-98 15,-8 0-188-15</inkml:trace>
  <inkml:trace contextRef="#ctx0" brushRef="#br1" timeOffset="122921.24">8401 9825 301 0,'0'0'223'0,"0"0"-98"16,0 0-10-16,0 0-11 15,0 0-58-15,0 0-32 16,-2 0-12-16,2 7 18 16,0 12-18-16,0 4 83 15,0-2-45-15,9 2 3 0,4-7-18 16,5 0-20-16,7-6 33 15,2-6-36-15,6-4 6 16,0 0 2-16,1-6-2 16,-1-13-6-16,0-8-2 15,1-7 5-15,-5-4 1 16,0-2-6-16,-5-3-6 16,-5 3 3-16,-6 5-22 15,-5 6 24-15,-2 9-5 16,-4 6 6-16,-2 8-3 15,0 3 3-15,0 3-3 16,0 0-2-16,0 0-35 0,0 0 20 16,-6 0 4-16,-4 0 16 15,-5 0-1-15,1 3 1 16,3 11-1-16,-1 4-1 16,1 5-2-16,5 3 4 15,6 9 18-15,0-1-16 16,0 1 24-16,0-3-20 15,13-8 6-15,7-6 11 16,5-9-22-16,2-7 23 16,2-2-4-16,-1-2-14 15,-1-18 13-15,-1-4-16 16,-1-6-3-16,-2-2 0 0,-4-1 0 16,-3-4-2-16,-3 0 2 15,-3 5 0-15,-6 9-2 16,-4 7 5-16,0 9-3 15,0 6 0-15,0 1 2 16,0 0-4-16,-9 0-3 16,-9 8 5-16,2 8-11 15,5 2 9-15,7 0-15 16,4 1-13-16,0-5-49 16,13-2 5-16,14 1 31 15,2-3-2-15,0 2 30 16,-4-1-11-16,-5 1 23 15,-3-3 0-15,-3 4 0 0,-1-1-2 16,-2 2 5 0,-4 1 0-16,2 2 16 0,-5 0-2 15,1-2 7-15,-1-5 8 16,1-6-28-16,-3-1 10 16,5-3-4-16,2 0 9 15,4 0 58-15,7-16-66 16,0-3 3-16,3-8-9 15,-4-3 1-15,4-3-3 16,-1-6 0-16,-4 4 4 16,-2 0-1-16,-6 5-2 15,2 6-1-15,-5 9 0 16,-1 3 4-16,-2 10-4 16,-1 2 2-16,-3 0 6 0,0 0-16 15,0 0 0-15,2 0 3 16,-2 19 2-16,0 3 6 15,0 9 17 1,0 4 3-16,0 3-13 0,0 0 27 16,0-6-37-16,0-8 4 15,0-9-4-15,0-8 9 16,0-4-9-16,0-3 4 16,0 0-1-16,0-3 59 15,9-15-47-15,2-5-14 16,0-5-1-16,3-2 4 0,3-7-6 15,1 7 2 1,1 0 0-16,-2 6-6 0,-1 8 7 16,-1 2-1-16,-1 5 0 15,-5 7-2-15,-3 2-2 16,1 0 4-16,-5 2-4 16,1 19-7-16,-1 7 20 15,-2 2-9-15,0 0 0 16,0-2 8-16,0-5-8 15,0-2 0-15,0-8 2 16,0-10-3-16,0-1 6 16,0-2-5-16,0 0 2 15,0 0 10-15,2 0-6 16,5-12-6-16,6-10 6 0,0-4-21 16,5-2 10-16,2 0 4 15,1 6-3-15,-2 2-3 16,-3 6 6-16,-5 6 1 15,-3 4 0-15,-4 4-5 16,2 0 5-16,-2 0-6 16,1 9 5-16,-3 14-8 15,0 9 9-15,-2 3 4 16,4-1 1-16,4-3 6 16,-2-4-10-16,1-6-1 15,-1-7 0-15,-2-6 7 16,4-4-8-16,-2-4 1 15,3 0 0-15,3 0 18 0,5-9-17 16,1-12-1 0,-3-5 0-16,4 1-21 0,-4-6 19 15,-1-1-4-15,-6 2 6 16,3 0-9-16,-3 4 13 16,-2 6-4-16,-2 8 0 15,-2 6 3-15,1 4-6 16,-3 2 3-16,0 0-16 15,0 0 11-15,0 15-8 16,0 4 13-16,-3 3 0 16,-1 2 1-16,4 8-3 15,0 1 2-15,0 6 0 16,0-3-1-16,0-5 3 16,0-8-2-16,9-6 0 0,3-8 7 15,-4-4-7 1,3-5 0-16,5 0 1 0,-1-12 16 15,3-12-15-15,0-5-2 16,0-4 0-16,-2 0 4 16,1 4-8-16,-3 3 4 15,-1 11 0-15,-4 7-2 16,-5 4 3-16,1 4-1 16,0 0 0-16,-1 6-11 15,0 15 6-15,-4 8 5 16,0 3 0-16,0 2 2 15,0-1 5-15,0-6-7 16,0-6 0-16,0-5 12 0,2-7-16 16,1-2 4-16,-1-5 0 15,-2-2 5-15,4 0 7 16,4 0-10-16,2-17-2 16,6-9-1-16,4-6-4 15,0-2-4-15,3-4-2 16,-2 4-2-16,0 2-2 15,-1 8 15-15,0 7-3 16,-7 8 5-16,-4 4-6 16,-2 5 4-16,-5 0 0 15,2 3-9-15,1 17 27 16,0 4-18-16,-1 4 22 0,-2 4-20 16,0 3 28-16,0-6-26 15,3 0-2-15,1-7 16 16,2-8-10-16,-2-6-8 15,5-2 2-15,1-6 9 16,5 0 7-16,5 0-9 16,7-6-5-16,3-15 4 15,-1-2-8-15,0-6 0 16,-4-5-1-16,-2 1-20 16,-4-1 16-16,-3 1-8 15,-1 3 11-15,-7 3-15 16,-5 8 10-16,-1 0 6 15,-4 8 0-15,0 5-18 0,0 3 18 16,-13 3-27 0,-5 0-8-16,-2 0 32 0,2 0-10 15,0 15 14-15,1-1 0 16,3 3-3-16,3 6 3 16,7 3 7-16,4 3 3 15,0 0 35-15,10 0-36 16,19-5 13-16,7-6-7 15,3-11-10-15,-2-7 8 16,-1 0-13-16,-5-7-16 16,-2-20 12-16,-7-8-56 15,-6-3 5-15,-10-1-88 0,-6-3-136 16,0 4-364 0</inkml:trace>
  <inkml:trace contextRef="#ctx0" brushRef="#br1" timeOffset="123080.15">10252 9342 929 0,'0'0'258'16,"0"0"-214"-16,0 0-44 16,0 0-12-16,0 0-22 15,0 0-138-15,0 0-295 16</inkml:trace>
  <inkml:trace contextRef="#ctx0" brushRef="#br1" timeOffset="124546.78">11841 9561 446 0,'0'0'206'16,"0"0"-88"-16,0 0-52 15,0 0-54-15,0 0-8 16,0 0-4-16,8 24 0 16,-8-6 6-16,0 1-2 15,0-5-4-15,0-1 0 0,0-5 20 16,0-2-19 0,0-6 12-16,0 0-1 0,0 0 21 15,0 0 54-15,0-10-61 16,0-7-19-16,0-2-4 15,0-3 0-15,0-2-4 16,0 0 1-16,0 2 0 16,0 3-6-16,-4 6 6 15,0 6 0-15,-1 4 20 16,1 3-4-16,-2 0 1 16,-6 0-17-16,-3 10 0 15,-4 10 6-15,1 2-6 16,3 0 0-16,-1 2-8 15,7 2 11-15,5 0-3 16,2 0 0-16,2-3 3 0,0-2 2 16,0-5-5-16,9-6 0 15,5-1 0-15,3-9 9 16,-1 0-9-16,6-3 0 16,-2-17 8-16,2-4-5 15,1-4-3-15,-4-4 0 16,2 2-6-16,-6 4 9 15,-1 6-3-15,-6 9 0 16,-3 6 5-16,-3 3-6 16,-2 2 1-16,0 0-21 15,0 15 20-15,0 14 1 16,0 7 13-16,0 4-12 0,0-3 6 16,0 2 1-16,7-9-8 15,-2-7 0-15,-1-9 0 16,-2-8 8-16,2-6-8 15,3 0 12-15,5-5-6 16,3-19 19-16,5-4-25 16,5-6 0-16,0 1-3 15,-2 0 6-15,2 3-5 16,-5 6 2-16,-2 4 0 16,-4 9 2-16,-6 4-2 15,-3 5 0-15,-3 2 29 16,-2 0-23-16,0 0-9 15,2 0 3-15,-2 18 0 16,3 4 31-16,-1 2-31 0,-2-2 0 16,2-2 8-16,0-1-1 15,1-8-7-15,-1-5 0 16,0-4 3-16,-2-2 3 16,2 0-3-16,2 0-3 15,5 0 13-15,5-10-7 16,9-14-12-16,0 0 5 15,6-2-16-15,-2-2 14 16,0 0-17-16,-4 6 20 16,-5 5-8-16,-7 10 15 15,-5 2-7-15,-2 5 1 16,-1 0 8-16,4 10-9 16,-1 16 1-16,5 5 18 0,3-1 4 15,-1 1-17-15,0-8 0 16,-1-5-6-16,-1-8 5 15,-3-6 4-15,4-4-7 16,1 0-2-16,1-9 13 16,5-12-5-16,4-7-10 15,-3 0 2-15,5 1-57 16,-6-2-62-16,2-2-262 16</inkml:trace>
  <inkml:trace contextRef="#ctx0" brushRef="#br1" timeOffset="125262.8">13381 9351 54 0,'0'0'121'16,"0"0"28"-16,0 0 22 15,0 0 21-15,0 0-40 16,0 0-23-16,31-35-50 15,-31 35-27-15,0 0-27 0,0 0-25 16,0 12 0 0,-11 16-5-16,-4 8 12 0,-1 8 1 15,3 1-8-15,6 1 0 16,7-4 0-16,0-10 3 16,0-11-3-16,17-7 6 15,12-14 0-15,0 0 13 16,3-5-15-16,-3-21-2 15,-5-4 4-15,-1-6 3 16,-8 0-8-16,-5-2-1 16,-8 4 2-16,-2-3 8 15,0 6-10-15,-16 2 0 0,-7 9 0 16,2 8 7-16,-6 10-8 16,0 2 1-16,-4 7-1 15,-1 18-13-15,8 8 14 16,7 4-3-16,7 5-55 15,10 3-65-15,0-2-5 16,2-4-102-16,23-7-82 16,8-8 1-16</inkml:trace>
  <inkml:trace contextRef="#ctx0" brushRef="#br1" timeOffset="125715.46">13714 9595 191 0,'0'0'321'15,"0"0"-163"-15,0 0-72 16,0 0-25-16,0 0-11 0,0 0 17 16,97-205-23-16,-94 185 14 15,-3 8 12-15,0 7-25 16,0 0-1-16,0 5-29 16,-5 0-7-16,-6 0-13 15,0 0 5-15,2 5 0 16,3 9-4-16,6-3-8 15,0 5 9-15,0 1-16 16,12-5-23-16,13 0 33 16,4-3-44-16,0-3 12 15,2 1 16-15,-2-6-29 16,-2 1 9-16,-3-2 3 0,-4 0-6 16,-6 0 44-16,-7 0 4 15,-5 7 7-15,0 0 29 16,0 9-35-16,0 5 48 15,3 3-8-15,-1 5-25 16,1-6 18-16,2 0-15 16,1-4-1-16,5-9 10 15,8-8-28-15,4-2 42 16,8 0-1-16,2-19-40 16,3-6-1-16,1 1-8 15,-6 0-59-15,-4 2-77 16,0-2-188-16,-2 0-215 15</inkml:trace>
  <inkml:trace contextRef="#ctx0" brushRef="#br1" timeOffset="126809.82">14540 9404 238 0,'0'0'337'16,"0"0"-210"-16,0 0-33 15,0 0-13-15,0 0-56 16,0 0 8-16,-24-10-18 15,15 4-9-15,-5-1 22 16,-1-4-9-16,-3 1 21 16,0 1 7-16,0-2-24 15,3 7 6-15,1 2-18 0,3 2-3 16,1 0-16 0,0 5 10-16,1 14-2 0,1 8 0 15,0 4 9-15,6 1-9 16,2 1 0-16,0-8 2 15,4-8 0-15,13-8-1 16,3-9-1-16,-1 0 0 16,4-7 11-16,2-21-11 15,-3-9 0-15,0-5 2 16,-4-2-3-16,-5-2 3 16,-3 0-2-16,-6-4 0 15,-2-2 1-15,-2-2-2 16,0 1 1-16,0 7 0 15,0 14 9-15,0 13-6 16,0 12 12-16,0 5 3 0,0 2-14 16,0 0-8-16,-2 0-5 15,-2 18 8-15,-6 10-8 16,1 7 12-16,1 4-3 16,1 2 0-16,-2 5 8 15,2 2-7-15,-2 0-1 16,5-2 7-16,1-4 0 15,3-3-3-15,0-10-4 16,0-7 0-16,5-8 10 16,8-7-10-16,3-7 0 15,6 0 3-15,0 0 1 16,3-16-4-16,0-2 0 0,2-6-1 16,-6-2-14-16,6-5 8 15,-6-1 7-15,-1 0-9 16,-5 3 2-16,-6 0-14 15,-2 5 9-15,-5 7 10 16,-2 3-24-16,0 5 21 16,0 1-7-16,0 2 4 15,0 6 2-15,-9 0-7 16,-6 0 11-16,1 3 1 16,3 20-9-16,2 5 10 15,9 6 5-15,0 5 5 16,0-1 25-16,9-3-33 15,11-3 19-15,2-5-12 0,3-9 0 16,-5-9 0-16,3-9-7 16,-4 0-1-16,1-4 16 15,1-18-11-15,-2-4-6 16,-1-4 0-16,0-2 6 16,-4-1-11-16,-4-6 5 15,2-1 0-15,-5 2-5 16,-3 6 10-16,-2 7-5 15,-2 10 0-15,0 7 9 16,0 6 12-16,0 2-21 16,0 0 6-16,0 0-16 15,0 0 4-15,0 2 6 0,-2 12-1 16,-2 4-24 0,4 4 20-16,0 5 5 0,0 4 0 15,0 1-2-15,2 0 7 16,8-6-5-16,7-5 11 15,-2-4-7-15,3-9 13 16,2-8-12-16,4 0 0 16,5 0 20-16,4-16-24 15,1-7-2-15,-5-1-35 16,-2-3-92-16,-9-1-96 16,-5 0-360-16</inkml:trace>
  <inkml:trace contextRef="#ctx0" brushRef="#br1" timeOffset="127486.73">15737 9138 22 0,'0'0'52'0,"0"0"21"16,0 0 34-16,0 0 32 15,0 0 14-15,0 0-27 16,25-28-30-16,-25 28 34 15,0 0-69-15,0 0-40 0,0 0-21 16,0 21 9-16,-11 8-9 16,-3 7 11-16,3 6-10 15,7-2 11-15,2-2-12 16,2-1 0-16,0-12 3 16,4-6 2-16,14-12-5 15,6-7 0-15,3 0 3 16,2-18 12-16,0-12-15 15,-4-7 0-15,-9 2-8 16,-10-2 16-16,-6-2-8 16,0 0 22-16,-14 8-8 15,-5 4 25-15,-6 13-8 16,0 11 3-16,-6 3-32 16,-2 0 1-16,2 24-3 0,6 3 0 15,12 8-63-15,13-1-7 16,0 1-74-16,15-6-46 15,18-5-51-15,10-12-100 16</inkml:trace>
  <inkml:trace contextRef="#ctx0" brushRef="#br1" timeOffset="127855.52">16364 9003 310 0,'0'0'205'0,"0"0"-68"15,0 0-51-15,0 0-65 0,0 0 36 16,0 0-12-16,4-210-17 16,-8 206 0-16,-1 2-28 15,-3 0 0-15,0 2 7 16,-3 0 1-16,3 0-8 16,-2 0 0-16,2 6 5 15,-1 12 0-15,-3 10-2 16,4 12 4-16,1 15 41 15,3 8-35-15,0 13 16 16,4 9 8-16,0 3-17 16,0-2 18-16,-5 0-30 15,-7-3-5-15,-5-7 11 16,-5-8-4-16,-3-8-10 0,-2-7 0 16,2-9 8-16,6-14 1 15,5-6-9-15,8-14-33 16,6-10-89-16,0 0-94 15,0-22-114-15</inkml:trace>
  <inkml:trace contextRef="#ctx0" brushRef="#br1" timeOffset="128022.42">16085 9326 641 0,'0'0'214'15,"0"0"-116"-15,0 0-38 16,0 0-60-16,0 0-12 16,0 0-75-16,229-33-168 0,-163 21-280 15</inkml:trace>
  <inkml:trace contextRef="#ctx0" brushRef="#br1" timeOffset="128896.74">17378 8594 447 0,'0'0'151'15,"0"0"-55"-15,0 0-1 16,0 0-42-16,0 0 19 15,0 0-23-15,20-44 18 0,-20 44 15 16,0 0-36-16,0 0 8 16,0 0-25-16,0 0-29 15,0 16 0-15,0 22-1 16,0 22 1-16,-2 15 1 16,-9 14 12-16,1 2-10 15,2 3 0-15,-3 3 0 16,-1-4 8-16,4-3-6 15,-3-5-5-15,1-10 0 16,6-13-5-16,4-13-8 16,0-12-66-16,0-16-132 15,14-14-141-15</inkml:trace>
  <inkml:trace contextRef="#ctx0" brushRef="#br1" timeOffset="129182.12">17338 8941 468 0,'0'0'216'0,"0"0"-45"16,0 0-68-16,0 0-49 16,0 0 7-16,0 0-13 15,56-136-24-15,-30 132 11 16,6 4-35-16,-3 0 0 15,4 27-1-15,-2 8-7 0,-6 8 5 16,-10-5 3-16,-11 1-24 16,-4-3-4-16,0-2-57 15,-4-5-24-15,-13-7-33 16,1-8-141-16,5-14-123 16</inkml:trace>
  <inkml:trace contextRef="#ctx0" brushRef="#br1" timeOffset="129671.5">17630 8849 547 0,'0'0'305'15,"0"0"-129"-15,0 0-61 16,0 0-78-16,0 0-16 0,0 0-21 16,111-72 3-16,-80 72-5 15,0 10 2-15,1 8 0 16,-6 5 0-16,-3 4-5 15,-5 4 4-15,-7 1 1 16,-7-1 0-16,-4-1-6 16,0-3 9-16,0-8-3 15,0-5 0-15,0-5-1 16,-2-7 1-16,-2-2 5 16,-3 0-4-16,-5 0 42 15,4-4-30-15,-1-15 11 16,7-6 11-16,2-8-34 15,0-6 16-15,25-5-7 16,10 1-6-16,3 5 5 0,2 3-9 16,1 9 0-16,-2 6-1 15,-1 8-17-15,-5 7 15 16,-6 5-3-16,-4 0 6 16,-10 0-11-16,-2 0 11 15,-2 12 0-15,0 8-4 16,-5 6-3-16,-1 6 7 15,-1 8 0-15,0 0 1 16,1 1 3-16,1-8-2 16,0-6-2-16,3-8 0 15,0-9-38-15,0-7-74 16,1-3-134-16,-3-8-253 16</inkml:trace>
  <inkml:trace contextRef="#ctx0" brushRef="#br1" timeOffset="129838.8">18261 8381 851 0,'0'0'147'0,"0"0"-109"16,0 0-34-16,0 0-8 16,0 0-115-16,0 0 7 15,2 39 2-15,9-6-195 16,5-4-80-16</inkml:trace>
  <inkml:trace contextRef="#ctx0" brushRef="#br1" timeOffset="130554.41">18473 8717 323 0,'0'0'283'15,"0"0"-172"-15,0 0-9 16,0 0-16-16,0 0-77 15,0 0 59-15,11-2-26 16,-11 2-18-16,0 0-24 16,0 0-1-16,0 14-12 15,0 13 12-15,0 4 2 16,0 3 15-16,2 0-11 0,7-3-2 16,4-6-3-16,-2-4 11 15,-2-9-12-15,0-7 1 16,2-5 0-16,2 0 33 15,3-19-30-15,-5-14 5 16,1-7-8-16,-10-3 10 16,-2-8-11-16,0 0 1 15,-10 10 0-15,-7 6 21 16,1 17-17-16,1 10 11 16,1 8-15-16,-1 0 5 15,1 7-11-15,1 12 3 16,7 4 3-16,3 3-6 0,1-3 9 15,2-2-3 1,0-3 0-16,0-4-16 0,13-5 16 16,3 2-9-16,4-7 5 15,2 0-6-15,3-4-9 16,-2 0 5-16,2 0-2 16,0 0-21-16,0 0 35 15,-3 4-1-15,1 4 3 16,-6 5-12-16,6 1 12 15,-8 5 0-15,-3 1 3 16,-4-1 3-16,-8 1 14 16,0-3-13-16,0-3 6 15,0 0 32-15,-4-8-38 16,0 1 11-16,-6-7 1 16,1 0-18-16,3 0 45 0,-5 0-13 15,4-5-4-15,2-13 30 16,3-5-55-16,2-9 8 15,0-1-1-15,18-5-4 16,7 2-3-16,1 4-4 16,1 4 0-16,-2 9-14 15,-5 8 1-15,-1 7-15 16,0 4-53-16,-1 0-141 16,-1 0-150-16</inkml:trace>
  <inkml:trace contextRef="#ctx0" brushRef="#br1" timeOffset="130751.3">19103 8453 342 0,'0'0'368'0,"0"0"-230"15,0 0-27-15,0 0-82 16,0 0-26-16,0 0-3 15,8-17-146-15,-8 43 68 16,0 0-211-16,0-3-189 16</inkml:trace>
  <inkml:trace contextRef="#ctx0" brushRef="#br1" timeOffset="131011.69">19047 8767 281 0,'0'0'270'16,"0"0"-136"-16,0 0 2 16,0 0-90-16,0 0-10 15,0 0-23-15,12-9-3 16,-8 24 4-16,-2 5 31 16,1 6 2-16,-3 0 10 15,4 1-44-15,2 0 7 16,2-7-18-16,3-2 3 0,-5-8 5 15,6-4-10-15,-1-6-55 16,5 0-27-16,5-9-111 16,6-17-160-16</inkml:trace>
  <inkml:trace contextRef="#ctx0" brushRef="#br1" timeOffset="131259.29">19319 8589 361 0,'0'0'215'16,"0"0"-54"-16,0 0-22 15,0 0-35-15,0 0-17 16,0 0 8-16,14-119-74 16,-12 119-5-16,-2 0-16 15,0 0-3-15,0 4-1 0,2 21-18 16,-2 12 22 0,3 11 16-16,-1 8-8 0,0 4-8 15,0 1 0-15,-2-3 3 16,0-3 1-16,0-8-4 15,0-7-28-15,0-11-37 16,0-9-104-16,0-13-82 16,0-7-113-16</inkml:trace>
  <inkml:trace contextRef="#ctx0" brushRef="#br1" timeOffset="131935.23">19288 8779 321 0,'0'0'279'15,"0"0"-75"-15,0 0-80 0,0 0-86 16,0 0 9-16,0 0 1 16,159-44-30-16,-135 40 9 15,-2 2-21-15,1-5 10 16,-6 0 32-16,1-1-48 16,3-1 13-16,0 0-13 15,0 1 0-15,-3 2-6 16,-5 2 6-16,-7 1 0 15,2 3-10-15,-4 0 0 16,3 0 4-16,-1 21 1 16,1 5 5-16,0 3-1 15,-1 2 1-15,3-4 0 16,-2-6-2-16,-2-7 7 0,-1-6-5 16,-4-6 0-16,2-2 3 15,3 0 20-15,3-10-23 16,6-12 2-16,3-4 1 15,2 0 0-15,-2-2-3 16,3 0 0-16,-4 3 4 16,-3 6-1-16,-4 5 0 15,-5 5-3-15,2 7 34 16,-6 2-29-16,0 0-10 16,0 0 4-16,0 16-9 15,0 15 10-15,0 10 0 16,0 10 2-16,0 7 12 0,0 6-8 15,0 6-6 1,0-1 1-16,0 1 4 0,0-4 9 16,-8-5-14-16,-3-6 0 15,1-9 6-15,-2-8 7 16,1-12-13-16,2-10 1 16,0-6 4-16,4-8 16 15,-5-2-19-15,-2 0 9 16,-5-19 24-16,-2-12-30 15,2-8 3-15,5-7-4 16,4-9 4-16,6-3 0 16,2 0-8-16,0 0 0 15,4 5-10-15,16 9-16 0,2 7-17 16,3 10-49 0,1 3-201-16,4 2-365 0</inkml:trace>
  <inkml:trace contextRef="#ctx0" brushRef="#br1" timeOffset="133216.2">20965 8617 268 0,'0'0'267'0,"0"0"-132"16,0 0-37-16,0 0 31 15,0 0-70-15,0 0 10 16,-5-21 12-16,27 9-63 16,7-8-8-16,3-4-10 15,-3-2 2-15,0-8 5 16,-3-2-7-16,1-6 0 15,-6-2 0-15,-4-3 10 16,-1 1-10-16,-5 7 0 16,-5 2 0-16,1 9 2 15,-4 10 3-15,-1 11-5 16,-2 0 11-16,0 7-9 0,0 0 23 16,0 0-13-1,0 0-12-15,0 0 3 0,0 28-3 16,-12 23 0-16,-5 23 10 15,-3 9-6-15,4 10 9 16,-2 6 0-16,2 1-10 16,-1-1 22-16,-1-10-20 15,0-11-5-15,5-11 0 16,2-18 4-16,1-13-6 16,6-14 2-16,0-8-47 15,1-7-30-15,3-7-98 16,0 0-28-16,0-17-137 0</inkml:trace>
  <inkml:trace contextRef="#ctx0" brushRef="#br1" timeOffset="134132.32">20969 8705 533 0,'0'0'182'15,"0"0"-127"-15,0 0-22 16,0 0-27-16,0 0 0 15,0 0 3-15,177-85-6 16,-146 69 2-16,-5 1 11 16,-4-5-10-16,-1 1-6 15,-4 1 4-15,-3 2 6 16,-1 6-10-16,-6 3 0 16,0 2 0-16,-5 3-6 0,0 2 6 15,0 0-11-15,0 0-3 16,1 19 14-16,-3 6 16 15,0 3-5-15,0 2-4 16,2-2 14-16,0 0-20 16,5-5 9-16,0-6-2 15,-1-7 1-15,3-5-3 16,3-5-1-16,1 0 14 16,5-12 55-16,1-13-66 15,-3-7 1-15,-5-3-3 16,-4-4 2-16,-7-3 8 15,0-4 14-15,0-1-6 0,-3 6 8 16,-7 9-21-16,1 10 9 16,2 12 8-16,2 6-27 15,1 4 1-15,-3 0-2 16,-1 15-5-16,-8 20-11 16,7 3 17-16,3 4-1 15,6 0 0-15,0-4 6 16,0-8-6-16,15-6 0 15,3-8 1-15,1-8 16 16,4-4-15-16,2-4 8 16,2 0 1-16,6-12-2 15,0-12-6-15,3-4-3 16,-5-2 2-16,0-4-8 16,-4-4 6-16,-2 0 0 15,-5 0-1-15,-7 2 0 0,-2 7 1 16,-6 8 0-16,-3 6 0 15,-2 11 29-15,0 2-18 16,0 2 0-16,0 0-11 16,-5 0-8-16,-10 13 3 15,-1 1 5-15,3 1 0 16,6 0-11-16,3-1 11 16,4-2-23-16,0 4 4 15,0 2-29-15,6-1 36 16,7 6-17-16,1-1-9 0,-1-2 34 15,3-2-17-15,-3-4 21 16,-1-4 0-16,-3-1 1 16,-3 4-2-16,-2-3 2 15,1 1 2-15,-1 1 46 16,4-5-42-16,-2-1 11 16,1-2 6-16,6-4-14 15,5 0 30-15,4 0-23 16,7-12-14-16,0-7 7 15,0-6-10-15,2 6-26 16,-4-2-79-16,-3 3-161 16,-1 4-481-16</inkml:trace>
  <inkml:trace contextRef="#ctx0" brushRef="#br1" timeOffset="136202.78">22768 8107 311 0,'0'0'149'0,"0"0"-27"16,0 0-27-16,0 0-12 15,0 0-1-15,0 0-13 16,-4-38-53-16,-17 38-12 16,-3 9 2-16,2 10 4 15,0 6-2-15,3 0 3 16,6 3-1-16,5 4-13 16,8 3 3-16,0 2 0 15,8 4 12-15,30 0-7 16,16 2 8-16,2-1-13 0,-6-6 10 15,-9-7-15-15,-22-9 5 16,-9-6 0-16,-10-7-6 16,0 3 9-16,-16-3-3 15,-20-4 37-15,-3-1-25 16,-4-2 9-16,5 0-19 16,9 0-1-16,9 0 23 15,9 0-21-15,7-4 13 16,4-11 36-16,0-6-42 15,12-9 15-15,15 0-25 16,5 0 1-16,1 0 2 16,1 2 1-16,0 2-4 15,-1 3 0-15,-4 0 4 0,0 2-11 16,-5 3 7 0,-4 3-2-16,-2 2-13 0,-5 4 17 15,-6 4-2-15,-5 5 0 16,0 0-6-16,-2 0 1 15,0 0-12-15,0 24 5 16,0 12-1-16,0 7 20 16,0 3-7-16,0-6 0 15,-4-9 6-15,-1-8-10 16,1-11 4-16,0-6 0 16,4-6 17-16,0 0-17 15,0 0 38-15,0-8-3 16,15-18-35-16,10-7 6 0,1 1-6 15,3-3 0-15,0-2-8 16,-2 5-5-16,0 4 13 16,-4 7 0-16,-4 8 1 15,-3 5-10-15,-3 8 9 16,-2 0-8-16,-4 0 4 16,0 22-14-16,-3 10 17 15,-4 3 1-15,2-5 0 16,-2-5 8-16,0-4-8 15,0-7 0-15,0-7 9 16,0-2-2-16,0-5-7 16,0 0 0-16,0 0 5 15,7 0 13-15,5-5-15 16,3-14 0-16,9-9-4 0,1-3 1 16,2 0-5-1,0-2-4-15,0 10 1 0,-6 2-2 16,0 7 10-16,-8 6 0 15,1 8-5-15,-6 0 8 16,3 0-3-16,-1 6 2 16,-2 15 2-16,1 5 22 15,-5-1-15-15,4 4-7 16,-4-3 15-16,2-2-12 16,3-6-7-16,-2-2 0 15,0-4 8-15,-1-7-10 16,-1-2 2-16,3-3 0 0,4 0 15 15,3-4-5-15,8-14-10 16,1-6 0-16,1-4-20 16,6-5 16-16,-2 2-10 15,-2 1 14-15,-5 2-10 16,-2 8 15-16,-11 8-5 16,-3 7 0-16,0 5 7 15,-6 0-19-15,0 0 12 16,0 22 0-16,0 10 2 15,0 4 8-15,0 3-10 16,0-1 0-16,0-4 7 16,0-5-11-16,2-4 4 15,6-9 0-15,1-6 0 0,3-8 12 16,1-2-12-16,7 0 9 16,5-14-5-16,-1-12 7 15,-2-6-11-15,-6-2 0 16,-9-6-6-16,-7-4-4 15,0-5 2-15,-9 3 2 16,-11 10 2-16,-3 10-7 16,1 16 11-16,2 10 0 15,-2 0-10-15,3 7 1 16,6 10 8-16,7 3-4 16,6 1-21-16,0-6 12 15,4-3-40-15,21-2 20 0,8-10 22 16,5 0 13-16,7 0-4 15,-1-8 3-15,-4-6-4 16,-7-4-5-16,-6 0 9 16,-2-2 0-16,-5 3 0 15,0-3 8-15,-4 5-8 16,-3 1 16-16,-6 6 1 16,-5 2 29-16,-2 6-29 15,0 0-10-15,0 0-7 16,0 14-3-16,-4 14 3 15,-8 7 0-15,-1 11 4 16,2-1 10-16,6 1-13 16,3-1 2-16,2-9 6 15,0-10 1-15,12-6-10 16,12-8 3-16,2-12 4 0,1 0 30 16,2-2-37-16,-2-20 0 15,-4-10 1-15,-8-5 4 16,-7-3-10-16,-8-6 1 15,0 0 4-15,-2 0 10 16,-17 4-8-16,-6 12-2 16,-2 8 13-16,0 16-7 15,-4 6-11-15,0 0 5 16,4 16-8-16,10 10 4 16,7 2-79-16,10 2-88 15,0-2-77-15,23-8-233 16</inkml:trace>
  <inkml:trace contextRef="#ctx0" brushRef="#br1" timeOffset="136892.28">24689 8000 344 0,'0'0'312'0,"0"0"-143"15,0 0-108-15,0 0 12 16,0 0-12-16,0 0-7 15,2-100 8-15,-2 100-47 16,0 0-12-16,0 0 4 16,0 0-2-16,0 0-10 15,0 0 1-15,-6 16 2 0,-7 13 1 16,-1 5 1 0,3 7 0-16,3 8 4 0,0 1 6 15,4 2-10-15,2-2 0 16,2-1 2-16,0-13 2 15,0-13-4-15,4-10 0 16,8-13 3-16,-1 0 11 16,7-9-13-16,3-17-1 15,4-7 5-15,2-8-1 16,0-1-4-16,0-2 0 16,-5-2-3-16,-4-2 12 15,-2 2-9-15,-6 4 9 16,-3 12-5-16,-5 11 23 15,0 11-24-15,-2 8 11 0,0 0-14 16,0 5-11-16,0 22 5 16,0 10 5-16,-6 9 1 15,1 6 3-15,1 4-3 16,0 0 0-16,4 0-3 16,0-3 13-16,0-12-11 15,0-10 1-15,-2-13 0 16,2-14 0-16,0-4 0 15,0 0 0-15,0-9 18 16,15-21-18-16,7-3-5 16,3-3-9-16,2 3-1 15,-3 5 8-15,-4 6-1 16,-2 10 8-16,-7 4-6 0,-2 8 20 16,0 0-14-16,4 6 0 15,-2 26 1-15,3 8 3 16,-3 3-4-16,-2-6 0 15,0-6-1-15,-5-9 1 16,-2-10-29-16,-2-2-88 16,0-8-90-16,0-2-175 15</inkml:trace>
  <inkml:trace contextRef="#ctx0" brushRef="#br1" timeOffset="137127.56">24679 8045 959 0,'0'0'239'0,"0"0"-188"15,0 0-11-15,0 0 41 16,0 0-46-16,0 0 2 16,106-20-37-16,-38 15 3 15,-16-2 1-15,-9 1-4 16,-14-1-10-16,-9 4 10 15,-8-1-65-15,-6 4 10 16,-4 0-107-16,-2 0-261 16</inkml:trace>
  <inkml:trace contextRef="#ctx0" brushRef="#br1" timeOffset="137895.47">25800 8136 163 0,'0'0'381'0,"0"0"-260"16,0 0-97-16,0 0 35 15,0 0-42-15,0 0 28 16,54 0 3-16,-33-12-8 16,4-1 9-16,2-5-43 15,-3-2 18-15,3 0-24 16,-4-4 9-16,-2 2-10 16,0-2 1-16,-6-1-19 15,-5 3 16-15,-4 4-23 16,-6 7 26-16,0 4 1 0,0 6 1 15,0 1 16 1,-11 0-18-16,-9 0 0 0,-1 0 14 16,4 14-5-16,-1 4 23 15,5 5 14-15,6 8-12 16,4 1 37-16,3-2-41 16,0 1 1-16,16 2 9 15,16-1-38-15,-1-4 18 16,6-4-18-16,3-11 4 15,-3-6-11-15,3-7 5 16,-1 0-48-16,0-16-49 16,-3-8-123-16,-7-6-67 15,-10 0-119-15</inkml:trace>
  <inkml:trace contextRef="#ctx0" brushRef="#br1" timeOffset="138239.28">26371 7979 84 0,'0'0'164'0,"0"0"-8"15,0 0 76-15,0 0-44 16,0 0-74-16,0 0-48 15,-19-87-54-15,42 102-10 16,8 13 6-16,9 9 3 16,7 6-9-16,2 0-2 15,-2-4 4-15,-9-9 1 16,-5-6-5-16,-6-12-3 16,-7-5-36-16,-3-7-64 15,-5 0 26-15,-3-9 8 16,-7-11 0-16,-2-4 8 15,0-3 20-15,0-2 41 0,-11-1 13 16,-3-2-5-16,1 5 33 16,-1 5 14-16,2 11 19 15,-7 7 11-15,2 4-45 16,-8 0-18-16,1 23 0 16,-3 5-22-16,-2 6 21 15,2-3-21-15,7-1 5 16,4 0-10-16,10-5-24 15,6-5-148-15,0-13-139 16</inkml:trace>
  <inkml:trace contextRef="#ctx0" brushRef="#br1" timeOffset="139900.01">26805 8047 391 0,'0'0'253'0,"0"0"-150"15,0 0 35-15,0 0-78 16,0 0-16-16,0 0-22 16,139-15-19-16,-131 14 21 15,-3-3-22-15,1 0 13 16,-2-2 16-16,-1 0-24 16,2-2-5-16,-1-2-2 15,1 0-18-15,-3-2 18 16,-2-1-38-16,0 2 13 0,0 0 25 15,0 6-9-15,0 1 9 16,0 2 0-16,0 0 3 16,-9 0 2-16,-5 2-5 15,-1 0 0-15,1 0-4 16,1 0 8-16,1 11-4 16,2 7 6-16,1 6-1 15,3 5 38-15,3 3-28 16,3 2 9-16,0 0 16 15,7-1-14-15,14-4 12 16,4-7-23-16,2-10-15 16,2-8 31-16,2-4-31 15,3-2 10-15,3-22-10 0,0-4-9 16,-4-2 1-16,-4 0-12 16,-2-4-40-16,-8-1 23 15,-3-2-8-15,-5 1 26 16,-2 5 16-16,-2 14 4 15,-5 10-1-15,1 5 24 16,-1 2-19-16,-2 0 9 16,0 0-14-16,2 0 0 15,-2 0 0-15,0 5 5 16,0 4-5-16,0-2 0 16,0 0 5-16,0 2 5 15,0-5-10-15,0 1 0 16,0-2 0-16,0-3 5 15,0 0-5-15,0 0 0 0,0 0 1 16,0 0 13-16,0 0-9 16,0-4-6-16,0-8 1 15,0-3-14-15,0 6 10 16,-2 0 4-16,-3 5 0 16,3 4 5-16,-5 0-5 15,-2 0-5-15,-4 18 2 16,-5 9-3-16,1 3 6 15,3 2 6-15,5 0-3 16,7 0 14-16,2-2-11 16,0-4 0-16,6-8 2 15,13-6 1-15,-2-8 1 16,6-4 4-16,-3 0 0 0,-1-4 1 16,2-15-14-16,-1-2-2 15,-3-4-4-15,2-4-26 16,-2 0 27-16,-1-2-6 15,-3 3 9-15,-1-1-13 16,-4 11 19-16,-1 7-5 16,-3 8 0-16,-2 3-2 15,-2 0-3-15,0 0-10 16,0 13 15-16,0 9-8 16,-6 4 11-16,-3-1-3 15,5 0 0-15,4 3 8 16,0-1-11-16,0-3 3 0,2-1 0 15,9-7 5-15,-3-9 2 16,2-2-7-16,1-5 0 16,0 0 5-1,5 0-11-15,2-14-8 0,3-10-30 16,6-4 6-16,0-4-39 16,-4 0 33-16,-4 0 17 15,-3 3 24-15,-5 10 3 16,1 6 18-16,-8 13 21 15,5 0 32-15,-5 0-52 16,0 9-16-16,2 9-3 16,-4 4 0-16,6 1 13 15,1 0-13-15,7-4 2 0,6 0 9 16,0-5-6 0,3-6-2-16,-2-3-3 0,-4-5 4 15,-1 0-5-15,-3 0 1 16,4-13-6-16,-6-7-2 15,3-2-1 1,-6-7-1-16,2 2 10 0,-3-5-5 16,-1-3 1-16,-2 2 4 15,-2-6 0-15,-4-1 22 16,2 4-19-16,-2 4 9 16,0 10 2-16,2 10-10 15,-2 8 27-15,0 4-31 16,2 0 7-16,-2 0-11 15,3 0 4-15,-1 0 0 0,2 4 0 16,-2 20 0-16,3 12 1 16,-3 13 11-16,-2 6 7 15,5 6 20-15,-3-1-34 16,2-8 6-16,3-6-11 16,-1-12 7-16,1-13-10 15,-2-9 3-15,-5-7-20 16,0-5-13-16,0 0-30 15,0-2 24-15,0-20-127 16,0-8-118-16,0-4 13 16,-16 1 75-16,-1-4 118 15,1 4 78-15,7 4 156 16,7-2 103-16,2 1-41 16,0 0-89-16,19 0-9 0,10-2-45 15,5 4-27-15,2 2 4 16,-5 2-30-16,-5 5-5 15,-10 8-17-15,-5 3 7 16,-9 8-14-16,0 0-48 16,-2 0-115-16,0 18-44 15,0 2-226-15</inkml:trace>
  <inkml:trace contextRef="#ctx0" brushRef="#br1" timeOffset="141144.54">27971 7949 552 0,'0'0'201'16,"0"0"-78"-16,0 0-75 15,0 0-14-15,0 0 5 16,0 0-38-16,0 0 15 16,60 0-16-16,-53 22 5 15,2 1 62-15,-3 3-47 16,3-3 2-16,3-5-8 15,-2-6-7-15,-1-7 1 16,5-5-3-16,1 0-3 16,3 0 20-16,3-14-17 15,-2-9-3-15,-3-1-2 0,-1-4 4 16,-3 0-6-16,-3-5 2 16,-1 2 0-16,2 2 1 15,-1 7 2-15,-3 8-3 16,-2 10 0-16,-1 4-1 15,-1 0-7-15,1 0 5 16,-1 2 1-16,0 17-11 16,-2 4 16-16,0 8-3 15,0 1 0-15,0 2 8 16,0-4-10-16,0-6 2 16,0-6 0-16,2-6 2 15,3-7 1-15,-1-2-3 16,2-3 0-16,4 0-16 15,3 0 9-15,5-10-38 0,6-12-8 16,1-4 30-16,-1-5-17 16,-1 2 28-16,-8 2 10 15,-1 8 0-15,-5 7 2 16,-5 5 10-16,2 7 13 16,-1 0-15-16,4 0-3 15,2 17-5-15,-2 1 18 16,2 1-13-16,-4 3 4 15,-1-2-9-15,4 0 4 16,-4 1 1-16,1-7 1 16,2-4-6-16,-3-6 0 0,2-2 9 15,0-2-12 1,1 0 3-16,0 0-32 16,4-10-12-16,-2-10-80 0,-1-6-43 15,-4-5 9-15,-2-2 48 16,-4-2 76-16,0 1 34 15,0 6 33-15,-4 7 76 16,-7 4 6-16,2 9-45 16,-2 4-27-16,2 4-22 15,-2 0-1-15,2 3-20 16,0 12 5-16,0 5 13 16,2 3-10-16,1 3-5 15,1-1 7-15,5 1-3 16,0-2-2-16,0-3-5 0,7-5 5 15,8-7 6-15,5-5-7 16,5-4 3-16,0 0-3 16,0-1-1-16,-2-16-6 15,0-2-21-15,-3-2-7 16,0-3 14-16,-2 1-22 16,-2-2 39-16,-3 5-4 15,-2 4 9-15,-4 6 29 16,-5 6 10-16,0 4-5 15,-2 0-22-15,0 0-17 16,0 18 0-16,0 8 31 16,0 1-22-16,0-1 26 15,-4-5-12-15,1-2-16 0,1-8 13 16,0-4-14 0,2-3-6-16,-2-4 6 0,2 0 1 15,0 0 19-15,0-11-26 16,18-8 9-16,4-7-18 15,2-1 7-15,1 4 2 16,-3 2-5-16,-1 7 9 16,-6 8-4-16,-1 4 6 15,1 2 8-15,1 0 29 16,3 7-38-16,0 15 21 16,-2 6-8-16,-3-5-11 15,-3 2 5-15,-5-7-12 16,-1-8 0-16,0-2 2 15,-5-4-2-15,0-4-11 0,0 0-13 16,0 0-46-16,0 0-31 16,0-18-199-16,-7-8-334 15</inkml:trace>
  <inkml:trace contextRef="#ctx0" brushRef="#br1" timeOffset="141310.97">28666 7441 921 0,'0'0'221'0,"0"0"-189"15,0 0-17-15,0 0-15 16,0 0-4-16,0 0-113 16,-135 91-115-16,191-63-375 0</inkml:trace>
  <inkml:trace contextRef="#ctx0" brushRef="#br1" timeOffset="141469.5">29645 7778 1188 0,'0'0'59'16,"0"0"-9"-16,0 0-50 15,0 0-15-15,0 0-88 16,0 0-253-16,0 24-168 0</inkml:trace>
  <inkml:trace contextRef="#ctx0" brushRef="#br1" timeOffset="177397.18">5860 11543 157 0,'2'-17'111'0,"0"1"-7"15,0-2 6-15,1 0-6 16,1 0-11-16,-1 4-3 15,-1 2 3-15,0 4-24 16,-2 4 23-16,0 4-43 16,0 0-21-16,0 0-28 15,0 0-2-15,0 19-11 16,-2 16 13-16,-14 10 5 0,-4 2 26 16,-6 4-30-16,-5 1 7 15,-4-1 15-15,2-1-10 16,0-6-10-16,4-7-1 15,4-9 4-15,10-10 6 16,6-9-12-16,7-8 0 16,2-1 25-16,0 0-19 15,0-10 27-15,4-22-26 16,14-8 5-16,0-4-20 16,-3-2 8-16,3 3-3 15,-2 1-9-15,1 2 7 16,6 0 2-16,-3 2 3 15,2 2 0-15,-4 6 9 16,-3 10-9-16,-5 8 0 16,-4 7 4-16,-3 5-4 0,3 0-1 15,0 0-1-15,4 27-4 16,-1 16-5-16,-5 6 6 16,0 9 5-16,-1-3 2 15,-1-4 3-15,0-5-5 16,1-9 0-16,-3-7 2 15,0-6-4-15,0-11 2 16,0-1-70-16,0-9-56 16,0-3-96-16,0 0-82 15,0-3-179-15</inkml:trace>
  <inkml:trace contextRef="#ctx0" brushRef="#br1" timeOffset="177598.07">5662 11708 519 0,'0'0'276'0,"0"0"-132"16,0 0-24-16,0 0 5 15,0 0-66-15,0 0-18 16,7-22-36-16,30 15-3 16,15-5 11-16,4-1-13 15,-1-1-38-15,5-4-93 16,-2 0-101-16,-2-8-204 15</inkml:trace>
  <inkml:trace contextRef="#ctx0" brushRef="#br1" timeOffset="178050.74">6148 11405 595 0,'0'0'346'0,"0"0"-294"16,0 0-14-16,0 0-11 15,0 0 24-15,0 0 13 16,202 11-62-16,-144-8 10 16,-6 0-12-16,-8-3 5 15,-13 0 0-15,-6 0-5 16,-7 0-6-16,-7 0-10 0,-5 0-38 16,-4-4 18-16,-2-2-49 15,0 1-27-15,-6-1-46 16,-11 1-27-16,-4 1-1 15,1-2 95-15,5 3 58 16,1 1 33-16,3 0 2 16,5 2 47-16,1 0 67 15,2 0-3-15,1 0-20 16,0 0-3-16,-2 0-24 16,4 0 20-16,-7 0-28 15,1 2-29-15,-8 22 25 16,-1 13-9-16,-4 11-3 15,0 5 2-15,3 5-42 16,0-3 10-16,5-6-12 0,5-7 6 16,3-4-14-16,1-11-10 15,2-5-83-15,0-7-61 16,2-13-103-16,18-2-210 16</inkml:trace>
  <inkml:trace contextRef="#ctx0" brushRef="#br1" timeOffset="178372.53">6674 11446 566 0,'0'0'188'0,"0"0"-41"16,0 0-43-16,0 0-25 0,0 0-14 15,0 0-50-15,64-63-5 16,-53 61 27-16,-1 2-20 15,-6 0 2-15,-4 15-19 16,0 23 0-16,0 13 10 16,0 12-9-16,-7 2 6 15,-11-5-5-15,2-3 10 16,1-8-12-16,2-7 0 16,1-8 3-16,4-8-1 15,1-6-2-15,2-6-4 16,3-6-26-16,0-6-67 15,2-2-23-15,0 0-13 16,2-14-122-16,14-12-343 0</inkml:trace>
  <inkml:trace contextRef="#ctx0" brushRef="#br1" timeOffset="178648.06">6631 11347 595 0,'0'0'235'0,"0"0"-137"16,0 0 14-16,0 0-70 16,0 0-23-16,0 0-11 15,74-75-4-15,-45 80-2 16,-7 10-2-16,-2 0 0 0,-8 3-9 16,-8 3 5-16,-4-2 3 15,0 6-6-15,-14 1 14 16,-8-3 7-16,-2 2-10 15,-1-4 2-15,5 0-12 16,2-1 0-16,2-3-114 16,8-5-108-16,3-3-208 15</inkml:trace>
  <inkml:trace contextRef="#ctx0" brushRef="#br1" timeOffset="179034.69">5849 12176 588 0,'0'0'319'16,"0"0"-257"-16,0 0 9 15,0 0-10-15,0 0-46 16,0 0 22-16,390-10-36 0,-254-9 2 16,3-5-2-1,-17 1 9-15,-24-2-15 0,-23 7 5 16,-25 7 0-16,-23 4 11 15,-15 3-11-15,-7 4 0 16,-5 0-3-16,0 0-64 16,0 0-24-16,-20 11-62 15,-13 4-26-15,-8 4-189 16</inkml:trace>
  <inkml:trace contextRef="#ctx0" brushRef="#br1" timeOffset="179287.55">6005 12247 306 0,'0'0'435'0,"0"0"-262"15,0 0-82-15,0 0-35 16,0 0 41-16,0 0-36 16,36 0-60-16,37 0 22 15,16 0-23-15,2 0 7 16,-4-3-2-16,-8-1-2 15,-17 2-3-15,-16-1 0 16,-11-2-7-16,-9 1 3 16,-4 2-39-16,1 0-71 15,1 2-49-15,0 0-169 16,1-1-209-16</inkml:trace>
  <inkml:trace contextRef="#ctx0" brushRef="#br1" timeOffset="180306.76">8156 11064 184 0,'0'0'142'15,"0"0"-58"-15,0 0 51 16,0 0-58-16,0 0 2 16,0 0-10-16,-18-21-34 15,16 21 7-15,-5 0-35 16,-7 21 0-16,2 8 81 16,-2 13-52-16,1 14 13 15,0 16-8-15,-3 23-21 16,3 7 27-16,-3 6-23 15,3-8-10-15,1-12 7 16,1-11-17-16,3-13-4 0,0-14 0 16,4-12 7-16,2-13-21 15,-1-12-28-15,3-9-95 16,-4-4-39-16,-2-10-10 16,-1-22-397-16</inkml:trace>
  <inkml:trace contextRef="#ctx0" brushRef="#br1" timeOffset="180695.53">7822 11530 674 0,'0'0'162'0,"0"0"-22"16,0 0-18-16,0 0-67 0,0 0-13 16,0 0-19-16,51-144-15 15,-25 139 4-15,3 5-12 16,5 0 0-16,9 7-3 15,3 19 3-15,1 6 0 16,0 7 0-16,-12 5 0 16,-8-1-9-16,-9 0 4 15,-7-4 5-15,-9-7-7 16,-2-10 7-16,0-5-1 16,0-9-3-16,0-2 4 15,0-5 12-15,-6-1 12 16,-1 0 4-16,3-7 30 15,-1-18-37-15,5-4-4 16,0-10-10-16,0-3-3 0,5-4 9 16,14 0-13-16,6 0 0 15,4 2-9-15,6 9-7 16,6 9-27 0,8 10-67-16,2 12-84 0,5 4-101 15,-4 0-272-15</inkml:trace>
  <inkml:trace contextRef="#ctx0" brushRef="#br1" timeOffset="183922.5">8736 11436 17 0,'0'0'531'0,"0"0"-406"16,0 0-14-16,0 0-7 0,0 0-46 16,0 0-28-16,4 0-18 15,-4 0-2-15,0 0 18 16,0 0-16-16,0 0 31 15,0 0-5-15,0 0-24 16,0 0 15-16,0 0-27 16,0 0 0-16,0 0 21 15,0 0-20-15,0 0 17 16,0-6 11-16,-4-8-24 16,-6-2 8-16,-1 4-15 15,1 2 0-15,-2 0-8 16,-1 3 11-16,2 6-6 15,-1 1 3-15,2 0 0 16,-2 0-5-16,-3 0 5 16,-1 4 0-16,1 15-8 0,-4 8 10 15,2 5-2-15,-1 8 0 16,1 1 3-16,7 5 5 16,1-5-8-16,7-4 0 15,2-11 0-15,0-5 2 16,0-7-2-16,0-8 0 15,0-3 6-15,2-3-9 16,13 0 7-16,4-12 12 16,5-14-3-16,5-6-7 15,-2-7-6-15,4-1 0 16,-4-2-6-16,-3 4 0 16,-4 4 6-16,-1 12 0 0,-9 8 0 15,-1 10 7 1,-5 2-7-16,-1 2 0 0,-3 0-9 15,3 6 3-15,-3 24-14 16,2 4 20-16,-2 4-2 16,0 0 8-16,0-4-6 15,0-2 0-15,0-6 3 16,0-5-5-16,0-6 2 16,0-5 0-16,0-3 1 15,0-5 9-15,0-2-10 16,0 0 8-16,15-11-6 15,3-11 14-15,7-6-16 16,-4-3 0-16,2-4-2 0,0 3 5 16,-3 3-3-1,-1 4 0-15,-3 9 2 0,-5 5 2 16,-2 6-4-16,-7 3 0 16,0 2-4-16,-2 0 3 15,0 10-7-15,0 14 5 16,0 4 3-16,0 2-1 15,0 0 1-15,0 0 0 16,0-4-6-16,0-2 10 16,0-4-4-16,0-6 0 15,0-3 3-15,0-6-1 16,0-3-2-16,0-2 0 0,0 0 1 16,14-7-1-16,6-22-6 15,4-7 4-15,1-3-23 16,-3-2 23-16,-1-1-13 15,-2 4 15-15,-3 4-4 16,-1 7 8-16,-1 13-4 16,-7 9 15-16,-3 3-14 15,0 2 1-15,-1 2-2 16,-1 20 0-16,0 10-13 16,-2 4 18-16,0 0-5 15,0-2 0-15,0-4 5 16,0-6-6-16,3-8 1 15,1-4 0-15,1-6 0 16,-3-4 6-16,-2-2-6 16,4 0 3-16,0 0 1 0,8-8 9 15,3-16-13-15,4-10-13 16,2-2 6-16,0 2-13 16,-3 2 17-16,1 1 3 15,-5 12 0-15,-1 3 2 16,-1 5 5-16,-6 10-7 15,-1-2 19-15,-3 3-15 16,0 0-8-16,0 11 1 16,0 11 3-16,0 6-6 15,1 0 9-15,-1 0-3 16,1-3 0-16,1-8 1 16,-2-1-1-16,3-6 0 0,-1-4 5 15,0-2-4-15,5-4-1 16,5 0 0-16,1 0 10 15,10-6-6-15,-1-15-8 16,1-2-15-16,0-6-13 16,-6-3 24-16,-3-3-18 15,-3 3 12-15,-3 2 5 16,-4 3 9-16,-1 5 0 16,-3 8 0-16,-2 4 2 15,0 5 25-15,0 0-27 16,0 5 0-16,0-1-12 15,-7 1 16-15,-4 0-4 16,-2 0 0-16,-4 0 0 0,5 7-6 16,-1 10 6-16,1 6 0 15,5 9 11-15,1 11-8 16,6 2 11-16,0-2-9 16,0-2 3-16,0-10-7 15,13-4 10-15,5-7-11 16,7-9 3-16,-1-5 8 15,2-6-6-15,3 0 0 16,-2-20 1-16,2-9 2 16,-2-10-8-16,-2-1-5 15,0-6-4-15,-6 2-14 16,-3 0 23-16,-1 7-3 0,-1 7 7 16,-5 9-2-16,-3 10 2 15,-1 6-4-15,-3 5 0 16,-2 0-2-16,0 0-1 15,0 3-16-15,0 17 12 16,0 8 3-16,-5 2 8 16,-1 5-4-16,2 2 1 15,-1 0 5-15,1-1-6 16,0-6 0-16,4-8 3 16,0-6-2-16,0-8-1 15,0-4 0-15,0-4 8 16,0 0-5-16,4-14 20 15,11-12-23-15,3-2-8 16,0-2-5-16,-2 2 13 16,-1 1 0-16,-4 9-4 0,0 4 11 15,-2 7-7-15,1 5 17 16,-4 2-12-16,0 0 5 16,3 0-10-16,1 20 0 15,0 10-5-15,-1 2 15 16,3 1-9-16,-1-1-1 15,-1-7 5-15,2-7-2 16,-1-6-2-16,-1-6-1 16,-6-4 3-16,-2-2 9 15,-2 0-12-15,0 0 0 0,0-5-10 16,2-24-25 0,0-9 29-16,-2-11 3 0,0 3-8 15,0 3 10 1,0 8 1-16,0 13 0 0,0 15 3 15,0 5 45-15,0 2-39 16,0 0-6-16,0 0-3 16,0 0-5-16,0 0-7 15,0 0 0-15,11 0 12 16,3 0 16-16,1 5-16 16,3 2 0-16,0-3-1 15,4-3-25-15,1-1-4 16,-1 0-10-16,0 0-3 15,-4 0 41-15,-3-4-17 16,-7 3 19-16,-4-2 0 0,-4 3-1 16,0 0 0-16,0 3-16 15,0 16-1-15,0 10 18 16,-12 7 13-16,4 0 5 16,-1 2 2-16,5-2-2 15,2-8 0-15,2-3-18 16,0-13 4-16,0 0 9 15,10-10-7-15,3-2 4 16,3 0 10-16,3 0-16 16,2-14 0-16,0-11-4 15,-1-3-15-15,2-6-3 16,-6-2-20-16,-1 2 28 0,-6 0 2 16,-7 5 9-16,-2 3-1 15,0 8 3-15,0 9 8 16,0 4 36-16,0 3-39 15,0 2-1-15,0 0-7 16,-4 0-16-16,-3 18 16 16,0 8 0-16,3 7 3 15,4 3 5-15,0 1-4 16,0-4 0-16,0-3-1 16,15-9 14-16,3-7-17 15,0-7 0-15,4-7 4 16,3 0 37-16,2-12-38 15,-1-14 3-15,1-2-6 0,-2-4 9 16,-1-2-12 0,3-3 3-16,-3-2 0 0,1 3 5 15,-5 9 2-15,-7 9-7 16,-10 10 3-16,-3 8 0 16,0 0-6-16,-7 2-16 15,-22 22 19-15,-4 6 11 16,2 7-10-16,6 3-1 15,12-1 0-15,10 2-18 16,3-4-12-16,0-11-19 16,0-3-12-16,3-7 57 15,3-6-25-15,3-1 29 16,0-4-7-16,2-1 12 0,7 0-5 16,0-4 0-1,4 0 3-15,-2 0 11 0,0-4-11 16,-1-10-3-16,0-5 0 15,-1-6 13-15,-5 4-14 16,1-8 1-16,-8 0 0 16,1-5-7-16,-3-1 8 15,-2-3-1-15,3-3 0 16,0 4 9-16,2 2-9 16,-1 10 4-16,-2 11 4 15,1 5 42-15,-5 6-29 16,2 3 0-16,-2 0-21 0,0 0-14 15,0 0 2 1,0 21 4-16,-5 9 8 0,-1 6-1 16,0 5 5-16,1 3-4 15,1 0 0-15,1-2 5 16,3-3-5-16,0-7 0 16,0-7 0-16,0-11-2 15,0-7 5-15,0-4-3 16,0-3 2-16,0 0 6 15,0 0 22-15,0 0-11 16,0-12-6-16,14-10-6 16,1-6-2-16,1 2-10 15,4-2 5-15,0 3-24 16,2 1 20-16,3 1-7 0,0 2 10 16,2 6-17-16,-6 2 23 15,-5 8-5-15,-9 1 0 16,-7 4-5-16,0 0 4 15,0 5-44-15,-9 20 45 16,-7 3 3-16,7 4 1 16,3 0-4-16,2 0 0 15,4-2-6-15,0-2-41 16,4-8-116-16,23-6-345 16</inkml:trace>
  <inkml:trace contextRef="#ctx0" brushRef="#br1" timeOffset="184061.41">11589 11468 1110 0,'0'0'87'0,"0"0"-87"16,0 0-85-16,0 0-156 16,0 0-240-16</inkml:trace>
  <inkml:trace contextRef="#ctx0" brushRef="#br1" timeOffset="184852.96">8433 12170 34 0,'0'0'69'0,"0"0"-16"15,0 0-8-15,0 0 14 16,0 0 6-16,0 0 40 15,-123-41-28-15,117 41-32 16,-4 0-19-16,-1 0 30 16,-1 0 14-16,2 0 14 15,1 0 16-15,9 0-54 16,0 0 6-16,6 0 64 16,42 0-48-16,23 0-37 15,31-7-31-15,23-3 3 16,24-5-2-16,23-4 0 0,19-5-2 15,6-3-17 1,-12-1 18-16,-18 5-15 0,-33 0-5 16,-34 3-10-16,-33 0 26 15,-29 4-17-15,-29 0 18 16,-9 0-5-16,-9 4-15 16,-29 5 5-16,-11 7-47 15,-9 0-12-15,-4 3 16 16,-5 17-51-16,-5 6-53 15,-3 2-115-15</inkml:trace>
  <inkml:trace contextRef="#ctx0" brushRef="#br1" timeOffset="185152.79">8216 12273 404 0,'0'0'191'0,"0"0"-160"15,0 0-30-15,0 0 195 16,0 0-164-16,0 0-11 16,292-11 29-16,-143 9-50 15,28-2 11-15,21-5-8 16,9 0 7-16,0-7 41 16,-10-5 12-16,-30 0-29 15,-33-1 11-15,-40 4-39 0,-44 4 17 16,-25 2 6-16,-16 3 5 15,-9 1 9-15,0 3-43 16,0 0 0-16,0 3-13 16,0 2-19-16,0 0-153 15,0 0-240-15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52:08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17809 12721 0 0,'-3'0'35'0,"3"0"-29"16,0 0 1-16,0 0 25 15,0 0-12-15,0 0-15 16,0 0-5-16,0 0-5 0,0 0 2 16,0 0 3-16,0 0-24 15,0 0-15-15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177 323 2113,'0'0'2113,"2"7"-1660,1 2-172,4 18 2843,-8-40 3833,2-1-4444,0 12-2544,-1-1 0,1 1 0,-1-1 0,0 1 0,0-1 0,0 1 0,0 0 0,0-1 0,-1 1 0,1-1 0,-1 1 0,1 0 0,-1-1 0,0 1 0,0 0 0,0-1 0,0 1 0,-3-3 0,1 0 115,-1 1 0,0 0-1,0 0 1,0 0 0,0 0-1,-1 1 1,0-1 0,1 1 0,-10-4-1,11 6-91,1 0 0,-1 1 0,1 0 0,-1-1 0,1 1 0,-1 0 0,1 0 0,0 0 0,-1 1 0,1-1-1,-1 1 1,1-1 0,-1 1 0,1 0 0,0 0 0,0 0 0,-1 0 0,1 0 0,0 0 0,0 1 0,0-1-1,0 1 1,0-1 0,1 1 0,-3 3 0,-3 2-19,0 2 1,1-1-1,0 1 0,0 0 1,1 0-1,1 0 0,-1 1 1,2 0-1,-1 0 0,1 0 0,1 0 1,0 0-1,-1 13 0,-1 20 17,4 83-1,1-65-39,-1-54 43,0 1 1,1-1 0,0 0-1,0 0 1,0 0 0,1 0 0,0 0-1,0 0 1,1-1 0,0 1 0,0-1-1,0 1 1,1-1 0,0 0 0,0 0-1,8 7 1,-8-10 5,0 1 0,1-1 1,-1 0-1,1 0 0,0 0 0,0-1 0,0 0 1,0 0-1,0 0 0,1-1 0,-1 1 0,1-1 0,-1 0 1,1-1-1,-1 0 0,1 1 0,-1-2 0,1 1 0,-1-1 1,1 1-1,-1-2 0,6-1 0,0 0 41,-1-1 1,0-1-1,0 0 1,0 0-1,0-1 0,-1 0 1,0-1-1,-1 0 0,1 0 1,-1-1-1,-1 0 0,1-1 1,-1 1-1,8-15 1,-3 4-20,-1-1 0,0 0 1,-2 0-1,0-1 0,-2 0 1,8-31-1,-5-16 19,-3 0 0,-3 0 0,-5-86 0,0 52-18,1 102-27,-3-27 57,3 26-73,0 1 1,0-1-1,0 0 1,0 0-1,-1 1 1,1-1-1,0 0 1,0 1 0,-1-1-1,1 0 1,0 0-1,-1 1 1,1-1-1,-1 1 1,1-1-1,-1 0 1,1 1 0,-1-1-1,0 1 1,1-1-1,-1 1 1,0 0-1,1-1 1,-1 1-1,0 0 1,1-1-1,-1 1 1,0 0 0,0 0-1,0-1 1,-2 30-383,2 439 424,5-217-29,-7-93-75,3-157-98,1-27-163,8-9 173,1 1 0,1 0-1,2 1 1,1 0 0,2 1 0,28-43 0,-42 71 141,8-13 60,2 1 0,21-25 1,-30 37 16,0 1 1,0-1 0,1 1-1,0 0 1,0 1-1,-1-1 1,2 1-1,-1-1 1,0 1 0,0 0-1,1 1 1,-1-1-1,1 1 1,-1 0 0,1 0-1,8-1 1,-12 3-65,0-1-1,1 1 1,-1 0 0,0-1 0,0 1 0,1 0 0,-1 0 0,0 0-1,0 0 1,0 0 0,0 0 0,0 0 0,0 0 0,-1 0-1,1 0 1,0 0 0,-1 1 0,1-1 0,0 0 0,-1 1 0,1-1-1,-1 0 1,0 1 0,1 1 0,8 43-7,-8-40 10,5 31 75,9 49 64,-13-80-110,0 1 0,0-2 0,0 1-1,1 0 1,-1 0 0,1-1 0,1 1 0,-1-1 0,1 0-1,8 8 1,-11-12-1,0 1 0,1-1-1,-1 0 1,1 0 0,0-1-1,-1 1 1,1 0 0,0 0 0,-1-1-1,1 1 1,0-1 0,0 0-1,0 1 1,-1-1 0,1 0-1,0 0 1,0 0 0,0 0-1,-1 0 1,1-1 0,0 1-1,0-1 1,0 1 0,-1-1 0,1 1-1,0-1 1,-1 0 0,1 0-1,-1 0 1,1 0 0,-1 0-1,1 0 1,-1 0 0,0 0-1,1-1 1,-1 1 0,0-1 0,2-2-1,4-5 10,0 0-1,-1 0 0,0-1 1,7-17-1,2-10-72,-2-2-1,12-62 1,8-24 759,-30 343-763,-3-195 47,0 0 0,1 0-1,1-1 1,1 1 0,2 0 0,8 28-1,-13-50-1,0-1-1,1 1 1,-1 0-1,0 0 1,0 0-1,1 0 1,-1 0-1,1-1 1,-1 1-1,1 0 1,-1 0-1,1 0 1,-1-1-1,1 1 1,0 0-1,-1-1 1,1 1-1,0-1 1,0 1-1,0-1 1,-1 1-1,1-1 1,0 1-1,0-1 1,0 0-1,0 0 1,0 1-1,0-1 1,-1 0-1,1 0 1,0 0-1,0 0 1,0 0-1,0 0 0,0 0 1,0 0-1,0 0 1,0-1-1,0 1 1,0 0-1,-1 0 1,1-1-1,0 1 1,0-1-1,0 1 1,0-1-1,-1 1 1,1-1-1,0 1 1,-1-1-1,1 0 1,0 0-1,0-1 1,4-2-23,-1-1 0,0 1 0,0-1 1,0 0-1,-1-1 0,5-8 0,7-26-219,-1 0-1,10-58 1,-17 63 497,2 0 1,1 1-1,2 0 0,22-45 1,-30 86 400,0 18-468,3 41-309,-5-50 191,1 16-55,2-1 0,11 38 1,-13-59-4,0-1 0,0 0 1,1 0-1,0 0 0,1 0 1,0 0-1,1-1 1,-1 0-1,1 0 0,1 0 1,10 8-1,-15-14 7,0 0 0,0-1 1,0 0-1,0 1 0,0-1 0,0 0 0,0 0 0,1 0 1,-1-1-1,0 1 0,1-1 0,-1 1 0,1-1 1,-1 0-1,1 1 0,-1-1 0,1-1 0,-1 1 0,0 0 1,1 0-1,-1-1 0,1 0 0,-1 1 0,0-1 1,0 0-1,1 0 0,-1 0 0,0 0 0,0-1 0,0 1 1,0-1-1,0 1 0,0-1 0,-1 0 0,1 1 1,1-3-1,5-6 46,0 1 0,-1-1 0,0 0-1,-1-1 1,9-18 0,-6 5 102,0 0 0,-2-1-1,0 0 1,-2 0 0,-1-1 0,-1 0-1,-1 0 1,-3-41 0,1 66-196,4 25-541,-4-20 456,1 0 0,1-1 0,-1 1 0,0 0 0,1-1 0,0 1 0,-1-1 0,2 0 0,-1 0 0,0 1 0,0-1 0,1-1 0,0 1 0,0 0 0,-1-1 0,2 1 0,-1-1 0,0 0 0,0 0 0,1 0 0,5 2 0,-3-3 42,-1 0 0,0 0-1,0-1 1,1 0 0,-1 0-1,0 0 1,0 0 0,1-1-1,-1 0 1,0 0 0,0-1-1,0 1 1,0-1 0,0 0 0,8-6-1,75-53 1005,-87 61-904,-1 0 0,1 0-1,0 0 1,-1 0-1,1 0 1,-1 0 0,1 0-1,0 0 1,-1 0-1,1 0 1,-1 0 0,1 0-1,-1 1 1,1-1 0,-1 0-1,1 1 1,-1-1-1,1 0 1,-1 1 0,1-1-1,-1 0 1,0 1-1,1-1 1,-1 1 0,1-1-1,-1 1 1,0-1-1,0 1 1,1-1 0,-1 1-1,0-1 1,0 1 0,1-1-1,-1 1 1,0-1-1,0 1 1,0 0 0,0-1-1,0 1 1,0-1-1,0 1 1,0 0 0,5 30 56,-4-30-20,6 106 353,-5-69-249,1-1-1,11 56 0,-14-91-149,1-1 0,-1 0 0,0 0 0,0 0 0,1 0 0,-1 0 0,1 0 0,-1 0 0,1 0-1,-1 0 1,1 0 0,0 0 0,0 0 0,-1 0 0,1 0 0,0-1 0,0 1 0,0 0 0,0-1-1,0 1 1,0 0 0,0-1 0,0 1 0,0-1 0,0 1 0,0-1 0,0 0 0,0 0-1,0 1 1,0-1 0,1 0 0,-1 0 0,0 0 0,0 0 0,2 0 0,-1-1 6,1 0 1,-1 1 0,0-1-1,0 0 1,0 0 0,1 0 0,-1 0-1,0-1 1,0 1 0,-1-1-1,1 1 1,0-1 0,0 1-1,-1-1 1,1 0 0,1-3-1,10-18-8,-2 0 0,0-2 0,7-25-1,-7 18-28,23-45-1,-30 68 74,2 0-1,-1 0 1,1 1-1,0 0 0,1 0 1,0 1-1,0 0 0,1 0 1,10-7-1,-17 13-57,0 0 0,0 0 0,0 0 1,1 0-1,-1 1 0,0-1 0,0 0 0,1 1 0,-1-1 1,0 1-1,1-1 0,-1 1 0,0 0 0,1 0 0,-1 0 0,1 0 1,-1 0-1,1 0 0,-1 0 0,0 0 0,1 0 0,-1 1 1,1-1-1,-1 0 0,0 1 0,1-1 0,-1 1 0,0 0 0,0-1 1,1 1-1,-1 0 0,0 0 0,0 0 0,0 0 0,0 0 1,0 0-1,0 0 0,0 0 0,0 0 0,-1 0 0,1 1 0,0-1 1,-1 0-1,1 0 0,-1 1 0,1-1 0,-1 0 0,1 2 1,3 10-14,-1-1 0,0 1 1,-1-1-1,1 16 0,-2-19 112,2 80 39,-4-67-74,1 0-1,2 0 1,0-1-1,6 26 1,-8-46-55,1-1 0,-1 0 0,0 1 0,0-1 1,0 0-1,0 0 0,0 1 0,1-1 0,-1 0 0,0 0 0,0 0 0,0 1 0,1-1 0,-1 0 1,0 0-1,0 0 0,0 0 0,1 0 0,-1 1 0,0-1 0,1 0 0,-1 0 0,0 0 1,0 0-1,1 0 0,-1 0 0,0 0 0,0 0 0,1 0 0,-1 0 0,0 0 0,1 0 0,-1 0 1,0 0-1,0 0 0,1 0 0,-1 0 0,0 0 0,1-1 0,-1 1 0,0 0 0,0 0 0,0 0 1,1 0-1,-1 0 0,0-1 0,0 1 0,1 0 0,-1 0 0,0-1 0,0 1 0,0 0 1,0 0-1,0-1 0,1 1 0,12-17 117,5-21-222,19-51-1,-28 63 77,1 0 0,1 1 1,1 0-1,1 1 0,1 1 0,27-35 1,-33 49-17,0 0 0,0 1 0,1 0 1,0 0-1,1 1 0,15-9 1,-23 15 30,0 0 0,1 0 0,-1 0 0,1 0 0,-1 0 0,1 1 0,-1-1 0,1 1 0,-1 0 0,1-1 0,0 1 0,-1 0 0,1 1 0,0-1 0,-1 0 0,1 1 0,-1 0 0,1-1 0,-1 1 0,1 0 0,-1 0 0,0 0 0,1 1 1,-1-1-1,0 0 0,0 1 0,0 0 0,0-1 0,0 1 0,0 0 0,0 0 0,-1 0 0,1 0 0,2 5 0,5 8 49,-1 1 1,0 0-1,-1 1 0,8 29 1,-8-24 26,1 0 1,10 19 0,-17-38-51,1 0-1,-1-1 0,1 1 1,0-1-1,-1 0 0,1 1 0,0-1 1,0 0-1,1 0 0,-1 0 0,0-1 1,1 1-1,-1 0 0,1-1 1,-1 0-1,1 1 0,0-1 0,-1 0 1,1-1-1,0 1 0,0 0 1,0-1-1,0 1 0,0-1 0,0 0 1,-1 0-1,1 0 0,0 0 0,0-1 1,0 1-1,0-1 0,0 0 1,0 0-1,-1 0 0,4-1 0,2-2 60,-1 1 0,1-2 0,-1 1 0,0-1 0,0 0 0,0 0 0,0-1 0,-1 0 0,0 0 0,8-11 0,-9 10-113,-1 0-1,0 0 1,-1 0-1,1 0 1,-1-1 0,3-10-1,-1-27-3118,-5 12-1411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1 210 416,'0'0'4255,"0"-8"-3617,3-16 625,1 1 0,1 0-1,1 0 1,1 0 0,10-22 0,-10 21 511,-2 9-111,-3 13-1052,-2 7-300,31 421 389,-6-166-2854,-19-86-4849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52:11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3040 17219 5 0,'-4'0'20'0,"-3"4"-20"0,1-4-25 16</inkml:trace>
  <inkml:trace contextRef="#ctx0" brushRef="#br0" timeOffset="7065.98">2253 921 19 0,'0'0'17'0,"0"0"31"0,0 0 60 15,0 0-9 1,0 0-19-16,0 0-27 0,0 0-21 16,2 0 16-16,-2 0-38 15,0 0 5-15,0 0 7 16,0 0-18-16,0 0 33 16,0 0 0-16,0 0-22 15,0 0 22-15,0 0-29 16,0 0 21-16,0 0 14 15,0 0 0-15,0 0 23 16,2 0-15-16,-2 0-16 16,0-9 30-16,2-3-50 0,-2-2-13 15,4 5-2-15,-4-2 14 16,0 8-5-16,0 0 9 16,0 1-16-16,0 2 29 15,0 0-31-15,0 0-9 16,0 5 7-16,-4 16-15 15,-13 13 17-15,-8 10 15 16,-1 7-13-16,-3 5 37 16,-5 4-37-16,-1 0 11 15,-3 0 11-15,-1-2-17 16,2-4 5-16,3-6-12 16,3-8 10-16,7-9 7 15,4-12-14-15,4-7-3 16,7-7 2-16,3-5 11 0,6 0-9 15,-3 0 4-15,-1-2-6 16,1-20 2-16,3-8-4 16,0-5-9-16,0 3-2 15,0 6 14-15,5 4-4 16,6 5 1-16,-2 0 0 16,2 5 0-16,-2 4 2 15,-2 4-2-15,-3 2 0 16,1 2 0-16,4 0-7 15,0 0 2-15,6 0 3 16,3 14-16-16,5 8 19 0,0 2-1 16,0 0 0-1,0-2 5-15,-5-6-7 0,-1-2 2 16,-3-7 0-16,-3-3 2 16,0-3 5-16,-2-1-7 15,4 0 8-15,3-14 2 16,1-9 3-16,4-7-13 15,-6-3 5-15,1 1-5 16,-5 0 6-16,-5 0-6 16,2-1 0-16,-8-2 13 15,2-1-14-15,-2 2 1 16,0-1 0-16,0 3-3 16,0 3 10-16,0 0-7 15,-2 5 0-15,-6 2 5 16,0 2-8-16,-3 2 3 15,-1 0 0-15,1 7-7 16,3-1 8-16,-4 7-1 0,3 3 0 16,-2 2-31-16,-2 0 13 15,-5 7-41-15,0 19-25 16,-2 6 33-16,5 6-37 16,4 3 20-16,3-1-49 15,8-2-106-15,0-9-127 16</inkml:trace>
  <inkml:trace contextRef="#ctx0" brushRef="#br0" timeOffset="8267.15">2454 1247 16 0,'0'0'20'0,"0"0"13"16,0 0-27-16,0 0 9 16,0 0-6-16,0 0-2 15,27 2 48-15,-27-2 28 0,0 0 12 16,0 0 12-16,0 0-40 15,0 0-6-15,0 3-11 16,0-3-30-16,0 0 22 16,0 0-39-16,0 0 4 15,0 0 54-15,2 0 2 16,-2 0 10-16,4 0-10 16,1 0-35-16,-1-9-5 15,6-3-23-15,-6 0 0 16,0-2 8-16,-4 0-2 15,2 0-6-15,-2-3 13 16,0 3-9-16,0 3 27 0,0-2-30 16,0 8 3-16,0-2 18 15,-2 6-12-15,0-2-10 16,-4 3 0-16,0 0 2 16,-2 0-15-16,-3 0 13 15,-1 4 0-15,-3 10-13 16,-1 5 14-16,1 2-1 15,-1 4 0-15,3 1 2 16,-1 2-3-16,5 2 1 16,1 2 0-16,3-2 1 15,5-2 7-15,0-2-8 16,0-6 0-16,0-6 3 16,0-3 6-16,0-6-9 15,0-5 0-15,9 0 5 16,0 0 7-16,2 0-12 0,2-12 0 15,3-12 9 1,-3 2-12-16,3-3 3 0,-3 0 0 16,-2 4-2-16,1 2 7 15,-4 5-5-15,-1 4 0 16,-1 2 3-16,0 6-5 16,-2 0 2-16,-2 2 0 15,2 0-15-15,3 0 0 16,2 12 13-16,4 10-1 15,0 2 3-15,1 0 8 0,4-3-8 16,-2-3 0 0,1-5 3-16,-1-4 9 0,4-4-12 15,0-5 1-15,0 0 7 16,5 0 14-16,-6-14-22 16,0-12 0-16,-1-4-4 15,1-5 4-15,-1-2-4 16,0 2-9-16,-2-2 13 15,-3 3 2-15,1-2-1 16,-6 2-1-16,1 1 41 16,-2 6-39-16,-2-2 21 15,-1 3-17-15,-2 6 2 16,0 0 8-16,0 8-16 16,-2 3 0-16,0 2-1 15,0 5 10-15,0 2-9 16,0 0 0-16,0 0-2 0,0 0-16 15,0 0 10-15,0 10 2 16,0 15-10-16,-6 7 17 16,-3 3-1-16,2 7 0 15,-2 6 3-15,3 1-3 16,2 1 0-16,-1-2 0 16,0-8-1-16,5-6 8 15,0-5-7-15,0-8 0 16,0-4 7-16,3-8-6 15,10-3-1-15,0-6-6 16,12 0 3-16,-1-6-48 16,3-18-23-16,4-4-78 15,-4-4-173-15,2 0-206 0</inkml:trace>
  <inkml:trace contextRef="#ctx0" brushRef="#br0" timeOffset="8485.03">2780 1113 268 0,'0'0'442'15,"0"0"-266"-15,0 0-120 16,0 0 26-16,0 0 13 16,0 0-94-16,35-54-2 15,1 41-3-15,1 1-23 16,6 6 22-16,-1 1-84 0,0 2-38 15,1 3-62-15,-7 0-172 16</inkml:trace>
  <inkml:trace contextRef="#ctx0" brushRef="#br0" timeOffset="9812.29">3321 1185 154 0,'0'0'55'0,"0"0"-50"16,0 0 3-16,0 0-7 16,0 0 23-16,0 0-8 15,-5 16 15-15,5-14 34 16,0 1-17-16,0 2 1 15,0-1-26-15,0 0 45 16,0-2-35-16,-2 0-31 16,2 1 32-16,0-3-16 15,0 0 19-15,0 0 23 16,-2 0-32-16,2 0 16 16,0 0-1-16,-2 0 3 15,0-3 27-15,-1-9-71 0,-1-2-2 16,0 0 0-16,-1-1 16 15,-2 2-15-15,1-1 28 16,-1 2-13-16,-3 2 28 16,2 1-31-16,-3 4-3 15,2 2-4-15,4 3-2 16,-3 0-6-16,1 0 2 16,-2 0-1-16,-2 0-15 15,-2 15 16-15,-1 1 0 16,-1 4-2-16,1 2 6 15,1 4-4-15,0 4 0 16,5 0 6-16,2 0-2 16,4-4-4-16,2-1 0 15,0-8 0-15,0 0 10 0,0-10-10 16,0-1 0-16,0-4 1 16,6-2-2-16,10 0 5 15,2-6-4-15,4-14 0 16,-1-3-36-16,-2-2 13 15,1 1-25-15,-1 0-12 16,0-2 46-16,1 0-6 16,3 0 20-16,-4 8 0 15,-5 4 12-15,-7 10 2 16,-5 2 25-16,-2 2-35 16,0 0 3-16,0 0-6 15,0 14-1-15,0 8 14 16,0 4-10-16,0 2 15 0,4-2-13 15,3-2-1 1,0-4 15-16,4-2-16 0,0-5-4 16,3-6 7-16,1-7 4 15,5 0-1-15,7-4 7 16,0-18-15-16,0-7 20 16,-4-4-19-16,-4-1-3 15,-6-1 0-15,1 0-7 16,-6-2 5-16,2 0 2 15,-4-4 0-15,1-1 22 16,-1 2-21-16,-1 4 20 16,-1 6 10-16,-1 8-28 0,-3 6 25 15,0 9-24-15,0 0 1 16,2 3 6-16,-2 4-9 16,0 0-2-16,0 0 0 15,0 0-9-15,0 0 2 16,0 8-9-16,0 14 10 15,-12 14-13-15,-1 6 21 16,0 11-2-16,0 2 0 16,4 4 8-16,2 1-8 15,4-4 0-15,3-6 0 16,0-4 2-16,0-12 3 16,10-6-5-16,5-8 0 15,-1-10 11-15,-1-8-5 0,0-2 7 16,3 0-3-16,-1-16 28 15,1-9-30-15,-3-10-7 16,-1-5-1-16,-4-4-16 16,-3 0 10-16,-5 4-26 15,0 6 27-15,0 13-15 16,0 9 26-16,0 11-6 16,-9 1 0-16,5 0-12 15,-3 0 3-15,5 8 5 16,-3 2 4-16,5-4-14 15,0 0 16-15,0 1-2 16,0 0 0-16,14 0 8 16,5 1 6-16,4-1-14 15,2-5 0-15,-1 1-12 0,1-3-15 16,-1 0-55-16,0 0-52 16,3-7-119-16,0-3-99 15,-2 4 32-15</inkml:trace>
  <inkml:trace contextRef="#ctx0" brushRef="#br0" timeOffset="11222.67">3983 1151 31 0,'0'0'117'16,"0"0"-39"-16,0 0-23 16,0 0-22-16,0 0-13 15,0 0 37-15,24 24-13 16,-21-19 16-16,1-2-7 16,-2 3 13-16,2-1 13 15,0 0-49-15,-2-3 1 0,0 0 2 16,-2-2-26-16,0 2 0 15,0-2 12 1,0 0 9-16,0 0 43 0,0 0-37 16,0 0-5-16,0 0 37 15,0 0-44-15,0-2 25 16,0-7-47-16,0-2 7 16,0 1-2-16,0 1-5 15,0 2 0-15,0 1 16 16,0 1-9-16,-2 4-7 15,-4 1 0-15,0 0 3 16,-7 0-13-16,-1 0 1 16,1 0 9-16,-1 14-19 0,1 2 19 15,0 3 0-15,-1 0 0 16,6 3 5-16,1 4-6 16,5-3 1-16,2-4 0 15,0-5-4-15,0-6 8 16,0-2-8-16,0-4 3 15,0-2 1-15,0 0-7 16,0 0 7-16,2 0 0 16,9-14-7-16,5-6-14 15,4 0 12-15,0 4-2 16,-7 5 11-16,-3 4 0 16,-6 7 0-16,0 0 0 15,3 0-11-15,1 7-7 16,2 16 18-16,1 0 5 0,-5-2 2 15,1-3 13-15,-2-6-20 16,-5-7 0-16,0-3 30 16,2-2-26-16,-2 0 30 15,4 0 6-15,3-11-26 16,1-13 5-16,6-4-19 16,4-6-14-16,6 1 11 15,8-2-35-15,5 3 27 16,4 2 6-16,-1 6 5 15,-7 6-2-15,-10 9 2 16,-5 9 0-16,-5 0-5 0,-2 17 10 16,-6 10-5-16,-5 6 0 15,0 3 8-15,0-1-6 16,-8-6-2-16,-4-5 0 16,3-10-4-16,1-6 14 15,6-6-10-15,0-2 10 16,-2 0-2-16,0-4 63 15,-1-16-71-15,3 0 5 16,2-1-4-16,0 0 10 16,0 7-11-16,0 5 0 15,0 2 8-15,0 0 10 16,2 7-18-16,0 0 0 16,1 0-1-16,-1 0 2 15,0 0-2-15,0 0-5 16,2 11 5-16,1 9-13 0,0 8 14 15,4 2 0-15,3 0-4 16,2-4 11-16,2-4-7 16,0-6 0-16,-1-6 5 15,3-3 2-15,2-7-7 16,4 0 0-16,3 0-4 16,6-22 3-16,-2-3-4 15,-4-5 5-15,2 0 0 16,-4-2-14-16,-5 2 14 15,0 2 0-15,-4 2-8 16,-5 4 12-16,-3 6-4 16,2-1 0-16,-6 5 5 0,-4 5-22 15,0-2 16-15,0 4 1 16,0-1-9-16,-4 2-1 16,-10 4 6-16,-1 0 4 15,-3 0-2-15,-2 1-17 16,2 15 19-16,2 5 0 15,1 1-8-15,4 5 4 16,-3 2 4-16,10 5 0 16,4-2 5-16,0-4-7 15,0-1 2-15,2-8 0 16,12-7-2-16,3-6 6 16,-1-6-4-16,4 0 4 15,7-12 0-15,-1-16 13 0,6-6-17 16,-1-4 0-16,-2 4-1 15,4 2 2-15,0 8-1 16,-1 8 0-16,-5 3 1 16,-7 12-4-16,-3 1 3 15,-1 0 0-15,-1 9-1 16,-3 17 7-16,-8 2-6 16,-4 5 0-16,0-4 6 15,-4-3-11-15,-14-5 5 16,-2-7-39-16,-2-8-79 15,2-6-118-15,4-4-225 16</inkml:trace>
  <inkml:trace contextRef="#ctx0" brushRef="#br0" timeOffset="11336.6">5189 1095 657 0,'0'0'0'16,"0"0"-43"-16,0 0-213 15</inkml:trace>
  <inkml:trace contextRef="#ctx0" brushRef="#br0" timeOffset="14013.63">1100 2877 162 0,'0'0'254'16,"0"0"-209"-16,0 0-21 16,0 0 12-16,0 0 8 0,0 0 47 15,0 0 13 1,0 2 27-16,7-2-6 0,7-14-98 15,-1-6 7-15,3-2-18 16,-1 0-15-16,-1-2 19 16,-3 2-18-16,0-2-2 15,-2 2 0-15,0 4 4 16,-3 2-4-16,-1 1 0 16,0 8 4-16,-5 2-10 15,0 3 6-15,0 2-2 16,0 0-2-16,0 0-29 15,0 0 29-15,0 0 0 16,0 0 4-16,0 0 2 16,0 13-2-16,0-1 0 0,-5 6-1 15,0-1 9-15,3 6-8 16,2-2 0-16,0 2 3 16,0 0 23-16,0-4-26 15,10-1 16-15,5-6 2 16,1-2-14-16,1-8 12 15,8-2-11-15,2 0-3 16,4-15-4-16,0-14-13 16,-2-7-98-16,-6-3-106 15,-8-7-304-15</inkml:trace>
  <inkml:trace contextRef="#ctx0" brushRef="#br0" timeOffset="14167.57">1281 2400 231 0,'0'0'370'16,"0"0"-264"-16,0 0-65 16,0 0-34-16,0 0-7 15,0 0-9-15,-31-16-97 16,35 16-190-16,10 8 171 16</inkml:trace>
  <inkml:trace contextRef="#ctx0" brushRef="#br0" timeOffset="14409.43">1281 2400 770 0,'143'104'175'16,"-143"-104"-38"0,0 0-93-16,0 0-35 0,0 0-9 15,0 0 13-15,162 67-17 16,-126-14 4-16,-16 10-10 15,-15 7-4-15,-5-2 6 16,-13-4 8-16,-19-5-1 16,-3-13 3-16,-2-8-17 15,6-10-11-15,2-12-84 16,6-14-96-16,4-2-208 16</inkml:trace>
  <inkml:trace contextRef="#ctx0" brushRef="#br0" timeOffset="15582.89">1110 2342 182 0,'0'0'105'0,"0"0"-69"15,0 0-27-15,0 0 29 16,0 0 14-16,0 0-9 16,-5 28 6-16,0-12-19 15,1 0-1-15,2-2 0 16,-2-4-28-16,4-1 13 15,0-9-14-15,0 0 0 16,0 0 34-16,0 0 41 16,0 0 47-16,0-14-85 15,0-7-29-15,0 3 11 16,0 4-19-16,0 6 3 16,0 2-11-16,0 6 0 15,0 0-90-15,0 4-103 0,2 14-94 16,4-2 3-16</inkml:trace>
  <inkml:trace contextRef="#ctx0" brushRef="#br0" timeOffset="16011.1">1285 2402 244 0,'0'0'234'16,"0"0"-74"-16,0 0-65 0,0 0-32 15,0 0-63-15,0 0-2 16,27 14 0-16,-13 12-65 16,-1-8-125-16,3-4-272 15</inkml:trace>
  <inkml:trace contextRef="#ctx0" brushRef="#br0" timeOffset="17545.41">2647 2296 117 0,'0'0'202'0,"0"0"-50"15,0 0-10-15,0 0-55 16,0 0-22-16,0 0 20 0,5-23-65 15,-5 23-7-15,0 0 7 16,0 0-14-16,0 23 10 16,-15 11 31-16,-8 6 0 15,-2 11 20-15,-1 7-48 16,-3 0 11-16,1 2 6 16,-1 0-33-16,-1-4 30 15,6-5-33-15,3-5 6 16,11-11-9-16,3-11 3 15,7-12-2-15,0-8-5 16,0-4-81-16,0 0 88 0,7-28 0 16,12-12-46-1,4-8 5-15,-1-4-93 0,3-5-5 16,0 2-28-16,0 1-88 16,0 4 162-16,0 1 93 15,-3 6 68-15,-2 2 63 16,-4 4 34-16,6 11-16 15,-9 3-7-15,1 7-50 16,-3 4 0-16,-9 7-39 16,-2 2-17-16,2 3 29 15,-2 0-64-15,0 0 8 16,3 0-9-16,1 8-20 16,-2 23 12-16,5 15 8 15,0 12 0-15,-1 5-5 16,1 3 9-16,-1-1-4 0,2-5 0 15,-2-9 12-15,1-7-13 16,-3-11 1-16,0-8 0 16,-1-6-14-16,-3-11-27 15,0-1-40-15,0-7-34 16,0 0-63-16,-3 0 10 16,-7-21-241-16</inkml:trace>
  <inkml:trace contextRef="#ctx0" brushRef="#br0" timeOffset="18475.21">2452 2639 793 0,'0'0'221'16,"0"0"-102"-16,0 0-96 16,0 0-9-16,0 0-28 15,0 0 38-15,66-5-10 16,-18-5-11-16,0-4 3 15,4-4 19-15,-2 2-25 16,-7-4 0-16,-5 3-1 16,-7 1 6-16,-8-1-5 15,-6 7 0-15,-5 4-4 16,-10 4-6-16,-2 2 10 16,0 0-26-16,0 0 22 15,0 2-47-15,0 18 51 16,0 9-3-16,0 3 6 15,0 3 2-15,-7 0-5 0,3 1 0 16,-1-2-5-16,3 0 7 16,2-4-2-16,0-4 0 15,0-6 10-15,0-8-10 16,0-6 0-16,7-6 0 16,10 0 0-16,6-8 0 15,6-18 0-15,0-8-7 16,-2-4-29-16,-2-3 35 15,-4 4-29-15,-1 1 28 16,1 4-18-16,-6 5 17 0,-1 9 3 16,-5 10 0-1,-5 4 7-15,-4 4 0 0,0 0-7 16,0 0-24-16,0 4 16 16,0 13 8-16,0 3 20 15,-9 4-9-15,2 2-4 16,0 1 11-16,5 5-18 15,2-7 0-15,0 1 1 16,0-7 2-16,2-2-3 16,17-9 0-16,3-8 2 15,9 0 25-15,3 0-22 16,1-23 0-16,1-3-10 16,-1-8-4-16,-4-5 3 15,3-4 5-15,-8-3-6 0,-1-2 2 16,-2-1 5-1,-4-2 0-15,-3 3 18 0,-5 6-14 16,-5 8 28-16,-2 8 13 16,-4 9-38-16,0 7 35 15,0 6-33-15,0 4-7 16,0 0 21-16,0 0-19 16,0 0-4-16,0 0 0 15,0 0-3-15,0 0-13 16,0 17 9-16,-6 13 7 15,-7 7-11-15,0 12 13 16,-1 7-2-16,2 2 0 0,-2 1 5 16,3-3-7-16,2-7 2 15,4-6 0-15,3-7-7 16,2-12 13-16,0-6-6 16,0-10 0-16,0-6 7 15,0-2-26-15,14 0 8 16,5-18-10-16,4-8-77 15,-3-4-210-15,-11-2-361 16</inkml:trace>
  <inkml:trace contextRef="#ctx0" brushRef="#br0" timeOffset="19637.41">3388 2539 616 0,'0'0'330'0,"0"0"-209"0,0 0-22 16,0 0-20-1,0 0-78-15,0 0 31 0,67-16-23 16,-21 1 5-16,1 1-6 16,-2 1-8-16,-7-1 0 15,-4 2-5-15,-13 1-8 16,-5 5 13-16,-9 3-1 16,-5 3-6-16,-2 0-8 15,0 0-7-15,0 5 12 16,0 13-7-16,0 3 21 15,-7 2-4-15,-1 1 0 16,3 1 5-16,0 2-7 0,5 1 2 16,0 2 0-1,0-3-5-15,0-1 10 0,0-6-5 16,5-4 0-16,2-6 7 16,1-5-8-16,3-2 1 15,10-3 0-15,1-3 8 16,7-18 3-16,0-7-11 15,-4-4 0-15,-8-3-8 16,-3-2-7-16,-7-2 6 16,-7 1 4-16,0 9-6 15,0 6-1-15,-3 9 12 16,-13 5 0-16,-3 9 12 16,-4 0-8-16,-6 0-4 15,0 7 0-15,0 11 16 16,0 4-5-16,5 0-5 0,4 0-6 15,4 3 7-15,7-3-13 16,5 4 6-16,4-4 0 16,0 2-3-16,4-5-4 15,18-3 7-15,3-4-1 16,-1-7 3-16,3-5 21 16,0 0-23-16,4 0 0 15,3-24-4-15,3-8-22 16,-1-7 12-16,0 1-13 15,0 0-21-15,-7 6 32 16,-2 5-8-16,-10 12 24 16,-3 5-2-16,-5 6-7 0,-5 4 7 15,-2 0-6-15,0 0-21 16,2 10 29-16,4 9 9 16,-6 7 14-16,0-1 8 15,-2 5-27-15,0-4 10 16,0 1-9-16,0-6 6 15,0-4-2-15,0-8-9 16,0-4 0-16,0-3 1 16,0-2 14-16,0 0-15 15,0 0 6-15,13 0 4 16,3-12 18-16,6-10-28 16,3-2 0-16,1 0 0 15,-1-1 4-15,-2 7-4 16,-4 4 0-16,-7 6 2 15,-8 6-8-15,-2 2 6 0,-2 0-23 16,0 17 19-16,0 8-11 16,0 3 15-16,0 2 0 15,0-4 3-15,0-3 15 16,0-10-16-16,0-1-1 16,0-12 2-16,0 0 14 15,0 0-17-15,0 0 13 16,13-9-9-16,10-14 15 15,2-4-18-15,-3 1-1 16,-3 0 0-16,6-1 3 16,0 1-3-16,0 4 0 0,-4 4 2 15,-7 9 8-15,-7 6-6 16,-5 3 8-16,0 0-12 16,4 15-10-16,2 12 10 15,-2 4 0-15,1 3 6 16,1-3-5-16,0-6-1 15,0-4-42-15,3-5-24 16,1 0-94-16,-1-7-1 16,2-4-87-16,7-2 47 15,9-3 22-15</inkml:trace>
  <inkml:trace contextRef="#ctx0" brushRef="#br0" timeOffset="20334.53">4807 2599 233 0,'0'0'256'0,"0"0"-46"0,0 0-31 16,0 0-115-16,0 0-16 15,0 0-25-15,54-81-12 16,-54 76 13-16,0 0 18 16,0-1-18-16,0 5 46 15,0 1-66-15,-2 0 1 16,-11 0-5-16,-5 0-9 16,-5 15 1-16,2 11 8 15,-2 8 0-15,3 0-14 16,5 2 14-16,3-5 0 15,5-5-1-15,7-10-21 16,0-10 15-16,0-6-27 16,0 0 34-16,7-6 17 0,9-19-17 15,1-5-4-15,1-2 3 16,1 1-27-16,-2 3 27 16,-1 6 1-16,-5 5 0 15,-3 9 41-15,0 7-17 16,1 1-1-16,1 0-23 15,6 0 17-15,-1 17-18 16,2 7 1-16,0 5 0 16,-3-5 3-16,1-4 1 15,-1-8-4-15,-1-6 3 16,1-6 8-16,1 0 4 16,1 0-15-16,1-21 6 15,1-6-14-15,2-11 1 16,-2-7-20-16,2-5-8 15,-2-5 3-15,-2-3 28 0,-6 2 0 16,-1 6 4-16,-1 8 22 16,-4 11-17-16,-2 9 29 15,0 10 1-15,-2 5-27 16,0 7 22-16,0 0-30 16,0 0-11-16,0 0-5 15,-4 10 11-15,-5 4 5 16,0 3 0-16,0-2 6 15,0 8-13-15,0 4 7 16,-2 8 0-16,7 7-8 0,-3 4 9 16,5 3-1-16,2 0 0 15,0-3 11-15,0-3-13 16,0-10 2 0,2-8-3-16,5-11-10 0,1-9-36 15,1-5-27-15,1 0 13 16,-2-22-94-16,-1-14-481 15</inkml:trace>
  <inkml:trace contextRef="#ctx0" brushRef="#br0" timeOffset="20530.07">5004 2370 868 0,'0'0'202'0,"0"0"-126"0,0 0-41 16,0 0 50-16,0 0-51 15,0 0-33-15,107 0 16 16,-52 0-17-16,-3 0-3 16,-6-7-21-16,-3 2-71 15,-9 1-81-15,-5-2-193 16</inkml:trace>
  <inkml:trace contextRef="#ctx0" brushRef="#br0" timeOffset="21518.83">5455 2476 517 0,'0'0'209'0,"0"0"-183"0,0 0 24 15,0 0-15-15,0 0-7 16,0 0 47-16,-12 28-50 16,16-26 11-16,10 0 7 15,1-2-27-15,6 0 30 16,-1 0-30-16,-5 0-13 15,1-10 16-15,-3-2-14 16,1-4-10-16,-3 1-6 16,-3-5-33-16,0-1 25 15,-4 3-32-15,-2-2 10 16,-2 7 35-16,0 1 12 16,0 7-4-16,0 3 31 15,-6 2-23-15,-12 0 3 16,-5 0-13-16,4 12 0 15,-4 6 34-15,5 2-27 0,5 4 18 16,1 2 15-16,8 4-19 16,2 2 40-16,2 1-36 15,0-3-15-15,4-4 16 16,21-2-14-16,6-9-12 16,6-6 0-16,9-9 13 15,0 0-26-15,1-4-20 16,3-21-99-16,-8-1 21 15,-1-2-127-15,-4 2 67 16,-4 5 92-16,-1 1 79 0,-6 3 14 16,-4 5 74-16,-8 3 39 15,-3 2 60-15,-5 5-96 16,-4-2-6-16,0 4-19 16,-2 0-46-16,0 0 29 15,0-2-43-15,0 2 0 16,0 0 25-16,0-5-25 15,0 2 10-15,0-3-15 16,-8 1 18-16,-3-2-26 16,-5 5 7-16,-1 2 0 15,1 0-10-15,-2 0 2 16,0 9 8-16,5 8 0 0,-3 9 2 16,3 4-9-16,6 2 7 15,5-3 0 1,2-6-7-16,0-4-3 0,4-11 9 15,14-7-2-15,7-1 6 16,2-7 10-16,2-23-13 16,0-9 0-16,-2-7-1 15,-2-3 1-15,-2-4 0 16,0-1 0-16,-1-1 5 16,-9-1-7-16,3 3 2 15,-5 2 0-15,-5 9-3 16,1 12 12-16,-5 12-9 15,-2 8 3-15,0 8 6 16,0 2-3-16,0 0-6 16,0 0-1-16,-2 8-10 0,-11 12 0 15,2 8 11-15,-1 6 0 16,4 10 4-16,1 10-9 16,0 6 5-16,7 7 0 15,0 1-4-15,0-6 8 16,9-8-4-16,9-9 0 15,4-15 8-15,1-10-13 16,-4-15 5-16,-3-5-13 16,-16 0 10-16,0-25-183 15,0-18-106-15,-2-13 240 16</inkml:trace>
  <inkml:trace contextRef="#ctx0" brushRef="#br0" timeOffset="23431.85">7093 2244 404 0,'0'0'183'0,"0"0"-66"16,0 0-34-1,0 0-29-15,0 0-51 0,0 0 17 16,0-6-20-16,0 6 3 16,0 11 3-16,0 10 6 15,0 2 14-15,0 3 15 16,0-3-36-16,2-5 20 16,0-6-23-16,0-7 6 15,3-5 12-15,-5 0-18 16,2 0 32-16,0 0 57 15,2-9-46-15,-1-13-20 16,2-5-25-16,-3 0-4 16,-2 1-16-16,0-1 7 0,0 10 13 15,0 1-2-15,-2 8 11 16,-1 4 10-16,-2 1-9 16,5 3-6-16,-2 0 11 15,-4 0-15-15,-5 5 0 16,-3 12-4-16,-3 8 6 15,-1 7-2-15,5 3 0 16,3 6 1-16,6 1 15 16,4 2-8-16,0-2-8 15,0-3 0-15,16-10 13 16,5-8-12-16,8-13-1 16,8-8 0-16,9 0 16 15,8-20-16-15,2-8-1 16,-6-5-2-16,-5-2-37 15,-9 1 22-15,-7 5-42 0,-4 0 23 16,-8 6 19-16,-1 2 19 16,-3 7-1-16,-3 1 0 15,-4 6 9-15,-6 6 7 16,0-1 3-16,0 2-5 16,0 0 32-16,0 0-45 15,0-2 27-15,0-2 5 16,0-1-31-16,0 2 18 15,-6-1-20-15,-2 1 0 16,2 1-6-16,-7 2 6 16,-3 0 0-16,-7 0-1 0,-1 21 2 15,0 4-11-15,-1 10 10 16,5 2 0-16,4 4-11 16,6-4 11-16,4-10 0 15,6-7 0-15,0-6 9 16,0-7-27-16,0-7 15 15,0 0-1-15,0 0-12 16,19-21 17-16,1-7-1 16,4-2 0-16,0-2-1 15,-1 4-7-15,-3 7 8 16,-5 0 0-16,-4 9-6 16,1 6 12-16,-1 6-6 15,1 0 0-15,7 4 7 16,1 16-4-16,5 6-3 0,-3 2 0 15,0-6 1-15,-4-2 2 16,-5-6-3-16,1-5 0 16,-3-9-19-16,2 0 6 15,5 0-54-15,3-19-5 16,0-11 28-16,4-11-53 16,-5 0-25-16,3-7 39 15,-6-1 68-15,-1-1 15 16,-5 2 41-16,1 2 15 15,-4 6 43-15,1 8-24 16,-2 8 13-16,-3 13-17 0,-4 4-31 16,0 7 18-16,0 0-58 15,0 0 3-15,0 0-15 16,0 10 12-16,0 18 0 16,0 8 3-16,0 8 10 15,0 10-1-15,-4 8-12 16,-1 7 0-16,-3 5 3 15,-1 3 1-15,2-4-4 16,-2 0 0-16,2-9 8 16,1-8-9-16,1-14 1 15,5-14 0-15,0-15-14 16,0-6-15-16,0-7-40 16,7 0-42-16,18-10-12 15,1-21-233-15</inkml:trace>
  <inkml:trace contextRef="#ctx0" brushRef="#br0" timeOffset="24008.17">7949 2242 362 0,'0'0'482'16,"0"0"-350"-16,0 0-15 15,0 0-90-15,0 0-20 16,0 0 2-16,162-119-6 15,-124 119-3-15,-7 0 0 16,-8 15-5-16,-14 2-11 16,-9 4 15-16,0 1 1 0,-14 0 11 15,-21 4-2-15,-10-4 4 16,-8 2 9-16,6-9-20 16,11-3 38-16,14-5-40 15,13-5 0-15,9-2 33 16,0 0-33-16,0 0 26 15,11 0-9-15,24-11-11 16,15-8 1-16,8-6-7 16,0-1-15-16,-5 3 14 15,0-3-63-15,-8 1 29 16,-5 2-13-16,-7-1-19 16,-12-1 61-16,-6 1-25 0,-8-4 31 15,-4 2 11-15,-3 2-7 16,0 1 40-1,0 8 7-15,0 3-34 0,0 7 43 16,0 5-44-16,0 0-9 16,0 0-7-16,0 0-4 15,0 0 2-15,0 3 2 16,0 19 0-16,0 11-3 16,0 14 8-16,0 8 0 15,0 3 4-15,2 0 0 16,0 0-9-16,-2-6 0 15,2-10 8-15,-2-8-23 16,2-12 2-16,-2-12-75 0,2-6-68 16,-2-4-135-1,3-14-127-15</inkml:trace>
  <inkml:trace contextRef="#ctx0" brushRef="#br0" timeOffset="24401.94">8395 2189 492 0,'0'0'297'16,"0"0"-223"-16,0 0 19 15,0 0-1-15,0 0-80 16,0 0 29-16,171-8-41 0,-128 0 0 16,-5-3 2-1,-7-3 0-15,-9 1-4 16,-9 4-13-16,-6 2-25 15,-7 6 34-15,0 1-87 0,0 0-84 16,-15 0 76-16,-6 8-41 16,3 1 4-16,3-1 8 15,2-1 75-15,1-2 55 16,6-1 1-16,-1 1 16 16,3-3 25-16,2-1-10 15,-1-1 41-15,3 0 28 16,0 0 37-16,0 0 36 15,0 0-82-15,0 0-32 16,0 0-22-16,0 0-33 16,-5 0-10-16,-3 6-32 0,-8 2-87 15,-4 5-23-15,0 1-188 16</inkml:trace>
  <inkml:trace contextRef="#ctx0" brushRef="#br0" timeOffset="24573.84">8395 2189 43 0</inkml:trace>
  <inkml:trace contextRef="#ctx0" brushRef="#br0" timeOffset="25803.32">8395 2189 43 0,'35'58'207'0,"-35"-58"-57"0,0 0 21 0,0 0-27 0,0 0-29 0,0 0-33 16,0-8-33-16,0 8 23 15,0 0-67-15,0 0-3 16,3 5 5-16,1 15 4 16,2 4-5-16,-1 4-5 15,2 0 9-15,2 0-1 16,-1-2-6-16,1-3-3 15,3-4 0-15,-1-3 9 16,-1-5-9-16,6-6 0 16,5-5 7-16,8 0 19 15,11-17-21-15,6-17 0 0,3-1-5 16,-7-3 12-16,-7 4-12 16,-14 2 0-16,-7 6 3 15,-5 8 16-15,-7 4-19 16,0 5 34-16,-2 4 11 15,0 3-42-15,0 2 23 16,0 0-26-16,0 0 6 16,0 0-15-16,0 0 9 15,0 0 0-15,0 0-8 16,-2 2 10-16,-7 12-8 0,-5 8 6 16,1 10 0-1,1 6-6-15,2 4 7 0,6-2-1 16,4-6 0-16,0-6 5 15,0-9-5-15,14-10 0 16,1-7 3-16,1-2 0 16,1 0-1-16,6-16-2 15,1-10 0-15,3-4-15 16,-3-2 11-16,3-3-11 16,-3-2 15-16,-1 5-12 15,-1 2 12-15,-6 8 0 16,-2 5 6-16,-4 10 4 15,-5 2 6-15,-1 3-16 16,-4 2 6-16,0 0-17 16,2 0 8-16,0 18 3 0,3 11-1 15,0 5 10-15,3 3-9 16,3 2 0-16,3-6 1 16,3-4 4-16,6-7-1 15,0-6-4-15,1-8 0 16,0-8 16-16,3 0-10 15,0-8-6-15,0-16 3 16,-5-8 0-16,-2-2 1 16,-2-6-4-16,-2-2 0 15,-3-3 12-15,0 4-14 0,3-2 2 16,1 9 0 0,-5 10 33-16,-6 10-31 15,-4 11 15-15,-2 3-17 0,0 0-2 16,-2 9-5-16,-8 11 7 15,2 4 0-15,2 5-20 16,3-6 7-16,3 2-5 16,0-4 15-16,0 0-2 15,19-2-7-15,-4 3 12 16,1-1-7-16,-3-1-14 16,1-3 21-16,-1-2 0 15,-3-5 0-15,2-2 9 16,-3-3-9-16,-1-2 0 15,0-1 0-15,1 0 12 16,-3-2-3-16,6 0-9 16,3 0 0-16,7 0 10 0,5-8-5 15,5-8-5-15,3-5 0 16,1 1-8-16,1-4 10 16,4 1-3-16,-6-2 1 15,-3 1-27-15,-8 1 22 16,-4 0-10-16,-8 1 15 15,-8 3-11-15,-4-2 11 16,0 3-2-16,0 1 0 16,0 8-21-16,-12 6 18 15,-3 0-12-15,-3 3 17 16,-4 0-23-16,-3 6 27 16,1 10-4-16,1 6 0 0,6 5 6 15,3 2 18-15,8 6-24 16,6 0 4-16,0 0 41 15,22-1-41-15,14-6 12 16,3-6 5-16,2-11-18 16,-3-6 24-16,-3-5-27 15,-3-5 0-15,-8-18-13 16,-7-5 10-16,-5-5-49 16,-5-3-108-16,-3-1-412 15</inkml:trace>
  <inkml:trace contextRef="#ctx0" brushRef="#br0" timeOffset="27098.33">10806 2213 155 0,'0'0'247'0,"0"0"-76"16,0 0-49-16,0 0-55 15,0 0-53-15,0 0 1 16,-12 4-14-16,6 10-1 16,4-3 34-16,2 1-33 15,0-5 13-15,0 3-1 16,0-1-9-16,14-4 28 16,5-2-20-16,0-3-7 0,-1 0 18 15,-5-15-13-15,-2-9-9 16,-4-1-1-16,-7-5 7 15,0 0-28-15,-7-1 45 16,-19 4-5-16,-3 2 59 16,-2 7-54-16,-1 10 15 15,3 8-22-15,2 0-11 16,5 0 2-16,6 14-8 16,5 6 0-16,7 6-8 15,4 7 14-15,0 3-6 16,10 0 0-16,24-4 8 15,9-4-9-15,5-12 1 16,6-12 0-16,-2-4-4 16,-4-11 13-16,-5-17-9 0,-5-7 0 15,-7-6 8-15,-7-3-4 16,-3-2-4-16,-8-3 0 16,-7-6 9-16,-4-6 1 15,-2-5 6-15,0 8 3 16,0 12-7-16,-2 19 41 15,-2 14-47-15,4 10 5 16,0 3-10-16,0 0 3 16,0 0-4-16,0 0 0 15,0 0-2-15,0 16-11 16,0 11 13-16,0 15 0 16,0 15-7-16,-4 16 11 15,-3 12-4-15,-2 13 0 16,-4 13 8-16,0 1 2 15,-3 2-6-15,5-6-4 0,3-13 9 16,8-17 3-16,0-15-12 16,0-17 0-16,10-17 9 15,7-9 2-15,1-13-4 16,1-7-7-16,0-3 34 16,1-23-31-16,1-8 12 15,-4-10-15-15,-6-4 8 16,-6-4-6-16,-5-8-2 15,0 0 0-15,0-5-6 16,-20 3 3-16,-7 7 3 0,2 12 0 16,4 11 3-16,2 11-9 15,11 6 6-15,4 3 0 16,4-5-3-16,0 2 6 16,21-6-7-16,10-1 4 15,3 2-32-15,-1 4 32 16,1 2-65-16,2 8-72 15,4-2-189-15,2-1-447 16</inkml:trace>
  <inkml:trace contextRef="#ctx0" brushRef="#br0" timeOffset="28297.48">11629 2089 236 0,'0'0'517'16,"0"0"-412"-16,0 0-99 15,0 0 4-15,0 0-10 16,0 0 12-16,0 0-12 16,0 0 55-16,2 0 13 15,0 0 60-15,0 0-30 16,3-12-97-16,-2-2 18 16,-3-3-19-16,0-2 11 15,0-1 2-15,0 1-13 16,-12 0 0-16,-1 5 0 15,1 6 11-15,2 2-11 16,3 4 0-16,3 2 0 16,-4 0-8-16,0 0 8 0,-7 8 0 15,-1 12-10-15,-3 8 7 16,4 4 3-16,9 4 0 16,6 5 7-16,0-7-15 15,8-6 8-15,15-13-11 16,2-8 8-16,0-7-16 15,5-8 19-15,1-24 0 16,-2-10 7-16,-2-4-9 16,-3-7 2-16,-3-5 0 15,-8-5-3-15,-2-7 7 16,0-3-4-16,-2 4 0 16,0 11 4-16,0 16 2 15,-2 16-1-15,-5 12-2 0,-2 10 14 16,0 4-6-16,0 0-11 15,0 0 0-15,0 0 1 16,0 8-13-16,0 11 12 16,-7 8 0-16,-4 7-4 15,-3 10 17-15,-1 13-13 16,-1 8 0-16,3 10 8 16,4 3 10-16,7-4-15 15,2-8-3-15,0-10 0 16,22-9 13-16,7-14-13 15,5-11 0-15,-1-13-3 16,7-9-15-16,0 0-4 0,0-22-21 16,0-9 0-16,-3-3-55 15,-4-2 36-15,-6-2-20 16,-8 1 46-16,-5 0 36 16,-7 4 27-16,-5 4 28 15,-2 12 22-15,0 8-10 16,0 6-5-16,-7 3-62 15,-13 3 11-15,-5 18-17 16,-2 8 8-16,4 2-2 16,0-4 0-16,5-1 14 15,7-4-14-15,7-10 0 16,2-9 2-16,2 0-16 0,0-3 14 16,0 0 0-1,8 0 0-15,3-8-4 0,1 1 4 16,-2 2 0-16,11 5 0 15,4 0-17-15,8 0 17 16,5 6 0-16,1 12-2 16,-1 1 12-16,-4-4-12 15,-8-5 2-15,-3-3 0 16,-7-7 0-16,1 0 2 16,-1 0-4-16,4-20 2 15,-2-9-68-15,-2-7 67 16,-1-2-16-16,-4-1 16 15,1-7-17-15,-4-1 19 16,1-1-1-16,0-1 0 16,0 7 12-16,-2 10 8 0,-1 8 8 15,-3 9 5-15,-1 8 29 16,-2 5-58-16,0 2 18 16,0 0-22-16,0 0 4 15,0 4-13-15,0 21 7 16,0 14 2-16,-7 15-9 15,5 11 20-15,2 2-11 16,0-6 5-16,0-6 8 16,0-9-10-16,0-11-3 15,0-5 0-15,0-10-11 16,0-9-9-16,0-10-88 16,0-1-116-16,0-8-101 0</inkml:trace>
  <inkml:trace contextRef="#ctx0" brushRef="#br0" timeOffset="28450.16">12496 1905 890 0,'0'0'230'0,"0"0"-129"16,0 0-63-16,0 0-38 16,0 0-4-16,0 0-12 15,190-28-125-15,-153 40-136 16,1 2-121-16</inkml:trace>
  <inkml:trace contextRef="#ctx0" brushRef="#br0" timeOffset="28869.91">12971 2019 115 0,'0'0'146'0,"0"0"15"0,0 0-62 15,0 0-8-15,0 0 3 16,0 0-52-16,0 27 48 15,0-27 13-15,0 0-30 16,-9-5-34-16,-2-5-39 16,-3-2 0-16,-1 2-3 15,-1 3 3-15,1 4 0 16,1 3 0-16,-1 0-6 0,1 3-5 16,-3 16 8-1,-1 6 3-15,3 0-10 0,-2-4 15 16,7 0-5-16,5-7 0 15,5-6-14-15,0-8 9 16,5 0-31-16,22-8 36 16,4-15 13-16,0-6-11 15,-4 3-2-15,-8 2 1 16,2 6 7-16,-9 2 5 16,2 8-7-16,-5 6 0 15,2 2 25-15,-2 0-24 16,2 12-4-16,0 16-3 15,1 4 6-15,3 7-17 16,-3-4 11-16,1-7-135 16,-3-12-230-16</inkml:trace>
  <inkml:trace contextRef="#ctx0" brushRef="#br0" timeOffset="28977.85">13381 2034 546 0,'0'0'52'15,"0"0"-52"-15,0 0-303 16</inkml:trace>
  <inkml:trace contextRef="#ctx0" brushRef="#br0" timeOffset="30458.02">1208 4137 11 0,'0'0'168'0,"0"0"-131"16,0 0 24-16,0 0 39 16,0 0-10-16,0 0 53 15,13-92-5-15,-11 84-22 16,-2 1-11-16,0 5-46 15,0 2 17-15,0 0-51 16,0 0-15-16,0 2-20 0,0 16 2 16,0 10 8-1,-2 6-5-15,-9 2 17 0,5 3-12 16,0-1 0-16,2-2 4 16,4-4-1-16,0-4-3 15,0-5 0-15,0-10-5 16,0-5 17-16,4-6-12 15,17-2 0-15,6-6 9 16,6-20-8-16,0-4-1 16,-2-2-20-16,-4-1 2 15,-4 2-21-15,-8 1 31 16,-5 3 0-16,-4 4 8 16,-4 6 16-16,2 3-13 15,-1 6 20-15,-3 4 28 0,0 4-40 16,0 0 13-16,0 0-19 15,0 0 2-15,0 0 17 16,0 0-20-16,0 0-4 16,0 0 5-16,2 0 9 15,-2 0-14-15,0 0 0 16,0 0 8-16,0 0-13 16,0 0 5-16,2 0 0 15,-2 3-6-15,2 13-3 16,-2 10 9-16,0 9 0 15,2 10 4-15,4 1 24 16,0 0-26-16,5-5 10 16,5-9-5-16,1-11 8 0,-1-9-15 15,1-10 0-15,6-2 8 16,4-4 21-16,2-24-27 16,-4-7-2-16,-3-4 0 15,-7-1-38-15,-8 0-12 16,-5 2-116-16,-2-1-211 15</inkml:trace>
  <inkml:trace contextRef="#ctx0" brushRef="#br0" timeOffset="30801.04">1172 3771 709 0,'0'0'79'0,"0"0"11"16,0 0-90-16,0 0 0 16,0 0-1-16,0 0-17 15,-2 11 18-15,11 0 0 16,2-2 5-16,-5-6 21 15,4-1-17-15,-4-2 23 16,1 0 16-16,-3 0-29 0,0-2 25 16,2-10-38-16,-6-1 0 15,0-1-12-15,0 5-27 16,0 8-91-16,0 1-116 16,0 0-262-16</inkml:trace>
  <inkml:trace contextRef="#ctx0" brushRef="#br0" timeOffset="31126.4">1410 3830 638 0,'0'0'164'0,"0"0"-77"0,0 0-37 16,0 0-50-16,0 0-13 15,0 0 1-15,-6 20 9 16,6-2 3-16,0-2 3 16,11-4 0-16,7-6 38 15,0-6-40-15,4 0 25 16,-4-2-3-16,-2-16-18 16,-8-4 18-16,-5 4-16 15,-3 4 0-15,0 3 52 16,0 8-54-16,-11 3-5 15,-1 0-1-15,-1 8-53 16,7 16-8-16,6 4-68 16,0 0-159-16,6-6-84 0</inkml:trace>
  <inkml:trace contextRef="#ctx0" brushRef="#br0" timeOffset="31355.49">1694 3982 167 0,'0'0'636'16,"0"0"-515"-16,0 0-104 16,0 0-7-16,0 0-6 15,0 0-4-15,140 142 0 0,-113-67 7 16,-18 7 1 0,-9 4 19-16,-5 0 13 0,-19-10 21 15,-1-12-60-15,1-9 10 16,-1-9-11-16,-2-11-33 15,0-14-155-15,4-19-420 16</inkml:trace>
  <inkml:trace contextRef="#ctx0" brushRef="#br0" timeOffset="37909.51">2521 3950 20 0,'0'0'14'15,"0"0"-3"-15,0 0-11 16,0 0 2-16,0 0 1 16,0 0-3-16,0 0-5 15,0-15-12-15,-3 10 17 16,1-1 21-16,2 3 59 16,0-4 22-16,-2 2-9 15,-2 0-2-15,2 1-40 0,-6 2 39 16,0 0-23-16,-3 1-45 15,-1 1 22-15,1 0-19 16,3 0 29-16,5 0 45 16,3-3-42-16,0 3 21 15,0 0-11-15,0-3-38 16,13-2 30-16,27-4-48 16,18-3-8-16,16-5 10 15,6 1-2-15,-10 2-9 16,-15 0-2-16,-19 5 5 15,-14 1-3-15,-10 5-2 0,-6-1 0 16,-2 4-2 0,-4 0-10-16,0 0-69 0,0 0-99 15,0 6-108-15,0 8 23 16,-10-2-58-16</inkml:trace>
  <inkml:trace contextRef="#ctx0" brushRef="#br0" timeOffset="38170.36">2784 3874 356 0,'0'0'168'0,"0"0"-32"16,0 0-41-16,0 0-33 16,0 0 9-16,0 0-70 0,-12-16-2 15,10 16-9-15,0 10 8 16,-2 14 2-16,-5 14 4 15,-1 8 16-15,-3 8-8 16,-3 3 2-16,3-3-11 16,-2-8-3-16,4-7 3 15,6-8-16-15,5-13-68 16,0-9-121-16,18-9-90 16,11 0-51-16</inkml:trace>
  <inkml:trace contextRef="#ctx0" brushRef="#br0" timeOffset="39578.48">2946 4059 82 0,'0'0'35'0,"0"0"43"16,0 0 4-16,0 0 5 15,0 0 14-15,0 0-54 16,0-31-3-16,0 26 52 16,0 2-19-16,0 1 62 15,0 2-77-15,0-2-16 16,0 2-28-16,0 0-7 0,0 0-22 16,-2 4 10-1,-4 18 1-15,-1 7-1 0,0 0 7 16,7 0-4-16,0-5-2 15,0-4 3-15,0-2-3 16,7-6 9-16,6-2-4 16,2-8 12-16,4-2-9 15,3 0-3-15,1-16 5 16,-4-8 4-16,-3-6-24 16,-7-2 10-16,-7-3 0 15,-2 2-16-15,0 1 19 16,-9 3-3-16,-11 9 6 15,3 6 3-15,-2 8 12 0,9 3-21 16,2 3 0-16,4 0-6 16,4 0 6-16,0 0-8 15,0 1 5-15,0 12-6 16,9-1 4-16,17 1 5 16,11-3 0-16,11-8 13 15,2-2-10-15,0 0-3 16,-5 0 0-16,-9-12-19 15,-7-1 14-15,-11-1 2 16,-5-1 3-16,-6 3 0 16,-2 2 3-16,-1 3-3 15,-4 7 18-15,0 0-14 16,0 0-4-16,0 0-2 16,0 5-15-16,-2 16-3 0,-5 8 21 15,0-1-1-15,3 5 0 16,4-6 7-16,0 2-10 15,0-7 3-15,0-7 0 16,0-4-1-16,4-9 5 16,0-2-4-16,6 0 4 15,3-10-1-15,3-12 24 16,-3-9-27-16,-7 1 0 16,-3 0-16-16,-3-4 9 15,0 4-8-15,-5 4 15 16,-8 6 0-16,-1 8 13 15,6 8 3-15,1 4-12 16,1 0-3-16,-2 0-1 0,0 2-3 16,3 16 1-16,5 4-8 15,0 7 5-15,0 0 5 16,16-1 0-16,13-1 2 16,11-9 3-16,2-11-5 15,6-5 0-15,-4-2 12 16,-4-4-23-16,-2-22 11 15,-7-4 0-15,-4-4-8 16,-10-2 14-16,0 0-6 16,-9-2 13-16,-1 2-13 15,-1 0 44-15,-2 2-35 16,2 10-9-16,-2 7 39 16,-4 7-36-16,0 10 12 0,0 0-15 15,0 0 14-15,0 0-31 16,0 0 17-16,0 0-12 15,0 10-2-15,0 19 6 16,0 4 8-16,0 12 0 16,-4 1 10-16,-6 2-8 15,4 0-2-15,-1 0 0 16,1-6 5-16,4-7 1 16,2-12-6-16,0-6 0 15,0-10 9-15,2-7 3 16,17 0-10-16,10 0 1 15,7-21 21-15,2-8-19 16,0-5-5-16,-5-2 0 16,-4 1 9-16,-6-3-20 0,-8 3 11 15,-5 9-5 1,-4 9-10-16,-6 5 3 0,0 11 7 16,0 1-8-16,0 0-55 15,-6 1 31-15,-8 16 16 16,3-1 21-16,7 0-15 15,4-2 10-15,0-2 5 16,0 0-4-16,8-2 9 16,15 4 49-16,-8-4-23 15,-1-2-4-15,-12-1-11 16,-2-1-1-16,-2 7-15 16,-21 4 22-16,-6-3-19 0,0-3-6 15,9-2-5 1,9-9-136-16,11 0-145 0</inkml:trace>
  <inkml:trace contextRef="#ctx0" brushRef="#br0" timeOffset="41050.81">5160 3926 187 0,'0'0'189'0,"0"0"-51"15,0 0-85-15,0 0 3 16,0 0-51-16,0 0-4 16,2-2 21-16,-2 12-20 15,0 2 11-15,0-3-5 16,0-4-3-16,0-1 7 16,0-1-7-16,0-3-5 15,0 0 55-15,0 0-7 16,0 0 27-16,0-14-8 15,0-9-61-15,0-3 16 16,0 0-20-16,0-1 19 16,0 4 28-16,0 5-39 0,-2 4 31 15,-4 3-12-15,1 10-24 16,0-1 19-16,-2 2-24 16,-5 0-5-16,-7 7-1 15,-8 18-11-15,1 7 17 16,0 2 0-16,3 2 2 15,5-2-6-15,7-2 4 16,5-6 0-16,1-4-2 16,5-7-4-16,0-10-2 15,0-5-12-15,0 0-7 16,0 0 18-16,5-13 9 16,14-16-18-16,4 0-11 0,1 5 7 15,-6 4 22-15,-7 11 0 16,-2 7 5-16,0 2-18 15,0 0 13-15,4 0-9 16,5 20 3-16,-3 6 12 16,6 3 1-16,-6-3 10 15,-1-6-12-15,-3-6 16 16,-5-9-17-16,2-1-3 16,-4-4 33-16,7 0-11 15,3-13 40-15,5-12-48 16,4-3-5-16,-3-4 1 15,-3 3-11-15,-1-3 0 16,-5 3-1-16,-2 0 11 0,-4 6-10 16,-5 9 20-16,0 5-17 15,0 9 41-15,0 0-44 16,0 0-17-16,-7 11 17 16,-6 7-29-16,4 2 24 15,7-4-21-15,2 0-20 16,0-6 31-16,0-2-45 15,2-3 13-15,13-2 40 16,5 1-16-16,3-4 21 16,1 0 0-16,-4 0 2 15,-2 2-4-15,-7 1 4 16,-4-3 0-16,-3 5-3 16,-4-3 18-16,0 5-8 15,0 6 24-15,0 6-17 0,0 1 38 16,0-1-47-16,2 0 2 15,6-7 9-15,-2-3-8 16,5-5 20-16,7-4 24 16,5 0-35-16,8 0 32 15,6 0-47-15,1-13 1 16,2-8-3-16,-1-5-5 16,-8 0 4-16,-2-3-4 15,-6 3 5-15,0-5-15 16,-7 3 15-16,-5 0 0 15,-5 6-4-15,-3 2-21 16,-3 6 23-16,0 4-7 16,0 6-12-16,0 1 10 0,-7 3-15 15,-6 0 9 1,-3 0 10-16,-1 3-6 0,-1 9 10 16,-3 6 3-1,6 5 0-15,1 6-13 0,5 3 13 16,9 6 0-16,0 0 9 15,17-1 1-15,12-12 4 16,4-9 9-16,2-11-10 16,3-5 35-16,-5-9-46 15,-1-20 0-15,-6-3-2 16,-7-5-45-16,-9 3-20 16,-3 4-87-16,-1-2-266 0</inkml:trace>
  <inkml:trace contextRef="#ctx0" brushRef="#br0" timeOffset="41276.46">7271 3756 149 0,'0'0'0'0</inkml:trace>
  <inkml:trace contextRef="#ctx0" brushRef="#br0" timeOffset="42647.52">6932 3699 338 0,'0'0'261'15,"0"0"-138"-15,0 0 11 16,0 0-61-16,0 0 4 16,0 0-9-16,7-82-30 0,-7 82 16 15,0 0-54-15,0 0 0 16,0 0-12-16,0 10 3 16,0 16 9-16,0 12 21 15,0 5-19-15,0-2 27 16,-2 0-29-16,-1-6 0 15,3-6 2-15,0-7 2 16,0-8-4-16,0-9 0 16,0-5 5-16,5 0-8 15,10-7 3-15,8-18 0 16,4-4 4-16,0-6-4 16,-1-1-10-16,0 1-6 15,-5 6-6-15,-8 5 15 0,-4 8 7 16,-6 8 0-16,-1 4-5 15,-2 4 9-15,0 0-4 16,0 0 0-16,0 0-13 16,0 0 9-16,0 12-7 15,0 11 11-15,0 0 1 16,0 8 6-16,0-1-7 16,0 0 0-16,0-4 10 15,2-2-7-15,2-7-3 16,0-4 0-16,1-6 0 15,2-7 10-15,4 0-10 16,7 0 30-16,2-17-28 0,7-5 26 16,-3-2-28-1,5-2 0-15,0-1-5 0,5 1 8 16,1 5-3-16,1 5 0 16,-1 7 0-16,-4 8-16 15,-4 1 16-15,-4 4-4 16,-13 15-14-16,-4 8 0 15,-6-1 18-15,0 2-6 16,-8-1 12-16,-9 0-2 16,-3-3-4-16,-3-5 0 15,4-6 5-15,0-5 2 16,7-6-7-16,0-2 24 16,3 0-10-16,1-10 38 15,3-10-30-15,0-2-20 0,5-2 37 16,0 4-30-16,0 6-5 15,0 5 15-15,0 8-17 16,0 1 22-16,0 0-24 16,0 0 0-16,0 0-17 15,0 0 14-15,3 0 3 16,1 4-3-16,3 10 8 16,-1 2-10-16,6 1 5 15,-1 0 0-15,2-5-4 16,5-2 7-16,2-3-3 15,6-7 0-15,9 0 10 16,2 0-16-16,1-15 6 16,2-7-1-16,-4-2-15 0,-5 1-3 15,-7-4 11 1,-3 1 3-16,-3-1-1 0,-7 4-9 16,-1 2 15-16,-4 6 0 15,-2 1-10-15,-2 3 14 16,-2 1-4-16,0 2 0 15,0 3 7-15,0 0-11 16,0 3 4-16,0 0 0 16,0 2-10-16,-14 0 12 15,1 0-2-15,-5 7 0 16,3 8 2-16,-1 10-15 16,5 3 13-16,-1-1 0 15,8 4-6-15,4-3 19 0,0-2-13 16,0-4 0-16,0-4 11 15,14-2-1-15,5-11-10 16,8-5 0-16,10 0-7 16,7-5-28-16,3-16-110 15,1 0-115-15,2-4-224 16</inkml:trace>
  <inkml:trace contextRef="#ctx0" brushRef="#br0" timeOffset="43218.47">8227 3712 267 0,'0'0'375'15,"0"0"-169"-15,0 0-139 16,0 0-29-16,0 0 17 0,0 0-50 16,7-6 5-16,-7 6-10 15,0 0 9-15,0 0 13 16,0 0-21-16,0 0 18 16,0 0 33-16,0 0-46 15,0-5 34-15,-9-3-36 16,-7-1 12-16,-1 2-17 15,-4 1 1-15,2 5 0 16,-1 1-6-16,-3 0 3 16,6 0 3-16,-6 14 0 15,5 8 1-15,3 3-14 16,3 3 13-16,10 1 0 16,2-5-6-16,0-6 15 15,16-6-9-15,7-6 0 0,0-6 8 16,6 0 3-16,3-17-11 15,3-9 0-15,1-13-1 16,-2-3 8-16,-5-2-7 16,-4-3 0-16,-6-1 6 15,1-3-8-15,-7-2 2 16,-1 4 0-16,-5 8-5 16,-3 9 14-16,-4 11-9 15,0 7 0-15,0 9 9 16,0 5 5-16,0 0-14 15,0 0 0-15,0 0-9 0,-4 7-2 16,-5 14 11 0,-3 3 0-16,1 8 5 0,3 10-11 15,-2 4 6 1,6 4 0-16,2 1-5 0,2-4 10 16,0-1-5-16,0-6 0 15,6-8 4-15,8-5-19 16,3-13-65-16,4-10-108 15,3-4-213-15</inkml:trace>
  <inkml:trace contextRef="#ctx0" brushRef="#br0" timeOffset="44146.23">9409 3730 106 0,'0'0'141'15,"0"0"-13"-15,0 0 9 16,0 0-39-16,0 0-9 16,0 0-41-16,112-239-9 15,-104 189-29-15,1 4-2 16,-5 6-8-16,-2 8 0 16,-2 5 4-16,0 9 14 15,0 8-8-15,0 5 4 0,0 5 19 16,0 0-31-16,0 0 0 15,0 0-2-15,-2 17 0 16,-6 12 9-16,-1 7-7 16,-1 8 18-16,6 9 28 15,2 5-31-15,2 2 18 16,0-5-2-16,0-7-29 16,0-5 31-16,0-14-31 15,0-8-4-15,4-11 5 16,8-6 11-16,1-4-15 15,5 0 10-15,1-14-3 16,4-11-16-16,0 0 6 16,-1-10-29-16,2-1 23 0,-4 0-17 15,-1 3 24 1,-7 8 1-16,-3 9 0 0,-1 5 8 16,-4 10-8-16,-4 1 0 15,0 0 0-15,0 12-4 16,0 12 4-16,0 4 9 15,0 0-1-15,0 5 21 16,0-1-25-16,0-3-2 16,0-1 4-16,8-3 12 15,11-11-18-15,-4-6 0 16,3-8 6-16,5 0 68 16,-2 0-49-16,2-20 3 0,-5-7-9 15,-5-4-2 1,-7-6-13-16,-6-1 0 0,0 2 3 15,-2 6-1-15,-20 4-6 16,0 10-8-16,-5 8 3 16,-4 8-73-16,0 0-44 15,-5 0-140-15,2 0-305 16</inkml:trace>
  <inkml:trace contextRef="#ctx0" brushRef="#br0" timeOffset="44325.12">9496 3453 641 0,'0'0'186'16,"0"0"-55"-1,0 0-104-15,0 0-19 0,0 0 14 16,0 0-18-16,245-116-4 16,-207 110 0-16,-5 3-90 15,-2 1-168-15,-2-5-318 16</inkml:trace>
  <inkml:trace contextRef="#ctx0" brushRef="#br0" timeOffset="46356.97">10697 3747 256 0,'0'0'245'0,"0"0"-207"16,0 0 25-16,0 0 2 16,0 0 33-16,0 0 18 15,27-16-29-15,-13-6 12 16,1-7-56-16,1-8 13 15,3-7-29-15,6-4-23 16,2-4 14-16,4-5-18 16,0 7 0-16,0 7-16 15,-4 10 12-15,-2 13-8 0,-5 11 3 16,-5 6-10 0,-4 3 10-16,1 0-7 0,-6 26-5 15,-6 11 14-15,0 11-10 16,0 6 17-16,-6-1 0 15,-10-6 7-15,1-9 6 16,1-13-13-16,3-12 0 16,5-5 20-16,-2-6-8 15,6-2-9-15,-2 0 37 16,-3-4-13-16,3-18 9 16,0-2-36-16,4-6 0 15,0 0 30-15,0 4-24 16,0 6 10-16,0 8 7 15,0 8-19-15,0 4 22 16,0 0-26-16,2 0 0 0,0 0-14 16,4 5 10-16,3 15 4 15,3 6 0-15,-1 1 7 16,0-1-5-16,-2-6-2 16,0-2 0-16,4-8-3 15,0-4 9-15,6-3-6 16,2-3 0-16,8 0 12 15,5-11-17-15,2-13 5 16,2-6-18-16,2-9 6 16,-3-6-22-16,0 0 1 15,-6 6 14-15,-7 8 17 16,-8 12-5-16,-3 6 7 16,-9 9 0-16,1 4 6 15,-3 0-1-15,1 0-5 0,-1 0 0 16,2 0 11-16,0 9 10 15,1 5-21-15,-3-1 2 16,3 6-4-16,-3 0 8 16,0 0-6-16,3-6 0 15,-3-2 10-15,-2-5-13 16,2-4 3-16,-2-2 0 16,0 0-11-16,0 0 16 15,0 0-5-15,0 0 0 16,0 0 8-16,0-14-24 15,0-7 16-15,0 2 0 0,0 1-13 16,0 1 18 0,-4 6-5-16,-3 4 0 0,2 6 10 15,-2 1-4-15,-1 0-6 16,-6 0 0-16,-1 6-15 16,-3 14 14-16,2 4 1 15,0 6 0-15,8 2 6 16,3 3-10-16,5-9 4 15,0-1 0-15,9-5-5 16,16-10 13-16,6-4-8 16,2-6 0-16,10 0 13 15,4-6-10-15,0-14-3 0,-1-4 0 16,-6-2-14 0,-1 0 10-16,-8 2 3 0,-4 0-1 15,-8 6 4 1,-3 2-7-16,-9 4 5 0,-1 7 0 15,-2 2-2-15,-4 3 11 16,0 0-9-16,0 0 0 16,0 0 11-16,0-2-7 15,-10-3-4-15,-11 4 0 16,0-2-7-16,-2 3 11 16,0 0-4-16,1 0 0 15,-2 3 7-15,2 15-18 16,1 6 11-16,0 8 0 15,5-1-8-15,-1 1 9 16,11-3-1-16,4-7 0 0,2-6 5 16,0-3-4-1,0-6-1-15,4-5 0 0,12-2 3 16,5 0 9-16,2 0-12 16,2-18 0-16,2-7 8 15,0-4-23-15,-2 0 15 16,-2-3 0-16,-2 8-10 15,-5 5 12-15,-5 6-2 16,-3 5 0-16,-4 5 9 16,-4 3-21-16,0 0 12 15,0 6-9-15,0 17-1 16,0 12 5-16,0 0 5 16,0 4 0-16,0-6 8 15,0-6-7-15,0-7-1 0,0-6 0 16,0-8-1-16,12-6 11 15,-1 0-10-15,7-6 0 16,2-16 7-16,2-6-27 16,5-6 14-16,0-3-30 15,0 4 5-15,-5 1 8 16,-2 10 23-16,-6 7 0 16,-6 8 4-16,-3 7-1 15,-3 0-3-15,0 7 0 16,-2 18-2-16,0 7 12 15,0 1 9-15,0-1-2 16,0-6-13-16,2-3 20 16,0-5-24-16,0-8 0 0,2-3 0 15,-4-4 12 1,0-3-12-16,2 0 3 0,6 0 5 16,7-6-1-16,8-18-7 15,8-7-17-15,0-2 17 16,3-1-32-16,-5 6 32 15,-5 7 0-15,-1 1 4 16,-8 10-5-16,-3 5 1 16,-4 5 0-16,1 0 1 15,3 0 18-15,1 18-19 16,5 1 25-16,-3 5-23 16,-1 3 49-16,1-8-49 0,-3-1-1 15,1-7 3 1,5-5 9-16,4-6-13 0,7 0 0 15,2-10-51-15,4-17-49 16,4-10-289-16</inkml:trace>
  <inkml:trace contextRef="#ctx0" brushRef="#br0" timeOffset="46967.46">13051 3337 600 0,'0'0'269'16,"0"0"-119"-16,0 0-89 0,0 0-46 16,0 0-15-1,0 0 8-15,187-113-8 0,-158 94 0 16,-8-8 6-16,-8-1-2 15,-2-6 3-15,-6-1-7 16,-1 2 13-16,0 1 0 16,-1 4-13-16,-3 5 0 15,0 7 8-15,0 6 17 16,0 6-20-16,0 3 0 16,0 1-5-16,0 0 7 15,0 0-12-15,0 0 5 16,-9 19 0-16,-7 16 2 15,1 11 7-15,-1 14-9 16,5 5 30-16,7 13-28 16,-6 4 32-16,3 9-20 0,1 6-10 15,0-3 12-15,1-10-15 16,0-22-1-16,3-13 0 16,0-21 9-16,2-14-20 15,0-9-11-15,0-5-63 16,0 0-22-16,0-18-49 15,0-15-348-15</inkml:trace>
  <inkml:trace contextRef="#ctx0" brushRef="#br0" timeOffset="48668.97">13185 3425 488 0,'0'0'274'0,"0"0"-164"15,0 0-48 1,0 0 11-16,0 0-73 0,0 0 0 15,134-84-2-15,-90 71-14 16,-1-2 16-16,-7-2-22 16,-10 1 15-16,-8 4-13 15,-7 4 20-15,-4 2 0 16,-3 2 0-16,-4 4 8 16,2 0-21-16,-2 0 7 15,0 0-6-15,0 10 3 16,0 8 18-16,-6 2-6 15,-1 3 14-15,0 1-9 16,5 0 14-16,2-2-22 0,0-4 2 16,0-4-2-1,0-5 13-15,9-4-10 0,2-5 7 16,4 0-2-16,6-2 9 16,-1-20-17-16,-1-4 4 15,-5-6-8-15,-3-2 4 16,-6-3-3-16,-5-3-3 15,0 4 12-15,0 2-5 16,-13 6-1-16,-4 6 0 16,-2 11 39-16,-1 6-35 15,-3 5-4-15,2 0 0 16,0 8 5-16,6 12-11 16,1 3 6-16,12 0 0 0,2 5 5 15,0 4 0-15,0 1-1 16,20-3 9-16,2-4-5 15,5-8 14-15,2-8-12 16,-2-9-3-16,2-1 47 16,0 0-51-16,0-19 15 15,0-6-15-15,-2 0 11 16,-5-3-6-16,-2-3-8 16,-4 4 0-16,-6 0 22 15,-3 5-17-15,-3 4 36 16,-4 5-10-16,0 6-29 15,0 2 17-15,0 5-19 16,-2 0 0-16,-9 0-24 16,3 3 6-16,1 11-10 0,7 2-20 15,0 6-22 1,0-2 52-16,11 0-28 0,4-4 2 16,1 0 41-16,-7-2-26 15,-5 2 28-15,-2 2-1 16,-2-1 4-16,0 1 16 15,0-4 2-15,2-2-9 16,8-5 28-16,1 1-33 16,7-5 6-16,-1-3 7 15,2 0-12-15,-4 0 15 16,1-4-22-16,2-14 0 16,-1-3 2-16,4-2 0 0,1-3-4 15,0 3 1-15,0 1-17 16,-1 4 10-16,-8 4 8 15,1 4 0-15,-8 4-8 16,-2 4 13-16,-1 2-5 16,-3 0 0-16,2 0-2 15,0 0-7-15,-2 16 9 16,0 5 0-16,0 6 7 16,0 4 6-16,0-4-13 15,0-1 9-15,0-4-3 16,6-5 9-16,4-10-15 15,-1-2 0-15,6-5 18 16,1 0-9-16,2-8-9 0,1-14 0 16,0-3 2-1,0 2-13-15,4-3 0 0,-1 3 8 16,3 3-16-16,-4 2 18 16,0 9 1-16,-5 2 0 15,-7 5 8-15,-1 2-19 16,-4 0 11-16,2 9 0 15,-4 10 17-15,-2 7-12 16,0 2 13-16,0 0 0 16,0-1-11-16,0-8 8 15,2-4-15-15,0-10 0 16,-2 0 2-16,0-5 5 16,0 0-7-16,5 0 2 15,3-6 8-15,10-16-20 0,4-8 3 16,10-2-25-16,-1 1 26 15,1 1-23-15,-1 4 14 16,-8 8 14-16,-4 2 2 16,-6 9 3-16,-8 2-2 15,-3 5-2-15,2 0 7 16,3 5 11-16,1 18-18 16,2 3 32-16,1 0-30 15,2 0 33-15,-4-2-35 16,2-3 0-16,-2-5-1 15,0-6 10-15,4-7-9 0,3-3 3 16,4 0 6 0,2 0 9-16,5-15-18 0,0-8 0 15,0 2-9-15,0-2 15 16,-3 0-6-16,-4-1 0 16,-4-3 7-16,-3 3-9 15,-4 2 2-15,-3 0 0 16,-3 4-8-16,-3 6 12 15,0 1-4-15,0 6 0 16,-11 3 1-16,-12 2-12 16,4 0 11-16,-2 0 0 15,6 12-15-15,3 2 0 16,10 2 9-16,2 0-2 16,0 2-9-16,25 0 9 0,8 2 8 15,1-4 0-15,1-3-2 16,-8-6 19-16,-9-2 14 15,-9-5 24-15,-9 0-44 16,0 0 38-16,0 0-48 16,0 0 3-16,-11 0-7 15,-3 0 3-15,3 0-21 16,3 5-69-16,5-3-203 16,3-2-337-16</inkml:trace>
  <inkml:trace contextRef="#ctx0" brushRef="#br0" timeOffset="48828.68">15437 3164 1057 0,'0'0'216'0,"0"0"-161"0,0 0-55 16,0 0 14-16,0 0-20 16,0 0 6-16,-66 169-8 15,45-113-48-15,3-10-231 16,7-14-212-16</inkml:trace>
  <inkml:trace contextRef="#ctx0" brushRef="#br0" timeOffset="49838.41">16264 2898 480 0,'0'0'185'0,"0"0"-116"0,0 0-6 16,0 0-8-16,0 0-52 16,0 0 27-16,-34-23-19 15,25 23-1-15,-2 0-1 16,0 0-6-16,-7 13-3 15,-3 13 21-15,-2 9-13 16,-2 12 11-16,3 9 6 16,6 0-21-16,11 0 35 15,5-8-32-15,0-8-1 16,21-8 16-16,10-11-17 16,6-12 24-16,8-9-5 15,2 0-20-15,2-27 42 0,-7-12-44 16,-9-7 0-16,-6-6 2 15,-11-8 8-15,-11 0-12 16,-5 4 0-16,0 8 9 16,0 13 21-16,-16 12-25 15,-8 12 6-15,-7 11-11 16,-8 0-1-16,-5 16-1 16,4 16-1-16,6 7-39 15,14 2 6-15,12-1-112 16,8-3-42-16,0-9-88 15,26-17-99-15</inkml:trace>
  <inkml:trace contextRef="#ctx0" brushRef="#br0" timeOffset="50521.18">16839 2914 404 0,'0'0'276'0,"0"0"-148"15,0 0-33-15,0 0-51 16,0 0-36-16,0 0-16 16,15-19-2-16,-11 27 10 15,4 1-1-15,-2-2 10 0,-2 0-9 16,1-2 0 0,-3-2 2-16,0-2 1 0,-2-1 6 15,4 0-9-15,-1 0 53 16,4-8-47-16,0-7 9 15,-1-4-15-15,-6 1 4 16,0 0-14-16,0 3 10 16,0 3 0-16,-13 3 13 15,-5 5-1-15,1 4-7 16,-4 0-5-16,-4 2 0 16,3 18-10-16,0 9 18 15,4 3-8-15,5 6 22 16,8-1-15-16,5 2 7 15,0-1-11-15,18-6 5 16,13-3 11-16,7-10-18 16,7-9-1-16,3-10 0 0,2 0-50 15,1-18 38-15,-2-14-10 16,-2-5-11-16,-7-4 22 16,-9-1 3-16,-6 4 8 15,-7 2 18-15,-5 3 8 16,-4 10 45-16,-5 4-7 15,-1 11-11-15,-1 3 23 16,-2 5-65-16,0 0-4 16,0 0-7-16,0 0-2 15,0 20-4-15,0 7 6 16,0 9 0-16,0 6 6 16,-7 4-3-16,-2 5-3 15,-2 1 0-15,0-2 14 0,2-2-16 16,0-6 2-16,3-8-14 15,3-5 8-15,1-14-55 16,2-7 1-16,0-8-28 16,0 0-49-16,0-4 31 15,0-20-193-15,16-6-252 16</inkml:trace>
  <inkml:trace contextRef="#ctx0" brushRef="#br0" timeOffset="50904.06">17280 2879 529 0,'0'0'264'16,"0"0"-66"-16,0 0-51 0,0 0-84 15,0 0-50-15,0 0 15 16,18-83-26-16,7 80-2 16,-2 3 0-16,0 0 6 15,-3 0-15-15,-5 0 9 16,-3 12-1-16,-5 4-22 15,-5 2 22-15,-2 2 1 16,0-2-3-16,-9 3 9 16,-7-5-11-16,-3 0 5 15,-2-5 0-15,5-3-2 0,5-1 6 16,5-5-4 0,6-1 15-16,0-1-10 0,0 0 45 15,0 4-50-15,0 8 4 16,0 9-14-16,15 8 16 15,5 10-6-15,5 5 0 16,6-2 11-16,3-1-11 16,1-8 0-16,3-5-48 15,-7-5-24-15,-4-11-164 16,-2-12-185-16</inkml:trace>
  <inkml:trace contextRef="#ctx0" brushRef="#br0" timeOffset="52261.02">18042 3025 79 0,'0'0'447'16,"0"0"-267"-16,0 0-84 15,0 0-11-15,0 0-74 16,0 0 7-16,112-51 6 15,-79 40-16-15,-2-3 18 0,-4 0-26 16,-7 0 0 0,-4 0 23-16,-7-2-14 0,-4 2-9 15,-5 0 0-15,0 5 9 16,0 0-12-16,0 3 3 16,0 4 0-16,-3 0-16 15,-6 2 16-15,-4 0-5 16,-1 0 5-16,-1 12-1 15,-3 9-5-15,5 4 6 16,2 3 0-16,8 7 10 16,3-6 10-16,0 0-20 15,11-5 3-15,14-10 8 16,4-9 7-16,5-5-13 16,5 0-4-16,1-11 13 0,7-17-14 15,-2-9-1 1,2-5-6-16,-1-2-23 0,-3-4 21 15,-5 2-1-15,-5 2 10 16,-6 4-18-16,-2 3 23 16,-8 5-5-16,-5 6 5 15,-4 5-3-15,-6 8 36 16,1 6-29-16,-3 2-4 16,0 5 41-16,2 0-46 15,-2 0 21-15,2 0-21 16,-2 0 16-16,0 0-33 15,0 0 17-15,0 0 0 16,-4 14-20-16,-14 9 24 0,0 3-4 16,-2 8 0-16,0 6 9 15,0 8 9-15,5 1-17 16,3 4-1-16,10 0 31 16,2-6-24-16,0-6-7 15,0-11 0-15,16-9 11 16,-3-14 0-16,7-5-11 15,7-2 0-15,2-2 11 16,9-17-7-16,-3-4-5 16,-1-1 1-16,-1-2-33 15,-2 4 26-15,-4 1-13 16,-7 6-16-16,-5 3 33 16,-3 10-22-16,-5 2 24 15,-1 0-1-15,-1 0-7 0,-1 0-8 16,-2 11 17-16,1 6 0 15,-1 1 12-15,0 1-3 16,1-1-9-16,-1-3 0 16,-2-5 10-16,0-7-3 15,2 0-7-15,-2-3 0 16,0 0 24-16,2 0-21 16,2 0 29-16,3-10-32 15,0-4 6-15,2 0-18 16,0-1 0-16,-3 4 10 15,-2 4-13-15,-1 4 12 16,-3 0 3-16,0 3 0 16,0 0-7-16,0 0-3 0,0 0-8 15,0 18 18 1,-9 10 21-16,0 5-18 0,5 5 24 16,4 2-4-16,0-5-20 15,0-6 22-15,11-7-25 16,11-12 0-16,5-7 15 15,4-3-3-15,7-6-13 16,0-20 1-16,-2-3-63 16,-8-5-2-16,-7-2-116 15,-10-6-251-15</inkml:trace>
  <inkml:trace contextRef="#ctx0" brushRef="#br0" timeOffset="52440.58">18956 2773 572 0,'0'0'260'0,"0"0"-111"16,0 0-25-16,0 0-17 15,0 0-70-15,0 0-31 16,130-44-6-16,-76 34 0 16,-4 0-82-16,4-5-103 15,-5-2-335-15</inkml:trace>
  <inkml:trace contextRef="#ctx0" brushRef="#br0" timeOffset="59660.37">1923 5857 56 0,'0'0'75'0,"0"0"66"0,0 0-29 16,0 0-35-16,0 0-4 15,0 0-47-15,0 0 14 16,27-18 10-1,-23 18-34-15,-4-2 27 0,0 2-3 16,0 0-10-16,2-2 38 16,1 0-25-16,-3-3-14 15,5 2 9-15,-3-1-36 16,0 0 21-16,0 3 2 16,-2-2-23-16,0 3 32 15,0 0-30-15,0 0-4 16,0 0 37-16,0 0-35 15,0 0 12-15,0 0-12 0,0 0 11 16,0 0-15-16,0 0 2 16,-2 0 0-16,-12 6-2 15,-1 8 7-15,-5 2-5 16,2 6 0-16,-2 0 4 16,0 8 5-16,4 0-8 15,5 2-1-15,4 4 6 16,7-2 4-16,0 3-10 15,7-4 3-15,22-2 4 16,7-3 9-16,8-9-14 16,6-6 5-16,0-7 0 15,4-6 0-15,0 0-7 0,0-8 1 16,-8-15 10 0,-3-9-22-16,-10-3-8 0,-9-10-15 15,-8-2 25-15,-10-6-30 16,-6 1 38-16,0 4-4 15,-19 4-6-15,-12 10-1 16,-4 10 9-16,-2 10-17 16,-3 14 18-16,-3 0-60 15,3 16-44-15,5 18-64 16,6 7-74-16,10 2-61 16</inkml:trace>
  <inkml:trace contextRef="#ctx0" brushRef="#br0" timeOffset="60068.21">2159 6261 74 0,'0'0'146'0,"0"0"-5"16,0 0 0-16,0 0 7 15,0 0-28-15,0 0-26 16,0-12-13-16,0 12-37 16,0 0 3-16,0 0 1 15,0 0-47-15,0 3-2 0,0 23-11 16,0 16 12-16,0 15 17 15,-2 15-11-15,-2 11 16 16,-3 14 13-16,-2 5-34 16,0-4 12-16,-2-9-13 15,5-17 9-15,3-17-1 16,-1-14-8-16,4-12-34 16,0-13-41-16,-3-6-92 15,1-10-97-15,-4 0-138 16</inkml:trace>
  <inkml:trace contextRef="#ctx0" brushRef="#br0" timeOffset="60346.05">2115 6775 333 0,'0'0'270'16,"0"0"-153"-16,0 0-43 16,0 0 2-16,0 0-10 15,0 0-10-15,15-67-41 16,4 58 31-16,0-1-30 15,6 0-7-15,4-4 15 16,0-1-10-16,0-6 12 16,-2-4-2-16,0-8-19 15,-5-4 22-15,-2-2-27 16,0-2 0-16,-5 3 16 16,-1 1-14-16,-5 4-4 0,-5 11-10 15,-4 8-86-15,0 11 27 16,0 3-77-16,-2 3-175 15,-16 23-102-15</inkml:trace>
  <inkml:trace contextRef="#ctx0" brushRef="#br0" timeOffset="60630.47">2173 6724 53 0,'0'0'348'0,"0"0"-302"16,0 0-27-16,0 0 2 16,0 0 37-16,0 0-7 15,-22-54-20-15,4 54-8 16,-7 0-17-16,-6 19 22 16,-5 9 4-16,-2 4 12 15,-1 5 21-15,2-1-27 16,4-6-20-16,7-8-7 15,3-8-3-15,7-12-16 16,6-2 1-16,-1-2-75 16,1-16-116-16,2-3-388 15</inkml:trace>
  <inkml:trace contextRef="#ctx0" brushRef="#br0" timeOffset="61029.18">2111 7128 78 0,'0'0'305'0,"0"0"-228"16,0 0-75-16,0 0 22 16,0 0 56-16,0 0-37 15,-63 94 19-15,48-59 19 16,-2 1-55-16,2-1 26 15,-3 0-6-15,1 2-32 16,-1-2 12-16,-3 0-26 16,4-10 0-16,6-5-2 15,4-11-159-15,7-9-46 16,0 0-126-16</inkml:trace>
  <inkml:trace contextRef="#ctx0" brushRef="#br0" timeOffset="61278.46">2088 7215 232 0,'0'0'202'0,"0"0"-48"15,0 0-104-15,0 0-14 16,0 0-24-16,0 0 39 16,177-66-47-16,-148 66 6 15,0 10 13-15,-8 8-19 16,0 2 13-16,-6 4-12 15,-1 2-3-15,-3 0 24 16,0 3-21-16,-2-3-5 16,0 0 0-16,-7-3-57 0,0-3-42 15,-2-6-86-15,0-10-120 16</inkml:trace>
  <inkml:trace contextRef="#ctx0" brushRef="#br0" timeOffset="62106.34">2440 6803 378 0,'0'0'274'0,"0"0"-147"16,0 0-41-16,0 0 45 15,0 0-56-15,0 0-26 16,-77-42 61-16,77 42-100 15,24 0-4-15,29 0-12 16,30 0 17-16,33 6 10 16,15 5-21-16,12-1 0 15,-2 4-2-15,-4-1 2 16,-7 1-7-16,-10 3 1 16,-17-2-37-16,-21-1 35 0,-17 1-22 15,-18-7 30-15,-18-4-7 16,-9-4 10-16,-7 0-3 15,-4 0 13-15,-2 0-10 16,-3 0 36-16,-1 0-17 16,-3 0-21-16,0 0 6 15,0 0 0-15,0 0-7 16,0-7 6-16,-5-6 0 16,-11-6-2-16,-1 2-4 15,1-5 0-15,1 3-6 16,1 0 11-16,3 0-5 15,5 8 0-15,0 2 7 0,6 5-7 16,0 4 0 0,0 0-10-16,16 0 2 0,11 0-16 15,7 4 24-15,-3 16-5 16,-9 6 7-16,-9 9-14 16,-11 5 8-16,-2 4-8 15,-10 6-2-15,-22 2 25 16,-3-4-11-16,4-4 0 15,12-9-2-15,17-15-148 16,2-20-256-16</inkml:trace>
  <inkml:trace contextRef="#ctx0" brushRef="#br0" timeOffset="62990.09">5608 6384 554 0,'0'0'144'15,"0"0"-4"-15,0 0-1 16,0 0-80-16,0 0 17 16,0 0-9-16,0-31-34 15,0 31 14-15,0 0-47 16,0 0 4-16,0 0-16 16,5 17-11-16,5 12 23 15,0 2-9-15,1 6 21 16,0-5-3-16,-2-2-9 15,-2-8 0-15,-3-7 1 0,0-8 4 16,-4-2-5-16,0-5 12 16,5 0-9-16,1 0 29 15,4-15-32-15,0-9 4 16,-1-7-4-16,1 4 1 16,-8-4-1-16,-2 4 0 15,0 3-2-15,0 4-11 16,0 6 13-16,-2 5 0 15,-8 7-14-15,-1 2-1 16,-7 0 5-16,-3 11 7 16,-6 15 6-16,-5 11-1 15,1 9 4-15,4 11 1 16,7 4 27-16,9 2-30 16,9-5 12-16,2-5-11 15,2-9 6-15,23-8-6 0,6-12-5 16,7-12-4-16,6-12 3 15,10 0-66-15,2-26-62 16,-1-15-116-16,-1-4-194 16</inkml:trace>
  <inkml:trace contextRef="#ctx0" brushRef="#br0" timeOffset="63463.42">6105 6481 537 0,'0'0'256'16,"0"0"-112"-16,0 0-43 0,0 0-74 15,0 0 0-15,0 0-19 16,4-16 5-16,-2 16-15 16,3 0 2-16,-2 0 0 15,-1 0 23-15,0 2-18 16,0-2 6-16,-2 0-7 16,0 0 8-16,0 0-5 15,3 0-5-15,3 0-2 16,5-6 49-16,5-13-35 15,-3 0-3-15,-4-4-11 16,-4 2 4-16,-5-2-20 16,0 1 16-16,0 0 0 15,0 2-17-15,-2 3 14 16,-5 6 3-16,0 5 0 16,-2 6-35-16,-4 0 30 0,-5 0-10 15,-7 8 15-15,-4 17-11 16,-4 4 23-16,4 7-12 15,0 4 12-15,4 9-7 16,8 5 32-16,5 8-34 16,8 2 12-16,4-4 23 15,0-2-35-15,14-12 15 16,17-10-11-16,11-12 0 16,14-17 19-16,13-7-25 15,7-12 6-15,-5-29-7 16,-5-3-79-16,-10-7-110 15,-8 0-284-15</inkml:trace>
  <inkml:trace contextRef="#ctx0" brushRef="#br0" timeOffset="64866.68">7766 6715 214 0,'0'0'203'0,"0"0"-131"15,0 0-49-15,0 0 11 16,0 0 36-16,0 0-17 16,-107-50 32-16,85 47 2 15,-5-2-40-15,-4-2 15 16,-2 6-34-16,1-3 8 15,3 2 23-15,11 0-19 16,7 0 26-16,6-1-7 16,5 3-24-16,0 0 34 15,12-7-69-15,30 2-8 16,20-6 2-16,21 2 12 16,21-5 12-16,22 2-18 15,18-3 8-15,15 5-5 0,8 2-3 16,-3 4 0-16,-7 2-5 15,-13 0 7-15,-16-3-3 16,-26 2 1-16,-15-3 0 16,-20 0 5-16,-13-3-4 15,-16 0-1-15,-12 0 0 16,-7 2 13-16,-9-2-13 16,3 4 5-16,-3-2 2 15,1 2 9-15,0-2-16 16,0 2 0-16,-2 1-1 15,-7 0 6-15,0-1-8 0,-2 3 3 16,0 0 0-16,0 2-15 16,0 0 15-16,0-1 0 15,0-5-3-15,0-2 15 16,-13-5-15-16,-7-3 3 16,0-1 0-16,-2-5 0 15,-1-4 3-15,3 3-3 16,5 2 0-16,3 4 8 15,8 3-8-15,2 4 0 16,2 2 1-16,0-1-9 16,8 4 8-16,19 1-8 15,10 4 4-15,-2 0-4 0,-4 9 1 16,-9 20 7 0,-6 9 0-16,-12 8-16 0,-4 6 16 15,0 1 0-15,-27-2-5 16,-4 0 15-16,-9-1-16 15,1-4 6-15,0 0-131 16,12-10-126-16,16-16-474 16</inkml:trace>
  <inkml:trace contextRef="#ctx0" brushRef="#br0" timeOffset="71716.35">7274 7812 36 0,'0'0'14'0,"0"0"-9"16,0 0 12-16,0 0-17 15,0 0 0-15,0 0-3 16,0 0-19-16,97-129-22 15,-97 117 41-15</inkml:trace>
  <inkml:trace contextRef="#ctx0" brushRef="#br0" timeOffset="88832.75">10597 6655 135 0,'-7'10'129'16,"3"-5"-13"-16,2-5-30 15,2 0 15-15,0 0 25 16,0-15 17-16,0-16-102 16,8-12-37-16,5-6 25 15,1-4-24-15,4-5 1 16,4-5 4-16,7 0-3 0,5-3-5 16,6 3 3-1,7 5-5-15,-2 10 32 16,-5 12-28-16,-7 16 9 0,-8 9-12 15,-6 11 16-15,-5 0-2 16,-5 23-15-16,-5 13 0 16,-4 8 34-16,0 5-23 15,-9 2 18-15,-13-3-4 16,-3-8-20-16,1-8 15 16,2-12-20-16,1-10 2 15,4-7 24-15,1-3-18 16,1 0 6-16,1-21 8 15,1-7-12-15,1-2 0 16,6-4-10-16,1 4 0 0,1 6 29 16,4 6-28-1,0 6 11-15,0 5 7 0,0 0-8 16,0 7 0-16,0-2-11 16,0 2-4-16,0 0-14 15,0 9 20-15,9 8-2 16,-1 5 0-16,4 0 7 15,-1-4-4-15,3-2-3 16,1-4 0-16,1-3-1 16,3-2 1-16,4-5 0 15,6-2-4-15,4 0 11 16,3-9 8-16,2-18-15 0,-2 1 0 16,-3-4-16-16,-4 2 13 15,-6 3 3-15,-4 1 0 16,-3 5 3-16,-5 4-9 15,-4 3 6-15,-3 7 0 16,-1 1-6-16,-1 1 10 16,-2 3-4-16,0 0 0 15,0 0 7-15,0 0-10 16,0 0 3-16,0 0 0 16,0 0-8-16,0 0 11 15,0 0-3-15,0 0 0 16,0 0 11-16,0 0-11 15,0 0 0-15,0 0 0 0,0 0-3 16,0 0 8-16,0 0-5 16,0 0 0-16,0-4 7 15,0-6-3-15,0 1-4 16,0-7 0-16,0 0-15 16,0 2 15-16,0-2 0 15,0-1-1-15,-5 5-3 16,-2 0-8-16,1 7 4 15,0 0 6-15,1 3-11 16,3 2 6-16,2 0 4 16,0 0-4-16,-3 0 8 15,1 0-12-15,-3 11 11 16,3 10 0-16,-2 8-18 16,4 4 21-16,0 2-3 0,0 1 0 15,0 0 4 1,4-6-6-16,10-4 2 0,1-8 0 15,6-7-14-15,3-11 30 16,2 0-16-16,5-5 15 16,-4-19-11-16,2-5 4 15,-4 0-8-15,0 0-2 16,-5 0-16-16,-3 3 3 16,-3 1 10-16,-3 8 0 15,-4 0 5-15,-1 7-10 16,-3 5 10-16,-3 3 0 15,0 2-15-15,0 0 13 0,0 0-5 16,0 0 3-16,0 0-34 16,0 0 30-1,0 0-27-15,0 0 35 0,0 0-3 16,0 0 9-16,0 0-6 16,0 0 0-16,0 0 9 15,0 0-12-15,0 0 3 16,0 0 0-16,0 0-6 15,0 0 13-15,0 0-7 16,0 0 3-16,0-3 4 16,0-3 8-16,0-2-15 15,0 1 0-15,-3-1 27 16,1 1-25-16,0 2 25 0,2 5-15 16,-2-3-6-1,2 3 9-15,0 0-15 0,0-2 0 16,-3 2-3-16,3 0 6 15,0 0-3-15,0 0 0 16,0 0 5-16,0 0-23 16,-2 0 18-16,-4 8-2 15,-1 16-22-15,3 7 23 16,-1 1 1-16,5 2 0 16,0-1 8-16,0 0-1 15,0-7-7-15,14-2 0 16,3-8-12-16,3-6 22 15,7-10-10-15,4 0 15 16,5-4-14-16,2-20-1 0,0-4 0 16,-4-4-52-16,-5-3 34 15,-8 1-39-15,-1-1 41 16,-6-2 14-16,-3 5 2 16,-4 2 7-16,-3 9 25 15,-4 2-4-15,0 9 29 16,0 4-53-16,0 3 22 15,0 3-26-15,0 0 12 16,0 0-22-16,0 0 10 16,0 0-6-16,0 0-7 15,-4 0 14-15,-5 15-4 16,3 8 3-16,-4 9 0 16,3 9-11-16,3 7 11 15,0 13 0-15,2 7 9 0,2 8 7 16,0 2-16-16,0 0 8 15,0 2-7-15,0-3 18 16,0-4-12-16,10-3-5 16,7-17 18-16,-2-13-7 15,-1-12-13-15,-1-14 0 16,-7-10 4-16,-2-4 18 16,2 0-21-16,-4 0 31 15,-2-23-15-15,0-9-6 16,0-13-15-16,0-5 4 15,-8-2-25-15,-11-1 20 0,-8 7-24 16,-4 9 25-16,-2 9-7 16,4 8-2-1,6 3 13-15,12 5 0 0,6 1 3 16,5-5-7-16,0-5 4 16,25-3-19-16,8-3 14 15,6 0-65-15,-2 1-31 16,-1 4-78-16,-3 2-216 15</inkml:trace>
  <inkml:trace contextRef="#ctx0" brushRef="#br0" timeOffset="89816.38">12227 6214 594 0,'0'0'278'15,"0"0"-250"-15,0 0 6 16,0 0 48-16,0 0-24 16,0 0-1-16,24-52-51 15,-13 20-4-15,-4-4 47 16,-3-3-43-16,-2 1 2 16,-2-1-3-16,0 5 3 15,0 3-8-15,0 9 4 16,0 10 7-16,0 7 38 15,0 5-43-15,0 0 4 16,0 0-10-16,0 0-10 0,-2 0 10 16,2 12 0-16,0 2 4 15,0 2-20-15,0-3 7 16,10-3-13-16,2-2 8 16,5-2-26-16,0-4 22 15,1 2 12-15,-3-4-38 16,-3 2 26-16,-3 0-25 15,-3-2 31-15,-2 4 6 16,1 0-11-16,0 0 14 16,-1 4 2-16,-2 4 1 15,3 0 28-15,-3 5-13 0,0-2 9 16,0-1 0 0,0-3-17-16,3-3 2 15,2-1-8-15,0-4 8 0,3-1 17 16,4-2-26-1,1 0 8-15,4 0 4 0,0-2-2 16,1-13-10-16,1-2 0 16,-4-5 10-16,-1 0-24 15,-3-3-3-15,-3 2 17 16,-4-1-15-16,-4 3 10 16,-2 8 5-16,0 6 0 15,0 5 3-15,0 2 24 16,0 0-27-16,0 0-1 15,-6 18-12-15,-6 7 11 16,6-1 2 0,6-1 0-16,0 2 5 0,0-6-5 15,16-1 0-15,7-1 0 0,11-10 2 32,0-2 9-32,2-5-13 0,-1 0 2 0,-4-24-20 15,-2-7 19-15,-2-7-36 16,-4-4 10-16,-6 0 26 15,-3-2-14-15,-5 2 15 16,-5 3 13-16,-2 4 9 16,0 4 45-16,-2 7-21 15,0 8 1-15,0 6 3 16,0 6-48-16,2 4 23 16,-2 0-25-16,0 0 4 0,5 0-24 15,-1 25 13-15,3 12 7 16,2 14 15-16,-7 11-4 15,-2 13-5-15,0 10-6 16,0 9 10-16,0 7-3 16,-2 3-7-16,0-2 0 15,2-7-3-15,0-13-2 16,0-20-5-16,0-24-27 16,0-22-54-16,9-16-14 15,4-8-92-15,0-36-92 16</inkml:trace>
  <inkml:trace contextRef="#ctx0" brushRef="#br0" timeOffset="91078.4">13016 5900 471 0,'0'0'326'0,"0"0"-198"15,0 0-57-15,0 0-25 16,0 0-37-16,0 0-6 15,118-113-3-15,-101 113 0 16,-5 9-17-16,-5 16 17 16,-7 3 0-16,0 0 18 15,0 0-15-15,-17-1 31 16,-2-4-8-16,-6 0-18 16,5-8 23-16,3-4-27 0,3-6-4 15,7-3 0 1,5-2-17-16,2 0 17 0,0 0 0 15,0-9-20-15,17-12-34 16,8-2-28-16,2-1 57 16,2 2 12-16,-2 3-18 15,-2 3 30-15,-6 4 1 16,-5 1 0-16,-3 6 0 16,-2 1 1-16,-7 4-1 15,3 0 5-15,-3 0-5 16,0 0 0-16,5 18 5 15,-3 5 2-15,2 0 29 0,4 2-31 16,-4-6 9-16,5-1 1 16,5-1-7-16,-1-6 8 15,1-1-4 1,5-5-9-16,-6-5 21 0,1 0-20 16,-7 0 8-16,-3-17 5 15,1-6-10-15,-7-5-4 16,2-2-3-16,-2 0-16 15,0-2 6-15,-2 6 2 16,-14-1 8-16,0 5-1 16,-1 6 12-16,-5 6-2 15,-3 7-3-15,2 3 1 16,2 0 2-16,-2 15-8 0,5 7-1 16,3 7 0-16,4 0 11 15,6 1-14-15,5-2 3 16,0-2 0-16,5-6-7 15,14-6 12-15,4-3-5 16,2-7 0-16,-1-4-6 16,0 0 5-16,1-3 1 15,0-14-21-15,-1-4 21 16,1 1-55-16,-6 0 7 16,0 0 27-16,0 6 4 15,-1 2 11-15,3 6 6 16,-4 6 0-16,-3 0-1 15,-1 2 6-15,-1 18-5 16,-4 6 0-16,1 2 14 16,-3-2-13-16,2 1-1 0,-4-6 1 15,-2-2 14-15,-2-5-10 16,0-4 15-16,0-7 10 16,0-3-27-16,0 0 35 15,0 0 5-15,0 0-15 16,2-2 33-16,5-17-58 15,2-9 7-15,7-3-10 16,4-1 9-16,2-4-10 16,4-3 1-16,3 1 0 15,5 1-9-15,-3 5-11 16,-4 9 20-16,-13 11-4 16,-6 9 0-16,-8 3-6 15,0 0-1-15,0 3 2 0,0 9-6 16,0 2 18-16,0-5-3 15,-6-6 0-15,2 0 6 16,-4-3-7-16,0 0 2 16,-3 0 1-16,1 0 21 15,2 0-14-15,1 0-9 16,5 0 6-16,2-3 2 16,0 2 22-16,0-1-3 15,0 0-9-15,0 0 12 16,0 2-23-16,0 0-4 15,0 0-3-15,0 6-29 0,9 20 27 16,1 12 2 0,2 6 0-16,-3 4 3 0,-1-2 1 15,2-4-4-15,-4-3 0 16,1-7 10-16,-3-10-26 16,1-9 9-16,0-6-65 15,-3-7-31-15,2 0-76 16,1-22-240-16</inkml:trace>
  <inkml:trace contextRef="#ctx0" brushRef="#br0" timeOffset="91251.4">13840 5935 257 0,'0'0'789'0,"0"0"-634"16,0 0-114-1,0 0 45-15,0 0-63 0,0 0 4 16,79-23-27-16,-37 11-11 15,-5 5 10-15,1 0-47 16,-5-2-63-16,-6 6-93 16,-2-4-239-16</inkml:trace>
  <inkml:trace contextRef="#ctx0" brushRef="#br0" timeOffset="92073.29">14202 5907 6 0,'0'0'550'0,"0"0"-414"16,0 0-113-16,0 0 10 0,0 0-20 16,0 0 47-16,2 6-13 15,13-6-37-15,-1 0 32 16,-1-13-7-16,-4-1-9 16,2 2 27-16,-2-3-35 15,-5 1 7-15,-2 0-18 16,-2 2 2-16,0 2 4 15,0 2-13-15,0 3 3 16,-4 0 1-16,-7 5 1 16,-5 0-5-16,3 0 0 15,-5 0 13-15,5 12 5 16,-3 2-9-16,5 4-5 16,2 4 36-16,5 0-39 0,4-1 12 15,0 2-5-15,0 0 4 16,11-6 2-16,14-2-14 15,6-8 0-15,4-4 1 16,1-3-1-16,-1 0 0 16,2-10-16-16,-2-13-40 15,1 0 4-15,-3-4-24 16,0 3-6-16,-6 0 69 16,-2 4-1-16,-6 0 14 15,-5 4 0-15,-7 4 9 16,-5 0 12-16,-2 2 11 15,0 1-5-15,0 4 29 0,-4 1-56 16,-9 2 15-16,-1 0-7 16,1 0-1-16,1 2 4 15,1 0-11-15,5 0 0 16,-4 0-10-16,4 10 12 16,-1 7-2-16,3 4 0 15,4 1 0-15,0 4 19 16,0 0-19-16,13-5 3 15,7-2 13-15,1-8-3 16,2-7-13-16,2-4 4 16,0 0 3-16,0-20 16 15,-5-6-23-15,-5-6 0 16,1-3 2-16,-5-2 3 0,-2-4-5 16,-3-1 0-1,-1-3-2-15,-3 6-7 0,1 7 9 16,-1 7 0-1,-2 11 14-15,0 10-12 0,0 1 34 16,0 3-31-16,0 0 9 16,0 5-26-16,0 19 12 15,2 13 0-15,0 4-4 16,2 7 8-16,1 5-4 16,-3 3 0-16,0-3-13 15,-2 0 0-15,0-7-128 16,0-13-209-16</inkml:trace>
  <inkml:trace contextRef="#ctx0" brushRef="#br0" timeOffset="92910.7">15472 5453 594 0,'0'0'191'0,"0"0"-56"16,0 0-17-16,0 0-43 16,0 0-41-16,0 0-11 15,13-32-23-15,-13 64 0 16,0 21 36-16,0 19 2 0,-24 23 40 15,-8 14-53 1,-7 21-11-16,-9 6 24 0,2 2-29 16,1-8-9-16,16-14 0 15,16-16-46-15,9-7-10 16,-10-10-175-16,-1-24-318 16</inkml:trace>
  <inkml:trace contextRef="#ctx0" brushRef="#br0" timeOffset="94137.33">15487 5951 92 0,'0'0'522'15,"0"0"-325"-15,0 0-77 16,0 0-9-16,0 0-65 15,0 0-3-15,17-104 25 16,-11 99-60-16,-2 0 25 16,-2 3-21-16,1 2-1 15,1 0-16-15,6 0 5 16,0 10 0-16,-1 12-12 16,3 6 17-16,-8 6-5 15,0 7 0-15,-1-2 6 16,-1-2-1-16,0-9-5 15,0-10 0-15,0-9-4 16,6-9 13-16,5 0-9 0,5-23 9 16,6-16 0-16,2-7-11 15,-3 2 2-15,-3 0-13 16,-2 4 3-16,-2 6-10 16,1 2 20-16,-1 3 0 15,1 4 5-15,-1 6-1 16,-3 8 3-16,-3 3-7 15,-1 5 10-15,-5 3-3 16,2 0-7-16,2 0 0 16,-2 13 3-16,3 8 5 15,-1-1-8-15,0 6 0 16,-4-1 6-16,1 3 5 0,-1-4-11 16,0-2 0-16,1-2 4 15,0-7 0-15,-1-6-4 16,3-5 0-16,3-2-1 15,6 0-3-15,4 0 0 16,7-20 4-16,2-4-10 16,2-3-1-16,-4 1-7 15,-2-1 17-15,-7 3-12 16,-3 5 11-16,-4 6 1 16,-2 6 1-16,-2 0 0 15,-5 5-3-15,0 2 3 16,-2 0-1-16,0 4-2 15,0 16 6-15,0 6-3 16,2-2 0-16,10-2 5 0,3-2 11 16,3-2-12-1,0-4-4-15,-4-5 0 0,-6-4 13 16,-4-5-13-16,-4 0 0 16,0 0 2-16,0 0 23 15,0-17-25-15,-2-10-2 16,-6-4-3-16,-4-6-17 15,-3-1 19-15,-3 1-2 16,0 10 5-16,0 9-5 16,3 13 9-16,3 5-4 15,4 0 0-15,1 17-6 16,5 9 6-16,2 1 0 16,0 4 3-16,15-2 0 0,14-4 3 15,7-3-6-15,9-8 0 16,3-8 6-16,4-6-6 15,-1 0 0-15,-2-2 1 16,-4-19-11-16,-8-8 10 16,-5-5-12-16,-8-5 9 15,-5 0-29-15,-9-3 29 16,-3 0 3-16,-7 1 0 16,0 4 17-16,0 8-15 15,0 7 17-15,0 8 16 0,0 7-32 16,0 7 22-1,0 0-25-15,0 0 1 0,0 0-17 16,-4 5 11 0,-9 19 5-16,-4 5 0 0,-1 6-2 15,1 7-1-15,1 6 3 16,5 5 0-16,5 1-2 16,6-1 7-16,0-2-5 15,0-7 0-15,17-8 4 16,8-8-6-16,1-13 2 15,6-11 0-15,1-4-14 16,-4-4-9-16,-2-22-29 16,-7-6-117-16,-9-5-156 15,-7-5-308-15</inkml:trace>
  <inkml:trace contextRef="#ctx0" brushRef="#br0" timeOffset="94294.18">16638 5677 321 0,'0'0'419'15,"0"0"-271"-15,0 0-141 16,0 0 39-16,0 0 42 16,0 0-59-16,76-6-3 15,-43-2-26-15,-1-1-41 16,-8 1-19-16,-2 1-116 16,-8-5-261-16</inkml:trace>
  <inkml:trace contextRef="#ctx0" brushRef="#br0" timeOffset="95461.09">17182 5932 98 0,'0'0'497'0,"0"0"-413"16,0 0 5-16,0 0-37 16,0 0-51-16,0 0 59 15,0 0-4-15,33-153-17 16,-33 119 27-16,0-2-36 15,0 0 15-15,-11 5 15 0,0 6-48 16,2 7 33 0,3 5-5-16,6 11-34 0,-3 2 14 15,1 0-20-15,-2 19-2 16,2 7-13-16,-1 4 6 16,3-4-1-16,0-4-16 15,3-7-16-15,12-2 40 16,5-7-36-16,0-4 8 15,0-2 2-15,5 0-37 16,-1-17 11-16,2-5-27 16,-1-2-13-16,-5 3 93 15,-7 4 1-15,-5 7 10 16,-6 5 85-16,-2 5-36 0,0 0-8 16,0 0-51-16,0 5 14 15,0 13 18-15,0 7-7 16,0 0 2-16,0 4-8 15,0-3-3-15,0 0-16 16,0-4 0-16,0-4 3 16,0-6 4-16,9-3-5 15,1-4-2-15,11-5 5 16,-1 0 10-16,7 0-15 16,4-10 0-16,-2-8-14 15,-3 0 11-15,1-4-42 16,-4 0 7-16,-5 0 24 15,-7 4-7-15,-7 5 21 16,-2 6 10-16,-2 7-4 0,0 0 30 16,0 0-36-16,0 6 0 15,0 13-12-15,0 6 18 16,0 1-6-16,7-3 0 16,19-3 3-16,3-5-1 15,7-4-2-15,0-2 0 16,-2-6-1-16,-5-3 5 15,-2 0-7-15,-6-17 3 16,4-13-42-16,-5-7 19 16,-2-2-42-16,-7-7 53 15,-6-5 2-15,-5 0 20 16,0-4 11-16,0 9 33 16,0 10 7-16,0 14 50 0,0 10-66 15,0 9-2-15,0 3-22 16,0 0-15-16,0 0-12 15,0 25 2-15,0 17 4 16,0 16 8-16,0 12 0 16,0 11-8-16,-7 7 0 15,-7 0 12-15,1 0-12 16,2 1 0-16,2-5 3 16,5-10-20-16,4-9-19 15,0-12-24-15,0-17-51 16,6-18-116-16,12-18-252 15</inkml:trace>
  <inkml:trace contextRef="#ctx0" brushRef="#br0" timeOffset="96214.38">17924 5750 458 0,'0'0'386'0,"0"0"-268"15,0 0-37-15,0 0 5 16,0 0-65-16,0 0-10 16,132-144-11-16,-86 134 14 15,-5 5-15-15,-12 2 1 16,-7 3 0-16,-9 0-8 0,-4 0 8 16,-5 0-8-16,-1 15 2 15,-3 4 8-15,0 5-2 16,0 5 3-16,-11-1 3 15,-5-2 21-15,5 2-23 16,4-4 7-16,5-4 1 16,2-2 1-16,0-4-8 15,18-5-5-15,8-4 5 16,8-5 14-16,2 0-15 16,-2-2-4-16,-1-15 0 15,-4-4-14-15,-5-5 11 16,-2-2-18-16,-8-1-3 15,-7 2 10-15,-5 5 7 16,-2 1 7-16,0 8-1 0,0 3 5 16,-5 8-4-16,-13 2 0 15,-4 0 3-15,-6 3 6 16,-1 11 1-16,0 1-6 16,6-5 12-16,9-3-7 15,8-5 9-15,6-2-18 16,0 0 5-16,0 0 38 15,22-7-29-15,9-12-11 16,5-1-3-16,-3 3 2 16,0 3-11-16,-3 6 9 15,-4 5 0-15,1 3-21 0,0 0 14 16,-2 11 5 0,0 4-5-16,-8 6 7 15,-5-1-8-15,-6 1 8 16,-6 3 0-16,0-2-4 0,0-1 9 15,-6-5-5-15,-8-4 10 16,7-5-2-16,5-2 20 16,2-5-10-16,0 0 5 15,0-17 38-15,4-18-58 16,21-9-3-16,2-1 0 16,4-1-7-16,0 5-3 15,-7 4-25-15,-1 7-37 0,-3 12 12 16,-9 11-202-1,-2 7-200-15</inkml:trace>
  <inkml:trace contextRef="#ctx0" brushRef="#br0" timeOffset="97376.36">18932 5402 482 0,'0'0'188'0,"0"0"-2"0,0 0-84 16,0 0-20-16,0 0-27 15,0 0-50-15,7-7 14 16,-5 33-12-16,-2 6 1 16,0 7 43-16,0 7-47 15,0 2 12-15,0-2-16 16,0 0 12-16,0-5-9 16,0-7-3-16,0-10-12 15,0-5 9-15,0-10-56 16,-7-5 27-16,-9-4 3 15,-1 0-1-15,-1-2 26 16,-1-16-3-16,6-4 7 16,7-2 44-16,4-2-3 0,2 0 40 15,0 3-19-15,15 5-32 16,7 2 26-16,3 4-53 16,4 3-1-16,0 2 8 15,5 7-2-15,1 0-8 16,-2 0 0-16,1 0 0 15,-5 0-9-15,-5 0 9 16,-1 0 0-16,-8 0-13 16,-6 0 15-16,-4 0-6 15,-1 0 4-15,-4 0 0 16,0 0-16-16,0-3 15 16,0-9 1-16,0-3-14 0,-9 1 4 15,-4 4 10-15,2 3 0 16,1 3 2-16,4 1 12 15,4 2-14-15,0 1 0 16,-1 0-2-16,-1 0 8 16,0 13-7-16,0 10 1 15,4 4 0-15,0 2 1 16,0-1-1-16,4-5 0 16,13-4-8-16,8-7 3 15,0-4-17-15,4-5-45 0,2-3-75 16,0 0-16-1,-2-3-102-15,-2-13-56 0,-8 0 126 16,-1 0 190-16,-2-1 52 16,-7 4 174-16,-2 1-22 15,-1 0-18-15,-4-1-93 16,-2 5-14-16,0-2 17 16,0 2-51-16,-2 1-5 15,-15 2-21-15,-4 3-16 16,-1 2 27-16,-3 0-30 15,4 0 0-15,2 5 5 16,6 9 2-16,2 3-7 16,2 7 0-16,0 1 3 15,5 1-5-15,4-4 2 16,0-4 0-16,0-7-11 16,20-8 6-16,4-3 5 0,3-3 0 15,-2-23 3-15,0-6-3 16,-4-5 0-16,-5-3 0 15,-5-3-6-15,-2-3 7 16,-4 0-1-16,-1 4 0 16,-2 3 3-16,1 10-5 15,-3 8 2-15,0 12 0 16,0 7 17-16,0 2-17 16,0 2-2-16,0 24 1 15,0 10 1-15,0 7 0 16,0 8 0-16,4 2 0 15,9 3-4-15,1-3 7 16,-1-2-6-16,-6-10-62 0,-5-10-185 16,-2-13-293-16</inkml:trace>
  <inkml:trace contextRef="#ctx0" brushRef="#br0" timeOffset="98680.04">10788 7209 173 0,'0'0'145'0,"0"0"26"16,0 0-50-16,0 0-42 0,0 0 56 16,0 0-72-16,0 0 13 15,2-87-10-15,-2 83-13 16,0 1 26-16,0 3-48 16,0 0-9-16,0 0-6 15,0 0-16-15,-8 21 0 16,-7 14-1-16,-1 5 9 15,7-1-14-15,7 2 6 16,2-9 0-16,0-6-8 16,0-8 17-16,15-6-9 15,1-8 0-15,1-4 7 16,1 0 6-16,1-16-12 16,-4-16-1-16,-1-10 1 0,-8-6 0 15,-6-2-1-15,0 1 0 16,-4 7 2-16,-14 7-9 15,-1 8 8-15,4 13-1 16,7 8 13-16,2 4 1 16,4 2-15-16,2 8 1 15,0 21-12-15,0 10 2 16,14 4 10-16,15-5 0 16,7-6-2-16,1-10 2 15,4-6 0-15,-5-10 0 0,-5-6 3 16,0 0-1-1,-2-20-2-15,2-16 0 0,-4-4 0 16,-3-7-17-16,-6 1 16 16,-7 4-2-16,-4 4 3 15,-2 10-4-15,-5 6 6 16,0 12-2-16,0 4 17 16,0 4-10-16,0 2-5 15,2 0-2-15,-2 20-3 16,2 18 1-16,-2 16 4 15,0 14 3-15,0 11 10 16,0 2 0-16,0-2-15 16,-4-5 0-16,-3-4 1 15,2-6-5-15,0-5 4 16,3-13-48-16,0-11-26 0,0-10-124 16,2-18-34-1,-4-7-232-15</inkml:trace>
  <inkml:trace contextRef="#ctx0" brushRef="#br0" timeOffset="98956.89">11159 7197 441 0,'0'0'207'0,"0"0"-109"16,0 0 9-16,0 0-40 15,0 0-41-15,0 0 19 16,165-120-43-16,-136 120 10 0,-5 11-12 15,-4 14 12 1,-6 3-12-16,-8 4 11 0,-6-1 3 16,0 0 37-1,-6-3-39-15,-19-4 20 0,0-6-14 16,4-7-9-16,5-4-18 16,7-7-2-16,5 0-56 15,4-18-1-15,0-14-217 16,0-8-347-16</inkml:trace>
  <inkml:trace contextRef="#ctx0" brushRef="#br0" timeOffset="99242.72">11687 6791 745 0,'0'0'183'0,"0"0"-96"16,0 0-28-16,0 0-56 15,0 0 17-15,0 0-20 16,0-3 12-16,6 27 3 16,-1 11-12-16,-3 6 17 15,-2 7 15-15,0 4-31 16,0 2 11-16,0 0-15 16,0-4 6-16,0-6-2 15,0-12-4-15,0-9-4 16,0-7-9-16,0-7-102 15,0-4 7-15,-4-5-72 0,-16 0-11 16,-9-2-115-16,-2-15 12 16</inkml:trace>
  <inkml:trace contextRef="#ctx0" brushRef="#br0" timeOffset="100240.39">11525 7164 280 0,'0'0'296'0,"0"0"-94"16,0 0-18-16,0 0-132 15,0 0-26-15,0 0-7 16,175-98-9-16,-124 91-5 15,-3 2-5-15,-11 3 0 16,-10 2 1-16,-12 0-1 16,-3 0 0-16,-8 0 0 15,-1 0-6-15,-1 0 6 16,0 0 1-16,2 14 9 0,1 2 24 16,2 5-28-16,-1 0-6 15,3 1 0-15,-2-2 9 16,4-1-9-16,0-7 0 15,-2-2 3-15,3-5 3 16,0-5 0-16,2 0-6 16,1 0 9-16,4-5 6 15,0-15-15-15,6-4 0 16,-3-5 4-16,3 1-14 16,-1-1 10-16,-6 2-14 15,-2 5 14-15,-3 5-19 16,-9 6 19-16,1 5 0 0,-1 2 3 15,-4 4-8 1,5 0 5-16,0 0-2 0,1 18 2 16,3 6 2-16,-3 4 20 15,2 2-14-15,0 2-2 16,1-1 22-16,3-6-25 16,-2-4 4-16,3-8 7 15,1-6-3-15,5-7 4 16,-2 0 7-16,3-2-21 15,0-18 29-15,-2-6-29 16,-7-4-1-16,0-5 0 16,-4 1-30-16,-5-1 20 15,-2 0-16-15,0 5 16 16,0 8 0-16,-13 8 10 16,-7 8 0-16,-5 6 0 0,0 0 2 15,2 6-2-15,-2 11 0 16,7 2 4-16,5 1 0 15,5-1-4-15,4-5 0 16,4 1 0-16,0-3 16 16,0-2-16-16,16-2 1 15,1-4 8-15,4-1 3 16,1-3-12-16,-2 0 0 16,0-3-1-16,-2-9 3 15,0-2-2-15,-2 3 0 0,-3-2 1 16,0 5-9-1,3 6 8-15,0 2 0 0,-1 0-2 16,3 0-4-16,-3 4 6 16,-1 9 0-16,-3 1 1 15,-7 1-1-15,-2 2 3 16,-2-4-3-16,0-3 0 16,0-4 8-16,0-4-9 15,0-2 1-15,0 0 0 16,0 0 26-16,0-4-26 15,0-12 9-15,6-8-9 16,0 2 1-16,3-2-2 16,4 2 1-16,-2 5 0 15,4 2 1-15,2 7 9 16,0 5-10-16,3 3 0 0,3 0 8 16,1 19-10-1,-4 11 2-15,-2 5 0 0,-7 0-5 16,-5-4 5-16,-6-7-14 15,0-9-18-15,0-7-103 16,-2-8-70-16,-17 0-302 16</inkml:trace>
  <inkml:trace contextRef="#ctx0" brushRef="#br0" timeOffset="100392.3">12395 6743 551 0,'0'0'288'0,"0"0"-245"16,0 0-43-16,0 0-166 16,0 0 98-16,0 0-65 15,108 64-226-15</inkml:trace>
  <inkml:trace contextRef="#ctx0" brushRef="#br0" timeOffset="101041.87">13080 7011 455 0,'0'0'173'16,"0"0"-122"-16,0 0 1 16,0 0-22-16,0 0-15 0,0 0 35 15,-6-71-33-15,-12 65 14 16,-3 4 2-16,-3 2-31 15,2 0 30-15,-1 6-32 16,6 16 9-16,-1 6-6 16,9 6 0-16,9 1-3 15,0-4 0-15,0-6 4 16,0-11-11-16,7-10 7 16,1-4 0-16,1 0 25 15,5-18-25-15,-1-13 6 16,1-1-6-16,1 2-5 15,-1 4-1-15,1 4-11 0,3 3 13 16,-3 6-10-16,3 5 27 16,1 4-13-16,-2 4 32 15,5 0-29-15,5 0 55 16,2 10-9-16,-2 5-31 16,-3-3 15-16,-6-1-28 15,-5-5-5-15,-3-2 0 16,-6-4 13-16,3 0-3 15,-1 0-8-15,1-12 1 16,2-12 12-16,-2-5-15 16,-3 3-4-16,-4-6 3 15,0 1-40-15,0-1 37 16,0-1-19-16,0 4 23 0,0 4 21 16,0 9-13-1,0 6 28-15,0 5 12 0,0 5-20 16,0 0 23-16,2 0-51 15,2 3 1-15,4 27-19 16,5 12 28-16,5 11-10 16,-1 2 0-16,4 1 15 15,-3 1-34-15,-3-4 18 16,-6-7-104-16,2-13-83 16,0-15-363-16</inkml:trace>
  <inkml:trace contextRef="#ctx0" brushRef="#br0" timeOffset="101173.4">13894 6984 486 0,'0'0'586'0,"0"0"-518"0,0 0-65 16,0 0-6-16,0 0-179 16,0 0-234-16</inkml:trace>
  <inkml:trace contextRef="#ctx0" brushRef="#br0" timeOffset="104425.3">20299 5692 101 0,'0'0'96'0,"0"-1"-17"16,0-3-19-16,0-1 23 16,0 1-21-16,-5 1-23 15,-15-1 19-15,-7 1-57 16,-9 3 9-16,1 0 2 15,-4 0 13-15,6 0 30 16,8 0-4-16,8 0 5 16,11 0 20-16,6 0-48 15,0 0 9-15,2 0-9 0,29 0-20 16,15 0 51 0,17-9-18-16,4-5-29 15,4-2-12-15,-6-3-5 0,-3 1 2 16,-8 2-37-16,-14-1 27 15,-9 3-3-15,-7-6 16 16,-7 8 0-16,-9-5-2 16,-6 3 17-16,-2-1-19 15,0 1 4-15,-10 3 0 16,-4 5-4-16,5 2 24 16,7 4-20-16,2 0 6 15,0 0 7-15,11 2-26 16,20 24-9-16,4 14 22 15,-1 12-6-15,-10 6 14 0,-17 5-8 16,-7 2 0 0,-15-7-9-16,-25-7-2 0,-3-5 6 15,5-12 5-15,14-8-3 16,19-20-34-16,5-6-206 16,44-36-405-16</inkml:trace>
  <inkml:trace contextRef="#ctx0" brushRef="#br0" timeOffset="107756.12">22037 5421 106 0,'0'0'78'15,"0"0"43"-15,0 0 33 16,0 0 8-16,0 0-27 16,0 0-18-16,-13-132 13 15,10 125-36-15,3 3-22 16,0 1 10-16,0 3-53 15,0 0-23-15,0 0-6 16,0 4-5-16,0 22-10 16,0 13 13-16,0 9 2 15,0 4 16-15,0-4-16 16,0-3 0-16,0-9-1 16,0-10 5-16,0-8-4 0,0-13 0 15,0-3 7-15,0-2-3 16,0 0-4-16,0-24 0 15,12-12 21-15,5-6-18 16,3-1-3-16,-1 2 0 16,0 3 7-16,1 8-15 15,3 6 8-15,-2 6 0 16,0 6-16-16,-5 8 8 16,-1 4 4-16,1 0-2 15,-3 10 7-15,1 16-13 16,-1 9 12-16,-2 3 0 0,-2 1-5 15,-2-5 6-15,-1-10-1 16,-1-8 0-16,-3-8 13 16,0-4-17-16,-2-4 4 15,2 0 0-15,10-4 10 16,3-22 1-16,10-11-7 16,4-10-4-16,0 1-22 15,0 0 11-15,-2 6-4 16,-7 7 15-16,-1 9-16 15,-5 9 18-15,-5 7-2 16,0 8 2-16,-3 0 9 16,2 0-21-16,0 22 10 0,1 7 0 15,0 4 3 1,-2 0 8-16,-3 0-11 0,0-5 0 16,3-5 8-16,-3-8-7 15,-2-3-1-15,2-7 0 16,-2-2-4-16,2-3 7 15,5 0-3-15,7 0 7 16,7-14 1-16,9-10-16 16,-1-4 6-16,3-4-30 15,-3-1 25-15,-5 1-47 16,-3 5 53-16,-7 6-3 16,-5 7 8-16,-7 7-6 15,0 4 2-15,-2 3 0 16,4 0-5-16,-2 14-16 15,2 17 12-15,-1 3 9 0,1 0 7 16,-1 0 21-16,2-4-28 16,-3-7 0-16,1-8 1 15,-1-5 5-15,-2-3-6 16,-2-7 0-16,2 0 6 16,10 0 3-16,5-7-6 15,12-15 7-15,9-2 0 16,3-2-5-16,3 6-5 15,3 6 0-15,-3 3-19 16,1 11 9-16,-3 0 5 16,-6 3 5-16,-11 16-13 15,-11 4 4-15,-14 3 8 16,0 0 0-16,-14 1-15 0,-9-4 11 16,-1-5 5-16,2-4 0 15,6-6 10-15,3-4 1 16,6-2-8-16,5-2 7 15,2 0-4-15,0 0 21 16,13-22-8-16,14-8-7 16,8-4-12-16,1 2-16 15,-3 2 12-15,-2-2-7 16,-6 0 0-16,-2 1 1 16,-6 1 10-16,-5 6 0 15,-6 8-7-15,-6 8 13 16,0 8-6-16,-15 0 0 15,-16 10-39-15,0 10 34 0,4 1-16 16,15 1 7-16,12-5 13 16,0 4-70-16,16 1 26 15,17 2 24-15,9 1 21 16,4 4 24-16,-2 0-24 16,-7-3 1-16,-8-3-3 15,-10-2 9-15,-15-7-7 16,-4-2 0-16,0-4 2 15,-15 1 21-15,-14-1-6 16,-8 1-7-16,2-4 0 16,6-5-5-16,7 0-5 0,10 0 2 15,12-19 6 1,0-13 11-16,19-7-19 0,20-1-35 16,7-2 25-16,0 1-21 15,-1 0 31-15,-5-2-2 16,-7 6 4-16,-6 4-4 15,-7 11 2-15,-7 6 0 16,-6 8-3-16,-5 7 6 16,-2-2-3-16,0 3 0 15,0 0 4-15,0 0-18 16,0 14 4-16,2 12 10 16,-2 6 10-16,0 7-4 15,5 1 14-15,0-1-9 16,1 0-5-16,-1-9 12 15,1-6-18-15,-2-8 0 0,-1-7 5 16,2-6 1-16,-1-3-6 16,5 0 16-16,5-22-6 15,3-5 29-15,3 1-39 16,-2-3-19-16,0 3 15 16,2 0-31-16,-3 5 31 15,0 3-2-15,0 9 6 16,-1 2 5-16,-3 7 3 15,1 0 8-15,-1 2-13 16,-7 21 5-16,-1 3-8 16,-5 1 8-16,0 2-6 15,0-5 28-15,0-8-30 0,0-6 0 16,0-5 0 0,0-5 8-16,0 0-8 0,0 0 9 15,3-7-7-15,3-15 29 16,9-7-31-16,1-5-28 15,5 1 26-15,0 1-44 16,2 3 28-16,-3 10 12 16,0 4 6-16,-4 10 18 15,-3 5-12-15,1 0 7 16,-2 17-13-16,2 13 11 16,4 5-11-16,-2-1 0 15,-1-2 10-15,-3-8-22 0,1-6-25 16,-5-6-89-16,4-10-95 15,-3-2-97 1,-1 0 197-16,4-14 48 0,1-9 13 16,1-3 28-1,-1-4 32-15,-5-2 14 0,-3 0 51 16,-5 2 34-16,0 4 8 16,0 6 27-16,-2 6-35 15,-11 4 22-15,-3 8-52 16,-2 2-35-16,-4 0-12 15,3 22-13-15,2 4-2 16,5 1-6-16,8-3 11 16,2-5-2-16,2-7-10 15,0-1 0-15,10-5-2 0,7-1 11 16,3 2-9-16,-3-2 0 16,2 7-13-1,-1 5 7-15,1 5-11 0,6 4 17 16,-2 1-10-16,-4 5 9 15,-5-1 1-15,-10-1 0 16,-4 2 1-16,0-4 17 16,-18-2-11-16,-8-6 16 15,1-8 30-15,-1-8-14 16,-1-4 39-16,0 0-5 16,4-21-34-16,6-13 32 15,7-7-44-15,10-5-3 16,0-2-8-16,10-3-11 15,9 4-10-15,-2-1-3 0,-11 2-41 16,-6 2 26-16,-2-1-73 16,-34-4-158-16,-17-9-241 15</inkml:trace>
  <inkml:trace contextRef="#ctx0" brushRef="#br0" timeOffset="107923.02">23836 4712 992 0,'0'0'196'16,"0"0"-157"-16,0 0-27 15,0 0-12-15,0 0-2 0,0 0-130 16,-173 56-143-16,103-37-395 16</inkml:trace>
  <inkml:trace contextRef="#ctx0" brushRef="#br0" timeOffset="108042.95">23067 5000 505 0,'0'0'0'16</inkml:trace>
  <inkml:trace contextRef="#ctx0" brushRef="#br0" timeOffset="108762.29">25069 4965 401 0,'0'0'194'15,"0"0"0"-15,0 0-56 16,0 0-27-16,0 0 7 16,0 0-65-16,-23-70-9 15,23 70-44-15,0 12-7 16,18 26 0-16,9 14 6 15,2 10 1-15,3 3 13 16,-1-12-2-16,-8-10-11 16,-4-16 0-16,-11-10 6 15,-3-14-4-15,2-3 2 0,0-11-4 16,5-28 80 0,5-12-42-16,-2-11-16 0,1-5-14 15,-1 5-4-15,-1 0 9 16,-1 12-13-16,-4 10 0 15,0 9-2-15,-3 14-34 16,11 14-3-16,4 3-26 16,8 6-89-16,4 18-157 15,6 0-145-15</inkml:trace>
  <inkml:trace contextRef="#ctx0" brushRef="#br0" timeOffset="110111.76">25784 4957 462 0,'0'0'190'0,"0"0"-94"0,0 0-68 15,0 0 1-15,0 0 4 16,0 0-27-16,0-2 8 16,0 2-1-16,0 0 4 15,0-5 61-15,0 2-26 16,0-5 1-16,0-1-32 15,-2 0-12-15,-7-3-9 16,0-1 0-16,-5 3 3 16,1 3-8-16,0 0 5 0,-3 7 0 15,0 0-1 1,1 0-7-16,1 0 8 0,1 12 0 16,0 11-3-16,0 5-16 15,0 2 20-15,1 2-1 16,5-2 0-16,3-11-2 15,2-4-1-15,2-9-20 16,0-6-33-16,0 0 41 16,15-10 2-16,5-10 13 15,5 3 1-15,2 0 9 16,4 5-12-16,5 2 2 16,1 4 0-16,1 4-3 15,-4 0 3-15,-8 0 0 16,1 0-5-16,-9-4 12 15,0-2-7-15,-2-8 0 0,-3-7 1 16,0-2 7-16,-6-6-8 16,-1-3 0-16,-3-2 4 15,-3-2 12-15,0 0-14 16,0 0 11-16,0 6-9 16,0 8 40-16,-3 6-27 15,3 10 11-15,0 3 21 16,-2 5-34-16,2 0 12 15,0 0-27-15,0 0 2 16,0 5-17-16,0 16-1 16,0 12 16-16,0 7-2 15,0 6 14-15,0 2-12 16,0 5 0-16,0-2 0 16,0 0 0-16,2-10 3 0,10-6-3 15,1-12 0-15,-2-8 15 16,1-7-18-16,-2-6 3 15,2-2 0-15,1-2-4 16,0-24 4-16,1-10 0 16,1-6 0-16,1-2-25 15,-3 6 20-15,3 3 5 16,-5 13 0-16,-5 8-3 16,2 9 3-16,-6 2 0 15,0 3 0-15,3 0-9 0,-3 17 6 16,2 8-15-16,-2 4 18 15,2 3 10 1,2 3-5-16,-2-6 3 0,3 0 4 16,-3-4 0-16,2-4-6 15,-1-9-6-15,-2-3 0 16,-3-7 6-16,2-2-4 16,2 0-2-16,5-4 0 15,2-18 5-15,7-6-18 16,5-6 8-16,1 2-9 15,-2 2-2-15,0 4 6 16,-6 5 10-16,-5 6-1 16,-2 6 11-16,-3 4 17 0,-4 2 0 15,4 3-21-15,2 0 22 16,1 3-28-16,5 12 0 16,-1 7-2-16,-2 2 10 15,-2 2-9-15,2-3 1 16,-2-7 0-16,-2-2 2 15,4-6 0-15,0-4-2 16,0-4 0-16,2 0 14 16,4 0-9-16,-2-7-5 15,3-10-10-15,-3-3 2 16,3-6-35-16,-3-5-1 16,1 4 15-16,-5-4-23 15,-1 2 37-15,-8 2-1 16,0-1 16-16,-2 5-7 0,0 0 12 15,0 3-5-15,-2 5 0 16,-8 8 11-16,0 1-15 16,-1 6 4-16,-1 0 0 15,-1 4-17-15,1 22 16 16,4 12 1-16,5 9 15 16,3 6-14-16,0-2 44 15,27-3-35-15,7-6-7 16,3-12 20-16,4-12-20 15,-3-8-6-15,-7-10-15 16,-6 0-127-16,-10-18-174 16</inkml:trace>
  <inkml:trace contextRef="#ctx0" brushRef="#br0" timeOffset="110833.55">23011 6006 424 0,'0'0'186'0,"0"0"-27"0,0 0 1 16,0 0-6-16,0 0-54 15,0 0-92-15,359-51-7 16,-178 30 13-1,46-8-8-15,34-2 18 0,17-6-24 16,-4 5 1-16,-33 8-4 16,-38 8 6-16,-49 8-3 15,-40 1 0-15,-39 4 9 16,-23-1-5-16,-25 2-4 16,-12-1 0-16,-9 3 49 15,2-3-17-15,1-1 21 16,3-1-12-16,2 3-37 0,1-1 35 15,2-1-31-15,-7 2-7 16,-3-1 41-16,-3 2-36 16,-4 1 8-16,0 0 7 15,0 0-19-15,0-2 32 16,0 2-34-16,0 0 0 16,0 0-14-16,0 0-31 15,-4 0-31-15,-16 12-36 16,-6-2-247-16,-6-6-281 15</inkml:trace>
  <inkml:trace contextRef="#ctx0" brushRef="#br0" timeOffset="139263.34">1783 9779 552 0,'-4'-5'211'0,"2"3"-59"15,2-1 7-15,0 3-45 16,0 0-29-16,0 0-6 0,0-4-68 15,28-1 8 1,19-3-19-16,24-4 6 0,14 1-2 16,6 1-4-16,-2 2 0 15,-8 2-1-15,-16 2-26 16,-23 2 0-16,-20 2-42 16,-13 0-86-16,-9 0 39 15,-13 0-86-15,-27 0 143 16,-12 4 34-16,-6 0-83 15,2-2-3-15,7-2 69 16,7 0 42-16,9 0 8 16,10 0 18-16,8 0 120 15,9 0 47-15,2 0-36 16,4 0-19-16,0 0-40 16,0 0-70-16,0 20-28 15,0 16 15-15,-6 22-15 16,-7 14 29-16,-7 11-23 0,-3-1 5 15,4-2-11 1,0-1 3-16,11-7-19 0,3-12 9 16,5-12-125-16,0-17-69 15,0-29-225-15</inkml:trace>
  <inkml:trace contextRef="#ctx0" brushRef="#br0" timeOffset="139986.59">2222 9832 669 0,'0'0'178'0,"0"0"-69"15,0 0-5-15,0 0-16 16,0 0-26-16,0 0-22 16,4-58-40-16,-4 65-10 15,0 26 4-15,0 13 6 16,0 10 29-16,-6 8-16 15,-12-1-10-15,0 0 17 16,2-9-18-16,3-7-2 16,2-14 0-16,4-10 13 15,0-11-15-15,7-8 2 16,0-4 0-16,0-4 40 16,5-22-40-16,15-13-3 15,5-3 1-15,2 2-17 16,0 1 8-16,-2 5 3 15,-4 10-7-15,-3 7 0 0,-5 9 13 16,-1 8 2-16,-1 0-8 16,-3 0 6-16,1 16-9 15,0 10 9-15,-2 10 2 16,-3 0 23-16,1 0-14 16,-1-3-9-16,1-7 4 15,2-8 11-15,1-4-4 16,6-8-11-16,6-6 3 15,4 0 28-15,7-10-25 16,3-16-3-16,-3-5-3 16,0-5 13-16,-2 1-14 15,-4-2 1-15,0 2 0 0,-8 3-19 16,-3 3 21-16,-6 5-2 16,-3 5 0-16,-5 12-14 15,0 1 7-15,0 4 1 16,0 2-8-16,0 0 4 15,-15 0-43-15,-10 6 53 16,-2 12-1-16,2 2 4 16,3 6-9-16,7 6 6 15,8 2 0-15,7 7 28 16,0-4-17-16,27-2 9 16,13-10 9-16,6-11-29 0,8-14 36 15,4 0-35 1,-2-16 4-16,0-20-5 0,0-7 0 15,-4-10-44-15,4-5-120 16,2-7-232-16</inkml:trace>
  <inkml:trace contextRef="#ctx0" brushRef="#br0" timeOffset="143110.51">3561 9636 589 0,'0'0'262'16,"0"0"-95"-16,0 0-51 16,0 0-17-16,0 0-50 15,0 0 25-15,41-101-73 16,-41 101 10-16,0 0-11 15,0 22-14-15,-7 18 14 16,-8 19 0-16,-6 11 0 0,2 2 43 16,-6-2-39-16,5-8 12 15,2-12 0 1,4-12-8-16,6-13 14 16,1-12-22-16,5-9 0 0,2-4 11 15,0 0 3-15,0-8 15 16,7-22 10-16,17-14-25 15,14-10-10-15,8-2-4 16,12 6-13-16,7 9 4 16,-1 20-18-16,-3 12 18 15,-12 9 0-15,-13 10-24 16,-16 24 30-16,-16 12-26 16,-4 5 29-16,-4 0-22 0,-29 0 26 15,-7-7-4 1,-7-9 0-16,-9-3 7 0,2-9-7 15,8-7 0-15,8-12 0 16,9-4 0-16,9 0 13 16,7-26-13-16,5-10 10 15,8-3-3-15,0 0 20 16,0 5-23-16,4 8-3 16,4 8 18-16,-4 10-8 15,-2 4-11-15,1 4 0 16,-3 0 4-16,0 0-24 15,0 0 19-15,0 10 1 16,0 12-23-16,4 6 28 16,2 0-5-16,4 1 0 0,5-4 8 15,5-5-7-15,7-2-1 16,7-11 0-16,-1-7-12 16,7 0 12-16,5-11 0 15,1-22-2-15,6-8-30 16,-3-11 30-16,-7-5-20 15,-2 1 18-15,-9 6-19 16,-6 9 23-16,-7 7 0 16,-3 11 0-16,-6 7 5 15,0 9-7-15,-6 2 2 16,-3 5 0-16,0 0-13 16,0 0-5-16,0 7 7 15,0 20 10-15,-14 7 2 16,3 7-7-16,0 3 6 15,-1 2 0-15,4-2-7 0,1-6 12 16,5-9-5-16,2-6 0 16,0-9 7-16,0-8-11 15,13-6 4-15,10 0 0 16,6-17-1-16,4-20 1 16,0-7-2-16,1-5-13 15,-1-7-17-15,-6 6 19 16,-2 8 8-16,-5 14 5 15,-5 8-14-15,-4 8 21 16,-2 7-7-16,-4 5 0 0,-3 0 3 16,0 0-23-16,-2 3 18 15,0 17-7-15,0 8-2 16,0 10 6-16,-2 5 5 16,-2 1 0-16,4-5 9 15,0-6 9-15,0-10-18 16,0-12 0-16,0-1 14 15,6-10 1-15,0 0-15 16,6 0 31-16,3-12-31 16,6-17 27-16,8-7-27 15,2-5 0-15,7-3-10 16,1 2 11-16,2 7-1 16,-1 8 0-16,-2 13 6 15,-3 9-23-15,-4 5 17 16,-6 0 0-16,-7 26-10 0,-13 6-11 15,-5 9 18-15,0 0 1 16,-3-2-2-16,-19-3-20 16,-3-10 23-16,-4-8 1 15,3-6 21-15,-1-12-19 16,3 0 22-16,5-2 4 16,9-23-22-16,3-2 33 15,7-5-37-15,0 2 6 16,0 6 27-16,2 4-27 15,5 8-1-15,-5 5-7 16,2 5 11-16,-4 2-12 16,0 0 1-16,0 7-6 0,0 19-7 15,0 6 2-15,0 6 11 16,0-2 0-16,5-8 8 16,2-4-7-16,4-6-1 15,4-2 0-15,3-4-7 16,3-6 14-16,3-6-7 15,8 0 0-15,-1-11 14 16,4-12-30-16,3-12 15 16,-5-4-8-16,-6-5-2 15,-4-2-17-15,-8 1 28 16,-1 6-1-16,-1 7 4 16,-5 11-11-16,-3 11 8 15,-2 6 0-15,-3 4-6 0,0 0-4 16,0 2-3-1,0 19-1-15,-10 4 14 0,1 3-6 16,3 0 6-16,4 2 0 16,2 2-5-16,0 1 13 15,0-3-8-15,0-4 0 16,0-6 7-16,0-8-10 16,0-7 3-16,0-5 0 15,6 0 12-15,7-10 3 16,5-15-8-16,5-8-7 15,-1-1 6-15,-2 4-13 16,0 4 7-16,-5 8 0 0,-1 8-10 16,-3 6-1-1,3 4 3-15,-1 0 6 0,-2 11 4 16,1 17-22 0,-8 7 20-16,-2 2 0 0,-2-2-7 15,0-3 6-15,0-6 1 16,0-9 0-16,0-7 4 15,0-8-8-15,0-2 7 16,0 0-3-16,0 0 38 16,0-20-35-16,9-10 5 15,5-7-8-15,3-1 2 16,3 1-19-16,1 1 17 16,0 7 0-16,2 7-8 15,-1 6 3-15,-2 6 5 16,-2 5 0-16,0 5 4 0,-3 0-3 15,-1 0-1 1,-3 17 0-16,-2 13-7 0,-3 9 0 16,-1 3 7-16,-2-3 0 15,1-6 5-15,-4-11-3 16,4-8-2-16,-2-8 0 16,3-4-3-16,-1-2 14 15,6 0-11-15,5 0 3 16,9 0 3-16,8-17 13 15,1-8-19-15,2-3 0 16,-1-6-2-16,-3-1-16 16,-2 2 18-16,0 0 0 0,-4 6 4 15,-5 4-6-15,-5 7 2 16,-5 6 0-16,-6 1-1 16,-2 6 3-16,-2 1-2 15,0 0 0-15,0-2 10 16,0-4 6-16,0 2-16 15,0-1 0-15,0-2-1 16,0 4 6-16,0-4-5 16,0 1 0-16,-6 2 6 15,-2 0-14-15,2 3 8 16,2 0 0-16,-5 3-6 16,1 0-12-16,-4 0 18 15,-1 3 0-15,-1 17 1 0,-4 6-12 16,4 15 11-16,4 8 0 15,3 2-1-15,7 0 8 16,0-7-7-16,2-10 0 16,16-13 5-16,0-7-20 15,4-14 28-15,2 0-13 16,7-17 27-16,3-19-14 16,2-6-13-16,4-4 0 15,4 3-1-15,1 7-16 16,1 6 7-16,-5 10 10 15,-10 10-5-15,-11 6-3 16,-11 4 2-16,-9 0 6 0,0 18-23 16,0 10 5-16,-16 4 13 15,-3 2 5-15,-6 3-1 16,3-8 8-16,3-3-7 16,7-9 0-16,5-7 2 15,5-6 0-15,2-4 8 16,0 0-10-16,15-6 52 15,16-16-51-15,10-10 19 16,3 1-20-16,3-1 3 16,0-2 1-16,-2 0-4 15,-3 1 0-15,-5-2-3 16,-10 3 4-16,-6 9-1 16,-11 9 0-16,-7 11 5 0,-3 3-19 15,0 0 5 1,-27 8 9-16,-2 12-8 0,5 1 9 15,8 0-9-15,16 1 8 16,0 0 0-16,11 4-15 16,15 2 18-16,6 0-3 15,-1 1 4-15,-6-1 12 16,-5-2-17-16,-11-5 1 16,-9-1 0-16,0-6-23 15,-21-3 23-15,-25-10 0 16,-19-1-2-16,-20 0-31 15,-10-19-33-15,-11-20-280 0,4-9-435 16</inkml:trace>
  <inkml:trace contextRef="#ctx0" brushRef="#br0" timeOffset="143248.96">5650 9332 1169 0,'0'0'142'16,"0"0"-132"-16,0 0 20 15,0 0-30-15,0 0-28 16,0 0-85-16,0 0-255 16,-6-2-382-16</inkml:trace>
  <inkml:trace contextRef="#ctx0" brushRef="#br0" timeOffset="145309.1">7625 9860 384 0,'0'0'240'0,"0"0"-102"15,0 0 19-15,0 0-75 16,0 0-12-16,0 0-1 16,34-149-39-16,-27 103 27 15,0-4-46-15,-3-1-8 16,0 4 13-16,-2 2-4 16,-2 8-12-16,0 8 0 0,0 9 7 15,0 11 8 1,0 4-15-16,0 5 0 0,0 0-9 15,0 18-1-15,0 8 10 16,0 2 0-16,11-3 7 16,7-4-26-16,3-5 16 15,0-5-17-15,2-8 19 16,2-3-50-16,1 0 13 16,3-9-13-16,3-12-31 15,-6 5 29-15,-4 0 14 16,-8 8 39-16,-8 4 34 15,-3 4-7-15,-1 0-15 16,0 23-9-16,3 11-1 16,-5 2 44-16,0 3-25 0,5-4-5 15,1-5 38-15,5-5-43 16,3-4 17-16,3-3 0 16,-1-8-25-16,3-4 30 15,6-6-32-15,-2 0-1 16,1-2 20-16,1-20-8 15,-3-4-19-15,0-6 7 16,3-4-49-16,2-3 16 16,0 2-31-16,-6 1 31 15,2 1 21-15,-5 8 7 16,-5 7 5-16,-7 8 0 16,-6 3 3-16,0 5 16 15,0 3-16-15,-15-2 5 16,-9 3-16-16,-5 0 16 0,0 0-8 15,4 12 0-15,3 10 2 16,4 12 27-16,5 5-16 16,8 3 1-16,5 0 22 15,0-5-19-15,9-6-17 16,18-4 0-16,2-10 7 16,5-8 9-16,-1-9-9 15,3 0-6-15,1-14 16 16,-1-17-11-16,4-5-12 15,-4-4-21-15,-1 4 2 16,-3 5 13-16,-8 1 5 0,-1 12 7 16,-6 4-8-1,-5 6 7-15,-3 7 1 0,-1 1 0 16,-4 0 4-16,-1 0-19 16,-3 9 12-16,0 7 3 15,0 3 35-15,0 1-35 16,0-2 30-16,0-4-28 15,0-6 2-15,0-3 2 16,0-2-6-16,0-3 0 16,0 0 14-16,0 0-1 15,0-10-3-15,0-12-10 16,0-3 0-16,0 2-12 16,0 0 12-16,0 5 0 15,2 6-7-15,-2 4 21 16,0 8-24-16,0 0 10 0,0 0-18 15,-7 19 7-15,-8 11 11 16,-1 4 0-16,3 6 7 16,7 2 6-16,6 0-13 15,0-2 5-15,0-2-4 16,21-6 21-16,6-8-22 16,0-10 0-16,0-10 5 15,4-4 5-15,0 0 1 16,5-25-11-16,-1-10-14 15,-8-2 11 1,0-2-34-16,-4-1-7 0,-1 0 16 16,4 6-39-16,-8 4 67 0,-3 7 7 15,-3 9 4-15,-5 6 41 16,-5 7-25-16,-2 1-10 16,0 0-17-16,0 7-13 15,0 16 13-15,-2 2 7 16,-9 4-3-16,-1-3 19 15,8 0-23-15,4-2 0 16,0-1 16-16,0-4-5 16,4-1-11-16,16-6 0 15,5-3 2-15,4-7 14 16,4-2-9-16,-1 0-4 16,-3-17 14-16,-2-7-7 15,-6-4-10-15,0-4 0 0,-3-2 5 16,-5 0-8-16,-2 0 3 15,-6 1 0-15,-5 3-11 16,0 4 13-16,-2 6-4 16,-19 8 2-16,-1 7 0 15,-3 5-9-15,3 0 9 16,2 0 0-16,0 3-9 16,4 18 14-16,3 2-5 15,4 8 0-15,9 3 5 16,0 2-3-16,0 0-2 15,16-7 0-15,3-5 2 16,4-7 20-16,4-9-18 0,0-8 16 16,2 0-5-16,2-5 32 15,0-20-47-15,2-5 0 16,1-8 0-16,1-7 6 16,-1-4-6-16,4-4 0 15,-7 2 7-15,-11 16-5 16,-8 12 2-16,-12 14-4 15,0 9 0-15,-35 0 3 16,-9 2-3-16,-3 20 0 16,11 4 2-16,19 0-10 15,13-3 8-15,4-6-23 16,0-3 23-16,19-4-50 16,4-2 50-16,-1 3 0 15,-2-1 2-15,-2 1-7 0,-3 5 5 16,1 3 0-16,-3 0-7 15,1 3 13-15,-3 1-6 16,-3 1 0-16,2-4 5 16,-6-5-15-16,-1-4 10 15,1-11-54-15,4 0 13 16,9-4-40-16,7-15 0 16,5-8-125-16,2 3-81 15,5 3-281-15</inkml:trace>
  <inkml:trace contextRef="#ctx0" brushRef="#br0" timeOffset="146076.2">9870 9426 134 0,'0'0'298'0,"0"0"-106"16,0 0-12-16,0 0-64 0,0 0-57 15,0 0 2-15,0 0-56 16,38-75 4-16,-49 64-4 16,-2 1 3-16,-3 4 11 15,5 1-18-15,-1 5-1 16,2 0 5-16,-1 0-5 15,-1 0 0-15,-1 7 0 16,-1 11 2-16,1 6-2 16,2 2 0-16,4-2 0 15,7-2-4-15,0-2 11 16,2-8-7-16,23-3 31 16,4-9 15-16,2 0 22 15,0-5-55-15,-4-16-7 0,0-9 17 16,-2-5-9-16,-1-7-14 15,5-6 0-15,-5-10 7 16,1-10-19-16,-9-7 12 16,-7 0 0-16,-7 0 2 15,-2 15 13-15,0 20 0 16,0 14 0-16,0 17-8 16,0 9-1-16,-5 0-6 15,-3 0 0-15,-4 14-14 16,1 9 26-16,3 9-12 15,-2 4 0-15,3 6 6 16,1 7-2-16,0-2-4 0,-2 7 0 16,4 1-7-16,2-1 14 15,2-2-7-15,0-8 0 16,0-9 3-16,6-12-12 16,10-9 9-16,-1-8 0 15,4-6 8-15,5 0 0 16,3-13 3-16,2-15-11 15,2-1 9-15,0-2-15 16,-2-1 6-16,1 6 0 16,-4 3-12-16,-2 5 9 15,-6 8 3-15,-9 3 0 16,-7 7-7-16,-2 0-7 16,0 0-16-16,-11 12 30 15,-5 7-13-15,1 1 20 0,7-1-7 16,5-5 0-16,3 3 5 15,0 1-26 1,26 0 46-16,11 4-16 0,-2-2 34 16,-6-2-36-16,-11-2 8 15,-7 0-15-15,-11-1 4 16,0-1-29-16,0 1 24 16,-22-3 1-16,-9-3-5 15,-9-8-69-15,-5-1-105 16,7-10-299-16</inkml:trace>
  <inkml:trace contextRef="#ctx0" brushRef="#br0" timeOffset="147550.15">11743 9264 684 0,'0'0'202'0,"0"0"-114"16,0 0-76-16,0 0-2 16,0 0-10-16,0 0 0 15,8 6-5-15,-8 10 8 16,0-2-3-16,0-2 12 15,0 0 2-15,0-4-4 0,0-1-9 16,0-6 7 0,0-1 0-16,0 0 0 0,0 0-4 15,0 0 31-15,5 0 35 16,4-14 9-16,0-5-79 16,-5 5 3-16,1 2 19 15,-1 5-13-15,-4 5-5 16,0 2-4-16,0 0 3 15,0 0-5-15,0 0 2 16,0 0 0-16,0 0-12 16,0 0 12-16,0 0 0 15,0 0-3-15,0 0-8 0,0 0 10 16,0 0-2 0,0 0 3-16,0 0 1 15,0 0 2-15,0 0-3 0,0 0 4 16,0 0 13-1,0-6-4-15,0-11 0 0,-4 0 0 16,-1-5-9-16,-1 1-2 16,-1-4-2-16,0 3 0 15,-2 4 4-15,3 2-4 16,-1 5 0-16,0 6 6 16,3 0 8-16,1 5-14 15,1 0 0-15,0 0 0 16,-4 0-13-16,-6 5 13 15,-5 9 0-15,-4 6 4 16,-1 2-5-16,-2 4 1 0,-3 3 0 16,-2 3-1-1,4 3 6-15,3 2-5 0,5 2 0 16,7-3 0 0,10-9-12-16,0-8 12 0,5-7-13 15,21-9 9-15,5-3 8 16,6-4 11-16,0-21-15 15,3-7-12-15,1-6-2 16,-1-1 5-16,-5-2 2 16,-8 3 2-16,-12 8-16 15,-5 10 21-15,-6 10 2 16,-2 4 2-16,-2 6 13 16,0 0-17-16,3 0-12 0,3 16 8 15,0 11 8-15,6 5 7 16,6 1 5-16,-2-5-4 15,4-5 43-15,-1-6-48 16,4-7 11-16,0-3 12 16,3-7-25-16,6 0 10 15,-3-11-15-15,0-17-13 16,-10-5 5-16,-7-8-56 16,-10 1-44-16,-2 0-226 15</inkml:trace>
  <inkml:trace contextRef="#ctx0" brushRef="#br0" timeOffset="149229.87">12690 9122 43 0,'0'0'509'0,"0"0"-340"16,0 0-112-16,0 0 18 0,0 0-38 16,0 0-34-1,0 18 95-15,-2 2-45 0,-7 2 1 16,0-1-1-16,2-4-49 16,3-2 29-16,0-8-33 15,4-5 6-15,0-2 10 16,0 0-12-16,0 0 25 15,6-9 51-15,12-14-67 16,6-7 9-16,1 2-22 16,-1 0 0-16,-3 6 0 15,-2 5 0-15,-5 8-3 16,-5 4-1-16,-5 5-10 16,4 0 6-16,-2 0 8 0,3 19 0 15,-1 4-6 1,2 4 13-16,-4-1-7 0,1 2 0 15,-1-6 9-15,2-2-6 16,0-6-3-16,-3-8 0 16,1-3-3-16,3-3 13 15,3 0-10-15,5-12 9 16,5-9-1-16,3-4-16 16,2-6-10-16,2 1-9 15,0-1 14-15,0 5 0 16,0 6 13-16,-5 6 0 15,-2 6-4-15,-3 6-7 16,-4 2 4-16,-6 0 7 16,0 12-2-16,-3 15 7 0,1 8-5 15,-3 6 19-15,1-3-10 16,2 0 5-16,2-9-14 16,-3-8 0-16,1-10 4 15,0-6-1-15,-5-5-3 16,2 0 19-16,7-8-17 15,3-16 18-15,11-10-20 16,4-2-8-16,2-3 1 16,2 4-28-16,-1 3 33 15,-3 3-8-15,-3 9 11 16,-2 8-11-16,-3 8 10 16,-9 4 0-16,-2 0-18 15,-3 13 25-15,-3 10-7 0,-2 8 3 16,-2-1 8-16,0 0 5 15,0-5-16-15,0-4 0 16,7-9 16-16,-2-7-3 16,-1-2-11-16,3-3 1 15,-1 0 9-15,8 0 16 16,-1-12-28-16,1-12 15 16,-3-4-30-16,-3-2 5 15,-1-2 3-15,-5 1-2 16,-2 4 1-16,0 4-5 15,0 7 13-15,0 6 0 16,-20 8-18-16,-4 2 19 0,-7 0-1 16,-3 20 0-1,1 11 1-15,6 0 13 0,4 0-14 16,13-5 0-16,5-3 4 16,5-4 2-16,0-3-6 15,5 0 0-15,14-4 10 16,6-5-21-16,2-2 11 15,4-5 0-15,-2 0 15 16,2-17-15-16,0-14-9 16,3-1 3-16,-1 0-4 15,0 4-4-15,-4 8 14 16,-4 6 0-16,-9 9-16 16,-7 5 6-16,-7 0-17 15,-2 5 13-15,0 17-6 16,0 7 10-16,0 5 10 0,0 1 0 15,-11-1 44-15,-1-4-40 16,4-4 9-16,1-8-13 16,3-8 8-16,4-6-6 15,0-4 2-15,0 0-4 16,0 0 48-16,2-20-35 16,15-6-8-16,4-4-5 15,-1 0-2-15,0 2-7 16,4 0 8-16,-1 3 1 15,-1 4-13-15,2 2 16 16,-4 8-7-16,-3 4-1 16,-7 5-5-16,3 2 10 0,-1 0 0 15,-1 9 3-15,-3 12-21 16,0 7 24-16,-2 4-6 16,1 3 0-16,1-5 13 15,2 0-9-15,3-7-4 16,-1-2-12-16,-1-5 7 15,-3-9-142-15,1-7-186 16,-2 0-278-16</inkml:trace>
  <inkml:trace contextRef="#ctx0" brushRef="#br0" timeOffset="149446.68">14989 8799 296 0,'0'0'0'16</inkml:trace>
  <inkml:trace contextRef="#ctx0" brushRef="#br0" timeOffset="151015.7">15020 9085 34 0,'0'0'101'16,"0"0"41"-16,0 0-3 16,0 0-6-16,0 0-53 0,0 0-9 15,6 14 9-15,-4-14-9 16,1 0 19-16,1 0-15 16,-2-2 2-16,0-13-37 15,3-6-19-15,-2-4-18 16,-3-4 2-16,0 0 6 15,0 2 1-15,0 8-12 16,0 5 0-16,-5 5 22 16,-11 7-22-16,-4 2 0 15,-4 4-9-15,-10 22 24 16,0 15-18-16,1 5 5 16,4 1-2-16,8-3 16 15,7-3-8-15,5-11-8 0,9-8 0 16,0-8 9-16,0-8-12 15,0-6 3-15,0 0 0 16,2 0 28-16,13-14-10 16,6-9 4-16,-1-2-22 15,-1 1 11-15,4 0-11 16,-3 2 0-16,5 1 0 16,-3 6-16-16,-2 5 20 15,-5 8-4-15,-1 2 0 16,-3 2-5-16,5 17-2 15,1 8 7-15,-1-1 0 16,-1 0 7-16,-3-5-1 0,-3-1-6 16,-3-13 0-16,-1-3 10 15,0-4-5-15,6 0 0 16,4-9-3 0,9-14 8-16,3-12-10 0,0-1-2 15,0-1-15-15,0 1 10 16,-2 4-4-16,-6 7 11 15,-1 7 0-15,-3 6 3 16,-1 7 12-16,-5 5-9 16,-3 0-2-16,-1 0 10 15,2 3-7-15,-3 13-7 16,-1 2 0-16,-1 3-7 16,-2-5 8-16,0-3-1 0,0-5 0 15,0-6 5-15,0-2 0 16,0 0-5-16,0 0 0 15,0 0 8-15,0 0-2 16,0-14-12-16,0-6 2 16,0-2 1-16,0 2-19 15,0 2 20-15,0 6 2 16,0 7-7-16,-2 0 17 16,-1 5-10-16,3 0 0 15,-4 0-17-15,-3 14 15 16,-2 12-15-16,-4 11 17 15,1 2 10-15,8 1 6 0,4 1-16 16,0-9 0 0,0-5 10-16,10-7-3 0,5-9-7 15,5-5 0-15,5-6 21 16,1 0-17-16,10-17 24 16,2-12-28-16,2-9 7 15,5-6-16-15,-5-5 9 16,-3-1 0-16,-3-4-7 15,-8-4-7-15,-3 0 13 16,-6 2 1-16,-5 6 0 16,-3 8 4-16,-3 13-4 15,-6 14 0-15,0 6-2 16,0 7 9-16,0 2-8 16,0 0 1-16,0 0-4 0,0 0-14 15,0 0 9-15,-11 18 9 16,-7 7-5-16,-1 2 14 15,-2 9-9-15,3 5 0 16,1 5 5-16,1 4 1 16,5 0-5-16,4-5-1 15,3-1 3-15,4-13 12 16,0-2-15-16,0-9 7 16,15-8-1-16,8-9 14 15,8-3-6-15,7 0 15 16,7-22-15-16,3-10 2 15,-1-5-29-15,-5-4 13 16,-4-1-49-16,-7 5 35 16,-10 2-79-16,-13 3-91 0,-8 4-120 15,0 0-332-15</inkml:trace>
  <inkml:trace contextRef="#ctx0" brushRef="#br0" timeOffset="151197.6">15795 8761 495 0,'0'0'288'16,"0"0"-82"-16,0 0-71 16,0 0 4-16,0 0-57 15,0 0-61-15,81-25 13 16,-39 8-34-16,-2-2-7 16,-6 5 2-16,-7 3-68 0,-6 4-97 15,-5 7-105 1,-7 0-309-16</inkml:trace>
  <inkml:trace contextRef="#ctx0" brushRef="#br0" timeOffset="153028.31">15900 8947 63 0,'0'0'218'0,"0"0"-54"15,0 0-75-15,0 0-3 16,0 0 12-16,0 0 47 15,-20 31-31-15,20-31 10 0,0 0-24 16,4 0-32 0,14-13-35-16,7-8-19 0,2-2-13 15,-1 1-1-15,1 0 5 16,-5 2-2-16,-1 0-3 16,-6 2 0-16,-3 1-4 15,-4 8 13-15,-3 3-9 16,-3 6 0-16,-2 0 6 15,0 0-20-15,0 7 5 16,0 24-11-16,0 11 11 16,0 2 15-16,0-2-6 15,0-3 0-15,0-6 6 16,2-8 0-16,4-7-6 16,4-8 0-16,-6-6-2 0,7-4 8 15,3 0-6 1,3 0 40-16,6-18-40 15,4-8 15-15,2-10-15 0,0-2-3 16,2-3-5-16,-4 1-21 16,-4 4 29-16,-2 4-3 15,-7 8 6-15,-3 6 12 16,-7 8-14-16,-2 5 16 16,-2 5-11-16,0 0-6 15,0 0 0-15,0 12-26 16,0 15 26-16,0 7 1 15,0 0 1-15,0 0-2 16,14-1 2-16,12-4 9 0,3-5-11 16,0-3 9-1,-2-10-1-15,-5-4 3 0,-3-7 7 16,-2 0-17-16,1-7 6 16,-3-15 4-16,-1-6-14 15,-5-4 3-15,-5-2-12 16,-4-2-3-16,0 4 20 15,0 6-5-15,0 10 0 16,0 10 13-16,-2 3-6 16,0 3-7-16,2 0 4 15,0 0-19-15,0 11 16 16,0 5-1-16,0 3 0 16,0-2 5-16,0-5-7 15,8 0 2-15,8-4 0 16,2-2 1-16,6-3 9 0,-1-3-10 15,2 0 1-15,-6 0 12 16,-1 0-21-16,-2 0 8 16,2 0 0-16,0-12-11 15,-1 1 12-15,1-3-1 16,-3-2 0-16,-3 4 4 16,-5 0-6-16,-3 4 2 15,-2 4 0-15,-2 4-11 16,0 0 11-16,0 0-6 15,0 0 3-15,0 17-15 16,0 8 18-16,-4 5 0 16,0-2 0-16,4 0-5 0,0-4 8 15,0-4-3-15,12-6 0 16,15-5 2-16,7-9-2 16,4 0 6-16,-4-4-3 15,-3-23 10-15,-2-4-13 16,0-8 0-16,-5-5-3 15,-2-2-22-15,1-2 22 16,-8 3-4-16,3 5 7 16,-2 3-4-16,-1 2 7 15,-2 3-3-15,-3 4 0 16,-6 3-8-16,-4 4 5 16,0 5 3-16,0 2 0 15,0 4 7-15,0 1-3 16,0 4-4-16,-4 1 0 0,-1-2 13 15,0 4-16-15,1-2 3 16,-3 0 0-16,1 2-5 16,-1 0 5-16,0 2 0 15,-2 0-1-15,1 0-5 16,-6 15 1-16,-1 20 5 16,-1 7 0-16,1 12-9 15,4 8 9-15,5 4 0 16,6 1 0-16,0-5-7 15,8-8 7-15,9-12 0 16,-3-12 14-16,-5-12-26 0,-3-8 14 16,-6-8-2-16,4-2 18 15,-1 0-14-15,4-7 2 16,0-13-6-16,-1 1-19 16,0 1 10-16,1 2-13 15,-2 4 22-15,2 7 0 16,-5 3 12-16,0 2-12 15,2 0 0-15,1 14-12 16,1 11 7-16,6 8 10 16,3 1-5-16,1-5 0 15,-1-2 14-15,1-11-19 16,-3-6 5-16,3-10 0 16,-3 0 1-16,5-9 1 15,3-15-2-15,-2-1 0 16,0-4 13-16,-4 5-16 0,-1 7 3 15,-6 4 0-15,-4 9 23 16,-1 2-16-16,-3 2-5 16,0 0-2-16,0 26-21 15,0 16 20-15,0 15 1 16,0 6 0-16,-7 12 21 16,-6 5-11-16,-3 3-9 15,-2 1 9-15,3-1 5 16,4-8-1-16,-1-9-14 15,6-14 0-15,4-13 1 16,-3-17 3-16,5-10-4 16,-2-10 0-16,2-2 14 0,0 0 3 15,-2 0 5-15,2 0-9 16,-2-2 42-16,-3-17-53 16,0-8 15-16,1-10-17 15,0-5 11-15,4-6-32 16,-3-7 19-16,-1 0-35 15,2-2 33-15,0 3-44 16,-3 6 15-16,2 0-4 16,1 1-53-16,-2-4-59 15,-5-2-98-15,-5-5-142 0,-7 4 35 16</inkml:trace>
  <inkml:trace contextRef="#ctx0" brushRef="#br0" timeOffset="153171.25">17213 8865 75 0,'0'0'261'16,"0"0"104"-16,0 0-92 15,0 0-100-15,0 0-106 0,0 0-7 16,191-202 1-16,-130 174-50 16,-14 8 24-16,-16 8-35 15,-18 10 0-15,-11 2-15 16,-2 0-57-16,-13 0-219 16,-22 0-165-16</inkml:trace>
  <inkml:trace contextRef="#ctx0" brushRef="#br0" timeOffset="153310.17">16885 8550 731 0,'0'0'177'16,"0"0"-156"-16,0 0-21 0,0 0-144 15,0 0-290-15</inkml:trace>
  <inkml:trace contextRef="#ctx0" brushRef="#br0" timeOffset="153465.07">16174 8578 107 0,'0'0'865'0,"0"0"-810"15,0 0-55-15,0 0-76 16,0 0-237-16,0 0-272 15</inkml:trace>
  <inkml:trace contextRef="#ctx0" brushRef="#br0" timeOffset="154658.28">18615 8654 198 0,'0'0'203'16,"0"0"-128"-16,0 0-49 16,0 0 23-16,0 0 17 15,0 0-28-15,18 14 2 16,-18-11-32-16,2-1 28 15,-2 0 12-15,0-2-23 16,0 1-7-16,0-1-16 0,0 0 9 16,0 0-3-16,0 0 21 15,0 0 10-15,0 0 65 16,-4-13-40-16,-2-5-64 16,-6-3 3-16,3 3 7 15,-3 4-12-15,2 6 2 16,-3 4 0-16,-3 4 4 15,-7 0-4-15,1 10 0 16,-2 17-12-16,1 5 20 16,6 1-8-16,3 2 0 15,8-3 0-15,6-4-11 16,0-8 12-16,0-8-1 0,0-7 2 16,0-5 11-16,0 0 17 15,6 0 18-15,10-7 1 16,4-13-20-16,4-2-29 15,3-4-15-15,0 2 13 16,-2 2-13-16,-4 7 11 16,-5 5 4-16,-1 3 0 15,-1 7 19-15,1 0-11 16,4 0-6-16,-1 0 16 16,-1 12-5-16,1 1-3 15,0 1-3-15,-2-6-3 16,-8-1 26-16,-1-7-27 15,-5 0 6-15,5 0 40 16,2 0-41-16,9-17 20 16,4-5-28-16,5-5 5 0,4-5-16 15,4-5 7-15,4-3-14 16,-1-1 9-16,-7 4 0 16,-9 8 6-16,-13 12 3 15,-5 13 0-15,-4 4-22 16,0 0 9-16,-2 0 11 15,-18 21-4-15,-7 10 12 16,3 4-1-16,6-2-5 16,14-3 0-16,4-3-4 15,0-1 4-15,24-3 0 16,1 0 11-16,-3-6 0 16,-11-5-11-16,-8-4 0 0,-3-3-1 15,0-3-8 1,0 1-11-16,0 1 20 0,-10 3 1 15,1-2 12-15,3-3-15 16,6 1 2-16,0-3-18 16,0 0 13-16,0-3-33 15,25-13-188-15,4 2-112 16,10-1-207-16</inkml:trace>
  <inkml:trace contextRef="#ctx0" brushRef="#br0" timeOffset="156538.29">19678 8615 174 0,'0'0'486'16,"0"0"-343"-16,0 0-39 16,0 0-25-16,0 0-1 15,0 0-23-15,45-81 24 16,-40 75-24-16,-3 2-27 15,-2 4 30-15,0 0-29 16,0 0-29-16,0 0 0 16,0 0-5-16,0 16 5 15,0 10-12-15,-7 9 16 16,1-4-6-16,3-2 2 0,3-9 0 16,0-6-3-16,0-4 3 15,0-7 0-15,9-3 6 16,6 0 4-16,8-8 0 15,6-17-10-15,4-12 2 16,3-3-15-16,-5 2 6 16,-2 2 7-16,-9 11-2 15,-7 4 16-15,-5 7-14 16,-4 8 5-16,-4 4-1 16,0 2 11-16,0 0-15 15,0 0-11-15,0 6 9 16,0 12-15-16,0 4 17 15,0 0 0-15,0 2 1 16,0-2-2-16,0-3 1 16,0-5 0-16,0-4 0 0,0-6 6 15,4-4-6-15,5 0 0 16,7 0 3-16,8-16-3 16,10-13 0-16,2-3-11 15,-3-2 10-15,-2 4-23 16,-8 4 23-16,-6 6 1 15,-3 4 0-15,-5 8 1 16,-5 6 1-16,-4 2-2 16,0 0 0-16,2 16-23 15,-2 12 23-15,0 6 0 16,0-5 1-16,0-2-1 16,0-8 2-16,2-10-2 0,3-3 0 15,-1-4-1 1,8-2-3-16,-2 0 7 0,11 0-3 15,1-16 16-15,2-8-16 16,7-6-5-16,0-2 4 16,4 0-45-16,-6 2 35 15,-3 8-1-15,-6 8 12 16,-6 5-6-16,-8 8 17 16,-3 1-11-16,-3 0 0 15,2 1-3-15,0 22 3 16,0 7 24-16,0 5-19 15,3-3 19-15,1-6-24 16,4-5 0-16,-2-7 0 0,3-5 13 16,5-9-13-1,5 0 7-15,4 0-2 0,10-21 13 16,2-7-18-16,5-2 0 16,3 0-2-16,0 4-25 15,-2 6 23-15,-6 8 3 16,-8 7 1-16,-9 5-20 15,-4 0 20-15,-10 19-5 16,-6 9 1-16,0 4-22 16,0 3 26-16,-17-6 0 15,-8-5 1-15,5-4 0 16,7-10 7-16,3-6-8 0,10-4 14 16,0 0-8-1,0-4 34-15,23-19-40 0,10-12 19 16,8 3-39-16,3-5 20 15,3 0-20-15,2-1 17 16,-2-3-18-16,-3 2 21 16,-4 2 0-16,-4 5 3 15,-9 11 2-15,-12 8 6 16,-10 7-8-16,-5 6-3 16,0 0-10-16,-18 16 10 15,0 10 0-15,5 0 7 16,10 3-25-16,3-4 17 15,0 1 1-15,23 1-4 16,1-5 15-16,-1-1-11 16,-4-2 0-16,-5-1 10 0,-5 0-14 15,-7-4 4-15,-2 2 0 16,0 0-3-16,-17-2-11 16,-14 0 14-16,-6-2 0 15,4-3 7-15,9-4 2 16,10-3-4-16,12-2-5 15,2 0 34-15,9-16 2 16,20-10-26-16,9-2-10 16,4 2 0-16,-2-2 5 15,-1 6-1-15,-4-1-4 16,-1 0 0-16,-3 2-6 16,-4 2 2-16,-4 2 4 0,-2 5 0 15,-7 2-8-15,-6 5 10 16,-3 3-2-16,-3-1 0 15,0 3-9-15,-2 0 9 16,0 0-2-16,0 0 2 16,0 0-13-16,0 0 13 15,0 13 0-15,0 11-9 16,4 5 14-16,1 0-6 16,0-3 1-16,1-6 0 15,-1-4 1-15,-1-6 0 16,0-7-1-16,1 0 0 15,0-3 6-15,6 0-6 16,7-10 0-16,6-16 10 16,5-4-2-16,4-4-8 15,3 0 0-15,0 1 0 0,-3 9 5 16,-6 4-5-16,-7 6 0 16,-7 11 1-16,-8 1 14 15,-5 2-15-15,0 7-4 16,0 25-2-16,0 10 2 15,0 2 4-15,0 0 0 16,0-12 6-16,0-11-4 16,0-9-2-16,0-7 0 15,0-5 3-15,0 0 11 16,4 0-6-16,14-19-8 16,7-11 14-16,3-4-29 0,3-2 15 15,1 1-6-15,-6 10-2 16,-1 2 5-16,-2 7 2 15,-8 9 1-15,-6 0 0 16,-4 5-5-16,-3 2 5 16,-2 4-11-16,4 18-34 15,5 12-47-15,2 3-68 16,7-7-145-16,4-6-223 16</inkml:trace>
  <inkml:trace contextRef="#ctx0" brushRef="#br0" timeOffset="156977.94">22496 8293 212 0,'0'0'340'0,"0"0"-98"16,0 0-100 0,0 0-52-16,0 0 16 0,0 0-62 15,0 0 21-15,96-169-65 16,-98 169 21-16,-16 0-43 16,2 12 22-16,8 8 0 15,1-1-9-15,7 1 10 16,0-7-1-16,0 0 0 15,0-1 7-15,0-3-22 16,0 5 4-16,0 0-1 16,0-1 7-16,0 5-25 15,0 1 22-15,7 3 5 16,3 1 2-16,4 4-13 16,4-1 14-16,4 4 0 0,-1 7-2 15,-4 2 7 1,-5 3-5-16,-12 0 0 0,0-1 4 15,0-8 41-15,-12-7-36 16,-11-8 21-16,-6-8 16 16,-2-3-34-16,5-7 33 15,4 0-16-15,6 0-8 16,11-24 51-16,5-14-48 16,0-12-7-16,23-9-17 15,4-2-3-15,2-2 1 16,-8 1-36-16,-3 5-38 15,-5 3 16-15,-7 2-260 16,-6-1-349-16</inkml:trace>
  <inkml:trace contextRef="#ctx0" brushRef="#br0" timeOffset="157130.29">22204 7927 1093 0,'0'0'171'15,"0"0"-144"-15,0 0-15 16,0 0-12-16,0 0-115 16,0 0-291-16,-96 4-284 15</inkml:trace>
  <inkml:trace contextRef="#ctx0" brushRef="#br0" timeOffset="157985.29">23223 8093 312 0,'0'0'206'0,"0"0"-1"16,0 0-65-16,0 0-19 15,0 0 4-15,0 0-38 16,-7-76 1-16,7 76-88 16,0 0-5-16,5 26 2 15,10 14 3-15,3 8 17 16,0 0-16-16,-3-1 16 15,1-13-15-15,-5-12-2 16,-4-13 0-16,-3-7 14 16,1-2-11-16,6-10 45 15,2-21-14-15,5-14-22 16,1-3-12-16,-7-4 0 0,-1 0 0 16,-1 5-17-1,-6 4-7-15,0 13-12 0,1 9-14 16,-1 14-60-16,6 7 28 15,5 4-236-15,12 17-49 16,8 8 113-16</inkml:trace>
  <inkml:trace contextRef="#ctx0" brushRef="#br0" timeOffset="159297.19">23831 8139 304 0,'0'0'174'0,"0"0"-33"16,0 0-49-16,0 0-49 16,0 0 28-16,0 0-15 0,54-58-44 15,-50 52 34-15,-1-3-5 16,-1 4-12-16,-2 1 51 16,0 2-72-16,0 0 29 15,0-2-17-15,0 0-13 16,-9 2-2-16,-7 2-5 15,-3 0 0-15,-4 0-14 16,-2 0 18-16,-2 14-4 16,1 7 0-16,2 11-2 15,1-1-6-15,3-1 8 16,7-2-1-16,7-6-8 16,6-8-37-16,0-6 10 15,8-8 36-15,12 0 11 0,4-10-2 16,1-12-9-16,-2 0 0 15,-6 4-3-15,1 4 16 16,0 6-13-16,-1 4 0 16,4 4 11-16,4 0-7 15,0 0 1-15,5 0 6 16,-1 0 19-16,-3 0-24 16,-1-4 9-16,-2-6-4 15,-6-2-4-15,3-6 20 16,-1-5-27-16,0-6 6 15,-1-3 1-15,-5-2-7 16,3-4-3-16,-7-3 3 0,-1 0-2 16,0 0-6-1,-2 5 8-15,-3 8 0 0,-1 10 8 16,-2 13 5-16,0 2-4 16,0 3-9-16,0 0-9 15,0 3 3-15,-2 20-7 16,-17 12 13-16,6 4 6 15,-3 3-2-15,3 0-4 16,5-1 18-16,-4-1-16 16,5-2 19-16,3-2-21 15,2 0 0-15,2-7 3 16,0-2-3-16,0-8 0 0,6-12-1 16,13-2 3-1,0-5 16-15,2 0-18 0,1-11 0 16,5-13-20-16,2-4-8 15,4-6 24-15,1 1-1 16,-1 0 10-16,0 8-2 16,-4 2-3-16,-2 9 0 15,-10 3 3-15,-3 6 19 16,-7 5-17-16,-5 0 0 16,-2 0 4-16,0 1-18 15,0 16-7-15,0 2 16 16,-6 4 7-16,-1 1 0 15,5-3-7-15,0-1 0 0,2-1 10 16,0-9-13 0,0-2 3-16,0-4 0 0,8-4 4 15,8 0 0-15,4 0 7 16,5-15-11-16,-1-6 2 16,0-5-16-16,3-2 3 15,0-2 11-15,-3-2-12 16,1 4 17-16,-2 3-5 15,-6 10 14-15,-5 8-13 16,-8 7 44-16,-2 0-42 16,-2 0 4-16,0 0-14 15,0 12 8-15,0 12-1 16,0 6 3-16,0 1 10 16,7 0-7-16,1-4-6 0,2-5 0 15,1-8-13-15,-3-4 23 16,1-6-10-16,5-4 0 15,4 0 6-15,4 0 14 16,5-12-20-16,2-8 0 16,2 0-8-16,0-5-2 15,0-2 1-15,-2 1-2 16,-6-2-4-16,-10 5 5 16,-6 6 2-16,-7 0 8 15,0 7-20-15,0 6 29 16,0 3-9-16,0 1 0 15,0 0-6-15,0 0-9 16,-5 11 15-16,-4 18 0 0,5 7 28 16,4 2-15-16,0-2-12 15,0-4-1-15,13-3-9 16,7 0-31 0,1-12-222-16,8-17-437 0</inkml:trace>
  <inkml:trace contextRef="#ctx0" brushRef="#br0" timeOffset="159426.59">25577 7953 1073 0,'0'0'32'16,"0"0"-22"-16,0 0-10 16,0 0-228-16,0 0-374 0</inkml:trace>
  <inkml:trace contextRef="#ctx0" brushRef="#br0" timeOffset="161381.04">450 10305 254 0,'-18'-3'116'0,"0"0"-20"16,0-2 54-16,3 4-12 16,1-1-1-16,1 2-47 15,6-2-7-15,5 2 8 0,2 0-52 16,0-2 25-1,0 2-19-15,7-2-31 0,24-2-10 16,22 0 13-16,25-3-14 16,18 2 7-16,12 1 0 15,0-1-14-15,-5-2 4 16,-23-6-16-16,-18-2-2 16,-23-3 18-16,-17 0 0 15,-11 1 0-15,-11 1-6 16,0 0 6-16,0 0 0 15,-11-3 9-15,-7 4-13 16,-2 1 9-16,2 4-5 0,7 3 8 16,4 0 6-16,3 5-7 15,4 2-4-15,0 0 0 16,0 0-6-16,13 0 0 16,12 0 1-16,2 0-7 15,-3 4 18-15,-6 22-18 16,-9 6 7-16,-9 9-4 15,0 0-11-15,-5 5 22 16,-19-1-5-16,-5 5 0 16,-9-2-113-16,-2-16-246 15</inkml:trace>
  <inkml:trace contextRef="#ctx0" brushRef="#br0" timeOffset="162591.24">26330 7784 1 0,'-19'84'0'0,"9"-12"-1"0,1-12 1 15</inkml:trace>
  <inkml:trace contextRef="#ctx0" brushRef="#br0" timeOffset="162926.03">26448 7565 217 0,'0'0'189'0,"0"0"-54"15,0 0 19-15,0 0-67 16,0 0 7-16,0 0-18 16,2-58-54-16,-12 58 29 0,-7 0-22 15,-4 18-29-15,-10 22 58 16,-3 19-41-16,5 13 22 15,2 7-9-15,11 6-19 16,10-5 5-16,6-3-16 16,0-11 0-16,22-10 1 15,23-16-1-15,17-16-8 16,14-20 5-16,7-4-74 16,3-25-71-16,-3-24-198 15</inkml:trace>
  <inkml:trace contextRef="#ctx0" brushRef="#br0" timeOffset="165266.53">26948 7668 426 0,'0'0'189'0,"0"0"-132"16,0 0 64-16,0 0 49 15,0 0-74-15,0 0-20 16,-2-23-35-16,2 23-27 16,0 0 63-16,0 0-71 15,0 0 7-15,0 0-13 16,0 0-14-16,0 12 9 0,2 9 5 16,5-1 0-1,-3-4-6-15,0-8 10 0,0-6-4 16,-1-2 0-16,-3 0 4 15,5 0 17-15,1 0-13 16,7-12-4-16,8-10 12 16,3-2-12-16,3 0-4 15,2 0 0-15,0 3 9 16,-5 7-14-16,-6 6 5 16,-5 7-10-16,-1 1-1 15,-1 0-2-15,0 18 13 16,0 14 0-16,-2 6 5 15,0 0-7-15,-2-3 2 16,-5-9 0-16,0-12-4 0,1-5 8 16,-3-7-4-16,0-2 0 15,2 0 10-15,0 0 6 16,6 0-12-16,9-16 0 16,0-8 3-16,5-7-5 15,3 5-4-15,0-6 1 16,-4 8 0-16,0 6-10 15,-7 7 11-15,-6 4 0 16,-3 6-14-16,-1 1 6 16,2 0 2-16,0 10-3 15,4 9 9-15,1 4 1 16,-1 0-1-16,3 0 0 16,-2-5-1-16,-2-6 7 0,2-4-6 15,-5-5 9 1,1-3-4-16,5 0 28 0,3 0-33 15,7-9 2-15,7-5 12 16,0-2-8-16,3 0-6 16,-1 2 0-16,-7-4-8 15,-3 1-5-15,-4-3 13 16,-3 5 0-16,-5 1-9 16,-5 6 12-16,-2 4-3 15,0 4 0-15,-2 0 7 0,0 0-23 16,0 0 16-1,0 8 0-15,0 10-24 0,0 6 29 16,0 4-5 0,0 1 0-16,7-3 8 0,0 0-10 15,0-3 2-15,1-5 0 16,1-7-9-16,3-8 12 16,-1-3-3-16,7 0 5 15,1-3 6-15,8-20-3 16,-2-6-8-16,4 3 0 15,-2 0-20-15,2-1 13 16,0 8 7-16,0 2-3 16,-5 7 4-16,0 5-18 15,-6 3 17-15,1 2 0 16,-6 0-21-16,-5 7 17 0,-4 7 4 16,-4 1 0-16,0 0-10 15,0 1-5-15,-8-3 15 16,-3-4 0-16,-1-4 7 15,6 0-3-15,2-5-4 16,4 0 0-16,0 0 14 16,0 0 7-16,0 0-19 15,24-6 14-15,10-14 1 16,5-5-6-16,4 0-11 16,1-5 0-16,-4 0 11 15,1-2-15-15,-3-1 4 16,-7 3 0-16,-6 2-3 0,-12 11 24 15,-11 6-20 1,-2 9-1-16,0 2 17 0,-2 0-30 16,-20 0 13-16,-7 14 0 15,2 6-9-15,11 0 9 16,7 0-1-16,9 2 0 16,0-1-5-16,7-2 3 15,13 2 3-15,-3 1 0 16,2-2-6-16,-3-1 8 15,-5-2-2-15,-5-5 0 16,-6-6 10-16,0-4-24 16,0 0 14-16,0-2 0 15,0 2-19-15,-11-2 16 16,-5 0 3-16,-1 0 0 16,1-2 0-16,9-14-7 0,7-1 7 15,0-4 0-15,7-3-13 16,18 2 0-16,6 1 13 15,0 3-5-15,0 3 11 16,-4 2-23-16,-4 6 17 16,-4 2-7-16,-3 1-10 15,-5 1 10-15,-3 0 7 16,-4 2 0-16,-2 1 1 16,0 0 0-16,2 0-1 15,1 0-10-15,1 0-2 16,3 5 17-16,2 11-5 15,-2 2 0-15,3-2 8 0,-4 1-8 16,-1-6 0-16,-1-3 0 16,-1-6-5-16,-5 1 16 15,5-3-11-15,1 0 12 16,5 0-11-16,7-9 24 16,4-9-25-16,3-1 0 15,-1-2-6-15,-1 1 10 16,-4 7-4-16,-5 1 0 15,-3 7 6-15,-7 4-6 16,-1 1 0-16,2 0 0 16,-1 0-8-16,3 19 4 15,-1 7 4-15,1 5 9 16,-2-2-1-16,1-3 9 16,-1-5-17-16,-1-7 0 0,2-8 1 15,-1-5 8-15,2-1-9 16,2 0 3-16,4 0 8 15,9-15 5-15,3-8-16 16,4-3 0-16,4 3-8 16,1-2-8-16,-1 4 16 15,0 0 0-15,-4 5 3 16,1 2-5-16,-6 6 2 16,-3 4 0-16,-6 4-4 15,1 0 4-15,-3 3 0 16,3 14 0-16,-3 1 9 0,-1-2-6 15,-2-6-3 1,-3-1 0-16,-1-8-6 0,-4-1 21 16,1 0-15-16,0 0 13 15,3 0-4-15,5-1 10 16,3-9-19-16,-1-4 0 16,-2 0-6-16,-4-1-1 15,-3 1 7-15,-4 0-5 16,0 0 5-16,0 4-21 15,-4-1 21-15,-14 8 0 16,-9 3-5-16,2 0 6 16,-2 0-1-16,8 14 0 15,7 2 4-15,10 3-23 16,2-4 19-16,0 2-5 16,8-6-3-16,9-1-25 0,3-3 33 15,0-4 0-15,2 1 1 16,-6 0-20-16,-1 4 19 15,6 2 0-15,-4 10-9 16,3 3 1-16,-4 3 8 16,-5 2 0-16,-6-4 3 15,-5-2-18-15,0-8 15 16,0-2 0-16,0-6 26 16,-11-4-15-16,4-2 13 15,-2 0 23-15,4-8-14 16,3-14 31-16,2-6-64 15,0-4 0-15,5-4 0 0,19-3-5 16,5 1 4-16,-4 4-29 16,-12 2-49-16,-9 2-47 15,-4-2-356-15</inkml:trace>
  <inkml:trace contextRef="#ctx0" brushRef="#br0" timeOffset="165410.44">29380 7161 965 0,'0'0'108'15,"0"0"-108"-15,0 0-92 16,0 0-130-16,0 0-312 16</inkml:trace>
  <inkml:trace contextRef="#ctx0" brushRef="#br0" timeOffset="165548.34">28116 7204 268 0,'0'0'0'0</inkml:trace>
  <inkml:trace contextRef="#ctx0" brushRef="#br0" timeOffset="166158.31">30221 7261 333 0,'0'0'119'0,"0"0"5"16,0 0-5-16,0 0 3 16,0 0 27-16,0 0-49 15,-12-50 23-15,12 46-22 0,-2 4-70 16,2 0 1-1,0 0-32-15,0 0-13 0,0 24 4 16,0 15 1-16,6 7 8 16,10 3 2-16,2-7 11 15,0-8-11-15,-2-10-2 16,-3-10 0-16,2-8-11 16,3-6 24-16,3 0 21 15,3-24 26-15,0-12-55 16,-1-3 16-16,-5-2-21 15,-3-1 0-15,-3 2 0 16,-4 8 2-16,-3 4-2 16,-1 12 0-16,-2 6-56 15,4 8 27-15,11 2-41 16,9 0-300-16,12 15-204 16</inkml:trace>
  <inkml:trace contextRef="#ctx0" brushRef="#br0" timeOffset="167517.68">30936 7307 372 0,'0'0'298'0,"0"0"-204"16,0 0 56-16,0 0-94 16,0 0 0-16,0 0 7 15,16-32-58-15,-16 24 48 16,0-2-32-16,0 0-8 0,-14 3 0 15,-1 3-12 1,-6 4-1-16,-6 4 0 0,-2 26-15 16,-2 5 14-16,7 2 1 15,8 0 0-15,8-7-9 16,8-12 9-16,0-8 0 16,0-6 0-16,0-4 4 15,0 0 8-15,11-2 5 16,6-16-9-16,3-6-2 15,1-2-6-15,-2 2-12 16,-3 5 11-16,2 6-1 16,0 5-7-16,0 6 9 15,1 0 0-15,0 2-6 16,1 0 12-16,4 5-6 16,0 10 0-16,1-3 18 0,0-5-20 15,-5-2 2-15,-7-5 0 16,0 0 30-16,-1 0-27 15,-1-12 19-15,3-15-12 16,-4-2 11-16,3-7-20 16,1 0-1-16,-1-3 0 15,1 2-4-15,-1 1 4 16,1 0 0-16,-5 2 0 16,-1 5 4-16,-4 9-3 15,-1 6-1-15,-1 8 0 16,-2 6 1-16,0 0-1 15,0 0-14-15,0 0 8 0,0 11 2 16,-11 12-1-16,-4 5 5 16,1 2 0-16,1 4-5 15,3 4 11-15,4 3-6 16,2-3 0-16,4-4 12 16,0-4-15-16,0-8 3 15,0-5 0-15,0-8-6 16,6-4 6-16,2 0 0 15,5-5 0-15,5 0 5 16,3-5-19-16,8-15 14 16,3-3 0-16,-1-1-23 15,-2-3 8-15,-7 8 7 16,-3 5 3-16,-9 6 10 0,-5 4-9 16,-1 2 4-1,-4 2-8-15,2 0-8 0,0 0-5 16,0 7 21-16,-2 14 0 15,0 3 6-15,0 5 27 16,4-3-33-16,0 0 0 16,-2-6 8-16,0-6 0 15,0-7-8-15,-2-5 0 16,2-2 1-16,5 0 40 16,5 0-33-16,1-18-2 15,7-8-3-15,-3-2-1 16,4-2-4-16,-1 0-1 15,-3 1 1-15,-1 5-7 16,-3 4 9-16,1 5 0 0,-3 4 11 16,-2 6-2-16,-5 3-1 15,0 2 5-15,-1 0-2 16,0 0-9-16,1 0-2 16,2 14 0-16,1 5 3 15,3 1 3-15,0-1-6 16,3-4 0-16,3-3 10 15,2-5-2-15,0-2-8 16,4-5 0-16,0 0 4 16,3 0 3-16,-1-13-7 15,-1-8 0-15,-1-1 7 16,-2-1-15-16,-2 0 8 16,-5 4 0-16,-1 0-25 0,-6 5 21 15,-4 1 4-15,-2 2-1 16,0 5-8-16,0-2-8 15,0 1 7-15,-2 4 7 16,-14-1-20-16,3 2 22 16,1 2 1-16,6 0 0 15,4 0-6-15,2 18-4 16,0 12 4-16,0 6 6 16,0 3 4-16,0-5 4 15,2-7-8-15,10-6 0 16,3-11 2-16,3-10 34 15,9 0-6-15,4-12-20 0,3-17 11 16,-3 2-17-16,-7 0-8 16,-4 8-3-16,-2 1-109 15,-5 1-214-15</inkml:trace>
  <inkml:trace contextRef="#ctx0" brushRef="#br0" timeOffset="170156.17">26342 8504 182 0,'0'0'274'0,"0"0"-166"16,0 0-27-16,0 0-11 15,0 0 50-15,0 0-27 16,0-2-33-16,0 2 10 16,0 0-63-16,0 9-6 15,0 12 67-15,0-3-67 16,0-2 12-16,0-4-13 16,0-6 6-16,0-1-7 15,0-5 1-15,0 0 0 16,0 0 34-16,0 0-32 15,0-7 61-15,4-13-58 0,-2-8 14 16,0-2-19-16,0 2 0 16,-2 5 0-16,0 6-7 15,0 7-17-15,0 6 24 16,0 4-5-16,-4 0 3 16,-12 11-4-16,-5 24 6 15,-4 8 0-15,0 10-5 16,3 1 16-16,4 3-11 15,4-6 0-15,8-4 6 16,4-6-14-16,2-12 8 16,0-9 0-16,0-9-12 15,16-8 26-15,8-3-14 16,7-3 18-16,10-22-10 0,0-9 5 16,5-6-13-16,-2-2-16 15,-2 2 10-15,-6 6-17 16,-5 6 23-16,-4 5 0 15,-5 7 4-15,-4 8-12 16,-3 4 8-16,-3 4-12 16,-1 0 9-16,-3 4-19 15,0 10 22-15,-4 3 0 16,-2-4 6-16,0-1-6 16,-2 0 0-16,0-5 0 15,0-3 0-15,0-4 13 16,0 0-13-16,0 0 17 0,0 0 2 15,0 0 45 1,0-9-50-16,0-9-12 16,0-5-4-16,0-1-9 0,0 4 4 15,-2-1-7-15,-10 7 14 16,2 6-2-16,-3 6 2 16,-1 2 0-16,-3 2-3 15,-6 24-17-15,-2 8 20 16,5 7 0-16,0 0 7 15,9 1-14-15,4-5 7 16,7-9 0-16,0-10-7 16,0-10-7-16,0-7 14 15,9-1 5-15,9 0-3 0,7-13 39 16,-3-9-41 0,2-1 0-16,-1 1-1 0,-1 7-15 15,-1-2 16-15,-4 8 0 16,-1 3 2-16,1 2-22 15,1 4 19-15,2 0 1 16,-2 0-13-16,0 4 21 16,-5 7-8-16,-2 1 3 15,-1-3 6-15,-4-6 14 16,1-3-13-16,4 0-10 16,4 0 58-16,10-14-50 15,0-9 24-15,2-5-32 0,-1-4 15 16,0-3-12-1,3-3-3-15,-2-3 0 0,-2 2-3 16,-7 5 5-16,-9 8-2 16,-7 9 0-16,-2 8 3 15,0 7-16-15,0 2 13 16,-4 0 0-16,-17 4-11 16,-3 12 13-16,2-1-2 15,4 4 0-15,7-4 4 16,4 2-23-16,7 1 1 15,0 0-15-15,0 2 31 16,5 4-31-16,10 0 33 16,1 0 0-16,1 0 4 15,-1-2-5-15,-3-2 1 16,-4-4 0-16,1-3-7 0,-6-5 5 16,5-7 2-1,7-1-2-15,1 0 2 0,12-9 49 16,2-15-49-16,2-6 0 15,-1-7 3-15,-6-1 12 16,-1-3-15-16,-4 2 0 16,-6 0 6-16,-4 4 7 15,-4 5-12-15,-5 9 1 16,-2 11-2-16,0 6 1 16,0 4-4-16,0 0 0 15,0 0 3-15,-11 7-10 16,0 11 10-16,2 0-13 0,5 1 9 15,4 0-59 1,0-1 39-16,0 3 4 0,0-2 2 16,2 1-3-1,2-1 21-15,-2-6 0 0,0 3-7 16,-2-4 8-16,5 0-1 16,1-2 0-16,4-4-3 15,3-2-4-15,3-4 10 16,-1 0-3-16,3 0 7 15,-3-4 13-15,3-10-18 16,-2-2-2-16,0-2 3 16,-3 0 8-16,1 1-6 15,-4 0-5-15,-1 1 19 0,-2 5-5 16,0 4-8 0,-3 2 3-16,-4 5-5 0,2 0 19 15,-2 0-23-15,0 0 0 16,2 0-1-16,3 5-17 15,0 13 17-15,2 6 1 16,3-1 0-16,1-3-2 16,5-5 5-16,-1-1-3 15,1-4 0-15,-3-4 13 16,6-2-13-16,1-4 0 16,2 0 10-16,2-4-1 15,-1-12-8-15,2-6-1 0,-6-5 0 16,1 2-16-1,-1-5 11-15,-6 0 0 0,-5 2 5 16,0 4-13-16,-6 6 14 16,-2 8-1-16,0 1 12 15,0 9 3-15,0 0-21 16,0 0 6-16,0 0-26 16,-2 10 17-16,-12 15 11 15,-1 7-2-15,1 4 0 16,3 4 14-16,4 0-16 15,7-2 2-15,0-4 0 16,0-6 7-16,0-8-4 16,9-8-3-16,2-7 0 15,7-5 13-15,2 0 10 16,4-15-18-16,5-9 5 16,0-4 2-16,0-4-10 15,-2-4-2-15,2-1 0 0,-2-2-5 16,-4 0-4-16,-6 6 7 15,-8 5 2-15,-4 11-5 16,-5 8 8-16,0 7-3 16,0 2 0-16,0 0-20 15,-10 0 20-15,-7 10 0 16,1 8 8-16,3-3-15 16,4 5 7-16,4 1 0 15,5 4-4-15,0 8-4 16,3-1 8-16,10-2 18 15,-2-6-16-15,-4-10 26 16,-5-8-25-16,-2-3-3 0,0-3 0 16,0 0-11-16,-24-7 10 15,-12-12-15-15,-7-13-188 16,-5-7-256-16</inkml:trace>
  <inkml:trace contextRef="#ctx0" brushRef="#br0" timeOffset="170292.22">27731 8129 186 0,'0'0'944'0,"0"0"-872"15,0 0-72-15,0 0-96 16,0 0 59-16,0 0-132 16,0 0-400-16</inkml:trace>
  <inkml:trace contextRef="#ctx0" brushRef="#br0" timeOffset="170928.84">28749 8349 29 0,'0'0'326'15,"0"0"-233"-15,0 0-49 0,0 0 31 16,0 0 10-16,0 0 26 16,0 20-62-16,0-8-9 15,0-5 33-15,0 0-73 16,0-7 21-16,0 3-7 16,0-3-9-16,0 0 33 15,0 0 2-15,0 0 12 16,0 0 49-16,0-15-88 15,-2-4-8-15,0-3-5 16,-3 2 12-16,-1 4-15 16,-4 6 3-16,-5 2 0 15,-3 8-20-15,1 0 20 16,-6 0 0-16,3 19-4 16,0 10 3-16,2 7-5 15,0-1 6-15,3 2 0 0,6-5-5 16,4-6 9-16,5-6-4 15,0-8 0-15,0-6 3 16,0-3-7-16,0-3 4 16,14 0 0-16,10-7 33 15,8-13-27-15,-1-8-12 16,-2 2 1-16,-6 3-32 16,-2 6 36-16,-10 7-17 15,-4 4 18-15,0 6 14 16,-3 0-8-16,7 0 16 0,3 0-15 15,3 18-2 1,8 2 21-16,-3 0-26 0,3-4 3 16,2-4 15-16,0-5-11 15,2-7-7-15,-4 0 0 16,0-9-21-16,-7-13-27 16,-9-5-164-16,-7-7-375 15</inkml:trace>
  <inkml:trace contextRef="#ctx0" brushRef="#br0" timeOffset="172179.39">29540 8143 517 0,'0'0'192'16,"0"0"-74"-16,0 0 5 16,0 0 19-16,0 0-107 15,0 0-1-15,2-28-34 16,-2 49 0-16,0 14 0 15,0 9 15-15,0 2-11 16,0-1 18-16,-2-9-14 16,-2-9-8-16,4-10 0 15,0-11 8-15,0-3 4 16,0-3-9-16,0 0 2 16,0-17 42-16,16-10-38 15,1-1-9-15,1-2 0 0,2 2 8 16,0 8-16-16,1 4 8 15,-8 8 0-15,0 4-16 16,-6 4 8-16,-1 0 5 16,1 0 2-16,-5 18 0 15,0 14-7-15,0 2 10 16,-2 2-2-16,0-4 9 16,0-11 4-16,0-7-13 15,4-8 0-15,-2-4 9 16,2-2 3-16,0 0-8 0,5-2 0 15,7-16 15 1,3-10-9-16,4-4-10 0,0-7 0 16,-1-1-9-16,4 2-9 15,-1 6 16-15,-5 10 2 16,-3 8-12-16,-3 6 36 16,-5 5-24-16,-1 3 0 15,4 0 13-15,1 20 0 16,1 7-13-16,1 9 6 15,1 2 8-15,-1-2-4 16,1-1-10-16,-3-9 0 16,1-8 6-16,-1-8-24 15,6-9-12-15,-4-1-16 16,5 0 38-16,3-19-84 16,0-5 4-16,2-2-21 0,0 0 45 15,-5 1 57-15,0 2 14 16,0-2 13-16,-2 4 47 15,-3-2-16-15,-1 3 18 16,-5 0 7-16,-3 2-51 16,-4 4 32-16,-2 4-49 15,0 6-5-15,0 2 2 16,0 2-5-16,0 0 0 16,-15 0-7-16,-5 18 20 15,-3 8-21-15,6 4 8 16,1 7 0-16,7-2-8 15,7 1 12-15,2-5-4 0,0-12 0 16,0-6 8-16,13-9-1 16,1-4-5-16,1 0 5 15,1-12-1-15,2-10 5 16,4-2-11-16,5-1 0 16,4-1-19-16,5 2 17 15,-1 7-42-15,-1 3-2 16,-8 5-5-16,-3 7-28 15,-8 2 49-15,-1 0 0 16,-8 0 30-16,1 13-12 16,-5-4 12-16,3-1 0 15,0 2-3-15,-1-4-2 16,2-1 2-16,1-2-49 16,5-3-108-16,-4 0-57 15,-1 0-140-15</inkml:trace>
  <inkml:trace contextRef="#ctx0" brushRef="#br0" timeOffset="174100.3">30682 8185 162 0,'0'0'170'0,"0"0"-35"16,0 0 34-16,0 0-25 15,0 0-66-15,0 0-31 16,9-10-25-16,-9 10-20 16,0 0 29-16,0 0-30 15,0 0 4-15,0 0 55 16,0 4-42-16,0-4 2 0,0 0-4 15,0 0-14 1,0 0 56-16,0 0-30 0,0 0 11 16,0-4 24-16,-3-8-54 15,-5-4-1-15,-2 2-8 16,-1-2 4-16,1 3-5 16,-2 4 1-16,-1 4 0 15,4 4-4-15,-3 1-5 16,2 0 4-16,-4 1 3 15,-1 16 0-15,-4 7-12 16,2 4 14-16,1 8 0 16,3 2 0-16,3-4 10 15,8 2-10-15,2-10 0 0,0-6 4 16,0-4 1 0,16-7-2-16,0-7-3 0,6-2 13 15,1 0 3-15,3-20-16 16,1-8 0-16,-1-4 10 15,-1-1-27-15,2 5 9 16,-7 1 8-16,-3 10-11 16,-5 5 14-16,-3 4-3 15,-5 7 0-15,-2 1 2 16,-2 0-8-16,0 0 6 16,0 0-9-16,0 19 4 15,0 9 10-15,0 2 8 16,0 6-13-16,2-4 9 15,8 0-7-15,-1-11 4 0,-1-7-6 16,-1-8 2-16,0-6 18 16,4 0-20-16,3 0 6 15,3-20 2-15,1-6 13 16,2-6-21-16,0-3 0 16,-1 2-1-16,-2 6 7 15,-1 9-6-15,-5 4 0 16,-3 8 0-16,0 2-5 15,-6 2 5-15,-2 2 0 16,2 0-4-16,0 0-20 16,0 8 23-16,1 14 1 15,-3 5 0-15,0-3 2 16,0-1-2-16,0-5 0 16,0-8-2-16,0 1 10 15,0-11-8-15,0 1 0 0,0-1 2 16,0 0 24-16,2 0-26 15,8-12 22-15,4-8-22 16,4-3 12-16,2-2-13 16,0 4 1-16,2 2 0 15,-6 3-10-15,-1 7 10 16,-7 2 0-16,-2 5-1 16,-2 2-4-16,-4 0-3 15,5 0 6-15,-5 10 2 16,2 10-10-16,0 0 10 0,-2 2 0 15,0-3-1 1,2-4 13-16,-2-5-12 0,6-5 0 16,-2-4 0-16,7-1 14 15,3 0-7-15,3 0-7 16,3-8 0-16,3-11 12 16,-2-4-19-16,0-3 7 15,-3 4 0-15,-1-4-8 16,-1 3 9-16,-3 4-1 15,0 3 0-15,-3 5 13 16,-6 8-13-16,-2 3 0 16,0 0 7-16,-2 0-18 15,0 0 11-15,0 0 0 0,0 8-9 16,0 14 10 0,0 2-2-16,0 3 1 0,0 0 0 15,3-1-5-15,1-2 6 16,3-8-1-16,2-3 0 15,0-5 16-15,-1-7-16 16,4-1 0-16,1 0 3 16,1-9 6-16,1-12-7 15,1-3-2-15,-1-4 0 16,1 2 4-16,-3 0-8 16,1 1 4-16,-5 5 0 15,-3 9-6-15,-2 5 10 16,-1 6-4-16,-1 0 0 15,-2 0-7-15,0 2 0 0,0 19-1 16,0 5 8-16,0-1 5 16,2-4-1-16,1-8-4 15,-1-7 0-15,-2-2 12 16,2-4-14-16,1 0 2 16,-1 0 0-16,6 0 11 15,6 0-10-15,8-18-1 16,0-6 0-16,3 2-3 15,-2 0-3-15,-8 7 6 16,-4 8 0-16,-4 3-7 16,-3 4 12-16,-2 0-5 15,5 0 0-15,2 4 3 16,7 14-7-16,2 3 4 16,-3 0 0-16,5-3-5 15,-2-2 8-15,-2-8-3 0,1-4 0 16,1-4 13-16,-3 0-22 15,6 0 9-15,-1-18 0 16,-3-4-21-16,2-5 13 16,-1 2 8-16,-5-1-6 15,-2 2 13-15,-2 2-11 16,-7 6 4-16,-2 6 0 16,0 4 15-16,0 5-9 15,0 1-6-15,0 0 0 16,-6 0-1-16,-8 2-9 15,1 13 10-15,3 1 0 0,4 2-21 16,6-2 21-16,0 0-6 16,0-2 5-16,0 2-1 15,18 4-3-15,2 4 5 16,4 7 0-16,5 4-8 16,-2 3 11-16,-4 1-3 15,-8 1 0-15,-3-4 7 16,-10-4-16-16,-2-5 9 15,0-6 0-15,0-5-2 16,-16-8 18-16,-2-6-8 16,0-2 28-16,0 0-24 15,1-6 41-15,5-20-31 0,10-10-7 16,2-15 30-16,5-8-33 16,26-6-7-16,5 7-5 15,6 4-13-15,-5 11 8 16,-8 10-43-16,-8 5-31 15,-19 6 5-15,-2-2-294 16</inkml:trace>
  <inkml:trace contextRef="#ctx0" brushRef="#br0" timeOffset="174241.31">31602 7808 587 0,'0'0'252'15,"0"0"-230"-15,0 0-22 0,0 0-321 16,0 0 10-16</inkml:trace>
  <inkml:trace contextRef="#ctx0" brushRef="#br0" timeOffset="174520.23">32487 7793 558 0,'0'0'338'0,"0"0"-149"16,0 0-107-16,0 0-28 16,0 0 6-16,0 0-45 15,154 15 17-15,-127 42-32 0,-7 17 0 16,-14 14 23-16,-6 9-12 15,-4 7-11-15,-33-3 0 16,-19-6 13-16,-16-8-26 16,-17-14 13-16,-9-7-99 15,2-13-105-15,9-16-506 16</inkml:trace>
  <inkml:trace contextRef="#ctx0" brushRef="#br0" timeOffset="181923.53">12908 9846 0 0,'-4'0'41'0,"2"0"13"15,0 0 10-15,-3 0 15 16,1 0-26-16,-3 0-6 0,-4 0 16 15,-2 0-34-15,-1 0 2 16,-3 0 12-16,1 0-9 16,1 0 13-16,1 0-13 15,3 0-9-15,1 0 19 16,6 0-44-16,0 0 15 16,-1 0-9-16,1 0 2 15,2 0 5-15,-3 0-13 16,5 0 0-16,0 0 30 15,0 0-21-15,0 0 37 16,0 0-2-16,0 0-27 16,0 0 18-16,5 0-35 15,12 0 0-15,10 0 58 16,8-2-56-16,4-9 16 16,-3 3-12-16,-3 2-5 0,2 1 19 15,3 1-20-15,3 0 0 16,7-1 2-16,8 2 4 15,6 1-6-15,7-1 0 16,5 3 9-16,0 0-14 16,-5 0 5-16,-4 0 0 15,-9 0-5-15,-8 5 10 16,-5 0-5-16,-3 2 0 16,2-3 4-16,3 0 0 15,6-3-4-15,2-1 0 16,3 0 3-16,2 0 6 15,3 0-9-15,-1 0 0 0,-2-4 10 16,-2-1-11-16,-6-2 1 16,-2 2 0-16,-2-4 11 15,1-1 1-15,0 3-12 16,6-4 6-16,5 2 1 16,4-1 8-16,-1 1-15 15,3 2 0-15,-1 2 3 16,2 1 8-16,2-2-11 15,-1 2 4-15,3-2 2 16,1-1 18-16,-5 0-23 16,-3 0-1-16,-2-5 0 15,0 7 15-15,5-1-15 16,4 2 0-16,5 0 5 16,-1 0-7-16,-2 0 2 15,-1-1 0-15,-6 2-5 16,-3-3 14-16,-1-4-9 0,2 0 0 15,7-2 8-15,9-5-1 16,6 3-7-16,10-6 0 16,5 5 8-16,1 1 3 15,4 2-11-15,1 3 0 16,-5 1 6-16,-8 1-5 16,-16 0-1-16,-11 2 0 15,-7 0-5-15,-3 1 15 16,0 3-10-16,6-1 0 0,1 0 10 15,-4-1 6-15,-4 1-16 16,-9 2 0-16,-14 0 0 16,-12 0 5-16,-9 0-5 15,-10 0 0-15,0 0-89 16,-47 17-101-16,-53 12 17 16,-61 2-179-16</inkml:trace>
  <inkml:trace contextRef="#ctx0" brushRef="#br0" timeOffset="183430.11">12966 9806 6 0,'0'0'51'16,"0"0"-26"-16,0 0 11 15,0 0-5-15,0 0 15 16,0 0 17-16,-156 50-21 16,144-46 7-16,2 1-9 15,6-1-34-15,4-4 22 16,0 3-24-16,0-3 1 15,0 0-5-15,8 0 2 0,13 0 81 16,1 0-12-16,1 0-36 16,0 0 20-1,0 0-34-15,2-4 4 0,-1-4 6 16,5 2-31 0,5-1 19-16,8 0-6 0,5 0-11 15,1 2 37-15,6-2-37 16,0 1 0-16,2 1 8 15,2-4 0-15,2 1 9 16,0-1 15-16,0-1-20 16,7-1 34-16,-2 4-45 15,6-2 8-15,5 4 8 0,4-2-13 16,2-2 7 0,3 4-4-16,-2-1-8 0,-3 0 21 15,0 0-13-15,1 2-9 16,-4-1 1-16,2-2 16 15,-4 2-17-15,-3 0 0 16,-8 1 6-16,-3 2-1 16,-1 2 0-16,0-3-5 15,0 0 1-15,7 1 17 16,4-2-17-16,7 2-1 16,2 1 5-16,3 1 11 15,-3 0-8-15,0 0-8 16,-4 0 1-16,-3 0 17 15,-6 1-18-15,-7 3 0 16,-6 0 4-16,-2-1 0 0,-6-3-4 16,1 0 0-16,3 0 0 15,2 0 17-15,2 0-13 16,4 0-4-16,4-3 0 16,3-1 18-16,7 0-12 15,-1 3-6-15,-2-4 3 16,-3 3 16-16,0 2-21 15,-9-4 2-15,-1 2 0 16,0-2 3-16,-2 1 0 16,1-2-3-16,-2-2 0 15,-3 2 12-15,-1-1-19 16,-5 0 7-16,-1 0 0 16,-1 2 3-16,-2 0 4 15,1 1-7-15,-4 2 0 0,1-1 11 16,0 0-14-16,-2 2 3 15,-5 0 0-15,-5 0-3 16,-1 0 10-16,-5 0-7 16,-3 0 0-16,-3 0 10 15,-5 0-15-15,-2 0 5 16,-2 0 0-16,-3 0 21 16,-2 0-10-16,2 0-5 15,2 0-3-15,1 0 7 16,-3 0 5-16,0 0-15 15,0 0 0-15,-2 0 19 16,0 0-7-16,0 0-12 0,0 0 0 16,0 0 4-16,0 0-22 15,0 0 16-15,0 0-29 16,-11 5-52-16,-22 10-149 16,-14-5-70-16,-4-10-335 15</inkml:trace>
  <inkml:trace contextRef="#ctx0" brushRef="#br0" timeOffset="208450.9">2946 12424 5 0,'5'0'0'15,"13"0"0"-15,-1 0 0 16,4 0 0-16</inkml:trace>
  <inkml:trace contextRef="#ctx0" brushRef="#br0" timeOffset="209148.92">2726 12490 14 0,'0'0'45'0,"0"0"-43"15,0 0 1-15,0 0 30 16,0 0 9-16,0 0 33 16,-74-1-12-16,72 1-38 15,2 0 10-15,-3 0-32 16,3 0-1-16,0 0 28 16,0 0-21-16,0 0 18 15,0 0 0-15,0 0-13 16,0 0 38-16,14 0-19 15,20 0-6-15,10 0-5 16,12 0-13-16,2 0 15 16,2 0-24-16,2 0 19 0,7 0-18 15,8 0-1-15,7 0 8 16,8 0-7-16,8 0 10 16,4 0-11-16,6 0 0 15,4 0 9-15,6 0-4 16,3 0-5-16,-3 0 0 15,5 0 4-15,-3-2 9 16,7-6-12-16,0-3 18 16,-6 1-5-16,5-2 36 15,1 0-41-15,11 4 13 16,17 0 4-16,5 2-16 16,10 4-3-16,-3 1-7 15,-4 1 8-15,-11 0 3 16,-14 0-11-16,-15 0 0 0,-20 0-2 15,-22 5 10-15,-23 3-8 16,-20 0 0-16,-18-2-37 16,-13 1-31-16,-9-4-107 15,-21 4-135-15,-39-5 96 16</inkml:trace>
  <inkml:trace contextRef="#ctx0" brushRef="#br0" timeOffset="209797.43">2442 12571 3 0,'0'0'1'15,"0"0"49"-15,0 0 25 16,0 0-37-16,0 0 33 15,0 0-20-15,-6-28 2 16,6 22 6-16,0-1-4 16,0-1 11-16,0 2-62 0,0 1-3 15,4 0-1-15,1 2 0 16,-3 1 0-16,1 0-6 16,-3 2-14-16,2 0-20 15,-2 0 22-15,2 0 4 16,-2 0 14-16,0 0 0 15,0 0 4-15,0 0 6 16,0 0-5-16,0 0-5 16,0 0 1-16,0 0 6 15,0 0-11-15,0 0 4 0,0 0-86 16,0 14-67 0,0 3-48-16</inkml:trace>
  <inkml:trace contextRef="#ctx0" brushRef="#br0" timeOffset="209947.53">2442 12571 32 0</inkml:trace>
  <inkml:trace contextRef="#ctx0" brushRef="#br0" timeOffset="210033.48">2442 12571 32 0,'141'16'0'0,"-141"-16"-7"0,0 0-2 0,0 0-3 0</inkml:trace>
  <inkml:trace contextRef="#ctx0" brushRef="#br0" timeOffset="210531.2">2641 12545 42 0,'0'0'131'16,"0"0"-32"-16,0 0-21 16,0 0 6-16,0 0-71 15,0 0 39-15,0-20-18 16,0 16-13-16,0 1 33 15,0-2-52-15,0 3 1 16,0-1 33-16,0 3-23 16,0 0 19-16,0 0-32 15,0 0 13-15,0 0-26 16,2 0 6-16,-2 0-17 0,0 10 23 16,0 10-18-16,0 8 18 15,0 5 1-15,0 5 0 16,0 10 0-16,0 6 2 15,0 8-2-15,0 11 4 16,-15 7 5-16,-5 9-9 16,4 1 0-16,-2-2 0 15,2 0 1-15,3-5 3 16,-1 1-4-16,1 4 3 16,1-5 10-16,-2-2-12 15,1-7-1-15,-1-4 3 16,1-6-1-16,1-3 1 15,3 3-3-15,-1-6 0 0,0-4 13 16,1 4-15 0,-1 2 2-16,0 4 0 0,1 1 0 15,1 9 5-15,-3 2-5 16,-1 4 0-16,1 0 3 16,-3-3-3-16,-1-9 0 15,-1-2 0-15,3-4 0 16,-1-4 0-16,4 0 0 15,1-5 0-15,5-4 5 16,-2-4-7-16,4-7 2 16,0-5 0-16,2-4-13 15,0-7-30-15,0-2-66 16,0-4-12-16,4-4-88 16</inkml:trace>
  <inkml:trace contextRef="#ctx0" brushRef="#br0" timeOffset="211106.42">2236 15464 213 0,'0'0'196'16,"0"0"-105"-16,0 0-91 15,0 0-46-15,0 0 38 16,0 0 8-16,115-16 0 0,-59 9 15 16,10-4-15-16,15-1 4 15,19-4 16-15,12 0 70 16,6 0-5 0,7 6-59-16,4-2-5 0,7 1-6 15,4 4-4-15,3 2-8 16,0-8 6-16,4 3-5 15,3-1 32-15,1-1-24 16,5-4 11-16,2 5 43 16,-2-1-61-16,0-2 24 15,-4-3-19-15,-7 3 2 16,0 1 5-16,-2-1-17 0,-1 0 3 16,1 1 1-1,-6-3 2-15,4 3-6 0,-2 2 0 16,-1-1 10-16,0 1-11 15,-2-1 1-15,-6 3 0 16,-6-1-13-16,-1 6 18 16,-3-2-5-16,-1 3 0 15,-2 3 7-15,1 0 5 16,-4 0-10-16,-10-1 7 16,-14-3 32-16,-16-5-38 15,-20 4 9-15,-21-2-12 16,-18 2-21-16,-13-7-44 15,-2-6-91-15,-25-14-71 16,-17-21-145-16</inkml:trace>
  <inkml:trace contextRef="#ctx0" brushRef="#br0" timeOffset="211919.22">6821 12450 100 0,'0'0'103'16,"0"0"-48"-16,0 0-25 15,0 0 43-15,0 0 31 16,0 0 5-16,-2-28-42 15,2 24-65-15,0 2 24 16,0 0 9-16,0 0-11 16,0 2 12-16,0 0-36 15,0 0 0-15,0 0-13 16,0 0-1-16,0 6-2 0,0 20 12 16,-5 13 4-16,-4 11 13 15,-6 13-13-15,1 9 0 16,-1 6 6-16,-1 4-4 15,3 10-2-15,-1 10 0 16,1 6 9-16,2 4-4 16,2 1-5-16,-2-9 0 15,-5-4 25-15,1 3-17 16,-6 2 3-16,-1 2 14 16,-2 1-11-16,-1 3 30 15,3-4-44-15,-1 2 0 16,6-3 0-16,3 1 8 15,5 4-8-15,1-4 0 16,-6 4 8-16,-1-12-4 0,-1-15-4 16,0-9 0-16,2-9 0 15,6-9 9-15,-1-10-18 16,2-14 1-16,0-11-146 16,-8-19-215-16</inkml:trace>
  <inkml:trace contextRef="#ctx0" brushRef="#br0" timeOffset="212873.96">3352 12584 6 0,'0'0'63'0,"0"0"-1"15,0 0 7-15,0 0 18 16,0 0-2-16,0 0 12 16,-2-11-48-16,2 9-19 15,0 2 7-15,0 0-1 16,0 0-36-16,0 0 0 16,0 0 0-16,0 0-20 15,0 10 15-15,2 22-6 16,5 12 22-16,-3 14-5 15,-1 16-6-15,-3 9 0 16,0 16 5-16,0 14 9 0,-7 11-14 16,-15 5 14-16,-3 1-13 15,-4-5 25-15,4-8-23 16,1-1 4-16,4-15 15 16,2-2-22-16,3-5 15 15,1-4-8-15,5-6 2 16,1 0 6-16,5-7-8 15,-1-5-6-15,-1 2 4 16,3 0 10-16,-1 6-7 16,1 0 19-16,0-1-25 15,0-7 44-15,2-8-38 16,0-8-2-16,0-14 2 16,0-7 10-16,0-12-18 0,2-7 0 15,0-7 4 1,0-6 8-16,1-3-10 0,-3 0-2 15,0 0 0-15,0-1-35 16,0-22-60-16,0-13-79 16,4-12-181-16</inkml:trace>
  <inkml:trace contextRef="#ctx0" brushRef="#br0" timeOffset="213683.71">3997 12424 23 0,'0'0'65'0,"0"0"-36"15,0 0 32-15,0 0-60 16,0 0 17-16,0 0 34 16,2-27-48-16,0 27 12 15,-2 0 7-15,0 0-23 16,0 0 0-16,0 0 0 16,0 0-7-16,0 0-1 15,0 0 10-15,0 5-2 16,0 7 39-16,0 4-33 15,0 2 20-15,0 6-8 16,0 8-18-16,0 7 38 16,0 5-36-16,0 10-1 0,-2 10 2 15,-8 10 6-15,2 14-8 16,-7 16 9-16,-6 17-7 16,-4 9 28-16,-1 5-26 15,-1 1 2-15,3-10 7 16,4-3-11-16,3-9 10 15,9-3-12-15,-1-3 2 16,5-3 46-16,0 2-20 16,0-3 4-16,2-1-1 15,0-10-29-15,0-4 30 16,2-4-33-16,-2-5 7 16,0-8 34-16,0-6-41 15,-1-11 10-15,1-2 4 0,2-13-7 16,-2-4 0-16,0-4-7 15,0 9 0-15,0 7 10 16,-6 2-5-16,4 2 19 16,2-6-16-16,-1-5 2 15,3-15 4-15,0-9-14 16,0-13 0-16,17-4 5 16,18-4-5-16,16-36-179 15,9-30-315-15</inkml:trace>
  <inkml:trace contextRef="#ctx0" brushRef="#br0" timeOffset="214344.03">4921 12328 11 0,'0'0'111'16,"0"0"-86"-16,0 0 60 16,0 0-17-16,0 0-30 15,0 0 0-15,-4-8-38 16,4 27 0-16,-2 10 8 15,-5 15 27-15,3 15 21 16,-6 13-19-16,2 18-14 16,-3 16 21-16,-3 17-25 0,-6 19-4 15,-2 10 16-15,-3 3-29 16,-1-1 16-16,-3-7-1 16,0-5-17-16,2-4 39 15,2-8-36-15,1-3-2 16,2-6 53-16,1-8-47 15,2-2 29-15,-2-4-6 16,5 0-26-16,3-8 32 16,3-14-36-16,2-6 2 15,2-16 12-15,4-10-7 0,2-15-7 16,0-13 0 0,0-12 10-16,0-8-9 0,0-5-1 15,0 0-32 1,14 0 25-16,9-18-91 0,6-7-117 15,-2-7-58-15</inkml:trace>
  <inkml:trace contextRef="#ctx0" brushRef="#br0" timeOffset="-214304.67">5882 12525 115 0,'0'0'48'0,"0"0"6"15,0 0 17-15,0 0-48 0,0 0 14 16,0 0 9-16,-16-17-14 15,14 12 30-15,0-1-26 16,0 1 8-16,0 0 17 16,2 1-53-16,-2 1 48 15,2 3-34-15,0 0-15 16,0 0 2-16,0 0-9 16,0 0 0-16,0 0-8 15,0 0 2-15,0 0 6 16,0 0 0-16,-3 0 1 15,3 0 2-15,0 0-3 16,0 0 0-16,0 0-4 16,0 0 13-16,0-1-9 0,-4-3 0 15,0-3 8-15,-6 1-3 16,6 1-5-16,2 1 0 16,0 1 0-16,2 3 13 15,0 0-13-15,0 0 0 16,0 0 9-16,0 0-18 15,0 0 9-15,0 0-29 16,0 18-9-16,0 20 35 16,-5 20 3-16,-11 23 6 15,-5 23 5-15,-14 25-4 16,-9 27-2-16,-10 15-5 16,-6 13 11-16,0 5 3 0,2-9-13 15,5-4 3-15,4-7-1 16,7-14 36-16,7-9-25 15,6-12 4-15,10-4-5 16,5-15 1-16,6-10-14 16,1-11 0-16,3-19 4 15,-1-13-17-15,0-11-32 16,-1-8-66-16,-5-4-40 16,-3-5 34-16,1-9 61 15,-3-8-14-15,1-8-68 16</inkml:trace>
  <inkml:trace contextRef="#ctx0" brushRef="#br0" timeOffset="-213030.7">2360 13705 30 0,'0'0'51'0,"0"0"31"15,0 0-4-15,0 0-39 16,0 0-5-16,0 0 1 16,13 0 36-16,8-1-23 15,8-2-38-15,4 2-6 16,5-1-4-16,2 2 3 16,9 0-10-16,7 0 18 15,13 0 12-15,11 0-21 16,7 0 4-16,5 0 15 15,-5 0 57-15,-3 0-57 16,-1 3 15-16,-1-3-36 0,5 3 4 16,7-3 9-1,2 0-10-15,4 0 26 0,1 0-23 16,1 0-1-16,-2 0 15 16,-7 0-16-16,-3 0 0 15,-6 0 3-15,-3-3 8 16,3-2 0-16,5-2-5 15,3 0-4-15,1 0 12 16,-4 0-18-16,-6 1 0 16,0-1-1-16,-2 3 13 15,0 0-16-15,4 0 4 16,4 1 0-16,1-4 1 0,-1 3 1 16,-2 1-2-1,-3-1 0-15,-1-3 14 0,-1 4-20 16,-8-4 6-16,-2 3 0 15,-8-1 21-15,-6 1-14 16,0-3 3-16,0 4 0 16,2-1 1-16,3-3 3 15,-1 5-14-15,0-3 0 16,-1 0-5-16,-9 3 11 16,-9-1-6-16,-3-2 0 15,-9 2 11-15,-2-2 3 16,-6 1-14-16,2 1 9 15,1 0-8-15,6 1 5 16,3-2-6-16,3 2 0 0,4 1 9 16,3-4-15-16,1 3 6 15,4-2 0-15,-8 1-4 16,-8-2 10-16,-10 1-6 16,-13 2 0-16,-8 1-11 15,-3 1 1-15,0 0-159 16,-21 0-122-16,-23 9 156 15,-18 6-132-15</inkml:trace>
  <inkml:trace contextRef="#ctx0" brushRef="#br0" timeOffset="-211695.63">2385 14299 47 0,'0'0'28'16,"0"0"-5"-16,0 0 3 15,0 0-12-15,0 0 34 16,0 0 13-16,0 0-2 16,-16 0 25-16,16 0-42 15,0 0 0-15,0 0 10 16,7 0-40-16,-3 0 22 16,-2 0-34-16,-2 0 2 15,0 0-9-15,0 0-4 16,0 0-4-16,0 0-9 15,0 0 24-15,0 0 10 16,0 0-10-16,-2 0 0 16,0 0 1-16,2 0 11 0,0 0-12 15,0 0 14-15,0 0-12 16,0 0 40-16,0 0-30 16,0 0 6-16,9 0 28 15,11 0-32-15,11 0-4 16,8 0 10-16,5-2-12 15,9-2 35-15,5 0-33 16,5-1-4-16,3 5 16 16,3 0-12-16,1 0-10 15,-1 0 0-15,-5 0 4 16,1 3-8-16,6 1 4 16,5 2 0-16,7-6 2 0,1 0 6 15,-1 0-8 1,-1 0 0-16,3 0 9 0,-1 0-1 15,3 0-5-15,0-8-3 16,0 0 21-16,-4 2-11 16,-3-4 0-16,-8 3-10 15,-5-4 5-15,-5 3 23 16,0 0-27-16,7-2 5 16,7 1 12-16,4 2-7 15,3 2-11-15,-1-4 2 16,-1 3 7-16,-6 1 7 15,-1 2-16-15,-2-1 0 16,-6-1 0-16,-1 3 7 0,-3-1-7 16,-4-1 0-16,2-1 7 15,1 2-5-15,1-3-2 16,5 2 0-16,5-3 0 16,-4 2 6-16,1-4-6 15,-2 4 0-15,-5-3 7 16,-2 2 9-16,1 1-14 15,-1-2-2-15,8 1 3 16,0-1 7-16,1 2-10 16,-4 0 0-16,-7 1 6 15,-11 3-10-15,-7-5 5 16,-3 1-1-16,0 2 4 0,1-1 12 16,1-2-11-16,3-2-4 15,6 1 7-15,-1 1 9 16,-1 1-17-16,-1 0 0 15,-5 1 0-15,-4 1 7 16,-5-2-7-16,-9 3 0 16,-7 0 9-16,-5 1-1 15,-10 1-8-15,0 0-8 16,-4 0-109-16,-39 0-143 16,-26 5 126-16,-25 0-276 15</inkml:trace>
  <inkml:trace contextRef="#ctx0" brushRef="#br0" timeOffset="-210840.82">3361 13957 66 0,'0'0'75'0,"0"0"-10"16,0 0-5-16,0 0-41 0,0 0 25 16,0 0-20-16,32-51 49 15,-30 45 2-15,0 1-15 16,-2-2 8-16,0 5-13 15,0-1-16-15,2 3 29 16,0-3-42-16,0-1-7 16,0 4 19-16,1-2-36 15,-1 2 29-15,2 0-31 16,6 0-28-16,7 0 28 16,8 14 3-16,8 12 5 15,6 4-8-15,0 5 12 16,-3-3-12-16,-3-5 0 15,-8-4 5-15,-7-5-14 16,-7-4 9-16,-5-6-8 0,-6-2-44 16,0-3-71-16,0 0 9 15,0-3-110-15,-15 0 57 16,1-3-20-16</inkml:trace>
  <inkml:trace contextRef="#ctx0" brushRef="#br0" timeOffset="-210519.52">3669 13808 157 0,'0'0'126'0,"0"0"-50"16,0 0 12-16,0 0 2 0,0 0-52 15,0 0 10-15,8-38-48 16,-8 38 4-16,0 0-17 15,0 2 1-15,-6 19 8 16,-14 11 4-16,-9 11 4 16,2-2 29-16,-2 3-32 15,1-7 4-15,3-2-1 16,0-8 3-16,5-3-7 16,3-7 0-16,3-5 7 15,3 2-8-15,2-8 1 0,0 0-78 16,2 0-24-1,1-2-72-15,1 0 46 0,5-2-18 16</inkml:trace>
  <inkml:trace contextRef="#ctx0" brushRef="#br0" timeOffset="-210114.6">3357 13840 45 0,'0'0'91'16,"0"0"-9"-16,0 0-6 15,0 0 19-15,0 0-16 16,0 0-16-16,0-22-38 16,0 22-7-16,4 0-18 15,7 2-16-15,7 18 16 16,9 12 6-16,9 5 26 16,4 9 29-16,1-2-49 15,2-5-8-15,-5-4 12 16,-9-5-11-16,-8-8 4 15,-11-6-9-15,-8-6-8 16,-2-2-22-16,0-4-97 0,0-4-54 16,-12 0 86-16,-9 0-67 15</inkml:trace>
  <inkml:trace contextRef="#ctx0" brushRef="#br0" timeOffset="-209801.79">3651 13802 0 0,'0'0'80'16,"0"0"39"-16,0 0-45 0,0 0-11 15,0 0-31-15,0 0-7 16,0-14-25-16,0 14-10 15,0 2 7-15,-16 22 6 16,-6 8 14-16,-7 10 30 16,-2 2-33-16,0 3 22 15,2-5-11-15,4-6-21 16,10-9 23-16,5-6-27 16,8-7-8-16,2-8-10 15,10-6-195-15,25 0-7 16</inkml:trace>
  <inkml:trace contextRef="#ctx0" brushRef="#br0" timeOffset="-209004.52">4250 13886 29 0,'0'0'39'16,"0"0"10"-16,0 0 22 15,0 0-27-15,0 0-6 16,0 0 12-16,0 0-14 16,-16 0 70-16,16 0-3 15,-2-3-25-15,2-2 3 16,-2-1-8-16,2 2-26 15,0 2 16-15,0 0-55 16,0 2 22-16,0 0-30 16,0 0 13-16,0 0-34 15,0 0-1-15,0 0-13 0,0 2 35 16,4 10 2 0,4 2 7-16,-4 0-9 0,0 2 11 15,-1-6-5-15,-3-1-6 16,2 0 0-16,-2-4-2 15,2-3 7-15,0-1-7 16,2-1 2-16,2 0 0 16,4 0 57-16,13 0-15 15,4-14-22-15,11-6-4 16,4 0-1-16,5-10-7 16,7 0-8-16,-4 2 5 15,-3 2 3-15,-13 6-8 0,-12 8 0 16,-9 6-5-1,-4 4-26-15,0 2-35 0,0 0-127 16,0 2-164 0,-3 8 49-16</inkml:trace>
  <inkml:trace contextRef="#ctx0" brushRef="#br0" timeOffset="-208395.5">4897 13941 126 0,'0'0'86'16,"0"0"-12"-16,0 0 29 15,0 0-5-15,0 0 22 16,0 0-84-16,0-45 22 0,0 39 3 15,0 2-32 1,0 1 38-16,0 3-44 0,0 0-1 16,0 0-22-16,2 0-32 15,0 0 24-15,3 0-21 16,2 9 29-16,-1 8 17 16,1 3-14-16,-1-3-3 15,2-1 0-15,-2-3 16 16,1-6-24-16,-3-2 8 15,0-2-9-15,1-3 4 16,6 0 10-16,7 0 43 16,8 0 11-16,9-8-56 15,2-12 29-15,7-3-32 0,4-4 8 16,0-2-2 0,-5 6 2-16,-10 3-8 0,-10 5 0 15,-12 8 13-15,-7 5-32 16,-2 0-25-16,0 2-75 15,8 0-57-15,7 0-220 16</inkml:trace>
  <inkml:trace contextRef="#ctx0" brushRef="#br0" timeOffset="-207766.2">5837 13825 68 0,'0'0'126'0,"0"0"-31"0,0 0-15 16,0 0 46-16,0 0-77 15,0 0 47-15,0 0-41 16,0 0-11-16,0 0 32 16,0 0-35-16,2 0-38 15,4 0-3-15,-2 3-41 16,5 20 41-16,-1 2 3 16,2 5 10-16,1-4-8 15,-3-3-5-15,-1-6 0 16,0-7-3-16,-5-5 11 0,3-3-8 15,-3-2 0-15,-2 0 6 16,6 0 14-16,8 0 41 16,6-2-29-16,9-17 5 15,6-1-25-15,8-6-12 16,6 0 0-16,9-4 7 16,4 1-9-16,0 2 2 15,-6 3 0-15,-11 5-15 16,-11 6 9-16,-12 5-24 15,-9 4-51-15,-11 4-132 16,-2 0-185-16</inkml:trace>
  <inkml:trace contextRef="#ctx0" brushRef="#br0" timeOffset="-206717.02">2570 13976 69 0,'0'0'26'0,"0"0"35"15,0 0 71-15,0 0-42 0,0 0-22 16,0 0 41 0,0 0-57-16,-2-21 10 0,6 16-20 15,1 1-10-15,-3 4-10 16,2 0-22-16,2 0-14 15,4 18 3-15,3 8 18 16,-2 6-7-16,1-2 0 16,-6-3 4-16,0-5-3 15,1-8 0-15,-2-7-1 16,-3-4 0-16,1-3 17 16,1 0-12-16,7 0 29 15,9-10-1-15,11-12-2 16,7-9-28-16,5-1-3 15,3-6 0-15,1 3 4 0,-2 2-4 16,-6 4 0-16,-2 6 3 16,-13 7-8-16,-8 8 5 15,-3 6-9-15,-4 2-142 16,-5 0-257-16</inkml:trace>
  <inkml:trace contextRef="#ctx0" brushRef="#br0" timeOffset="-204479.62">7837 13700 37 0,'0'0'79'0,"0"0"-23"15,0 0-56 1,0 0 0-16,0 0-5 0,0 0 8 16,-48-11-3-16,36 11 19 15,-1 0 34-15,1 0 32 16,8 0 15-16,4 0 22 16,0 0-8-16,0 0-45 15,18 0-2-15,36 0-23 16,21-3-35-16,25-6 16 15,10 4-23-15,-1 1-2 16,-2-6 0-16,-7 3-12 16,-15 2 6-16,-21 2-5 15,-23 3-15-15,-22 0 21 16,-14 0-6-16,-5 0 3 16,0 0-12-16,0 0 20 0,-17 0 7 15,-8 0-7-15,0-3 1 16,4-10-2-16,0-2 6 15,5-5-5-15,3-3 1 16,4-5 11-16,2 7-12 16,5 0 6-16,2 5 20 15,0 6 44-15,0 4-56 16,0 4 17-16,0 2-31 16,12 0-10-16,17 2 7 15,10 22 3-15,9 8 0 16,-8 9 7-16,-11 4-2 15,-16 4-5-15,-13 5 0 0,-3 0-21 16,-32 5 20-16,-9-10-31 16,-4-1-66-16,11-13 8 15,14-13-245-15</inkml:trace>
  <inkml:trace contextRef="#ctx0" brushRef="#br0" timeOffset="-204184.38">9251 13527 505 0,'0'0'78'0,"0"0"42"0,0 0-99 16,0 0 17-16,0 0-38 15,0 0 3-15,142 22 6 16,-97 14-9-16,-3 6 1 16,-7 3-7-16,0-5 14 15,-10-6-11-15,-2-8 3 16,-11-8-65-16,-10-10-36 16,-2-8-107-16,0 0-41 15,-18-31 197-15</inkml:trace>
  <inkml:trace contextRef="#ctx0" brushRef="#br0" timeOffset="-204053.94">9515 13491 63 0,'0'0'168'0,"0"0"-53"16,0 0-57-16,0 0-58 15,0 0 0-15,0 0 26 16,-171 203 30-16,93-113-48 16,-9-2-5-16,-5-3-6 15,8-12-56-15,6-10-203 16</inkml:trace>
  <inkml:trace contextRef="#ctx0" brushRef="#br0" timeOffset="-200721.69">6638 13709 34 0,'0'0'59'0,"0"0"-22"15,0 0-25-15,0 0-6 16,0 0 9-16,0 0-15 15,0 0 10-15,27 5 11 16,-27-5 14-16,0 0-2 16,0 0-7-16,-7 0 20 15,-8 0 24-15,-8-2-68 16,-6-2 2-16,-4-3-4 0,-5 4 11 16,-5-1 2-16,1-1-12 15,0 3 11-15,-5 1 2 16,-3-1-9-16,-4 0-5 15,-5-3 0-15,-8 1 2 16,0 3-2-16,-6-1 0 16,-3 2 0-16,-4-2 0 15,-1 2 4-15,1 0-4 16,5 0 0-16,6 0 6 16,4 0 1-16,5 0-7 15,4 0 0-15,2 0 19 16,1 0-15-16,1 0-1 0,-3-5-3 15,-1 5 6 1,-2 0-3-16,2 0-3 0,3 0 0 16,4 0-1-16,6 0 9 15,10 0-8-15,4 0 11 16,4 0-4-16,4 0 20 16,-2 0-27-16,-2 0 0 15,-2 0 3-15,-2 0 1 16,-2 0-4-16,0 0 0 15,4 0 6-15,1 0-4 16,-1 0-2-16,3 0 0 16,-5 5-5-16,6 0 11 15,1-1-6-15,0 1 0 16,4-1 6-16,1-3 6 16,-4 3-12-16,1-1 0 0,-1-1 34 15,2 0-34-15,1 0 13 16,0-1-10-16,2-1 4 15,-1 3 6-15,-1-3-13 16,2 1 0-16,3 2 4 16,-2-2 1-16,3 2-5 15,-1-1 7-15,-1 0-4 16,1 3 8-16,-3 0-11 16,-1 1 0-16,-1 0-2 15,0 0 9-15,-2 2-8 16,2-1 1-16,3 1 0 15,-1 1 8-15,3-1-8 0,1-1 0 16,3 4 18-16,1-1-16 16,1 3 14-16,0-1-13 15,0 2 4-15,3 1 6 16,0 2-13-16,-3 4 0 16,5-1-10-16,0 0 19 15,2 0-9-15,0 3 0 16,0-2 0-16,0 0 0 15,0 0 3-15,4 0-3 16,7-3 0-16,3 0-2 16,-1-5 2-16,2 1-8 15,1 1 8-15,-1-3 14 16,3-2-13-16,3-1 2 0,-2 0 20 16,8 2 0-1,2-4 5-15,0 3-19 0,0 2-8 16,2 2 19-16,-2 1-20 15,5-6 0-15,1 3-1 16,4-4 10-16,3 2-9 16,0-6 0-16,7 0 7 15,3 0 5-15,1-2-11 16,0 3 0-16,-1-5 4 16,-5 0 6-16,-3 0-11 15,3 0 0-15,-3 0 6 16,6 0-1-16,3 0-5 15,2-9 0-15,6 1-5 16,3 0 9-16,1 1-4 0,0-2 0 16,0-3 4-16,-5 7 3 15,-4-4-7-15,-6 3 0 16,0 2-4-16,-4-2 4 16,1-2 0-16,0 2 0 15,0-1 3-15,0-2 1 16,2 1-4-16,2-2 0 15,-2 2 0-15,-2-4 7 16,-5 1-7-16,1 2 0 16,-1 1 4-16,-1-4-4 15,1 2 0-15,2-2 0 0,-1 0 1 16,3 0 9 0,1 2-11-16,-3 2 1 0,1-5 0 15,-5 3-5-15,-2 1 11 16,-7 1-6-16,-2-2 0 15,-2 1 0-15,-2-3 0 16,-1-2 0-16,-1 0 1 16,1 0 1-16,-2 0 2 15,-1 2-4-15,-2-4 0 16,-1 5 4-16,-2-6-3 16,-3 5-1-16,-4-3 2 15,0 4 23-15,-2-4-21 16,-1-2 13-16,3-5 5 15,3-5-12-15,1 0-9 0,1 0-1 16,-4 2 4-16,-5 7-11 16,-5 2 7-16,-23 6-113 15,-46 10-81-15,-42 0-182 16</inkml:trace>
  <inkml:trace contextRef="#ctx0" brushRef="#br0" timeOffset="-199583.91">3245 13871 20 0,'0'0'54'16,"0"0"19"-16,0 0-17 15,0 0-28-15,0 0-6 16,0 0 25-16,-43-87-33 16,30 75 17-16,0 2 5 15,-1-2-11-15,-3 4 9 16,-5-1-33-16,-5 6 1 15,-7 1 7-15,-1 0-2 0,-1 2-7 16,2 0 16-16,1-5-15 16,2 5 38-16,2 0-17 15,-3 0-11-15,3 0 16 16,-2 0-22-16,-2 0-5 16,-5 0 0-16,-2 9 3 15,-3 3 1-15,6 2-4 16,3 0 0-16,1 2 15 15,2-2-10-15,2 2 3 16,6-2 8-16,3 2-14 16,7-2 21-16,2 2-22 15,4 3-1-15,0 0 19 16,1 3-13-16,-1 4-6 0,1-4 0 16,-2 2 11-16,4 1-15 15,4-1 4-15,0-2 0 16,0 0-11-16,0-4 5 15,9 4 3-15,13-9 3 16,5 1 13-16,9-2 15 16,1-5-6-16,11-3-17 15,3-4 42-15,5 0-40 16,13 0 34-16,4 0-13 16,3-14-24-16,2-4 21 15,-8 0-25-15,-6-8 0 16,-8 2 0-16,-12-1 0 0,-8 4 0 15,-16-2-6 1,-11 3 14-16,-9-6-16 0,0 0-12 16,-5-8 20-16,-15 1 0 15,-4-4-17-15,-5 5-104 16,-2 6-57-16,-8 4-119 16</inkml:trace>
  <inkml:trace contextRef="#ctx0" brushRef="#br0" timeOffset="-198717.41">2772 12166 131 0,'0'0'137'16,"0"0"3"-16,0 0-3 15,0 0-45-15,0 0-23 16,0 0 8-16,0-58-6 16,0 58-38-16,5 0-4 15,2 0-29-15,8 0 0 16,3 11-2-16,7 10 7 15,1 2-5-15,-1 3 0 16,-1 1-11-16,-5-5-24 16,-6-2-61-16,-9-5-33 15,-4-2-92-15,0-6 7 0,0-7 43 16</inkml:trace>
  <inkml:trace contextRef="#ctx0" brushRef="#br0" timeOffset="-198504.53">2951 12015 98 0,'0'0'165'0,"0"0"-44"16,0 0-34-16,0 0 1 15,0 0-51-15,0 0-37 16,16-46-9-16,-16 46-40 16,0 7 28-16,-12 16 21 15,-3 5 5-15,-6 4 21 16,2 1-21-16,-1-2-5 15,1 1 1-15,4-5-1 0,6-5-48 16,4-4-84-16,5-10-137 16</inkml:trace>
  <inkml:trace contextRef="#ctx0" brushRef="#br0" timeOffset="-198275.66">3067 12054 213 0,'0'0'234'0,"0"0"-113"15,0 0-76-15,0 0-17 16,0 0-28-16,0 0-6 0,24-6 6 16,-15 24 1-1,-2-1 6-15,4 5-7 0,-4 4-22 16,-1 3-81-16,-1-2-78 15,-5 2-40-15</inkml:trace>
  <inkml:trace contextRef="#ctx0" brushRef="#br0" timeOffset="-197896.88">3551 11918 301 0,'0'0'147'16,"0"0"-20"-16,0 0-39 15,0 0-31-15,0 0-34 16,0 0-23-16,0 0 0 16,93 47 12-16,-64-13-7 0,-4 1-5 15,-8 0 0-15,-5-3-17 16,-12-2-37-16,0-3-120 15,0-9-47-15,-14-10-14 16</inkml:trace>
  <inkml:trace contextRef="#ctx0" brushRef="#br0" timeOffset="-197670.01">3715 11965 253 0,'0'0'164'16,"0"0"20"-16,0 0-89 15,0 0-48-15,0 0-22 0,0 0-25 16,14-30-37-16,-14 50 10 16,0 10 27-16,-14 7 19 15,-1 2-17-15,-3 1-2 16,1-1 13-16,0-6-13 16,0-5-22-16,5-3-72 15,4-7-98-15,3-6-50 16</inkml:trace>
  <inkml:trace contextRef="#ctx0" brushRef="#br0" timeOffset="-197267.25">3820 12212 122 0,'0'0'173'0,"0"0"-137"16,0 0-17-16,0 0 27 15,0 0 26-15,0 0 60 16,16-21-105-16,6 3-2 16,3 0-19-16,2 3 20 15,-3 1 33-15,-9 5 1 16,-6 6-45-16,-4 3 11 16,-2 0-26-16,-3 0-23 15,0 1 22-15,0 15-27 16,0 4 28-16,0 1-10 0,-6 1 19 15,-13 0-9-15,-6-3 0 16,0 2 5-16,6-5 12 16,-1-2-15-16,9-7-2 15,8-2 0-15,3-5 12 16,0 0-12-16,0 0 63 16,24 0-35-16,10 0 48 15,4 0-74-15,4 0-1 16,-4 2-1-16,-3 6-15 15,2 0-67-15,-8 1-124 16,-3-8-226-16</inkml:trace>
  <inkml:trace contextRef="#ctx0" brushRef="#br0" timeOffset="-196688.54">4411 11964 217 0,'0'0'165'0,"0"0"-40"15,0 0 6-15,0 0-10 16,0 0-61-16,0 0-7 15,11-9-52-15,7 9 32 0,2 0-33 16,7 18 0-16,2 8 1 16,-2 4-2-16,-3 5 5 15,-4-3-4-15,-2-2 0 16,-9-6-30-16,-1-4-54 16,-5-10-43-16,-3-4-56 15,0-6-8-15,-5 0 49 16,-8-6 137-16,4-19-50 15,0-2-9-15,3-5 64 16,1 0 5-16,3 3 55 16,2 2 20-16,0 4 3 15,0 5 38-15,0 1 14 16,5 4-13-16,-1 3-17 16,-2 4-9-16,0 3-26 0,0 3-11 15,-2 0-43-15,2 0 18 16,-2 0-34-16,3 0 10 15,-3 0-23-15,2 0 7 16,-2 23 5-16,0 9-3 16,0 8-16-16,-11 8 13 15,-9 3 2-15,-4-1-62 16,-1-6-14-16,5-8-17 16,7-11-47-16,9-8-37 15,4-13-26-15</inkml:trace>
  <inkml:trace contextRef="#ctx0" brushRef="#br0" timeOffset="-196238.09">4734 12162 257 0,'0'0'112'16,"0"0"-20"-16,0 0 55 15,0 0-67-15,0 0-20 16,0 0-5-16,5-54-35 16,3 43-5-16,2 3-14 15,-4 2 7-15,-1 3-2 16,-1 1 1-16,-2 2-14 16,0 0 0-16,-2 0-5 0,0 7-9 15,0 13 21-15,0 3-8 16,-21-1-5-16,-4 1 20 15,-2-5-7-15,9-3 0 16,7-7 4-16,7-6-10 16,4 0 6-16,0-2 0 15,0 0 22-15,15 0-20 16,7-9-2-16,1 4-2 16,-4 2 2-16,-3 3 0 15,-3 0-4-15,-1 5 4 16,-5 10-12-16,-1-1 9 15,-4 5 0-15,-2-3 3 16,0 0-25-16,0 0 18 0,-11-4-51 16,1-6-144-16,2-6-119 15</inkml:trace>
  <inkml:trace contextRef="#ctx0" brushRef="#br0" timeOffset="-195720.91">5053 11988 336 0,'0'0'181'16,"0"0"-68"-16,0 0-49 0,0 0 4 16,0 0-17-1,0 0-13-15,96-75 28 0,-81 75-64 16,1 0 14-16,2 0-6 15,4 17 2-15,1 4-12 16,4 7 0-16,2 3 0 16,-3 0-2-16,0-3 6 15,-1-4-6-15,-7-3 2 16,-5-12-56-16,-4-3 14 16,-7-4-42-16,-2-2 33 15,3 0 43-15,-3-8-13 16,0-14-47-16,0-6 3 0,0 1 65 15,0-4 12 1,0 1-3-16,0 4 15 0,0 2 26 16,5 7-28-16,-3 3 29 15,0 5 5-15,-2 5-7 16,0 2 27-16,0 2-60 16,0 0-8-16,0 0-16 15,0 0-2-15,0 2-11 16,-7 22 3-16,-15 11 18 15,-3 6 3-15,0 3-3 16,2 1 0-16,2-3-5 16,3-2 5-16,5-6-72 15,3-8-45-15,10-13-129 16,0-13-142-16</inkml:trace>
  <inkml:trace contextRef="#ctx0" brushRef="#br0" timeOffset="-195308.92">5532 12068 209 0,'0'0'319'16,"0"0"-199"-16,0 0-20 16,0 0-25-16,0 0-44 15,0 0-22-15,35-13 0 16,-27 13-7-16,-2 4 11 15,-1 12-13-15,1 1 0 0,-1-1 2 16,2-1 5-16,-3-2-7 16,1-3 0-16,-3-5-19 15,-2-2 0-15,2-3-14 16,2 0 33-16,5 0 22 16,5-11-22-16,1-6 7 15,1-1-3-15,-3-1 0 16,-1 5 44-16,-2 3-44 15,-3 4 6-15,-5 5 26 16,0 1-35-16,1 1-1 16,0 0-5-16,1 3-24 15,4 20 28-15,1 5 1 16,3 4 0-16,-1 0-2 0,5-3-6 16,-1 0-95-1,1-7-64-15,-1-8-158 0</inkml:trace>
  <inkml:trace contextRef="#ctx0" brushRef="#br0" timeOffset="-194990.72">6271 11849 465 0,'0'0'143'16,"0"0"-47"-16,0 0-15 0,0 0-23 16,0 0 4-1,0 0-62-15,37 11 0 0,-22 6 16 16,4 7-8-16,1 8 0 16,1 2-8-16,2 4 11 15,-3-2-4-15,0 1-7 16,-4-5-5-16,-7-6-36 15,-7-7-99-15,-2-6-46 16,0-11-31-16,-2-2 65 16,-7 0 79-16,2-23-64 15</inkml:trace>
  <inkml:trace contextRef="#ctx0" brushRef="#br0" timeOffset="-194768.31">6446 11989 49 0,'0'0'130'0,"0"0"18"15,0 0 13-15,0 0-22 16,0 0-35-16,0 0-26 15,25-106-11-15,-23 106-31 16,-2 0-33-16,0 0 4 16,0 0-7-16,0 0-8 15,0 0 4-15,0 18-16 16,-2 14 20-16,-11 8 0 16,-3 4 0-16,3 3-11 15,1-1-29-15,5-6-39 16,1-4 4-16,4-8-91 15,2-7-9-15,0-14 3 0,6-7 3 16</inkml:trace>
  <inkml:trace contextRef="#ctx0" brushRef="#br0" timeOffset="-194483.49">6640 12087 123 0,'0'0'178'16,"0"0"-47"-16,0 0 9 15,0 0-59-15,0 0-56 16,0 0-15-16,9-12-10 16,-7 12 0-16,2 0-6 15,3 8 13-15,3 2-4 16,0 2 20-16,4 5 10 16,-1 1 22-16,0 5-47 15,-1 3 7-15,-3 7-8 0,-5-3 1 16,-2-2 7-16,-2-3-15 15,0-8 0-15,-4-5-12 16,-11-6-8-16,-1-6-20 16,-4 0-38-16,-2-6-109 15,3-18-94-15</inkml:trace>
  <inkml:trace contextRef="#ctx0" brushRef="#br0" timeOffset="-194337.39">6689 12075 676 0,'0'0'170'0,"0"0"-133"16,0 0-30-16,0 0-2 15,0 0-5-15,0 0-143 16,136 30-183-16</inkml:trace>
  <inkml:trace contextRef="#ctx0" brushRef="#br0" timeOffset="-187779.81">9342 13730 17 0,'0'0'119'0,"0"0"-95"15,0 0-24-15,0 0-24 0,0 0-9 16,0 0 5-16,0 0-4 15</inkml:trace>
  <inkml:trace contextRef="#ctx0" brushRef="#br0" timeOffset="-187336.73">9342 13730 0 0,'38'-134'35'15,"-38"134"-17"-15,0 0 23 16,0 0-9-16,0 0-17 15,0 0 5-15,-63-45-19 16,47 40 21-16,3 0 6 16,5 3 4-16,3 0 29 15,5 2 25-15,0 0-6 0,0 0 5 16,0 0-6 0,0 0-6-16,5 0-67 0,14 17 20 15,12 11 5-15,8 5 9 16,5 10-4-16,3 3 5 15,-2 0-39-15,0-3 8 16,-6-4-8-16,-7-7 7 16,-14-13-17-16,-7-6 8 15,-11-5-95-15,0-6 9 16,0-2-91-16,0 0-83 16</inkml:trace>
  <inkml:trace contextRef="#ctx0" brushRef="#br0" timeOffset="-187096.87">9567 13600 264 0,'0'0'104'0,"0"0"30"15,0 0-5-15,0 0-74 16,0 0-3-16,0 0 3 16,47-71-11-16,-47 71 14 15,0 0-58-15,0 0-10 16,-2 0 10-16,-25 22-9 15,-12 14 9-15,-9 10 10 16,-8 7-7-16,-2-1 11 16,2-4-14-16,3-2-12 15,6-7-44-15,7-6-148 16,14-13-147-16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3:56:34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3065 1305 224 0,'0'0'242'0,"0"0"-143"15,0-4-11 1,0 1-56-16,0 1 26 0,0-1-18 16,0 3-3-16,0-2 45 15,0 0-23-15,-3 2 26 16,1 0 14-16,2-2-51 15,-2 2 11-15,2 0-21 16,0 0-28-16,0 0 24 16,0 0-31-16,0 0-3 15,0 0 0-15,0 0-3 16,9 0 3-16,13 18-7 16,16 7 15-16,6 6-5 15,10 8-3-15,4-1 0 16,-2 1 0-16,-9-2 8 0,-9-9-13 15,-16-6 5 1,-9-8 0-16,-6-6-14 0,-7-4 14 16,2-4-16-16,-2 0 13 15,0 0-17-15,2-6 15 16,0-16-34-16,0-5-127 16,-2 0-49-16,0-1-92 15,0 4-217-15</inkml:trace>
  <inkml:trace contextRef="#ctx0" brushRef="#br0" timeOffset="301.55">3417 1264 511 0,'0'0'161'0,"0"0"-66"16,0 0-12-16,0 0-35 15,0 0-9-15,0 0 8 16,0-21-47-16,0 21 0 16,-5 0 9-16,-8 18-4 15,-7 14 43-15,-4 8 1 16,-8 8-11-16,-2 5 36 16,1-3-61-16,2-4 4 15,2-7-7-15,9-7-1 0,4-11-2 16,10-7-7-16,4-8-14 15,2-6-38-15,0 0-124 16,6 0-30-16,21-15-317 16</inkml:trace>
  <inkml:trace contextRef="#ctx0" brushRef="#br0" timeOffset="609.74">3675 1449 582 0,'0'0'188'0,"0"0"-71"16,0 0 13-16,0 0-9 0,0 0-31 16,0 0-40-16,-2-5-33 15,2 5 15-15,0 0-32 16,0 0 2-16,0 0-9 15,0 12 1-15,0 12 6 16,0 5 0-16,0 1 10 16,0 5-10-16,0-1 0 15,0-4 0-15,0-4-7 16,4-8 0-16,17-12-90 16,6-6-139-16,4-17-315 0</inkml:trace>
  <inkml:trace contextRef="#ctx0" brushRef="#br0" timeOffset="1751.53">5686 1211 541 0,'0'0'195'0,"0"0"-103"15,0 0-10 1,0 0-6-16,0 0-26 0,0 0 2 15,-2-2-47-15,11 6 20 16,13 16 32-16,7 4-31 16,4 8 7-16,0 2-26 15,2 4-1-15,-7-1 1 16,-6-4-7-16,-3-4-1 16,-9-9-2-16,-3-8-45 15,-5-7 13-15,-2-5-40 16,0 0 8-16,0-12 48 15,-2-13-50-15,-9-8-76 16,2 4 64-16,-2-1 32 16,4-3 49-16,1 5 7 15,4 0 19-15,2 1 68 0,0 8 7 16,0 3 17-16,0 4-18 16,0 6-47-16,0 4 12 15,0 2-31-15,0 0-27 16,0 0 4-16,0 0-11 15,0 4-24-15,-7 21 19 16,-11 10 10-16,-9 9 7 16,-2 2-10-16,-4 3 6 15,1-3-2-15,3-4-5 16,7-9-1-16,5-4 0 16,5-10-52-16,10-7-89 15,2-9-82-15,0-3-305 0</inkml:trace>
  <inkml:trace contextRef="#ctx0" brushRef="#br0" timeOffset="2148.38">6020 1499 423 0,'0'0'425'0,"0"0"-299"15,0 0-55-15,0 0 42 16,0 0-58-16,0 0-16 15,23 0-12-15,-9-2-26 16,-1-3 11-16,-1-2-12 16,2 2 2-16,-3 5-13 15,5 0-5-15,-1 0 16 16,-1 0-11-16,-1 12 11 0,-11 4-9 16,-2 4-13-1,0 2 22-15,-13 2-8 0,-11 3 10 16,-3-1-2-16,4-5 0 15,10-5 9-15,7-9-9 16,6-5 13-16,0-2 14 16,0 0 48-16,19 0-36 15,15-14-12-15,13-1-27 16,9 3 12-16,4 2-14 16,-2 4 2-16,-5 3-16 0,-12 0 6 15,-10 3-59-15,-4 0-71 16,-6-2-203-16,-7-5-462 15</inkml:trace>
  <inkml:trace contextRef="#ctx0" brushRef="#br0" timeOffset="3116.52">8327 1298 538 0,'0'0'245'16,"0"0"-52"-16,0 0-47 15,0 0-27-15,0 0-60 16,0 0-6-16,-19-89-12 16,19 89-33-16,4 0 4 15,13 0-12-15,6 8 0 16,8 16-10-16,7 8 16 16,5 5-6-16,-3-2 0 0,-7-4-13 15,-6-7-6 1,-11-8-34-16,-7-6-16 0,-5-9 7 15,-4-1-38-15,0-6 67 16,0-22 9-16,0-7-68 16,0-4 43-16,0 4 32 15,0 0 17-15,0 5 16 16,0 5 14-16,0 2 45 16,0 9 25-16,0 8-19 15,0 1-2-15,0 5-35 16,0 0-36-16,0 0-8 15,0 13-15-15,-18 17 15 16,-6 7 7-16,-5 6-3 16,0 3 9-16,2 0-13 15,2-2 0-15,5-1-3 0,3-7 3 16,5-9-25 0,5-6-69-16,7-11-145 0,0-10-269 15</inkml:trace>
  <inkml:trace contextRef="#ctx0" brushRef="#br0" timeOffset="3580.28">8885 1373 651 0,'0'0'193'16,"0"0"-120"-16,0 0-17 0,0 0 42 15,0 0-31-15,0 0-54 16,46-15 6-16,-23 4-17 16,0 3 7-16,-2 0-6 15,0 4-1-15,-1 4-4 16,-5 0 1-16,-3 6-24 16,-1 12 25-16,-7 4-16 15,-4 3 16-15,0 0-6 16,-9 1 12-16,-15-1-6 15,-3-7 0-15,4-6 3 16,10-7-5-16,9-3 3 16,4-2-1-16,0 0 22 0,13 0 3 15,18-9-17 1,6-1-8-16,0 2 7 0,-1 5-22 16,-5 3 16-16,-6 0-1 15,-8 0 0-15,-8 8-13 16,-9 11 13-16,0 5 12 15,-9 4-12-15,-18-2 35 16,-6-2-31-16,1-7-1 16,-1-8-3-16,4-9-49 15,7-2-129-15,13-31-250 16</inkml:trace>
  <inkml:trace contextRef="#ctx0" brushRef="#br0" timeOffset="4250.53">11379 1177 130 0,'0'0'716'0,"0"0"-585"16,0 0 29-16,0 0-67 15,0 0-43-15,0 0-50 16,45-32 15-16,-7 51-6 16,11 14-9-16,2 11 6 0,-1 6-3 15,-8 6 1 1,-9 0-4-16,-8-6 0 0,-15-11-68 16,-3-11-80-16,-7-16-150 15,0-12-229-15</inkml:trace>
  <inkml:trace contextRef="#ctx0" brushRef="#br0" timeOffset="4488.41">11689 1215 605 0,'0'0'187'0,"0"0"-45"16,0 0-39-16,0 0-23 16,0 0 7-16,0 0-52 0,47-109-16 15,-47 109-19 1,0 0-5-16,-11 15-20 0,-16 17 25 15,-13 12 12-15,-4 6 26 16,-3 1-25-16,5-4-11 16,3-1 6-16,10-6-3 15,7-6-5-15,8-10 0 16,10-7-39-16,4-7-47 16,0-10-165-16,27 0-192 15</inkml:trace>
  <inkml:trace contextRef="#ctx0" brushRef="#br0" timeOffset="4893.37">11881 1291 148 0,'0'0'590'0,"0"0"-442"16,0 0-41-16,0 0 12 15,0 0-65-15,0 0-43 16,18-18-11-16,-12 20 0 15,3 12 9-15,3 4-9 16,-6 2 0-16,5 0 2 16,1 2 3-16,-4-3-5 15,3-4 0-15,1-2 1 16,-4-8-2-16,3-3-39 16,3-2 11-16,-1 0 14 15,3-16 7-15,1-8 8 16,6-3 0-16,0-2 1 15,-3 5 8-15,-3 8 16 0,-8 8 7 16,-4 8 17-16,-1 0-49 16,3 5-2-16,2 21-7 15,0 11 7-15,0 11-3 16,-1 6 8-16,1 3-3 16,1-8 10-16,0-3-10 15,4-9-49-15,1-9-102 16,4-12-129-16,-2-16-259 15</inkml:trace>
  <inkml:trace contextRef="#ctx0" brushRef="#br0" timeOffset="5518.53">14567 1155 656 0,'0'0'242'16,"0"0"-68"-16,0 0-30 15,0 0-94-15,0 0-4 16,0 0-46-16,54-34 11 16,-19 40-4-16,1 18-7 15,2 5 0-15,-3 4-6 16,-6 6 2-16,-2-4 1 16,-7-1-25-16,-5-8-62 15,-1-10-69-15,-5-10-65 16,-5-6-72-16,-2-8-68 15</inkml:trace>
  <inkml:trace contextRef="#ctx0" brushRef="#br0" timeOffset="5710.87">14885 1191 251 0,'0'0'294'0,"0"0"-75"15,0 0-33-15,0 0-54 16,0 0-22-16,0 0-40 16,-2-94-48-16,0 94-22 15,-4 4-4-15,-7 19 4 16,-10 13 0-16,-2 7 4 15,-4 3 9-15,0 1-13 16,5-1 5-16,2-5-1 16,4-5-4-16,9-6-47 0,5-7-77 15,4-11-124 1,2-12-210-16</inkml:trace>
  <inkml:trace contextRef="#ctx0" brushRef="#br0" timeOffset="6017.5">15147 1203 528 0,'0'0'209'16,"0"0"-54"-16,0 0-26 15,0 0-41-15,0 0-88 16,0 0-14-16,27-28-3 16,-27 38 17-16,0 6 5 0,0 2 15 15,0 4 35-15,2 4-24 16,16 5 4-16,3 2-18 15,0-1-13-15,-6 0 13 16,-5-6-17-16,-10-1-1 16,0-9-6-16,0-4 14 15,0-5-5-15,-14-3-2 16,1-4 6-16,-3 0-12 16,-6-5 6-16,2-22-30 15,-3-5-67-15,6-8-129 16,3-2-167-16</inkml:trace>
  <inkml:trace contextRef="#ctx0" brushRef="#br0" timeOffset="6168.46">15147 1203 623 0,'109'-93'256'16,"-109"93"-144"-16,0 0-13 0,0 0-5 15,0 0-76-15,0 0 0 16,263 45-18-16,-223-40-4 15,-2-1-51-15,-5-4-186 16,-6 0-368-16</inkml:trace>
  <inkml:trace contextRef="#ctx0" brushRef="#br0" timeOffset="7681.37">6018 2351 79 0,'0'0'672'16,"0"0"-590"-16,0 0-63 15,0 0-19-15,0 0-28 16,0 0-207-16,0 12-107 16</inkml:trace>
  <inkml:trace contextRef="#ctx0" brushRef="#br0" timeOffset="7886.25">6049 2855 276 0,'0'0'226'15,"0"0"-179"-15,0 0-32 16,0 0-14-16,0 0 8 16,0 0 2-16,23 22-11 15,-17-8-178-15,-4 2-154 16</inkml:trace>
  <inkml:trace contextRef="#ctx0" brushRef="#br0" timeOffset="8036.17">6123 3174 369 0,'0'0'265'15,"0"0"-193"-15,0 0-70 0,0 0-1 16,0 0 14-16,0 0-15 15,0 60-112-15,0-38-205 16</inkml:trace>
  <inkml:trace contextRef="#ctx0" brushRef="#br0" timeOffset="8205.07">6134 3684 630 0,'0'0'204'15,"0"0"-160"-15,0 0-44 16,0 0 7-16,0 0-7 16,0 0-29-16,2 70-136 15,-2-49-244-15</inkml:trace>
  <inkml:trace contextRef="#ctx0" brushRef="#br0" timeOffset="8349.99">6134 4146 502 0,'0'0'16'0,"0"0"-16"16,0 0-82-16,0 0-186 16</inkml:trace>
  <inkml:trace contextRef="#ctx0" brushRef="#br0" timeOffset="8518.49">6076 4593 434 0,'0'0'85'0,"0"0"-40"15,0 0-45-15,0 0-53 16,0 0-131-16,0 0-109 15</inkml:trace>
  <inkml:trace contextRef="#ctx0" brushRef="#br0" timeOffset="10129.16">6018 5460 172 0,'0'0'143'0,"0"0"30"15,0 0 11-15,0 0-41 16,0 0-17-16,0 0-19 15,10-58-16-15,-8 54-19 16,2 1-44-16,-2 0 12 16,3 1-33-16,-1 2 0 15,0 0-6-15,6 0-1 16,-4 0 0-16,1 19-3 16,-1 10-28-16,-4 5 21 15,-2 5 5-15,0-8 5 0,0-4 6 16,2-12-6-1,6-7-14-15,1-8 9 0,6 0 5 16,9-8 0-16,10-19 0 16,1-10-1-16,4-1-13 15,-8 2 3-15,-4 6-12 16,-3 6-5-16,-4 6-59 16,-2 7 25-16,-3 2-56 15,-5 4-53-15,-6 5-120 16</inkml:trace>
  <inkml:trace contextRef="#ctx0" brushRef="#br0" timeOffset="10579.34">5976 5934 235 0,'0'0'363'16,"0"0"-225"-16,0 0-79 0,0 0-12 15,0 0-45 1,0 0 0-16,27 10 0 0,-16 5 6 15,-5 5 0-15,2-2-8 16,-4 2 3-16,0-1 18 16,1-2-19-16,-1 0 7 15,-2-5 9-15,2-2-17 16,-2-6 26-16,4-3-5 16,0-1 13-16,5 0 72 15,7-7-49-15,7-17-32 16,4-4-23-16,2-3 7 15,0-1-8-15,3 3-2 16,-5 4-12-16,-6 7-10 0,-2 6-80 16,-7 10-50-1,-8 2-119-15,-4 0-294 0</inkml:trace>
  <inkml:trace contextRef="#ctx0" brushRef="#br0" timeOffset="11043.61">5900 6738 349 0,'0'0'222'16,"0"0"-62"-16,0 0-45 15,0 0-6-15,0 0-39 16,0 0-42-16,5-25-4 16,1 25-22-16,5 7-3 15,-2 8 1-15,3 6 0 16,-2 1 2-16,1 2-2 15,-1-2 0-15,-2-2 10 16,1-4 2-16,-1-6-11 16,-4-8 27-16,4-2 1 15,5 0 45-15,8-16-11 0,4-15-41 16,1-6 6-16,3-6-22 16,-4 6-5-16,-1-1-1 15,-4 7 6-15,-7 5-16 16,-1 10-7-16,-8 8-50 15,-4 8-30-15,0 0-150 16,0 12-260-16</inkml:trace>
  <inkml:trace contextRef="#ctx0" brushRef="#br0" timeOffset="11397.11">5941 7166 458 0,'0'0'221'16,"0"0"-74"-16,0 0-24 16,0 0-40-16,0 0-54 15,0 0-26-15,2 23-3 16,6-8 0-16,1 3-10 15,1 0 19-15,0-1-9 16,1-4 6-16,1-2-5 16,1-5 41-16,5-6-9 15,-1 0-6-15,6 0 20 0,4-14-47 16,-3-9 12-16,5-5-12 16,5-7-3-1,-1-3-15-15,0-3-70 0,-1 5-30 16,-10 9-39-16,-5 4-144 15</inkml:trace>
  <inkml:trace contextRef="#ctx0" brushRef="#br0" timeOffset="16763.24">6408 528 282 0,'0'0'173'16,"0"0"-91"-16,0 0 43 0,0 0-25 15,0 0-15-15,0 0-22 16,0 0-32-16,2-3 18 15,-2 1 3-15,0 2-20 16,0 0 16-16,0 0-39 16,0 0-1-16,0 0 4 15,0 0-3-15,0 0-5 16,0 0-4-16,0 0 3 16,-10 5-14-16,-4 16 11 15,-1 3 0-15,-4 6-1 16,6 5 7-16,2 0-6 15,2 7 0-15,7 3 2 16,2-3 11-16,0 2-10 16,2-8-3-16,23-8 0 0,6-8 10 15,2-10-17-15,3-8 7 16,-1-2 0-16,4-19-3 16,-6-20-10-16,-2-5-23 15,-8 0 20-15,-12 4 2 16,-9 10 14-16,-2 6 5 15,0 7 2-15,0 9 30 16,0 7-23-16,-11 1 4 16,-5 0-18-16,-7 0-6 15,0 13 4-15,-2 6 2 16,2-1 0-16,5 0-6 16,5-2 6-16,5-5-100 15,8 0-64-15,0-8-133 0,2-3-164 16</inkml:trace>
  <inkml:trace contextRef="#ctx0" brushRef="#br0" timeOffset="17191.3">6780 567 31 0,'0'0'577'0,"0"0"-491"15,0 0 22-15,0 0-10 16,0 0-4-16,0 0-19 0,0-14-57 16,0 14 6-1,0 0-24-15,0 0-16 0,-2 10 8 16,-4 14 16-16,-5 8-8 16,3 4 13-16,4 3-12 15,4-2 16-15,0-2-17 16,0-5 0-16,16-7 16 15,7-11-9-15,0-7-5 16,4-5 15-16,2-12 0 16,2-20 8-16,-6-4-25 15,-9-3 0-15,-11-1 2 16,-5 1 6-16,0 2-8 16,-10 1 15-16,-7 10-3 0,-4 6 26 15,2 6-38 1,-1 8 6-16,-1 2-13 0,4 4 5 15,-1 0-49-15,7 0-53 16,3 7-78-16,8-2-71 16,0 1-222-16</inkml:trace>
  <inkml:trace contextRef="#ctx0" brushRef="#br0" timeOffset="17528.12">7025 437 7 0,'0'0'630'16,"0"0"-524"-16,0 0-66 15,0 0-40-15,0 0-22 0,0 0-5 16,16 2 21-16,-9 12 6 16,2-6 16-16,-2-2-11 15,-1-3 26-15,1-3 17 16,-3 0 1-16,1 0 19 15,-2 0-23-15,-3 0 1 16,0-7 14-16,0-1-27 16,0-3-29-16,0 4 10 15,0 1-14-15,0 6 0 16,0 0-2-16,-6 0-12 16,0 0-24-16,-3 0-29 15,1 10-67-15,2 4 39 0,4 1-86 16,2-2-82-1,0-6-90-15</inkml:trace>
  <inkml:trace contextRef="#ctx0" brushRef="#br0" timeOffset="17827.46">7282 297 594 0,'0'0'152'15,"0"0"-102"-15,0 0 8 16,0 0-58-16,0 0-2 0,0 0-9 16,0 9-69-1,0 16 58-15,0 0 12 0,-16 5 10 16,-1 1 79-16,-6 7-25 16,-6 9-8-16,-2 4 9 15,-2 7-40-15,-5 7 9 16,0 1-19-16,4 2-1 15,5-4 6-15,8-10-10 16,7-12-27-16,9-10-45 16,5-14-61-16,0-11-96 15,11-7-196-15</inkml:trace>
  <inkml:trace contextRef="#ctx0" brushRef="#br0" timeOffset="18103.41">7336 669 359 0,'0'0'349'15,"0"0"-294"-15,0 0-41 16,0 0-8-16,0 0-2 16,0 0 37-16,22 30-7 15,-11-21 4-15,2-4 2 16,1-3 0-16,-5-2 17 15,-1 0-36-15,-1 0 8 0,-4-3 1 16,-3-13-28 0,0 0-2-16,0 0-22 0,-14 1-25 15,-11 9-8-15,-8 6-81 16,-11 0-38-16,-10 9-134 16</inkml:trace>
  <inkml:trace contextRef="#ctx0" brushRef="#br0" timeOffset="18633.48">6487 731 9 0,'0'0'65'0,"0"0"-4"0,0 0-41 16,0 0 14-16,0 0 10 16,0 0 6-16,0-25 70 15,0 22 64-15,4-1-76 16,0 1-23-16,1 1 11 15,-3-1-43-15,-2 1 8 16,0 2-31-16,0 0-23 16,0 0-7-16,0 0-13 15,0 5-11-15,-5 21 24 16,-5 10 0-16,-2 10 17 16,3 3-7-16,5-4-10 15,4-6 0-15,0-9-111 0,0-12-223 16</inkml:trace>
  <inkml:trace contextRef="#ctx0" brushRef="#br0" timeOffset="19758.91">9266 798 113 0,'0'0'220'16,"0"0"-58"-16,0 0 5 0,0 0-29 16,0 0-10-16,0 0-5 15,4-38-29-15,1 34-36 16,0 1-43-16,-3 3-12 15,0 0-5-15,2 0 2 16,1 7-28-16,1 17 18 16,-4 8-13-16,-2 8 23 15,0 2 6-15,0 2 1 16,0-3-10-16,0-8 3 16,0-3-87-16,0-7-16 15,0-7-66-15,0-11-115 16,0-5-88-16</inkml:trace>
  <inkml:trace contextRef="#ctx0" brushRef="#br0" timeOffset="20172.66">9451 802 331 0,'0'0'215'0,"0"0"-72"15,0 0-32-15,0 0-61 16,0 0 42-16,0 0-62 0,12-46-6 16,-12 46 3-1,0 0-24-15,0 0-3 0,0 0-13 16,0 0-35-16,0 4 48 16,-5 9 2-16,0 4 10 15,5-2 7-15,0-1-16 16,0-2 10-16,18 3 0 15,9-1 4-15,2 3 26 16,0-2-27-16,0 2 1 16,-7-3-7-16,-6-2-1 15,-8-3-9-15,-3-3 0 16,-5-1 5-16,0-2-12 16,0-1 0-16,0-2 7 0,-7 2 22 15,-6-2-19-15,-5 0-6 16,1 0-4-16,-4 0-53 15,-1 0-62-15,-1-20-192 16,2-4-335-16</inkml:trace>
  <inkml:trace contextRef="#ctx0" brushRef="#br0" timeOffset="20252.62">9451 802 720 0</inkml:trace>
  <inkml:trace contextRef="#ctx0" brushRef="#br0" timeOffset="20365.57">9451 802 720 0,'62'-89'357'16,"-62"89"-235"-16,0 0-31 0,0 0-59 0,0 0-31 0,0 0-1 0,76-37 6 16,-58 34-6-16,-2 1 0 15,0 2-13-15,3-2 0 16,2 2-76-16,6 0-61 16,-1 0-45-16,0-2-166 15</inkml:trace>
  <inkml:trace contextRef="#ctx0" brushRef="#br0" timeOffset="20675.96">9879 630 162 0,'0'0'307'0,"0"0"-228"15,0 0-49-15,0 0 38 16,0 0-23-16,0 0-3 16,-24 36 12-16,24-21-30 15,0 3 2-15,0-5-13 0,0-3-13 16,0-2 18-1,0-7-18-15,2-1 0 0,7 0 12 16,-1 0 34-16,4-11-12 16,-1-7-34-16,-2 0 1 15,-7-2 10-15,-2 1-11 16,0 7 18-16,0 2 3 16,-5 5-21-16,-5 2 0 15,-6 3-20-15,-2 0 20 16,2 0 0-16,-1 8 0 15,3 4-32-15,5 1-106 16,5-6-152-16,4-7-241 0</inkml:trace>
  <inkml:trace contextRef="#ctx0" brushRef="#br0" timeOffset="20958.03">10109 507 602 0,'0'0'257'0,"0"0"-218"16,0 0-37-16,0 0 13 15,0 0-15-15,0 0-8 16,0-5 6-16,0 20-23 16,0 3 25-16,0 10 39 0,-11 10-3 15,-9 14 4 1,-9 12-31-16,-7 15 21 0,-4 7-1 15,-5 6-29-15,1-2 18 16,3-3-18-16,6-12 0 16,8-16-7-16,10-13-58 15,11-19-75-15,6-17-220 16</inkml:trace>
  <inkml:trace contextRef="#ctx0" brushRef="#br0" timeOffset="21261.21">10160 928 229 0,'0'0'617'0,"0"0"-543"16,0 0-65-16,0 0-9 16,0 0 0-16,0 0 11 15,0 46-9-15,2-36 13 16,7-4 17-16,2-6-7 15,1 0 55-15,1 0-35 16,-4-2-12-16,-5-12-17 16,-1 0-10-16,-3 2-6 15,0 2 0-15,0 2-32 16,-10 2 31-16,-1 5-29 0,0-1-36 16,0 2 30-1,2 0-59-15,0 0-77 0,5 3-229 16</inkml:trace>
  <inkml:trace contextRef="#ctx0" brushRef="#br0" timeOffset="22121.1">12189 802 273 0,'0'0'228'16,"0"0"-148"-16,0 0 2 15,0 0-16-15,0 0 25 16,0 0-24-16,-5 3-2 15,5-3 9-15,-2 0-18 16,2 0 22-16,0 0-11 16,0 0-28-16,0 0 21 0,0-5-46 15,0-3-14-15,4-2 6 16,5-1-2-16,0 4-4 16,2 1 0-16,1 1-11 15,-2 5 5-15,4 0-1 16,-3 0 7-16,2 0-2 15,-1 13-1-15,-6 5 0 16,-1 3 3-16,-3 0-10 16,-2 4 1-16,0 4 1 15,-5-3 8-15,-13 3-5 16,-1-2 9-16,-2-3-4 16,4-5 0-16,3-6 4 15,6-4-2-15,5-6 4 0,3-1-3 16,0-2 21-1,0 0-21-15,11 0 27 0,18 0 1 16,11 0-24-16,5 0 14 16,4-4-21-16,0-1 0 15,-2-2-1-15,-5 4-15 16,-6-2-8-16,-9 3-27 16,-7-2-77-16,-7 0-112 15,-7-6-239-15</inkml:trace>
  <inkml:trace contextRef="#ctx0" brushRef="#br0" timeOffset="22435.94">12681 712 621 0,'0'0'280'15,"0"0"-222"-15,0 0-28 16,0 0-30-16,0 0 7 15,0 0 4-15,0 0 8 16,-11 40 16-16,16-36-15 16,-3-2 13-16,2-2 21 15,-4 0-26-15,3 0 7 16,-1 0-13-16,0-6-21 16,-2-6 15-16,0-1-16 0,0 3-9 15,0 3 8 1,-13 0-19-16,-3 2 10 0,1 3-23 15,3 0-37-15,3-1 11 16,9 3-85-16,0 0-76 16,0 0-218-16</inkml:trace>
  <inkml:trace contextRef="#ctx0" brushRef="#br0" timeOffset="22764.29">12898 585 287 0,'0'0'414'0,"0"0"-259"16,0 0-25-16,0 0-31 0,0 0-12 15,0 0-52-15,6-16-35 16,-6 16 24-16,0 0-23 16,0 0 10-16,0 0-11 15,0 0-14-15,0 8 6 16,-4 10 5-16,-7 6 6 15,-3 5 9-15,-3 0-8 16,-4 7 1-16,-3 9-5 16,-5 7 10-16,-5 4-10 15,-1 4 0-15,-5 0 0 16,-3 2-10-16,3 0 6 16,3-8-26-16,5-5-21 15,14-10-67-15,16-16-35 0,2-13-93 16,9-10-187-1</inkml:trace>
  <inkml:trace contextRef="#ctx0" brushRef="#br0" timeOffset="23092.07">13009 877 645 0,'0'0'214'0,"0"0"-132"15,0 0-76-15,0 0-5 16,0 0-1-16,0 0 1 0,9 0 19 16,-5 3-1-16,3-1 6 15,1-2 56-15,4 0-28 16,1 0-28-16,1 0-13 16,-3 0-10-16,-3 0-4 15,-5 0 1-15,-3-2-13 16,0-4 11-16,0-2-20 15,0 2 8-15,-11 0 2 16,-2 3-1-16,1-2-29 16,-1 1-45-16,-1 2-38 15,6 2-59-15,-1 0-97 16,9-4-95-16</inkml:trace>
  <inkml:trace contextRef="#ctx0" brushRef="#br0" timeOffset="24259.18">15539 527 436 0,'0'0'186'16,"0"0"-87"-16,0 0-13 16,0 0-12-16,0 0-23 15,0 0 17-15,2-6-31 16,-2 6 5-16,0 0 1 16,0 0-41-16,0 0 21 15,0 0-23-15,-6 14 2 16,-6 11 10-16,1 5-12 15,-2 3 16-15,4 6 19 16,2 2-35-16,3 0 16 16,4-1-16-16,0-5 8 0,0-8-2 15,13-5-6-15,5-8 0 16,2-8 10-16,4-6-3 16,3 0 13-16,-2-14-9 15,2-16-9-15,-5-8 15 16,-7-4-17-16,-3-5 0 15,-8-1-3-15,-4 0 6 16,0 0-3-16,0 6 6 16,-4 10-6-16,-12 10 27 15,3 10-27-15,-3 8 0 16,-4 4-2-16,-4 0-35 16,-1 24-8-16,5 4-43 15,9 0-119-15,11-4-53 0,0-8-237 16</inkml:trace>
  <inkml:trace contextRef="#ctx0" brushRef="#br0" timeOffset="24595.51">15954 563 30 0,'0'0'651'0,"0"0"-540"15,0 0-82-15,0 0-29 16,0 0-4-16,0 0-6 0,38 14 7 16,-30 1-13-16,1-4 16 15,3 1 25-15,-2-4-21 16,-3-5 17-16,-3-2-4 16,2-1 15-16,-4 0 33 15,0 0-12-15,-2-14 14 16,0-4-7-16,0 0-49 15,0 1 0-15,-7 3-11 16,0 3 3-16,0 3-3 16,5 0 0-16,0 6-35 15,0 0-48-15,2 2-67 16,0 0-151-16,0 0-258 16</inkml:trace>
  <inkml:trace contextRef="#ctx0" brushRef="#br0" timeOffset="24894.55">16355 381 649 0,'0'0'146'0,"0"0"-62"16,0 0-10-16,0 0-37 15,0 0-20-15,0 0-17 16,11 0 0-16,-11 24 32 15,-7 10 9-15,-15 10 40 16,-5 8-6-16,-9 7-46 16,-6 6 0-16,-3 10-11 0,-3 7-16 15,3 0 18-15,3-1-20 16,4-9 0-16,11-10 0 16,3-12 0-16,8-10-29 15,9-14-45-15,7-14-109 16,0-12-154-16,16-10-224 15</inkml:trace>
  <inkml:trace contextRef="#ctx0" brushRef="#br0" timeOffset="25193.67">16415 756 799 0,'0'0'184'0,"0"0"-141"0,0 0-39 15,0 0 5-15,0 0-1 16,0 0 28-16,0 52-2 16,0-44-21-16,0-5 31 15,0-3 1-15,9 0-1 16,-1 0 23-16,2-3-41 16,-1-11-1-16,-5-4 1 15,-4 0-24-15,0-1 22 16,0 6-23-16,0 5 1 15,-15 2-4-15,-8 6-50 16,-1 0-25-16,-5 20-75 0,0 8-206 16,2 2-308-16</inkml:trace>
  <inkml:trace contextRef="#ctx0" brushRef="#br0" timeOffset="26523.09">3118 720 371 0,'0'0'149'16,"0"0"-68"-16,0 0 2 15,0 0-4-15,0 0 4 16,0 0 11-16,0-18-25 15,0 18 24-15,0 0-13 16,0 0-61-16,-2 0-1 16,2 6-18-16,0 24-1 15,0 12-6-15,0 9 8 16,0 2-1-16,0-2 0 0,0-7 7 16,0-7-7-1,5-5 0-15,1-11-47 0,5-12-114 16,3-9-135-16,3-7-366 15</inkml:trace>
  <inkml:trace contextRef="#ctx0" brushRef="#br0" timeOffset="26857.45">3414 696 429 0,'0'0'390'0,"0"0"-312"16,0 0-41-16,0 0-37 0,0 0 6 16,0 0-12-16,-2 0 8 15,2 2-2-15,0-1 13 16,0-1-12-16,0 0 47 16,0 0 19-16,2 0 17 15,-2 0 5-15,3-3-45 16,-3-13-26-16,0 2-18 15,0 1 9-15,0 5-7 16,0 3-2-16,-12 5-29 16,4 0 14-16,-3 0-54 15,1 5-26-15,8 9-50 16,2-2-36-16,0-2-118 16,2-6-117-16</inkml:trace>
  <inkml:trace contextRef="#ctx0" brushRef="#br0" timeOffset="27167.27">3660 563 311 0,'0'0'216'0,"0"0"-179"16,0 0-5-16,0 0 17 15,0 0 35-15,0 0-8 16,26-15-5-16,-26 15 6 16,0 0-19-16,0 1-9 0,0 23-23 15,-15 16 7-15,-5 14 19 16,-5 13-37-16,-3 9-13 16,-9 8 14-16,2 3-11 15,-1-5-5-15,3-12 0 16,6-14 0-16,9-16-2 15,9-17-87-15,9-18-166 16,0-5-124-16</inkml:trace>
  <inkml:trace contextRef="#ctx0" brushRef="#br0" timeOffset="27445.52">3794 868 132 0,'0'0'305'0,"0"0"-295"15,0 0 45-15,0 0 24 16,0 0 62-16,0 0 26 16,37 32-65-16,-25-32-4 15,-1-10-17-15,-3-6-42 16,-3 2 10-16,-3 0-25 15,-2 2-17-15,0 6 5 16,0 0-12-16,0 6-28 0,-7 0-48 16,-6 0-149-16,2 0-249 15</inkml:trace>
  <inkml:trace contextRef="#ctx0" brushRef="#br0" timeOffset="30046.73">17248 800 310 0,'-8'0'138'0,"-3"-2"-46"16,4 2 13-16,-4 0-9 16,0 0 2-16,-1 0-23 15,2 0-21-15,-1 0 19 16,5 0-27-16,4 0 11 16,2 0-2-16,0 0-25 0,2 0 18 15,32 0-24-15,22 0-9 16,18 0 1-16,13-2-15 15,4-2-2-15,-5-4-7 16,-7 0-33-16,-19-4 24 16,-18 1 2-16,-17 0 15 15,-14 0-1-15,-11 2 12 16,0-1-6-16,-3 0 14 16,-23-1-13-16,-5 5-1 15,-5 1-5-15,0 1 0 16,5 1-2-16,12 3 6 15,7 0-4-15,8 0 0 0,4 0 7 16,0 0-3-16,10 0-4 16,19 0 0-16,0 3 4 15,3 10-1-15,-6 1-3 16,-9 5 0-16,-11 1 0 16,-6 2-10-16,0-1 10 15,-16 4 0-15,-15-1 2 16,-3-4-2-16,3-6-7 15,6-10-56-15,15-4-182 16,10-6-402-16</inkml:trace>
  <inkml:trace contextRef="#ctx0" brushRef="#br0" timeOffset="32558.62">18550 595 232 0,'0'0'356'0,"0"0"-162"16,0 0-62 0,0 0-39-16,0 0 3 0,0 0-37 15,0 0 2-15,0 0-17 16,0 0-16-16,0 0 19 15,0 0-32-15,0 0-5 16,0 0-10-16,3 0-2 16,1 8 0-16,0 12-1 15,4 6 3-15,-4 2 2 16,0 5-2-16,-2-5 0 16,-2-2 0-16,0-5 4 15,0-4-4-15,0-7 0 0,3-6 4 16,-3-1-6-1,2-3 3-15,2 0-1 0,8 0 11 16,5-19-6-16,8-8-5 16,4 0 0-16,-2-2 5 15,0 3-3-15,-3 2-2 16,0 2 0-16,-1 7 0 16,-3 3-3-16,-5 5 2 15,-1 4 1-15,-3 3-4 16,1 0-7-16,-6 3 8 15,0 19 3-15,-1 2-3 16,-1 0 3-16,-4 1 0 16,0-9 0-16,0-4 1 15,0-4 1-15,2-4-2 16,0-4 0-16,1 0 8 0,2 0-3 16,1 0 4-1,5-11-9-15,7-7 4 0,0-3-3 16,4-4-1-16,1 2 0 15,-3 1 0-15,2 4 3 16,-4 4-3-16,-3 3 0 16,-1 5 0-16,-8 2-6 15,-1 4 6-15,-1 0-4 16,-2 1 3-16,0 19-12 16,2 5 11-16,-2 5 2 15,-2 1 0-15,2-3 1 16,0-6-1-16,0-8 0 0,2-5 0 15,1-2 6-15,1-6-6 16,6-1 0-16,-1 0 2 16,9-1 15-16,0-19-17 15,4-8 0-15,3-7-1 16,0-1-22-16,-2 1 21 16,-1 2 2-16,-4 6 0 15,-4 0 2-15,-1 10 4 16,-5 5-4-16,0 3 5 15,-3 7 0-15,-5 0-2 16,0 2-5-16,-2 0-3 16,0 0-5-16,0 11-1 15,0 8 9-15,0 9 0 0,0 2 6 16,0 4-7 0,0-2 1-16,0-1 0 0,0-5-4 15,0-6 8-15,2-6-4 16,6-5 0-16,-4-6 6 15,3-3-6-15,6 0 1 16,3 0 0-16,2-8 15 16,3-10-13-16,4-6-3 15,2-3 0-15,-2 0 8 16,-1 0-8-16,-2 4 1 16,-6 3 0-16,-5 1 22 15,-2 6-22-15,-4 8 11 16,-3 1-2-16,-2 4-7 15,0 0-5-15,0 0 2 0,0 0-15 16,-10 9 11-16,2 11-7 16,6 1 3-16,2 2-1 15,6 3 2-15,23-1 4 16,0 3 3-16,-2-3 0 16,-7-6-10-16,-7-3 11 15,-4-3-1-15,-7-1 0 16,-2-7-2-16,0 4-3 15,-2-6 5-15,-17 2 0 16,-2-5-6-16,1 0 9 16,5 0-3-16,8 0 0 15,5 0 6-15,2-2 4 16,0-4-10-16,0-4 1 0,13-4 3 16,12-1-4-1,4-3 0-15,2 1 0 0,2-2 2 16,3-3-1-16,-1 0-1 15,-4-3 0-15,-2-2-1 16,-2 1 3-16,-4 2-2 16,-8 2 0-16,-3 6 5 15,-8 6-4-15,-2 6-1 16,-2 2 0-16,0 2-8 16,0 0 3-16,0 0-3 15,-4 0 6-15,0 8 1 16,4 4-9-16,0 2 10 0,0 2 0 15,4 3-4-15,13 0 7 16,6 1-3-16,-3 1 0 16,-3-4 5-1,-7 0-7-15,-8-2 2 0,-2 1 0 16,0-2-11-16,-6 0 15 16,-15-1-4-16,-1-5 0 15,2-2 5-15,6-6-4 16,6 0-1-16,6 0 0 15,-1 0-1-15,3 0 7 16,0-4-5-16,0-10-1 16,11-3 2-16,7 3-3 15,6 1 1-15,-1-3 0 0,1 3-9 16,1-1 3-16,0 1 2 16,-1-1 3-16,0 0 2 15,-6 1-10-15,-2 3 9 16,-7 4 0-16,-2 4 3 15,-5 2 9-15,0 0-12 16,-2 0 0-16,0 0-3 16,0 0-3-16,0 0-5 15,0 11 11-15,0 6-5 16,0 1 8-16,0 2-3 16,0-2 0-16,4-3 4 15,-2-4-7-15,3-4 3 0,-3-6 0 16,3-1 3-1,-3 0 3-15,1 0-6 0,7 0 9 16,3 0-8-16,8-14 7 16,1-1-8-16,3-4 0 15,-4 1-1-15,2 4-6 16,-5 0 7-16,-3 4 0 16,-1 4 6-16,-3 0-9 15,-4 6 3-15,0 0-3 16,-3 0-3-16,-2 0-6 15,1 14 10-15,1 11 1 16,0 0 1-16,1 1-2 16,-1 0 2-16,1-5 0 15,-3-7 0-15,3-6 4 16,-1-5-4-16,2-3 6 16,5 0-4-16,-1 0 17 15,-6-10-19-15,5-4 0 0,-3-4-2 16,2-4-5-16,2-4-6 15,3 4 12-15,1 1 2 16,-1 4-2-16,3 7 8 16,-5 3-6-16,-4 4 14 15,-2 3-11-15,-3 0-5 16,2 0 1-16,3 6 0 16,-1 10-3-16,1 2 3 15,2-2 0-15,-4-4 0 16,-1 0-3-16,3-2-8 0,-3 0-34 15,8-5-70-15,5-1-65 16,5-4-121-16,3 0-227 16</inkml:trace>
  <inkml:trace contextRef="#ctx0" brushRef="#br0" timeOffset="33056.33">20953 618 179 0,'0'0'350'16,"0"0"-157"-16,0 0-33 15,0 0-28-15,0 0-50 16,0 0-11-16,123-105-25 15,-123 103-25-15,0 2-18 16,-7 0-3-16,-11 0-2 16,-6 2 1-16,0 12-8 15,-1 7 9-15,5-2 3 0,5 1-2 16,4 1 17 0,5-3-16-16,6-6-1 0,0-5-1 15,0-3 3-15,6-4-3 16,9 0 24-16,1 0-21 15,-3-14 11-15,3-2-8 16,-5 5-5-16,2 0 18 16,-2 6-11-16,-4 3 4 15,-1 2-12-15,1 0 2 16,-5 4-6-16,3 20-10 16,2 11 1-16,-5 6 10 15,-2 5 6-15,0-1-4 16,0-2 1-16,-2-1 0 15,-14-9-1-15,1-4 5 0,-4-6 0 16,2-9 7-16,-1-7-6 16,5-2 1-16,-1-5-6 15,5 0 2-15,1-12 32 16,2-15-25-16,4-9 3 16,2-7-7-16,0-6 3 15,12 1-12-15,12-1 4 16,3 1-20-16,0 5 18 15,-1 0-30-15,-5 8-6 16,-13 4-31-16,-8 5-171 16,-4 2-198-16</inkml:trace>
  <inkml:trace contextRef="#ctx0" brushRef="#br0" timeOffset="33203.11">20519 413 755 0,'0'0'86'0,"0"0"-73"16,0 0-13-16,0 0-78 15,0 0-271-15</inkml:trace>
  <inkml:trace contextRef="#ctx0" brushRef="#br0" timeOffset="33375.51">19641 401 769 0,'0'0'363'0,"0"0"-327"16,0 0-30-16,0 0-6 16,0 0-28-16,0 0-173 15,26 26-197-15</inkml:trace>
  <inkml:trace contextRef="#ctx0" brushRef="#br0" timeOffset="34070.74">21576 523 709 0,'0'0'188'15,"0"0"-49"-15,0 0-43 16,0 0-5-16,0 0-57 0,0 0-22 16,0 0-11-1,4-10 6-15,11 28-7 0,3 8 0 16,3 7 2-16,-2 0 8 15,2 1-10-15,-3-3 0 16,-1-6 12-16,-5-8-9 16,-6-9 8-16,-4-6-2 15,1-2 2-15,1 0 37 16,5-13-15-16,2-12-22 16,4-10-2-16,2-1-7 15,-2-1-4-15,-1 0-2 16,1 3-18-16,1 2 16 0,-3 8-30 15,1 4-3-15,-4 6 25 16,3 11-91-16,3 3-84 16,3 0-137-16,2 0-205 15</inkml:trace>
  <inkml:trace contextRef="#ctx0" brushRef="#br0" timeOffset="35477.39">22160 583 143 0,'0'0'332'16,"0"0"-187"-16,0 0-40 15,0 0 5-15,0 0-66 0,0 0-18 16,18 0 10 0,-16 0-14-16,-2 0 30 0,0 0-6 15,0 0-13-15,0 0 20 16,0 0-16-16,0-2-24 15,0-2-4-15,0 0-3 16,0 4-4-16,0 0 13 16,-2 0-12-16,-10 0-6 15,-3 8-15-15,-3 17 17 16,0 2-5-16,5 4 3 16,4-4 1-16,7-5 2 15,2-5 0-15,0-9-3 0,0-2 6 16,0-6-3-1,0 0 16-15,0 0-14 0,0 0 10 16,8-14-12-16,8-3-3 16,2-5-5-16,2 2-9 15,3 1 17-15,-4 5-3 16,-3 7 9-16,-5 3 10 16,0 4-7-16,-2 0-3 15,0 0-8-15,4 11 2 16,1 3 0-16,-1 0 3 15,3-7 2-15,-3 0-2 16,-1-7 13-16,-6 0-7 16,0 0 24-16,5-9-16 15,1-14-9-15,1-6-8 16,1-3 0-16,-1-4-1 0,-1 0-8 16,-4-2 4-1,1 2-2-15,-5 4 8 0,-4 8-1 16,2 8 20-16,0 10-18 15,-2 6 18-15,3 0-20 16,-3 0-3-16,0 0 0 16,0 10-15-16,0 12 18 15,-3 1-2-15,-3 6 6 16,-5 3-4-16,5 2 0 16,0 4 1-16,4 1-1 15,2-3 0-15,0-7 0 16,0-4 0-16,0-7 6 0,6-10-6 15,0-4 0-15,-2-4-4 16,5 0 1-16,0-4-6 16,2-17 3-1,2-2 4-15,3 1-24 0,0 0 10 16,4 3 7-16,-2 3 9 16,2 2-3-16,-2 0 4 15,-1 7-1-15,-5 2 7 16,-6 3-2-16,-1 2-5 15,-5 0 0-15,0 7-19 16,0 12 19-16,0 8 1 16,0-3 7-16,0 1-1 15,0-2 0-15,0-5-5 0,8-4 2 16,2-6-1 0,-2-2 9-16,1-6-8 0,-1 0-1 15,2 0-2-15,1-13-1 16,5-10-11-16,-1-4-17 15,6-1-21-15,-1 1 23 16,0 2 0-16,0 4 26 16,-2 0-7-16,-3 7 14 15,-4 3 14-15,-6 6 13 16,-2 3-8-16,-1 0 12 16,-2 2-35-16,0 0 0 15,0 0-3-15,0 0-22 16,0 0 21-16,0 9 1 15,0 0 0-15,0 3 0 0,0 2 1 16,0 2-1-16,0 0 6 16,4 0-3-16,5 2 14 15,5-6-11-15,-2-1-4 16,7-6 15-16,0-5-14 16,2 0 4-16,-1 0-2 15,-3-1 0-15,1-14-10 16,-2-1-1-16,-5 2-8 15,-4-2 6-15,-5 4-6 16,0 1 11-16,-2 2 0 16,0 3 0-16,0 3-7 15,0 2 7-15,0 1-13 16,-11 0 15-16,2 0-19 0,0 0 19 16,3 8 1-1,1 0 10-15,5 4 17 0,0 5-18 16,0 1 7-16,5 3 15 15,10 3-30-15,3-2 8 16,4-2-5-16,0-8 2 16,5-5-4-16,2-7-2 15,-2 0-3-15,0-15-12 16,-5-14-68-16,-9-5-104 16,-6-3-233-16</inkml:trace>
  <inkml:trace contextRef="#ctx0" brushRef="#br0" timeOffset="36127.11">23892 423 745 0,'0'0'296'0,"0"0"-133"0,0 0-73 15,0 0-25-15,0 0-18 16,0 0-35-16,-3-18 8 16,3 18-20-16,3 2 0 15,7 22-10-15,9 14 22 16,-3 16-12-16,-1 20 15 15,-7 17-13-15,-3 6 19 16,-5 10-21-16,0-3 0 16,0-3 5-16,-9-4 0 15,5-7-5-15,2-11 0 16,2-12-42-16,-3-13 2 0,-3-17-44 16,4-16-112-1,0-17 83-15,2-4-305 0</inkml:trace>
  <inkml:trace contextRef="#ctx0" brushRef="#br0" timeOffset="36411.83">23934 761 572 0,'0'0'256'16,"0"0"-108"-16,0 0-5 15,0 0-75-15,0 0-9 16,0 0-37-16,127-238-14 0,-91 230-10 15,-9 6 2-15,-4 2 0 16,-6 0-1-16,-9 2-12 16,-8 17 4-16,0 4-5 15,0 5 14-15,-15-2 5 16,-10 1-3-16,-4-8 0 16,5-5 6-16,-1-5-2 15,10-8-12-15,1-1-27 16,10 0-94-16,4-14-19 15,0-8-352-15</inkml:trace>
  <inkml:trace contextRef="#ctx0" brushRef="#br0" timeOffset="37758.47">24275 555 562 0,'0'0'164'0,"0"0"-64"16,0 0-20-16,0 0-19 0,0 0-46 15,0 0-1-15,90 5 8 16,-82-5-1-16,1 0 25 16,-7-14-13-16,2-4-6 15,-2 1 13-15,2-1-38 16,0-2 2-16,-2 2 13 16,2 4-17-16,-1 4 18 15,-1 6 9-15,-2 4-21 16,0 0-5-16,0 0-1 15,0 0-20-15,0 20 16 0,-13 2-1 16,1 2 5-16,3 2 8 16,1 4 2-16,8 1 17 15,0 0-21-15,0 1 9 16,6-4 2-16,11-5-16 16,2-11 10-16,-1-6-4 15,-5-6-6-15,3 0 21 16,1-10-22-16,-1-12 3 15,2-5 1-15,0 0 2 16,-3 0-6-16,-3 5 0 16,-2 5 2-16,-5 5-3 15,-3 5 2-15,0 3-1 16,-2 4 0-16,0 0 1 16,0 0-2-16,0 0-5 0,0 0-13 15,0 2 18-15,3 8-25 16,2 1-6-16,1 1 22 15,3-3-13-15,-3 5 22 16,4 2 1-16,-6 0 0 16,-2 5-6-16,-2 2 6 15,0 2 0-15,0 1-2 16,2-4 6-16,7-5-4 16,5-5 2-16,5-7-2 15,8-5 22-15,6 0-19 16,6-14-3-16,-6-12-12 15,-1-2-46-15,-8-1 21 0,-9 3 17 16,-4-2 6-16,-1 4 14 16,-8 4 7-16,0 4 26 15,0 6 19-15,-2 4-21 16,0 4 5-16,0 2-18 16,0 0-16-16,0 0 20 15,0 0-21-15,0 0 2 16,0 0-3-16,0 0 3 15,-8 8-3-15,-6 8 0 16,-1 8 3-16,3 5 1 16,5 0-2-16,5 1-2 15,2-2 0-15,0-3 7 0,0-5-8 16,13-7 1 0,3-4-9-16,7-9 9 0,2 0 0 15,4-7-4-15,-1-14-6 16,1-5 0-16,0-2 8 15,-2 1-5-15,-3 4 1 16,-6 5-4-16,-2 6 11 16,-8 2-1-16,-2 5 8 15,-6 5-5-15,0 0 11 16,0 0-14-16,0 0-16 16,0 5 14-16,0 8 4 15,-12 4 4-15,5 0 3 16,3-1-7-16,0 2 9 15,-1 1-11-15,5-3 0 0,0-2 4 16,0-5-3 0,0-4-1-16,9-5 7 0,4 0-3 15,5 0-8-15,5-12 3 16,-2-8-9-16,2-2 3 16,-1 1-3-16,-4 8 10 15,0 1-2-15,-2 5 5 16,-3 3 4-16,-5 4-1 15,-1 0-5-15,0 0-1 16,0 12-2-16,-3 8 2 16,3 3 1-16,-1-2 4 15,2-4 1-15,0-5-6 16,-1-6 0-16,-1-5 9 0,6 2-4 16,-3-3-3-1,-1 0-2-15,4 0 0 0,-1 0 0 16,-3 0-20-16,0 0 20 15,-2-3-10-15,1 3 12 16,4 0-2-16,5 0 4 16,2 0-2-16,-1 0 11 15,1 0-13-15,-3-1 0 16,-1-4-6-16,-5 2-13 16,-3-7-29-16,-1-2-67 15,-1-7-72-15,6-3-61 16,-2-6-188-16</inkml:trace>
  <inkml:trace contextRef="#ctx0" brushRef="#br0" timeOffset="38083.49">25637 505 82 0,'0'0'346'0,"0"0"26"16,0 0-127-16,0 0-79 15,0 0-73-15,0 0-26 16,45-156-38-16,-45 156-14 16,2 0-15-16,2 0-14 15,0 16 12-15,6 12 3 16,-4 6-1-16,3 4 11 15,-2 4-10-15,-2 4-1 16,-1 2 0-16,-4-4 7 16,0-4-16-16,0-10 9 15,-12-10 0-15,4-8-10 0,-1-7 5 16,3-5 5 0,0 0 2-16,2 0 0 0,4-14 28 15,0-11-15-15,0-7-11 16,0-1 9-16,14 3-8 15,1 2-5-15,-1 5 0 16,-1 7-19-16,1 6-2 16,-1 6-54-16,2 2-91 15,5 2-215-15,3 0-423 16</inkml:trace>
  <inkml:trace contextRef="#ctx0" brushRef="#br0" timeOffset="39304.68">26034 599 501 0,'0'0'229'0,"0"0"-70"16,0 0-63-16,0 0-31 15,0 0-35-15,0 0 5 16,7-18-1-16,-7 14-10 16,0 1 15-16,0 2-28 15,0 1-2-15,-7 0-6 16,-9 0-2-16,1 7-1 15,-5 14 8-15,4 9 1 16,3 3 19-16,4-3-18 16,7-2-1-16,2-4-8 15,0-9 6-15,0-3-7 16,2-5 4-16,9-7 1 16,-3 0 12-16,8-4-17 15,5-20 0-15,-4-4-1 0,6-5-13 16,-1 1 1-16,-2 4 5 15,0 6 6-15,0 7-2 16,-4 4 8-16,2 5 4 16,-5 3 16-16,-3 3-21 15,4 0 2-15,-1 6-5 16,6 11 0-16,-4-1-5 16,1-2 5-16,2 0-1 15,1-7-13-15,4-3-24 16,4-4 4-16,0 0-46 15,0-9 32-15,-8-11 44 0,-3-2-14 16,-5 1-15-16,-3-2 32 16,-4 5-4-1,-2 2 5-15,-2 2 10 0,0 7 5 16,0 2 24-16,0 3-10 16,-14 2-20-16,-3 0-9 15,-6 4 0-15,3 12 14 16,-1 6 25-16,6 1-24 15,4 0 20-15,2 3-34 16,7-2 2-16,2-2-3 16,0-1-7-16,0-3-10 15,0-2-31-15,4-4-24 16,6 0 49-16,-2-4-20 16,3-1 22-16,5-3 11 0,4 3 10 15,-2 3 17-15,2 8-17 16,-5 6-7-16,-3 8 3 15,-8 1-2-15,-4 2 6 16,0-5 3-16,-2-5 11 16,-14-6 23-16,-1-7 21 15,-1-5-21-15,2-6 17 16,2-1-24-16,6 0 0 16,1 0 5-16,4-13-22 15,3-11 5-15,0-7-13 16,16-1-1-16,9-6-8 15,2 1-4-15,2 4 6 0,0-1-3 16,0 1 3-16,0 1 2 16,-1 4 2-16,3 0 2 15,-2 4 21-15,-2 2-23 16,-4 5 15-16,-9 4 10 16,-8 6-19-16,-6 0 16 15,0 5-18-15,0 2-6 16,0 0 13-16,0 0-13 15,0 0-3-15,0 0 1 16,-2 0-8-16,-8 0 7 16,2 4 3-16,-5 13 0 15,1 5-9-15,3 2 10 16,1 1-1-16,6 1 0 0,2-7-1 16,0-5-3-1,0-6 4-15,10-8 0 0,11 0 16 16,8-7-11-16,2-15 0 15,4-4-5-15,1 1-2 16,4 3 1-16,-2 6-10 16,2 5 10-16,-2 4-9 15,-9 7 7-15,-7 0 3 16,-11 0-4-16,-7 7-7 16,-4 13 9-16,0 5-11 15,-12 2 13-15,-15 0-2 16,0-8 5-16,2-6-6 0,6-8-1 15,0-5-49-15,1 0-30 16,5-18-129-16,9-12-430 16</inkml:trace>
  <inkml:trace contextRef="#ctx0" brushRef="#br0" timeOffset="39525.11">27166 274 937 0,'0'0'380'0,"0"0"-349"16,0 0 7-16,0 0-15 15,0 0-2-15,0 0-21 0,158 239 4 16,-158-155-8 0,-13 8 4-16,-38 1-6 0,-20-5 4 15,-23-10-48-15,-15-10-9 16,-18-13-132-16,-16-13-324 15</inkml:trace>
  <inkml:trace contextRef="#ctx0" brushRef="#br0" timeOffset="40474.15">18183 549 261 0,'0'0'87'16,"0"0"-46"-16,0 0 48 0,0 0 28 15,0 0 28-15,0 0 4 16,102-100-35-16,-102 95-20 15,0 5-30-15,0 0-18 16,0 0-24-16,0 0-20 16,0 0 3-16,0 0-5 15,0 0 0-15,0 0 5 16,0 0-4-16,0 0-1 16,-4 3 0-16,-14 20 0 15,-2 16 26-15,-7 19-26 16,2 16 2-16,4 19 16 15,5 9-15-15,9 9 4 0,7-6-3 16,0-2 3-16,34-13 1 16,17-18-8-16,16-20-2 15,12-21-44-15,9-24-96 16,3-7-155-16,-2-30-440 16</inkml:trace>
  <inkml:trace contextRef="#ctx0" brushRef="#br0" timeOffset="45596.93">1208 9537 64 0,'0'0'305'0,"0"0"-195"16,0 0-22-16,0 0-9 16,0 0-1-16,0 0 6 15,0 0-2-15,17-82-9 16,-17 77 6-16,0 3-19 16,0 2 12-16,0 0-35 15,0 0-23-15,0 0-5 16,0 5-9-16,0 23-2 15,-15 11-7-15,-10 12 18 16,-2 5-7-16,-2 2-1 0,0 0 2 16,0-3 10-1,8-7-12-15,7-11-1 16,5-8 0-16,7-15 8 0,2-10-8 16,0-4 1-16,0 0 4 15,0-20 34-15,15-12-28 16,12-11-8-16,4-6-3 15,0-8-23-15,1-1 18 16,-8 4-5-16,-1 1 10 16,-8 2-9-16,1 9 18 15,-5 7-9-15,-3 13 23 16,-2 8-9-16,-4 11 23 16,-2 3-14-16,0 0-18 15,0 0 5-15,2 0-10 16,2 0-2-16,1 5 0 0,3 14 2 15,2 8 7 1,-1 8-7-16,-1 7 0 0,2 6 7 16,-4 3-2-16,3 2-5 15,0-7 0-15,-2-6 4 16,-3-10-5-16,1-12 1 16,-3-10 0-16,-2-6-3 15,0-2 3-15,0 0-7 16,0 0-5-16,0-7-25 15,0-16-14-15,-2-1-132 16,-17-1-57-16,-5 2 4 16,-4 3-95-16,-5 3 202 15,5 3 129-15,2 3 205 0,5 5 108 16,8 2-65 0,4 2-101-16,4 0-36 0,5 2-47 15,0 0 0-15,0-2-17 16,2 0-30-16,25-1-5 15,13-2-9-15,12-2-1 16,1 2 7-16,-6-4-9 16,-6 4-10-16,-8-5-30 15,-8-2-40-15,-10-5-87 16,-9-2-159-16,-6-10-257 16</inkml:trace>
  <inkml:trace contextRef="#ctx0" brushRef="#br0" timeOffset="46001.1">1324 9293 565 0,'0'0'156'0,"0"0"-14"16,0 0-11-16,0 0-31 15,0 0-17-15,0 0-59 16,-170-63-15-16,137 75 13 16,-1 16-21-16,-3 7 18 15,0 8 1-15,0 13-9 16,-7 11 15-16,-6 9-23 15,4 8 3-15,9 6 9 16,16 4-11-16,19-2-4 16,2-5 0-16,39-17 6 15,26-16-9-15,20-23 3 16,13-26 0-16,0-5 0 16,5-37 0-16,-10-23-15 0,-11-12-17 15,-12-6-20-15,-24-4 28 16,-17 0 6-16,-20-4 18 15,-9-5 4-15,-11 1-1 16,-24 6 22-16,-5 16 25 16,1 16-16-16,6 15 10 15,8 17-34-15,8 8-6 16,8 12-4-16,4 0-1 16,5 0-47-16,0 32-138 15,0 1-137-15,27 6-294 16</inkml:trace>
  <inkml:trace contextRef="#ctx0" brushRef="#br0" timeOffset="46140.49">1981 9555 1064 0,'0'0'232'0,"0"0"-232"0,0 0-14 15,0 0-35-15,0 0-211 16,0 0-583-16</inkml:trace>
  <inkml:trace contextRef="#ctx0" brushRef="#br0" timeOffset="47546.37">3040 9268 377 0,'0'0'197'16,"0"0"-72"-16,0 0-23 15,0 0 35-15,0 0-55 0,0 0-17 16,20-58 36-1,-18 54-51-15,1 4-5 16,-3 0-30-16,0 0-15 0,0 9-7 16,0 25 2-16,-19 10 5 15,0 11 6-15,-6 3-3 16,1-2-3-16,1-5 0 16,1-7 7-16,4-6-8 15,3-11 1-15,1-13 0 16,8-3-3-16,4-11 10 15,2 0-7-15,0-16 18 16,2-22-13-16,15-12-5 0,3-4-1 16,3-3 1-1,2 7-1-15,-2 0 6 16,2 4-5-16,-2 4 10 0,-3 4-7 16,-3 6 18-1,-1 8-12-15,-3 5 1 0,-3 12 22 16,-6 2-31-16,-2 5 11 15,1 0-12-15,1 0-9 16,2 26 4-16,6 15 4 16,1 15 1-16,-2 9-2 15,-2 6 4-15,-2 1-2 16,-1-4 0-16,-1-8 6 16,1-11-5-16,-1-11-1 15,-2-14 0-15,-3-10-8 16,0-8-12-16,0-6-19 0,0 0-32 15,0-15-49-15,0-11-129 16,-17-9-437-16</inkml:trace>
  <inkml:trace contextRef="#ctx0" brushRef="#br0" timeOffset="47960.21">2982 9494 694 0,'0'0'195'15,"0"0"-81"-15,0 0-36 16,0 0 4-16,0 0-40 15,0 0-4-15,0 0 32 16,132 0-38-16,-67-9-17 16,6-16 1-16,0-4-9 15,-2-5-7-15,-4-7 0 16,-11 4 6-16,-6-4-17 0,-12 10-3 16,-16 6 14-16,-11 13-12 15,-9 8 22-15,0 4-10 16,-11 0 0-16,-14 0 2 15,-6 18-12-15,-5 10 8 16,3 6 2-16,2 2-4 16,8 0 9-16,15-6-5 15,8-2 0-15,8-1-5 16,30-1 2-16,18 4 4 16,2-2-1-16,-7-3 5 15,-19-6-5-15,-22-9 0 16,-10-2-9-16,-2-2 9 15,-31 0 5-15,-11 0-3 0,-6-3 1 16,1 0-3-16,11-3-2 16,11 0-5-16,17 0-46 15,10-23-154-15,15-6-349 16</inkml:trace>
  <inkml:trace contextRef="#ctx0" brushRef="#br0" timeOffset="48775.27">4302 9270 224 0,'0'0'76'0,"0"0"-7"16,0 0 40-16,0 0-26 15,0 0-10-15,0 0-29 16,25 40-1-16,-23-34-5 16,-2-3-12-16,2 2 13 15,0-3-10-15,-2 0-22 16,2-2 15-16,-2 0-6 0,0 0 8 15,0 0 24 1,0 0 18-16,0 0 30 0,0 0-19 16,0-6-24-16,0-9-29 15,0-6-19-15,0 3-4 16,-2-1 5-16,-12 5 1 16,1 3-3-16,-1 5-4 15,6 2 3-15,-5 4 5 16,-1 0-8-16,-1 0 0 15,-8 16-3-15,-1 10-1 16,-1 6 4-16,5 8 0 16,0 6 0-16,5 1 11 15,5 1-9-15,4-6-2 16,6-10 0-16,0-11 4 0,0-7-5 16,0-9 1-16,6-5 0 15,6 0 21-15,1 0-12 16,3-19 2-16,4-10-11 15,2-9-7-15,9-4 2 16,0 0-12-16,3 1 3 16,-5 8 8-16,-7 4 9 15,-4 12-3-15,-7 6 0 16,-4 5 1-16,-5 6-1 16,-2 0 0-16,0 0-22 15,0 14 19-15,0 12 3 16,0 6 5-16,0 2 13 15,0 2-16-15,4-4 13 0,6-3-9 16,3-9-2 0,5-6 25-16,4-7-19 0,5-7 9 15,4 0 3-15,4-7-22 16,-1-21 11-16,-5-2-11 16,-3-4-15-16,-7-2 5 15,-9 4-39-15,-3 1-9 16,-7 9-147-16,0 4-160 15,0 6-319-15</inkml:trace>
  <inkml:trace contextRef="#ctx0" brushRef="#br0" timeOffset="50997.33">5650 9156 486 0,'0'0'196'16,"0"0"-86"-16,0 0-41 16,0 0-51-16,0 0-10 0,0 0 45 15,12 52-36 1,-10-32 0-16,0-1 16 0,-2-5-31 16,0-1 9-16,0-6-2 15,0-6 0-15,0-1 20 16,0 0 4-16,0 0 29 15,-4 0 8-15,-10-8-63 16,-4-5 0-16,-2-6-7 16,0-1 4-16,1 1 1 15,-4 0-5-15,3 1 0 16,-1 4-1-16,6 4 6 16,-1 4-5-16,-1 1 2 15,1 5 3-15,-4 0-4 16,-2 11-1-16,-1 16 0 15,-1 7-6-15,6 10 9 0,2-1-3 16,5 1 6-16,11 0-3 16,0-9 20-16,0-5-23 15,5-13 0-15,9-8 5 16,1-9 10-16,9 0-6 16,6-30 13-16,5-12-20 15,5-15 9-15,3-5-11 16,-3-4 0-16,-5-4-4 15,-6-4 1-15,-6-1 1 16,-8 1-2-16,-6 4 8 16,-2 12 1-16,-5 16-5 15,0 17 0-15,-2 16 14 0,0 6-8 16,0 3-12 0,0 0 5-16,0 7-4 0,0 17-2 15,-4 6 7-15,-10 6 0 16,1 6-5-16,0 4 7 15,-1 4-2-15,-1 2 0 16,1 6 3-16,5 3 1 16,5-2-2-16,4 2 1 15,0-9 4-15,0-8 0 16,15-8-7-16,8-12 1 16,4-9 2-16,4-13 14 15,6-2-15-15,6-14 1 16,6-20-3-16,0-10-20 0,-2-7-14 15,0 1-32-15,-7 6-59 16,-5 6 100-16,-8 12 25 16,-9 8 2-16,-9 8 62 15,-7 3-31-15,-2 7 18 16,0 0-22-16,0 0-28 16,0 0 0-16,0 0-1 15,0 0 0-15,-4 0-3 16,-9 8 10-16,-5 5-7 15,-5 5 0-15,-4 10 1 16,0 4-4-16,8 6 3 16,3 2 0-16,7-2 1 15,5-2 5-15,4-6-6 0,0-5 0 16,0-9 3-16,2-9-1 16,9-7 6-16,1 0-6 15,-2-18 3-15,3-12-5 16,-1-2-3-16,-3-2-8 15,2-2-3-15,-2 2 8 16,2 5 7-16,5 4-1 16,1 4 17-16,1 7-16 15,-3 5 19-15,-3 6-10 16,-1 3-7-16,0 0 0 16,3 14 1-16,-1 13-4 15,-2 2 0-15,2 4 10 16,1-6-10-16,-1-8 0 15,-4-6 0-15,1-10 3 16,-4-3 3-16,7 0-6 16,5-10 8-16,3-15-8 0,0-6-3 15,2-5-19-15,-3-4 4 16,2-5 10-16,-2-2 6 16,-2-4 2-16,0-1 0 15,-2-2 5-15,-3 4-5 16,-7 4 10-16,-1 7-6 15,-5 16 25-15,0 9-28 16,0 10 9-16,0 4-9 16,0 0 0-16,0 0-2 15,-3 0-4-15,-10 16 5 0,0 4-7 16,-3 6 9-16,1 6-2 16,-1 6 0-16,3 8 2 15,1 6-2-15,10 4 0 16,2 5 1-16,0-6 17 15,0 2-15-15,16-9-1 16,6-6-2-16,3-8 4 16,-3-10-4-16,5-12 0 15,0-8 1-15,2-4 1 16,2-12-2-16,2-16-15 16,1-6 4-16,-3 3-19 15,-6-1 26-15,-3 5-6 16,-7 8 10-16,-4 6 2 0,-1 5 0 15,-6 3-2-15,0 5 0 16,-4 0 4-16,0 0-9 16,0 0 2-16,0 0 3 15,0 0-7-15,0 0 10 16,0 0-3-16,0 2 0 16,0-2 8-16,-8 3-6 15,-2-3-1-15,1 0 1 16,-1 0 7-16,-2 0-4 15,1 0-5-15,2 0 0 16,0 0 3-16,-2 0-9 16,0 6 6-16,-1 9 0 0,2 8-8 15,-1 5 10 1,1 4-2-16,4 2 0 0,4-1 3 16,2-1-9-16,0-11 6 15,0-7 0-15,0-7 0 16,6-6 5-16,1-1-5 15,2 0 6-15,4-19-5 16,3-10 7-16,1-5-8 16,4-2-4-16,1 0-5 15,-2 4 6-15,0 5 3 16,-5 10 0-16,-3 5 2 16,-5 10 12-16,-3 2-2 15,8 0-12-15,1 19 20 16,5 15-19-16,6 7 23 15,0-1 5-15,3-2-25 0,-4-12 11 16,-8-9-15-16,-6-12 0 16,-4-3 8-16,-5-2 1 15,0 0-7-15,0-12-2 16,0-17-33-16,0-9-19 16,0-5-19-16,0-4-78 15,0-2-287-15</inkml:trace>
  <inkml:trace contextRef="#ctx0" brushRef="#br0" timeOffset="51227.71">6455 8951 376 0,'0'0'319'0,"0"0"-145"0,0 0-26 15,0 0 31-15,0 0-63 16,0 0-75-16,0 0-27 15,145-62 10-15,-96 36-24 16,-7 3 0-16,-8 6 1 16,-12 8-1-16,-10 2-2 15,-6 7-45-15,-6 0-59 16,0 0-153-16,-2 7-315 16</inkml:trace>
  <inkml:trace contextRef="#ctx0" brushRef="#br0" timeOffset="53585.11">7382 9224 301 0,'0'0'263'0,"0"0"-224"16,0 0 3-16,0 0-3 15,0 0 25-15,0 0 3 16,77 44-4-16,-75-36 7 16,0-3-12-16,-2-4 26 15,2-1-3-15,4 0 2 0,5-12 16 16,10-16-78-1,6-11-17-15,2-8-4 0,2-5 3 16,2-4-9-16,-2 1 6 16,0 3-6-16,1 8-3 15,-3 10 9-15,-2 10 0 16,-5 8 0-16,-3 9-5 16,-2 7 1-16,-7 0 2 15,0 19 0-15,-8 11-9 16,-2 8 13-16,0 3-2 15,-12 0 0-15,-11-2 12 16,-6-3-13-16,0-9 1 0,0-4 0 16,4-11 3-1,2-6 0-15,8-6-3 0,3 0 8 16,4-9-3-16,3-13 8 16,5-2-13-16,0 1 1 15,0 0 24-15,0 6-16 16,7 4 5-16,4 6 1 15,-2 5-10-15,0 2-7 16,2 0 2-16,3 2 0 16,-4 14-10-16,1 3 14 15,1 4-4-15,-1-2 0 16,5-3 6-16,-1-4-8 16,3-1 2-16,-1-8 0 15,0-5 6-15,3 0-1 16,-1 0-5-16,4-15 0 0,4-14-24 15,2-7 13-15,0-6-8 16,4-2 12-16,-2 2-1 16,-4 5 9-16,-7 10-1 15,-2 8 0-15,-7 7 1 16,-4 7-1-16,-3 3 3 16,-1 2 3-16,-3 0-1 15,4 0-5-15,0 12 0 16,3 7-3-16,0 4 10 15,0-3-9-15,-1-2 2 16,-4-4 0-16,3-6 0 16,-5-4 4-16,0-4-4 15,0 0 2-15,0 0 4 16,0 0 3-16,0-8-9 0,0-12-9 16,0-5 6-16,0-4-18 15,2 0 15-15,-2 4 6 16,0 4-5-16,0 7 0 15,0 7 5-15,0 5 0 16,0 2 6-16,0 0-6 16,-5 0 0-16,-8 14-1 15,0 12 2-15,0 3-1 16,2 8 2-16,-1 3 4 16,6-1 19-16,3 0-23 15,3-3 11-15,0-2-8 16,5-6 3-16,15-3-7 15,9-11-1-15,0-8 0 0,7-6 12 16,-1-4-6-16,3-24-5 16,-3-11-1-16,-4-1-14 15,-6 1 8-15,-4-2 0 16,-6 4 6-16,-1 2-7 16,-6 3 13-16,1 4-6 15,-4 7 0-15,-1 9 1 16,-1 10-4-16,-3 2 3 15,0 0 0-15,0 0-2 16,0 7-9-16,0 15 11 16,-12 2 0-16,5 2 1 15,3 2 5-15,2 2-4 0,2-2-2 16,0 2 5 0,0-3 3-16,4-3-7 0,14-4-1 15,4-6 0 1,5-7 6-16,6-2-3 0,-2-5-3 15,4 0 5-15,-9-7-4 16,0-12-2-16,-5-6-11 16,-1-1 0-16,-5-4 11 15,-1-2-13-15,-3 0 5 16,-2 2 9-16,-5-1-5 16,-2 6 1-16,0 4 4 15,-2 7 0-15,0 7-2 16,0 1 2-16,0 3 0 0,0 3-2 15,-13 0-4-15,0 0 4 16,0 0-4-16,-3 13 6 16,3 9-1-16,2 10 6 15,4 6-3-15,5 6 7 16,2-1-4-16,0-2-3 16,0-7-2-16,9-7 0 15,8-8 4-15,1-7-2 16,0-9-2-16,0-3 11 15,2 0-8-15,1-20 5 16,0-11-8-16,2-5 0 16,1-1 0-16,3-4-21 0,0 5 14 15,-3 4 6-15,-2 6 2 16,-6 10-2-16,-5 8 3 16,-4 2 1-16,-3 6 5 15,-2 0-8-15,0 18-4 16,1 13 2-16,-3 8 4 15,0 0 13-15,3-4-14 16,-1 0 0-16,2-12 3 16,-2-5-3-16,0-6-1 15,-2-9 0-15,3-3 8 16,-1 0-4-16,4-5-1 16,8-20-3-16,3-10-14 15,6 0-11-15,-3-2 25 16,-2 7-1-16,0 2 4 15,-2 10-7-15,-7 8 8 0,-3 6 0 16,-4 4 6-16,2 0-10 16,6 14 0-16,3 14 1 15,5 4 4-15,4 0 9 16,-2 1-10-16,3-10-4 16,-6-5 4-16,-1-8 1 15,-1-6-5-15,-1-4 7 16,1 0-3-16,3-20-8 15,-2-15 2-15,-3-3-15 16,0-13 13-16,-3-3-22 0,-1-7 15 16,-5-3 10-1,-2-2-3-15,0 4-1 16,-2 4 5-16,0 9 0 0,0 15 17 16,0 13-12-16,0 7 14 15,0 10 1-15,0 1-16 16,0 3 2-16,0 0-6 15,0 0-2-15,0 0-6 16,0 4-5-16,0 15 13 16,0 9-3-16,0 6 12 15,0 8-13-15,2 4 4 16,3 5 0-16,-3-2-2 16,3 3 6-16,2-3-4 15,-1-6 0-15,3-4 3 16,3-13-11-16,-4-8 9 0,-1-11-1 15,-1-7 1 1,6 0-1-16,-1-9-12 0,5-14-8 16,-1-3-28-16,-1-7-40 15,-3 3-188-15,-11-2-236 16</inkml:trace>
  <inkml:trace contextRef="#ctx0" brushRef="#br0" timeOffset="53755.49">9521 8586 407 0,'0'0'499'0,"0"0"-288"16,0 0-117-16,0 0-22 16,0 0-24-16,0 0-15 15,193-112-28-15,-172 100-4 16,-9 3 4-16,-7 6-5 0,-5-1-12 16,-2-2-39-16,-34-4-159 15,-13 0-343-15</inkml:trace>
  <inkml:trace contextRef="#ctx0" brushRef="#br0" timeOffset="53892.41">8499 8406 957 0,'0'0'0'0,"0"0"-96"0,0 0-233 16</inkml:trace>
  <inkml:trace contextRef="#ctx0" brushRef="#br0" timeOffset="55866.71">9913 8793 169 0,'0'0'208'16,"0"0"11"-16,0 0-74 16,0 0 7-16,0 0-19 15,0 0-66-15,-5-175 24 16,5 151-22-16,0 4-33 15,0 3 15-15,0 6-32 0,0 5-5 16,0 4 27-16,0 2-38 16,0 0 11-16,0 0-14 15,0 0-1-15,0 0-11 16,0 5 5-16,0 14 7 16,0 8-6-16,0 6 17 15,0 4-13-15,-2-1 2 16,-1 0 0-16,3-6-1 15,0-9 1-15,0-6 0 16,0-7-3-16,0-8 12 0,14 0-9 16,6-3 0-1,7-20 5-15,4-7-15 0,0-4-8 16,-2-5-10-16,-4 1 18 16,-1 1-38-16,-1-2 32 15,-6 1 9-15,-3 8 7 16,-5 8 0-16,-5 12 8 15,-2 6 2-15,-2 4 0 16,0 0-10-16,0 6-12 16,0 18 0-16,0 2 12 15,0 5 6-15,0-4-2 16,-6 4-4-16,-1-6 11 16,0 1-2-16,-2-4-9 15,1-2 0-15,3-4 0 16,1-6 1-16,4-6-1 0,0-1 0 15,0-3 18 1,2 0-3-16,15-17 27 0,6-2-41 16,-7-3 1-16,-5 5 7 15,-7 1-9-15,-2 5 0 16,-2 4-2-16,0 2 5 16,0 0-8-16,0 3-1 15,0 2-15-15,0-2 15 16,0 0-36-16,0 1 3 15,-4-6-21-15,-3 3-46 16,3-4 58-16,2 2 14 16,2-2 34-16,0 0 15 0,0-4 16 15,0 2 30 1,0 2 22-16,0 0-51 0,0 2 8 16,0 2-20-16,-3 1-11 15,-1 3 5-15,-3-3-14 16,-2 3 0-16,-4 0-5 15,-5 3 9-15,0 10-10 16,5 1 6-16,7 0 0 16,6-2-6-16,0 4 5 15,4 5 1-15,23 0 0 16,8 4 2-16,7 1 5 16,3-1-7-16,-3 1 0 15,-6-3 3-15,-16-7-3 16,-15-4 0-16,-5 2-6 15,-5-1-9-15,-24 4 14 0,-8 1 1 16,-4-2 0 0,5-6 9-16,12-6-8 0,13-4-2 15,11 0-3-15,0-28 0 16,15-10 0-16,21-7-22 16,4 4 26-16,4-1-5 15,1 1 5-15,-5 3 0 16,-4 1 0-16,-5-4 7 15,-6 5-13-15,-7 2 6 16,-10 4 0-16,1 4 25 16,-4 5-23-16,-2 8 11 15,-1 4 9-15,0 8-21 0,-2 1 21 16,0 0-22-16,0 0-2 16,0 12-4-16,0 22 12 15,6 10-6-15,1 10 23 16,7 2-22-16,-4-1 25 15,3 1-23-15,3-5-3 16,-5-3 6-16,-1-5 2 16,-4-14-8-16,-3-10 0 15,-3-11-17-15,0-6-9 16,0-2-31-16,0-8 13 16,-14-18 42-16,-4-12-131 15,2-3 63-15,10 0 51 16,1 1 19-16,5-1 71 0,0 5 63 15,21 5-55-15,12 0-8 16,7 4-52-16,7 6 10 16,0 7-18-16,0 5-6 15,-7 9-10-15,-11 0-10 16,-11 0-40-16,-14 0-11 16,-4 12-169-16,-4-5-189 15</inkml:trace>
  <inkml:trace contextRef="#ctx0" brushRef="#br0" timeOffset="56017.56">10127 8310 1082 0,'0'0'15'0,"0"0"-15"0,0 0-301 16,0 0 10-16</inkml:trace>
  <inkml:trace contextRef="#ctx0" brushRef="#br0" timeOffset="56770.95">11963 8147 348 0,'0'0'164'0,"0"0"-134"15,0 0-30-15,0 0 118 16,0 0-32-16,0 0-9 16,-118 154-18-16,87-137-14 15,-3-7 18-15,5-10-17 16,0 0 14-16,5-8-16 16,6-23-16-16,9-6 8 15,9-8-35-15,0-1 3 16,25 4-4-16,10 4 10 0,4 4-6 15,1 7-4 1,-3 10-5-16,-1 8-5 0,0 9 5 16,-7 0 5-16,-3 13-6 15,-6 21 3-15,-9 10-1 16,-8 12 4-16,-3 8 0 16,0 5 8-16,-22-3-5 15,-5-6 8-15,-4-10 22 16,-7-6-24-16,-1-7 14 15,4-11-10-15,-1-11-7 16,7-9 24-16,5-4-23 16,7-2 11-16,3 0 40 15,5-14-32-15,2-2 3 16,3 2-13-16,4 6-6 0,0 2 5 16,0 6-15-16,0 0-6 15,7 0-2-15,20 0-86 16,12 0-5-16,13 2-251 15</inkml:trace>
  <inkml:trace contextRef="#ctx0" brushRef="#br0" timeOffset="57857.34">12953 8298 186 0,'0'0'467'15,"0"0"-315"-15,0 0-61 16,0 0-30-16,0 0-7 16,0 0-38-16,13-23 21 15,-13 20 26-15,0-6-5 0,0 2 9 16,0-7-56 0,-10-7-5-16,-11 3 24 0,-1-2-28 15,-7 2 12-15,-3 0-14 16,-1 4 1-16,-2 3 17 15,3 2-13-15,1 6-1 16,2 3 9-16,2 0-4 16,3 14-7-16,-2 21-2 15,1 13 0-15,5 12 23 16,9 5-22-16,11-2 3 16,0-10-4-16,8-11 11 15,15-12-13-15,2-12 2 16,-2-11 0-16,4-7 13 0,2-14-5 15,-4-23 3-15,-5-17-11 16,-2-10-12-16,-4-12-3 16,3-9-4-16,1-1 19 15,-7 4-8-15,-1 4 16 16,-6 9-8-16,0 15 0 16,-2 12 6-16,-2 19 4 15,0 12 2-15,0 5 0 16,0 3-6-16,0 3-6 15,0 0-1-15,0 11-10 16,-4 17 9-16,-16 11-4 16,-1 8 6-16,4 12 0 15,1 3 7-15,7 9 1 16,9 8-7-16,0 2-1 0,0-5 8 16,0-9-12-16,9-16 4 15,3-13 0-15,-2-14-1 16,3-12 7-16,8-12-6 15,6 0 13-15,4-20-11 16,4-16-2-16,-1-4-5 16,-3-5-2-16,-6 2 1 15,-3 0-15-15,-5 7 18 16,-3 8 3-16,-3 10 0 16,-3 10-5-16,-4 6 5 15,-4 2 0-15,0 0-1 16,0 10-9-16,0 22 10 0,0 11 0 15,0 8 1-15,0 0 2 16,0-5 0-16,4-8-3 16,11-10 4-16,3-10 3 15,5-11 0-15,-1-7-5 16,4 0 0-16,3-19 12 16,0-17-14-16,-6-6 0 15,-8-11-2-15,-13-2 8 16,-2-2-6-16,-4 5 0 15,-20 12 0-15,-3 16 1 16,3 13-1-16,-3 11 0 0,-2 0-2 16,0 14-2-1,2 20 0-15,8 3-9 0,9 1-52 16,10 3-61-16,0-5-171 16,14-9-145-16</inkml:trace>
  <inkml:trace contextRef="#ctx0" brushRef="#br0" timeOffset="59082.53">13655 8139 1001 0,'0'0'124'0,"0"0"-18"16,0 0-57-16,0 0-34 0,0 0 14 15,0 0-17-15,52-22-7 16,-52 41-5-16,0 10 7 16,0 13 0-16,0 7 4 15,0-2-7-15,0-1 4 16,0-12-8-16,0-10 0 16,0-11 1-16,0-7 8 15,0-5-8-15,0-1 4 16,2 0-3-16,9-17 30 15,7-12-32-15,6-12 0 16,3 1-3-16,2 0 14 16,0 8-15-16,-2 7 4 0,-7 9 0 15,-7 8-6 1,-6 6 12-16,-5 2-6 0,1 0 0 16,-1 2-2-16,2 20 0 15,3 12 2-15,-1 6 0 16,1 0 16-16,0 1-16 15,0-7 0-15,-1-8 3 16,1-9 6-16,-3-6-14 16,1-7 5-16,-3-4 0 15,3 0 12-15,5 0-9 16,7-21-2-16,6-11-1 16,4-9-27-16,0-2 20 15,-2-1-9-15,-1 10 16 16,-1 4-7-16,-6 6 7 15,1 8 0-15,-5 9 6 0,-6 2 1 16,0 5-1-16,-2 0-6 16,-1 0 0-16,0 17-1 15,3 9 5-15,-5 3-4 16,3 1 8-16,2 0 4 16,-1-3-15-16,3-4 3 15,3-7 0-15,-4-7 5 16,1-3-3-16,-1-6-2 15,2 0 8-15,3 0-3 16,5-17-3-16,5-7-2 16,-4-3-23-16,-1-8 15 15,-3 0-15-15,-7-2-1 0,-8 4 13 16,0 1 4-16,0 7 6 16,0 7 2-16,-16 6 3 15,1 8 9-15,-6 4-13 16,-1 0 0-16,-1 0-3 15,2 18 0-15,2 3 3 16,4 8 3-16,1 1-2 16,10 1 8-16,4 1-9 15,0-5 0-15,11-1 0 16,18-7 6-16,4-10-4 16,2-6-1-16,0-3-1 15,1-4 10-15,-1-25-10 16,1-5 0-16,-3-6-2 0,2-4 3 15,-2 0-5-15,-5-2-6 16,-4-3 10-16,-5-4-11 16,-9-6 11-16,-5 0 0 15,-3 5-1-15,-2 8 11 16,0 21-11-16,0 11 2 16,0 7 3-16,0 7-3 15,0 0-1-15,0 0-4 16,-2 0 0-16,-5 0 0 15,1 11-4-15,-3 7 8 16,2 4 0-16,0 6 2 16,1 4-2-16,-5 7 0 15,-3 7 0-15,1 2 7 16,-1 2-11-16,3 0 4 0,7 0 0 16,2-8-1-16,2-6 1 15,0-8 0-15,8-10-5 16,11-6 16-16,2-12-6 15,10 0-4-15,6-7 13 16,1-20-14-16,-1-7-15 16,-6-2-25-16,-6 0-37 15,-14 0-147-15,-11-1-337 16</inkml:trace>
  <inkml:trace contextRef="#ctx0" brushRef="#br0" timeOffset="59256.5">14605 7916 761 0,'0'0'403'16,"0"0"-249"-16,0 0-39 16,0 0-7-16,0 0-95 15,0 0 6-15,158-74-19 16,-117 60 0-16,-8 5-3 16,-10 2-79-16,-11 3-14 15,-12-2-154-15,0-1-371 16</inkml:trace>
  <inkml:trace contextRef="#ctx0" brushRef="#br0" timeOffset="63041.51">15523 7877 257 0,'0'0'287'16,"0"0"-139"-16,0 0-19 16,0 0-9-16,0 0-58 15,0 0 2-15,0 0-30 16,47-23-14-16,-18 1 42 16,0-6-52-16,0-4-4 15,-2-8-6-15,-5-6 8 0,-4-2-16 16,-7-3 5-1,-2 5-7-15,-6 7-10 0,-3 7 20 16,0 9 0-16,0 9 0 16,0 8-6-16,0 4 0 15,0 2-2-15,0 0-21 16,0 0 22-16,-8 19-6 16,-1 12 13-16,5 11 0 15,2 8 13-15,2 11-13 16,0 9 4-16,0 7 11 15,0 4 17-15,0 3-20 16,0-1 6-16,-2-7-4 16,-7-10-4-16,0-17-2 15,0-18-8-15,5-19 0 16,1-9 2-16,3-3 6 0,0-11 16 16,0-27 43-16,0-12-67 15,3-8-2-15,17 2-3 16,6 3 5-16,5 9-3 15,6 8 3-15,2 8 0 16,1 9-2-16,-1 6-2 16,-2 9-4-16,-7 4 8 15,-9 0 0-15,-9 0-7 16,-8 10 4-16,-4 11-10 16,0 5 4-16,-16 3 5 0,-10 4-1 15,-8 4 5 1,-4-4 0-16,-2-1 0 0,5-6 8 15,6-8-8-15,11-9 0 16,9-9 6-16,9 0-6 16,0-5 22-16,0-17 1 15,0-2-19-15,2 2 2 16,11 3-6-16,1 7 0 16,-3 5-3-16,1 5-3 15,1 2 5-15,-3 0 1 16,4 0-8-16,-3 0 8 15,3 16 0-15,-1 8-1 16,1 3-2-16,-1 2-2 16,0 0 5-16,-2 0 0 15,0-5 2-15,-2-10 6 0,-2-6-8 16,-2-5 0-16,3-3-6 16,8-11 5-16,8-24 1 15,7-14-9-15,4 1 3 16,-6 4-54-16,-4 7 38 15,-2 9 2-15,-7 9-17 16,-3 7 33-16,-2 8 2 16,-2 2 0-16,0 2-12 15,2 0 2-15,1 10 11 16,-2 12 1-16,-1 2 0 16,-4 3 1-16,0 6 14 15,-5-5-12-15,0 0 16 0,0-8-14 16,0-4-5-16,0-6 0 15,0-8 10-15,2 0-11 16,0-2 1-16,11-2 0 16,5-21-16-16,7-10-4 15,6-5-10-15,0 7 9 16,0 1-25-16,-4 9 35 16,-3 5-17-16,-6 3 28 15,-2 9-7-15,-1 4 16 16,-4 0-9-16,5 0 15 15,-3 9-15-15,1 8 30 16,-3 6-20-16,-1-1 2 16,-4 2 4-16,-2-2-7 15,-1-4-9-15,-1-4 0 16,0-4 11-16,0-4-12 0,-2-6 1 16,4 0 0-16,6 0-2 15,5-2-2-15,10-19 1 16,6-10-12-16,2 4-56 15,1 1 36-15,-3 9-34 16,-2 2 55-16,0 6 0 16,-7 6 25-16,3 3-11 15,-3 0 23-15,-6 3-11 16,-1 15 16-16,-1 4-17 16,-3-2-2-16,2 2 17 0,-2-4-16 15,0-6-10 1,-4-6 0-16,0-4 10 0,-1-2-8 15,1 0 12-15,5-2 2 16,-4-16-16-16,-3-4-1 16,-3-3-82-16,-2-7-14 15,0 5-36-15,-2-4 105 16,-17 5 12-16,2 8 16 16,-3 4 30-16,2 10 33 15,0 4 18-15,3 0-38 16,-1 13-29-16,5 12 21 15,-3 8-30-15,6-1 3 16,8 1 9-16,0 2-4 16,0-7-12-16,18-6-1 15,6-7 5-15,-4-8-12 0,5-7 14 16,-3 0 9-16,-2 0-16 16,0-22-8-16,-3-2-29 15,2-2-24-15,-1 0 46 16,-1 1-5-16,1 5 18 15,0 6 2-15,-2 6-9 16,-3 8 8-16,-4 0-8 16,0 3-9-16,-1 19 18 15,-1 4 59-15,3 4-21 16,-2 0 4-16,-1 2 34 16,-1-3-74-16,-1-2 30 15,-2-5-29-15,-1-5 5 0,0-8-4 16,-2-9-4-16,2 0 0 15,2 0 31-15,5-14-29 16,3-15-2-16,3-12-49 16,3-1 37-16,-1 4 4 15,2 4 8-15,-1 6 0 16,-3 7 33-16,-1 7-33 16,-5 10 27-16,-1 4 12 15,6 0-32-15,1 0 10 16,6 11-12-16,3 7-5 15,0 4 25-15,1 2-15 16,2-2 0-16,-3-4-10 16,-1-8 9-16,-4-6 6 15,-1-4-12-15,-5 0-3 16,4-4 39-16,-5-20-37 0,2-10-4 16,-5-7-2-16,-5-2-32 15,-4 2 30-15,0 1-42 16,0 8 8-16,-2 9-16 15,-13 6-117-15,-5 8-116 16,-3 6-222-16</inkml:trace>
  <inkml:trace contextRef="#ctx0" brushRef="#br0" timeOffset="64355.16">18504 7756 270 0,'0'0'282'0,"0"0"-105"16,0 0 3-16,0 0-44 15,0 0-51-15,0 0 5 16,0 0-78-16,4-67-12 16,-4 93-23-16,0 20 22 15,0 9 1-15,0 6 7 0,-2-10 5 16,2-2-14-16,0-15 3 15,0-10-1-15,2-10 8 16,3-12-5-16,3-2-3 16,4-2 12-16,5-22-9 15,8-11-3-15,0-5-3 16,0 3-14-16,-2 2 5 16,2 7 9-16,0 6 3 15,-3 8 0-15,0 4-5 16,-2 8 5-16,-2 2 2 15,0 0 0-15,2 2 24 16,3 16-21-16,-4 4 2 16,4-1 4-16,-3-1-6 15,-3-5 8-15,-3-4-13 16,-3-4 0-16,-5-4 10 0,-6-3-3 16,5 0 5-16,-5-5-5 15,3-16-7-15,-3-9-13 16,0-7-19-16,0-3 11 15,-3-2 13-15,-8-1 8 16,2 8 0-16,3 7 10 16,4 10-10-16,-1 10 39 15,3 5-3-15,0 3-31 16,0 0-5-16,0 0-14 16,3 9 14-16,10 11-8 15,5 2 22-15,-1-1-20 16,4-1 6-16,-2-5 0 0,4-7-9 15,-5-6-26-15,-1-2 35 16,-1 0-3-16,-1-16 7 16,1-7-19-16,-3-10-13 15,1-1 0-15,-3-1 26 16,1 0-11-16,-6 3 13 16,1 2 12-16,-1 5-8 15,-4 7 44-15,3 10-30 16,-3 4 10-16,1 4-13 15,-3 0-15-15,4 0-3 16,-2 6-7-16,7 18 10 0,0 10 5 16,-2 8-3-1,-3 9-1-15,-4 2 12 0,0 2-7 16,0 3 0 0,-2-4-5-16,-7-6 8 0,0-5-7 15,3-10-2-15,1-8 0 16,5-12 2-16,0-6 8 15,0-7-10-15,0 0 4 16,9-12-2-16,16-18 5 16,4-10-7-16,2-3 0 15,0 6-4-15,-2 2 13 16,-4 12-14-16,-6 6 5 16,-5 11 0-16,-1 6-6 15,3 0 14-15,1 6-8 0,4 20 4 16,1 6 8-16,-2 2-13 15,0-2 1-15,0-5 0 16,-4-9 3-16,0-6-3 16,-6-6-30-16,1-5-8 15,3-1-116-15,-3 0 36 16,5-9-62-16,-1-15-118 16,5-3-112-16</inkml:trace>
  <inkml:trace contextRef="#ctx0" brushRef="#br0" timeOffset="65052.45">19767 7746 282 0,'0'0'298'15,"0"0"-114"-15,0 0-27 16,0 0 2-16,0 0-53 16,0 0-59-16,25-84-47 15,-31 86 5-15,-15 24-8 16,-3 8 3-16,0 6 0 0,6-4 9 16,2-4-9-16,7-6 0 15,5-6-1-15,1-8 1 16,3-5-5-16,0-5 2 15,0-2 3-15,0 0-5 16,0 0-18-16,0 0-3 16,11-17 11-16,10 2-71 15,1 1 80-15,2 3-1 16,-2 1 7-16,1 6 10 16,-3 4-3-16,-2 0 36 0,-2 0 1 15,-1 0-12 1,-1 2 5-16,1 7-16 0,-1-6-12 15,-3-1 12-15,4-2-20 16,-4 0 3-16,5-12 26 16,-3-12-28-16,-2-6-4 15,-2-4-4-15,-2-4 6 16,0-2 3-16,-5 2 3 16,0 0-6-16,2 5 0 15,-1 5 8-15,-1 10-6 16,0 6 9-16,0 8 3 15,1 4 27-15,-3 0-41 16,2 0 0-16,1 0-4 16,1 20-16-16,4 13 14 15,9 11 7-15,2 6-1 0,1 6 4 16,1-2 5-16,-4-4-9 16,-1-6 0-16,-3-9 3 15,-3-12-7-15,-4-9 4 16,-4-7 0-16,-2-7-7 15,0 0-23-15,0 0-29 16,-6-11 14-16,-12-13 25 16,-1-8-56-16,11-4 36 15,3-4 40-15,5 2 33 16,0 4 60-16,0 6 0 16,11 3-21-16,7 6-41 15,5 3 11-15,6 8-26 0,2 4-15 16,9 4 0-16,2 0-1 15,-1 1-42-15,-4 16-36 16,-3-5-133-16,-7-7-288 16</inkml:trace>
  <inkml:trace contextRef="#ctx0" brushRef="#br0" timeOffset="67002.28">21798 7668 95 0,'0'0'179'16,"0"0"-68"-16,0 0 32 15,0 0-36-15,0 0-38 16,0 0-4-16,-4 60-8 0,4-60 41 16,0 0-5-1,-2 0 21-15,-5 0-18 0,-2-20-55 16,-4-5-33-16,-3-1-8 16,-4 1 0-16,0 3-2 15,0 6 13-15,2 4-11 16,4 5 11-16,1 6-10 15,-1 1 11-15,-3 0-12 16,-5 12 0-16,-3 16-6 16,-1 8 16-16,1 5-10 15,7 6 0-15,5-1 3 16,9-3-7-16,4-10 4 16,0-8 0-16,9-13-7 15,15-12-47-15,7-2 54 0,1-33 50 16,1-13-47-16,-6-8-4 15,-8-4 1-15,-5 0 0 16,-3-1 11-16,-2 3-5 16,-2-1-2-16,-1 7 10 15,1 3-7-15,-3 11 6 16,1 12-12-16,-3 14 1 16,-2 8 34-16,0 4-34 15,0 0 5-15,0 0-7 16,0 0-24-16,0 2 23 15,0 22-23-15,-9 12 24 16,-4 11 13-16,4 11-1 16,2 4-12-16,5-1 10 15,2 4-3-15,0-7 1 16,2-6-8-16,16-12 0 0,2-12 5 16,-2-10 3-16,-2-13-12 15,-1-5 4-15,1 0 0 16,8-14 3-16,1-17-3 15,2-8-14-15,-3-2 10 16,-3-3-26-16,-4 2 25 16,-5 3-10-16,-2 9 7 15,-5 13 3-15,-5 9 10 16,0 8 1-16,0 0-6 16,0 0-1-16,0 8-14 0,0 20 7 15,-13 5 8-15,-3 6-2 16,3-4 2-16,3-3 0 15,4-6-1-15,1-9 10 16,5-7-12-16,0-5 3 16,0-5-3-16,0 0-7 15,0 0 5-15,0 0 5 16,3-12 0-16,7-5 3 16,0 7-14-16,1 3 4 15,3 4 5-15,1 3-19 16,5 0 15-16,4 0 6 15,3 12 21-15,0 4-16 16,-1-4 16-16,-5-3-14 0,-4-4-3 16,-3-5 30-1,1 0-32-15,3 0 13 0,-3-10 12 16,8-14-16-16,-3-5-10 16,-2-3-1-16,2-6 1 15,-2-1-8-15,0-5-8 16,0 1 10-16,-5 3-4 15,1 5 2-15,-6 2 4 16,-1 5 3-16,-1 8 0 16,2 6 22-16,-6 8-21 15,-2 6 2-15,0 0-3 16,0 0-12-16,0 0 4 16,0 14-8-16,-2 12 16 15,-8 12 3-15,1 10-3 0,3 6 0 16,4 7 9-16,2-1 6 15,0-1-10-15,0-1-5 16,0-9 1-16,11-7 3 16,0-10-4-16,0-9 0 15,0-14-5-15,-1-9-16 16,0 0 11-16,3 0 6 16,6-19 8-16,1-8-9 15,2-3 3-15,4-2-14 16,3-3 15-16,-2 6-42 15,0 3 37-15,-2 6-3 16,-8 8 9-16,-3 4-17 16,-8 4 17-16,-3 4 0 15,-3 0 6-15,0 0-5 16,0 0-2-16,0 0-11 0,0 0 12 16,-3 0 25-16,-9 0-25 15,-7 0 0-15,-3 0 6 16,-5 0 3-16,-2 8-10 15,0 5 1-15,3 7 0 16,3-1-7-16,7 3 7 16,6-2 0-16,7-3-7 15,3-2 1-15,0-4 6 16,0-4-5-16,0-5-18 16,7-2 21-16,7 0 2 15,5-8 19-15,4-10-2 0,-1-2 0 16,-2 4-18-16,-2 6 1 15,-1 8 0 1,4 2-1-16,3 12 5 0,7 16-4 16,3 6 0-16,-5-6 16 15,-2-4-16-15,-5-7 0 16,-11-12-10-16,-4-5 0 16,-7 0-56-16,0-18-21 15,-13-18-170-15,-14-5-309 16</inkml:trace>
  <inkml:trace contextRef="#ctx0" brushRef="#br0" timeOffset="67165.17">22440 7493 666 0,'0'0'282'16,"0"0"-86"-16,0 0-98 16,0 0-66-16,0 0-20 15,0 0 7-15,129-35-38 16,-97 34 15-16,-8-1-50 15,-4 2-119-15,-3-3-211 16</inkml:trace>
  <inkml:trace contextRef="#ctx0" brushRef="#br0" timeOffset="68579.67">23713 7465 525 0,'0'0'220'15,"0"0"-9"-15,0 0-94 16,0 0-61-16,0 0-18 16,0 0-38-16,36-8 1 15,-27 29-16-15,-4 3 19 16,-1-1-4-16,-2 0 4 16,-2-7 10-16,2-2-16 0,-2-6 2 15,0-2 0-15,0-4-3 16,0-2 12-16,0 0-9 15,4 0 15-15,1-12-15 16,2-17-8-16,-2-4-44 16,-3-6 31-16,-2 3 10 15,0 6 1-15,0 6 10 16,0 8 21-16,0 8-6 16,0 6 51-16,0 2-31 15,-5 0-35-15,-4 2 0 16,-4 22-6-16,-3 14 6 15,-2 8 28-15,7 7-26 16,6 1 38-16,5-3-34 0,0-1-4 16,14-7 5-1,11-11-7-15,1-9 0 0,5-11-2 16,3-12 12-16,0 0 9 16,-1-5-19-16,3-19 3 15,-1-4-7-15,3-5-18 16,3-2 3-16,-6-1-4 15,-2 0 11-15,-6 4 8 16,-10 7 4-16,-5 6 0 16,-7 10 27-16,-3 5-15 15,-2 4 24-15,0 0-36 16,0 0 16-16,0 0-34 16,0 0 17-16,0 0 1 15,0 0 1-15,0-4 11 0,-9 0-2 16,-9 0-5-1,-5-3 9-15,2 0-12 0,-2 4-2 16,3 0 0-16,-2 3-10 16,2 0 13-16,-3 6-3 15,4 19 0-15,1 5-1 16,7 1-12-16,1 1 13 16,8-3 0-16,2-7-16 15,0-8 15-15,0-7-20 16,0-7-11-16,0 0 15 15,14-5 17-15,8-19 32 16,7-7-26-16,-3-2-12 16,-3 1-11-16,-3 3 17 15,-7 7 0-15,-2 5 6 0,1 4 1 16,-3 6-7-16,3 6 0 16,0 1 1-16,3 0 4 15,6 17-5-15,-1 6 6 16,2 8 1-16,5-3 3 15,-3-1-10-15,1-4 0 16,-5-9 1-16,-5-6 7 16,-1-8-8-16,1 0 0 15,2 0 6-15,0-22-18 16,-1-9 2-16,-1-5 10 16,1-6-17-16,-1-6 17 0,3-4 0 15,2 0 0 1,0 3 5-16,-2 9 9 15,0 6-11-15,-6 15 8 0,-4 8 29 16,-4 9-28-16,-1 2 4 16,-3 0-16-16,0 0-7 15,0 21-4-15,0 17-6 16,0 16 17-16,0 10-10 16,-13 10 23-16,-6 9-13 15,-3 4 0-15,2 5 1 16,2 5 3-16,5 0-4 15,7-1 0-15,-2-4-12 16,6-4 2-16,2-9-16 16,0-17-35-16,0-20-142 15,5-24-24-15,13-18-179 0</inkml:trace>
  <inkml:trace contextRef="#ctx0" brushRef="#br0" timeOffset="70311.72">24565 7602 685 0,'0'0'303'15,"0"0"-187"-15,0 0-41 16,0 0-34-16,0 0-26 16,0 0-15-16,198-110 0 15,-147 117 9-15,-8 18-11 0,-12 3 2 16,-18-2 0-16,-13-2-15 15,0-2 0-15,-13-4 15 16,-20-3 12-16,-8-2 7 16,-3-5 28-16,-3-3-40 15,5-2 1-15,2-3 12 16,9 0-7-16,8 0-3 16,10 0 21-16,6 0-13 15,7 0 43-15,0 0-47 16,0 0 4-16,0 0-1 15,0 0-9-15,0 0-12 16,4 0 4-16,12 0-7 16,9 0 7-16,6 0 10 15,5 0-10-15,-5 0 3 16,2-8 11-16,-4-10-14 0,0-4 0 16,-4-5 4-16,2-6-24 15,-4-7 19-15,4-5-6 16,-2-4 1-16,-2-6-20 15,-1-6 24-15,-3 3-7 16,0-3 9-16,-6 6-7 16,-6 7 7-16,0 8 0 15,-5 11-2-15,-2 10-1 16,0 9 1-16,0 6 2 16,0 4 0-16,0 0-17 0,0 0 17 15,0 0-6-15,0 18 2 16,-7 14-3-16,-9 6 7 15,3 9 0-15,-3 1 3 16,5 3-3-16,0 6 0 16,4 1 0-16,1 2-2 15,4-3 4-15,2-6-2 16,0-5 0-16,0-11 2 16,2-6-9-16,8-15 7 15,4-5 0-15,1-6-2 16,6-3 11-16,8 0-9 15,6-17 0-15,5-12 5 16,1 0-18-16,-6-1-8 16,-3-2 21-16,-5 0-16 15,-5-1 12-15,-5 1 1 0,-5 6 3 16,-3 6 0-16,-7 10 4 16,0 6 6-16,-2 4-10 15,0 0 0-15,0 0-19 16,0 0 16-16,0 4-13 15,0 15 16-15,-2 10-6 16,-7 1 6-16,2 4 0 16,2 0-2-16,3-1 10 15,2-5-12-15,0-5 4 16,0-6 0-16,9-7-9 16,7-9 12-16,-1-1-3 15,3 0 0-15,5-10-8 0,0-15 8 16,0-5-31-1,4-9 3-15,-2-1 17 0,0-4 7 16,-3 0 4-16,-5 8 0 16,-3 7 15-16,-5 16 9 15,-5 6 11-15,-2 7-26 16,0 0 7-16,1 0-16 16,1 3-15-16,6 17 12 15,-4 10 1-15,3 6 2 16,0 4 0-16,0 4 1 15,0-4 0-15,1-1 0 16,2-12-1-16,-3-6 0 16,-1-11 4-16,-2-4-6 0,2-6 2 15,1 0 0 1,7-14 15-16,-1-14-15 0,-1-6-14 16,-1-1 14-16,-7-3-42 15,-1-2 42-15,-5 2 0 16,0 4 2-16,0 10 17 15,0 8-16-15,0 12 32 16,0 4-18-16,0 0-7 16,0 0-20-16,0 9-2 15,0 10 12-15,0 8-12 16,0-8 12-16,5-3-1 16,8-4 0-16,-2-4-25 15,5-5 22-15,1-3-28 16,3 0 32-16,3-9-11 0,-3-7-1 15,-2-2-6-15,-2 4 15 16,-5 0-18-16,-3 4 17 16,-3 6 4-16,-2 2 0 15,-1 2 30-15,-2 0-28 16,0 0-4-16,0 9-5 16,0 14 7-16,0 3 29 15,0-2-29-15,0-2 1 16,0-4 19-16,6-6-15 15,5-1-5-15,1-6 0 16,5-3 13-16,8-2-8 16,2 0-5-16,2 0 4 15,2-16-4-15,-2-1 0 0,2-3-17 16,-6-3-9-16,-2 1-14 16,-6 0 39-16,-4-2-23 15,-4 4 24-15,-5 0-15 16,-1 3 20-16,-3 6-6 15,0 7 1-15,0 2 0 16,0 2 32-16,-7 0-32 16,-9 0 0-16,1 12-1 15,-1 10 8-15,3 7 20 16,3 8 3-16,10 1-30 16,0-2 24-16,0-4-24 15,19-6 0-15,7-5 22 0,8-10-6 16,3-6-14-16,1-5 0 15,1 0 0-15,-8-20-4 16,-12-9-70-16,-7-6-109 16,-12-8-103-16</inkml:trace>
  <inkml:trace contextRef="#ctx0" brushRef="#br0" timeOffset="70495.73">25225 7082 462 0,'0'0'479'16,"0"0"-289"-16,0 0-141 15,0 0 33-15,0 0-31 0,0 0-47 16,256-48-8-16,-178 36-73 16,-24 1-269-16,-23-4-269 15</inkml:trace>
  <inkml:trace contextRef="#ctx0" brushRef="#br0" timeOffset="71690.28">27224 6803 428 0,'0'0'173'15,"0"0"-19"-15,0 0 0 16,0 0-42-16,0 0-46 15,0 0-20-15,0 0-31 16,7-60-14-16,-1 71 4 0,2 21 9 16,3 16 21-1,-1 16 38-15,-3 16-58 0,-2 20 22 16,-3 12-13-16,-2 9-23 16,0-3 10-16,0-8-7 15,-7-9-4-15,-8-15 0 16,-1-14-7-16,1-17 6 15,4-22-33-15,3-15-22 16,6-11 0-16,2-7-86 16,0-21 56-16,4-20-214 15</inkml:trace>
  <inkml:trace contextRef="#ctx0" brushRef="#br0" timeOffset="71967.06">27287 7289 583 0,'0'0'140'0,"0"0"-15"0,0 0 8 16,0 0-85-16,0 0 29 16,0 0-13-16,46-205-57 15,-10 198 9-15,9 2-13 16,-3 5 0-16,1 0 27 16,-14 20-29-16,-10 10 3 15,-9 5 9-15,-10 3-1 16,0 0 12-16,-27-1-18 15,-9-4-2-15,-7-8 6 16,6-6-3-16,5-9-14 16,10-10 2-16,9 0-46 0,4-17 12 15,9-12-137 1,0-5-118-16,20-5-186 0</inkml:trace>
  <inkml:trace contextRef="#ctx0" brushRef="#br0" timeOffset="72518.95">27530 7054 299 0,'0'0'250'0,"0"0"-78"16,0 0 9-16,0 0-76 16,0 0-69-16,0 0 29 15,143-40-42-15,-104 40-8 16,1 20 7-16,-2 6-13 16,-2 9-12-16,-9 2 3 0,-9 2-5 15,-8-6 5 1,-7-2 2-16,-3-13 1 0,0-6 6 15,0-7-1-15,0-2-8 16,0-3 26-16,0 0-6 16,-9-3 53-16,5-18-57 15,-3-7-16-15,7-4 21 16,0-7-10-16,0 2-11 16,11-2 0-16,11 10-7 15,1 4-2-15,2 7-7 16,-2 6-10-16,2 4 21 15,-2 5-30-15,-8 3 35 16,-1 0 0-16,-6 5-14 16,-1 11 6-16,0 4-3 15,-5 8 11-15,1 4-14 0,-1 5 22 16,0 3-8-16,6-7 0 16,6-4 5-16,1-10 2 15,6-10-7-15,-2-9 0 16,6 0 29-16,0-20-28 15,-5-17 16-15,-7-8-17 16,-9-4 8-16,-4-1-11 16,-4 4 3-16,-21 8 0 15,-4 10 3-15,3 10 0 16,-3 16-6-16,-5 2 0 16,1 18-17-16,2 17 13 15,11 6-53-15,13 3-109 16,7-6-53-16,3-8-162 0</inkml:trace>
  <inkml:trace contextRef="#ctx0" brushRef="#br0" timeOffset="72958.72">28435 6789 548 0,'0'0'268'0,"0"0"-119"16,0 0-20-16,0 0-40 15,0 0-19-15,0 0-46 16,0-78-9-16,4 78-15 16,3 10 0-16,3 18 5 0,2 9-4 15,-5 5 19 1,-5 4-5-16,-2 4-14 0,0 0 22 16,0-2-23-16,0-1 0 15,-11-10 1-15,1-9 5 16,4-12-6-16,4-7 0 15,2-7 3-15,0-2 4 16,0 0-5-16,14-7-2 16,21-15 10-16,14-7-1 15,4 3-16-15,-3 8 7 16,-6 7-31-16,-11 8 31 16,-6 3-12-16,-11 0 12 0,-9 0-11 15,-7 14-10 1,0 4 10-16,-23 1 9 0,-14 5 4 15,-9-3 17-15,2-5-19 16,7-5 0-16,8-6-3 16,10-5-34-16,13 0-45 15,6-12-98-15,0-13-257 16</inkml:trace>
  <inkml:trace contextRef="#ctx0" brushRef="#br0" timeOffset="74107.03">28903 7046 424 0,'0'0'220'0,"0"0"-134"15,0 0 71-15,0 0-47 0,0 0-67 16,0 0-33-16,74-93-5 16,-61 58 9-16,-5-5-6 15,-3-1 7-15,-2 0-7 16,-3 1-5-16,2-1 11 15,2 5-14-15,1 4 0 16,1 6-1-16,-2 9 6 16,-2 8-5-16,1 6 4 15,-3 3-1-15,0 0-2 16,0 0-1-16,0 0-10 16,0 23 10-16,0 11 0 15,0 12 2-15,-7 6 35 0,1 11 3 16,1-1 25-1,3 0-26-15,2-2-21 0,0-6-6 16,0-7-3-16,0-14-9 16,0-8 0-16,11-12 7 15,3-8-4-15,8-5 3 16,9 0-6-16,4-17 6 16,8-10 2-16,-1-8-16 15,1-3-1-15,-10 0-27 16,-4-2 33-16,-9 5-23 15,-6 1 4-15,-6 9 16 16,-3 1-19-16,-5 3 25 16,0 8 0-16,0 3 0 0,0 3 0 15,0 5 9 1,0 2-8-16,-15 0 3 0,-6 0 0 16,1 0-4-1,0 10 3-15,2 12 0 0,3 9 29 16,3 5-29-16,4 4 8 15,3 4-1-15,3 0 0 16,2-2-10-16,0-8 0 16,0-8 2-16,0-11-3 15,0-11 3-15,11-4-2 16,5 0 14-16,11-25-7 16,4-7-4-16,7-7-3 15,2-2 7-15,-3 3-19 16,0 4 12-16,-8 6 0 0,-8 10-1 15,-7 8-1-15,-5 5 0 16,-5 5 2-16,0 0-10 16,1 15 0-16,4 15 12 15,0 6-2-15,-3 2 9 16,4-3 3-16,-3-6-11 16,-3-5-1-16,0-6 2 15,-2-9-1-15,-2-6 0 16,0-1-1-16,5-2 5 15,4-4 7-15,4-22-9 16,10-7-3-16,1-10-19 16,0 5 3-16,-1 4 13 15,-7 6 3-15,-3 12-4 0,-5 8 5 16,-3 6-1-16,2 2 0 16,0 0 1-16,1 16-1 15,4 12 5-15,-5 3-3 16,1 3 6-16,-6-5 6 15,3-3-13-15,-3-8-1 16,0-8 2-16,1-4-4 16,-3-6 9-16,2 0-7 15,-2 0 22-15,7-2-21 16,1-22 29-16,8-13-30 16,4-6 0-16,5-3-16 15,1 5 16-15,1 7 0 0,-2 9 0 16,-6 6 4-16,-3 9-9 15,-3 8 5-15,1 2 0 16,1 15-12-16,4 21 17 16,-2 8-5-16,-1 4 0 15,2 0 11-15,-3-4-24 16,-4-6-8-16,3-16-155 16,-1-19 36-16</inkml:trace>
  <inkml:trace contextRef="#ctx0" brushRef="#br0" timeOffset="75047.5">2342 9663 599 0,'0'0'0'0,"0"0"-88"16,0 0 78-1,0 0-115-15,0 0-57 0,0 0 49 16,0 0 72-16</inkml:trace>
  <inkml:trace contextRef="#ctx0" brushRef="#br0" timeOffset="75960.98">2479 10882 642 0,'0'0'181'16,"0"0"-49"-16,0 0-42 15,0 0 34-15,0 0-73 16,0 0 9-16,-14 0 9 16,14-8-56-16,0-10 33 0,14-10-46 15,3-10 11 1,3-5-4-16,-2-10-7 0,2-5 0 15,-4-3-1-15,-1-3 6 16,-6-3-5-16,0 4 0 16,-2 5 3-16,-3 8-8 15,3 8 5-15,0 5 0 16,0 14-1-16,-3 6 2 16,-2 10-1-16,0 4 0 15,-2 3 2-15,0 0-17 16,0 0 15-16,0 0 0 15,0 0-6-15,0 15-1 16,0 8 7-16,-6 10 0 16,-3 5 0-16,-3 3-1 0,2 8 1 15,-4 3 0-15,3 2 0 16,0 2 3-16,1 0-3 16,4-3 0-16,2-7 2 15,4-10-7-15,0-8 5 16,0-8 0-16,8-8-3 15,15-4-5-15,4-5 8 16,6-3 0-16,5 0 3 16,5-9 2-16,-1-17-3 15,-3-8-2-15,2-7 0 16,-10-2-12-16,-4-2 2 16,-7 1 10-16,-4 0-2 15,-3 4-21-15,-7 4 9 16,-4 5-2-16,-2 12 10 0,0 4-33 15,0 10 26-15,0 5-5 16,-6 0-18-16,-9 0 29 16,-4 12-10-16,4 4 17 15,-1 6-1-15,1 2 3 16,1 4-2-16,1 4 4 16,7 2-3-16,1 6 46 15,5-1-45-15,0-2 28 16,5-6-6-16,12-12-6 15,4-8-14-15,3-9-4 16,5-2 1-16,2-6-3 16,3-18 2-16,-1-6-53 0,5-5-107 15,-1 5-173 1,4 0-254-16</inkml:trace>
  <inkml:trace contextRef="#ctx0" brushRef="#br0" timeOffset="76494.39">3372 10430 416 0,'0'0'197'15,"0"0"-101"-15,0 0-42 16,0 0 20-16,0 0-56 16,0 0 24-16,14-3-20 15,-14 3-6-15,0 0-1 16,0 0 15-16,0 0 9 16,0-4 38-16,0-6-57 0,-16-4-16 15,-4 0-8 1,-4-2 14-16,-3 7-17 0,0 2 7 15,0 5 0-15,5 2-13 16,-3 0 13-16,6 18 0 16,-2 10 7-16,3 7-2 15,5 4 21-15,7 3-26 16,3-2 3-16,3-3 13 16,0-8-6-16,7-6-10 15,6-10 0-15,-1-6 16 16,-2-7-16-16,6 0 2 15,4-10 2-15,7-24 38 0,2-13-33 16,0-7-9 0,-2-6 0-16,-7-2 1 0,-5 4-7 15,-8 2 6-15,-5 1 0 16,-2 4-9-16,0 7 16 16,0 7-7-16,0 15 0 15,0 14 10-15,0 4 3 16,0 4-13-16,0 0-26 15,0 20 20-15,0 15-3 16,-5 9 9-16,1 7 2 16,2 9 9-16,2 7-3 15,0-3-8-15,0 2 0 16,0-4-13-16,0-4-17 16,4-3-135-16,14-11-95 15,7-16-289-15</inkml:trace>
  <inkml:trace contextRef="#ctx0" brushRef="#br0" timeOffset="77192.3">3927 10240 157 0,'0'0'271'0,"0"0"-104"16,0 0-76-16,0 0-5 15,0 0-54-15,0 0 12 16,2-246 9-16,-2 214-35 16,0 4 55-16,0 6-35 0,0 10 9 15,0 4 40-15,0 6-55 16,0 2 0-16,0 0-32 16,0 0 0-16,0 17-10 15,0 22 4-15,0 12 6 16,0 9 22-16,-11 10-13 15,0 3 1-15,-2 6 1 16,0 2-7-16,-1 0 30 16,3-7-34-16,2-9 0 15,5-14 3-15,4-16 5 16,0-15-8-16,0-12 0 16,11-8 6-16,11-2 21 0,7-22-21 15,3-8-2-15,1-8 0 16,-4-5-3-16,-2-1-2 15,-4-2-10-15,0 6-16 16,-3 4 14-16,-5 10 9 16,-3 10 4-16,-5 8-7 15,-5 8 8-15,0 2-5 16,-2 0-12-16,2 21 3 16,-2 11-1-16,0 9 16 15,0 5-2-15,0 0 10 16,0-1 3-16,7-8-13 15,2-6 0-15,0-13 8 16,4-6 11-16,1-12-14 16,3 0-5-16,8-3 30 0,2-20-19 15,2-9-4-15,-5-7-7 16,-9-1 6-16,-5 2-9 16,-10 4 3-16,0 4 0 15,-2 6-8-15,-16 4-8 16,-7 4 13-16,0 6-7 15,-6 6-33-15,-4 4 12 16,-1 0-113-16,-4 8-49 16,-3 4-68-16,4-7-308 15</inkml:trace>
  <inkml:trace contextRef="#ctx0" brushRef="#br0" timeOffset="77374.19">3831 10302 448 0,'0'0'434'16,"0"0"-239"-16,0 0-88 15,0 0-25-15,0 0-68 16,0 0-12-16,0 0 6 16,276-140 3-16,-213 138-18 15,-14 1 7-15,-18-2-63 16,-14 3-10-16,-9 0-69 16,-6 0-81-16,5 0-59 15,1-6-166-15</inkml:trace>
  <inkml:trace contextRef="#ctx0" brushRef="#br0" timeOffset="79882.42">4975 10314 344 0,'0'0'181'16,"0"0"-65"-16,0 0-9 16,0 0 5-16,0 0 26 15,0 0-34-15,-11-146-17 16,11 138-9-16,0 4-66 15,0 4 7-15,-3 0-19 16,1 0-2-16,-2 12-2 16,-5 14 2-16,0 11 2 0,2 2-2 15,0 5 4-15,3-1-2 16,0-3 0-16,2-7 6 16,2-10-14-16,0-7 8 15,-2-9-35-15,2-7 33 16,0 0-24-16,0 0 26 15,6-17 0-15,17-12-24 16,3-8-7-16,0 1-17 16,1 2-16-16,-4 5 58 15,-3 10-27-15,-5 7 17 16,1 3 15-16,-5 8-22 0,1 1 15 16,-3 0 7-1,-3 8 1-15,-2 16-13 0,-2 5 21 16,1 4-8-16,-3-1 11 15,0-6-4-15,0-6 7 16,0-8-14-16,0-5 0 16,0-7 15-16,0 0-9 15,2 0 6-15,5-14 12 16,6-13-24-16,10-7-10 16,6-4-43-16,2 0-29 15,-2 8 36-15,-4 7-9 16,-8 9 55-16,-3 9-7 15,-8 3 17-15,-1 2 4 16,-1 0-14-16,0 16 0 16,1 7 65-16,0 6-47 15,-1 3 24-15,-2-2-12 16,3-2-26-16,-1-4 44 0,-2-7-41 16,0-8-1-16,5-6 7 15,2-3-2-15,9 0-10 16,2-15 23-16,7-17-15 15,0-4-15-15,-4-2 6 16,2 6 0-16,-2 2-18 16,-3 5 24-16,-3 6-6 15,2 5 0-15,-2 7 5 16,5 6 22-16,-1 1-27 16,4 1 3-16,-2 20 12 0,-5 7-5 15,-1 4 16-15,-11 2-6 16,-4-3-12-16,-2-6 4 15,0-6-12-15,0-12 0 16,0-3-1-16,2-4 17 16,1 0-16-16,5-6 10 15,8-18-10-15,5-6-15 16,0-2-36-16,2 4 41 16,-1 5-8-16,0 7 12 15,-2 4 6-15,-1 7 0 16,-2 3 2-16,-1 2 24 15,1 0-26-15,-1 21 0 16,-3 9 25-16,-1 7-12 16,-8-5-13-16,-2-4 0 15,-2-9 8-15,0-5-4 0,0-3-4 16,0-7 0-16,0-4 47 16,0 0-45-16,0 0 43 15,0-12-19-15,0-17-15 16,19-6-14-16,9-8 3 15,8-3 0-15,4 0-13 16,0 3 19-16,-2 0-6 16,-6 5 0-16,-9 6 1 15,-7 9 1-15,-7 9-2 16,-9 9 0-16,0 5 1 16,0 0 1-16,-6 0-2 15,-17 19 0-15,4 4 2 16,5-1-10-16,9 0 8 0,5-4 0 15,0 3-14-15,15-2 24 16,6 1-10-16,-3 6 0 16,-1 0 3-16,2 1-5 15,-7 1 2-15,-2-4 0 16,-10-2-11-16,0-3 23 16,0-4-12-16,-18-3 0 15,-7-2 2-15,4-6-2 16,0-4 0-16,7 0 0 15,8-2 3-15,6-20 10 16,0-7-14-16,14 2 1 0,15-6 0 16,6 1-20-1,3 2 20-15,0 2 0 16,-3 0-9-16,-6 7 18 0,-9 2-9 16,-7 10 0-16,-3 0 0 15,-8 7 4-15,0 2-4 16,-2 0 0-16,0 0-10 15,0 20 7-15,2 9 1 16,1 3 2-16,3 2 0 16,2-1 4-16,0-3-4 15,1-4 0-15,-3-7-5 16,2-6 13-16,-2-8-8 16,-4-5 0-16,1 0 3 15,5 0 7-15,6-12-10 0,13-20 0 16,6-10-3-16,3-6-20 15,1-1 21-15,-5 7-7 16,-8 10 9-16,-6 13-1 16,-7 7 1-16,-2 9 0 15,0 3-2-15,5 3-2 16,3 18 4-16,5 9 0 16,-1 6 2-16,-4 0 10 15,-3 3-7-15,-3-6-5 16,-5-3 4-16,-1-5 9 15,-2-9-13-15,-1-8 0 16,-2-6 0-16,4-2 8 16,0 0 1-16,7-18-5 15,5-15-4-15,5-2-15 0,0-1 11 16,2 0-7-16,-3 4 11 16,0 4-10-16,-2 3 10 15,2 9 0-15,-5 8 0 16,1 6-4-16,-1 2-2 15,-1 2 6-15,2 18 0 16,-3 4 7-16,0 2 2 16,3 2-2-16,-3-6-6 15,0-6 10-15,-1-6-11 16,-5-6 0-16,3-4 1 16,6 0 13-16,5-5-12 15,7-18-2-15,6-3 0 0,2-2 5 16,-1-2-8-16,-6 4 3 15,-6 0 0-15,-6-3 1 16,-7 4 6-16,-4 1-7 16,-6 3 19-16,0 6-11 15,0 7 10-15,-18 8-18 16,-15 0 2-16,-9 10-15 16,1 12 14-16,10 2-1 15,13-2 0-15,11 0-4 16,7-2-5-16,0-4-1 15,0-1-6-15,20-4 8 16,9 1-12-16,5 0 20 16,-1 2-3-16,-2 6-21 15,0 5 19-15,3 8 2 0,-7 6 3 16,-5 3-2-16,-11-3 2 16,-11-2-2-16,0-4 0 15,-15-8-2-15,-19-4 3 16,-5-2 1-16,0-7 0 15,6-10 40-15,8-2-27 16,10-4 20-16,6-28 17 16,9-16-48-16,0-8 13 15,9-8-15-15,18-2 0 16,4 2-2-16,0-1 2 16,-6 7-12-16,-10 10-4 0,-15 6-74 15,0 10-85-15,-38 0-316 16</inkml:trace>
  <inkml:trace contextRef="#ctx0" brushRef="#br0" timeOffset="80024.23">6827 9668 22 0,'0'0'935'15,"0"0"-862"-15,0 0-73 16,0 0-128-16,0 0-319 15</inkml:trace>
  <inkml:trace contextRef="#ctx0" brushRef="#br0" timeOffset="80156.22">5873 9806 600 0,'0'0'38'0,"0"0"-38"15,0 0-458-15</inkml:trace>
  <inkml:trace contextRef="#ctx0" brushRef="#br0" timeOffset="80803.73">8292 9811 295 0,'0'0'245'16,"0"0"-14"-16,0 0-105 15,0 0-4-15,0 0-38 16,0 0-35-16,-17-30-3 16,17 42-46-16,0 23 0 0,4 9 34 15,11 8-31 1,3-4 34-16,-3-4-26 0,1-12-2 15,-3-11 11-15,-5-8-20 16,-6-9 0-16,0-4 20 16,0 0-15-16,3-22 58 15,-1-16-48-15,2-16-2 16,4-8-11-16,-1-2-2 16,-1 2 0-16,3 9-8 15,1 11 16-15,-6 12-16 16,3 10 0-16,5 14-39 15,8 6 28-15,12 6-125 16,12 30-40-16,10 15 3 16,0 0-199-16</inkml:trace>
  <inkml:trace contextRef="#ctx0" brushRef="#br0" timeOffset="82461.53">8929 9878 526 0,'0'0'145'0,"0"0"-37"16,0 0 9-16,0 0-72 16,0 0 12-16,0 0-29 15,-6-121-26-15,6 111 24 16,0 3-23-16,0 5 5 0,-7 2-6 16,-15 0 4-1,-3 5-12-15,-4 26 6 0,2 6 0 16,0 8-3-16,8-1 3 15,5-5 0-15,8-4-5 16,3-12 20-16,3-9-15 16,0-9 0-16,0-5 1 15,9 0 7-15,11-17 4 16,3-8-9-16,2-5-3 16,-6 0-17-16,-1-1 8 15,-3 6 8-15,-1 7 1 16,-3 3 0-16,1 9 0 15,-1 6 0-15,2 0 11 16,5 0 8-16,4 13-14 0,0 4 14 16,1-1-18-16,-3-3 23 15,-3-8-19-15,-1-5-5 16,-3 0 31-16,1-14-31 16,1-15 26-16,-3-10-26 15,-1-5 4-15,-3 2-4 16,-3 0 0-16,-2 0 0 15,-1 1-3-15,-2 0 2 16,0-2-1-16,0 2 2 16,0 8 0-16,0 10 4 15,0 13 9-15,0 5 1 16,0 5-8-16,0 0-6 16,-2 0 0-16,-1 6-3 0,-2 15 3 15,3 2 1-15,2 7 4 16,-2 4-5-16,2 5 7 15,-2 7 6-15,2 4-13 16,0 4 0-16,0 1 6 16,0-4-3-16,0-8-1 15,6-8-2-15,6-10 0 16,-1-7 12-16,-2-6-14 16,2-2 2-16,4-3 0 15,6-7 4-15,8 0 0 16,6-2-4-16,7-27 0 15,1-12-36-15,-7-5 4 16,-7 0-2-16,-12 6 34 16,-7 5-12-16,-8 8 12 0,-2 11 0 15,0 8 19-15,0 6-18 16,0 2 31-16,0 0-32 16,0 0 4-16,0 0-20 15,0 7 18-15,0 10-2 16,0 5 1-16,0 2 15 15,0 2-9-15,4 4-4 16,3 1 5-16,2-2 4 16,2-2-10-16,-4-6-2 15,-1-9 0-15,1-7 8 16,-2-5-10-16,6 0 2 16,1-8 0-16,5-20-18 15,1-8 8-15,-5-3 10 16,0 3-11-16,-2 2 10 0,0 4 1 15,5 6 0-15,-1 4 0 16,1 8 31-16,-3 3-31 16,4 9 24-16,-2 0-24 15,3 7 21-15,1 18-12 16,6 6 4-16,-5 3-8 16,1 2 30-16,-4 1-29 15,-1-6-6-15,-1-4 0 16,-3-10 9-16,-1-6-14 15,-5-8 5-15,3-3 0 16,5 0 7-16,-1-3-7 0,3-24 0 16,-1-3-1-16,-1-5-47 15,-3 0 45 1,-3 1-25-16,0-3-15 0,0 4 30 16,3 3-25-16,-1 6 38 15,-2 2 0-15,-1 8 7 16,-5 4-13-16,0 4 6 15,-2 3 0-15,0 2-10 16,0 1 13-16,0 0-3 16,0 0 0-16,-11 10 3 15,3 7-12-15,-2 2 9 16,4 8 0-16,3 10 3 16,3 7 11-16,0 7-11 0,0 0 13 15,0-4-6-15,11-9 9 16,3-12-19-16,1-12 0 15,4-7 30-15,3-7-20 16,7 0 6-16,4-29-16 16,3-7 17-16,-1-8-33 15,1-2 16-15,-5-3 0 16,-4 3-24-16,0-2 28 16,-5 6-4-16,-7 7 0 15,-5 10 5-15,-8 15 9 16,-2 6-12-16,0 4 2 15,-16 0-8-15,-9 10 13 16,-4 12-9-16,6-1 0 16,0 4 6-16,9-4-16 0,12 4 10 15,2 3 0-15,18 6-5 16,24 4 17-16,10 4-12 16,2-3 0-16,-10-8 8 15,-15-11 11-15,-13-6-19 16,-14-7 0-16,-2-3-5 15,-12-3 19-15,-23-1-14 16,-9 0 0-16,-8-3-25 16,4-11 15-16,5-7-109 15,14-6-192-15,18-9-248 16</inkml:trace>
  <inkml:trace contextRef="#ctx0" brushRef="#br0" timeOffset="82594.45">10942 9633 1068 0,'0'0'187'16,"0"0"-169"-16,0 0-18 15,0 0-17-15,0 0-201 16,0 0-160-16</inkml:trace>
  <inkml:trace contextRef="#ctx0" brushRef="#br0" timeOffset="83097.03">10013 9740 182 0,'0'0'329'16,"0"0"-134"-16,0 0-60 16,0 0-69-16,0 0 4 15,0 0 24-15,109-95-71 16,-98 72 34-16,-11 0-33 15,0-3-17-15,0-3 4 16,-18 3-11-16,-7 7 0 16,2 6-8-16,0 13 5 0,3 0-55 15,3 29-81-15,-2 20-97 16,4 9-224-16</inkml:trace>
  <inkml:trace contextRef="#ctx0" brushRef="#br0" timeOffset="86131.29">1009 12356 1 0,'2'-2'114'16,"0"2"32"-16,-2 0-4 15,0 0 11-15,0 0-59 16,0 0-11-16,0 0 9 0,0 0-53 15,0-3 31 1,0 3-2-16,0-3-31 0,0-5 45 16,0-2-68-1,0-2 8-15,0 2 29 0,0 0-29 16,-4 5 25-16,0-2-23 16,4 3-20-16,0 2 43 15,0 2-43-15,0 0 2 16,0 0-6-16,0 0-14 15,0 18 14-15,0 14-1 16,8 12 3-16,0 6-4 16,-6 6 4-16,0 1-2 15,-2-1 0-15,0-4 2 16,0-10-13-16,0-6 1 0,4-12-65 16,7-10-27-16,10-12-88 15,8-2-48-15,2-22-221 16</inkml:trace>
  <inkml:trace contextRef="#ctx0" brushRef="#br0" timeOffset="86565.9">1154 12448 602 0,'0'0'128'15,"0"0"-38"-15,0 0 31 16,0 0-37-16,0 0 11 15,0 0-27-15,-35-72-45 0,35 62 25 16,0-2-48 0,0 2 0-16,10 0 0 0,17 2-9 15,7 2 9-15,-5 6 0 16,-5 0-16-16,-5 0 13 16,-13 14-48-16,-4 8 21 15,-2 7 28-15,0-2-13 16,-22 4 15-16,-7-2 0 15,0-4 7-15,2-7-13 16,12-8 6-16,8-9-28 16,7-1 28-16,0 0-7 15,24-18 3-15,9-1-23 16,4 5 27-16,0 7 13 16,-3 7-13-16,-5 0 0 0,-7 7-8 15,-13 7-13-15,-9 3 20 16,-4 3 2-16,-28 4 1 15,-5 1 18-15,-6-4-20 16,1-7-5-16,9-7-78 16,10-7-172-16,14-7-222 15</inkml:trace>
  <inkml:trace contextRef="#ctx0" brushRef="#br0" timeOffset="87032.36">1181 12078 484 0,'0'0'96'0,"0"0"-75"0,0 0 45 16,0 0-46-16,0 0 41 16,0 0 10-16,-139-63-29 15,113 63 22-15,-8 0-21 16,1 10-23-16,-3 11 40 15,-8 8-51-15,-5 8 9 16,-7 11 9-16,-2 13-11 16,7 8 40-16,8 17-19 15,12 10-20-15,18 11 25 16,13-1-35-16,2-7 2 0,40-11-9 16,30-21 17-16,24-14-8 15,22-23-9-15,9-28 0 16,-4-4 12-16,-13-42-2 15,-9-21-12-15,-16-13 2 16,-18-16-44-16,-21-6 29 16,-25-6-12-16,-21 0 27 15,-5 3 4-15,-38 9 13 16,-9 12-12-16,-11 19 1 16,5 24 8-16,5 22-15 15,5 17 1-15,13 16-40 16,4 37-67-16,16 10-134 15,15 0-33-15,6-13-355 16</inkml:trace>
  <inkml:trace contextRef="#ctx0" brushRef="#br0" timeOffset="88406.56">2757 12112 598 0,'0'0'76'0,"0"0"-22"15,0 0-54-15,0 0 5 16,0 0-6-16,0 0 7 0,-134 94-1 16,96-68 61-16,0-8-17 15,3-8 15-15,4-6-8 16,0-4-23-16,4-6 39 15,4-22-42-15,15-11-14 16,8-5-3-16,0-2-9 16,24 2-4-16,12 10 0 15,4 8 4-15,5 17-10 16,-3 9-7-16,7 9 13 16,-7 29-10-16,-4 12-5 15,-11 11 12-15,-21 2-3 16,-6 1 6-16,-6 0 6 15,-30-6-6-15,-6-9 0 0,-1-4 3 16,-3-8 12 0,7-6-6-16,8-13 4 0,10-9-11 15,2-9 55-15,8 0-3 16,0-9-15-16,4-14 15 16,3 0-49-16,4-2 21 15,0 6-2-15,0 5-19 16,2 7 14-16,16 7-19 15,2 0 0-15,11 0-10 16,0 12 13-16,2 9-3 16,-1-2 0-16,-3 2 4 15,2-8-6-15,-2-2 2 0,2-10-2 16,-4-1-10-16,0 0 5 16,0-15 7-16,-1-17 0 15,4-8 6-15,-1-11-26 16,2-7 20-16,0-3-5 15,-2-2-3-15,-4 1-11 16,-6 5 19-16,-3 9 0 16,-5 10 0-16,-5 14 10 15,-3 10-2-15,0 11-4 16,-3 3-2-16,0 0 3 16,0 0-6-16,0 3 1 15,0 17 0-15,-16 12-8 16,1 6 8-16,-6 6 0 15,-1 5-2-15,-1 7 8 16,1 4-6-16,2 6 0 0,4 11 2 16,5 7-5-1,5 4 3-15,4 6 0 0,-1 3 0 16,3-4 9-16,0-5-9 16,0-7 0-16,0-17 8 15,11-18-5-15,-2-19-3 16,-2-20 0-16,2-7-1 15,4-2 18-15,9-35 2 16,3-21-19-16,2-12 7 16,-10-2-19-16,-9 6-5 15,-8 12 17-15,-2 8-10 16,-25 14 15-16,-5 10-5 0,-4 10 0 16,3 12 2-16,4 0-15 15,5 4 13-15,6 16-44 16,11 4-43-16,7 0-189 15,13-7-96-15</inkml:trace>
  <inkml:trace contextRef="#ctx0" brushRef="#br0" timeOffset="88973.77">3802 12101 645 0,'0'0'167'0,"0"0"-152"0,0 0-15 15,0 0-6-15,0 0-5 16,0 0-10-16,-6-8 21 16,1 16 15-16,1-1 4 15,-2-1 1-15,-2-5 20 16,0-1-12-16,-3 0 10 15,-5 0-4-15,-2 0-9 16,-2-11-1-16,0-13-15 16,2-1-7-16,2-1 10 15,5 8-7-15,2 6 43 16,5 9-10-16,-1 3-24 16,-3 7-14-16,-8 24-20 0,0 13 20 15,0 1 0-15,3 5 13 16,5-5-11-16,0-5-2 15,6-12 0-15,0-9 7 16,2-8-3-16,0-9-4 16,0-2 10-16,0 0-6 15,0-6-8-15,4-16 4 16,15-8-72-16,3-2 67 16,0 2-8-16,5 4 13 15,-3 8-5-15,1 7 13 16,2 11 3-16,4 0-5 15,5 19-6-15,1 10 45 16,4 6-35-16,-6-7 9 0,-3-6-19 16,-3-5 11-16,-5-12-23 15,2-5-50-15,9 0-96 16,2-14-114-16,7-18-403 16</inkml:trace>
  <inkml:trace contextRef="#ctx0" brushRef="#br0" timeOffset="90626.7">4661 12096 706 0,'0'0'175'0,"0"0"-120"15,0 0 5-15,0 0-60 16,0 0 0-16,0 0 15 15,82-227-3-15,-64 167-12 0,-5-1 0 16,-3-3 4-16,-8 1 17 16,-2-3-5-16,0 5 10 15,0 9 45-15,0 11-43 16,-8 16 11-16,4 13-7 16,2 6-29-16,0 6 17 15,2 0-20-15,0 0-5 16,-2 11-10-16,-5 30 10 15,1 20 5-15,-6 16 0 16,-3 15 3-16,-1 11 18 16,1 7-21-16,-6 8 0 15,6 7 13-15,-1-3 1 16,3-3-12-16,3-8 7 16,2-9-6-16,4-7 33 0,4-14-36 15,0-20 0 1,0-16 7-16,0-22 1 0,6-14-8 15,10-9 2-15,8-5 0 16,5-22 43-16,7-18-45 16,0-9 0-16,-7-11-5 15,-8-4-8-15,-7-1 3 16,-12-2-4-16,-2 3 6 16,-8 3-5-16,-23 4 12 15,-4 8 1-15,4 6-10 16,5 7 19-16,6 13-9 15,6 10 0-15,10 8 2 16,4 8-8-16,0 0 6 0,2-1-19 16,29 0 9-16,10-2 8 15,7-2 2-15,8-3 0 16,4-2 5-16,-2-2-6 16,0-4 1-16,-10-3 0 15,-11-8-4-15,-8-1-9 16,-9 0 8-16,-6-2-2 15,-4 1-10-15,-5 2 15 16,-3-1-27-16,-2 2 19 16,0 3 3-16,0 4 1 15,0 2 5-15,-11 7 1 16,3 2 0-16,-2 7 10 0,1 1-6 16,1 2-4-16,-1 0 0 15,-5 2-9-15,3 19 6 16,0 9 3-16,2 6 0 15,7 3 16-15,2 1-15 16,0-1 9-16,0-2 2 16,20-7 1-16,9-10-16 15,5-6 3-15,5-11 0 16,3-3 14-16,1-3-14 16,-1-25-12-16,1-8-42 15,-3-8-58-15,-2-2 46 16,-7-1-2-16,-4 7-11 15,-5 7 77-15,-5 10 4 16,-3 5 34-16,-5 10 25 16,-5 4-26-16,-2 3 11 0,-2 1-42 15,0 0 4-15,0 0-15 16,0 0 10-16,0 11-3 16,0 9 3-16,-17 4 8 15,-3 6-7-15,-5 5-4 16,4 3 2-16,2 0 1 15,9-1-1-15,5-11-2 16,5-5 0-16,0-13-1 16,5-5 1-16,10-3 8 15,1-7 1-15,1-18 21 16,-3-1-29-16,-1-6-1 16,-5 5 4-16,2 3 4 0,-1 8-8 15,-3 6 4-15,2 8-1 16,0 2 28-16,1 0-30 15,7 0-1-15,-1 13 14 16,3 7-5-16,0 3 5 16,2-3-3-16,0-2-10 15,-5-7 21-15,-1-2-20 16,-5-5-2-16,0-4 2 16,-1 0 13-16,6-2-8 15,1-23-4-15,1-10 0 16,-3-9-6-16,1-7-12 15,-5-9-3-15,-1-4 15 16,-2 0-2-16,-2 0 5 0,-2 8 12 16,3 5-10-16,1 11 20 15,1 15-12-15,-3 6-9 16,-1 13 6-16,-3 5 2 16,0 1-17-16,0 0 8 15,0 5-1-15,0 19-11 16,0 12 12-16,0 13 0 15,0 13 0-15,0 6 3 16,0 4-7-16,0-1 4 16,0-10 0-16,-3-7 0 15,1-13 5-15,2-13-5 16,0-16 0-16,0-8-36 0,0-4-37 16,5-10-15-16,6-24-199 15,-3-11-394-15</inkml:trace>
  <inkml:trace contextRef="#ctx0" brushRef="#br0" timeOffset="90837.22">5851 11635 561 0,'0'0'285'0,"0"0"-129"15,0 0 13-15,0 0-94 16,0 0-35-16,0 0-12 15,156-83-20-15,-118 54-3 0,-7 3-5 16,-4 7-7 0,-5 3 1-16,-9 8-107 0,-1 8-74 15,-10 0-158-15,-2 11-196 16</inkml:trace>
  <inkml:trace contextRef="#ctx0" brushRef="#br0" timeOffset="92063.55">5970 11686 294 0,'0'0'246'0,"0"0"-110"16,0 0-43-16,0 0 30 15,0 0-45-15,0 0-60 16,-3 24-6-16,3-1-6 0,0 2 9 16,0 6 42-16,0-3-42 15,9-6 10-15,4-6-6 16,1-6-8-16,1-6 8 15,1-4-10-15,1 0-6 16,4-2 30-16,-1-19-31 16,4-11 4-16,3-3-6 15,0-7 7-15,2-5-15 16,0-1-8-16,-3 4 16 16,-3 8-14-16,-10 8 20 15,-1 12-6-15,-8 9 0 16,-2 6 7-16,-2 1-20 15,0 0 5-15,0 8-19 16,0 17 21-16,-4 8 12 0,-4 1 8 16,2 4-7-16,2 0-1 15,4 1 16-15,0-8-22 16,0-2 0-16,0-9 0 16,0-8 11-16,0-8-11 15,6-4 3-15,6 0 1 16,7-14 32-16,6-17-36 15,0-5-16-15,-3-1 15 16,0-6-41-16,-4-2 13 16,2 6-4-16,-4 6 33 15,-2 8-9-15,-6 9 9 16,-1 11 0-16,-1 5 10 0,4 0-10 16,-2 11 0-16,5 13 11 15,-1 6-6-15,-1-2 32 16,0 3-37-16,-2-2 0 15,0 0 6-15,-1-5 2 16,4-5-8-16,-1-2 2 16,0-9 4-16,1-4 13 15,0-4-17-15,5 0 4 16,2-21 15-16,4-9-21 16,-3-10-13-16,-1-5-11 15,-5-4-2-15,-5 0 15 16,-9 0 5-16,0 7 6 15,0 9 8-15,0 12-4 16,0 9 22-16,-7 10-8 16,-3 2-14-16,-9 2-8 0,-3 24-1 15,2 4 5-15,4 4-2 16,12-2 9-16,4-3-14 16,2-6-3-16,23-2-42 15,4-14 33-15,2-3-40 16,-2-4-10-16,-6 0 65 15,-4 0-22-15,-5 0 26 16,-5 0 0-16,-1 0-4 16,-1 9 2-16,0 10-17 15,4 8 19-15,-2 6 12 0,0 2 9 16,0-2 25 0,-1-1 5-16,4-7-29 0,-1-10 11 15,0 0-33-15,3-10 3 16,3-2 30-16,3-3-30 15,3 0 19-15,2-3-18 16,-2-17 5-16,2-3-18 16,-2-8 7-16,-1-6-35 15,-2-4 21-15,0 1-42 16,0-4 17-16,-2 2-9 16,-2 3-30-16,-5 6 48 15,-7 5-4-15,-4 4 20 16,0 5 5-16,0 9-24 15,-9 5 29-15,-7 5-12 16,-1 0 6-16,-4 3 2 0,2 17 3 16,1 2 7-1,2 3 9-15,5 5 3 0,9 6 70 16,2 8 12-16,0 4-11 16,25 2 11-16,10-6-46 15,7-7-5-15,3-11-2 16,-1-14-38-16,-1-12 10 15,-7 0 1-15,-3-22-11 16,-6-17-6-16,-12-4-110 16,-5-6-47-16,-10-5-181 15</inkml:trace>
  <inkml:trace contextRef="#ctx0" brushRef="#br0" timeOffset="94324.83">8020 11703 210 0,'0'0'216'16,"0"0"-181"-16,0 0-34 15,0 0 125-15,0 0-26 16,0 0-31-16,6 23 76 15,6-23-16-15,3-18 16 16,8-14-90-16,1-9-49 0,1-12 16 16,-3-7-22-16,-6-2 1 15,-8 0-3-15,-3 7 2 16,-5 12 0-16,0 6-1 16,0 13 11-16,-5 11-10 15,3 6 2-15,0 5 2 16,2 2-4-16,0 0-1 15,0 16-1-15,0 14-3 16,7 3 10-16,11-4-10 16,2 0 5-16,4-7-9 15,-2-6-3-15,-1-8-6 16,-6-8 7-16,1 0 10 0,-7 0 2 16,-1 0 8-1,0-4-9-15,-4-4 0 0,0 3-5 16,1 3 13-16,1 2-11 15,1 0 3-15,2 2-22 16,2 19 15-16,3-2 2 16,1 6 5-16,1-5 2 15,-3 0 11-15,0-6-13 16,-1-5 0-16,-4 0 8 16,6-6 7-16,1-3-12 15,6 0 6-15,6 0 12 16,-1-19-15-16,0-5-6 15,1-8 0-15,-4-4-24 0,-3-4 23 16,-2 0-33 0,-2 0 16-16,-6 1 17 0,-1 3-26 15,-2 4 25-15,-2 6-1 16,-5 6 3-16,0 8 7 16,0 7-3-16,0 5 5 15,0 0-9-15,-7 5-8 16,-11 16 8-16,0 13 0 15,3 7 3-15,1 5 9 16,5 10-10-16,7 2 1 16,2 3 18-16,0-5-14 15,11-8 3-15,9-14-7 0,5-15 1 16,2-16 14 0,4-3-11-16,2-15-3 15,5-26 15-15,0-10-19 0,0-4-3 16,-2 1-15-16,1 5-25 15,-3 6 34-15,-3 8-16 16,-4 7 25-16,-5 9-5 16,-9 8 18-16,-1 8-1 15,-3 3-12-15,-1 0 12 16,4 11-1-16,1 11-2 16,0 5 4-16,1-3 6 15,-3-1-7-15,-5-5-12 16,-1-4 0-16,-2-3 3 15,-3-7-3-15,0-4 0 16,0 0 0-16,0 0 17 0,0-12-16 16,0-12-2-16,-8-5-23 15,-1 0-25-15,3 2 32 16,-5 3-9-16,2 6 26 16,0 7-3-16,5 6 16 15,-1 3 6-15,3 2-16 16,-2 0 4-16,-6 14-14 15,-1 16 6-15,-2 10 1 16,2 10 42-16,4 7-34 16,5-2 16-16,2 0-18 15,0-11 0-15,0-12-1 16,7-10-5-16,6-8 0 0,3-10-10 16,-1-4 22-16,1 0-3 15,-1-21-9-15,5-12-25 16,5-11 20-16,0-4-59 15,2 0 24-15,-2 6 36 16,-2 9-12-16,-5 9 15 16,-3 8 1-16,-5 8 0 15,-4 7 39-15,1 1-39 16,-1 0 1-16,2 15-1 16,-2 12 3-16,1-2 7 15,-3 5 5-15,-2 2-13 16,0 1 16-16,1-2-17 15,-1 1-1-15,3-6 4 0,-1-6 11 16,3-5-15 0,1-7 0-16,4-5 2 0,1-3 11 15,0 0-4-15,3-7-6 16,-1-19-3-16,-3-6 2 16,-3-4-3-16,-5 0 1 15,-4-3 0-15,0 4-4 16,0-2 6-16,0 3-2 15,0 4 0-15,-11 8-3 16,0 6 3-16,2 8 6 16,0 6-2-16,-2 2-6 15,-3 0 2-15,4 14 0 0,-2 12 0 16,10 4-1-16,2 6 0 16,0 0 1-16,2 1 0 15,18-6-3-15,5 1 3 16,0-7 0-16,4-11 7 15,-2-7 1-15,1-7 5 16,1-12 0-16,-2-19-4 16,-3-11 5-16,-1-2-14 15,-3-1-4-15,-5 3 4 16,-4 1-26-16,-3 2 23 16,-4 3 3-16,-2 7 0 15,2 8-1-15,-4 11 13 16,0 4-10-16,0 4-1 0,0 2 0 15,0 0-2 1,0 0-15-16,0 10 16 0,0 5-11 16,0 5-1-16,9-3-30 15,5 4 7-15,3 0-17 16,1 4 41-16,-7 2 3 16,1 4 8-16,-8-1 10 15,-2-2 3-15,3-2 16 16,-1-4-5-16,3-7-17 15,2-1-6-15,4-7-1 16,5-7-21-16,9 0-8 16,7-3-117-16,-1-13-178 15,0-1-363-15</inkml:trace>
  <inkml:trace contextRef="#ctx0" brushRef="#br0" timeOffset="94954.47">10218 11269 525 0,'0'0'112'0,"0"0"-42"16,0 0 35-16,0 0-57 16,0 0-20-16,0 0 11 15,-65-78-30-15,50 69 28 16,-4 7-5-16,4 2-22 16,1 0 7-16,-1 0-11 15,1 14-6-15,2 18 4 16,-1 3 2-16,5 8 15 15,8-4-21-15,0-6 2 16,4-9-10-16,17-12 18 16,1-12-10-16,3 0 45 0,-3-33-36 15,-2-9 16-15,0-8-25 16,3-2 0-16,-4-8 8 16,4-5-8-16,-6-1-3 15,-3-6-6-15,-5 4 10 16,-5 6-1-16,-2 13 4 15,-2 16 17-15,0 15 52 16,3 11-23-16,-3 7-5 16,0 0-45-16,0 0-16 15,0 12 11-15,0 21 5 16,0 9 0-16,0 8 5 16,0 4 6-16,0 5-11 0,5-1 1 15,3-4 12-15,5-4-3 16,1-8-10-16,-3-8 0 15,3-10-4-15,-1-8 7 16,-2-10-3-16,7-6 0 16,7 0 1-16,8-26-4 15,7-8 3-15,7-4-53 16,-1 0 3-16,-1 4-53 16,-5 8 71-16,-9 8 30 15,-8 10 2-15,-10 8 61 16,-4 0-29-16,-2 17-28 15,-5 12 18-15,-2 5-12 16,-2 0-2-16,-27-1-8 0,-11-1-11 16,-7-9-5-16,3-12-175 15,9-11-198-15</inkml:trace>
  <inkml:trace contextRef="#ctx0" brushRef="#br0" timeOffset="96754.77">11522 10888 61 0,'0'0'427'0,"0"0"-243"0,0 0-47 16,0 0 37 0,0 0-77-16,0 0-13 0,78-86 14 15,-78 86-96-15,0 0-2 16,0 22-19-16,0 14 19 16,0 14 27-16,0 7-25 15,-7-3 3-15,3-6 2 16,2-12 4-16,2-12-15 15,0-10 4-15,0-10 0 16,0-4 16-16,0 0-13 16,15-18 2-16,12-15 1 15,6-11 2-15,1 0-16 0,1 0 6 16,2 5 2-16,-6 4-6 16,-4 10 6-16,-6 11 0 15,-5 7-6-15,-3 7 3 16,-3 0-6-16,-2 10 1 15,1 16 8-15,0 8-2 16,-4 9 8-16,-3-1-4 16,2 2 19-16,-1-6-11 15,1-6-7-15,2-12-3 16,-3-10 0-16,1-6 5 16,1-4 3-16,2 0-8 15,6-8 19-15,7-21-10 16,5-3-18-16,6-5 3 15,0 0 5-15,0 5-19 16,-2 6 1-16,-4 5 19 0,-8 6-3 16,-5 7 11-16,-6 6-8 15,-1 2 0-15,-1 0-4 16,5 18 4-16,2 10 4 16,-2 2 13-16,2 0-7 15,-1-4 3-15,-4-1-16 16,-2-6 3-16,1-5 0 15,-1-1 0-15,0-9 5 16,2-1-5-16,0-3 0 16,5 0 9-16,7-17-21 15,9-9 11-15,6-6-28 16,1 0 24-16,-3 1-38 16,-2 7-22-16,-7 6 48 15,-7 6-8-15,-6 8 23 0,-1 4 4 16,-6 0-1-16,2 0 14 15,2 21-7-15,3 6 49 16,5 4-14-16,-1 1-40 16,5-2 31-16,-3-7-30 15,-1-4 0-15,-3-11 2 16,-5-3-1-16,0-5-5 16,-2 0 11-16,5 0-8 15,4-23 8-15,3-5-11 16,-1-8-25-16,-1-6 12 15,-3-3-60-15,-7 1-31 16,-4 6 49-16,0 2 20 0,-15 6 35 16,-8 9 10-16,-2 6 6 15,4 10 38-15,-2 5-40 16,3 0 11-16,-3 13-3 16,8 15-18-16,1 6 35 15,6 7-18-15,8 0-15 16,0 1 20-16,0-2-16 15,20-1-10-15,9-9 16 16,5-10-7-16,-1-6-4 16,-2-13-2-16,2-1-3 15,1-7 34-15,1-21-29 16,2-10-5-16,-4-7 0 16,-4-1-2-16,-2 0-6 0,-10 5-10 15,-3 2 1-15,-10 6 5 16,-1 4 13-16,-3 6-1 15,0 9 9-15,0 7 0 16,0 5 14-16,0 2-23 16,0 0-9-16,-10 11-2 15,-3 10 12-15,4 2-1 16,9 2 0-16,0-4-35 16,5 2 5-16,15 0-33 15,2-4 45-15,0 1 12 16,-6-1 6-16,-5 2 0 15,-4 1 0-15,-5-4 1 16,2 0-1-16,-2-1 16 0,0-7-10 16,6 0 40-16,-2-5-43 15,5 0 4-15,7-5 2 16,0 0-1-16,6 0 10 16,1-12-18-16,-2-9 3 15,-1-2 5-15,0-4-2 16,0-1-6-16,3-2 0 15,4-1 9-15,0-4-19 16,2 1 10-16,-4 1-26 16,-10 4 21-16,-7 5-62 15,-10 5 41-15,0 8 23 16,0 2-3-16,-10 7-1 0,-7 2 6 16,-6 0 1-16,3 0-9 15,1 14 15-15,0 6-6 16,3 5 0-16,6 5 3 15,7 8 43-15,3 4-20 16,0 2 0-16,23-6 15 16,17-4-25-16,16-10 17 15,6-12-25-15,-4-12 0 16,-6 0-16-16,-15-23 6 16,-8-12-33-16,-14-5-6 15,-7-4-152-15,-8-6-220 16</inkml:trace>
  <inkml:trace contextRef="#ctx0" brushRef="#br0" timeOffset="97561.43">14549 10243 462 0,'0'0'230'0,"0"0"-16"16,0 0-51-16,0 0-70 15,0 0-34-15,0 0 18 16,0 0-57-16,12-58 18 0,-12 58-14 16,0 0-11-16,0 0 11 15,0 0-24-15,0 1 0 16,0 25-9-16,2 13 19 16,0 11-10-16,-2 2 6 15,0 4-6-15,0-1 18 16,0-4-18-16,0-2 0 15,0-3-3-15,0-6 14 16,0-1-13-16,-6-4 2 16,-2-5 0-16,4-6-6 15,2-6 6-15,2-9-3 16,0-4-1-16,0-3-34 0,0-2 33 16,0 0-16-1,0 0 21-15,0 0-10 0,0 0 10 16,-3 0 0-16,-5 0-6 15,-10 0-22-15,-9 0 23 16,-9 0 2-16,-4 0 6 16,5 0-6-16,8 0 3 15,9 0 0-15,11 2 29 16,7-2-28-16,0 0 33 16,21 0 0-16,31 0-29 15,23-2 45-15,18-12-48 16,5 4 7-16,-7 4-9 15,-12 2-4-15,-26 4 0 16,-24 0-52-16,-20 0-57 16,-9 0-178-16,-18 2-187 0</inkml:trace>
  <inkml:trace contextRef="#ctx0" brushRef="#br0" timeOffset="98023.17">14688 10899 383 0,'0'0'250'15,"0"0"-83"-15,0 0-4 16,0 0-22-16,0 0-24 16,0 0-69-16,0 3-11 15,0 5-14-15,0 8-13 0,-9 11 6 16,-3 6 1-16,-5 10-10 16,-3 1 27-16,1 0-30 15,6-4 2-15,9-6-6 16,4-6 13-16,0-7-19 15,9-6 6-15,20-5 0 16,10-6 18-16,9-4-18 16,0 0-7-16,-3-2-3 15,-7-12-31-15,-7-1 29 16,-8-2-8-16,-5-3 20 16,-7-4-16-16,-5-2 21 15,1-3-5-15,-5-3 0 16,-2 3 7-16,0-2-5 15,0 9 2-15,0 7-2 16,3 8 22-16,-3 6-18 0,0 1 0 16,0 0-6-16,0 5-16 15,0 30 13-15,0 16 3 16,-10 12 3-16,2 7 16 16,-1 2-12-16,2-2-7 15,4-5 0-15,3-10-58 16,0-22-115-16,3-26-308 15</inkml:trace>
  <inkml:trace contextRef="#ctx0" brushRef="#br0" timeOffset="99075.45">15639 10430 371 0,'0'0'260'0,"0"0"-119"16,0 0 3-16,0 0-67 16,0 0-31-16,0 0-43 15,0 0 0-15,-62 65 54 0,44-21-5 16,7-1-16-16,6-3-7 16,5-8-19-16,0-9 11 15,0-8-21-15,3-7 0 16,1-8 8-16,8 0-1 15,1-8 24-15,5-24-3 16,1-10-28-16,-5-11-4 16,-12-1-13-16,-2 0 16 15,0 4-5-15,-16 10 12 16,-3 8 2-16,5 16 8 16,5 8-7-16,3 8 11 15,1 0-20-15,-4 12 0 16,5 16-9-16,1 6 11 15,3 4-2-15,0-4 0 16,21-2 0-16,12-4 1 0,9-8-1 16,7-7 0-16,0-13 0 15,0 0 0-15,-1-16 0 16,-6-16-21-16,-3-11 6 16,-5-5 13-16,-10-3-5 15,-5 0 7-15,-6 0 9 16,-4 3-8-16,-2 4 14 15,-1 9-12-15,-2 8 1 16,-1 13 12-16,-1 10-14 16,2 4-2-16,8 10-5 15,1 26-2-15,1 18 1 16,-8 16 6-16,-6 13 0 16,0 8-6-16,-25 10 8 15,-4 4-2-15,0 3 5 0,3 4-1 16,4 4 10-16,4-3-12 15,9-7 3-15,5-10 16 16,4-11-20-16,0-15 5 16,8-24-5-16,12-17 5 15,7-28-2-15,6-1-3 16,10-33 17-16,1-22-1 16,-3-11-17-16,-10-5-2 15,-14-3-3-15,-14 0-14 16,-3 2 10-16,-9 0-10 15,-18 10 19-15,-2 11 2 16,2 14-2-16,6 20 0 0,4 9-6 16,7 8-54-16,8 0-146 15,2 0-305-15</inkml:trace>
  <inkml:trace contextRef="#ctx0" brushRef="#br0" timeOffset="100014.46">16750 10457 330 0,'0'0'305'0,"0"0"-154"16,0 0-68-16,0 0-51 16,0 0-18-16,0 0-9 15,-19-158 5-15,24 129-10 16,-1 8 53-16,-1 3 21 15,-1 8-22-15,0 6 21 16,-2-1-8-16,0 5-49 0,0 0-12 16,0 0-4-16,0 0-9 15,0 17 4-15,0 10 5 16,0 10 0-16,0 3 13 16,0 4-7-16,0 0 5 15,0-4-11-15,0 1 0 16,0-8 8-16,0-3-6 15,3-10-2-15,14-11 0 16,8-9 8-16,8 0-4 16,8-21-4-16,3-13-4 15,1-10 0-15,-3-7-27 16,-7-4 19-16,-1-6 8 0,-12 0-4 16,-3-6 3-1,-4 5 5-15,-9 0 0 0,4 6 15 16,-8 1-12-16,-2 6-3 15,0 5 10-15,0 4-3 16,0 8 6-16,0 6-12 16,0 5 0-16,0 11 24 15,0 2-21-15,0 4 2 16,0 4 9-16,0 0-6 16,0 0-9-16,0 0 0 15,0 0-5-15,0 18-1 16,0 22 2-16,0 20 4 15,0 17 2-15,0 8 8 16,0 5 0-16,13 2-9 0,1-10 2 16,1-10 5-16,-4-14-8 15,-2-19 0 1,0-16 0-16,-5-14 5 0,0-9-9 16,8 0 8-16,3-7-3 15,10-21 14-15,4-2-15 16,2 2-15-16,0 5 13 15,1 8-21-15,-1 7 19 16,-4 8-3-16,-3 0 7 16,-2 12 19-16,-6 8-12 15,-5 4 0-15,-11 1-7 16,0-4 6-16,-17 1-11 16,-24 0 5-16,-8-10-7 0,-7-8-4 15,-6-4-125-15,4-14-197 16,4-27-408-16</inkml:trace>
  <inkml:trace contextRef="#ctx0" brushRef="#br0" timeOffset="100160.85">17280 9974 586 0,'0'0'446'0,"0"0"-336"15,0 0-75-15,0 0-28 16,0 0-7-16,0 0-132 15,176 32-187-15,-205-10-313 16</inkml:trace>
  <inkml:trace contextRef="#ctx0" brushRef="#br0" timeOffset="100288.82">16800 9980 429 0,'0'0'0'15,"0"0"-188"-15</inkml:trace>
  <inkml:trace contextRef="#ctx0" brushRef="#br0" timeOffset="102504.43">18258 10499 652 0,'0'0'158'0,"0"0"-57"16,0 0-34-16,0 0-61 15,0 0 17-15,0 0-14 16,91-106-4-16,-74 62 48 15,-5-8-29-15,2-5 9 16,-1-1 0-16,-1 0-16 0,-5 6 0 16,-5 8-16-16,-2 13 5 15,0 12 27-15,0 11-17 16,0 8-2-16,0 0-14 16,-9 18-11-16,-9 16 8 15,-5 8 3-15,10 4 0 16,5-4 2-16,8-5 6 15,0-7-16-15,0-6 7 16,0-9-34-16,6-6 16 16,3-9-16-16,5 0 35 15,3-2-17-15,3-20 17 16,3-2-10-16,1-1 2 0,-2 6-12 16,-6 4 19-1,-3 9 0-15,-2 6 1 0,3 0 0 16,-1 8 8-16,1 16-8 15,-6 9 20-15,-1 2 0 16,-3 4 22-16,-4 1-22 16,0-1-1-16,0-4 5 15,0-5-21-15,6-10 4 16,-2-10-7-16,0-6 1 16,-2-4 10-16,5 0-9 15,7-6 6-15,5-15 21 16,8-10-27-16,2-5 3 15,2-4-5-15,-6 4-7 0,-5 5 0 16,-5 10 7 0,-1 5 0-16,-3 7-3 0,-2 6 6 15,-3 3-6 1,2 0 1-16,0 0-1 0,1 12-9 16,-3 13 19-16,2 6-7 15,-2 3 12-15,-1 0-4 16,1-2-9-16,4-8 1 15,-6-7 0-15,3-8 0 16,-3-7 2-16,0-2-2 16,3 0 15-16,4 0-13 15,2-23 21-15,8-6-23 0,-4-9-5 16,-5-6-6 0,-4 0-26-16,-5 2 13 0,-3 2 18 15,0 6-10-15,0 5 16 16,-9 9 1-16,2 11 14 15,-2 6 10-15,-2 3-25 16,-4 0 0-16,-3 20-8 16,-5 9 20-16,4 7-16 15,5 3 4-15,3 7 0 16,9-1 9-16,2-3-9 16,0-6 0-16,4-10-4 15,13-6-7-15,4-8 9 16,-1-10 4-16,5-2 1 15,-1-2-3-15,5-24-3 16,0-2-21-16,2-6-18 0,-2-1-78 16,0-2 34-1,-2 3 6-15,-2 1 56 0,-3 9 16 16,-9 9 16-16,-2 4-1 16,-8 7 59-16,-1 4-33 15,-2 0-33-15,0 6 6 16,0 14-6-16,0 8 64 15,0 5-42-15,0 1 8 16,0 3 24-16,0 0-52 16,4-2 18-16,3-3-18 15,-3-6 0-15,5-9 9 16,-2-5-11-16,-2-6 0 16,1-4 0-16,3-2 8 15,5 0-8-15,3-17 0 0,3-15-13 16,5-3-2-16,2-5-54 15,2 4 29-15,0 2 22 16,-3 8-8-16,1 5 25 16,-3 10-2-16,-1 4 3 15,-3 7 40-15,-2 0-20 16,-2 0 6-16,-1 18 20 16,3 0-26-16,-1 3 9 15,4-6-25-15,-8-2-1 16,0-6 21-16,-6-7-18 15,2 0 6-15,0 0 21 16,2-7-25-16,2-15 3 16,1-2-11-16,-3-2-13 0,-5-2 13 15,2-1-32-15,-6 1 13 16,-2 0 17-16,0 7-4 16,0 4 6-16,0 7 23 15,0 5-5-15,0 5 14 16,0 0-32-16,0 0-4 15,0 0 2-15,0 13-6 16,0 6 2-16,8 0 6 16,11-3 0-16,2 0 19 15,4-2-12-15,0-4-7 16,-5-4 1-16,-3-3 8 16,-3-3-9-16,-1 0 3 0,-1-17-2 15,1-9-1-15,-2-3-26 16,2-8 10-16,-2 4 16 15,3-4-36-15,-1 3 18 16,-2 6 9-16,-1 8 9 16,-8 10 35-16,-2 6-21 15,0 4 8-15,0 0-22 16,0 0-3-16,-5 0-6 16,-15 20 1-16,-3 6 8 15,6 3 4-15,12 4-2 16,5 4-2-16,14 4 0 15,23 3 6-15,1-3 0 16,-9-12-5-16,-11-6 14 0,-11-9 15 16,-7-5-25-1,0 0-3-15,-2 1-2 0,-25 2 6 16,-17 2-19-16,-12-1 13 16,-9-2-44-16,1-1-41 15,10-10-188-15,23 0-280 16</inkml:trace>
  <inkml:trace contextRef="#ctx0" brushRef="#br0" timeOffset="103555.3">21030 10069 268 0,'0'0'96'16,"0"0"34"-16,0 0-37 15,0 0-52-15,0 0 0 16,0 0-28-16,0 37 3 16,0-37 37-16,0 0 64 15,0-8-4-15,0-14-81 0,0-8-30 16,0-5 2-16,-5 0 4 16,-6-2-6-16,-2 5 9 15,1 8 3-15,-1 10 41 16,6 6 2-16,-4 8-54 15,-2 0 3-15,-6 17 1 16,-6 23-7-16,-8 12 16 16,5 10-3-16,-1 4 14 15,5-2-13-15,3-4-13 16,10-7 9-16,7-14-3 16,2-16-7-16,2-11 0 15,0-12-36-15,0 0 36 16,17-21 11-16,10-13-11 15,0-2-26-15,2-3-62 16,0 1 16-16,0 6 5 0,0 5 47 16,-2 6 20-16,-1 14 0 15,-1 5 0-15,-1 2 7 16,3 0 9-16,-2 9 5 16,0 8 20-16,-4 0-17 15,-1-8 19-15,-7 1-9 16,-1-5-3-16,-3-5 10 15,-1 0-7-15,6 0 13 16,4-10-19-16,2-12-26 16,5-7 8-16,-1-5-10 15,0-6 0-15,3-4-9 16,-7 3-6-16,-7 4 15 16,-3 9-3-16,-8 10 6 0,-2 9-4 15,0 9 1-15,0 0-5 16,0 2 2-16,0 25-22 15,0 7 25-15,-2 2 0 16,2 3 3-16,4 0 4 16,27-1-6-16,1-6 28 15,-5-8 14-15,-12-6-39 16,-11-10 20-16,-4 0-24 16,0 2 2-16,-13 1-7 15,-16 1 4-15,-9-1 1 16,1-2 9-16,5-6-9 15,10-3-21-15,8 0-26 16,10 0-64-16,4-12-187 16,14-8-475-16</inkml:trace>
  <inkml:trace contextRef="#ctx0" brushRef="#br0" timeOffset="105841.69">22135 9994 598 0,'0'0'209'0,"0"0"-37"15,0 0-52-15,0 0 20 16,0 0-94-16,0 0-34 16,25-55 34-16,-21 55-40 0,-4 0 1 15,0 0-5-15,0 0-2 16,0 25 0-16,0 8 0 15,0 8 1-15,0-1 10 16,0-5-11-16,0-8 0 16,0-8-1-16,0-10 13 15,0-6-14-15,0-3 2 16,0 0 0-16,0 0 6 16,0-11-2-16,14-18-4 15,7-12 0-15,8-6-13 16,3 3 9-16,-3 3 4 15,-5 9 0-15,-8 12-1 16,-7 9 1-16,-3 9 0 0,1 2-3 16,3 9 1-16,0 16-1 15,-1 6 3-15,-3-1 0 16,0-2-4-16,-6-6 4 16,0-3 0-16,0-4-6 15,0-9 18-15,0-2-18 16,0-2 6-16,2-2 0 15,2 0 15-15,5 0-13 16,5-20-2-16,5-8 0 16,4-9-31-16,1 6 24 15,-4 4-7-15,-2 10 14 16,-9 7-9-16,-2 6 6 0,-3 4-8 16,3 0 7-1,-3 4 0-15,3 16 4 0,2 8 9 16,-2 4 0-16,4 0 17 15,-3-1-24-15,4 1 4 16,1-8 1-16,-3-9 2 16,2-5-9-16,1-8 1 15,1-2 2-15,7 0 17 16,0-16-17-16,4-14-6 16,2-4-4-16,2 0-24 15,-2-2 15-15,-2 4-6 16,-2 8 22-16,-2 4-14 15,-7 8 13-15,-4 8 1 0,-1 4-2 16,-3 0-2-16,2 18 3 16,1 7 2-16,-1 8 7 15,2 4 24-15,-2-5-24 16,1-3 6-16,0-5-8 16,-2-10 5-16,-3-6-15 15,3-6 4-15,4-2 0 16,7 0 17-16,7-19-17 15,4-10-12-15,2-3-8 16,0-4-35-16,-4 8-20 16,-6 2 7-16,-2 8 66 15,-9 8-10-15,2 4-5 0,-7 6 12 16,-1 0 2 0,-2 10 3-16,-2 22 6 0,0 7 26 15,0 7 13-15,-6 3-5 16,-6-6-38-16,3-7 9 15,3-14-9-15,6-8 6 16,0-13-9-16,0-1 2 16,24-8 21-16,10-19 22 15,6-11-44-15,-3-5-8 16,6-6 1-16,-3-6-36 16,0-3 14-16,-4 0-22 15,-7 0 23-15,-9 5 23 16,-9 15 10-16,-8 14 37 15,-3 12 37-15,0 7-48 16,0 5-13-16,-14 0-18 0,-8 7 0 16,-5 11-2-16,5 1 2 15,3 2 0-15,11-1 0 16,8 4-7-16,0 4 0 16,25 7 0-16,12 3 7 15,5 0 22-15,-3-4-15 16,-10-8-7-16,-10-8 0 15,-9-6-1-15,-8-8-7 16,-2-2 6-16,-2 4-7 16,-27 0 9-16,-10 2 6 15,-3-2 3-15,7-3-9 16,8-2 3-16,14-1-2 16,10 0 0-16,3 0 0 0,0-13 14 15,24-10-15-15,10-3-3 16,9-4-1-16,1 0 8 15,1 0-3-15,-3 0-1 16,-4 0 0-16,-5 5 3 16,-6 6 2-16,-9 3-5 15,-7 4 0-15,-7 5 0 16,-4 3-3-16,0 4 3 16,0 0 0-16,0 0 2 15,0 0-2-15,0 0 0 16,0 0-5-16,0 14-13 15,0 14 16-15,0 11 2 16,0 0 0-16,0-1 1 16,2-4 4-16,-2-7-5 0,6-10 0 15,-4-10-2-15,0-5 0 16,4-2 4-16,7-2-2 16,8-20 9-16,3-10-9 15,3 1-6-15,-2 0-8 16,-3 3-6-16,-2 8 20 15,-4 3-3-15,-5 8 3 16,-3 5 2-16,-1 4-2 16,-2 0-5-16,2 11 2 15,-1 15 3-15,1 8 15 16,2 4-3-16,0 3 1 16,-3-9 4-16,1-4-15 0,-3-5 0 15,-2-11-2 1,1-7 0-16,0-3-2 0,1-2 2 15,7 0 0-15,7-19 0 16,1-13-38-16,6-1 5 16,0-6-44-16,-3 2 0 15,0 4 54-15,-6 6 18 16,-1 6 5-16,-1 10 43 16,-5 7 33-16,2 4-11 15,-2 0-49-15,4 17-12 16,-3 18 12-16,0 9-6 15,1 4 6-15,1-1-2 16,-1-8-11-16,3-9 1 0,-4-7-4 16,3-11 2-16,3-9 3 15,5-3-4-15,3 0 3 16,2-15-4-16,3-12-10 16,3-3 3-16,-3-5-23 15,-3 2-5-15,1-1 5 16,-6-1 8-16,-8 8 15 15,-5 3 7-15,-6 5 16 16,-2 8 23-16,0 3-8 16,-21 3-26-16,-6 5-5 15,-6 0-4-15,-1 0 4 16,5 13 0-16,9 1 4 16,9-5-7-16,8 1 3 15,3 1-16-15,0-4 2 0,16 6-2 16,9 1 16-16,2 4 3 15,-4 6 1-15,0 7-6 16,-3 8 2-16,-7 0-2 16,-3 0-2-16,-8-3 3 15,-2-4 1-15,0-7 10 16,-4-7-5-16,-12-4 19 16,-3-11-8-16,-4-3-3 15,-4 0 31-15,-4-7-21 16,2-21-6-16,8-11 17 15,10-8-34-15,11-16 15 0,0-1-15 16,9-3 1 0,20 5-4-16,2 8-26 0,-4 8-18 15,-12 7 3-15,-15 8-119 16,0 1-179-16</inkml:trace>
  <inkml:trace contextRef="#ctx0" brushRef="#br0" timeOffset="105980.61">24076 9385 835 0,'0'0'269'0,"0"0"-257"0,0 0-12 16,0 0-102 0,0 0-311-16</inkml:trace>
  <inkml:trace contextRef="#ctx0" brushRef="#br0" timeOffset="106116.93">23094 9481 603 0,'0'0'0'0,"0"0"-337"15</inkml:trace>
  <inkml:trace contextRef="#ctx0" brushRef="#br0" timeOffset="106729.39">24810 10066 910 0,'0'0'179'16,"0"0"-63"-16,0 0-83 15,0 0-33-15,0 0 0 16,0 0-3-16,167 69-12 16,-167-22 14-16,-6 6-9 15,-25-3-2-15,-6-4-32 0,6-10-95 16,12-18-106-16,14-18-279 16</inkml:trace>
  <inkml:trace contextRef="#ctx0" brushRef="#br0" timeOffset="108288.36">25721 9997 238 0,'0'0'337'0,"0"0"-163"16,0 0-7-16,0 0-49 15,0 0-87-15,0 0-2 16,48-143-14-16,-31 104-4 16,5-2-4-16,3-7-7 15,-2-3 5-15,-2-2 10 16,0 2-6-16,-5-3-3 15,-3 6 13-15,-2 4-11 16,-2 9 8-16,-5 13-13 16,-1 8-2-16,-3 8 25 15,0 4-22-15,0 2-3 16,0 0 0-16,0 0 8 0,0 0-18 16,0 0 7-1,0 10-11-15,0 24 12 0,-3 15 2 16,-7 9 10-16,-2 9 1 15,1 0 1-15,1 5-11 16,6-3-2-16,2-13 6 16,2-15 1-16,0-17-6 15,0-11-1-15,0-13 1 16,0 0 12-16,14-8-7 16,8-26-3-16,4-12 10 15,3-11-26-15,-2-3 3 16,-2 0 1-16,-2 0 0 15,-4-3 3-15,-1 2 4 0,-3 1 2 16,-3 7 0 0,-5 16 2-16,-3 18 11 0,-2 12-9 15,0 7 4 1,-2 0-8-16,2 5-5 0,0 25-12 16,-2 14 17-16,0 12 26 15,0 7-20-15,0 2 11 16,0 6 12-16,0-6-28 15,4-5 25-15,-2-11-22 16,2-8-3-16,-2-15 14 16,0-13-8-16,1-8-7 15,-1-5 0-15,2 0 8 16,6 0 1-16,5-23-9 16,7-9 4-16,7-8-4 0,2-1-20 15,1 2 17-15,-1 8-4 16,-4 8-11-16,-8 9 15 15,-7 7 3-15,-8 7-7 16,3 0 1-16,-1 3-8 16,2 17 14-16,2 6 0 15,1 6 12-15,-1-2-5 16,-2 0-7-16,-1-6 0 16,1-3 9-16,0-10-2 15,1 0-7-15,1-8 0 16,2-3 8-16,1 0-1 15,5 0-5-15,2-20-1 16,0-4-1-16,-2-4-20 0,2-2 2 16,-2-2 1-16,-3 2-18 15,3 2 33-15,-5 2-8 16,-1 4 10-16,-5 5-6 16,-5 5 6-16,0 3 0 15,-2 4 12-15,0 4-9 16,0 1 0-16,0 0-3 15,-2 0-7-15,-13 0-4 16,-4 0 15-16,1 13-4 16,5 4 0-16,-1 9-3 15,8 8-4-15,-1 7 7 16,5 3 0-16,2 4 20 0,0-4-12 16,0-4-7-16,9-10-1 15,5-8-16-15,1-10 13 16,3-12-5-16,-3 0 8 15,6-10 45-15,-3-24-45 16,1-7-11-16,4-5 9 16,-3 0-22-16,2 4 22 15,-2 7-10-15,-2 8 12 16,-3 8-10-16,-4 7 10 16,-1 9-1-16,-4 3-8 15,1 0-24-15,-1 0 33 16,4 12 0-16,-4 10 4 15,-4 5 14-15,-2-1-10 0,0 3 11 16,0-3-15-16,0-6 4 16,0-5-2-16,0-6-6 15,0-4 0-15,0-5 7 16,0 0 2-16,0-5-3 16,0-16-6-16,11-11-7 15,5-5-5-15,2 2-5 16,2 3-16-16,-2 1 26 15,-1 11-22-15,-3 8 28 16,-7 5 1-16,-1 7 0 16,3 0-7-16,1 21 24 15,3 11-9-15,0 5 43 0,0-2-41 16,-4-3 1 0,1-8-10-16,-4-8 15 0,-4-7-20 15,0-7 4-15,-2-2-31 16,0 0-1-16,0-2-60 15,-2-18-103-15,-14-9-434 16</inkml:trace>
  <inkml:trace contextRef="#ctx0" brushRef="#br0" timeOffset="108498.24">26564 9381 821 0,'0'0'292'16,"0"0"-174"-16,0 0-56 16,0 0-41-16,0 0 46 15,0 0-66-15,208-9 10 16,-173 5-11-16,-14 4-34 16,-11 0-35-16,-5 0-228 15,-5 0-352-15</inkml:trace>
  <inkml:trace contextRef="#ctx0" brushRef="#br0" timeOffset="117106.4">27579 9779 30 0,'11'-23'108'16,"-5"-2"47"-16,1 5 66 16,-5 3-65-16,0 3-43 15,-2 2 69-15,0 9-90 16,0 1 9-16,0 2-36 15,0 0-64-15,0 0 30 16,5-4-31-16,6-2 0 16,7-8 24-16,2-3-10 15,2-2-14-15,3-3 0 0,-2-4 5 16,-2-4-10-16,0-5 5 16,-4 2 0-16,-3-1-14 15,-3 3 12-15,3 6-1 16,-8 2 3-16,0 5-7 15,-1 8-10-15,-3 6 17 16,-2 2 0-16,0 2-13 16,0 0-32-16,0 4 6 15,0 16 38-15,-9 4 1 16,1 6 0-16,3 3 0 16,3-1 0-16,2-4-4 15,0-3 18-15,0-8-14 0,0-5 0 16,9-6 10-16,6-6-2 15,8 0-7-15,1 0 12 16,7-21 6-16,1-9-3 16,-1-5-16-16,-4-4 0 15,-3-3 1-15,-2 0 0 16,-4 0-1-16,-2 1 0 16,-3-2-7-16,-2 1 18 15,3 2-11-15,-3 1 0 16,-3 5 3-16,2 5-5 15,-6 9 2-15,-2 6 0 16,-2 7-11-16,0 5 13 16,0 2-4-16,0 0-5 15,0 0-3-15,-6 28-4 0,-12 15 14 16,3 11 0-16,3 10 25 16,5 3-14-16,7 0 0 15,0-2 4-15,0-6-14 16,9-9 31-16,7-8-32 15,-1-11 0-15,-1-14 1 16,-1-8 12-16,-1-9-13 16,3 0 0-16,5-9 0 15,0-16-5-15,-2-5-61 16,-4-7-64-16,-10-2-92 16,-4-4-290-16</inkml:trace>
  <inkml:trace contextRef="#ctx0" brushRef="#br0" timeOffset="117262.5">28076 9238 331 0,'0'0'360'0,"0"0"-307"16,0 0-43-16,0 0 51 15,0 0 63-15,0 0-55 16,145 0-24-16,-99-3-31 16,-5-12-28-16,-10 1 13 15,-5-3-99-15,-12-4-115 16,-12-2-367-16</inkml:trace>
  <inkml:trace contextRef="#ctx0" brushRef="#br0" timeOffset="117403.42">27850 8993 640 0,'0'0'190'0,"0"0"-93"0,0 0-89 15,0 0-8-15,0 0-5 16,0 0-43-16,56 89-125 15,20-70-426-15</inkml:trace>
  <inkml:trace contextRef="#ctx0" brushRef="#br0" timeOffset="117967.27">28842 9099 596 0,'0'0'156'0,"0"0"-39"16,0 0-87-16,0 0-9 15,0 0 8-15,0 0-27 16,75-35-4-16,-73 54-2 16,-2 6 4-16,0 7 49 15,0 2-27-15,-10 4 12 16,-3-1 9-16,2-5-38 15,4-6 10-15,5-11-15 16,2-7 6-16,0-6 7 16,0-2-7-16,18 0 44 15,11-18 22-15,9-10-56 16,4-6-14-16,5 0-2 0,-5 0 3 16,1-2-2-16,-6 2-1 15,-5 2 0-15,-8 1 0 16,-6 5-2-16,-4 8 2 15,-10 6 0-15,0 7 4 16,-4 5-25-16,0 0 7 16,-17 3-10-16,-10 15 5 15,0 7 25-15,5 0-6 16,9 6 0-16,7 1 0 16,6 1-4-16,0-1 7 15,8-6-3-15,9-3 0 16,-3-9 16-16,-8-8-16 0,-3-3 5 15,-3-3-2 1,0 0 25-16,-9 0-17 0,-16-19-9 16,-6-3-2-16,-4-2-87 15,-1-6-58-15,5-5-168 16,2-11-303-16</inkml:trace>
  <inkml:trace contextRef="#ctx0" brushRef="#br0" timeOffset="118095.2">29008 8710 56 0,'0'0'732'0,"0"0"-618"16,0 0-66-16,0 0-48 15,0 0-11-15,0 0-33 0,33 67-106 16,-2-35-205-16</inkml:trace>
  <inkml:trace contextRef="#ctx0" brushRef="#br0" timeOffset="119466.13">29652 8624 677 0,'0'0'160'0,"0"0"-6"15,0 0-77-15,0 0-3 0,0 0-43 16,0 0-29-16,93-48 60 15,-72 64-60-15,-8 19 2 16,-7 11 26-16,-1 16-23 16,-5 5 30-16,0 5-37 15,0-2 10-15,-7-8 1 16,-4-8-6-16,0-10-5 16,0-8 0-16,0-10 12 15,4-12-16-15,4-8 4 16,3-6 0-16,0 0 9 15,0-10-4-15,19-21-5 16,14-6 0-16,7-2-34 16,1-1 30-16,3 10-8 15,-7 10 12-15,0 8-26 0,-8 12 23 16,-10 0 3-16,-3 0 0 16,-7 14-9-16,-9 4-5 15,0 5 12-15,-9-2 2 16,-20 0-5-16,-6-5 25 15,-8-2-17-15,1-4 7 16,-1-3 0-16,10 0 12 16,11-6-22-16,12 2 0 15,8-3 6-15,2 0 7 16,0 0-13-16,23-14 0 16,6-7-17-16,9 2 17 15,1 1-50-15,9 0-61 0,3 1 32 16,-2 1-74-16,2 0 77 15,-4 2 43-15,-9-4 29 16,-9 2 4-16,-7-1 21 16,-6 0 38-16,-3-1 29 15,-2-2-82-15,-4 0 30 16,-1-2-33-16,-3 3 6 16,-3-1-8-16,0 8-1 15,0 3 0-15,0 4-1 16,-5 5 7-16,-8 0-8 15,-1 0 2-15,-1 14-3 16,-1 10 3-16,8 5 0 16,5 3 7-16,3 2 26 15,0 0-23-15,0-2-3 0,9-4-5 16,5-5 4-16,-1-10 1 16,-2-5-7-16,9-8 0 15,5 0 36-15,6-20-35 16,7-11 13-16,1-6-14 15,2-1 4-15,-1-3-17 16,0 2 13-16,3-1 0 16,-1 3-7-16,-1 12 9 15,-4 9-2-15,1 13 0 16,0 3 0-16,0 15-11 16,-2 17 11-16,-5 3 0 15,-14 2-16-15,-3-3 20 0,-14-1-4 16,0-6 7-16,0 1-7 15,-20-5 40-15,-9-2-39 16,-9-4 7-16,0-8 28 16,-3-3-26-16,16-6 0 15,6 0-10-15,13 0 9 16,6-4 24-16,0-12-33 16,15-2 0-16,18 0-7 15,6 1 14-15,1-2-7 16,-3 1 0-16,-1 2-31 15,-5-1 27-15,-2 0-47 16,-2-5 4-16,-4 1 45 16,-3-11-43-16,-3-3 33 15,4-7-9-15,-2-6-31 16,4-6 50-16,-5-4-16 0,-7 1 18 16,-3 8 22-16,-2 10-9 15,-4 17 37-15,0 12 3 16,-2 7-17-16,2 3-3 15,2 3-33-15,3 24 0 16,5 17 8-16,0 7 0 16,7 7 26-16,-2 2-20 15,-3 0-7-15,-1-4 22 16,-9-7-29-16,-4-8 0 16,0-16 12-16,0-11 4 15,0-7-16-15,0-7 7 16,0 0-7-16,0 0 65 0,0-11-59 15,0-15 3 1,0-6-9-16,14-1-2 0,10 1-2 16,7 4-35-16,0 8-39 15,1 10-12-15,-6 8-117 16,-5 2-209-16</inkml:trace>
  <inkml:trace contextRef="#ctx0" brushRef="#br0" timeOffset="121499.36">2344 14075 346 0,'0'0'372'0,"0"0"-274"16,0 0-55-16,0 0 18 15,0 0 27-15,0 0-36 16,-6 0 33-16,19-14 0 16,5-21-57-16,5-2 10 15,1-11-33-15,-4-3-5 16,0-5 27-16,-7-2-22 15,-3 0-5-15,-4 10 0 16,-4 7 10-16,-2 13-6 16,0 10-4-16,0 10 0 15,0 6-4-15,0 2 4 0,0 0-3 16,0 12 1 0,-8 17 2-16,-4 8-10 0,-1 12 10 15,1 3 0-15,1 4 9 16,7 0 1-16,2 2-10 15,0-9 0-15,2-4 12 16,0-9-9-16,0-8-3 16,4-12 0-16,3-7-4 15,1-7 9-15,6-2-5 16,3 0 8-16,8-16-1 16,4-11 11-16,4-4-18 15,-1-8 0-15,-1 2 0 0,3 2 4 16,-6 5-4-16,-5 6 0 15,-5 7 7-15,-12 12-17 16,-3 3 10-16,-3 2 0 16,0 0-18-16,0 16 2 15,0 10 16-15,0 6 0 16,0-4 7-16,0-2-11 16,0-6 4-16,0-6 0 15,0-5-7-15,0-3 12 16,6-6-5-16,2 0 0 15,0 0 8-15,1-10 22 16,-1-11-18-16,0-5-10 16,-8-2 8-16,0-2-3 15,0 4-7-15,0 4 0 16,-16 4-27-16,-1 3 22 0,-6 4-59 16,-8 2-98-16,0 0-131 15,-5-3-438-15</inkml:trace>
  <inkml:trace contextRef="#ctx0" brushRef="#br0" timeOffset="121667.33">2400 13746 658 0,'0'0'344'0,"0"0"-247"16,0 0 3-16,0 0-45 16,0 0-35-16,0 0-20 0,81 0 3 15,-19-4 24 1,7-6-27-16,0-1-4 15,-1-5-24-15,-14 0-251 0,-6-3-358 16</inkml:trace>
  <inkml:trace contextRef="#ctx0" brushRef="#br0" timeOffset="123201.33">3617 13708 37 0,'0'0'192'16,"0"0"-88"-16,0 0 44 16,0 0-34-16,0 0-2 15,0 0-56-15,0-12 14 16,0 10 36-16,0-1-21 16,0-1 11-16,0-1-30 15,0-7-48-15,0 0 39 16,0 0-40-16,-2-3 8 15,0 6 9-15,0-1-31 16,2 3 20-16,0 6-18 16,-2 1 1-16,2 0-1 15,-3 0-5-15,1 0-13 16,0 0 13-16,0 0-35 0,-3 11 35 16,0 10 0-16,1 5 7 15,0 1-9-15,2 0 5 16,2-1-3-16,0-2 1 15,0-4 10-15,2-1-11 16,6-6 0-16,6-6 2 16,1-4-16-16,8-3 5 15,4-3 9-15,2-26-3 16,0-5-15-16,-2-2 1 16,-4-4 7-16,-2 5 10 15,-3 8-12-15,-5-1 12 16,1 7 0-16,-1 5-1 0,-4 4 4 15,0 6-12 1,-2 6 5-16,-1 0-17 0,1 0 11 16,2 16-2-16,-5 12-1 15,3 6 8-15,-3 5-6 16,3-3 11-16,2-2 0 16,-2-8 3-16,1-6 8 15,1-10-6-15,1-6-2 16,3-4 11-16,5 0-10 15,-1-21 29-15,8-11-33 16,-3-7 7-16,5-7-1 16,0-4-6-16,2-1 0 15,0 5-1-15,5 8-4 0,-1 8 1 16,-4 13 4-16,-2 6 0 16,-4 11-17-16,-4 0 14 15,-1 6-7-15,-3 22 1 16,-4 7-22-16,-2 9 28 15,-9-3-3-15,0-2 6 16,0-8 9-16,-20-4-8 16,-3-8 15-16,0-7 4 15,-2-7-18-15,2-5 32 16,1 0-12-16,3-19-14 16,-2-6 27-16,7-1-33 15,3-2 16-15,7 5 16 0,2 11-22 16,0 5 26-16,2 7-22 15,0 0-14-15,0 0-2 16,0 0 0-16,0 0-5 16,0 7 3-16,0 15 3 15,0 4-6-15,0 5 5 16,4-1 0-16,3-2 3 16,1-5 3-16,4-2-6 15,3-5 0-15,3-8 7 16,7-7-7-16,11-1 0 15,3-1 0-15,9-21 17 16,0-10-9-16,1-7-8 16,3-5 0-16,-6-3-9 15,-5-1 1-15,-3-3 1 16,-9 7-11-16,-7 4 12 0,-4 10-10 16,-12 10 16-16,-4 5 0 15,-2 10 0-15,0-1-11 16,0 2 6-16,-6 4 5 15,-7 0-13-15,-8 0 13 16,1 0 0-16,-2 15 0 16,0 8 0-16,1 4-8 15,6 12 8-15,1 3 0 16,12 4-8-16,2-2 13 16,2-6-5-16,30-9 5 15,4-10-1-15,4-9 19 0,0-10-21 16,3 0 0-16,-1-15 13 15,-3-16-15-15,0-5-26 16,-3-4-26-16,-7 2-43 16,-3 6-53-16,-4 3-80 15,3 3-275-15</inkml:trace>
  <inkml:trace contextRef="#ctx0" brushRef="#br0" timeOffset="125322.25">5650 13549 210 0,'0'0'302'16,"0"0"-156"-16,0 0-56 15,0 0-10-15,0 0 10 16,0 0-60-16,-71 163 2 15,71-163-15-15,0 0 65 16,0-16 92-16,0-22-123 16,18-15-46-16,4-9-5 0,7-8 6 15,4-2-8-15,7 0 2 16,5 4-24 0,5 10 21-16,-4 14-13 0,-1 18 13 15,-3 19 1-15,-4 7-19 16,-7 19 20-16,-8 16 1 15,-13 11 0-15,-10 0-8 16,0 3 9-16,-29-5-1 16,-6-5 3-16,-3-8 8 15,0-7-10-15,3-7-1 16,4-10 6-16,4-7 13 16,4 0-9-16,5-4 15 0,3-16 9 15,3-2-29 1,6 0 19-16,4-1 1 0,-1 6-16 15,3 7 34-15,0 3-42 16,0 7 9-16,0 0-10 16,0 0-12-16,0 0 6 15,9 19 4-15,3 3 4 16,3 6 1-16,-1-2-3 16,1-3 0-16,1 0 0 15,-1-5 5-15,1-4-5 16,2-4 0-16,4-4 2 15,7-6-19-15,4 0 17 16,3-18-8-16,3-12 7 0,-4-10-38 16,-4-4 17-1,0-6 0-15,-6-3 6 0,-3 4 6 16,-4 4 10 0,-3 7 0-16,-3 8 0 0,-4 13 9 15,-1 8-9-15,-5 9 0 16,-2 0 6-16,0 0-15 15,0 21 2-15,0 5 7 16,0 6-2-16,0-1 7 16,0 6-5-16,-6-1 0 15,1 0 0-15,5-7-2 16,0-2 2-16,0-8 0 16,0-7 0-16,0-9 2 15,5-3-2-15,13 0 0 0,7-6 3 16,0-17 9-16,0-6-12 15,0-5-2-15,0-2 0 16,-3-1-32-16,0 6 20 16,-2 6 11-16,-5 7 3 15,-1 8-5-15,-7 8 5 16,1 2-11-16,0 0 7 16,-2 21-3-16,5 8 7 15,1 7 11-15,-4 3-4 16,1-3 14-16,-3-2-12 15,2-7-8-15,-2-8-1 16,1-5 13-16,-3-8-12 16,3-4-1-16,0-2 0 15,4 0 15-15,5-6-11 16,5-18-5-16,6-7 1 0,2-4-30 16,0-5 27-16,-4 2-15 15,-2-1 13-15,-6 7-9 16,-3 6 18-16,-3 11-4 15,-5 8 13-15,1 7-8 16,2 0-5-16,4 14 0 16,3 9 0-16,-3 5 30 15,1-3-29-15,-5-2 11 16,-1-8-11-16,-3-4 5 16,-3-7-1-16,0-4-5 0,-2 0 0 15,0 0 17 1,0 0-14-16,0-16 5 0,3-10-8 15,-1-5 2 1,-2 2-12-16,0-5 3 0,0 3 7 16,0 1-14-16,0 2 19 15,-12 6-5-15,0 8 0 16,0 9 3-16,-1 5-15 16,-2 0 9-16,-4 26 3 15,1 6-12-15,1 7 17 16,1 6-5-16,3 1 0 15,3 2 2-15,6-1 5 16,4-2-7-16,0-10 0 16,2-4 6-16,19-11-1 15,1-8-5-15,5-10 0 0,2-2 4 16,2-7 12-16,5-25-16 16,-3-11 0-16,0-11-4 15,-1-4-3-15,-6-9 0 16,-1-3-4-16,-5-4-1 15,-4 0 6-15,-3 4-1 16,-6 9 7-16,0 19-5 16,-1 14 16-16,-4 16-10 15,0 10 5-15,0 2-1 16,-2 0-10-16,0 26 0 16,0 10 5-16,0 13 11 15,0 9-6-15,0 7 1 0,0 6-2 16,0-6-2-16,7-4 11 15,-2-8-13-15,-3-9 0 16,-2-14 6-16,0-12 1 16,0-8-7-16,0-8 0 15,0-2 1-15,3 0 21 16,1 0-15-16,2-5-5 16,3-12-2-16,5-5-1 15,3-5 1-15,8 0-15 16,4-1 10-16,2 1-7 15,-2 8 12-15,-2 6 0 16,-2 11-5-16,-3 2 7 16,-2 4-4-16,0 21 2 15,-2 3 0-15,-1 4 11 16,2-2-7-16,-2-6-2 0,-1-6 19 16,-1-9-19-16,-1-6 21 15,-1-3 8-15,1 0-17 16,1 0 14-16,3-16-28 15,0-8 0-15,2-7-4 16,3-3-29-16,-4 0-7 16,3-2-19-16,3 0-79 15,4-3-280-15</inkml:trace>
  <inkml:trace contextRef="#ctx0" brushRef="#br0" timeOffset="126218.76">8669 12912 174 0,'0'0'216'0,"0"0"-104"15,0 0-79-15,0 0 11 16,0 0 62-16,0 0-29 16,0 84-28-16,0-54-26 15,0-4 8-15,0-3-29 0,0-4 2 16,-3-9-2-16,1-4 7 15,2-6 0-15,-2 0 22 16,-1 0 48-16,-1-6 42 16,2-16-85-16,-2-10-24 15,4-1-7-15,-2-2 2 16,-3 3-7-16,-2 5 0 16,-2 9 4-16,-2 6 2 15,-3 9-2-15,-3 3-3 16,-1 0-1-16,-7 14 8 15,2 21-8-15,-2 16 6 16,2 9-4-16,1 6 18 16,7 0-15-16,1-9-5 15,7-16 0-15,5-14 7 16,2-13-7-16,0-10 0 0,0-4 5 16,7 0 30-16,9-20-29 15,3-14-2-15,10-8-4 16,0-7-30-16,2-1 12 15,3 2-31-15,-2 6 5 16,-6 11 40-16,-2 10-1 16,-3 11 4-16,-4 8-3 15,-1 2 8-15,2 6 4 16,0 18 11-16,2 8 0 16,-1 0 26-16,2-1-30 0,-1-2 1 15,-3-7 10 1,-5-6-24-16,-1-8 25 0,3-8-13 15,1 0 0-15,12-5 22 16,4-26-30-16,9-11-12 16,3-8 6-16,1-6-69 15,1 5-43-15,1 3-183 16,-1 1-333-16</inkml:trace>
  <inkml:trace contextRef="#ctx0" brushRef="#br0" timeOffset="126808.6">9670 12865 519 0,'0'0'167'0,"0"0"-67"0,0 0-81 16,0 0-16-16,0 0 10 15,0 0-10-15,196-192-3 16,-176 146 8-16,-9-2 12 16,-7 4 44-16,-4-1-14 15,0 8-10-15,0 5 8 16,0 9-22-16,0 8 4 16,0 4-4-16,0 7-13 15,0 4 44-15,-2 0-54 16,-2 0 0-16,-9 4-5 15,-1 19 12-15,1 8-10 16,-1 14 7-16,3 9-5 16,5 14 32-16,-4 7-28 15,6 12 8-15,0 12 24 16,-1 11-33-16,-1 6 7 0,-2-3-5 16,2-11 0-16,-1-16 0 15,5-14-7-15,2-17 0 16,0-17-2-16,0-15 2 15,0-17-16-15,0-6-38 16,0-6-61-16,0-29 0 16,0-16-362-16</inkml:trace>
  <inkml:trace contextRef="#ctx0" brushRef="#br0" timeOffset="128076.98">9692 12950 617 0,'0'0'269'15,"0"0"-173"-15,0 0-32 16,0 0-27-16,0 0-36 16,0 0 9-16,192-34 1 15,-135 26-3-15,-1-4-8 16,-11-6 0-16,-5-2 3 16,-9-3 30-16,-4-1-21 15,-5 0-12-15,-4 0 8 16,-4 0-8-16,-8 0-6 15,-2 0-30-15,-4 1-2 16,0 4 33-16,0 1-16 16,-13 4 21-16,0 6 1 15,0 4 13-15,-3 4-11 0,0 0 16 16,2 0-7-16,2 17 27 16,1 12-20-16,1 7 2 15,4 3 29-15,6 5-35 16,0-3 13-16,0-1-2 15,10-3-25-15,9-9 24 16,5-7-25-16,3-7 0 16,4-11 11-16,5-3-8 15,4 0-3-15,7-20 0 16,-1-9-32-16,2-4 20 16,-6-2-63-16,-7-3-2 15,-6 6 67-15,-9 3-2 0,-3 6 12 16,-9 8 11-16,1 6 12 15,-5 3 32-15,4 6-37 16,-2 0-6-16,0 0-12 16,3 8 12-16,-2 13-12 15,-2-2 3-15,-3 1 3 16,-2-3 6-16,0-3-12 16,0-7 0-16,0-2-1 15,0-4 8-15,0-1-7 16,0 0 2-16,0 0-1 15,0 0 24-15,0 0-25 16,0-16 5-16,-2-6-5 16,-8 1 1-16,2 0-1 15,-1 4 0-15,-3 2 1 16,4 5-1-16,-1 8 0 0,-3 2 0 16,4 0-1-16,-3 12-3 15,-3 17 4-15,3 6 6 16,0 5-5-16,2 3 23 15,4-3-22-15,5-7 6 16,0-6-4-16,0-13 2 16,0-4-6-16,0-8 0 15,5-2 4-15,6 0 14 16,5-12-15-16,4-12 0 16,3-2-3-16,0-3-7 0,4 5-4 15,-2 4 3 1,0 2 6-16,-5 2-6 0,-3 4 8 15,-1 7 0 1,-1 3 7-16,-1 2 3 0,4 0-5 16,0 0-5-16,1 11 6 15,2 4 0-15,-1-4-2 16,-3-2-4-16,4-6 0 16,-1-3 12-16,2 0-11 15,0-3-1-15,3-17 2 16,-3-9 2-16,-2-5-4 15,-4-6 0-15,-3-4-4 16,-9 0-10-16,-2 0 12 16,-2-4-3-16,0 2 5 15,0 1 0-15,-4 9 3 0,2 10-3 16,-2 10 0-16,4 9 5 16,0 4-11-16,-3 3 6 15,3 0 0-15,-2 0-5 16,0 0 5-16,0 0-1 15,-7 0-1-15,0 17 1 16,-6 8-4-16,-1 8 7 16,3 8-2-16,-1 8 15 15,3 2-9-15,7 4 0 16,4-3 2-16,0-2-5 16,0-10 5-16,15-8-8 15,5-10 2-15,3-12 1 0,6-7 7 16,8-3-8-16,5-10-2 15,5-19 0-15,0-7-7 16,-4-6-52-16,-10-1-18 16,-10-2-100-16,-15 5-160 15,-8 1-311-15</inkml:trace>
  <inkml:trace contextRef="#ctx0" brushRef="#br0" timeOffset="129398.4">10965 12601 531 0,'0'0'303'0,"0"0"-217"15,0 0-26-15,0 0 56 16,0 0-93-16,0 0-13 0,142-53-10 16,-110 35-18-16,-8 1-13 15,-9 3-19-15,-5 2 1 16,-3 1-65-16,-5 6-37 15,-2 2-76-15,0 3-84 16,0 0 133-16,-5 0 178 16,-11 12 35-16,1 5 134 15,-1-1 90-15,-1 1-60 16,3 3-37-16,3 5-26 16,9 1-54-16,2 4-11 0,0 2-28 15,9-2 16 1,9-4-32-16,-1-6-19 0,1-8 26 15,-3-2-22-15,-1-8-2 16,1-2 21-16,6 0-30 16,4-5 14-16,4-20-15 15,0-3-1-15,0-9-2 16,-6-2-28-16,0 1-2 16,-3-1 22-16,-7 8-10 15,1 4 19-15,-5 5 2 16,-3 10 0-16,-4 7 28 15,1 3-17-15,-3 2-4 16,0 0-7-16,0 5-8 16,0 13 7-16,0 7 1 15,-3 0 0-15,-3 4 9 0,4-1-6 16,2-1 3-16,0 2 12 16,0-3-11-16,0-2-3 15,8-10-4-15,-1-5 0 16,0-7 4-16,-2-2 4 15,3 0-8-15,6-17 6 16,-1-7-6-16,8-8-3 16,-2-4-14-16,6 4 5 15,-3 2 7-15,3 5-2 16,-6 11 7-16,0 7-3 16,-4 7 5-16,-1 0-7 15,-1 7 5-15,-2 15 0 0,0 7 17 16,0-1-15-16,3-1 10 15,1-3 20-15,3-3-32 16,3-5 19-16,-2-7-14 16,4-6-4-16,-3-3 21 15,-3 0-22-15,-1-3 0 16,-5-16 1-16,-2-5 6 16,0-4-14-16,-2-2 5 15,-3-4-21-15,3 0 22 16,-5-1-32-16,0 5 24 15,-2 6-2-15,0 6 15 16,0 11-4-16,0 2 0 16,0 5 1-16,-4 0-1 0,-5 0 0 15,2 0 0 1,7 3-5-16,0 4-12 0,0 3 2 16,9 4 6-16,9 3 9 15,0-2-2-15,-2 6 2 16,-3 1 0-16,-2-1-4 15,-2 5 9-15,0-1-5 16,-3-2 0-16,2 0 0 16,0-1 10-16,3-4-8 15,1 3 9-15,1-4-6 16,-3 0 5-16,2-5-7 16,3-3-2-16,1-5 1 0,9-4 27 15,4 0-25 1,7 0 5-16,1-18-9 0,3-3 2 15,-1 1-8-15,-6-6-2 16,-4-3-3-16,-7 0 5 16,-2 2-7-16,-4-1 10 15,-5 2 0-15,-5 0-17 16,-1-1 8-16,-3 6-22 16,-2 4-7-16,0 7 34 15,0 5-6-15,-4 5 13 16,-12 0-2-16,-2 0-13 15,3 7 15-15,3 11 4 16,4 5 14-16,6 5 40 16,2 9-32-16,0 5 2 15,8 3 7-15,15-7-32 0,1-10 20 16,5-12-14-16,7-12-8 16,2-4 19-16,7-18-20 15,-3-22-17-15,-5-8-43 16,-5-6-139-16,-14-5-190 15</inkml:trace>
  <inkml:trace contextRef="#ctx0" brushRef="#br0" timeOffset="131083.29">13704 12266 268 0,'0'0'241'0,"0"0"-80"16,0 0-70-16,0 0-61 16,0 0 25-16,0 0-55 15,0 0 0-15,14 14-20 16,-14 8 42-16,0 6-12 15,0 0 44-15,0 2-28 16,-7-6 30-16,-2-6-56 16,2-5 3-16,5-6 3 15,0-4 5-15,2-3-11 16,0 0 14-16,0 0 5 0,0-19 81 16,0-11-100-16,0-3 0 15,0-6-12-15,0 3 17 16,0 4-5-16,0 3 0 15,-2 10 4-15,-3 7 9 16,-1 8-13-16,-4 4 1 16,-5 4-1-16,-3 24 2 15,-4 10-2-15,2 6 0 16,2 2 6-16,3 0-12 16,3-4 6-16,3-7 0 0,5-12-10 15,0-8 17 1,4-10-7-16,0-2 0 0,0-3 7 15,0 0 11-15,13-3-18 16,18-17 0-16,10-6-3 16,-4 1-5-16,-3-1 8 15,-5 7 0-15,-7 9 4 16,-5 8-7-16,0 2 3 16,0 0 0-16,3 11 10 15,-3 10 7-15,4 6-14 16,-5-1-3-16,-1-5 11 15,-3-4 0-15,-1-8-11 16,-1-4 0-16,4-5 32 0,6 0-32 16,4-13 53-1,5-8-53-15,0-9 14 0,-2 0-13 16,-4-7-1-16,-6 1-2 16,1-4-8-16,0-2-28 15,-2-2 31-15,-3 6-7 16,-2 10 14-16,-8 12-3 15,-3 10 3-15,0 6 0 16,0 0-6-16,0 1-20 16,0 21 26-16,0 9 0 15,0 1 2-15,0 4-5 16,0-4 12-16,15 0-9 16,1-4 29-16,-5-1-18 15,-11-4 8-15,0 0-5 0,-9-4-12 16,-24 4 36-16,-1-7-31 15,5-7-7-15,11-2 0 16,14-7-10-16,4 0 10 16,8-14-23-16,29-15-188 15,13-7-74-15,17-3-284 16</inkml:trace>
  <inkml:trace contextRef="#ctx0" brushRef="#br0" timeOffset="131647.41">15276 12172 484 0,'0'0'116'0,"0"0"-64"0,0 0-51 16,0 0 32-16,0 0-33 15,0 0 0-15,-38 0 58 16,34 0 14-16,-3 0 59 15,-2 0-1-15,0-9-126 16,-4-4 28-16,-1-4-3 16,1 3-27-16,-1-1 15 15,1 0-8-15,-1 4-9 16,1-1 0-16,-3 3 9 16,1 7-9-16,-3 2 0 15,-1 0 3-15,-2 14-2 16,-3 18 1-16,1 10-2 0,1 4 0 15,6 7 14 1,6-2-14-16,1-7 0 0,4-9 4 16,5-10-3-16,-3-12 1 15,3-7-2-15,0-6 2 16,0 0 15-16,0-10-11 16,21-16-6-16,6-6-27 15,0 0 19-15,6-2-49 16,-2 6 6-16,2 4 41 15,-4 8-5-15,-4 8 11 16,-3 8 4-16,-2 2 0 16,1 25 44-16,1 11-12 15,0 1 22-15,2 0-1 0,-1-12-46 16,2-7 11-16,2-12-18 16,6-8 1-16,7 0-10 15,2-21-8-15,1-13-83 16,-4-3-128-16,9-10-376 15</inkml:trace>
  <inkml:trace contextRef="#ctx0" brushRef="#br0" timeOffset="133121.81">16406 12256 502 0,'0'0'117'15,"0"0"9"1,0 0-76-16,0 0-46 0,0 0 14 16,0 0-10-16,161-215-8 15,-140 159 0-15,-2-4 10 16,-9 0-3-16,0-3-2 15,-6 5 13-15,-4 4 42 16,0 2-54-16,0 6 20 16,0 4-22-16,-2 9 9 15,-4 6 1-15,4 13-9 16,-2 9 4-16,4 2 40 16,0 3-35-16,0 0-14 0,0 0 0 15,-4 6 7-15,0 17 3 16,-5 3 16-16,3 11 1 15,-4 4 37-15,1 5-59 16,3 5 23-16,-6 7-1 16,4 5-26-16,-3 3 45 15,4 2-43-15,2-4-2 16,5-6 39-16,0-14-23 16,8-12-17-16,13-10 0 15,4-9 12-15,2-10 1 16,6-3-13-16,7 0 0 15,9-21-12-15,7-11-2 16,4-7-7-16,5-4-30 0,-7-1-50 16,-7-1 45-1,-9 7-1-15,-10 6 41 0,-10 9-8 16,-7 11 43-16,-7 9-19 16,-4 3 36-16,-4 0-30 15,2 0 8-15,2 0-14 16,1 0 0-16,-3 8 29 15,-2-1-19-15,0 0 4 16,0-1 3-16,0-4-14 16,0 0 21-16,0-2-24 15,0 0 0-15,0 0 6 16,0 0 12-16,0 0-18 16,0 0 21-16,0 0-20 15,0-14 20-15,-9-1-21 0,1-2 0 16,-2 0-10-16,1 3 10 15,5 7 0-15,0 0 0 16,4 6 4-16,-2 1-14 16,-4 0 10-16,0 14-1 15,-5 15-20-15,-3 12 25 16,3 1-4-16,5 0 1 16,4-2 12-16,2-8 2 15,0-5-15-15,0-13 0 16,0-7-1-16,0-5 6 15,0-2-5-15,6-7 0 16,15-22 4-16,6-7-24 16,4-6-2-16,-2 4 7 0,2 4 7 15,-5 10-11 1,-2 10 14-16,-1 11 5 0,-5 3 0 16,2 0-13-16,0 12 14 15,-3 14-1-15,-1 9 5 16,3 1 12-16,-4-4-8 15,1-6 2-15,-5-10-9 16,-3-5 28-16,-6-10-23 16,1-1 7-16,2 0 33 15,4-12-39-15,3-14 6 16,0-2-14-16,1-6 1 16,1 0-24-16,1-4 5 0,3 2-25 15,0 1 16 1,-2 6-10-16,-5 7 34 0,-5 8 3 15,-2 6 0 1,-4 8 20-16,0 0-20 0,0 0 0 16,-6 15 0-16,-3 7 0 15,9 4-2-15,0 3 2 16,9 0 0-16,20-2 18 16,9-1-15-16,2 0 24 15,-2-1 13-15,-9-6-38 16,-11-3 30-16,-13-4-32 15,-5 0 7-15,-8-1 14 16,-27 1-17-16,-10-1 8 16,-6-2-12-16,2-4 18 15,4-5-24-15,10 0 6 0,10 0-27 16,7-7 20-16,16-16-58 16,2-5-36-16,14-4-138 15,25-6-398-15</inkml:trace>
  <inkml:trace contextRef="#ctx0" brushRef="#br0" timeOffset="133499.97">17964 11490 623 0,'0'0'215'16,"0"0"-56"-16,0 0-22 15,0 0-115-15,0 0 17 0,0 0-38 16,-8-14 7-1,21 48 42-15,2 11-47 0,-3 8 22 16,-6 7-7-16,-4 2 2 16,-2 2-17-16,0-3-3 15,0-5 0-15,0-10-4 16,0-12 6-16,0-10-4 16,-10-16 0-16,-11-8-61 15,-4-1 50-15,-8-25-16 16,-2-11 13-16,-1-4-6 15,9 2 38-15,11-1-16 16,16 2 52-16,2 4-38 16,37 4 38-16,15 7-48 0,6 7-1 15,2 8 6 1,1 7-4-16,-5 1-8 0,-12 0 3 16,-15 5-111-16,-20 11-127 15,-11-1-410-15</inkml:trace>
  <inkml:trace contextRef="#ctx0" brushRef="#br0" timeOffset="136648.34">18711 11962 586 0,'0'0'210'0,"0"0"-57"0,0 0-31 15,0 0-108-15,0 0 44 16,0 0-30-16,0 0-19 16,118-169 18-16,-100 123-17 15,-7-7-10-15,1 1 7 16,-10 6 1-16,-2 8 15 16,0 9-6-16,0 10 2 15,0 9 21-15,0 7-38 16,-2 3 2-16,-14 0-4 15,-3 17-7-15,-4 12-2 16,-2 8 9-16,9-3 0 16,7-4-8-16,5-6 8 0,4-6-15 15,0-8 3 1,9-8-16-16,11-2 26 0,2 0 2 16,8-14 0-16,-1-11 4 15,-4 1-4-15,-4 4 0 16,-7 6 0-16,-8 11 6 15,-6 3-2-15,2 0-4 16,1 0-3-16,-3 12-8 16,4 13 22-16,-2 7-5 15,0 1-2-15,2 0 7 16,1-5-3-16,4-6-8 16,2-7 0-16,0-4 6 15,3-6 8-15,4-5-14 16,6 0 40-16,7-2-35 0,0-17 15 15,6-7-20 1,-2-6 0-16,-6 0-5 0,-2 0 9 16,-10-3-4-16,-3 0 0 15,-3 0 1-15,-4-1-10 16,-1 3 9-16,-4 1 0 16,1 9-5-16,-3 4 17 15,0 12-20-15,0 5 8 16,0 2-12-16,0 0 3 15,0 0-15-15,-7 9 24 16,-10 18-18-16,-4 5 23 16,4 8-5-16,3 4 0 15,8 4 1-15,6 0-2 0,0-2 1 16,8-6 0-16,19-8-9 16,6-7 20-16,-1-11-11 15,-3-10 2-15,-5-4-1 16,1 0 28-16,-3-18-29 15,-2-4 0-15,0 2 5 16,-5-3 6-16,4 5-15 16,-4 3 4-16,-1 2 0 15,-4 5-3-15,-1 6 3 16,-1 2-3-16,0 0-9 16,-1 10 2-16,-1 8 10 15,-1 0 0-15,-5 3 0 16,0-1-2-16,0-2 2 0,-13 0 0 15,-12 0-7-15,-4-3 20 16,0 0-13-16,5-7 0 16,8-2 1-16,9-3 16 15,7-3-14-15,0 0 12 16,0-5 33-16,21-16-47 16,8-11 4-16,4 3-5 15,5-2 0-15,0 6-2 16,-1 1 2-16,0 1 0 15,-2 5-5-15,-2 2 12 16,-6 1-8-16,-5-3 1 16,-4 4 0-16,-7 2-4 15,-1 1 4-15,-8 1 0 0,0 4-3 16,-2 2 14-16,0 1-19 16,0 3 8-16,0 0 0 15,0 0-17-15,0 0 10 16,0 14 7-16,0 11-14 15,0 3 24-15,0 2-13 16,0-2 3-16,2-1 0 16,13-8-8-16,3-6 8 15,3-9 0-15,-2-4 3 16,4 0 5-16,1-25 5 16,-3-3-13-16,-8-3 3 15,-7-6-1-15,-6-1-2 16,0-3 0-16,-4 2-7 0,-9 6 7 15,-1 4-2-15,3 10 2 16,2 8 0-16,0 9 1 16,-2 2-1-16,-1 0 0 15,0 22-6-15,1 4-1 16,3 4 3-16,8 0 4 16,0 0 0-16,0-2-5 15,14-6 5-15,3-7 0 16,6-7-5-16,-3-8 10 15,5 0 0-15,-1 0 6 16,1-15-10-16,-1-9 17 0,-1-6-15 16,-6-2-3-1,-3 0 0-15,-3-6-11 0,-3 2 11 16,0 0-11-16,-2 8 11 16,-6 11-16-16,0 9 19 15,0 6-3-15,0 2 0 16,0 0-24-16,-6 12 17 15,-17 18 6-15,-4 6 1 16,5-1-2-16,9 1 2 16,13-4 0-16,0-2 0 15,27-2-38-15,13-1 32 16,3-8-22-16,-4-3-14 16,-10-4 34-16,-9-4-44 15,-4-2 41-15,-10-2 3 0,-3 2-6 16,-1 5 14-1,2 0-5-15,1 3 5 0,0 2 23 16,1-3-20-16,7-8 1 16,7-5 9-16,5 0-9 15,6-12 26-15,-2-16-23 16,-2-8-3-16,-4-4 28 16,-6-5-29-16,-3-1 9 15,-8-1 1-15,-1-3 0 16,-5 0-2-16,0 4-11 15,0 8 4-15,0 9 0 16,0 15-1-16,0 5-3 16,0 9 2-16,0 0 11 0,0 0-23 15,0 0 10 1,0 0-6-16,0 20-9 0,0 9 30 16,0 14-15-16,0 3 7 15,0 3 6-15,0 2-1 16,0-7-4-16,-2-11-6 15,-7-6 42-15,-1-11-41 16,4-8 15-16,4-6 3 16,2-2-14-16,0 0 31 15,0-2-12-15,8-26-6 16,24-12-17-16,8-10-3 16,9-1-11-16,5 4-15 0,-5 11-46 15,-5 15 44 1,-6 21-77-16,-9 2-180 0,-11 28-329 15</inkml:trace>
  <inkml:trace contextRef="#ctx0" brushRef="#br0" timeOffset="137450.84">19028 12258 73 0,'0'0'197'0,"0"0"51"16,0 0-44-16,0 0-17 15,0 0-8-15,0 0-63 16,0 0-39-16,-5-8-25 15,103-2-49-15,45-2 9 16,40-2-12-16,33 0 0 16,21 0-12-16,8 0-5 15,-12 0-15-15,-32-3-14 16,-45-1 19-16,-58 3 12 16,-47 3 30-16,-32 8-2 15,-17 4 103-15,-2 0-75 0,0 0 12 16,0 0-49-16,0 0 13 15,0 0-28-15,0 0 11 16,0 1-61-16,0 7-10 16,0 3-181-16,0-4 8 15,2-7-414-15</inkml:trace>
  <inkml:trace contextRef="#ctx0" brushRef="#br0" timeOffset="156477.18">9003 2002 13 0,'0'0'56'0,"0"0"29"15,0 0-23-15,0 0-6 16,0 0 6-16,0 0-12 15,0 0 8-15,0 0-25 16,0 0-10-16,0 0 25 16,0 0-29-16,0 0 18 15,0 0-3-15,-7 0-27 16,-8-5 5-16,-3-1-12 16,0 3 0-16,-4 0 8 15,-3-1-1-15,0-1-5 0,4 5 0 16,-2-5 6-1,3 5 12-15,7-2-13 0,1 0 2 16,8 2 35-16,2 0-35 16,2 0 31-16,0 0-18 15,0 0-22-15,0 0 23 16,0 0-23-16,-2 0 0 16,-3 0-9-16,-3 0 14 15,-4 0-5-15,1 0 0 16,0 0 7-16,0 0-8 15,4 0 1-15,-2 0 0 16,2 0 0-16,3 0 4 16,2 0-4-16,2 0 0 15,0 0 6-15,0 0 2 0,0 0-8 16,0 0 2 0,0 0 11-16,0 0-9 0,0 0-6 15,0 0 2-15,0 14 0 16,0 4 17-16,0 2-17 15,0 4 0-15,0 2 1 16,0 6 2-16,0 2-3 16,0 0 0-16,0 0 6 15,0 1 1-15,2-3-7 16,0 0 0-16,3-3-3 16,-3 3 13-16,3-3-10 15,-1-3 0-15,2 2 4 16,-1 2 3-16,1 0-7 0,2 1 0 15,-6 1 5 1,2-2 10-16,-2 2-15 0,0-4 0 16,-2 0 7-1,0 0-5-15,3 0-2 0,-3 2 0 16,0 0-3-16,0 2 10 16,0 1-7-16,2-1 0 15,0 3 5-15,2 2 2 16,1-2-6-16,0 0-1 15,-3-1 6-15,0-4 3 16,0-2-9-16,-2 0 0 16,0 2 7-16,0-2 6 0,0 4-11 15,0 0-2 1,0 0 5-16,0 2 8 0,0 0-13 16,0 0 0-16,0 1 5 15,0-5 4-15,0 1-9 16,0 1 0-16,0 2-1 15,2-5 12-15,3-3-11 16,-3-2 0-16,2-6 2 16,2-4 6-16,-4-6-4 15,0-4-4-15,-2-1 9 16,2-3 3-16,-2 0-7 16,0 0 6-16,0 0-10 15,0 0 29-15,0 0-24 0,0 2-6 16,0-2 4-16,0 0 15 15,4 0-19-15,7 0 3 16,7 0 0-16,7 0 23 16,6 0-22-16,5-2-4 15,-3-6 0-15,3 1 6 16,1 0-6-16,2-1 0 16,3-1 3-16,-2-1-5 15,-2 3 3-15,-7 2-1 16,-7 1 0-16,-6 2-4 15,-7 2 4-15,-3 0 0 16,-2 0 4-16,-2 0-10 16,1 0 6-16,-1 0 0 15,2 0-5-15,2 0 7 0,-4 0-2 16,1 0 0 0,-1 0 3-16,2 0 6 0,0 0-7 15,-4 0-2-15,-2 0 0 16,0 0 19-16,2-4-19 15,-2-7 0-15,4-6 10 16,-2-5 0-16,1-12-10 16,-1-12 0-16,-2-12 0 15,0-10 13-15,0-6-13 16,0-5 0-16,0 1 1 16,0-1-4-16,0 7 4 15,-5 5-1-15,1 10 0 16,0 11 4-16,-4 10-4 0,2 6 0 15,-1 2 0 1,1 1-5-16,-2 1 7 0,4 1-2 16,0 1 0-16,0-2 6 15,-1-3-8-15,1 5 2 16,2-2 0-16,-3 6-4 16,2 2 5-16,1 4-1 15,-2 4 0-15,2 1 6 16,0-2-9-16,-1 2 3 15,1 2 0-15,-2 0-5 16,2-2 7-16,-3-1-2 16,3-3 0-16,-1 4 7 0,3-1-9 15,-2 0 2-15,2 1 0 16,0-2-3-16,0 1 7 16,0-1-4-16,0-1 0 15,0 3 9-15,0-1-15 16,0 0 6-16,0 2 0 15,0-1-5-15,0 2 8 16,0 0-3-16,0 2 0 16,0 1 10-16,0 0-18 15,0 0 8-15,0 0 0 16,0 0-8-16,0-3 11 16,0 0-3-16,0-2 0 15,0-1 9-15,0 1-14 16,0-2 5-16,0-1 0 0,-6-4-12 15,-1 1 13-15,1-5-1 16,-6-3 0-16,1 0 7 16,-2 2-29-16,-5-1 20 15,-9 7-62-15,-19 15-30 16,-26 0-157-16,-13 17-196 16</inkml:trace>
  <inkml:trace contextRef="#ctx0" brushRef="#br0" timeOffset="157508.67">8796 4100 42 0,'0'0'77'0,"0"0"-1"16,0 0 8-16,0 0 11 16,0 0-35-16,0 0 13 15,0 0-7-15,0 0-17 16,0 0 25-16,0 0-30 16,0 0 8-16,0 0 8 15,0 0-40-15,0 0 34 16,0 0-13-16,0 0-31 15,0 0 37-15,0 0-47 16,0 0 0-16,0 3 0 16,0 7-28-16,0 4 28 15,0 5 0-15,0-1 4 0,4 0-2 16,-2-5-2 0,1-8 0-16,-1 0-1 0,-2-3 13 15,2-2-12-15,4 0 26 16,6 0 5-16,8-12 54 15,14-15-80-15,8-9-4 16,9-4-2-16,2-6 10 16,1 2-9-16,-7 4 0 15,-11 8 1-15,-9 8-5 16,-12 7 4-16,-9 10-6 16,-3 3-3-16,-3 4-57 15,0 0-52-15,-3 2-197 16,-16 16-43-16</inkml:trace>
  <inkml:trace contextRef="#ctx0" brushRef="#br0" timeOffset="157969.94">8767 4417 163 0,'0'0'110'0,"0"0"-109"0,0 0 17 15,0 0 1-15,0 0 33 16,0 0 1-16,0 3-35 16,0-2 35-16,0 3 9 15,0 1-12-15,0 4 40 16,0 3-50-16,0 4 8 15,0 5-17-15,2 2-28 16,2 4 22-16,3-3-19 16,-1-2-1-16,4-5 18 15,-1-5-20-15,1-5 19 16,4-7 32-16,1 0-24 16,8-2 38-16,4-23-32 15,8-8-32-15,1-7 37 16,-1 0-35-16,2 1 11 15,-8 5-16-15,-5 8 19 0,-4 6-28 16,-9 6 8-16,-2 9 0 16,-7 0-16-16,1 5-86 15,-3 0-81-15,0 17-149 16,0 4 23-16</inkml:trace>
  <inkml:trace contextRef="#ctx0" brushRef="#br0" timeOffset="158418.41">8784 4959 313 0,'0'0'115'0,"0"0"-44"16,0 0-48-16,0 0 1 15,0 0-16-15,0 0 26 16,8 12 27-16,0 0-33 16,3-2-2-16,-1 2 43 15,-2 3-42-15,1-4 2 16,-3 4-4-16,4-6-23 0,1-1 32 15,0-2-31-15,7-4 11 16,7-2 60-16,6-5-48 16,6-27 7-1,5-5-19-15,1-5-9 0,-3-2 18 16,-2 0-21-16,-2 5-2 16,-5 6 9-16,-7 8-4 15,-8 9-10-15,-7 8 3 16,-9 8-85-16,0 0-35 15,0 12-246-15,-13 14 211 16,-10 6-79-16</inkml:trace>
  <inkml:trace contextRef="#ctx0" brushRef="#br0" timeOffset="158797.2">8844 5476 209 0,'0'0'106'16,"0"0"-13"-16,0 0-30 16,0 0-59-16,0 0 8 15,0 0 22-15,-2 49-2 16,2-32 37-16,0 0-21 0,0-3-25 15,0-3 38-15,8 1-41 16,3-4 41-16,1-4 0 16,2-2-11-16,6-2 34 15,2 0-36-15,3-14-17 16,4-6-1-16,-2-4-17 16,0 0-10-16,-2 0-3 15,-6 2 11-15,-1 2-14 16,-7 2 3-16,-2 4-23 15,-2 5-58-15,-3 6-52 16,-4 3-60-16,0 0-174 16</inkml:trace>
  <inkml:trace contextRef="#ctx0" brushRef="#br0" timeOffset="159161.99">8792 5900 4 0,'0'0'271'0,"0"0"-181"16,0 0-53-16,0 0 41 16,0 0 0-16,0 0-8 15,-8 41-5-15,22-33-29 16,1-2 29-16,3 0 34 15,1-4-22-15,4-2 13 16,4 0-16-16,9-5-28 0,5-19 18 16,1-5-56-16,-3-1 3 15,-7 4-11-15,-10 5 11 16,-8 6-17-16,-8 3 6 16,-3 2-23-16,-3 1 22 15,0 4-63-15,0 3-48 16,0 2-15-16,0 0-100 15,-5 0-42-15,-9 12-103 16</inkml:trace>
  <inkml:trace contextRef="#ctx0" brushRef="#br0" timeOffset="159532.78">8794 6252 92 0,'0'0'169'16,"0"0"-104"-16,0 0 22 15,0 0-11-15,0 0 1 16,0 0-13-16,-14 67-22 16,14-58 50-16,0 1-54 15,0-3 38-15,6 1 12 16,8-3-35-16,-1 2 24 15,5 0-46-15,3-2-19 0,-2-3 45 16,6-2-46-16,4 0 19 16,4-14-17-16,5-10 2 15,1-7-12-15,-2-4-3 16,-3 2 0-16,-8 5 0 16,-10 8 0-16,-7 4-4 15,-7 9-8-15,-2 2-59 16,0 1 2-16,0 4-91 15,-2 0-101-15,-14 4-75 16</inkml:trace>
  <inkml:trace contextRef="#ctx0" brushRef="#br0" timeOffset="159908.29">8809 6711 75 0,'0'0'158'0,"0"0"-96"16,0 0 37-16,0 0-39 16,0 0-2-16,0 0-22 15,0 73-33-15,0-50 34 16,0 2-20-16,2-5 4 0,6-2 34 15,-2-6-38 1,3-2 31-16,1-7 21 0,4-3-22 16,4 0 33-16,4 0-45 15,9-25 8-15,5-11 5 16,7-10-45-16,1-7 4 16,-3 3-7-16,-6 6 4 15,-6 12-5-15,-9 10 1 16,-4 8-12-16,-3 6-29 15,-2-2-151-15,0 1-222 16</inkml:trace>
  <inkml:trace contextRef="#ctx0" brushRef="#br0" timeOffset="168189.36">1225 15605 29 0,'0'-18'355'0,"0"1"-183"16,0 8-14-1,0 0-10-15,0 2-64 0,2 5-5 16,-2-1-15-16,0 3-56 15,3 0 20-15,-3 0-28 16,0 0 0-16,0 0-12 16,0 0 10-16,0 0 0 15,3 3 1-15,-1 11 1 16,2-5 2-16,0 5-2 16,1-1 0-16,-3-1-1 15,2-2 7-15,0-6-6 16,0-3 0-16,-2-1 6 15,-2 0 7-15,0 0-13 0,0 0 0 16,0 0 33-16,0 0-30 16,4-1 28-16,0-15-25 15,1 0 8-15,-3 4-9 16,-2-1-5-16,0 8 0 16,0 0-13-16,0 0 12 15,0 5-1-15,0 0-4 16,0 0-16-16,0 0 14 15,0 0-5-15,-7 0 13 16,-3 5-1-16,-4 13 5 16,3 0-4-16,-3 9 0 15,3-4 5-15,3 4 20 0,2 3-16 16,6-8 4 0,0-4 33-16,0 0-46 0,0-10 18 15,12-2-6-15,3-3-12 16,3-3 49-16,1 0-49 15,0 0 2-15,1 0-6 16,-4-3-11-16,-5-6-57 16,-6 9-164-16,-5-5-324 15</inkml:trace>
  <inkml:trace contextRef="#ctx0" brushRef="#br0" timeOffset="168925.96">1368 15480 320 0,'0'0'117'0,"0"0"-22"15,0 0 33-15,0 0-17 16,0 0-24-16,0 0 3 15,18-80-77-15,-15 72 32 16,-3 8-1-16,0 0-17 16,0 0 8-16,0 0-35 15,0 0-19-15,0 0 18 16,0 0-13-16,0 0 14 16,0 0 0-16,0 0 3 15,-3 0 26-15,-6 0-14 16,-4 0-12-16,-3 0-2 15,1 0 8-15,-4 0-9 0,0 8 0 16,-4 1 10-16,1 11 3 16,-5 5-6-16,-2 8-2 15,2 4 18-15,1 9-17 16,2 3 12-16,1 1-3 16,10 4-10-16,3-2 34 15,10 2-39-15,0-9 0 16,21-6 4-16,16-7 5 15,11-14-9-15,12-13 18 16,13-5-18-16,8-27 41 16,-4-19-39-16,-7-12 3 15,-17-4-5-15,-22-4-7 0,-22 2 4 16,-9 7-2 0,-16 7 5-16,-26 6-16 0,-7 12 16 15,-9 11 0-15,-2 6-10 16,7 13 16-16,10 2-6 15,21 0 0-15,19 0-49 16,11 8-153-16,61-4-454 16</inkml:trace>
  <inkml:trace contextRef="#ctx0" brushRef="#br0" timeOffset="170052.05">3366 15200 487 0,'0'0'114'15,"0"0"-41"-15,0 0 41 16,0 0-46-16,0 0-5 15,0 0 34-15,-43 0-53 0,50 0 1 16,18 0 37 0,10 0-14-16,16 0 6 0,5-6-64 15,4-1-4-15,-2 2 4 16,-4-2-5-16,-8 0-5 16,-13 2 0-16,-8 1-23 15,-11 0 12-15,-12 4-46 16,-2 0-57-16,-4 0-21 15,-25 4-22-15,-10 10 86 16,-5 3-54-16,0 1-25 0,-3 0 83 16,-3 0 52-1,2 0 15-15,1-1 7 0,3-5 0 16,8 1 51-16,7-5 43 16,11-4 21-16,5 0 34 15,8-4-45-15,2 0-20 16,1 0 14-16,2 0-68 15,0 0 0-15,0 0-11 16,0 0-25-16,0 0 16 16,16 0-17-16,9 0 0 15,6-4 7-15,3 0-1 16,-3 4-6-16,0 0 0 16,-4 4 4-16,-6 14-17 15,-2 8 13-15,-11-3 0 16,-4 9-17-16,-4-6 6 15,0-3 8-15,-8 3 3 0,-17-4-6 16,-8 0-7-16,-3 1 13 16,-1-1 0-16,1-3 5 15,3 2 11-15,4-3-16 16,6-4 4-16,7-2 5 16,5-6 16-16,3-2-23 15,0 0 0-15,2-1 20 16,-1 3-8-16,-1-1-12 15,0-1 11-15,2 1-6 16,4-5 13-16,-1 0-20 16,3 0 0-16,0 0 10 0,0 0 3 15,0 0-10 1,0 0-3-16,0 0 13 0,0 0-10 16,0 0-3-16,0 0 0 15,0 0-8-15,0 0-3 16,0 0-2-16,0 0-15 15,11 0-35-15,10-21 1 16,8-4-315-16,0-10-378 16</inkml:trace>
  <inkml:trace contextRef="#ctx0" brushRef="#br0" timeOffset="170676.69">3410 15332 39 0,'0'0'46'0,"0"0"24"15,0 0 22-15,0 0 24 16,0 0 45-16,0 0 24 16,58-146-35-16,-58 132-14 15,0 7-50-15,0 5-1 16,0 2-76-16,0 0-9 15,-13 7-2-15,-8 23 2 16,-5 10 2-16,1 6 0 16,5 2 8-16,4-4-10 15,6-4 0-15,5-8 7 0,5-6-6 16,0-14-1 0,0-6 0-16,0-6 0 0,13 0 11 15,16-21 38-15,14-16-34 16,3-11-5-16,2 2-4 15,-6-5-6-15,-11 10-17 16,-9 9 3-16,-13 8-14 16,-9 12 26-16,0 7-4 15,0 5-19-15,0 0 20 16,-20 27-22-16,-6 9 27 16,-3 10 7-16,0 10 3 15,4 2-10-15,9-4 0 16,12-4 5-16,4-9-19 0,16-11 13 15,24-17 1 1,7-8 18-16,1-5-12 0,0-14 16 16,-13-20-13-16,-8-7-4 15,-14-1-10-15,-13 2-14 16,-2 1 19-16,-34 13-13 16,-6 6 11-16,-3 17 2 15,1 3 0-15,3 17 5 16,1 27 4-16,5 9-1 15,14 7-16-15,21-2-16 16,14-9-219-16,43-22-205 16</inkml:trace>
  <inkml:trace contextRef="#ctx0" brushRef="#br0" timeOffset="171184.31">4618 15137 357 0,'0'0'324'0,"0"0"-155"16,0 0-83-16,0 0 22 15,0 0 5-15,0 0-68 0,-25-46 21 16,23 42-38-16,2-4-9 16,-2 7 44-16,2 1-62 15,0 0 20-15,0 0-21 16,0 0 8-16,0 1-25 16,-4 25 11-16,-3 10 6 15,-4 9-12-15,0 2 19 16,-2 4-7-1,1-1 0-15,3-1 9 0,1-8 0 16,4-7-9-16,-2-5 0 0,6-9 13 16,0-5-2-1,0-3-11-15,6-1 0 0,23 1 8 16,13-7 17 0,16 3-25-16,8-3 0 0,3-5 6 15,1 0-6-15,-8 0-14 16,-7-18-30-16,-10-1-37 15,-16 1-9-15,-22 2-133 16,-7 2-27-16,-23 0-51 16,-23 0-151-16</inkml:trace>
  <inkml:trace contextRef="#ctx0" brushRef="#br0" timeOffset="171357.37">4605 15370 485 0,'0'0'243'0,"0"0"-78"16,0 0 3-16,0 0-36 15,0 0-132-15,0 0 0 16,116-68 21-16,-76 52-11 16,-4 6-16-16,-10-4 6 15,-10-1-91-15,-11 0-47 16,-5-5-131-16,-23-1-133 16</inkml:trace>
  <inkml:trace contextRef="#ctx0" brushRef="#br0" timeOffset="171507.36">4433 15069 569 0,'0'0'317'16,"0"0"-32"-16,0 0-168 16,0 0-72-16,0 0-45 0,0 0 7 15,141-56 6 1,-79 54-13-16,7-1-11 0,2-2 10 16,-3-1-111-16,-6 4-99 15,-9 0-126-15,-8-3-288 16</inkml:trace>
  <inkml:trace contextRef="#ctx0" brushRef="#br0" timeOffset="171851.33">5283 14899 535 0,'0'0'129'15,"0"0"-48"-15,0 0-8 16,0 0 44-16,0 0-56 0,0 0 23 15,0-12-1-15,0 12-47 16,0 0 28 0,0 0-24-16,0 0-40 0,-5 0 6 15,-11 0-6-15,-5 0 0 16,-11 10-4-16,-6 20 15 16,-2 5-11-16,0 11 14 15,5 7-9-15,4 10 30 16,8 0-32-16,11 12 12 15,12-3-4-15,0 0 2 16,12-5-13-16,21-18 0 0,7-9 2 16,10-14-4-1,3-16 2-15,4-10-37 0,3-5-13 16,-6-31-188-16,-9-13-247 16</inkml:trace>
  <inkml:trace contextRef="#ctx0" brushRef="#br0" timeOffset="172143.16">5430 15145 372 0,'0'0'30'0,"0"0"-3"16,0 0 88-16,0 0 15 15,0 0 26-15,0 0-28 16,-21-44 0-16,19 30 9 0,2 6-74 15,-2 2-3 1,2 4-20-16,0 2-30 0,0 0-6 16,16 12-4-16,20 20 0 15,14 16-4-15,16 7 19 16,-2-3-15 0,-3-2 0-16,-13-8-30 0,-15-9 3 15,-17-10-93-15,-9-15-116 16,-7-8-119-16,0-2-168 15</inkml:trace>
  <inkml:trace contextRef="#ctx0" brushRef="#br0" timeOffset="172392.56">5717 15031 336 0,'0'0'205'16,"0"0"42"-16,0 0-89 15,0 0-40-15,0 0-12 16,0 0-74-16,14-60 5 15,-14 60-37-15,-10 20 0 16,-11 14 19-16,-6 2-9 16,-4 8 14-16,-3 1-16 15,-1 0 9-15,-2 0-15 16,4-9-2-16,4-8 0 16,5-7-13-16,4-4 12 15,6-13-60-15,7-4-82 16,7-4-89-16,0-22-203 0</inkml:trace>
  <inkml:trace contextRef="#ctx0" brushRef="#br0" timeOffset="172640.41">5445 14973 153 0,'0'0'257'15,"0"0"-159"-15,0 0 112 16,0 0-37-16,0 0-19 0,0 0-22 16,-44-64-71-1,52 50-13-15,19 2-48 0,11-1 0 16,9 8 9-16,5 1-4 16,1 1-10-16,-4 3-40 15,-9 0-162-15,-9-3-141 16,-4-11-335-16</inkml:trace>
  <inkml:trace contextRef="#ctx0" brushRef="#br0" timeOffset="173040.75">5824 14656 375 0,'0'0'277'0,"0"0"-85"15,0 0-53-15,0 0-16 16,0 0-96-16,0 0-24 16,103 23 36-16,-56 30-39 0,7 26 0 15,0 19 11 1,-2 18-7-16,-14 4-4 0,-24-2 0 16,-14 2 3-16,-27-15-13 15,-29-9 10-15,-6-11 0 16,3-23 12-16,15-23-2 15,24-19-20-15,20-20-135 16,15-20-283-16</inkml:trace>
  <inkml:trace contextRef="#ctx0" brushRef="#br0" timeOffset="173398.51">6691 14969 672 0,'0'0'308'0,"0"0"-143"15,0 0-95-15,0 0 37 0,0 0-88 16,0 0-1-16,147-65-9 16,-68 65-9-16,-13 0-17 15,-14 0-37-15,-17 5-162 16,-22 9-118-16,-13-1-276 15</inkml:trace>
  <inkml:trace contextRef="#ctx0" brushRef="#br0" timeOffset="173545.43">6655 15115 476 0,'0'0'352'16,"0"0"-147"-16,0 0-31 15,0 0-48-15,0 0-126 16,0 0 31-16,237-28-31 0,-137 16-19 15,-1 3-24-15,-6-6-175 16,-11-5-162-16</inkml:trace>
  <inkml:trace contextRef="#ctx0" brushRef="#br0" timeOffset="173871.25">7630 14752 811 0,'0'0'150'0,"0"0"26"16,0 0-98-16,0 0-14 0,0 0-40 15,0 0-16-15,67-73 41 16,-52 73-48-16,-6 0 9 16,-2 1-8-16,-4 31 13 15,-3 14-15-15,0 26 0 16,-8 25 4-16,-13 16 7 15,-8 12-10 1,-7 12-1-16,-3 2 0 0,-3-1 10 16,0-14-10-16,4-11 0 15,4-23 0-15,8-18-19 16,4-21-12-16,10-22-21 16,8-17-49-16,4-12-230 15,2-26-203-15</inkml:trace>
  <inkml:trace contextRef="#ctx0" brushRef="#br0" timeOffset="174460.28">7632 14726 359 0,'0'0'146'16,"0"0"-7"-16,0 0 29 16,0 0-60-16,0 0-30 15,0 0 17-15,53-76-56 0,-53 76 4 16,0 0-21-16,3 0-8 16,-3 9-11-16,4 16 1 15,1 5 2-15,2 5 16 16,6 4-14-16,1 3-8 15,3 3 0-15,3-5 13 16,3-5-10-16,-4-14-3 16,4-7 0-16,-3-11 3 15,2-3 5-15,0 0-8 16,3-21 0-16,2-16 1 16,-5 2-19-16,-7-3 13 15,-8 0-21-15,-5 7 19 0,-2 0 0 16,0 4 7-16,0 5 0 15,0 5 8-15,0 2 6 16,0 7-14-16,0 8 0 16,0 0 6-16,0 0-6 15,0 0-3-15,0 4 2 16,0 15 1-16,0 16 3 16,0 9-2-16,0 15 7 15,0 7 41-15,12-2-44 16,15-3 13-16,6-12-17 15,7-13 10-15,7-16 1 16,-1-13-12-16,4-7 0 16,-6-8-3-16,-1-21-29 15,-12-9-50-15,-12-8-152 16,-7-10-301-16</inkml:trace>
  <inkml:trace contextRef="#ctx0" brushRef="#br0" timeOffset="198952.34">7106 4578 729 0,'0'-93'0'0,"25"24"-158"16,21 27 61-16,12 22 38 15,14 11-145-15</inkml:trace>
  <inkml:trace contextRef="#ctx0" brushRef="#br0" timeOffset="-204131.52">2320 2176 235 0,'7'-12'131'15,"0"1"-15"-15,-1 1-34 16,3-2-31-16,2 2-11 16,-2-2 33-16,0 2-32 15,-5 3 1-15,1 4 18 16,-3 1-53-16,1 0 30 15,-3 2-1-15,0 0-24 16,0 0 40-16,0 0-52 16,0 0 6-16,0 0 6 15,0 0-8-15,-10 0-4 0,-12 4 0 16,-13 14 9 0,-8 6-7-16,-5 4-2 0,-4 1 0 15,5-2-7-15,3 2 14 16,4 0-7-16,5 3 0 15,4-6 6-15,12-3-12 16,5-7 6-16,10-9 0 16,4-2-9-16,0 1 7 15,2 4-1-15,22 1-4 16,8 8 14-16,5-3 17 0,6 2-24 16,-5-4 0-1,-9 0 0-15,-9-2 3 0,-7 2-4 16,-11 4 1-16,-2 7-24 15,0 4 15-15,-10 5 14 16,-19 3-5-16,-5-4 4 16,1 0 2-16,-1-6-6 15,2-2 0-15,9-6 5 16,4-6-2-16,4-7-3 16,8-2 0-16,3-2-4 15,1-2 13-15,1 0-9 16,2 0 0-16,0 0 8 15,0 0 11-15,0 0-19 16,-2 0 0-16,2 0-1 16,0 0 9-16,0 0-8 0,0 2 0 15,0-2 4-15,0 0-5 16,0 0 1-16,0 0 0 16,-2 0-4-16,2 0 12 15,0 0-8-15,0 0 9 16,0 0-3-16,0 0 37 15,0 0-41-15,0 0 6 16,0 0 4-16,0 0 1 16,0 0-13-16,0 0 0 15,0 0 2-15,4 0-19 16,5 2 27-16,5 3-10 16,3 0 0-16,1 2 7 15,-3-2-7-15,-1 3 0 0,-3 2 5 16,-1 0-19-16,-4 0 14 15,1 5 0-15,-3 1-7 16,0 3 2-16,-2 4 5 16,-2 0 0-16,3 3 3 15,0-1-8-15,-3 3 5 16,0-1 0-16,0-1-2 16,0-1 5-16,0 1-3 15,0-2 0-15,0 5 2 16,0-2-5-16,0 4 3 15,0 7 0-15,-3-2-1 16,-2 4 3-16,-1 1-2 0,2-3 0 16,-3 3 0-1,0-4-8-15,0-2 8 16,1-1 0-16,-3-4-3 0,5 1 11 16,-2-6-8-16,2 4 0 15,2-2 2-15,0 1-7 16,2 4 5-16,-2-1 0 15,2 3-2-15,-3 2 10 16,1 2-8-16,0 2 0 16,-2-2 1-16,-4 1 10 15,2-3-9-15,-1 0-2 16,1-1 1-16,0 3 13 16,-6 5-14-16,1 1 0 15,-5 2 1-15,3 1 8 0,-1-2-6 16,5-3-3-16,-1 2 0 15,1-1 8-15,-1 1-8 16,2 2 0-16,1-2 2 16,-2 0 0-16,2-3 2 15,3-1-4-15,-3 1 0 16,1 3 14-16,-2 2-14 16,0 9 0-16,1 3 11 15,-1 0 0-15,-2-2-9 16,2 0-2-16,1-1 0 15,3-1 17-15,-4-4-17 16,6-1 0-16,-2-2 0 16,2-2 8-16,2-2-6 0,0 1-2 15,-3 2 0-15,3 2 11 16,-2 5-11-16,-2-1 0 16,2 3 1-16,0-4 5 15,2 0 0-15,0-5-6 16,0-1 0-16,0-2 13 15,0-1-11-15,0 0-2 16,0 2 0-16,0 1 6 16,0-2 2-16,0 5-8 15,0-4 0-15,4 5 9 16,0-3-11-16,1 4 2 16,-1-1 0-16,0-6-5 15,4-1 11-15,-4-6-6 16,3 5 0-16,-1 1 9 0,-2 2-5 15,4 2-4-15,-2-2 0 16,3 0-2-16,-3-2 9 16,2-4-7-16,0-2 0 15,1-4 9-15,0-4-13 16,0-1 4-16,0-1 0 16,0 0-2-16,2 0 3 15,0 2-1-15,0-3 0 16,1 2 10-16,-2-3-10 15,-1-2 0-15,3-3 0 16,-1-4-10-16,0 2 20 0,2-2-10 16,2-1 0-1,8-1 12-15,8-8-3 0,19-5-9 16,18-21-16-16,24-46 2 16,22-31-179-16,13-32-387 15</inkml:trace>
  <inkml:trace contextRef="#ctx0" brushRef="#br0" timeOffset="-37594.35">23943 2784 39 0,'0'0'105'0,"0"0"-54"0,0-9-17 16,0-2-13-16,2-1 36 15,5 3 30-15,-1-1 43 16,1 0-12-16,-2 0-15 16,-1 0 22-16,1-1-24 15,-1 4-19-15,-2-1 21 16,0 4-46-16,0-1-7 15,-2 4-12-15,3 1-38 16,-3 0 22-16,0 0-22 16,0 0 0-16,0 0-11 15,0 0 8-15,0 0 2 16,2 20-5-16,-2 10 6 16,3 10-3-16,-3 6 3 0,0 2 0 15,2 1 9 1,-2-3 0-16,0-7-9 0,0-4 0 15,0-12 6-15,0-9-5 16,0-7-1-16,0-7 0 16,0 0 25-16,0 0-8 15,0-16 34-15,0-14-48 16,0-13 10-16,0-5-10 16,4-6-3-16,5 4 0 15,2 4-2-15,-2 12 13 0,0 14-11 16,0 8 7-1,-3 10 1-15,-1 2-12 0,6 0 4 16,2 12-1-16,7 17-22 16,5 5 22-16,-2 1-1 15,-6-7-13-15,-3-7-20 16,-3-10 35-16,-5-5-46 16,1-6 0-16,4 0 32 15,5-22-27-15,6-10-28 16,1-8 3-16,1-1 15 15,3 4 45-15,-5 1 2 16,0 4 4-16,-3 6 34 16,-9 8 0-16,-3 7 45 15,-5 9-27-15,-2 2-38 0,0 0-7 16,0 0-7-16,0 7-3 16,-4 19-14-1,-15 6 22-15,-2 4-5 0,0 0 0 16,-1 0 5-16,5-4-1 15,-2-4-4-15,6-7 0 16,7-8-7-16,-1-5 17 16,4-6-10-16,3-2 3 15,0 0 0-15,0-8 31 16,0-16-34-16,16-6 0 16,2 2-2-16,0-2 11 15,0 2-9-15,-1 2 0 16,0 3 3-16,-2 6 11 0,-5 5-8 15,0 5 2-15,-6 4 12 16,1 3-16-16,1 0-4 16,2 12 0-16,5 22 0 15,2 10-7-15,-4 12 7 16,-2 2 0-16,-2 2-7 16,-2-5 17-16,1-9-20 15,-1-10 6-15,-1-11-69 16,2-18-65-16,4-7-130 15,3-10-75-15</inkml:trace>
  <inkml:trace contextRef="#ctx0" brushRef="#br0" timeOffset="-37314.86">24668 2692 153 0,'0'0'375'0,"0"0"-221"15,0 0-62-15,0 0-8 16,0 0-12-16,0 0 18 15,33-53 9-15,-31 50-43 16,-2 3 12-16,0 0-25 16,0 0-35-16,0 0 2 15,0 7-10-15,7 23-14 16,-1 14 4-16,1 8 4 16,0 2 6-16,-5 0 0 15,0-8 6-15,-2-6-4 0,0-11-2 16,0-14-17-1,0-6-52-15,0-9-94 0,0 0 67 16,7-17-17-16,4-15-442 16</inkml:trace>
  <inkml:trace contextRef="#ctx0" brushRef="#br0" timeOffset="-36942.73">25024 2643 377 0,'0'0'286'16,"0"0"-96"-16,0 0-40 15,0 0-59-15,0 0-8 16,0 0-83-16,64-91-21 16,-88 98 10-16,-7 12 18 15,-5 4-7-15,0 0 1 16,5 4 12-16,4-5-13 0,12-1 0 16,9 2 5-16,6-2-4 15,8 4 8-15,23 3-9 16,14-2 12-16,6-1-1 15,-1 1-8-15,-6-6-3 16,-13-5 2-16,-17-6 0 16,-10-7-2-16,-4 0-12 15,0-1 9-15,-12 3-2 16,-19 2 5-16,-9 2 29 16,1-4-23-16,7 1 21 15,10-5-25-15,11 0-2 16,4 0 17-16,4-3-17 0,3-15-5 15,0-5-43 1,10-4-87-16,14 1-117 0,5 0-310 16</inkml:trace>
  <inkml:trace contextRef="#ctx0" brushRef="#br0" timeOffset="-36552.72">25490 2574 808 0,'0'0'206'0,"0"0"-153"16,0 0-26-16,0 0-25 0,0 0 5 15,0 0-9-15,-70-8 2 16,47 25 0-16,-2 1-1 16,0 3 4-1,3 3-3-15,7 1 13 0,5 1-3 16,10-2-8-16,0 2-2 15,12 0 1-15,23-3-1 16,7 0 2-16,5-3 12 16,-7-4 2-16,-9-6-6 15,-12-4 1-15,-13-4 18 16,-6-2-17-16,0 0 22 16,0 0-29-16,-11 4-4 15,-24 4 4-15,-15 2-3 0,-8 0 25 16,3-1-27-1,13-6 0-15,10-1-12 0,14-2 11 16,14 0-47-16,4-19-32 16,13-8-188-16,30-7-356 15</inkml:trace>
  <inkml:trace contextRef="#ctx0" brushRef="#br0" timeOffset="-36265.38">25813 2590 912 0,'0'0'138'0,"0"0"-71"15,0 0-4 1,0 0 26-16,0 0-88 0,0 0 5 16,14-7-6-16,-6 12 7 15,6 20 12-15,-5 5-15 16,-3 7-1-16,-3 8 18 15,-3-1-13-15,0 0 0 16,0-6-8-16,0-8 10 16,0-6-9-16,0-10-1 15,0-6-47-15,0-5-4 16,0-3-80-16,0-3 35 16,0-24-265-16</inkml:trace>
  <inkml:trace contextRef="#ctx0" brushRef="#br0" timeOffset="-35680.68">26061 2634 699 0,'0'0'278'0,"0"0"-172"16,0 0 12-16,0 0-54 16,0 0-56-16,0 0 7 15,17-10-15-15,-12 17 0 16,-1 15-5-16,3 7 11 15,-7 8-6-15,3 3 0 16,-3 2 9-16,0-1 18 16,0-8-27-16,0-5 0 15,0-12-5-15,0-5 12 0,0-10-7 16,0-1 0-16,0 0 2 16,0 0 49-16,-3-24-9 15,1-10-38-15,2-4 9 16,0-1-3-16,0 2-10 15,0 3 8-15,0 8-3 16,0 7 21-16,2 6-26 16,5 5 0-16,-5 6-2 15,0 2 2-15,2 0-3 16,3 0-4-16,9 3 7 16,3 17-7-16,8 6 7 15,10 8 0-15,3 5-8 0,9 3 18 16,-1-1-10-1,2-8 0-15,-12-9 5 0,-9-12-4 16,-11-5-1-16,-10-7 0 16,-1 0 15-16,-1-17 0 15,-1-15-8-15,-5-12 3 16,0-8-4-16,-2-8 4 16,-18-2-10-16,-2 0 0 15,1 5-5-15,4 15 5 16,1 13-6-16,1 12-15 15,5 8-38-15,4 6 28 16,3 3-65-16,3 0-118 16,0 0-114-16,11 8-221 15</inkml:trace>
  <inkml:trace contextRef="#ctx0" brushRef="#br0" timeOffset="-35076.78">26814 2494 289 0,'0'0'380'0,"0"0"-207"16,0 0-93-16,0 0 5 15,0 0-31-15,0 0-35 16,38-39 48-16,-38 36-20 16,0 1-3-16,0 0-4 15,0 2-36-15,0 0 5 16,0 0-9-16,-7 0 2 0,-8 0-6 15,-1 10 4 1,1 11 0-16,1 4-3 0,1 8 11 16,2 6-8-16,1 6 0 15,8 2 4-15,2 0-1 16,0-5-2-16,0-6-1 16,14-10 0-16,3-8 0 15,2-10 0-15,3-8 20 16,0 0-12-16,0 0 43 15,-1-12-41-15,-6-11 2 16,-7 0-8-16,-4-3 7 16,-4 3-13-16,0-2 2 15,-8 4 0-15,-11 6-4 0,-6 5 4 16,5 2 0-16,4 6-8 16,7 0 10-16,9 2-2 15,0 0 0-15,0 0 1 16,0 0-9-16,0 0 8 15,9-2-4-15,13 0 2 16,7 2-23-16,8 0 16 16,-8 0 7-16,-8 0 0 15,-5 16-20-15,-7 4 22 16,-5 6 0-16,-2 1-10 16,-2 4 16-16,0-6-6 15,2-4 0-15,1-7 7 0,-1-8 0 16,1-6-7-1,-3 0-2-15,2-16-7 0,-2-16-212 16,0-12-509-16</inkml:trace>
  <inkml:trace contextRef="#ctx0" brushRef="#br0" timeOffset="-34477.12">27844 2551 600 0,'0'0'157'16,"0"0"20"-16,0 0-42 15,0 0-41-15,0 0 2 16,0 0-49-16,0-111-26 0,2 111 13 16,-2 0-34-16,0 0 0 15,7 10-2-15,2 19-9 16,6 12 8-16,3 10 3 16,0-3 0-16,0-4 9 15,-2-8-5-15,-5-14-4 16,-5-12 6-16,-2-6 4 15,-4-4 22-15,8 0 17 16,3-9-4-16,7-16 26 16,6-16-64-16,5-5-4 0,0-4-3 15,0 0 11 1,-2 3-23-16,-7 6 12 16,-7 11-38-16,-7 11 33 0,-6 10-65 15,2 9 6-15,-2 0-49 16,0 6-356-16,8 9-215 15</inkml:trace>
  <inkml:trace contextRef="#ctx0" brushRef="#br0" timeOffset="-33919.46">28531 2430 721 0,'0'0'239'0,"0"0"-102"0,0 0-39 16,0 0-14-1,0 0-83-15,0 0 7 0,13-32-16 16,-13 32 16-16,0 0-7 16,0 0-1-16,0 11-21 15,0 18 14-15,-16 7 14 16,-8 4-5-16,-3 5 29 16,-4-3-22-16,-3 0-9 15,5-3 2-15,5-4 7 16,4-9 5-16,6-8-14 15,6-6 0-15,3-6 2 16,5-6 11-16,0 0-13 16,0 0 21-16,0 0 10 15,7-22 21-15,15-9-52 0,10-6 0 16,1-6-3-16,2 2 6 16,3-4-3-16,-2 3 0 15,-5 5 5-15,-2 2-15 16,-7 5 10-16,-1 3 0 15,-4 10-9-15,-1 3 11 16,-5 7-2-16,-5 4 0 16,-4 3 4-16,2 0-18 15,-4 0 14-15,2 0-7 16,4 15-6-16,3 18 8 16,3 11 5-16,1 4 0 15,-3 5 5-15,2-6-6 16,-1-1 1-16,-7-9-10 0,0-9 6 15,-1-10-42 1,-3-9 21-16,0-4-35 0,0-5-133 16,0 0 5-16,-13-10-110 15,-10-12-289-15</inkml:trace>
  <inkml:trace contextRef="#ctx0" brushRef="#br0" timeOffset="-33370.4">28491 2595 642 0,'0'0'275'0,"0"0"-164"16,0 0-59-16,0 0 8 16,0 0-7-16,0 0-51 15,212 0 2-15,-158 0-2 16,-6 0 12-16,-11 0-14 0,-12-10 0 16,-4-6 2-16,-9-1 21 15,-1-1-22-15,1 0 5 16,-6 0 2-16,1 1 4 15,-3-4-12-15,4 3 0 16,-6 0 3-16,0 0 4 16,0 4-4-16,-2 6-3 15,0 1 30-15,0 6-30 16,2 1 28-16,-2 0-6 16,0 0-21-16,3 0 32 15,-3 0-33-15,2 0 0 0,-2 0-2 16,2 0-9-1,2 8 10-15,8 20-5 16,3 10 6-16,5 10-1 0,-2 2 1 16,2-3 0-16,3-8 0 15,-6-6 6-15,3-11-6 16,-2-10 0-16,0-8 4 16,4-4 9-16,3 0-4 15,4-16 17-15,0-9-13 16,2-3 1-16,-4-3-14 15,-3-5 0-15,-4-3 6 16,-7-5-10-16,-5-4 4 16,-4 2 0-16,-4 5-3 15,0 14-6-15,0 8 2 0,0 14 2 16,0 5-38-16,-7 0 6 16,-6 5-198-16,0 20-84 15,-1 1-209-15</inkml:trace>
  <inkml:trace contextRef="#ctx0" brushRef="#br0" timeOffset="-32921.89">29573 2384 118 0,'0'0'620'0,"0"0"-517"15,0 0-16-15,0 0 26 16,0 0-93-16,0 0-12 0,21-18-8 16,-21 18 0-16,2 0-2 15,-2 8 2-15,0 14 0 16,4 3 17-16,-1 10-15 16,1 2 1-16,3 0 8 15,2-1 1-15,2-3-10 16,-2-8 1-16,2-6 2 15,-2-7 13-15,-1-8-16 16,8-4 10-16,3 0 89 16,0-23-67-16,6-4-10 15,-5-8-14-15,-5 3-5 16,-3 0 31-16,-5 4-32 16,-3 4-4-16,-2 6 0 0,0 6 7 15,-2 5-10-15,2 7 3 16,-2 0-6-16,2 0-11 15,-2 0-1-15,0 0-32 16,0 0-52-16,0 0-106 16,0 9-22-16,0 3-44 15,0-6-111-15</inkml:trace>
  <inkml:trace contextRef="#ctx0" brushRef="#br0" timeOffset="-31953.88">28971 2435 327 0,'0'0'251'0,"0"0"-152"16,0 0 74-16,0 0-117 15,0 0 4-15,0 0-8 0,35-84-26 16,-27 79 30 0,-1 1-25-16,-1 2 7 0,-1 0 32 15,2 2-53 1,2 0 4-16,2 0-21 0,5 0 9 15,-3 16-17-15,-4 4 8 16,2 8-4-16,-7 2-14 16,-4 8 8-16,0 2 10 15,0 2 0-15,-11-2 8 16,0-3 17-16,0-9-25 16,4-10 0-16,3-6 30 15,4-10-23-15,0-2 11 0,0 0 30 16,24 0-20-16,14 0 28 15,9-14-56-15,4-2 0 16,1 2 6-16,-6 1 1 16,-6 5-7-16,-11 3 0 15,-9 0 6-15,-11 4-15 16,-5-2 9-16,-4 3 0 16,0 0-10-16,0 0 7 15,0 0-8-15,0 0-22 16,0 0-34-16,0 0 10 15,0 0-175-15,0 0-75 16,0-1-166-16</inkml:trace>
  <inkml:trace contextRef="#ctx0" brushRef="#br0" timeOffset="-31416.7">29418 2377 37 0,'0'0'181'16,"0"0"20"-16,0 0 37 16,0 0-62-16,0 0-36 0,0 0-35 15,-13-11-41 1,13 8 27-16,0 3-62 0,0 0-5 15,0 0 19 1,0 0-38-16,0 0 13 0,0 0-7 16,0 0-2-16,0 0-14 15,0 0 5-15,0 11 0 16,0 13-14-16,-3 10 17 16,0 4-3-16,3 2 0 15,0 1 4-15,0-5-6 16,16-4 2-16,9-10 0 15,4-8-5-15,-4-9 24 16,4-5-19-16,0 0 10 16,-1-17 0-16,1-9 7 15,-2-4-17-15,-5-2 0 0,-1-3-5 16,-6 1 15-16,-3 3-10 16,-4 0 7-16,-3 7-3 15,-5 8 20 1,0 6-24-16,0 6 0 0,0 2-1 15,0 0-24-15,0-1 7 16,-11 0-17-16,-5 3-45 16,3 0-16-16,1 0-124 15,8 3-54-15,4 4-166 16</inkml:trace>
  <inkml:trace contextRef="#ctx0" brushRef="#br0" timeOffset="-31018.72">29862 2376 520 0,'0'0'307'0,"0"0"-193"16,0 0 12-16,0 0-9 16,0 0-95-16,0 0 8 15,17-28-28-15,-17 26 17 16,0 2 15-16,0 0-30 15,0 0 10-15,0 0-14 16,0 2-7-16,0 20-5 16,0 12 12-16,0 4 0 15,-2 2-1-15,0 1 10 16,-1-4-9-16,3-5 0 0,0-2 5 16,0-6 11-16,0-6-13 15,0-5-3-15,0-8 3 16,0-2 12-16,5-3-15 15,4 0 8-15,4 0 2 16,2-5 20-16,8-8-29 16,-1-3-1-16,3-4 0 15,-3 2-43-15,0 2 13 16,-4 4-100-16,-2 1-114 16,-9 6-136-16</inkml:trace>
  <inkml:trace contextRef="#ctx0" brushRef="#br0" timeOffset="-30811.67">29924 2513 229 0,'0'0'304'15,"0"0"-92"-15,0 0-15 16,0 0-167-16,0 0-5 16,0 0-20-16,82-20 13 15,-58 15-7-15,-1 3-3 16,-5-3-8-16,-7 0 0 15,-7-1-44-15,-4-2-24 16,0-2-119-16,-13-4-58 16,-14-3-13-16</inkml:trace>
  <inkml:trace contextRef="#ctx0" brushRef="#br0" timeOffset="-30658.76">29848 2322 23 0,'0'0'589'15,"0"0"-304"-15,0 0-143 16,0 0-80-16,0 0-17 15,0 0 24-15,192-37-67 16,-152 34-2-16,-7 3 0 16,-10 0-59-16,-12 0-47 15,-11 0-182-15,0 0-253 16</inkml:trace>
  <inkml:trace contextRef="#ctx0" brushRef="#br0" timeOffset="-29202.79">23958 3488 189 0,'0'0'346'0,"0"0"-129"15,0 0-62-15,0 0-24 16,0 0-74-16,0 0 1 16,-11-7 2-16,38 7-49 15,9-5 48-15,8-3-25 16,5 2-26-16,-5-5 32 0,-1 1-37 15,-5-1-3-15,-7-1 0 16,-6 1-11-16,-7 0-10 16,-9 7-16-16,-5 3-21 15,-4-3 12-15,0 1-36 16,-16-2-4-16,-10 5-9 16,-7 0-11-16,1 0 67 15,4 3 21-15,3 6 4 16,9-4 5-16,7-3 18 15,7-2-8-15,2 0 89 16,0 0-10-16,0 0 21 16,0 0-32-16,0 5-35 0,0 6 10 15,0 12-33 1,0 11-11-16,0 9 26 0,-2 9-13 16,-5-1-13-16,-2 2 0 15,0-7 6-15,3-5-7 16,-1-6 1-16,4-7-55 15,3-8-75-15,0-12-131 16,14-8-224-16</inkml:trace>
  <inkml:trace contextRef="#ctx0" brushRef="#br0" timeOffset="-28905.95">24348 3541 696 0,'0'0'210'0,"0"0"-114"0,0 0-20 16,0 0-30-16,0 0-24 16,0 0 17-16,7-12-30 15,-3 12-8-15,2 12 32 16,-2 7-17-16,-2 6 16 16,0 3-30-16,-2 7 2 15,0 1 3-15,0 0-2 16,0 0-5-16,-2-3 0 15,-4-2-6-15,-4-8 4 16,3-8-47-16,3-10-35 16,2-5 26-16,0 0-28 0,2-9 32 15,-2-17-160-15,2-4-232 16</inkml:trace>
  <inkml:trace contextRef="#ctx0" brushRef="#br0" timeOffset="-28176.99">24338 3618 179 0,'0'0'359'0,"0"0"-128"0,0 0-76 15,0 0-22-15,0 0-29 16,0 0-50-16,48-156 13 16,-30 139-65-16,3 4 8 15,-4 4-10-15,1 3 17 16,-3 3-24-16,-3 3 7 16,1 0 0-16,-4 3-16 15,-2 17 12-15,0 6-6 16,-7 4 5-16,0-2-2 15,0-3-3-15,-5 0 9 0,-15-4 1 16,-5 0-16-16,-4-3 17 16,4-4-1-16,6-4 0 15,7-6 9-15,10-1-14 16,2-3 5-16,0 0 0 16,0 0 39-16,16 0-38 15,9 1 13-15,4 9-8 16,4 6 9-16,5 7-15 15,-3 0 0-15,-3 1 0 0,-6-3-9 16,-5-5 17 0,-6-5-8-16,-1-2 0 0,-1-9-11 15,-5 0 2-15,2 0-6 16,-1-11-17-16,-1-9 23 16,4-3-25-16,-1-8 23 15,-2-1 9-15,-2-1 4 16,-3-4 16-16,-4 3 1 15,0 2-12-15,0 8 44 16,0 6-47-16,0 6 19 16,0 5-4-16,0 5-16 15,0 1 24-15,0 1-27 16,0 0 0-16,0 0 1 16,0 0 2-16,0 0-6 15,0 0 3-15,0 6-5 0,0 18-4 16,0 7 9-16,0 6 0 15,0-1-4-15,0 1 9 16,0-4-5-16,0-2 1 16,0-1 10-16,0-6-5 15,5-2-6-15,5-4 0 16,6-6 6-16,2-4 10 16,6-6-16-16,3-2 10 15,2 0-7-15,2-4 17 16,1-12-20-16,-1 0 0 15,-2 0-14-15,2 2-27 16,-2 0-4-16,-6 6-63 16,-6 2-109-16,-10-1-75 15,-7 4-247-15</inkml:trace>
  <inkml:trace contextRef="#ctx0" brushRef="#br0" timeOffset="-27981.97">24857 3667 357 0,'0'0'278'0,"0"0"-122"16,0 0-38-16,0 0-88 15,0 0-27-15,0 0 38 16,176-84-40-16,-142 70-1 16,-13 4-6-16,-9 0-104 0,-12 4-24 15,0 0-145 1,-20 3-120-16</inkml:trace>
  <inkml:trace contextRef="#ctx0" brushRef="#br0" timeOffset="-27861.03">24855 3463 115 0,'0'0'269'0,"0"0"-63"0,0 0-177 16,0 0-2-16,0 0-8 16,0 0-15-16,187-96-8 15,-145 92-60-15,3 4-180 16,-1 0 11-16</inkml:trace>
  <inkml:trace contextRef="#ctx0" brushRef="#br0" timeOffset="-27357.09">25347 3342 204 0,'0'0'268'0,"0"0"-100"0,0 0-39 16,0 0-33-16,0 0-64 16,0 0-2-16,13 21-25 15,-13 8 11-15,0 6 13 16,0 3-23-16,-6 2 4 15,-14-2-9-15,-4 0 6 16,1-2 18-16,-2 0-25 16,3-5 0-16,2-6-1 15,4-7 9-15,8-10-8 16,3-4 1-16,5-4 7 16,0 0 28-16,0 0 8 15,0-18 14-15,0-10-52 0,11-6 5 16,7-4-11-1,0-2 0-15,4-7 7 0,3 1-5 16,-3-1 0-16,0 2-2 16,1 9 24-16,-7 9-24 15,-6 8 22-15,-1 7 3 16,-5 8-19-16,-4 2 31 16,0 2-37-16,0 0 0 15,0 0-4-15,0 0-13 16,0 5 14-16,0 18 2 15,6 13 1-15,-4 9 1 16,2 1-1-16,3 2 0 0,-1-4-1 16,2-2 8-1,0-9-7-15,-1-6 0 0,-1-9 4 16,-2-5-15-16,-1-5-13 16,-3-7-38-16,0-1-50 15,0 0-38-15,0 0-29 16,-13-8-168-16</inkml:trace>
  <inkml:trace contextRef="#ctx0" brushRef="#br0" timeOffset="-27175.52">25198 3571 219 0,'0'0'485'0,"0"0"-268"16,0 0-108-16,0 0-11 15,0 0-74-15,0 0 19 16,149-22-22-16,-95 16-14 15,-8 0 3-15,-3 0-10 0,-5-2-42 16,-5 2-35-16,1 0-109 16,-3-3-107-16,-7 0-281 15</inkml:trace>
  <inkml:trace contextRef="#ctx0" brushRef="#br0" timeOffset="-26736.7">25597 3396 533 0,'0'0'344'0,"0"0"-228"16,0 0-5-16,0 0-10 0,0 0-73 15,0 0 1-15,58-1-8 16,-15 1-5-16,1 0-2 16,-4 0 2-16,-7-6-8 15,-8-1-8-15,-5-1 6 16,-5 5-15-16,-5-1 9 15,-4 0-33-15,-4 1-37 16,-2 2-72-16,0-2 4 16,-4 2-69-16,-14-4 25 15,-4 4 117-15,0-3 34 16,6-3 31-16,-2 2 67 16,9-2 23-16,2 5 19 15,5 1-4-15,2 1-21 0,0 0 38 16,0 0-67-16,0 0 1 15,0 0-31-15,0 0-21 16,0 19-4-16,0 13 7 16,0 12 9-16,2 6 30 15,-2 5-43-15,0-1 0 16,0-2-3-16,0-5 2 16,0-10-5-16,0-11-83 15,2-9-82-15,8-11-94 16,3-6-268-16</inkml:trace>
  <inkml:trace contextRef="#ctx0" brushRef="#br0" timeOffset="-26060.82">26078 3417 672 0,'0'0'224'15,"0"0"-83"-15,0 0-53 16,0 0 7-16,0 0-53 15,0 0-39-15,11-8 25 16,-11 8-24-16,0 0-4 16,0 0 20-16,0 8-17 15,0 14-3-15,3 7 0 16,-3 5 12-16,0 3-11 16,0-3-1-16,0-3 0 15,0-10-3-15,0-7 9 16,0-5-6-16,0-7 0 0,-3-2 5 15,3 0-10 1,-2 0 5-16,0 0 0 0,-3-23 18 16,5-9-6-16,0-8-12 15,0-6 0-15,0-7 4 16,0 6-2-16,0 7-2 16,5 12 0-16,-1 11 37 15,1 12-36-15,-2 5 14 16,-1 0-15-16,0 0-13 15,4 4 5-15,1 20 2 16,5 10 6-16,3 3-3 16,3 0 12-16,-1-4-9 0,1-4 0 15,1-12 5-15,-6-2-11 16,2-9 6-16,1-6 0 16,2 0-2-1,4-6 0-15,2-22-5 0,3-5-12 16,-6-4 19-16,-4-1-11 15,-5 4 11-15,-4 4 0 16,-1 7 4-16,-3 10 10 16,-2 6-5-16,0 7 0 15,-2 0 3-15,2 0-19 16,-2 0 7-16,4 13 0 16,-2 10-8-16,0 9 16 15,0 4-8-15,-2 5 0 0,0-1 5 16,0-2-17-1,0-1 7-15,0-8-54 0,0-6-5 16,0-6-150-16,0-9-51 16,9-8-167-16</inkml:trace>
  <inkml:trace contextRef="#ctx0" brushRef="#br0" timeOffset="-25699.64">26591 3451 253 0,'0'0'306'16,"0"0"-87"-16,0 0-70 15,0 0-21-15,0 0 9 16,0 0-77-16,40-109-17 16,-40 109-40-16,0 0 12 15,0 0-30-15,0 0 13 0,0 0-3 16,0 14-12-16,0 9 34 16,0 5-17-16,0 6 0 15,-2 1 8-15,0 6 17 16,-1-3-22-16,3-1-3 15,0-5 4-15,0-6 6 16,0 0-10-16,0-6 0 16,0-7 5-16,7-2 6 15,7-7-11-15,5-4 0 16,8 0 24-16,4 0-12 16,0 0-10-16,1-12-2 15,-8-4-33-15,-1-3 11 16,-10-1-74-16,-3 1-37 0,-10-2-19 15,0 3-115 1,0 4-63-16,-14 2-6 0</inkml:trace>
  <inkml:trace contextRef="#ctx0" brushRef="#br0" timeOffset="-25517.19">26664 3539 123 0,'0'0'246'0,"0"0"-6"15,0 0 3-15,0 0-56 16,0 0-86-16,0 0-101 15,66-51 13-15,-35 39-6 16,-7 4-7-16,-2 2 2 16,-6 0-12-16,-7 5-9 0,-5-1-51 15,-4 0-34-15,0 0-106 16,-15-2-102-16,-14-4 98 16</inkml:trace>
  <inkml:trace contextRef="#ctx0" brushRef="#br0" timeOffset="-24814.27">26560 3333 312 0,'0'0'315'16,"0"0"-108"-16,0 0-124 16,0 0-62-16,0 0 2 15,0 0-23-15,201-65-5 16,-166 63 2-16,-3 2-60 16,-1 0-79-16,-2 0 42 15,-4 0-94-15,-4 2 44 0,-3 0 52 16,-5-2 42-1,-3 0 56-15,-4 0 118 0,-1 0 98 16,-1 0-19-16,-4 0-65 16,2 0-15-16,-2 0-29 15,0 0-65-15,2 0 10 16,0 0-28-16,1 5 1 16,4 16 39-16,-3 6-30 15,3 6-2-15,-3 7 9 16,-4 9-15-16,0-1 2 15,0 0-9-15,0-4 10 16,0-8-3-16,-8-7-5 0,1-8-2 16,0-8 0-1,4-9-7-15,1-4 5 0,0 0 4 16,0-3 6-16,0-23 67 16,2-9-75-16,0-9 8 15,0-7 8-15,0 3-9 16,0 4 19-16,2 7-7 15,4 11-8-15,4 11 29 16,-3 5-36-16,-3 8 5 16,0 2-9-16,-2 0-6 15,3 0 4-15,2 3-13 16,6 21 15-16,7 12 3 16,7 9 2-16,7 2-5 15,3 2 0-15,1-5 9 16,0-8-9-16,-9-10 0 15,-5-7 2-15,-5-15 0 16,-4-4 11-16,1 0-13 0,1-30 0 16,1-8 12-16,-3-11-15 15,-3-7 3-15,-3-4 0 16,-7 2-1-16,-2 3 2 16,0 12-1-16,0 12 0 15,0 15-4-15,0 9-4 16,-7 4-14-16,-1 3-41 15,-2 0 14-15,2 0-117 16,1 8-27-16,7 6-60 16,0-2-187-16</inkml:trace>
  <inkml:trace contextRef="#ctx0" brushRef="#br0" timeOffset="-24418.7">27436 3296 559 0,'0'0'293'0,"0"0"-103"15,0 0-138-15,0 0-2 16,0 0-17-16,0 0-22 16,234-21 0-16,-192 21-11 15,-10 0 0-15,-12 0-2 16,-11 0 2-16,-7 0 0 16,-2 0 0-16,0-5-47 15,0 3 31-15,0-6-54 0,-13 0 46 16,-3-4 20-16,3 2-7 15,-1 2 11-15,5 3 0 16,1-2 9-16,0 5 8 16,4 0 11-16,2 2-2 15,2 0 39-15,0 0-65 16,0 0 6-16,0 0-6 16,0 20-23-16,0 12 23 15,0 12 20-15,0 10-3 16,0 4 21-16,0 3-32 15,0-7 1-15,0-10-7 16,0-12 10-16,0-10-26 16,0-10-58-16,-2-10-107 0,-11-2-107 15,-3-10-348-15</inkml:trace>
  <inkml:trace contextRef="#ctx0" brushRef="#br0" timeOffset="-23629.72">28051 3136 657 0,'0'0'135'0,"0"0"-32"16,0 0 33-16,0 0-70 15,0 0 27-15,0 0-46 16,-13-58-40-16,30 58-14 15,12 28 12-15,11 22-5 16,5 23 9-16,-5 21-6 16,-15 13-3-16,-21 4 0 15,-4-2 5-15,-35-12-11 16,-15-7 6-16,-5-15-79 0,-3-11-26 16,2-15-216-16,3-22-424 15</inkml:trace>
  <inkml:trace contextRef="#ctx0" brushRef="#br0" timeOffset="-22896.79">23809 2285 249 0,'0'0'255'0,"0"0"-53"16,0 0-60-16,0 0-35 15,0 0-24-15,0 0-56 16,0-19 23-16,0 19-5 16,0 0-32-16,0 0 0 15,-9 2-4-15,-20 30-9 16,-20 19 33-16,-8 19-32 15,-9 19 32-15,2 14-29 16,8 7 7-16,12 4-1 16,19-7-7-16,23-13-3 15,6-16 0-15,56-18-30 0,29-16-29 16,21-20-127-16,6-24-390 16</inkml:trace>
  <inkml:trace contextRef="#ctx0" brushRef="#br0" timeOffset="-2370.31">9362 3016 0 0,'0'0'0'16,"0"0"0"-16,0 0 0 15,0 0 3-15,0 0-3 16,0 0 0-16,0 0 0 15,-152-24-2-15,133 17 8 16,-4 2-6-16,0-1 3 16,-1 2-2-16,0-3 7 0,-3 6-8 15,2-3 0 1,-4 4-5-16,3 0 7 0,-1 0-4 16,-5 0-1-16,1 0-8 15,-4 0 11-15</inkml:trace>
  <inkml:trace contextRef="#ctx0" brushRef="#br0" timeOffset="17292.09">8705 3924 30 0,'0'0'62'0,"0"0"-4"15,0 0-14-15,0 0-44 16,0 0-15-16,0 0-17 0,0 0 11 15,44 2-31-15</inkml:trace>
  <inkml:trace contextRef="#ctx0" brushRef="#br0" timeOffset="17467.99">8869 3958 73 0,'0'0'71'16,"0"0"-56"-16,0 0 4 16,0 0-19-16,0 0-14 0,0 0 10 15,36-10-49-15,-27 10-23 16</inkml:trace>
  <inkml:trace contextRef="#ctx0" brushRef="#br0" timeOffset="17623.9">9041 3946 62 0,'0'0'77'15,"0"0"-59"-15,0 0-3 16,0 0 0-16,0 0-15 16,0 0-5-16,7-11-55 15,-3 11-56-15</inkml:trace>
  <inkml:trace contextRef="#ctx0" brushRef="#br0" timeOffset="38098.98">8304 1252 50 0,'0'0'26'0,"0"0"39"0,0 0-28 15,0 0-20 1,0 0 14-16,0 0-8 0,6-19 4 16,-4 17 10-16,0 0-31 15,1 2 2-15,-3-3-2 16,0 3-5-16,0 0 36 16,0 0-25-16,0 0 6 15,2 0 0-15,2 0-18 16,5 0 0-16,2 5 4 15,4 16 5-15,6 6 57 0,1 7-50 16,3 7 1 0,8 3-1-16,1-1-10 0,1 1 6 15,1-6-4-15,-5-4-1 16,-2-3 22-16,-6-9-28 16,-11-5 12-16,0-6-9 15,-7-5 9-15,-1-2-13 16,-4-4 15-16,0 0 14 15,0 0 50-15,0 0-35 16,0 0 2-16,0 0-26 16,0 0-14-16,0 0-12 15,0 0-13-15,0-6-89 16,0-4-77-16,-2-6-134 16</inkml:trace>
  <inkml:trace contextRef="#ctx0" brushRef="#br0" timeOffset="38661.65">8520 1289 14 0,'0'0'79'16,"0"0"26"-16,0 0-61 15,0 0-18-15,0 0 70 16,0 0-39-16,6-28 0 16,-6 28 3-16,0-2-43 15,0 2-7-15,0 0-10 16,0 0-17-16,0 0 13 16,0 5-31-16,-12 20 33 15,-11 13 2-15,-4 8 0 16,-7 7 15-16,1 1-15 15,2-4 19-15,2-2 4 16,4-8-20-16,7-6 9 0,7-8-11 16,5-12 4-16,4-4 15 15,-2-7-13-15,4-2-7 16,0-1 16-16,0 0-9 16,0 0 17-16,0 0-9 15,0 0-10-15,0 0 26 16,0-10-31-16,0-8-123 15,8-6-130-15,-6-6-38 16</inkml:trace>
  <inkml:trace contextRef="#ctx0" brushRef="#br0" timeOffset="38977.65">8310 1376 3 0,'0'0'31'16,"0"0"52"-16,0 0-9 15,0 0 11-15,0 0-28 16,0 0 19-16,7-34-43 16,-5 34-19-16,2 0-14 15,0 0-23-15,8 7 6 16,3 17 17-16,6 10 25 16,1 7-4-16,2 0-3 15,3 0 22-15,0-2-39 0,-3-7 23 16,-1-6-11-16,-6-5-6 15,-5-7 14-15,-8-8-21 16,-2-1 3-16,-2-5 21 16,0 0-24-16,0 0 13 15,0 0-13-15,0 0-92 16,-6-14-72-16,-10-6-84 16</inkml:trace>
  <inkml:trace contextRef="#ctx0" brushRef="#br0" timeOffset="39272.78">8528 1241 32 0,'0'0'38'16,"0"0"42"-16,0 0-50 15,0 0 1-15,0 0 16 16,0 0-22-16,0-35-4 15,0 35-21-15,0 0-15 16,-4 17 13-16,-16 19 4 16,-7 10 35-16,0 8-1 15,-2 1-18-15,7-6 21 16,2-8-29-16,9-10-6 16,1-11 11-16,6-6-7 15,4-5-8-15,0-6 0 16,0 0-86-16,0-3-104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53:54.3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7427 385 28 0,'0'-16'31'15,"0"2"5"-15,0-1-1 16,0 3-18-16,0-2-4 16,0 2-9-16,0-1-1 15,-7 1-3-15,-12 1-23 16,-11 3-9-16,-5-3-39 15,-4 0 60-15,-3 1 0 16,-5-4-8-16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4:01:56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7918 5238 10 0,'0'0'1'0,"0"0"5"16,0 0-3-16,0 0 0 15,0 0 44-15,0 0 17 16,0 0 11-16,0 0-4 16,0 0-14-16,0 0 10 15,0 0-48-15,0 0-8 16,0 0-11-16,0 0 8 15,0 0-8-15,-5 0 0 16,1-3 0-16,-3 1-1 16,0 2 1-16,3 0 0 15,-3 0-2-15,1 0 4 16,-2 0-2-16,-2 0 0 0,1 0 0 16,-3 0-9-1,1-2 13-15,3 2-4 0,0 0 17 16,4 0-8-16,2 0 22 15,2-2-23-15,0 2-7 16,0 0 29-16,0 0-25 16,0 0 11-16,0 0 27 15,0 0-22-15,0 0 25 16,0 0-15-16,0 0-23 16,0 0 38-16,0-4-30 0,8 3 19 15,4-3-22-15,-1 0-7 16,1-1 3-16,1 2-9 15,0-2 6-15,3 3 5 16,-1-1-5-16,1 1-6 16,-3 0 0-16,5-1 17 15,0-1-17-15,0 1 0 16,2 1 0-16,-1-3 16 16,6 1-10-16,0 2-6 15,2-2 0-15,2-1 10 16,-2 2-13-16,2 1 3 15,0 0 0-15,0 2-7 16,2 0 13-16,0 0-6 0,0 0 0 16,-2 0 6-1,0 0-12-15,2 0 6 0,3 0 0 16,1 0 1-16,1 4-1 16,-1 3 0-16,2-2 0 15,0 1 7-15,1-1-14 16,-2-3 7-16,-1-2 0 15,4 0 3-15,-4 0-1 16,-1 0-2-16,1 0 0 16,-4 0 10-16,0 0-10 15,1 0 0-15,-1 0 0 16,0 0 5-16,2 0 6 16,3 0-11-16,2 0 3 15,4 0 9-15,3-2-6 0,4-1-6 16,0 1 0-16,0 0-1 15,-2 2 6-15,-5-4-5 16,-1 3 0-16,-1-2 6 16,-5 2 3-16,-2-2-9 15,3 2 0-15,3-4 17 16,-2 3-11-16,5-3-2 16,-3 2-4-16,1-1 7 15,-3-1-7-15,1-2 0 16,1 3 0-16,-4-2 4 15,1 4 14-15,-3 0-16 16,0 2-2-16,3-2 7 16,2 2 1-16,2 0-8 15,7 0 0-15,2 0 4 16,2 0 5-16,-2 0-9 0,-2 0 0 16,-3 0 4-16,1 0-8 15,-1 0 4-15,4 0 0 16,-2 0 13-16,1 0 3 15,1 0-16-15,-2 0 0 16,1 0 6-16,-1 0-4 16,2-2-2-16,-4-2 0 15,3 2 3-15,-3-1 7 16,1-2-10-16,-3 3 0 16,0-3 6-16,1 2 6 0,-3-3-12 15,5 4 0 1,-5-1 3-16,4-2 13 0,1 3-16 15,-1-3 0-15,3-2 7 16,3 3 3-16,-4 0-10 16,-1-1 0-16,-1 2 11 15,-2-1 1-15,1 2-12 16,-3 2 0-16,0 0 0 16,1 0 0-16,1 0 0 15,3 0 0-15,1-3-5 16,1 3 17-16,2 0-12 15,0-3 0-15,1 1 4 16,-4 0 3-16,1 0-7 16,2 0 0-16,0-1-2 15,3 0 13-15,-4 1-11 0,1-2 0 16,0 4 0-16,0-3 1 16,-1 3-1-16,2 0 0 15,-3 0-4 1,2 0 12-16,-6 0-8 0,-1 0 0 15,1 0 3-15,-4 0 1 16,6-1-4-16,2-3 0 16,2 0 2-16,4 2 13 15,1 0-19-15,-1 0 4 16,-1 0 0-16,-8 2-3 16,-2 0 3-16,-5-3 0 15,-2 3 0-15,-2 0 12 0,1 0-14 16,-1 0 2-16,0-3 0 15,3 1 12-15,-3 0-12 16,6 0 0-16,-4 2-1 16,1-3 7-16,-1 3-9 15,3 0 3-15,1 0 0 16,1 0 2-16,-3 0 3 16,2 0-5-16,-4-1 0 15,1-1 4-15,1 0-8 16,5-2 4-16,4 2 0 15,1-2 0-15,-1 2 4 16,1 0-4-16,-3 0 0 16,-2 2 1-16,1 0-6 15,-1 0 5-15,-1 0 0 16,3 0-1-16,-4 0 7 0,1 0-6 16,-1 0 0-16,-1 0 3 15,4 0-9-15,4 0 6 16,2 0 0-16,3 0 2 15,3 0 2-15,3-2-4 16,-2 2 0-16,-5-3 0 16,-2 3-4-16,-7 0 4 15,-2-1 0-15,-2 1 8 16,-2 0 3-16,-4-2-9 16,-3 2 1-16,0-2 5 15,-6-1 9-15,2 3-12 0,0-1 1 16,-7 1 12-16,-5 0-9 15,-11 0-18-15,-2 0 7 16,-13 0-183-16,-36 0-274 16,-30-2-233-16</inkml:trace>
  <inkml:trace contextRef="#ctx0" brushRef="#br0" timeOffset="967.21">17035 4939 39 0,'0'0'121'16,"0"0"-7"-16,0 0-37 16,0 0 0-16,0 0 48 0,0 0-65 15,0 0-1-15,-7-25-15 16,7 20 1-16,0-4 59 15,-2 0-66 1,0 0-15-16,0 1 44 0,-3 2-30 16,3 1 13-16,-1 2-11 15,3-1-21-15,0 3 42 16,0-1-48-16,0 2 7 16,0 0 18-16,0 0-29 15,0 0 7-15,0 0-15 16,0 0-21-16,5 5 15 15,19 18-10-15,12 10 16 16,9 8 34-16,6 4-22 0,-5 1-7 16,0-5-5-1,-11-4 4-15,-10-14-2 0,-12-7-2 16,-7-6 0-16,-6-6-4 16,0-2-12-16,0-2-4 15,0 0-49-15,0 0-35 16,-15-6 49-16,-3-17-179 15,1-12-198-15</inkml:trace>
  <inkml:trace contextRef="#ctx0" brushRef="#br0" timeOffset="1265.04">17188 4802 123 0,'0'0'220'0,"0"0"-79"16,0 0 33-16,0 0-83 16,0 0-6-16,0 0 27 15,19-52-75-15,-19 52 11 16,0 0-6-16,0 0-31 16,0 0-22-16,0 0 4 15,-12 25 7-15,-14 14 5 16,-8 10 2-16,-4 1 4 15,-2 2 5-15,0-2 0 16,6-6-17-16,8-6 1 16,8-11 0-16,7-10-11 15,9-13-149-15,2-4-289 0</inkml:trace>
  <inkml:trace contextRef="#ctx0" brushRef="#br0" timeOffset="6262.95">7675 5150 30 0,'0'0'100'0,"0"0"-49"16,0 0 49-16,0 0-25 15,0 0-7-15,0 0 12 16,0 0-50-16,0 0 21 16,0 0-9-16,0 0-3 15,0 0 35-15,0 0-38 16,0 0 24-16,0 0-4 0,0 0-37 16,0 0 23-1,0 0-17-15,0 0-8 0,0 0 25 16,0 0-40-1,0 0 13-15,0 0-3 0,0 0-1 16,0 0-3-16,0 0-8 16,4 0 1-16,0-5 0 15,3 1 7-15,0 2-8 16,-2-1 4-16,-1 0 7 16,0-1 10-16,3 4-21 15,-1-4 2-15,4 0 14 16,0 0-7-16,-1-4-4 15,3 3 7-15,-1-7-5 16,-3 7 10-16,4-1-17 16,-5 0 0-16,-1 2 0 0,-2 0 13 15,4 0-13 1,-4-4 0-16,3 2 12 0,1-2 1 16,4 1-13-16,1-4 0 15,3 1 4-15,-3-3 10 16,3 1-14-16,-1-1 5 15,3-1 2-15,-3-2 9 16,2 1-16-16,-5 1 0 16,2 5 2-16,-3 1 5 15,-2 0-7-15,3 1 0 16,-4 2 5-16,3-6-9 16,3 3 4-16,-3-3 0 0,5-4 6 15,-1 0 8-15,3-2-14 16,-1 2 10-1,-1 0-1-15,2 4 7 0,-4-1-16 16,-1 1 0-16,0 2-2 16,-2-3 7-16,0 3-5 15,1 1 0-15,-4 0 6 16,5-2-6-16,-1-1 0 16,1-1 0-16,3 1-4 15,-1-5 14-15,-1 2-10 16,1-3 0-16,-1 0 8 15,-1 0-1-15,1 2-7 16,1-1 0-16,-1 1-4 0,-3 3 11 16,2 0-7-16,1 0 0 15,1-3 2-15,1-2 0 16,1-1-2-16,1-1 0 16,3-2-1-16,-2 0 12 15,0-4-11-15,-1 1 0 16,-1 2 7-16,1 0 1 15,-1 0-8-15,0 4 0 16,0-2-5-16,-1 2 13 16,-1 0-8-16,1-3 0 15,-1 2 6-15,3-4-5 16,-1 0-1-16,0 0 0 16,3-1-5-16,-3 0 11 15,2-2-6-15,-1 3 0 16,-3-1 6-16,-1-1-9 0,-1 1 3 15,2-2 0-15,-1 2-8 16,1 2 18-16,-1-2-10 16,1 2 0-16,3-2 7 15,-3-2-10-15,4 0 3 16,-1-2 0-16,-1-3-3 16,3-1 8-16,-2-2-5 15,-2 4 0-15,0 0 4 16,-3 2-5-16,2 0 1 15,1-1 0-15,-1 1-5 16,-1 1 12-16,1-5-7 16,1 1 0-16,-3-2 4 15,5 2-9-15,-3 3 5 16,2 1 0-16,1 2-4 0,-3 4 3 16,3-2 1-16,-3 3 0 15,1 0 8-15,2-2-11 16,-2 3 3-16,-3-2 0 15,3-1-6-15,-1-1 10 16,1-3-4-16,-1 2 0 16,1-1 3-16,-1 0-4 15,-1 1 1-15,1 1 0 16,-1 2-1-16,-1-1 1 16,1 2 0-16,-1-2 0 0,3 3 4 15,-1-4-9-15,1 0 5 16,1-1 0-16,0 1-1 15,0 0 5-15,1 2-4 16,-1-2 0-16,-1 4 2 16,3-1-6-16,-2 1 4 15,3 1 0-15,-3 0-4 16,2-2 8-16,-1 2-4 16,-3 0 0-16,1-1 2 15,-1-1-6-15,3 1 5 16,-2-3-1-16,0 2 0 15,-3-1 1-15,1 2-1 16,1-1 0-16,1 1 3 16,-1 1-11-16,1 0 8 15,-1 3 0-15,1-2-3 0,-3 2 5 16,1 1-2 0,-1 0 0-16,3-1 5 0,-1-1-8 15,1 1 3-15,1-2 0 16,4 2-2-16,-2 1 1 15,4-3 1-15,-3 5 0 16,1-3 2-16,-4 6-5 16,-1-3 3-16,-1 4 0 15,1-4-2-15,-1 0 7 16,3 2-5-16,0-2 0 16,0 2 3-16,4 0-10 15,-2-1 7-15,5-1 0 0,-1 2-2 16,3 0 1-1,-2 1 1-15,2-4 0 0,-1 2 5 16,0-1-8-16,-1 2 3 16,-2-3 0-16,-4 4-1 15,2 2 5-15,-3 2-4 16,-1 0 0-16,3-1 0 16,1 2-5-16,3-1 5 15,2-2 0-15,6 2-1 16,-1-4 4-16,-2 4-3 15,0-2 0-15,-4 2 1 16,-1 0-5-16,-1 3 4 16,-2-2 0-16,2 3-2 15,2 1 8-15,-1-3-10 0,3 3 4 16,-3 0 0-16,1-2-4 16,-1 2 5-16,-1 0-1 15,-2-2 0-15,4 2 4 16,-2 0-7-16,-1 0 3 15,3 0 0-15,-3 0-5 16,0 0 8-16,3 7-3 16,-3-6 0-16,4 3 6 15,1 0-9-15,0 1 3 16,2-2 0-16,-2-1-4 16,-2 3 5-16,1-1-1 15,-3-1 0-15,-1 4 7 0,-2-2-12 16,0 2 5-16,0 1 0 15,2-3-7-15,1 2 7 16,-4 0 0-16,2 0 0 16,-1 0 9-16,-3-1-16 15,2 1 7-15,-2 0 0 16,1 1-5-16,0-1 8 16,0 2-3-16,2-2 0 15,3 1 10-15,-4 0-15 16,1 0 5-16,-1-2 0 15,-2 0-8-15,1-3 13 16,-3 4-5-16,3-2 0 0,-2 4 9 16,4-3-16-16,0 2 7 15,-2 1 0-15,2-2-9 16,0 0 15-16,-2 0-6 16,0 1 0-16,-3-2 8 15,1 2-12-15,-1-2 4 16,3 0 0-16,-3 0-7 15,4 0 13-15,1-1-6 16,2 2 0-16,-2-2 7 16,3 4-11-16,1-1 4 15,-2 0 0-15,-2-1-9 16,-1 2 14-16,-4-4-5 16,1 2 0-16,-1 1 5 15,-1-2-9-15,1 2 4 0,-2-2 0 16,3 0-8-1,-1 4 16-15,1-3-8 0,-3 2 0 16,3-1 4-16,-3 0-3 16,3 1-1-16,-3-2 0 15,3 1-5-15,-3 1 11 16,-1-1-6-16,1 2 0 16,1-1 3-16,-4 0-8 15,3 1 5-15,-1-1 0 16,1-1-6-16,-1 2 11 15,1 0-5-15,0 1 0 16,-1-1 6-16,-2-2-9 16,2 2 3-16,-1-3 0 15,0 4-4-15,3-1 9 0,-1 0-5 16,0 0 0-16,3 2 6 16,0 0-10-16,-3 2 4 15,0-2 0-15,-2 1-11 16,0-1 16-16,1-3-5 15,-1-1 0-15,2 2 3 16,3 2 2-16,4 0-5 16,4 2 0-16,3 2 13 15,2 2-4-15,-2-1-9 16,2-2 0-16,-5 2 4 16,1-3-7-16,-6 0 3 0,2-2 0 15,-3 0-11-15,-5-2 21 16,0 0-10-16,-3 0 0 15,2-1 3-15,5 4-5 16,-2 1 2-16,3 0 0 16,1 0-11-16,-3 2 20 15,3 0-9-15,-2 1 0 16,1 0 2-16,-1-2-6 16,-3-4 4-16,-1 3 0 15,3-2-3-15,-3 2 9 16,3 1-6-16,-1 0 0 15,2 1 2-15,0 3-7 16,-1-1 5-16,-1 0 0 0,1-1-5 16,-5 2-2-1,3-6 7-15,-3 4 0 0,-1-3 2 16,2 0 1-16,1 1-3 16,3 2 0-16,-1 1-3 15,3 3 8-15,2 0-5 16,0 1 0-16,3 2 2 15,-1-2 1-15,-2 2-3 16,0 0 0-16,-3 1 0 16,2 1 3-16,-1-1-3 15,-1 1 0-15,1 3 0 16,0 3-2-16,0 0 4 16,2 6-2-16,0-1 0 15,0-4 1-15,3 1-2 0,-2-3 1 16,2 1 0-16,-1-5-2 15,-1 2 5-15,0-4-3 16,0 0 0-16,1-1 2 16,-2 1-3-16,0-5 1 15,3 1 0-15,-4-1-1 16,4 0 1-16,-3 0 0 16,-1-2 0-16,2 0 3 15,-1 0-4-15,-3-2 1 16,4 1 0-16,-1 0 0 15,0 1 4-15,4 0-4 16,1 0 0-16,0 1 4 16,-1-2-7-16,0 0 3 0,-3 0 0 15,-1-1-5-15,3 2 10 16,-4 1-5-16,1-3 0 16,3-1-1-16,-6 0 0 15,6-1 1-15,-1 0 0 16,-2-2-5-16,2 2 11 15,1 0-6-15,2-2 0 16,-4 3 2-16,2-4-2 16,1 1 0-16,-4 0 1 15,2-1-4-15,-3-4 6 16,-4 3-3-16,1-1 0 16,-6-2 2-16,4-1-9 0,-1 2 7 15,-2 1 0 1,5-2-2-16,-3 2 6 0,3-2-4 15,3 6 0-15,-2-5 2 16,5 3-4-16,-2 0 2 16,0 0 0-16,3-1-3 15,-6 1 9-15,1-1-6 16,0 0 0-16,-3-1 3 16,-1 1-7-16,-1-3 4 15,0 1 0-15,-1-3-4 16,-3 1 8-16,1 2-4 15,-2-1 0-15,3-2 4 0,0 4-8 16,2-1 4 0,0 0 0-16,3 0-4 0,0 0 8 15,-3 2-4-15,3-3 0 16,0 2 7-16,-1-1-14 16,1 0 7-16,-1 1 0 15,1-2-2-15,-1-2 7 16,1 4-5-16,5-3 0 15,-2 2 5-15,6-5-11 16,2 3 6-16,-3-5-48 16,-4 3 7-16,-11-4-238 15,-9 0-425-15</inkml:trace>
  <inkml:trace contextRef="#ctx0" brushRef="#br0" timeOffset="7577.41">7870 5271 128 0,'0'0'64'0,"0"0"-28"16,0 0 23-16,0 0-9 16,0 0 17-16,0 0 23 15,0 0-40-15,3 0 23 0,-3 0 1 16,0 0-22-16,0 0 38 15,0-1-44-15,0 1-17 16,0-3 25-16,0 2-47 16,-7-4 7-16,-10 1-14 15,-6 1 5-15,-4 1-23 16,-4-1 8-16,2 1-32 16,4 0 30-16,8 0-61 15,8 2-14-15,9 0-78 16,0 0-147-16</inkml:trace>
  <inkml:trace contextRef="#ctx0" brushRef="#br0" timeOffset="8789.5">8221 4740 4 0,'0'0'72'0,"0"0"-13"0,0 0 1 16,0 0 8-16,0 0 8 15,0 0-9-15,0-20-25 16,0 17 12-16,0 3-3 16,0 0 3-16,0 0-2 15,0 0-42-15,0 0 16 16,0 0 8-16,0 0-4 16,0 0 41-16,0 0-45 15,0 0-8-15,0 0-18 16,0 0-4-16,0 9-6 15,0 14 8-15,0 8 2 0,0 5 7 16,0 6-5-16,0 4-2 16,0 0 0-16,0 4 10 15,-5-7-10-15,3 1 12 16,0-4-10-16,-1-4 38 16,1-3-30-16,2-4 15 15,0-5-3-15,0-3-16 16,0-3 14-16,0-6-7 15,0-5-12-15,0-2 32 16,0-3-26-16,0 0 15 16,0-2 20-16,0 0-31 15,0 0 18-15,0 0-29 0,0-4-46 16,0-15-109 0,0-3-451-16</inkml:trace>
  <inkml:trace contextRef="#ctx0" brushRef="#br0" timeOffset="11181.44">5918 5729 20 0,'0'0'71'0,"0"0"-9"16,0 0 11-16,0 0 7 16,0 0 23-16,0 0-32 15,0-38-6-15,0 32 5 16,0 1-22-16,0 2 22 16,0 1-27-16,0-2-6 15,0-1 38-15,0 0-73 0,0-2 34 16,0 3-2-16,0-1-3 15,0 2 32-15,0 2-30 16,0-1-7-16,0-1 36 16,0 3-58-16,0 0 12 15,0 0-16-15,0 0 4 16,0 0-19-16,0 0 5 16,0 10 10-16,0 8-14 15,0 5 15-15,0 1-1 16,0 0 0-16,-2 2 8 15,0 2-13-15,-3-4 5 16,-2 0 0-16,3-2-10 16,1-7 17-16,1-6-7 0,2-3 0 15,0-6 6 1,0 0 2-16,0 0-8 0,0 0 0 16,0-8 35-16,12-12-30 15,-3-2 5-15,-1 0-10 16,1 1 5-16,1 0-18 15,-2 3-6-15,1-1-8 16,0 3 23-16,2-2-30 16,0 5 27-16,-1 0-2 15,-2 6 4-15,-1 0-13 16,-3 4 17-16,0 1 1 16,-2 0 0-16,2 2 1 15,-4 0-6-15,0 0 5 16,2 0-18-16,0 4 5 15,2 12 1-15,1 2 12 0,-1 2-4 16,0-4 3 0,0-2 1-16,2-4 0 0,-4-2 5 15,0-4 1-15,-2-1-6 16,2-3 0-16,0 0 11 16,-2 0-1-16,3 0 6 15,-1 0 32-15,4 0-23 16,1-7 28-16,9-9-49 15,2-5-4-15,6-2 0 16,0-3 8-16,1-1-10 16,-4 1 2-16,-4 6 0 15,-3 4-13-15,-4 4 14 16,-5 7-1-16,-3 3 0 0,-2-1 2 16,0 3-2-16,0 0 0 15,0 0 6 1,0 0-14-16,0 0 8 0,0 0-15 15,0 0 12-15,2 10-44 16,-2 6 47-16,4 5 0 16,0-2 5-16,-2 3 0 15,0 1-5-15,2-1 0 16,0-4-3-16,1-2 11 16,-1-6-8-16,0-4 0 15,2-6 3-15,-2 0 1 16,7 0 5-16,0 0 13 15,3-14-8-15,-4-2-5 16,2-3-9-16,-3-1 0 0,-1 3 10 16,2 0-11-16,-4 2 1 15,3 2 0-15,-2 1-1 16,-3 5 8-16,-2 4-7 16,-2 2 0-16,0 1-6 15,0 0-2-15,0 0-12 16,0 0 19-16,0 0-5 15,0 0-18-15,0 0 20 16,0 5 0-16,0 10 4 16,0 2-5-16,0 1 8 15,3 3-3-15,1-1 0 16,1-2 10-16,1-5-11 0,-1-2 1 16,-1-3 0-16,0-6 3 15,-1-2-3-15,-1 0 0 16,5 0 13-16,2 0-7 15,5-10 18-15,1-8-24 16,3 0 2-16,-5-6-14 16,3 1 14-16,-3 4-2 15,1 3 0-15,-6 1 2 16,-3 7-2-16,-3 4 0 16,-2 2 3-16,0 2-11 0,0 0 5 15,0 0-17 1,0 0 15-16,0 6-18 0,0 8 21 15,0 0 2 1,2 2 0-16,-2 2-3 0,0 1 3 16,2-3 0-16,-2-1 0 15,0 2 9-15,0-7-14 16,0-3 5-16,0-2 0 16,0-3-3-16,0-2 13 15,0 0-10-15,0 0 11 16,0 0-8-16,2 0 33 15,6-7-36-15,0-9 7 16,5-2-12-16,3 1 17 16,-1-4-12-16,2 5 0 15,-4 2 7-15,0 2-7 16,-2 6 0-16,-2 1-11 0,0 2 6 16,-2 1 5-16,-3 2 0 15,3 0-4 1,-3 0-12-16,3 10 9 0,2 6 2 15,0 3 5-15,-1-1-4 16,0 2 9-16,0 0-5 16,1-2 0-16,3-4 7 15,-6-4-4-15,1-5-3 16,-3-2-17-16,-2-3-23 16,0 0-81-16,-2-18-27 15,0-14-519-15</inkml:trace>
  <inkml:trace contextRef="#ctx0" brushRef="#br0" timeOffset="11348.43">6464 5344 321 0,'0'0'660'15,"0"0"-607"-15,0 0-49 16,0 0-4-16,0 0-106 15,0 0-118-15,0 60-123 16</inkml:trace>
  <inkml:trace contextRef="#ctx0" brushRef="#br0" timeOffset="12256.47">7846 5560 295 0,'0'0'181'15,"0"0"-2"-15,0 0-126 16,0 0 13-16,0 0-1 15,0 0-25-15,11 0 0 16,-11 0-37-16,0 0 6 16,3 0 11-16,-1 0-9 15,4 11 13-15,1 2 1 16,0 7-17-16,0 5-9 0,-3 0 12 16,0 8-11-16,1-1 5 15,-3-2 6-15,-2 0-11 16,0-8 0-16,0-2-15 15,0-6 2-15,0-7-66 16,0-4-49-16,0-3 6 16,0 0-67-16,-5-10-31 15</inkml:trace>
  <inkml:trace contextRef="#ctx0" brushRef="#br0" timeOffset="12532.41">7860 5554 179 0,'0'0'269'0,"0"0"-134"0,0 0-14 16,0 0-21-16,0 0-25 16,0 0-47-16,44-66-3 15,-33 64-21-15,-2 2 20 16,0 0-21-16,-2 0-3 16,2 0 0-16,-3 0 5 15,1 10-14-15,0 2 9 16,-7 5-12-16,0-1-4 15,0 0 15-15,0 0 1 16,0-3 8-16,-5 1 4 16,-8-4-15-16,4-2 3 15,-2-2-42-15,4-1-29 0,5-3-141 16,2-2-81-16</inkml:trace>
  <inkml:trace contextRef="#ctx0" brushRef="#br0" timeOffset="12829.45">8200 5486 242 0,'0'0'190'0,"0"0"-46"15,0 0-20-15,0 0-25 16,0 0 50-16,0 0-96 0,25-42 16 15,-25 40 0-15,0 2-42 16,0 0 13-16,0 0-40 16,0 0-22-16,0 6 15 15,0 16-19-15,4 10 26 16,1 4 0-16,-5 4 13 16,2 2-13-16,0-3 0 15,0-3-45-15,4-9-32 16,0-6-110-16,7-14-134 15</inkml:trace>
  <inkml:trace contextRef="#ctx0" brushRef="#br0" timeOffset="14557.81">15131 4416 17 0,'0'0'107'0,"0"0"7"16,0 0-12-16,0 0 29 15,0 0-24-15,0 0-20 0,0-28-23 16,0 23-57-1,0 1 50-15,0 0-4 0,0 0-38 16,0 1 43-16,0 2-39 16,0-1 35-16,0 2-12 15,0 0-38-15,0-2 24 16,3 2-28-16,-3 0 7 16,0 0-9-16,0 0 2 15,0 0-4-15,0 0-4 16,0 4-20-16,2 18 22 15,2 9 6-15,-2 2 0 16,0 10-7-16,1 0 10 16,-1 8-3-16,-2-1 0 15,2-2-4-15,-2 2 4 16,0-6 0-16,0-3 3 0,0-4-7 16,0-6 11-16,0-6-7 15,0-9 0-15,0-3 5 16,0-8-2-16,0 2-3 15,0 3 0-15,0-1 6 16,0 3-4-16,0-3-2 16,0 1 0-16,0-4 7 15,0-2-8-15,0-1 1 16,0-3 0-16,0 0-7 16,0 0-84-16,0-7-116 15,0-13-385-15</inkml:trace>
  <inkml:trace contextRef="#ctx0" brushRef="#br0" timeOffset="15638.88">14989 5434 81 0,'0'0'76'16,"0"0"37"-16,0 0 0 16,0 0-42-16,0 0-8 15,0 0-21-15,0 0-6 16,0 0 27-16,0 0-25 15,0-2-9-15,0-4-18 16,0-2-9-16,0-1 35 16,0 0-36-16,0-3-1 15,0-2 4-15,0-4 5 16,-3-2-11-16,-1 0 2 0,-3-3 0 16,0 1 5-16,1 5 3 15,-3 5 15-15,4 1 59 16,-2 5-68-16,1 5 20 15,2-2-27-15,-5 3 2 16,-3 0 0-16,1 0-9 16,0 0 0-16,-2 0-6 15,0 8 0-15,1 8 3 16,1 3 3-16,-1 5 0 16,4 0-12-16,3 0 16 15,1 0-4-15,2-1 0 16,2 0 10-16,0 1-8 0,0-6-2 15,0-4 3 1,0-6 1-16,11-8-2 0,1 0-2 16,0-3 54-16,5-16-45 15,-2-1-1-15,-2 1-8 16,-2 0 10-16,0 1-13 16,-2 0 3-16,3 1 0 15,-6 8-8-15,-2-2 16 16,1 8-8-16,-5 1 0 15,2 2 6-15,-2 0 6 16,0 0-12-16,0 0 0 16,0 0-1-16,0 0-34 15,0 0 30-15,0 12 4 16,5 10 1-16,-1 2 17 16,1 8-14-16,-1 4 14 0,-2 5 1 15,-2 5-10-15,0 0 4 16,0-4-12-16,0-6 4 15,0-7 2-15,0-7-3 16,0-7-6-16,0-8-58 16,0-7-63-16,0 0-61 15,9-18-139-15</inkml:trace>
  <inkml:trace contextRef="#ctx0" brushRef="#br0" timeOffset="16347.43">15180 5414 119 0,'0'0'175'15,"0"0"-126"-15,0 0-23 16,0 0-24-16,0 0 82 16,0 0 29-16,6-2-28 15,-6-4 3-15,0-2-57 16,0 2 15-16,0-4 19 15,0 0-48-15,0-2-12 16,0-2-5-16,0-3 12 16,0 2-12-16,0-1 3 15,0 0-2-15,-2 1 45 16,-4 5-42-16,2 2 19 0,-1 4 12 16,3 4-32-16,0 0 30 15,-1 0-33-15,-2 0 0 16,1 0-18-16,-5 0 15 15,1 0 3-15,-4 12 0 16,3 1-2-16,1 1-3 16,-2 6 5-16,2 1 0 15,-1 2 1-15,5-1-1 16,-2 0 0-16,6-5-1 16,0-5-2-16,0-3-5 0,0-3 8 15,0-6 0 1,12 0 18-16,-1 0-4 15,5-4 6-15,1-14-14 16,1-1 4-16,-2-2-20 0,-5 1-2 16,-2 3 12-16,-5 4-5 15,1 3 9-15,0 1-4 16,-1 2 11-16,1 0-4 16,-1 2 17-16,-2 3 1 15,-2 2-8-15,0 0 16 16,0 0-30-16,0 0-3 15,0 0 0-15,0 0-21 16,2 0 17-16,0 12-7 16,0 8 11-16,3 4 2 15,0 4 12-15,-3 4-14 16,3 6 0-16,-5 0 12 0,0 0-13 16,0-2 1-16,0-10 0 15,0-6-14-15,0-10-20 16,0-3-67-16,0-7 30 15,4 0-89-15,0-17 7 16</inkml:trace>
  <inkml:trace contextRef="#ctx0" brushRef="#br0" timeOffset="16709.45">15334 5157 92 0,'0'0'118'16,"0"0"-16"-16,0 0 16 15,0 0-26-15,0 0-5 16,0 0 7-16,4-16-50 16,-4 16-11-16,0 0 31 15,0 0-56-15,0 0 4 16,0 12-9-16,0 10 22 15,0 2 21-15,0 2-38 16,0 1 3-16,2-4 11 16,4 2-8-16,-2-3-14 15,0-4 0-15,-2-4 1 16,3-2 1-16,-3-3-2 0,0-2 0 16,0-6-8-16,0 2-25 15,3-3-43-15,2 0-25 16,-1 0-13-16,-1-6-175 15</inkml:trace>
  <inkml:trace contextRef="#ctx0" brushRef="#br0" timeOffset="17296.12">15329 5286 129 0,'0'0'261'16,"0"0"-5"-16,0 0-120 15,0 0 9-15,0 0-88 16,0 0-50-16,61-20 6 0,-35 15-13 15,4 1 0-15,-1 1 5 16,-5-2 6-16,-2 1-11 16,-8-1 0-16,-8-4-14 15,-4 3 12-15,-2-2-49 16,0-1 8-16,0-3 29 16,0 1 14-16,0 1 0 15,0 2 6-15,0 4-3 16,0 3 47-16,0 1-39 15,0 0 6-15,0 0 24 16,0 0-38-16,0 0 16 16,0 0-19-16,0 0-3 15,0 0-4-15,0 5-14 0,0 12 21 16,0 2 24-16,0 3-13 16,0 0-11-16,0 2 0 15,0-2 4-15,0 2-3 16,-2-4-1-16,0-3 0 15,0-3-2-15,0-7 13 16,2 0-12-16,-2-6 1 16,2-1 0-16,0 0 8 15,0 0-2-15,0 0 1 16,0-9-7-16,2-9-10 16,15-6 10-16,1 2-1 15,-3 5 3-15,-1 6 21 16,-5 7-7-16,-3 1 40 15,0 3-56-15,0 0-16 0,1 0 16 16,1 13 0 0,2 6 12-16,1 2-15 0,-3-1 6 15,2-2-6-15,-4-4-5 16,1-2-110-16,-3-4-27 16,-2-4-240-16</inkml:trace>
  <inkml:trace contextRef="#ctx0" brushRef="#br0" timeOffset="18018.43">14237 5418 201 0,'0'0'218'15,"0"0"-24"-15,0 0-53 16,0 0-58-16,0 0-38 16,0 0-45-16,0 6-6 15,0 11 6-15,0 6 21 16,2 5-2-16,0 5 34 16,1 2-43-16,-1 1 2 15,-2 4 5-15,0-3-5 0,0-1-7 16,0-7-5-16,0-2 0 15,0-8-7-15,0-4-4 16,-2-7-61-16,-3-8-45 16,5 0-49-16,0-6 96 15,0-22-294-15</inkml:trace>
  <inkml:trace contextRef="#ctx0" brushRef="#br0" timeOffset="18320.4">14212 5426 132 0,'0'0'259'0,"0"0"-45"16,0 0-83-16,0 0-6 16,0 0-46-16,0 0 40 15,-4-101-92-15,20 92-4 16,4-3 22-16,2 4-45 0,5 1 20 16,0 7-20-16,0 0 10 15,-4 0-17-15,0 0 7 16,-7 15 0-16,-5 1-17 15,-5-2 13-15,-6 1 2 16,0-1-7-16,0-2-14 16,-4 1 23-16,-16-1 6 15,-4 0-1-15,1-3-10 16,5 0-19-16,7-5-50 16,5-4 27-16,6 0-88 15,0 0 56-15,2-13-283 16</inkml:trace>
  <inkml:trace contextRef="#ctx0" brushRef="#br0" timeOffset="20080.21">15909 4967 219 0,'0'0'153'16,"0"0"-3"-16,0 0-46 15,0 0-36-15,0 0-15 0,0 0 19 16,0-10-32-16,0 10-4 15,0 0 9-15,0 0-30 16,14 0 22-16,5 0-4 16,8 0-33-16,4 0 23 15,5-8-17-15,2-6 3 16,2-7 24-16,2-4-32 16,1-8 36-16,-3-2-29 15,-5-6 0-15,-1-1 9 16,-10-4-12-16,-3-6-4 15,-6-4 24-15,1-7-16 16,-5 1 2-16,0 1-5 16,-2-4-2-16,-4 5 14 15,-3 4-13-15,-2 6-5 16,0 10 13-16,0 9-10 0,0 11 11 16,0 6-14-16,0 4 0 15,0 4 2-15,0 2 0 16,0-1-2-16,0 0 0 15,0-2 6-15,0 5-12 16,0-1 6-16,0 3 0 16,0 0 1-16,0 0 4 15,-2 0-5-15,2 0 0 16,0 0 6-16,0 0-16 16,0 0 10-16,0 0-2 15,-3 0-15-15,-1 0 3 16,-6 10 3-16,-2 15 4 0,-9 3 14 15,2 2-15-15,-6-1 8 16,2 0 0-16,3-9-2 16,7-6 11-16,2-6-9 15,4-4 0-15,5-4 5 16,0 0 0-16,-3-4-2 16,5-18 0-16,0-9-3 15,0-7-14-15,9-1 12 16,13-2 1-16,5 3 1 15,-4 8 9-15,-2 11-7 16,-2 5 2-16,-3 8 10 16,-3 6-2-16,0 0-12 15,1 0 0-15,1 15 3 16,3 9-11-16,0 2 8 16,-1 4 0-16,-1-1-13 0,0-4-44 15,0-4-38-15,1-9-103 16,-1-12-211-16</inkml:trace>
  <inkml:trace contextRef="#ctx0" brushRef="#br0" timeOffset="20766.6">16785 3671 489 0,'0'0'240'15,"0"0"-125"-15,0 0-10 0,0 0 10 16,0 0-63-16,0 0 8 16,2-21-23-16,-2 21-35 15,2 0 37-15,-2 0-39 16,0 0 0-16,3 0-8 16,3 20 14-16,2 6-6 15,-2-1 0-15,0 1 4 16,-1-3-5-16,-1-4 1 15,0-3 0-15,-4-4-6 16,4-4 14-16,-4 1-8 16,0-6 0-16,0-2 4 15,0-1-18-15,0 0 14 16,0 0 0-16,2 0 18 0,8-10-5 16,1-13-11-16,10-7-2 15,-5 1 6-15,1 4-1 16,-1 3-5-16,-3 8 0 15,-4 6 30-15,-2 2-17 16,-5 6-13-16,-2 0 0 16,0 0-6-16,5 0-16 15,-1 10 22-15,0 12 0 16,-2 2-8-16,0 1 18 16,1-2-10-16,-1-5 0 15,0-4 4-15,1-5-10 16,-3-5 6-16,2-2 0 0,-2-2-6 15,2 0 8 1,3 0-2-16,6-17 0 0,7-10 2 16,4-5-13-16,2-1 5 15,-1 5 6-15,-7 5 14 16,-3 9-5-16,-5 4 12 16,0 5-13-16,-4 3 1 15,-2 2-15-15,2 0 6 16,3 17 0-16,-1 11-9 15,0 2-5-15,-4-2 1 16,0-5-29-16,-2-2-59 16,2-6-24-16,-2-6-97 15,2-6-93-15,5-3-86 0</inkml:trace>
  <inkml:trace contextRef="#ctx0" brushRef="#br0" timeOffset="21404.96">17418 3631 138 0,'0'0'199'0,"0"0"-9"16,0 0-110-16,0 0-10 15,0 0-2-15,0 0-50 16,7-6 23-16,-7 6 7 16,0 0-32-16,0 0 33 15,0 0-40-15,0 0 0 0,0 0-7 16,0 0 13-1,0 0-15-15,0 0 13 0,0-4-2 16,0-4 29-16,0-1-37 16,-5-3 6-16,-1 5 7 15,-1-5-7-15,2 5 11 16,1 0-20-16,0 1 4 16,-1 4 1-16,3 2-5 15,0 0 0-15,0 0-1 16,-3 0-15-16,-4 0 14 15,-2 8-3-15,-3 10-1 16,1 2-9-16,2 1 20 16,0 4-5-16,4 2 2 15,3 2 12-15,0 2-7 16,1-5-7-16,3-4 8 0,0-7-16 16,0-6 8-16,0-6 0 15,0-3 21-15,7 0-3 16,6-17 32-16,7-12-42 15,-2 0 3-15,-2-5-2 16,0 1 3-16,-3 1-1 16,-3 2 36-16,2 6-31 15,-3 7 37-15,-1 6-20 16,0 5-28-16,-4 4 35 16,-2 0-38-16,1 2-2 15,1 0 0-15,2 2-22 16,6 17 22-16,3 10 0 15,3 3 3-15,4 2-5 0,1-4 2 16,-1-2-5-16,-2-3-1 16,-2-7-50-16,-2-7-6 15,-5-7-51-15,-3-4-116 16,0-1-92-16</inkml:trace>
  <inkml:trace contextRef="#ctx0" brushRef="#br0" timeOffset="21628.83">17705 3442 276 0,'0'0'413'16,"0"0"-235"-16,0 0-21 15,0 0-63-15,0 0-63 0,0 0-27 16,34-10-1 0,-18 34-3-16,1 3 0 0,3-1 14 15,3-1-16-15,0 1 2 16,-2-5 0-16,-3-1-16 15,-3-6-34-15,-3-4-70 16,-3-8-59-16,-3-2-124 16,-6-9-10-16</inkml:trace>
  <inkml:trace contextRef="#ctx0" brushRef="#br0" timeOffset="21824.72">17919 3403 257 0,'0'0'221'0,"0"0"-26"15,0 0-113-15,0 0 41 0,0 0-54 16,0 0-65-16,0-21-4 16,-19 44-4-16,-10 14 4 15,-14 12 12-15,-3 9-3 16,-6 2-9-16,-2 1 0 16,6-6 8-16,7-6-17 15,10-11 9-15,12-12-165 16,11-13-126-16</inkml:trace>
  <inkml:trace contextRef="#ctx0" brushRef="#br0" timeOffset="23767.45">13896 3081 84 0,'0'0'134'15,"0"0"-21"-15,0 0-32 0,0 0 25 16,0 0-12 0,0 0-26-16,0-9-10 0,0 9-29 15,0 0 40-15,0 0-28 16,0 0-3-16,0 0 14 15,0 0-52-15,-2 0 22 16,2 0-22-16,0 0 7 16,0 0-6-16,0 0-1 15,0 0 0-15,0 0 5 16,0 6 7-16,0 4-2 16,0 3 11-16,0 6-8 15,0-1 35-15,0 3-44 0,0-2 10 16,0 5-7-1,0 3 9-15,0 0-11 0,0 4-5 16,0 1 2-16,0 1 25 16,0 4-20-16,0-1-3 15,0 4 5-15,0 0 1 16,0 1 3-16,0 0-13 16,0 3 7-16,0 1 3 15,0-1-2-15,0 2-8 16,0-7 0-16,0 2 13 15,0-5-15-15,0-2 2 16,0 3 0-16,0-3 4 16,0 4 8-16,0-1-12 15,0 0 1-15,0-2 11 16,0 2 1-16,2-3-13 0,3-1 3 16,-1-1 9-16,0-1-4 15,1-1-8-15,0 2 0 16,1 0 9-16,-1 3-12 15,-1 1 3-15,-2 0 0 16,0-2-2-16,3 0 11 16,-3-4-9-16,3 0 0 15,-1-1 7-15,1-6-3 16,1 1-4-16,1-1 0 16,-1 0-4-16,2 0 14 15,-2 2-10-15,-2-1 0 16,1 1 7-16,-1-2-2 0,-2 0-5 15,1-4 0-15,-1 2-1 16,1-3 10-16,-1 4-9 16,0-2 0-16,0 2 0 15,0 0 1-15,-2-4-1 16,0-4 0-16,0-2-5 16,0-6 16-16,2-3-11 15,0-3 0-15,1 0 2 16,-3 0 10-16,0 0-12 15,0 0 0-15,0 0 9 16,0-7-9-16,0-11-15 16,0-3-30-16,0 9-58 15,0 3-101-15,-9 9-259 0</inkml:trace>
  <inkml:trace contextRef="#ctx0" brushRef="#br0" timeOffset="25066.3">14007 2863 222 0,'0'0'137'16,"0"0"-36"-16,0 0-8 0,0 0-5 15,0 0 19-15,0 0-4 16,0-9 1-16,0-3 18 16,0-5-79-16,18-12 11 15,9-3-38-15,4-6-11 16,9-6 18-16,1-2-23 16,-1-2 0-16,-3 2-1 15,-8 6 14-15,-6 5-13 16,-8 10 0-16,-7 7 0 15,-6 3-15-15,-2 6 1 16,0-2-23-16,0 4 19 16,-23 1-26-16,-4 2 36 15,-6 2-3-15,2 2 11 16,4 0-12-16,9 0 12 0,9 0 0 16,5 0 0-16,4 0-12 15,0 0 10-15,0 0-22 16,20 0 24-16,2 2 13 15,7 3 5-15,-5 4-18 16,-1 5 0-16,-6 2-4 16,-5 3-2-16,-10 6 2 15,-2 1 4-15,0 2-6 16,0-3 19-16,-8-5-9 16,-4-5-4-16,7-6-47 0,5-7-143 15,0-2-237 1</inkml:trace>
  <inkml:trace contextRef="#ctx0" brushRef="#br0" timeOffset="25470.42">14656 1985 283 0,'0'0'212'16,"0"0"-79"-16,0 0 0 16,0 0-39-16,0 0-31 15,0 0 33-15,5-29-46 0,-5 29 4 16,0-1 3-16,2 1-37 16,-2 0 29-16,0 0-33 15,0 0-12-15,0 0 26 16,2 0-30-16,2 12-3 15,3 23-3-15,5 9 6 16,-2 11-2-16,0-3 2 16,1 1 0-16,-3-7-3 15,-1-9 8-15,-2-7-5 16,-3-13 0-16,-2-9 5 16,0-6-10-16,0-2 5 15,0 0-29-15,0 0 25 16,0-10-103-16,0-14-78 0,0-6-170 15,0-3-243-15</inkml:trace>
  <inkml:trace contextRef="#ctx0" brushRef="#br0" timeOffset="25744.26">14694 1937 401 0,'0'0'199'0,"0"0"-58"15,0 0 7-15,0 0-63 16,0 0-6-16,0 0-38 15,0-73-30-15,18 64-3 16,-3 1-8-16,-1 8 0 16,-3 0-9-16,-2 0 1 15,-3 2 8-15,-1 18 0 16,-2 2 3-16,-3 4-3 0,0 1 0 16,-14-2 0-16,-8-1 16 15,-3-3-10-15,3-4-12 16,6-5-11-16,7-6-68 15,7-2 11-15,2-4-95 16,0 0-36-16,2 0-1 16</inkml:trace>
  <inkml:trace contextRef="#ctx0" brushRef="#br0" timeOffset="26091.21">14897 1678 427 0,'0'0'224'0,"0"0"-88"0,0 0-20 15,0 0-84-15,0 0 6 16,0 0-16-16,105-70-6 16,-89 63 45-16,-6 2-19 15,-5 5 20-15,-3-2-9 16,2 2-46-16,4 0 9 15,2 0-16-15,3 16 0 16,1 8-8-16,1 8 4 16,-3 10 4-16,-3 6 0 15,-5 6 1-15,-4 0-3 0,0-1 2 16,0-9 0-16,0-10 0 16,2-8-2-16,3-10-1 15,0-7-32-15,-1-4-61 16,-2-5 31-16,5 0-91 15,-5-5-131-15</inkml:trace>
  <inkml:trace contextRef="#ctx0" brushRef="#br0" timeOffset="26535.24">15057 1893 397 0,'0'0'294'0,"0"0"-127"0,0 0-19 16,0 0-77-1,0 0-31-15,0 0-37 0,108-101 7 16,-73 77 3-16,-3 2-13 16,-6-2 10-16,-2 0 1 15,-3 0-7-15,-1 0-4 16,-3 4 12-16,-3 3-1 16,-5 8-11-16,-5 3 0 15,-2 2 4-15,-2 4-15 16,0 0 11-16,0 0-15 15,0 0 6-15,0 0-51 16,0 0 53-16,0 10 6 16,0-1 2-16,0 2-13 15,0-1 12-15,12 4-4 16,1 4-7-16,5 1 22 0,2 8 13 16,-4-1-17-16,-3-1 4 15,-6-4-10-15,0-4 3 16,-5-4-4-16,-2-3 0 15,0-3-9-15,0-1 9 16,0-5 0-16,-7 3 3 16,-11-4 17-16,-7 0-20 15,-2 0-51-15,-2 0-24 16,4-2-134-16,0-17-57 16</inkml:trace>
  <inkml:trace contextRef="#ctx0" brushRef="#br0" timeOffset="26761.44">15332 1520 38 0,'0'0'615'16,"0"0"-410"-16,0 0-101 16,0 0-51-16,0 0 28 15,0 0-77-15,136-28 1 16,-92 16 8-16,-8-1-2 15,-12 4-6-15,-11 2-5 16,-7 5-7-16,-6 2-11 16,0 0-169-16,-21 0-231 15,-8 0-6-15</inkml:trace>
  <inkml:trace contextRef="#ctx0" brushRef="#br0" timeOffset="29864.15">11276 1685 25 0,'0'0'109'15,"0"0"-7"-15,0 0-17 16,0 0 26-16,0 0-18 16,0 0-20-16,0-26-49 15,0 26 25-15,3-3-2 16,-3 3-17-16,0 0 30 16,0 0-38-16,0 0-9 15,0 0 23-15,0 0-32 16,0 0 8-16,0 0-1 15,0 0-5-15,0 0-12 16,0 3 1-16,0 16 5 16,3 8 4-16,-3 2 3 15,2 10-7-15,-2 2 0 0,2 8 6 16,0-2 4 0,-2 2-10-16,0-6 1 0,0 1 23 15,0-5-21-15,0 2 11 16,0-3 5-16,0 1-14 15,0 2 22-15,0-1-22 16,0 0-1-16,2-1 13 16,0-2-6-16,1-2-11 15,-1 2 5-15,-2 1-1 16,2-2 21-16,-2 1-24 16,2-3 1-16,-2 2 18 15,2-4-9-15,0 2-10 0,4-3 0 16,-2 0 6-16,0-3 6 15,1 0-13-15,-3 0 0 16,2-2 4-16,0 4 0 16,-4-2-4-16,6 4 0 15,-4 1 4-15,-2 1 12 16,4 2-15-16,-2 0-1 16,3 0 13-16,-1 2-1 15,2 0-12-15,4 3 0 16,-4-5 8-16,3 4-1 15,-2 0-7-15,0 1 0 16,-3 0-2-16,3-3 12 16,-3 4-10-16,-2-1 0 15,0-4 1-15,3 4 3 16,-3-3-3-16,3-3-1 0,0 2 2 16,1-1 14-16,-2-1-16 15,3 3 0-15,-5-1 2 16,5-1 0-16,-2 1-2 15,-3-4 0-15,2 1 0 16,-2 0 5-16,0 0-5 16,3 0 0-16,-3-2 3 15,5-1 5-15,-2-1-3 16,1 2-5-16,3-4 0 16,0 2 12-16,-4-2-13 15,1 2 1-15,-1 0 0 16,-1 2 4-16,0-1 3 0,1-4-7 15,0 1 0 1,-3-1 4-16,2-1-5 0,1-2 1 16,-1 1 0-16,2-4 17 15,2 4-11-15,-4-4-2 16,0 3-4-16,1-2 7 16,-5-2-11-16,2 0 4 15,-2-4 0-15,0-2 5 16,0-1 3-16,0-1-8 15,0 2 0-15,0-3 4 16,0 6-9-16,0 4 5 16,0-2 0-16,2 3 1 15,-2-2 10-15,2-8-11 0,0 0 0 16,1-7 2 0,-3-5-4-16,0 3 3 0,0-3-1 15,0 0 14-15,0 0-4 16,0 0-10-16,0-3 0 15,0-29-16-15,0-17-29 16,-3-32-172-16,1-31-199 16</inkml:trace>
  <inkml:trace contextRef="#ctx0" brushRef="#br0" timeOffset="30478.35">11946 831 85 0,'0'0'18'16,"0"0"20"-16,0 0-7 0,0 0 50 15,0 0 12 1,0 0-20-16,-18 90-12 0,16-59-8 15,2 7 1-15,-3 6 24 16,1 7-45-16,2 0 0 16,-4 7 4-16,-1-5-17 15,0 1 16-15,3-8-36 16,0-8 8-16,2-7-2 16,0-13 1-16,0-8-7 15,0-6 3-15,0-4 8 16,0 0-22-16,0 0-27 15,0-17-12-15,0-14-186 16,0-10-152-16</inkml:trace>
  <inkml:trace contextRef="#ctx0" brushRef="#br0" timeOffset="30793.47">11912 1039 110 0,'0'0'175'0,"0"0"-36"15,0 0-11-15,0 0-23 16,0 0 0-16,0 0 6 15,-9-143-5-15,9 124-51 16,4 5-12-16,10-1-9 16,1 5-28-16,-1 2 44 15,-3 4-50-15,0 4 0 16,3 0-6-16,1 0 12 16,3 5-6-16,-3 15 0 15,-1 6-15-15,-5 7 15 0,-7-1 0 16,-2 2 3-16,0-2-23 15,-11-3 22-15,-11-3-2 16,-1-4 0-16,4-5-7 16,3-4-12-16,3-6-64 15,4-2-15-15,4-3-19 16,5-2-62-16,0 0 64 16,5-16-153-16</inkml:trace>
  <inkml:trace contextRef="#ctx0" brushRef="#br0" timeOffset="31190.28">12220 998 99 0,'0'0'125'0,"0"0"45"16,0 0-47-16,0 0 3 0,0 0-15 16,0 0-55-16,9-28-12 15,-9 28-44-15,0 0-22 16,0 0 20-16,0 0-15 15,-7 0 17-15,2 13 25 16,-1-2-20-16,1 5 19 16,1 1-24-16,2 0 5 15,2 5 6-15,0-1-4 16,4 1-7-16,21 0 24 16,4-2-4-16,6 0 50 15,-1-4-17-15,-3-4-29 16,-6-2 30-16,-10-2-49 0,-6-2 31 15,-4-3-32-15,-5 0 8 16,0 1-18-16,0-2 6 16,0 2-1-16,0 2-16 15,-5-2 15-15,-4-1 2 16,0-3 0-16,-2 0-20 16,-3 0-22-16,-3 0-90 15,3-21-137-15,5-7-211 16</inkml:trace>
  <inkml:trace contextRef="#ctx0" brushRef="#br0" timeOffset="31275.23">12220 998 441 0</inkml:trace>
  <inkml:trace contextRef="#ctx0" brushRef="#br0" timeOffset="31640.22">12220 998 441 0,'102'-22'169'0,"-102"22"-46"0,0 0-46 0,0 0-48 15,0 0-14-15,0 0-11 16,61-20 10-16,-39 14 3 15,5-4 1-15,4-2 60 16,0 2-55-16,3-2-4 16,-3 2 5-16,-6 4-14 15,-8 2-10-15,-11 4 0 16,-1 0 8-16,-5 0-16 16,0 0 8-16,0 0-17 15,0 0 12-15,0 17-14 16,3 8 19-16,-1 2 0 15,0-3 6-15,5-1 5 0,-1 2-11 16,3-6 0-16,2-1 1 16,2-4 16-16,3-5-13 15,4-8 8-15,5-1-2 16,1 0 52-16,-1-3-43 16,0-16-8-16,-8-3-7 15,-3-2 5-15,-8-3-9 16,-3-4 0-16,-3-1 1 15,0 2-3-15,-7 4 2 16,-11 6-22-16,-7 10 1 16,-10 8-79-16,-9 2-75 15,-14 12-134-15,-5 14-75 16</inkml:trace>
  <inkml:trace contextRef="#ctx0" brushRef="#br0" timeOffset="33051.53">9552 2905 94 0,'0'0'112'0,"0"0"18"16,0 0-5-16,0 0 9 0,0 0-62 16,0 0-39-16,0-2 19 15,0 2-36-15,0 0 16 16,0-3 7-16,0 3-23 15,0 0 16-15,0 0-32 16,-2 0-9-16,-4 9 2 16,2 13 14-16,4 6 5 15,-2 7 12-15,0-1-23 16,2 2 31-16,-5-2-24 16,3 0-6-16,-2 2 17 15,2 2-7-15,-3 6-10 16,0 7 3-16,3 3-2 15,0 4 27-15,0 4-18 16,2-3-2-16,0-1 25 0,0 0-31 16,0-7 10-16,0 0 9 15,0-5-20-15,0 2 37 16,0 1-30-16,0-2-5 16,0 1 23-16,0 0-16 15,0 1-6-15,0 1-3 16,0 0 7-16,0 1 4 15,0 0-14-15,0-1 0 16,0 0-4-16,0 0 9 16,0-4-5-16,0 3 0 15,0-1 8-15,0 0-1 0,0-4-6 16,0-4-1-16,6-5 30 16,2-4-21-16,-6-1-6 15,2 2-3-15,0 7 7 16,1 1-5-16,-3 1-2 15,0 8 0-15,0-3 1 16,-2-6 9-16,2-1-10 16,-2-9 0-16,2-2 7 15,-2-2-4-15,4-1-3 16,0 1 0-16,-2 1 4 16,0-1 6-16,0-1-10 15,1-2 0-15,-3-3 6 16,2-6-8-16,0-2 2 15,-2-4 0-15,0-2-3 0,2-4 13 16,-2 0-10-16,0-2 0 16,2 0 9-16,-2 0 7 15,2-6-16-15,4-24-25 16,-2-16-11-16,5-15-151 16,-1-16-135-16,4-18-359 15</inkml:trace>
  <inkml:trace contextRef="#ctx0" brushRef="#br0" timeOffset="33860.44">8684 2576 126 0,'0'0'200'16,"0"0"-8"-16,0 0-15 15,0 0-56-15,0 0-19 16,0 0-4-16,0-28-39 16,0 28 19-16,0 0-52 15,0 0-15-15,0 0-7 16,0 0-4-16,0 3 0 15,0 20-12-15,0 12 12 0,11 7 2 16,-1 6-2-16,0 0 0 16,-3 1 5-16,0-6 5 15,0-3-10-15,-1-3 0 16,-1-5 4-16,-1-6-2 16,0-8-2-16,-4-6 0 15,2-7-1-15,-2-5-26 16,0 0 10-16,3 0-10 15,-3-3-16-15,3-22-26 16,1-10-237-16,-2-6-242 16</inkml:trace>
  <inkml:trace contextRef="#ctx0" brushRef="#br0" timeOffset="34439.1">8657 2560 421 0,'0'0'196'16,"0"0"-104"-16,0 0 12 16,0 0-29-16,0 0 9 15,0 0-33-15,-8-58-20 16,10 49 23-16,9-2-29 16,3-1 46-16,-1 0-25 0,5 2-42 15,-3 2 21 1,1 3-25-16,-3 5 4 15,-1 0-18-15,-2 0 14 0,1 0-5 16,3 20 2-16,-3 4-22 16,-1 3 25-16,-6 4 0 15,-2-4 4-15,-2 1-8 16,0 1 8-16,-6-4-4 16,-13-3 11-16,1-1-2 15,1-5 4-15,1-4-13 16,3-3 0-16,3-2 1 15,2-2 3-15,3-5-4 16,3 2 0-16,2-2 9 16,0 0-9-16,0 0 0 15,0 0 0-15,0 0 32 0,-2 0-28 16,2 0 12 0,0 0 12-16,0 3-28 0,-2-3 35 15,2 0-35 1,0 0 4-16,0 0-2 0,0 0 2 15,0 0-4-15,0 0 0 16,0 0 7-16,0 0-9 16,0 0 2-16,0 0 0 15,0 0-8-15,0 0 8 16,0 0-17-16,0 0-21 16,0 0-65-16,17 0-51 15,1-14-144-15,0-6-307 0</inkml:trace>
  <inkml:trace contextRef="#ctx0" brushRef="#br0" timeOffset="35007.67">8923 2520 7 0,'0'0'9'15,"0"0"-7"-15,0 0 2 16,0 0 5-16,0 0 45 15,0 0 65-15,22-32-28 16,-19 28 51-16,-3 2 10 16,0 1-45-16,0-1 18 15,0 2-44-15,0-3-17 16,0 3-10-16,0 0-27 0,0 0 39 16,2-4-25-16,4-4-12 15,3-1 0-15,7-4-22 16,-1 1 20-16,5 3-21 15,1-3 5-15,-4 7-12 16,-1 1 1-16,-3 4 0 16,1 0-16-16,-1 0 9 15,1 16 2-15,-3 6 0 16,-5 7-6-16,-4 2 0 16,-2 1 11-16,0 4 0 15,0 3 1-15,-15-1 4 16,-3-1-5-16,1-4 0 15,1-8 6-15,5-6-4 0,7-12-2 16,0-2 0-16,4-5 14 16,0 0-12-16,0 0 38 15,8 0 2-15,13-10-14 16,8-9 10-16,5-2-35 16,0-1-3-16,-3 2 3 15,-7 2 2-15,-6 4-5 16,-9 5 0-16,-5 5 8 15,-4 3-15-15,0-1 7 16,0 2-31-16,0-5 13 16,0-2-95-16,0-4-121 15,-2-5-285-15</inkml:trace>
  <inkml:trace contextRef="#ctx0" brushRef="#br0" timeOffset="35392.44">9357 2292 293 0,'0'0'193'15,"0"0"-105"-15,0 0-14 16,0 0-46-16,0 0-23 16,0 0-4-16,-17 4 9 15,7 5-2-15,8 2 17 16,2-5-5-16,0 2 42 15,0-2-22-15,5 4 11 0,13-2 30 16,2 1-53-16,2 4 17 16,2-1-12-16,-1 0-9 15,-8 0 19-15,-3-3-35 16,-8-6 5-16,-4 1-10 16,0 0 1-16,0 2-4 15,0 0 0-15,0 0 3 16,-4-1 24-16,-5-2-27 15,-3-1-7-15,2 0-17 16,-6-2-58-16,-4 0-14 16,0 0-40-16,-1-10-44 15,6-12-89-15,1-8-119 16</inkml:trace>
  <inkml:trace contextRef="#ctx0" brushRef="#br0" timeOffset="35600.18">9299 2123 416 0,'0'0'240'0,"0"0"-103"15,0 0-51-15,0 0-26 16,0 0 19-16,0 0-78 16,141-77 24-16,-121 62-14 0,-5 1-8 15,-3-1 19 1,-3 4-22-16,-5 5-34 15,-4 4-81-15,0 2-85 0,0 0-262 16</inkml:trace>
  <inkml:trace contextRef="#ctx0" brushRef="#br0" timeOffset="36586.15">9467 3106 54 0,'0'0'101'0,"0"0"26"16,0 0-8-1,0 0 63-15,0 0-47 0,0 0-11 16,20-5-5-16,-20 5-54 16,0 0-12-16,0-1 4 15,0-3-33-15,-14-4 5 16,-6-2-29-16,-4-4 0 16,-5-2-2-16,-4-4 11 15,-6-1-9-15,2 2 0 16,1 1 7-16,5 4-8 15,6 4 1-15,7 3 0 16,7 6-6-16,5-2 11 16,4 3-5-16,2 0 0 15,0 0 5-15,0-1-10 16,0 1 5-16,0 0 0 0,0 0-5 16,0 0 10-1,0 0-5-15,0 0 0 0,0 0 6 16,0 0-4-16,0 0-2 15,0 0 0-15,0 0-1 16,0 0 5-16,0 0-4 16,0 0 0-16,0 0 7 15,0 0-8-15,0 0 1 16,0 0 0-16,0 0-11 16,0 0-10-16,0 0 9 15,0 1-6-15,0 17 18 16,4 3 2-16,0 1-2 15,-2-4 0-15,-2-2-3 0,2-8 9 16,-2-3-6-16,0-2 0 16,0-3 7-16,0 0 8 15,0 0-14-15,0 0 2 16,0 0 15-16,-2-11-17 16,-6-12-1-16,-1-5-1 15,2 0-35-15,4-1 35 16,3 5-24-16,0 6 25 15,0 2 19-15,0 6-10 16,0 5 14-16,0 0-11 16,0 5-7-16,0 0 2 15,5 0-7-15,4 0 0 0,2 0-6 16,3 0 11 0,1 0-5-16,1 0 0 0,2 0-7 15,0 0-23-15,-1-7-129 16,-1-2-114-16,-3-9-289 15</inkml:trace>
  <inkml:trace contextRef="#ctx0" brushRef="#br0" timeOffset="37984.41">11279 1694 12 0,'0'0'44'16,"0"0"13"-16,0 0 34 15,0 0 25-15,0 0 85 16,0 0-20-16,-3-20-53 16,17-4-84-16,7-6-39 15,5-4 26-15,6-2-23 16,3-3-6-16,3 2 13 15,-3 2-11-15,-3 5 4 16,-10 9 17-16,-11 9-20 16,-5 5 19-16,-6 7-12 15,0 0-7-15,0 0-8 16,0 0 3-16,0 0-6 16,0 0 4-16,0 0-24 0,0 0 25 15,0 0-6-15,0 0 7 16,0 0-3-16,-2 0 10 15,-4 0-7-15,1 0 7 16,-1 0 4-16,-4 2-4 16,4-2-7-16,-3 0 7 15,1 0 3-15,0 0-1 16,2 0-9-16,-1 0 8 16,5 0 3-16,-2-2 2 15,-1-2 21-15,3-2-4 16,2 1 23-16,0-2-39 0,0 4 20 15,0 1-21-15,0 2-7 16,0 0-5-16,0 0-1 16,0 0-10-16,11 0 2 15,14 0 13-15,2 0-5 16,-1 0 0-16,-4 7 17 16,-6 2-28-16,-5 2 11 15,-9 3-21-15,0 5 14 16,-2-2-41-16,0 5-30 15,0-3-28-15,0-7-148 16,0-7-332-16</inkml:trace>
  <inkml:trace contextRef="#ctx0" brushRef="#br0" timeOffset="42252.73">18559 1229 429 0,'0'0'169'0,"0"0"-52"16,0 0-54-16,0 0-11 15,0 0 8-15,0 0-32 16,0-23 21-16,0 23-43 16,0 0-3-16,-2 0-1 15,-2 0 10-15,-5 0-12 16,-7 9 16-16,-1 11-13 16,-8 9 22-16,-4 10-21 15,-2 9 4-15,-3 6 34 16,3 1-41-16,-2-4 20 15,4-5-19-15,-2-5 10 0,4-12 4 16,4-8-13-16,4-7-3 16,1-8 13-16,-1-6-5 15,4 0 2-15,3-9 4 16,4-14-9-16,6-3 14 16,2 2-19-16,0 0 0 15,6 5 38-15,6 10-38 16,3 3 17-16,1 6-17 15,6 0-2-15,2 0-5 16,5 22 7-16,0 6 0 16,0 0-4-16,-4 2 8 0,-8-7-4 15,-3-8 0 1,-3-4 7-16,-3-11 1 0,-2 0-2 16,1 0-6-16,1-5 14 15,4-19-2-15,1-8-20 16,1-8 8-16,1-2-34 15,1-6 33-15,-3 3-33 16,2 1 21-16,-5 2 4 16,-6 6 6-16,-2 2 3 15,-2 4 7-15,0 2-2 16,0 4 30-16,0 4-34 16,-2 6 2-16,-2 5-3 0,-1 5-8 15,0 3 8 1,1-2-10-16,-3 2 26 15,1-1-22-15,-1 0 6 0,-2 0 0 16,0 2-3-16,3 0 1 16,-3 0-3-16,-1 0 5 15,0 18-2-15,-4 10-14 16,3 11 16-16,0 2 0 16,7 5-12-16,2 0 3 15,2-5 9-15,0-4 0 16,6-5 4-16,7-4-6 15,5-5 4-15,-5-9-2 16,1-5 0-16,1-4 15 16,1-5-14-16,2 0 2 15,0-5 5-15,2-8 3 0,-3-1-11 16,4-3-4-16,0-2 0 16,0-1-8-16,-3-3 11 15,-5 4 1-15,-4 3 0 16,-2 0 1-16,-5 3 3 15,0 5-4-15,-2 7 0 16,0 1 6-16,0 0-6 16,0 0 0-16,0 0-4 15,0 0-13-15,0 0 8 16,0 13 9-16,0 10-8 16,0 3 12-16,0 1-4 15,0 2 0-15,0-3 1 16,3-4-5-16,1-2 4 15,2-8 0-15,2-2-2 0,-2-6 9 16,1-2-7-16,-1-2 0 16,3 0 1-16,7 0 15 15,2 0-7-15,6-12-9 16,5-11 0-16,0-4 0 16,-2-4 0-16,-3 1 0 15,-1 4 0-15,-10 2 2 16,-1 5 7-16,-6 4-2 15,-4 3 9-15,-2 6-6 16,3 4 1-16,-3 2-11 16,0 0 1-16,0 0-8 0,0 0 7 15,0 0 0 1,0 0-7-16,0 0 19 0,0 0-8 16,0 0-4-1,0 0 3-15,0 0-4 0,0 0 1 16,0 0 0-16,0 0-6 15,0 0 13-15,0 0 1 16,0 0-8-16,0-4 2 16,0 1 17-16,0-2-15 15,0 3-4-15,0 0 0 16,0 0 10-16,0 2-14 16,-5 0 4-16,-4 0 0 0,-4 0-17 15,0 0 14 1,-1 9 3-16,5 0 0 0,5 1-6 15,4-2-6-15,0 2 6 16,0 2 6-16,0 2-22 16,15 0 31-16,3 4-9 15,5 5 0-15,0-1 10 16,2 2-6-16,-7-3-4 16,-7-5 0-16,-6-7-16 15,-5-4 16-15,0 0-2 16,0 1-3-16,-13 0 5 15,-12 0 17-15,0-2-17 16,0-2 0-16,6-2 2 16,3 0 3-16,9 0-5 15,5 0 1-15,2 0 6 0,0-2-6 16,9-10-1-16,14-3 0 16,6 1 2-16,2-2 6 15,2 3-8-15,-2-4 0 16,-2 2 5-16,-4 1-7 15,-2-4 2-15,-6-3 0 16,-3 1-9-16,-4-1 13 16,-3-2-4-16,-3 2 0 15,-2-2 6-15,-2 3 2 16,0 0-8-16,0 6 1 16,0 2 13-16,3 4-1 15,-3 4-13-15,0 4 0 16,0 0 12-16,3 0-9 15,-3 0-3-15,0 0 0 0,4 0-14 16,-2 6 7-16,5 20 7 16,1 12 0-16,2 10 7 15,-1 0 0-15,-3 1-7 16,0 1 0-16,-1-6-2 16,2-2 5-16,-2-6-3 15,-1-7 0-15,-4-12 7 16,0-5-15-16,0-10 8 15,0-2 0-15,0 0 5 16,-2 0 4-16,-3 0-3 16,-1-17-2-16,3-9 5 15,3-9 2-15,0-1-11 16,0 0 0-16,20 4 4 0,5 1 5 16,4 7-9-16,6 3 10 15,1 3 2-15,-1 6-10 16,-6 5-2-16,-8 5 0 15,-8 2-10-15,-4 0-15 16,-9 7-31-16,0 7-17 16,0 1-162-16,-22-8-55 15</inkml:trace>
  <inkml:trace contextRef="#ctx0" brushRef="#br0" timeOffset="42420.4">18771 1145 1085 0,'0'0'76'15,"0"0"-76"-15,0 0-4 16,0 0-170-16,0 0 90 16,0 0-210-16</inkml:trace>
  <inkml:trace contextRef="#ctx0" brushRef="#br0" timeOffset="43274.88">19469 1598 596 0,'0'0'186'15,"0"0"-69"-15,0 0-70 16,0 0 24-16,0 0-11 16,0 0-28-16,45-113 34 15,-37 84-53-15,1-1 10 16,-2-1 7-16,-2 9-26 15,-3 5 13-15,-2 8 3 0,0 6-19 16,0 1 8-16,0 2-9 16,0 0 0-16,0 0-4 15,0 2-10-15,0 13 14 16,0 6 0-16,0-6 4 16,0-1-27-16,0-2 22 15,11-3 1-15,7-5-9 16,4-4 6-16,2 0-2 15,3 0-3-15,-2 0-24 16,-7-11 26-16,-1 4-34 0,-7 3 40 16,-6 1-7-1,-2 1 21-15,-2 2-3 16,0 0-11-16,0 0 2 0,0 7-9 16,0 10 14-16,0 5-5 15,0 2 13-15,2-2-10 16,5-1 10-16,-1-3-15 15,4-6 6-15,-1-5 12 16,-1-2-12-16,3-1-6 16,3-4 15-16,-1 0-6 15,5 0 2-15,0-14-10 16,2-4 8-16,0-2-6 16,-3-6-3-16,0-2-5 0,-2-2-2 15,-1 0-8 1,-4 6 15-16,-2 4 0 0,-6 6 2 15,0 7 20-15,-2 3-19 16,0 4 4-16,0 0-7 16,0 0-4-16,0 0 0 15,0 0-2-15,0 0 6 16,0 14-1-16,0 6 2 16,0 6 9-16,0 0 4 15,7 1-1-15,1-1-4 16,4-7-9-16,-1-2 5 15,-3-5 0-15,4-9 1 16,1-3-6-16,3 0 0 16,1-13-26-16,0-15 5 15,-4-8-120-15,-9-6-109 0,-4-4-177 16</inkml:trace>
  <inkml:trace contextRef="#ctx0" brushRef="#br0" timeOffset="43531.61">20024 1092 189 0,'0'0'478'0,"0"0"-341"16,0 0-89-16,0 0-35 16,0 0 47-16,0 0-14 15,-22 47-14-15,22-35 28 16,0-3-59-16,0-5 40 16,0 0 11-16,0-4-36 15,0 0 47-15,0 0-25 16,0 0-18-16,0 0 19 15,0-5-36-15,0-3-3 0,-2 1 0 16,-5 4-25-16,-5 3 8 16,4 0-72-16,-1 0-91 15,7 3-25-15,2 9-186 16,0-1-32-16</inkml:trace>
  <inkml:trace contextRef="#ctx0" brushRef="#br0" timeOffset="44089.21">20256 1189 226 0,'0'0'318'0,"0"0"-129"16,0 0-2-16,0 0-68 0,0 0-23 16,0 0-6-16,16-25-68 15,-16 25-20-15,0 0 4 16,0 0-6-16,0 0-5 15,0 16 2-15,0 5 3 16,0 4-4-16,0 4 4 16,0 1 0-16,0-2-9 15,0 4 18-15,0-1-9 16,-3-4 0-16,3-3 11 16,-2-2-9-16,2-8-2 0,0-5 0 15,0-5-2 1,0-4 13-16,0 0-11 0,0 0 21 15,0 0-16-15,9-13 49 16,16-6-54-16,-1-4 0 16,2 4-2-16,1 2 6 15,-2 9-4-15,-3 4 0 16,-4 4-16-16,-4 0 5 16,-4 8 3-16,-5 9 2 15,-5 2-15-15,0-1 17 16,-5 3 2-16,-19 0 0 15,-4-2 4-15,-1-4-4 16,0-3 2-16,8-7 0 16,5-5 7-16,3 0 3 15,5 0 5-15,-4-2 2 0,3-10-9 16,3 0 14 0,1-1-22-16,3 4 0 0,2 3 0 15,-3-1 0-15,3 7-20 16,0 0-32-16,0 0-144 15,3 0-258-15</inkml:trace>
  <inkml:trace contextRef="#ctx0" brushRef="#br0" timeOffset="44989.08">20586 1358 218 0,'0'0'162'16,"0"0"-11"-16,0 0-93 16,0 0 23-16,0 0 12 15,0 0 21-15,33-33-2 16,-31 31-27-16,-2 2-2 16,0 0-5-16,0 0-70 15,0 0 14-15,0 0-22 16,0 0 11-16,0 0-23 15,0 0 12-15,0 0-2 16,0 7-8-16,0 14 2 16,0 8 8-16,0 3 0 15,0-5 3-15,0-1 2 16,0-3-5-16,0-7 0 0,4-2-3 16,6-6 14-16,-3-6-11 15,-1-2 4-15,4 0 0 16,3 0 25-16,2-17-28 15,5-5-1-15,-2-2 0 16,4-2 5-16,-2 1-5 16,-4-1 0-16,2-1 2 15,-7 10 2-15,-2 4-4 16,-5 5 0-16,-2 8-6 16,-2 0 3-16,0 0 0 0,0 0-2 15,0 0-7 1,0 12-3-16,0 9 15 0,0 4 0 15,0 1-4-15,0 1 6 16,11-5-2-16,1-2 0 16,3-4 6-16,-1-6 3 15,-1-4-8-15,3-6-1 16,1 0 10-16,8-4 3 16,2-19-13-16,4-5 0 15,0-8 8-15,0-4-6 16,-6-2-2-16,-2-4 0 15,-10-4 0-15,-7 0 13 16,-6 2-13-16,0 8 0 16,0 10 6-16,0 11 5 15,0 9-7-15,0 7-4 16,0 1 0-16,0 2-3 0,-4 0 0 16,-1 0 3-16,1 0 0 15,-2 0-13-15,0 4 13 16,0 7 0-16,-1 10-7 15,3 7 5-15,0 4 0 16,4 8 2-16,0 4 0 16,0 3-6-16,0 2 6 15,0-3 0-15,0-5-1 16,4-7 5-16,7-8-4 16,-1-6 0-16,-2-6 0 15,-1-11 5-15,-5 2-5 16,2-5 0-16,0 0-6 15,2-10-13-15,0-12-16 0,-2-4-101 16,-4-2-88-16,0-3-168 16</inkml:trace>
  <inkml:trace contextRef="#ctx0" brushRef="#br0" timeOffset="45174.41">21051 1285 56 0,'0'0'307'0,"0"0"-48"15,0 0-70-15,0 0-48 16,0 0 19-16,0 0-66 15,-31-10-13-15,56-2-18 16,8-4-46-16,8-2 10 16,-6 2-27-16,-1 4 0 15,-7 2 0-15,-7 2-18 0,-9 5-24 16,-3 3-49-16,-1 0-182 16,0 0-276-16</inkml:trace>
  <inkml:trace contextRef="#ctx0" brushRef="#br0" timeOffset="46340.41">21246 1361 44 0,'0'0'197'0,"0"0"17"0,0 0-43 15,0 0-32 1,0 0 8-16,0 0-82 0,6-30-2 16,-6 30-23-16,2 0-36 15,-2 0 1-15,2 0-5 16,1 16 0-16,1 5-7 16,1 4 10-16,2 3-3 15,-1-1 0-15,3-3 13 16,-2-4-15-16,0-6 2 15,-1-9 0-15,1 0 12 16,4-5-5-16,2 0 31 16,6-5 14-16,0-14-52 15,-1-3 21-15,0 0-21 0,-5 1 0 16,-2 1 3-16,-1 2 4 16,-4 0-7-16,1 5 0 15,-1 2 8-15,-1 3 9 16,-3 6-10-16,1 2-1 15,-3 0 0-15,0 0-6 16,0 0-10-16,0 14 9 16,0 6 1-16,0 2 3 15,0 1-3-15,0-4 0 16,2 2-2-16,2-5 9 16,1 0-7-16,-1-7 0 15,0 0 8-15,3-6-3 16,2-3-5-16,4 0 0 0,1 0 22 15,1-17-11-15,-1-3-11 16,-7-6 0-16,-7-1-19 16,0-3 17-16,0-1-37 15,-2 4 16-15,-10 3 15 16,-1 10-7-16,6 8 15 16,5 4 0-16,-3 2 11 15,1 0-18-15,-1 0 7 16,-3 13 0-16,-1 4-22 15,-1 5 32-15,2 2-10 16,4 0 0-16,1 3 9 0,3-4 2 16,0 0-11-1,0-4 0-15,0-2 8 16,7-7 1-16,4-5-9 0,3-5 12 16,1 0-7-16,3 0 26 15,4-13-31-15,0-7 0 16,1-5-8-16,-1-3-10 15,3-2 4-15,-1 2 5 16,-2 5 7-16,-2 4-8 16,-4 11 10-16,-5 3 0 15,-2 5 2-15,-3 0-1 16,-1 7-2-16,2 15-3 16,-2 4 4-16,-1 4 24 0,0-2-24 15,-4-3 0 1,2-8 11-16,0-2-3 0,1-6-8 15,-3-2 0-15,0-6 8 16,0-1-2-16,2 0-6 16,2 0 0-16,6 0 18 15,3-16-18-15,5-7-5 16,-3-5-3-16,1-2-29 16,-3-1 35-16,-1 1-17 15,-6 8 19-15,1 3-5 16,-3 8 24-16,-2 8-19 15,0 0 10-15,-2 3-1 16,3 0-12-16,2 0 3 16,-1 4 0-16,7 14 11 0,0 2-4 15,0 2 5-15,2 2-12 16,-1-2 14-16,-3-1-11 16,-5-6-3-16,-2-4-10 15,-2-5-4-15,0-6-87 16,0 0-66-16,0-21-68 15,-17-17-459-15</inkml:trace>
  <inkml:trace contextRef="#ctx0" brushRef="#br0" timeOffset="46514.32">21655 1018 778 0,'0'0'248'0,"0"0"-221"16,0 0-23-16,0 0-4 16,0 0-26-16,0 0-177 15,0 0-431-15</inkml:trace>
  <inkml:trace contextRef="#ctx0" brushRef="#br0" timeOffset="47273.91">22872 1167 175 0,'0'0'139'16,"0"0"-19"-16,0 0 28 16,0 0-44-16,0 0-30 0,0 0 22 15,0-7-41-15,-2 7-17 16,-4 0-31-16,-3 0-1 16,-5 20-6-16,-3 5 0 15,-3 5 4-15,4 6 16 16,5 0-17-16,9-1 13 15,2-8 3-15,0-3-10 16,11-8-4-16,11-9 12 16,5-7-14-16,4 0 90 15,0-25-77-15,-4-7-4 16,-7-4-5-16,-9-2 2 16,-11-2-9-16,0 6 0 15,-4 3 3-15,-17 11 10 0,-2 6-9 16,-2 11-4-16,-2 3 0 15,-2 0-5-15,2 12-2 16,3 13 7-16,6-2-61 16,7 3-28-16,11-3-84 15,0-2-111-15,31-5-50 16</inkml:trace>
  <inkml:trace contextRef="#ctx0" brushRef="#br0" timeOffset="47667.41">23377 1042 182 0,'0'0'304'0,"0"0"-141"0,0 0-73 15,0 0-2-15,0 0-32 16,0 0-1-16,-7-160-46 16,-2 150-8-16,2 3 14 15,-2 0-1-15,1 0 0 16,3 7 22-16,0-3-23 15,-1 1 27-15,4 2-37 16,-5 0 2-16,3 0-10 16,-3 0 2-16,2 10-8 15,1 16 11-15,2 8 0 16,2 8 4-16,0 10 0 16,0 11 6-16,0 7 35 15,0 10-45-15,0 7 21 16,0-2-13-16,0 1 1 0,-11-5 5 15,-3-13-14-15,1-13 0 16,4-16 5-16,0-17 2 16,6-10-7-16,1-10 0 15,2-2-26-15,0 0 12 16,0-22-58-16,0-10-184 16,-4-12-208-16</inkml:trace>
  <inkml:trace contextRef="#ctx0" brushRef="#br0" timeOffset="47835.41">23105 1371 628 0,'0'0'294'0,"0"0"-106"0,0 0-69 15,0 0-28-15,0 0-63 16,0 0-26-16,68-17-2 16,-27 12 0-16,5 0-9 15,6-4-21-15,4 1-61 16,4-4-82-16,-2-4-247 15</inkml:trace>
  <inkml:trace contextRef="#ctx0" brushRef="#br0" timeOffset="48372.13">23952 1153 380 0,'0'0'266'0,"0"0"-140"15,0 0-77-15,0 0 16 16,0 0-48-16,0 0-11 15,174-80 10-15,-145 58-3 16,-8-1 16-16,-4-3 23 16,-11 0-5-16,-2-3 16 15,-1 0-49-15,-3 3-10 0,0 2-1 16,0 7 2-16,0 0-5 16,0 7 0-16,-7 2-5 15,3 4-11-15,-5 2 12 16,3 2 2-16,-2 0-12 15,0 0-2-15,-1 2 15 16,-3 12 0-16,4 8 2 16,1 10-12-16,3 9 23 15,4 8-4-15,0 13 39 16,0 8-42-16,0 8 27 16,0 5-18-16,0-2-10 15,0-4 9-15,0-6-11 16,0-13-2-16,-2-14 1 0,-8-18-1 15,1-10-12-15,-4-14-51 16,-5-2-69-16,0-11 0 16,1-20-265-16</inkml:trace>
  <inkml:trace contextRef="#ctx0" brushRef="#br0" timeOffset="49612.94">23958 1252 617 0,'0'0'366'0,"0"0"-160"16,0 0-138-16,0 0 3 16,0 0-70-16,0 0 0 0,232-26-1 15,-185 26 3 1,-9 0-3-16,-11 0 0 0,-3 0-12 16,-4 0-4-16,-4 0 13 15,-1-13 1-15,-2-3-6 16,1-4-17-16,-3 0 17 15,1-1-9-15,-6 2-10 16,-3 3 24-16,-1 2-25 16,-2 3 15-16,0 4 10 15,0-2-18-15,0 1 21 16,-9 4 0-16,-3 0 1 16,4 2-3-16,-3 2 2 15,7 0 0-15,-2 0-4 0,4 0 6 16,0 0-2-1,0 0 0-15,-3 18 3 0,1 5 34 16,2 9-35-16,2 1 8 16,0 6-2-16,0 0 7 15,0-6-13-15,13-5-2 16,1-8 6-16,3-6-10 16,8-14 4-16,4 0-24 15,9-8-11-15,7-21-103 16,-1-6 19-16,-1-1-29 15,-6 3 55-15,-5 6 89 16,-6 5 4-16,-6 6 47 16,-4 3 53-16,-3 10-24 15,-4-1 6-15,-2 4-33 0,-3 0-37 16,-2 0 19-16,-2 0-25 16,0 0-5-16,0 0 11 15,0 0-4-15,0 0 21 16,0 0-7-16,0 2-20 15,0-2 21-15,0 0-18 16,0 2-2-16,-4-2 9 16,-5 2-1-16,0-1-3 15,-2 2-8-15,2-2 6 16,3 2-7-16,1 1 1 16,5 0 0-16,0 1-2 0,0 8 4 15,0 5-2 1,0 6 0-16,0 2 0 0,0 2 6 15,0-2-1-15,0-6-5 16,0-6 0-16,0-6 14 16,0-6-15-16,0-2 1 15,0 0 0-15,0 0 29 16,2-8-27-16,14-18 3 16,6-8-5-16,0 0-23 15,-2-2 19-15,1 8 4 16,-6 6 0-16,-1 11 20 15,-3 6-16-15,-3 5 27 16,4 0-14-16,-1 0-4 16,5 9-5-16,-1 12-8 0,3-2 4 15,-3 2 8-15,-1-5-8 16,-1-2-4-16,-4-8 0 16,0-3 13-16,4-3-6 15,3 0-7-15,2-5 4 16,2-16-10-16,-2-4 6 15,-3-3-19-15,-2 0 0 16,1-7-28-16,-3 1 41 16,-1-2-23-16,-4-3 29 15,-4-2-15-15,-2 4 35 16,0 2-19-16,0 9 16 16,0 8-17-16,0 12 33 15,0 4-27-15,0 2-2 16,0 0 1-16,0 0-1 15,0 0-4-15,0 0 0 0,0 0 7 16,0 8-7 0,0 13 0-16,5 11 0 0,-1 7-4 15,2 6 7-15,2 1-3 16,-2 0 0-16,1-7 8 16,-5 0-10-16,-2-11 2 15,0-8 0-15,0-6-14 16,0-8-13-16,0-4-16 15,0-2-29-15,-6 0-64 16,-3-18-7-16,-7-4-290 0</inkml:trace>
  <inkml:trace contextRef="#ctx0" brushRef="#br0" timeOffset="49782.84">25060 996 662 0,'0'0'301'15,"0"0"-124"-15,0 0-127 16,0 0 20-16,0 0-14 15,0 0-53-15,0 0 17 16,276-70-20-16,-265 68-15 16,-9 2 8-16,-2 0-121 15,0 0-146-15,-8 2-63 16,-8 7-154-16</inkml:trace>
  <inkml:trace contextRef="#ctx0" brushRef="#br0" timeOffset="51128.83">25183 1090 370 0,'0'0'292'0,"0"0"-172"16,0 0 9-16,0 0-32 16,0 0-39-16,0 0 6 15,0 7-56-15,0-3 9 16,0 5-17-16,0 10 5 15,0 5 2-15,0 3-7 16,4 6 0-16,2-1-1 16,1 0 8-16,-1-6-7 0,2-10 0 15,-2-5 7-15,3-11 7 16,5 0-12-16,5 0 21 16,10-20 1-16,0-9-13 15,-2-3-11-15,-4 2 0 16,-6 0 5-16,-3 0-17 15,-1 4 12-15,-3 3 0 16,-2 8-6-16,-1 5 19 16,-3 3-13-16,-2 3 0 15,0 4 11-15,-2 0-7 16,0 0-4-16,0 0-9 16,0 0 3-16,0 11-5 15,0 6 11-15,0 3 0 16,0 4 4-16,0 3-5 0,0 1 1 15,0-3 0-15,0-4-4 16,8-5 12-16,0-4-8 16,-1-8 0-16,1-4 6 15,6 0 21-15,1-15-27 16,4-8 0-16,1-5-1 16,-5-2-1-16,1 2 2 15,-3 0 0-15,-2 3 3 16,3 10-10-16,-3 2 8 15,-5 8-1-15,2 2 33 16,-6 3-32-16,-2 0 17 0,2 0-18 16,2 0-6-16,-2 17-7 15,5 5 13-15,-1 2 0 16,6 2-4-16,1-1 11 16,1 0-7-16,3-4 0 15,-1-6 5-15,-7-4-2 16,-3-11-3-16,-3 0 0 15,4 0-4-15,4-11 13 16,2-13-15-16,1-8 6 16,-8-5-11-16,1-1-7 15,-7 2 18-15,0 4 0 16,0 13-3-16,0 6 18 16,0 8-3-16,0 5 12 15,0 0-23-15,0 0 16 16,2 0-17-16,2 0 0 0,-1 0-8 15,2 10 4 1,1 0 4-16,-2 2 0 0,3-3 0 16,0 0-18-16,2-4 16 15,4-2 2-15,3-3-8 16,3 0 2-16,4 0 3 16,2 0 3-16,-3-11-6 15,-5 5-9-15,-5 2 15 16,-8 3 0-16,-1 1-2 15,-3 0-3-15,0 0 4 16,0 14-11-16,0 7 12 16,0 4 10-16,0 1-8 0,0 0-2 15,0-6 0 1,0-6 12-16,8-4-12 0,-1-4 0 16,-2-3 5-16,4-3 15 15,-3 0-16-15,5 0 1 16,3 0-2-16,3-12 10 15,3-7-17-15,1-5 4 16,0 0-4-16,2-2-12 16,0 1 8-16,-3 1 8 15,-3 2-11-15,-3 2 15 16,-7 3-5-16,-5 3 1 16,0 2 0-16,-2 3 5 15,0 1-5-15,0 2 0 0,0 2-1 16,0-1 0-1,0 5-7-15,0 0 8 0,-7 0-6 16,-6 0-14-16,0 9 18 16,-4 9 2-16,5 6-6 15,3 3 4-15,7 2 2 16,2 3 5-16,0-1 2 16,4-3 41-16,19-6-47 15,5-4 11-15,1-11 5 16,5-4-6-16,-3-3 1 15,-3-6-12-15,-5-18 6 16,-11-5-18-16,-12-3-45 0,0-1-125 16,-8-1-395-1</inkml:trace>
  <inkml:trace contextRef="#ctx0" brushRef="#br0" timeOffset="51756.42">27158 981 213 0,'0'0'100'15,"0"0"41"-15,0 0 1 16,0 0 15-16,0 0 19 15,0 0-79-15,-19-53 54 16,19 48-60-16,0 3-41 16,0 2 22-16,0 0-58 15,0 0-12-15,0 0 11 16,0 0-13-16,11 7 0 16,14 20 0-16,6 6 4 15,0 7-11-15,-2 3 7 0,-4-4 0 16,-5-3-15-1,-7-5 6-15,-4-11-36 0,-4-6-28 16,-5-12-123-16,0-2-21 16,0-2-115-16,0-24-128 15</inkml:trace>
  <inkml:trace contextRef="#ctx0" brushRef="#br0" timeOffset="52048.91">27309 912 277 0,'0'0'224'16,"0"0"-14"-16,0 0-14 16,0 0-89-16,0 0-19 0,0 0 0 15,9-32-66-15,-7 32 21 16,-2 0-5-16,0 0-32 16,0 0 29-16,0 0-35 15,0 0-4-15,-16 16-10 16,-15 14 21-16,-9 9-7 15,2 1 0-15,-1 1 10 16,2 1-7-16,4-1-3 16,-1-3 0-16,1-8-3 15,4-6 13-15,2-7-10 16,6-10 0-16,0-5-58 16,5-2-71-16,5-6-325 15</inkml:trace>
  <inkml:trace contextRef="#ctx0" brushRef="#br0" timeOffset="54189.38">1185 1604 376 0,'0'-6'192'15,"0"2"-110"-15,0 4 21 16,0-2 15-16,0 2-77 0,0-2 24 15,0 0 11-15,0 0-32 16,0-3 19-16,0 5-21 16,0-1-14-16,0 1 35 15,0 0-63-15,0 0 11 16,0 0-11-16,-2 0 12 16,-14 6-24-16,-3 16 12 15,-4 8 0-15,1 5-13 16,2 9 14-16,0 5-1 15,2 9 0-15,5 2 6 16,4 3-2-16,7-8-4 16,2-4 0-16,0-7-7 0,13-11 17 15,14-11-10 1,8-15 4-16,3-7 4 0,3-7 27 16,1-27-35-16,-7-15 3 15,-4-9 4-15,-10-9 0 16,-13-5-7-16,-8-6 0 15,0 3 9-15,-17 4-5 16,-8 11-4-16,-4 15 0 16,0 18 1-16,0 8-1 15,2 11 0-15,3 8-1 16,-1 0-25-16,3 7 6 16,2 20-101-16,9 14-143 15,11 1-61-15,0 2-233 0</inkml:trace>
  <inkml:trace contextRef="#ctx0" brushRef="#br0" timeOffset="55180.21">1435 1775 172 0,'0'0'110'0,"0"0"-17"16,0 0-2-16,0 0-60 15,0 0-30-15,0 0 39 16,2-9 3-16,-2 9 28 16,0 0 25-16,0-2-19 15,0 1 20-15,0 1-1 16,0-3-21-16,0 3 18 15,0 0-66-15,0 0-11 16,0 0-6-16,0 0-4 16,0 0-12-16,0 0 6 15,0 17-7-15,-11 8-7 16,-2 8 14-16,-1 3 0 16,6 3-7-16,1 2-1 15,5-1 8-15,2-2 0 16,0-2 5-16,0-6 0 0,0-6-5 15,11-10 0-15,4-8 3 16,5-6 10-16,3 0-1 16,4-12 0-16,2-16-7 15,-2-6 10-15,-1-6-14 16,-4-2-1-16,-2 0 0 16,-7 4 7-16,-3 2-7 15,-4 4 0-15,-1 3 7 16,-3 12-5-16,-2 5-2 15,0 8 0-15,0 4-5 16,0 0-2-16,0 0-7 16,0 9 2-16,0 11 12 15,-9 9-10-15,2 0 10 16,3 7 0-16,1 3-6 0,3-1 3 16,0-4 3-16,0 0 0 15,10-6 5-15,5-5-2 16,6-9-3-16,2-11 0 15,4-3 9-15,6 0 2 16,2-22-7-16,-2-8-4 16,-4-2 5-16,-7-5-9 15,-6-4 4-15,-5-3 0 16,-5-8-1-16,-3-7 16 16,-3 1-15-16,0 0 1 15,0 6 6-15,0 12 14 0,0 8-20 16,2 12 8-1,-2 8 17-15,0 8-20 0,0 4 6 16,0 0-12-16,0 0 5 16,0 0-21-16,0 0 16 15,0 0 0-15,0 16-10 16,0 9 7-16,-7 8 0 16,0 4 3-16,1 10 0 15,4 8-5-15,0 0 5 16,2 3 0-16,0-5-1 15,0-7 6-15,0-8-5 16,0-10 0-16,0-8 1 16,4-10-13-16,-2-4 12 15,-2-3-22-15,2-3 12 0,0 0-31 16,3-9 26-16,-1-11-137 16,-4-4-170-16,0-4-177 15</inkml:trace>
  <inkml:trace contextRef="#ctx0" brushRef="#br0" timeOffset="55364.1">1748 1863 164 0,'0'0'600'15,"0"0"-391"-15,0 0-121 16,0 0 43-16,0 0-44 16,0 0-51-16,35-37-9 15,5 16-22-15,7-6-5 16,-3 7 0-16,-2-2-15 0,-7 6-6 15,-6 4-62-15,-10 4-124 16,-3 4-171-16</inkml:trace>
  <inkml:trace contextRef="#ctx0" brushRef="#br0" timeOffset="57151.91">2035 2029 66 0,'0'0'158'16,"0"0"-29"-16,0 0 12 0,0 0 18 15,0 0-42 1,0 0-49-16,62 2-32 0,-44-22 56 16,2-3-46-16,0-6-11 15,3-7-22-15,-2-3-4 16,0-10 3-16,-5-4-12 15,-3-3 3-15,-7-2 5 16,-4 10-2-16,-2 4-6 16,0 6 14-16,0 9-13 15,0 9 29-15,0 7-12 16,0 7-16-16,0 3 22 16,0 3-17-16,0 0 0 15,0 0-7-15,0 0 4 16,0 0-14-16,-2 0 3 0,0 14 7 15,-5 14-16-15,-1 9 18 16,-4 9-2 0,1 12 0-16,-2 9 8 0,-3 8-1 15,5 4-7-15,2-6 4 16,5-8 5-16,4-14-4 16,0-14-5-16,0-11 0 15,0-10 10-15,6-10 1 16,12-3-7-16,1-3 14 15,2 0 20-15,4-13-31 16,-1-11-6-16,3-2-1 0,-2-4-22 16,-3-2 20-16,-4 0-21 15,0 4 20-15,-5 0-17 16,-2 0 24-16,1 2-4 16,-4 1 0-16,-3 2 7 15,-1 4 10-15,-2 6-17 16,3 3 0-16,-3 1-2 15,1 7 9-15,-1 0-7 16,0 2 0-16,-2 0 10 16,0 0-18-16,0 0 8 15,0 0-3-15,0 16-15 16,0 13 25-16,0 0-7 16,0 5 0-16,2 1 8 15,7-7-9-15,-1-1 1 16,2-10 0-16,1-3-2 0,1-7 10 15,-4-7-8-15,3 0 5 16,1 0 3-16,1-7 10 16,3-12-18-16,1-10 0 15,1 0-3-15,-3 0 7 16,4-3-4-16,-4-2 0 16,1 1 6-16,-1 4-8 15,1 4 2-15,-5 10 0 16,-3 4-7-16,0 6 12 15,-6 2-5-15,-2 1 0 16,2 2 6-16,-2 0-16 16,0 0 10-16,0 0 0 0,0 0-13 15,0 0 8-15,0 7 5 16,0 5 0-16,0-3 7 16,0 3-12-16,0-4 5 15,-4-2 0-15,4 1-8 16,0-5 14-16,0 0-6 15,0-2 0-15,0 0 7 16,0 0 0-16,0 0-5 16,0 0-2-16,-2 0 21 15,-1-9-14-15,3-4-7 16,-3 1 0-16,3-2 7 16,0 2-8-16,0 1 1 15,0 3 0-15,0 2-7 16,0 2 18-16,0 1-11 15,0 0 2-15,0 3 7 16,0 0-5-16,0 0-4 0,0 0-1 16,-2 14-10-16,-6 10 4 15,-3 11 7-15,4 2 0 16,4 4 3-16,3-5-4 16,3-4 1-16,12-8 0 15,-2-10-5-15,-1-4 13 16,-1-8-8-16,-1-2 0 15,2 0 7-15,4-12 0 16,0-14-7-16,2-4-5 16,-5-6-3-16,0-2-18 0,-4-1 23 15,-4 0 1-15,-3 4 2 16,-2 7-2 0,0 12 2-16,0 3 0 0,0 10-2 15,0 3 4-15,0 0-5 16,0 0 3-16,-7 0 0 15,-9 14-15-15,1 7 15 16,1 0 0-16,3 7-10 16,3 4 9-16,3 7 1 15,5 3 0-15,0-3 6 16,0 2 0-16,11-7-4 16,10-10-2-16,2-10 9 15,2-8 4-15,4-6-5 16,2 0-1-16,-2-12 1 0,0-16 6 15,-2-5-14-15,-4-1 0 16,-6-1-4-16,-1-1 12 16,-3-2-8-16,1-3 0 15,1 3 5-15,3 4-6 16,0 8 1-16,-4 10 0 16,-10 9 5-16,-2 7 6 15,-2 0-14-15,0 0 3 16,-4 17-4-16,-8 7-10 15,5 0 14-15,3 0 0 16,4 0-5-16,0-4-20 16,2-2 24-16,14 0-1 15,-1-2 2-15,6 7-4 16,-2 1 4-16,2 3 0 0,-3-1-3 16,-3-6 3-16,-3-6 0 15,-1-7 0-15,-3-5 4 16,2-2 28-16,-2 0-23 15,3 0 4-15,-1-16-10 16,-4-4 3-16,-1-1-12 16,-5-3-9-16,0-1-52 15,0-8-58-15,-14-5-215 16,-4-6-317-16</inkml:trace>
  <inkml:trace contextRef="#ctx0" brushRef="#br0" timeOffset="57410.42">3004 1303 481 0,'0'0'230'0,"0"0"-157"15,0 0-71-15,0 0 11 16,0 0 66-16,0 0-28 16,-10 85 21-16,31-78-35 15,2-7-21-15,-1 0 33 16,-4 0-31-16,-11-18 14 15,-3-3 12-15,-4 2-37 16,0 1 24-16,-9 6-31 0,-11 10 3 16,-9 2-14-1,-8 0-30-15,-4 18-80 0,-1 8-103 16,9-2-373-16</inkml:trace>
  <inkml:trace contextRef="#ctx0" brushRef="#br0" timeOffset="60713.83">4206 1710 260 0,'0'0'209'15,"0"0"-54"-15,0 0-24 16,0 0-50-16,0 0-29 16,0 0 9-16,7 0-47 15,-5-2 20-15,0-4 5 16,0-4-9-16,5-8-1 0,-1-4-29 16,2-8 0-16,0-6 5 15,-1-4-1-15,-3 0-4 16,0-3 0-16,0 3 8 15,-2 0 17-15,0 2-5 16,-2 3-4-16,0 9 31 16,0 1-47-16,0 4 21 15,0 4-1-15,0 5-17 16,0 4 29-16,0 4-32 16,0 4 1-16,0 0 8 15,0 0-6-15,0 0-3 16,0 0 0-16,0 0-10 15,0 8-1-15,0 16 11 0,-10 6 0 16,-3 9-6 0,3 2 7-16,0 8-1 0,3-2 0 15,3 7 5-15,2 0-12 16,0 7 7-16,2 1 0 16,0-4-9-16,0-9 11 15,2-9-2-15,11-11 0 16,3-8 9-16,-1-12-2 15,5-9-4-15,3 0 4 16,4-8 32-16,2-21-31 16,0-5-5-16,-1-11-3 15,-5-3 9-15,-3 4-6 0,-7 2-3 16,-6 8 0-16,-4 8 2 16,-3 10 13-16,0 8-14 15,0 4-1-15,-6 4 10 16,-7 0-24-16,-9 4 14 15,-3 13 0-15,1 8-11 16,4-4 6-16,9-2 0 16,6-3-7-16,5-2-33 15,0-5 39-15,0 0-49 16,12-3 26-16,0-6 24 16,-4 2-5-16,-2-2 10 15,-3 2 0-15,3 5 2 16,3 4-13-16,0 5 11 0,2 5 0 15,0 2 7-15,-2 1 7 16,2-3-11-16,-2-6-3 16,-5-3 6-16,-1-7 0 15,4-5-1-15,1 0 8 16,11-12 60-16,2-17-70 16,6-7 4-16,-6 0-7 15,-9 1-7-15,0 2 5 16,-12 3-93-16,0 4-97 15,-4-1-174-15</inkml:trace>
  <inkml:trace contextRef="#ctx0" brushRef="#br0" timeOffset="60912.71">4148 1421 569 0,'0'0'241'16,"0"0"-56"-16,0 0-9 15,0 0-98-15,0 0-50 16,0 0-28-16,76-90 8 16,-43 69-6-16,0 4-2 15,1 3-57-15,2 10-76 16,0 4-155-16,-7 0-267 16</inkml:trace>
  <inkml:trace contextRef="#ctx0" brushRef="#br0" timeOffset="62440.96">4620 1627 88 0,'0'0'321'15,"0"0"-236"-15,0 0-61 16,0 0 45-16,0 0 15 15,0 0-14-15,90-43 5 16,-68 25-5-16,-1 0 27 0,2-2-56 16,-2 1-10-16,-3 2-16 15,-5 1-2-15,-7 3-12 16,-4-1-1-16,-2 4-9 16,0-2 6-16,0 4-14 15,0 1 17-15,-6 2-10 16,-3 5 3-16,1 0 3 15,-4 0-1-15,1 0 3 16,-1 2-10-16,4 10 12 16,-3 1 0-16,5 4 12 15,-2 4-8-15,4 3 35 16,4 3-8-16,0 5-11 16,0 5 38-16,8-2-52 15,13-3 12-15,1-6-1 16,1-6-6-16,1-8-3 0,0-9-8 15,3-3 6-15,2-6-14 16,5-20-3-16,-3-8-68 16,2 0 0-16,-4 2-29 15,-2 1-5-15,-2 9 21 16,-5 3 92-16,-3 2 8 16,-3 7 26-16,-5 5 46 15,-3 1-5-15,-4 4-43 16,-2 0 10-16,3 0-32 15,-1 0-5-15,-2 0 29 0,2 0-15 16,-2 8 7 0,0-4 0-16,0 0-23 15,0-3 21-15,0-1-20 0,0 0 2 16,0 0 29-16,0 0-23 16,0 0 16-16,0 0 5 15,0 0-31-15,0 0 21 16,0-8-23-16,-7-4 0 15,1 2 0-15,0 3 0 16,-4-2 0-16,1 7 0 16,-4 2 11-16,-5 0-21 15,-2 7 10-15,0 14 0 16,2 4-17-16,3 5 17 16,3 2 0-16,6 2-1 15,1-2 8-15,5-3-8 16,0-6 1-16,0-7 0 0,0-4-5 15,0-8 6-15,0-4-1 16,9 0 0-16,5 0-1 16,3-18-8-16,4-5-5 15,-1-2-39-15,-3-1 26 16,-1 8-19-16,-7 4 46 16,-3 5-6-16,1 6 13 15,0 1 3-15,0 2-1 16,1 0-6-16,4 0 10 15,-1 8-1-15,4 9-12 16,3 4 12-16,1 1-5 0,0 0 6 16,-1-3-13-1,-3-8 0-15,-1-5 8 0,-1-6 0 16,3 0-6-16,-1-4 8 16,4-20-4-16,1-6 7 15,-1-4-13-15,0-2 0 16,-2-3-11-16,-5 3 2 15,-4 2 9-15,-3 0-1 16,-5 1 3-16,0 0 15 16,0 7-17-16,0 4 10 15,0 8 35-15,0 7-43 16,0 2 16-16,0 5-9 16,0 0 0-16,0 0-7 15,0 0-2-15,0 0 0 16,0 0-16-16,0 0 13 0,-7 12 3 15,-1 8 0-15,-4 8 5 16,1 6-8-16,2 4 3 16,4 2 0-16,3 5-4 15,2 2 15-15,0-1-11 16,5 1 6-16,10-3 1 16,1-5 10-16,-1-10-17 15,2-11 0-15,-2-5 6 16,5-13 7-16,7 0-11 15,4-18-2-15,5-12 1 16,-3-5-5-16,-6 3-31 16,-12 0-22-16,-8 4-11 15,-7 2-118-15,0 5-25 0,-14 2-75 16,-12 3 8-16,-6 3 128 16,-5 8 49-16,-3 5 64 15,-5 0 37-15,3 0 57 16,9 0 106-16,8 0 43 15,14 0 24-15,6 0 26 16,5 0-26-16,0-2-89 16,0-13-67-16,22-4-74 15,9-3 9-15,3-2-9 16,3-1 2-16,-2 1-14 16,-12 7-34-16,-6 3-55 15,-11 2-131-15,-6 0-434 0</inkml:trace>
  <inkml:trace contextRef="#ctx0" brushRef="#br0" timeOffset="64728.94">5664 1546 174 0,'0'0'166'0,"0"0"-15"15,0 0-11-15,0 0-12 0,0 0-13 16,0 0 0-16,9-8-50 16,-9 2 12-16,2 4-22 15,-2 0-17-15,0 2 25 16,0 0-52-16,0 0 1 15,0 0-12-15,4 0-10 16,-2 2 6-16,3 20 1 16,2 2 3-16,-2 8-3 15,-1-1 3-15,-2 4 0 16,0 3-3-16,-2-4 14 16,0-3-11-16,0-10 0 15,0-9 0-15,0-3 1 16,0-5 4-16,2-4-5 0,5-4 21 15,5-24-15-15,0-8 0 16,2-5-6-16,-3 5 0 16,-2 6 0-16,3 4 1 15,-4 5-1-15,3 4 0 16,1 5 3-16,-4 6-5 16,-1 4 2-16,-1 2-3 15,2 0-10-15,-2 12 4 16,1 13 9-16,-1 1-8 15,1 6 20-15,-2-9-12 16,-1 0 0-16,1-8 2 16,-3-6-2-16,0-4 0 15,-2-3 0-15,0-2 7 0,0 0 4 16,0 0 1-16,4-7-12 16,3-17 5-16,4-8-14 15,5 1-6-15,-2 5 15 16,1 4-1-16,-1 6 8 15,-2 2-11-15,-1 5 4 16,1 4 0-16,-3 3-4 16,-3 2 4-16,4 0 0 15,1 4-1-15,-5 13-2 16,4 2 0-16,-4 6 3 16,-2 4 0-16,1 2 6 15,-3-6-3-15,-2-1-3 16,2-6 0-16,0-6 8 0,0-4-8 15,0-5 0-15,6-3 0 16,3 0 12-16,4-8-3 16,10-14-8-16,1-9-1 15,3 2 11-15,0-2-12 16,-6 2 1-16,-4 4 0 16,-3 3-6-16,-3 2 9 15,-3 2-3-15,1 1 0 16,-3 5 6-16,-2 2-9 15,-2 5 3-15,-4 1 0 16,0 0-7-16,0 0 7 16,0-1 0-16,-2 0-1 0,-6 3-2 15,0 0-4 1,1 2 7-16,1 0 0 0,-2 0-17 16,0 0 17-16,1 2 0 15,-3 14-2-15,-4 7 6 16,3 10-11-16,4 4 7 15,7 4 0-15,0-1-8 16,0 0 14-16,11-6-6 16,2-6 0-16,1-7 9 15,-1-12-12-15,-3-4 3 16,0-5 0-16,3 0 8 16,-1-21 0-16,1-2-8 15,-2-8 0-15,3 1-1 0,4-2-11 16,1-2-3-16,4 6 15 15,-3 4-18-15,-2 6 23 16,-2 7-5 0,-8 6 0-16,-1 5 6 0,-1 0-23 15,2 2 15-15,-2 21 2 16,-2 10-5-16,3 3 14 16,-5 4-9-16,0-4 2 15,0-2 10-15,-2-8-7 16,0-8-5-16,0-7 0 15,0-6-6-15,0-3 6 16,0-2 0-16,0 0 0 16,0-9 4-16,0-18-16 15,0-9 2-15,8 0-22 0,5 0 27 16,3 4-12-16,-3 6 17 16,3 1 0-16,-3 8 8 15,-2 3 14-15,0 4-22 16,-2 5 1-16,0 3 2 15,-5 2-2-15,1 0-2 16,-3 0-2-16,1 7 3 16,1 7 11-16,2 1-6 15,3 4-5-15,-4-5 8 16,4-3-1-16,-3 1-7 16,1-3 0-16,0-4 8 15,2 0-5-15,-3-1-3 16,1-4 0-16,5 0 13 0,1-4-2 15,1-15-11-15,1-4 0 16,-5-1 8-16,-2 1-7 16,-4 3-1-16,-2-1 0 15,-2-4-1-15,0 1 10 16,0-2-9-16,0 2 0 16,0 1 8-16,0 2 16 15,0 6-23-15,0-4 5 16,0 4 13-16,0 4-8 15,0 3-11-15,0 2 0 16,0 2 8-16,0 4-8 16,0-2 0-16,0 2 0 0,0 0-3 15,0 0-3 1,0 0 6-16,0 0 0 0,0 0-7 16,0 14-4-16,2 12 11 15,3 9 0-15,-3 4-4 16,4 7 5-16,4 4-1 15,-1 3 0-15,1-1 4 16,4-2 3-16,-3-6-7 16,-2-10 0-16,0-10 0 15,-4-12 8-15,-3-10-8 16,4-2 5-16,3 0-2 16,3-2 25-16,3-18-28 15,-1-6-14-15,1-1 0 16,-6-4-53-16,-2 1-7 0,-7 0-111 15,0 2-173-15,-18 4-263 16</inkml:trace>
  <inkml:trace contextRef="#ctx0" brushRef="#br0" timeOffset="64862.65">6801 1521 452 0,'0'0'287'0,"0"0"-37"16,0 0-68-16,0 0-75 15,0 0-67-15,0 0-30 16,0 0-10-16,176-73 0 15,-130 60-48-15,-3 5-45 16,-12 0-226-16,-11 1-455 0</inkml:trace>
  <inkml:trace contextRef="#ctx0" brushRef="#br0" timeOffset="65182.01">7124 1206 282 0,'0'0'805'0,"0"0"-631"15,0 0-171-15,0 0 1 16,0 0-8-16,0 0 7 16,165 187-3-16,-116-92 0 15,-18 7 1-15,-31 6-13 16,-4 0 7-16,-52-5-36 16,-20-10-17-16,-13-15-146 15,-11-17-322-15</inkml:trace>
  <inkml:trace contextRef="#ctx0" brushRef="#br0" timeOffset="65957.39">722 1758 640 0,'0'0'144'0,"0"0"-32"15,0 0 3-15,0 0-74 16,0 0 23-16,0 0 0 0,0-14-40 15,0 14 25-15,0 0-48 16,0 0 4-16,0 19-8 16,-16 23 19-16,-9 25-16 15,-1 24 8-15,4 19 5 16,15 16 6-16,7 3-19 16,15-2 0-16,37-18 2 15,28-20-2-15,21-25-48 16,9-31-145-16,9-31-445 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4:05:5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 7828 410 0,'-7'0'118'0,"0"0"-67"0,7 0-1 15,0 0-17 1,0 0 34-16,0 0-14 0,0 0-50 16,0 0-3-16,7 0-17 15,6 0 17-15,10 0 84 16,12 0-46-16,15 0 13 15,10 0-25-15,11-1-21 16,11-7 14-16,10 1-18 16,-1 3-1-16,-9 0 0 15,-12 4-15-15,-20 0 12 16,-14 0 1-16,-11 0 2 0,-9 0-5 16,-10 0 15-16,-2 0-10 15,-4 0 0-15,0 0 3 16,0 0 22-16,0 0-4 15,0 0-16-15,0 0 21 16,0 0-19-16,0 0-7 16,0 0 0-16,0 0 11 15,0 0-18-15,0 0 7 16,0 0 0-16,0-2 19 16,0-4-12-16,0 0 2 15,-8-3-9-15,-3-4 5 16,-1-1-10-16,2 0 5 0,-2 0 0 15,-1-2-1-15,0 2 5 16,1 0-4-16,1 2 2 16,5 4 7-16,1 3 29 15,5 4-8-15,-3 1-27 16,3 0 10-16,0 0-13 16,0 0-5-16,0 0-5 15,0 0-22-15,19 6 29 16,7 9 6-16,1-2 0 15,0 0 15-15,-7-2-13 16,-6 1-10-16,-8 4 5 16,-6 3-25-16,0 4 21 0,-11 9 4 15,-13 2 0 1,-1 1 28-16,2-6-25 16,8-3 6-16,6-1-9 0,9-7 5 15,0-1-21-15,16-4-24 16,17-11-86-16,11-2-111 15</inkml:trace>
  <inkml:trace contextRef="#ctx0" brushRef="#br0" timeOffset="1513.25">2543 7281 421 0,'0'0'349'15,"0"0"-256"-15,0 0-84 0,0 0-9 16,0 0 0-16,0 0 15 16,-43 119-13-16,28-66 19 15,-5-3 5-15,-5 0 1 16,3-1 53-16,-4 1-37 15,-3 4 21-15,-3 1-12 16,3 3-45-16,2-9 27 16,7-6-34-16,9-14 9 15,5-11-5-15,6-9 1 16,0-9-5-16,0 0 7 16,0-9 7-16,13-22 6 15,7-15-20-15,0-15-4 16,4-3-14-16,-1-3-4 15,4-4 15-15,2 6 3 0,-2 4-4 16,-3 4 5-16,-4 11 3 16,0 6 0-16,-3 7-3 15,-1 10 8-15,-3 7-5 16,-3 2 6-16,-1 8 5 16,-3-1-17-16,-2 6 6 15,4 1 0-15,-2 0 3 16,3 0-2-16,0 0-1 15,2 14 0-15,2 8 1 16,1 9-5-16,-1 7 4 16,-4 7 0-16,-4 3-4 0,-3 4 10 15,-2 5-6 1,0 1 0-16,0 2 7 0,0-6-7 16,-5-4 0-16,1-9 0 15,4-11-16-15,0-11-25 16,0-6-59-16,0-12-41 15,0-1-158-15,0-1-218 16</inkml:trace>
  <inkml:trace contextRef="#ctx0" brushRef="#br0" timeOffset="1977.18">2414 7746 657 0,'0'0'212'15,"0"0"-144"-15,0 0 20 0,0 0-11 16,0 0-16-16,0 0-22 16,80-36-26-16,-29 20-9 15,3-4-4-15,1 0-95 16,1-1 22-16,-2-1-92 16,-7 1-7-16,-7-5 48 15,-5 1 59-15,-6 1 65 16,-11 4 37-16,-5 6 73 15,-10 8 69-15,-3 5-46 16,0 1-71-16,-5 0-23 16,-20 14-36-16,-8 13-3 15,-4 8 0-15,1 1 6 0,7-2-5 16,11-6-1-16,11-6 0 16,7-3-14-16,2-2 2 15,32-3 11-15,15-2 1 16,7 0 2-16,3-4 28 15,-5-2-30-15,-18 0 0 16,-16-4 2-16,-16-2 12 16,-4 2-14-16,0 0 34 15,-8 3-27-15,-21 2 43 16,-5 1-47-16,1-3-3 16,0-5 0-16,8 0-100 15,7 0-109-15,13-13-291 16</inkml:trace>
  <inkml:trace contextRef="#ctx0" brushRef="#br0" timeOffset="3073.14">3629 7599 248 0,'0'0'310'0,"0"0"-164"15,0 0-49 1,0 0-28-16,0 0 52 0,0 0-51 16,-7-70 18-16,7 62-21 15,0 2-39-15,0 2 32 16,0 3-32-16,0-2-17 16,0 3 21-16,0 0-29 15,0 0-3-15,0 0 0 16,0 0-12-16,0 4 1 15,2 14 6-15,3 9 5 16,-1 3-10-16,3 4 17 16,-3 0-7-16,-2-6 0 15,-2-7 9-15,2-9-9 0,-2-5 0 16,3-7 0-16,-1 0 19 16,2 0-13-16,6 0 49 15,3-22-3 1,7-8-47-16,5-7 10 0,-2-2-15 15,0-2 0-15,0 1-10 16,-8 6 10-16,-1 7-19 16,-1 7-5-16,-4 8-32 15,0 7 16-15,-1 5-83 16,4 0-251-16,-3 12-118 16</inkml:trace>
  <inkml:trace contextRef="#ctx0" brushRef="#br0" timeOffset="4370.75">4068 7543 566 0,'0'0'105'16,"0"0"-32"-16,0 0-73 16,0 0-6-16,0 0 6 15,0 0 7-15,37-7 4 16,-32 4-4-16,-3 2 10 15,3 1 54-15,-1-4-42 16,1 4 1-16,-1 0-30 16,0 0 9-16,-1 0-11 15,1 0 2-15,1 0 0 0,-1 0 18 16,1 0-17-16,-3-4 55 16,0-5 13-16,-2 1-38 15,2-4 13-15,-2-2-33 16,0-2 12-16,0-2 20 15,0 0-42-15,0 0 21 16,0 4-7-16,0 0-12 16,0 6 33-16,0 4-33 15,0 2 1-15,0 2-4 16,-6 0-2-16,-6 0 1 16,-3 17-1-16,-6 10 2 15,2 5-6-15,1 4 6 16,-3 3 0-16,6-3-4 15,5-2 7-15,0-6-3 16,8-4 0-16,2-4 1 0,0-8-11 16,0-6 10-16,4-4 0 15,8-2 14-15,1 0-10 16,5-14 20-16,-1-12-24 16,6-6 14-16,-3-4-19 15,0 0 5-15,-2 8 0 16,-3 6-3-16,-3 8 19 15,-8 10-16-15,-2 4 0 16,-2 0-8-16,0 5 7 16,2 19-42-16,1 9 43 0,5 0 5 15,0 1 5-15,-2-2-10 16,5-11 0-16,-5-3 5 16,4-10 2-16,-1-4-7 15,1-4 0-15,4 0 22 16,-1-14-18-16,6-12 11 15,-4-8-15-15,1-2 5 16,-6-4-26-16,0 5 21 16,-6 5 0-16,-4 8-6 15,0 10 2-15,0 8 4 16,0 2 0-16,0 2-2 16,0 0-10-16,0 14-3 15,0 6 15-15,0 0 0 0,0-2-41 16,7-4 20-1,6-6-16-15,5-4 26 0,-2-4 6 16,4 0 10-16,0 0-2 16,0-12-3-16,0-4-15 15,2 0-7-15,-3 0-5 16,-4 3 27-16,-2 0-8 16,-4 7 19-16,-4 2 4 15,-5 4 23-15,0 0-38 16,0 0-16-16,0 4 12 15,0 16 4-15,-7 6 10 16,-5 5-1-16,1-2-9 16,5-1 16-16,-4 1-5 15,8-7 6-15,2-4-8 0,0-6-7 16,0-6 32 0,6-4-28-16,11-2 6 0,10 0 25 15,0-11-35-15,4-14 20 16,0-3-22-16,-2-4 1 15,0-4-6-15,-2 0 6 16,-2-5-1-16,-4 3 0 16,2 4 8-16,-8 4-17 15,-3 10 9-15,-8 10 0 16,-4 6 14-16,0 4-13 16,0 0-1-16,0 0 0 15,-11 10-5-15,-5 8 0 16,1 3 5-16,1 0 0 15,-1 4-5-15,3 2 15 16,3 1-10-16,5 3 8 0,4-3 0 16,0-5 8-16,0-5-16 15,17-5 0-15,2-5 5 16,-1-8 2-16,1 0-7 16,0-8 0-16,3-23-46 15,-3-5 11-15,2-10-123 16,-4-4-167-16,-3-4-231 15</inkml:trace>
  <inkml:trace contextRef="#ctx0" brushRef="#br0" timeOffset="4616.42">4948 7008 688 0,'0'0'195'0,"0"0"-156"16,0 0-29-1,0 0 61-15,0 0-35 0,0 0-11 16,-29 78 6-16,33-64-23 15,10-6-7-15,-3-8 47 16,5 0 17-16,-5 0 20 16,2-18-57-16,1-3-27 15,-8 4 0-15,-6 2 1 16,0 6-2-16,0 6 0 16,-18 3-32-16,-13 0-23 15,-9 17-73-15,-2 15-53 16,4-2-162-16</inkml:trace>
  <inkml:trace contextRef="#ctx0" brushRef="#br0" timeOffset="7102.72">5241 7386 228 0,'0'0'125'16,"0"0"-65"-16,0 0-14 16,0 0-1-16,0 0-28 15,0 0 20-15,50 23 5 16,-50-19 0-16,0-4 26 15,0 0-21-15,0 0-1 0,0 0-1 16,0 0-34-16,0 0 16 16,0 0-1-16,0 0 14 15,0 0 61-15,0-6-62 16,-4-10-29-16,-3-1 13 16,-1-4-17-16,-4-1 21 15,1-1-8-15,3 4-9 16,-2 0 35-16,4 7-31 15,-1 4 8-15,1 3-22 16,-6 5 13-16,-1 0-25 16,-8 0 12-16,4 5 0 15,-5 15-14-15,-1 3 15 0,3 3-1 16,2 2 0-16,0 0 5 16,5 3-10-16,-1-2 5 15,6 1 0-15,3-2-7 16,3-1 8-16,2-6-1 15,0-2 0-15,0-5-13 16,5-5 8-16,11 0-1 16,1-5 6-16,1-4 23 15,4 0-20-15,0 0 12 16,-1-13-4-16,3-6 1 16,3-9-6-16,-1-5-6 15,-1 0 0-15,0-2-9 16,-5 6 17-16,-5 4-8 15,-1 7 0-15,-3 6 7 16,-5 6-11-16,-4 3 4 0,1 3 0 16,0 0-15-16,-1 9-8 15,2 14 9-15,-2 2 8 16,0 5 12-16,1-1 2 16,-1 1-8-16,2-8 0 15,3-4 2-15,-2-7 5 16,1-2-7-16,-1-5 0 15,1-4 6-15,3 0 13 16,3 0-8-16,3-14-10 16,3-7 11-16,4-4-5 15,2-9-7-15,5 3 0 16,0 1 3-16,0 2-4 0,0 4 1 16,-8 7 0-16,-6 5-4 15,-4 11 8-15,-6 1-6 16,1 0 2-16,-1 6-27 15,-1 15 24-15,1 11-5 16,-5 0 8-16,0-1 1 16,0-1 6-16,0-2-7 15,0-6 0-15,0-3 3 16,0-9-4-16,0-6 1 16,0-4 0-16,0 0 6 15,0 0 7-15,0-2-7 16,9-17-6-16,4-3 9 15,1-4-10-15,3 0 1 0,1-4 0 16,5 2-7-16,-2 2 14 16,2 4-7-16,-7 8 0 15,-1 7 3-15,-9 7-6 16,2 0 3-16,-4 0-2 16,1 21-10-16,-3 7 11 15,0 4 1-15,-2 3 0 16,2-5 7-16,0-5-5 15,0-4-2-15,1-9 0 16,1-5-4-16,-1-5 14 16,1-2-10-16,5 0 0 15,7-5 4-15,8-24 13 0,5-7-17 16,4-3-17-16,0-7 15 16,2 7-13-16,-2 3 15 15,-4 7 0-15,-7 10 3 16,-4 9-2-16,-5 7-1 15,-1 3 0-15,-2 0-4 16,-1 13-9-16,-1 6 13 16,-4 4 0-16,-2 0 4 15,0-4-7-15,-2-3 3 16,0-4 0-16,0-4 0 16,0-5 5-16,0-3-5 15,0 0 0-15,0 0 0 16,0 0-10-16,0-11 10 15,0-10-1-15,0 0-6 16,0-1 3-16,0 0 4 0,0 3 0 16,0 2 0-16,0 2 7 15,0 8 0-15,0 3-7 16,0 4 3-16,0 0 4 16,0 0-11-16,-11 0 4 15,-5 8 0-15,-2 7-10 16,3 2 10-16,-3 3 0 15,5 1-2-15,-1 6 6 16,1 5-4-16,6 1 2 16,3 6 2-16,4-3 18 15,0-1-18-15,0-6-4 16,13-8 2-16,7-7 11 0,7-6-13 16,9-8 5-16,-1 0-2 15,5 0 18-15,-1-17-19 16,-4 0-2-16,-4-6 0 15,-4 5 9-15,-3-1-9 16,-4 1 0-16,1-3 0 16,-6 1-1-16,3 0 1 15,-5 4 0-15,-1 2 0 16,-6 4 3-16,1 4-6 16,-5 0 3-16,-2 2 0 15,0 4-8-15,0-2 9 16,0 2-1-16,0 0 0 15,0-2-24-15,-9 2 23 16,-1 0-8-16,-2 0 9 0,1 0-13 16,2 0 13-16,-2 2 0 15,4 4 0-15,3 2 1 16,2 1-8-16,-6 3 7 16,6 2 0-16,-2 3-7 15,2 3 12-15,2 1-5 16,0 0 0-16,0-3 9 15,4 0 2-15,14-5-1 16,7-2-6-16,0-2 24 16,-2-5-19-16,2-4-9 15,-5 0 0-15,1 0 10 0,-4-6-26 16,-3-12 16-16,-3-7-40 16,-3 1 16-16,-6-6-162 15,-2-4-186-15</inkml:trace>
  <inkml:trace contextRef="#ctx0" brushRef="#br0" timeOffset="8442.58">7347 7115 139 0,'0'0'212'16,"0"0"-2"-16,0 0-101 16,0 0 21-16,0 0-6 15,0 0-35-15,2-2 18 16,-2 2-36-16,0 0-28 15,0 0 1-15,0 0-36 0,0 0-6 16,-7 0-2-16,-9 18 0 16,-1 5-8-16,1 10 8 15,1 1 0-15,3 3-7 16,8 0 15-16,4-4-8 16,0-4 0-16,0-3 1 15,0-9-7-15,6-6 6 16,6-11 0-16,3 0 7 15,6-16-2-15,1-16 12 16,0-8-17-16,-4-6 7 16,-12 0-6-16,-3 0-1 15,-3 2 0-15,0 11-3 0,-5 9 5 16,-3 12-2 0,-3 10 0-16,-3 2 9 0,1 0-10 15,-3 25 1-15,3 8 0 16,1 10-4-16,8 3 12 15,4 0-8-15,0-4 0 16,22-7 2-16,12-6-8 16,6-12 10-16,0-8-4 15,2-9 0-15,0 0-8 16,1-24 6-16,-3-14-15 16,-4-10-3-16,-7-6 8 15,-5-2-3-15,-5-1 15 16,-4 1-5-16,-4 2 21 0,-2 8-13 15,-3 8 23 1,-1 9-16-16,-1 12 26 0,-2 7-33 16,1 7 3-16,-3 3-6 15,0 0-9-15,0 7 8 16,0 19-4-16,-11 14 5 16,-10 10-1-16,-2 8 1 15,-2 11 0-15,0 5-3 16,3 7 10-16,2-2-7 15,6 4 0-15,6-4 5 16,5 0 12-16,3-3-9 16,0-4-6-16,5-8 2 15,6-12 11-15,2-11-13 16,0-20 8-16,-3-9-9 0,-1-8 40 16,1-4-37-1,4 0 39-15,6-19-12 0,2-9-17 16,1-8-9-16,-6-5-5 15,-1-3 1-15,-9-2-5 16,-5-4 4-16,-2 2-9 16,0 3 2-16,-23 6-18 15,0 6 16-15,-2 8 6 16,2 4 3-16,8 5-12 16,3 7 16-16,10 0-4 15,2 3 0-15,0 0 8 16,0 1-19-16,0-6 11 15,16 2 0-15,2-3-15 0,6-1 15 16,5 1-1-16,-2-2-16 16,2 0-44-16,0 0 20 15,2-2-121-15,7-5-159 16,2-6-384-16</inkml:trace>
  <inkml:trace contextRef="#ctx0" brushRef="#br0" timeOffset="9163.03">8399 7159 53 0,'0'0'161'16,"0"0"-73"-16,0 0-26 15,0 0-20-15,0 0 18 16,0 0-5-16,0 38-9 16,0-32 7-16,0-2-25 15,0-2 2-15,0-2 39 16,0 0-24-16,0 0 24 16,0 0-5-16,0 0 6 15,0 0 27-15,0-2-68 16,-2-13-25-16,-5 1-1 15,-2 0 5-15,-2 0-8 16,-1 0 0-16,0 2 2 0,-2 3 15 16,-1 2-14-16,2 7-3 15,-4 0 6-15,1 0 3 16,1 2-9-16,-3 16 0 16,3 8 7-16,-1 7 4 15,3 2-10-15,2 1-1 16,2-1 17-16,6-3-6 15,3-8-11-15,0-6 0 16,0-8 8-16,0-4-2 16,3-6-6-16,13 0 0 0,3-8 34 15,6-18-19-15,2-2-26 16,-1-2 11-16,1-3-23 16,-2 2 18-16,0 1-12 15,-2 1 17-15,0 6-8 16,-5 5 27-16,-5 8-19 15,-6 8 24-15,-5 2-21 16,-2 0-3-16,0 0-2 16,2 17 2-16,3 4 0 15,4 4 13-15,-3 1-8 16,5 1 1-16,1 0 0 16,-1-4 21-16,3-5-24 15,-1-6 4-15,-3-7 3 0,6-2 6 16,3-3-15-1,0-3-1-15,4-22-2 0,-3-9-4 16,-1-8-98-16,2-5-176 16,1-3-562-16</inkml:trace>
  <inkml:trace contextRef="#ctx0" brushRef="#br0" timeOffset="10474.64">9066 7011 350 0,'0'0'251'0,"0"0"-128"16,0 0-17-16,0 0-9 15,0 0 3-15,0 0-32 16,87-9-26-16,-56-9 12 15,-3-2-52-15,4-4 3 16,-8-2-5-16,-1-5 8 16,-1-3-10-16,-5-1 2 0,-3-5 0 15,-1 1 15 1,-6 1-9-16,-2 4-6 16,-5 7 0-16,0 4 12 0,0 9-9 15,0 5-3-15,0 6 2 16,0 1 6-16,0 2-8 15,0 0 0-15,0 0 0 16,0 0-8-16,-5 7 3 16,-4 10 5-16,-2 7 0 15,0 8-3-15,0 11 9 16,-2 10-6-16,-1 11 4 16,3 11 7-16,2 7 6 15,0 5-5-15,0 1-5 0,3-2 40 16,-1-1-46-1,2-6 21-15,3-5-5 0,2-5-11 16,0-9 11-16,0-13-17 16,0-10 0-16,7-16 6 15,8-10 8-15,1-11-3 16,6 0 35-16,1-6-27 16,3-14 28-16,-1-6-47 15,-3-3 0-15,-4-6 0 16,-5-3 8-16,-3-2-8 15,-8-4 0-15,-2 0 5 16,0-7-18-16,-5 3 13 16,-19-1 0-16,-8 2-18 15,-3 5 22-15,2 3-4 0,-2 5 0 16,12 4 4-16,2 4-11 16,10 7 7-16,6 6 0 15,5 5-12-15,0 2 12 16,0 2-2-16,25-4-9 15,8-1 2-15,10-2-10 16,3-1 19-16,2-2-1 16,0 0-16-16,-3 0-3 15,-3 4 10-15,-5-2 1 16,-9 0-13-16,-4 2 10 16,-8 3 1-16,-3 0 11 15,-8 2-17-15,-5 4 26 16,0-1-9-16,0 0 0 0,0 2 9 15,0-3 1 1,-2 3-10-16,-9-1 0 0,0-1-14 16,-1 2 24-16,1-2-10 15,3 0 0-15,-6 2 2 16,1 0-7-16,-5 0 5 16,5 0 0-16,-3 6-11 15,3 8 13-15,1 5-2 16,3 6 0-16,3 3 4 15,6 0-1-15,0 0-3 16,0-2 0-16,4-2 12 16,17-6 2-16,2-6-14 15,12-8 0-15,-2-4 7 16,2 0-14-16,-3-16 7 0,-3-9-34 16,2-6-18-16,2-3-267 15,3-2-174-15</inkml:trace>
  <inkml:trace contextRef="#ctx0" brushRef="#br0" timeOffset="11482.06">10073 6860 14 0,'0'0'415'0,"0"0"-344"16,0 0-59-16,0 0 31 16,0 0 45-16,0 0-64 15,0 5 23-15,0 0-14 16,0 0-9-16,0-2 49 15,0 1-43-15,-2 2 4 0,0-2-5 16,0-1-24 0,0 6 5-16,2-6-7 0,-4-1 5 15,4 3 18-15,0-5-25 16,0 0 12-16,0 0 38 16,-2 0-13-16,2 0 20 15,-2 0-20-15,2 0-32 16,0 0 24-16,-2 0-24 15,2 0-2-15,0 0 25 16,-2-8-24-16,0 0 13 16,-3-2-18-16,1 2 7 15,-2-2 8-15,-2 1-14 0,-3 2-1 16,5 2 0-16,-4 3 8 16,4 1-9-16,-3 1 1 15,-2 0 0-15,0 0-11 16,-2 15 11-16,-6 4 0 15,6 1-3-15,0 1 7 16,2 2-4-16,4-2 0 16,3 0 3-16,2-5-9 15,2-7 6-15,0-6 0 16,0-3-3-16,15 0 12 16,3-8 15-16,4-14-24 15,-2-9 6-15,5 2-17 16,0 0 11-16,-4-1 0 0,-3 11 0 15,-3 2 6 1,-3 12-6-16,-5 3 0 0,-1 2 1 16,2 0 6-16,2 3-4 15,1 24-3-15,5 3 0 16,-3 4 5-16,3-4-5 16,-1-6 0-16,1-6 1 15,2-7 4-15,0-10 5 16,2-1-10-16,2 0 1 15,0-14 15-15,3-10-19 16,0-4 3-16,-4-4 0 16,4-9-7-16,-2-3 8 15,-3-6-1-15,-5-4 0 0,-4 6 7 16,-4 4-12 0,-4 12 5-16,-3 14 0 0,0 6 2 15,0 8 2-15,0 4-4 16,0 0 0-16,0 0 4 15,0 0-12-15,-5 0 8 16,-2 0 0-16,0 2-9 16,1 10 12-16,-3 2-3 15,-2 4 0-15,0 8 11 16,-5 9-15-16,3 2 4 16,0 9 0-16,3 2 12 15,6 1-1-15,4-1-11 0,0-6 5 16,0-10 5-1,0-6 2-15,4-10-12 0,10-8 0 16,3-6 12 0,10-2 0-16,4 0-12 0,5-20 0 15,0-9-12-15,-2-2 11 16,-5-3-51-16,-8 0-21 16,-9 3-49-16,-10 4-121 15,-2 3-111-15,-4 5-187 16</inkml:trace>
  <inkml:trace contextRef="#ctx0" brushRef="#br0" timeOffset="11641.5">10437 6754 68 0,'0'0'294'16,"0"0"-32"-16,0 0-71 15,0 0-76-15,0 0 41 0,0 0-24 16,-23 7-63-16,56-21 4 16,10-4-72-16,4-2 21 15,0-2-22-15,-7 2 1 16,-7 3-10-16,-10 3-56 15,-17 7-155-15,-6-1-299 16</inkml:trace>
  <inkml:trace contextRef="#ctx0" brushRef="#br0" timeOffset="13251.37">10566 6815 117 0,'0'0'176'0,"0"0"-41"16,0 0-12-16,0 0-39 16,0 0 11-16,0 0 10 15,18-29-29-15,-14 25 4 16,-2 0-1-16,-2 0-34 15,0 0 26-15,0 4-28 16,0 0-29-16,2 0 27 16,-2 0-41-16,0 0 0 15,0 0-1-15,0 9-38 0,0 15 39 16,3 7-8-16,1 3 17 16,0-2 0-16,1 2-8 15,2-6-1-15,0-4 0 16,-1-8 6-16,0-7-6 15,4-4 0-15,3-5 0 16,3 0 24-16,6-14-14 16,2-12-2-16,-1-6-8 15,-3 0 5-15,0 0-5 16,-4-1 0-16,-3 3 1 16,1 2-12-16,-4 3 13 15,-1 4-2-15,-2 11 0 16,-4 6 16-16,-3 4-16 0,0 0 0 15,0 0-20-15,0 0 1 16,0 20 16-16,0 9 3 16,0 0 0-16,0 4 12 15,0-3-13-15,0 0 1 16,2-6 0-16,9-7-3 16,4 0 7-16,1-10-4 15,2 0 0-15,1-7 16 16,0 0-9-16,3-8-7 15,0-20 8-15,3-10-10 16,-5-2 2-16,-5-3-3 16,-5 2-4-16,-8 0-3 0,-2 3 5 15,0 8 5 1,0 10 0-16,-2 11 31 0,-12 9-28 16,-1 0-3-16,1 14 0 15,1 13 1-15,6-1-6 16,4 2 5-16,3-5-4 15,0-3-8-15,10-6-20 16,7-6 23-16,6-6-11 16,-1-2 3-16,1 0 8 15,0-9-4-15,0-9 5 16,0 1-7-16,-4 1-6 16,-5 2 21-16,-6 7-2 15,-3 5 10-15,-3 2-11 0,-2 0 3 16,0 20-3-1,0 9 3-15,0 5 13 0,0-3 17 16,0 0 0 0,0-8-27-16,0-2 37 0,0-7-31 15,5-5-8-15,6-6 17 16,4-1-4-16,3-2-8 16,5 0-4-16,2-5 10 15,-2-15-7-15,2-1-5 16,0-7 0-16,-3-2-18 15,0 0 11-15,-2-4 6 16,-4 1-7-16,-1 1-11 16,-6 3 10-16,-1 2 0 15,-4 5 9-15,-4 5-16 0,0 8 19 16,0 3-3 0,0 2 0-16,0 2 2 0,-12 0-17 15,-1 2 15-15,-2 0 0 16,1 0-16-16,1 9 19 15,1 10-3-15,4 1 0 16,1 4 3-16,3 8 3 16,4 4-5-16,0 4-1 15,0 1 33-15,13-6-21 16,16-2-7-16,11-11 10 16,5-10-10-16,1-10 20 15,1-2-25-15,-9-8-10 16,-7-22-1-16,-10-6-177 15,-4-8-263-15</inkml:trace>
  <inkml:trace contextRef="#ctx0" brushRef="#br0" timeOffset="13769.29">12989 6465 365 0,'0'0'0'16</inkml:trace>
  <inkml:trace contextRef="#ctx0" brushRef="#br0" timeOffset="14892.69">12650 6874 396 0,'0'0'231'15,"0"0"-141"-15,0 0-51 16,0 0 1-16,0 0-34 16,0 0-4-16,7-219 17 15,-5 173-15-15,0 0 12 16,-2 8 19-16,0 10 24 16,0 10 42-16,0 10-38 15,0 4-20-15,0 4-30 0,0 0-13 16,0 0-18-1,2 21-20-15,0 8 38 0,0 0-3 16,3 0 3-16,2-7 0 16,4-6-11-16,2-8 11 15,3-2 0-15,2-6 0 16,4 0-13-16,3 0-20 16,-1-20-23-16,1 0-59 15,-10 2 66-15,-3 8 11 16,-8 6 38-16,-4 4 16 15,0 0-8-15,0 23-8 16,0 10 20-16,-4 5-6 16,-1-2 14-16,2-1-23 15,1-10 29-15,2-6-10 0,0-4-17 16,0-5 20-16,0 1-20 16,0-4 2-16,14-2 18 15,3-5-24-15,4 0 26 16,-1 0-18-16,4-2-4 15,-1-15 9-15,-3-5-16 16,0-4-15-16,-7-8 12 16,0-2-35-16,-3 0 17 15,-4 4 4-15,-4 8 1 16,1 6 13-16,-3 6-17 16,0 8-3-16,0 1 11 15,0 2-26-15,0 1 29 16,0 0-1-16,-9 0 4 15,-5 0-1-15,1 1 14 16,-1 14-7-16,-1 7 47 0,4 6-27 16,2 8 26-16,4 2 4 15,5 2-17-15,0-1 33 16,0-5-21-16,12-7-5 16,8-8 10-16,-2-7-49 15,1-8 14-15,4-4-4 16,-1 0-5-16,1-14-12 15,4-10-85-15,1-7-149 16,-1-4-251-16</inkml:trace>
  <inkml:trace contextRef="#ctx0" brushRef="#br0" timeOffset="16903.07">13423 6613 257 0,'0'0'275'16,"0"0"-197"-16,0 0 3 15,0 0-31-15,0 0 12 16,0 0-61-16,5 37 20 16,-5-37 10-16,0 0-1 15,0 0 54-15,0 0-39 16,-5 0 6-16,-12 0-37 16,-1-11-6-16,-3 1-8 15,4 2 0-15,-1 2 4 16,1 2-7-16,3 2 3 15,5 0 0-15,5 2-2 0,2 0 4 16,-4 0-3-16,2 18 1 16,-5 10 0-16,1 6 23 15,3 4-15-15,-2 3 11 16,7-4 7-16,0-4-18 16,0-8-1-16,0-8-7 15,5-12 5-15,8-5-2 16,8 0-2-16,0-23 30 15,8-12-21-15,0-8 4 16,0-8-28-16,-4-3 14 16,0-2-45-16,-5-2 7 15,-5 2-33-15,-2 3 40 0,-5 10 30 16,-4 4-3 0,-2 13 4-16,-2 6 4 0,0 8-1 15,0 7 49-15,0 0-30 16,0 3 2-16,0 2-18 15,0 0-2-15,-2 0-6 16,-10 5 2-16,-1 10 0 16,2-1-3-16,0 6 4 15,0 1-1-15,2 2 2 16,0 7 15-16,4 5-16 16,5 8 3-16,0 6-1 15,0 1 30-15,0 0-31 16,5-5 6-16,9-9-8 15,1-8 12-15,1-10-12 0,-1-9 0 16,-1-4 0-16,-1-5-4 16,1 0 26-16,-1-19-32 15,3-4 10-15,-3-9-65 16,-1-3 30-16,2 1-16 16,-3-2 1-16,-1 6 29 15,-4 7-7-15,-1 10 28 16,-1 6 1-16,-2 6 6 15,0 1 18-15,-2 0-25 16,0 0-20-16,0 8 20 16,0 17 0-16,0 4 1 15,0 3 24-15,0-1-22 0,0-4 25 16,0-4-25-16,0-3 0 16,5-6 14-16,-3-7-11 15,3-2-6-15,1-5 0 16,1 0 9-16,4-2 1 15,0-19-10-15,2-7-11 16,4-5 4-16,-7-4-44 16,4-4 17-16,-3 8 18 15,-2 7 16-15,-5 10-4 16,-2 7 8-16,1 9 5 16,-1 0-7-16,5 0-2 15,-1 7 0-15,1 17 12 0,-3 3-1 16,1 6 33-1,-2-1-26-15,1-2-7 0,5-1 25 16,-1-7-31-16,6-8 0 16,-1-7-5-16,-1-3 9 15,1-4 4-15,3 0-7 16,-3-14-6-16,3-13 0 16,-1-10-31-16,3-3 1 15,2 1-9-15,0 6 9 16,3 3 24-16,-4 4 0 15,1 6 6-15,1 6 15 16,-4 6-12-16,1 4 36 16,-1 4-3-16,-3 0-13 15,-3 8 20-15,1 13-20 0,-6 1-12 16,3 2 14 0,-5 1-19-16,3-9-6 0,-4-4 0 15,-1-8 5-15,-2-3-2 16,0-1-3-16,0 0 0 15,0 0 17-15,0-12-17 16,0-11-7-16,-2-1-17 16,-5-2-28-16,0 0 19 15,1 1 1-15,1 8 32 16,3 1-8-16,0 8 20 16,0 4 1-16,2 2 18 15,0 2-13-15,-3 0-2 16,1 0-16-16,-5 9 0 15,-4 14-4-15,-1 5 9 16,2 4 7-16,-1 3-5 0,3 6-2 16,6-3 16-1,2-1-19-15,0 0 0 0,0-4 14 16,2-1-7-16,17-6-5 16,5-4-4-16,3-7 5 15,7-10-1-15,-1-5-2 16,2 0-2-16,1-20 0 15,-3-9 4-15,-2-2-4 16,1-6 0-16,-8 1 6 16,1 0-6-16,-2 4 0 0,-6 6 0 15,-1 2-2 1,-3 7 4-16,-6 2-2 0,0 5 0 16,-5 0 2-16,-2 3-9 15,0 0 7-15,0 3 0 16,0-1-3-16,-9 2-4 15,-5 3 6-15,1 0 1 16,0 0 0-16,0 0-9 16,3 0 9-16,-3 12 0 15,0 5-6-15,1 10 3 16,2 7 2-16,3 4 1 16,5 4 0-16,2-4 13 15,0-6-10-15,0-10-1 16,4-10 3-16,11-5 7 15,6-7-9-15,3 0 15 0,5-19-12 16,5-11 17-16,-5-6-23 16,-2-4 0-16,-4-2-1 15,0 2 5-15,-3 2-8 16,-2 5 4-16,-4 6 0 16,-6 7-1-16,-1 7 1 15,-5 8 0-15,-2 3-1 16,0 2-19-16,0 0 15 15,-13 7-5-15,-5 11 10 16,3 4-3-16,6 0 3 16,9 1 0-16,0-2-2 15,13 2-4-15,22-1 6 0,8 0 0 16,-5-5 3 0,-11-8 10-16,-12-1-11 0,-13-8 4 15,-2 4-6-15,-2 0 12 16,-25-2-12-16,-13-2 0 15,-6 0-10-15,-6 0 4 16,3-12-139-16,9-10-214 16</inkml:trace>
  <inkml:trace contextRef="#ctx0" brushRef="#br0" timeOffset="18441.08">15585 6551 207 0,'0'0'217'16,"0"0"-94"-16,0 0-13 15,0 0-60-15,0 0-19 16,0 0 15-16,23-152-46 15,-17 118 7-15,0 2 20 16,0-5-13-16,-2-1 31 16,1 2-36-16,1-2 3 15,-4 6 45-15,4 2-22 0,-4 4 9 16,-2 8 1-16,0 7-21 16,2 6 41-16,-2 3-65 15,0 2 5-15,0 0-10 16,0 6-45-16,0 20 50 15,0 10 4-15,-10 7-2 16,0 6 30-16,1 6-26 16,2 3 5-16,2 5 8 15,5 6-5-15,0-2-14 16,0-9 0-16,14-12 7 16,9-15 6-16,-2-16-13 15,4-12 0-15,0-3 23 16,-1-22-16-16,3-22 11 0,-1-12-18 15,-3-4 4 1,-3-4-8-16,-7 2 4 0,-1-1 0 16,-6 3-5-16,-4 4-1 15,-2 6 6-15,0 12 0 16,0 14 1-16,0 10 8 16,0 9-9-16,0 5-8 15,0 0-2-15,0 12-17 16,0 17 27-16,0 8 0 15,0 0 3-15,-8 7 7 16,-2 5-7-16,4 2-3 16,-1 7 18-16,5 5-12 15,2-3 4-15,0-8-10 0,0-7 5 16,0-13-4-16,0-13 0 16,0-7-1-16,0-8 4 15,4-4 6-15,1 0 5 16,5-21 0-16,7-16-10 15,3-10-8-15,2 6 3 16,0 4-3-16,1 8-3 16,-1 7-6-16,-5 8 8 15,0 5-1-15,-7 9 0 16,-3 0-10-16,-1 2 11 16,0 19-6-16,-4 7 7 15,0 6 6-15,0-2 6 16,0-2-9-16,5-4 4 15,-3-6 7-15,3-3-7 0,0-8-4 16,-1-6 5-16,1 0 7 16,5-3-12-16,-2 0 14 15,5-20-13-15,6-9 13 16,-1-2-14-16,0-1-11 16,0-2 3-16,-4 3-30 15,-1 1 33-15,-1 5 0 16,-3 4 5-16,-2 2-2 15,-3 1 3-15,2 3-1 16,-4 3 0-16,-4 4-3 16,0 6-6-16,0 0 9 15,0 2-24-15,-7 0 20 0,-9 0-17 16,1 9 21 0,-1 8-5-16,3 10 15 0,4 5 6 15,9 5 2-15,0 5-8 16,0-1 30-16,16-5-39 15,8-6 11-15,2-10-7 16,1-10 5-16,0-10-5 16,-7 0-5-16,-1-14-25 15,-9-18 1-15,-5-10-164 16,-5-2-191-16</inkml:trace>
  <inkml:trace contextRef="#ctx0" brushRef="#br0" timeOffset="18639.16">15579 6367 525 0,'0'0'300'16,"0"0"-120"-16,0 0-137 15,0 0-17-15,0 0-15 16,0 0 0-16,372-117-22 15,-294 87-128-15,-13-4-407 16</inkml:trace>
  <inkml:trace contextRef="#ctx0" brushRef="#br0" timeOffset="19296.12">17344 5913 398 0,'0'0'204'16,"0"0"-53"-16,0 0-1 15,0 0-56-15,0 0-23 16,0 0 10-16,-6-8-59 16,6 8 9-16,-5 8-31 15,1 25 9-15,0 14 40 16,-1 20-20-16,-2 15-19 16,3 16 14-16,-1 16-15 15,1 11-9-15,0 0 0 16,2-4 6-16,-1-12-7 0,3-16 1 15,0-18-14 1,0-17-13-16,0-19-85 0,0-20-78 16,0-19-141-16,0-12-147 15</inkml:trace>
  <inkml:trace contextRef="#ctx0" brushRef="#br0" timeOffset="19561.16">17309 6171 440 0,'0'0'217'0,"0"0"-58"0,0 0-4 15,0 0-72 1,0 0-29-16,0 0-6 0,120-85-47 16,-95 89 12-16,-3 14-13 15,-9 6 2-15,-6 1-14 16,-7 9 12-16,0-5 0 15,-17 1-7-15,-10-5 17 16,-2-4-6-16,0-7-4 16,2-5-47-16,4-8-36 15,8-1-93-15,11 0-160 16</inkml:trace>
  <inkml:trace contextRef="#ctx0" brushRef="#br0" timeOffset="20305.88">17552 6256 225 0,'0'0'215'0,"0"0"-20"0,0 0-112 15,0 0 0-15,0 0 44 16,0 0-26-16,58 12 12 16,-52-30-38-16,-2-8-37 15,2-7 18-15,-6-2-48 16,0-3 12-16,0-1-5 15,0 3-4-15,2 10-9 16,0 6-2-16,0 8 0 16,0 6 0-16,1 5 0 15,-3 1 0-15,0 0 0 0,0 0-20 16,0 14 16 0,0 8 2-16,0 0 2 0,0-1-12 15,4 0 5-15,5-7-36 16,2-2 11-16,0-3-26 15,1-2 39-15,-4-2-9 16,-1 0 2-16,-3 1 20 16,1 3-18-16,2 0 22 15,-3 1-3-15,3-3 10 16,1 2 12-16,-1-1 6 16,0-2-19-16,0 3 35 15,-3-2-37-15,3-3 4 16,-3-2-1-16,1-1 6 0,0-1-1 15,1 0 4 1,3 0-1-16,-1 0 46 0,6-1-55 16,-5-9 4-16,3 0-8 15,-4-6 14-15,5-5-18 16,5 0 4-16,3-6 0 16,-4 0-13-16,-3 0 13 15,-5 4 0-15,-3 5-2 16,-4 4 5-16,-2 5-11 15,0 4 8-15,0 2 0 16,0 3 1-16,0 0-1 16,-2 0-2-16,-13 0 1 15,-5 10-3-15,1 6-1 16,4 2 5-16,1 1 0 0,6 0 13 16,3 6-13-16,5 3 17 15,0 4 3-15,7-2-19 16,18-4 27-16,4-5-28 15,2-10 0-15,0-9 1 16,0-2-1-16,0-2-4 16,0-26-41-16,1-6-124 15,-1-11-161-15,2 2-446 16</inkml:trace>
  <inkml:trace contextRef="#ctx0" brushRef="#br0" timeOffset="21631.03">18361 5993 433 0,'0'0'183'0,"0"0"-89"16,0 0-20-16,0 0 1 15,0 0-57-15,0 0-4 16,0 50 24-16,0-50-4 16,0 0 36-16,0 0 17 15,0 0-31-15,-2-7-31 16,-10-4-25-16,-1 0 0 15,-3-1-4-15,1 2 9 16,2 1-5-16,-1 4 0 16,6 1 5-16,-2 1-9 15,1 3 4-15,1 0 0 16,-1 0-7-16,0 10 13 0,0 8-6 16,-2 7 0-16,2 3 4 15,0 2 3-15,5 4-7 16,4 0 0-16,0 0 6 15,0-6 2-15,0-6-8 16,6-7 0-16,8-10 5 16,3-5-3-16,1 0 4 15,4-14 3-15,-2-18-9 16,3-12-11-16,-3-4 4 16,0-6-1-16,-4-6-5 15,-5-5-4-15,-5 2 4 16,2-2 1-16,-6 11-3 0,2 10 23 15,-2 13-8 1,3 14 22-16,-5 8-11 0,2 5 38 16,-2 4-41-16,0 0-6 15,0 0-2-15,0 0-9 16,0 0 9-16,0 14 0 16,0 2 5-16,0 3-5 15,0 6 1-15,0 6-1 16,0 5 0-16,0 6 6 15,0 6-6-15,0 6 0 16,0 1 7-16,4 1 2 16,2-6-9-16,2-6 0 15,1-8 0-15,1-9 8 0,-2-14-9 16,0-7 1-16,1-6 0 16,-2 0 10-16,4-8-10 15,2-18 1-15,1-6-4 16,3-6-25-16,4-2 7 15,-2-2-23-15,4 5 19 16,-1 5 9-16,-7 9 17 16,-1 4-1-16,-5 11 0 15,-5 4 14-15,-2 3-3 16,-2 1-11-16,0 0 5 16,0 9-10-16,0 11 10 15,0 5 2-15,0 2 9 16,0 4-7-16,3-2-5 15,2 2-4-15,4-4 4 0,1-6 13 16,2-5-9-16,3-8-7 16,3-7 4-16,2-1 5 15,0-1 1-15,1-22-11 16,-2-4 3-16,1-4-16 16,-1-1 12-16,-2 3 1 15,-1 3-4-15,-3 4 8 16,-4 5-4-16,-2 7 2 15,-3 6 0-15,-1 3 27 16,3 1-25-16,0 0-4 16,4 0 1-16,1 1 13 15,-5 10-8-15,1-4-6 16,-4-1 5-16,-1 1-4 0,-2-3 1 16,2-3-2-16,-2-1 0 15,0 0 7-15,0 0-7 16,2 0 0-16,-2 0 2 15,3 0 10-15,1-4-11 16,-2-10-1-16,-2-2 0 16,0 2-6-16,0-2-1 15,0 2 6-15,0 4 1 16,0 2-6-16,-4 2 8 16,-3 4-2-16,-2 2 0 15,-2 0-6-15,-2 0-1 16,-3 8 7-16,3 8 0 0,1 5-3 15,6 2 10 1,3 8-7-16,3 0 14 16,0 1-7-16,7 1 13 0,16-5-16 15,-1-5-2-15,2-4 17 16,-4-9-12-16,-2-7-7 16,-2-3 0-16,2-7 6 15,-5-20-13-15,-2-6-30 16,-2-6-38-16,-7-3-111 15,-2-2-265-15</inkml:trace>
  <inkml:trace contextRef="#ctx0" brushRef="#br0" timeOffset="21869.9">18945 5642 517 0,'0'0'251'16,"0"0"-124"-1,0 0-40-15,0 0-35 0,0 0-16 16,0 0 43-16,-65 36-61 15,65-25 5-15,0-8-16 16,0-3 13-16,13 0 50 16,4 0-53-16,-2-5-13 15,-6-11 11-15,-4-5-9 16,-5 3-6-16,0 3 0 16,0 2-6-16,0 8 2 15,-7 5-58-15,3 0-69 16,4 5-88-16,0 8-351 15</inkml:trace>
  <inkml:trace contextRef="#ctx0" brushRef="#br0" timeOffset="23502.31">19282 6067 314 0,'0'0'113'16,"0"0"-56"-16,0 0-21 15,0 0-9-15,0 0-16 16,0 0 55-16,29-213-19 16,-25 170 19-16,-2 2 24 15,-2 6-37-15,0 4 17 16,0 12-18-16,0 5-16 15,0 7 21-15,0 6-42 16,0 1-5-16,0 0-10 16,0 0-16-16,0 0 12 0,0 12 3 15,-9 4 2-15,1 2 11 16,-2 2-11-16,4 4 13 16,1 4 20-16,3 2-33 15,2 6 20-15,0 0-18 16,0 2 4-16,0-1 1 15,11-3-8-15,-1-6 0 16,0-5-2-16,-1-6 10 16,3-7-8-16,-1-5 0 15,-1-5 4-15,6 0 9 16,5-8-13-16,0-16-31 16,4-8-11-16,0-4-12 15,-3 0 42-15,-7 4 11 16,-3 2 1-16,-7 7 22 15,-1 8-1-15,-4 7 9 0,2 5 17 16,-2 3-41-16,2 0-3 16,-2 0-3-16,0 7-3 15,0 12-4-15,0-2 13 16,0 5-6-16,0 1 4 16,0 0 9-16,0 1-13 15,9-2 0-15,3-3 1 16,-2-3 3-16,-1-4-2 15,1-6-2-15,-4-3 0 16,1-3 12-16,1 0-12 16,2 0 10-16,3-17-9 15,-3-5 6-15,7-5-7 16,-1-1 0-16,-1-2 0 16,3 2 6-16,-3 2-6 0,-1 5 0 15,-1 4 0-15,-7 9 40 16,-1 4-39-16,-3 4 13 15,-2 0-14-15,5 8-6 16,0 16 5-16,1 2 1 16,5 3 0-16,1 3 1 15,5-5 4-15,1-7-5 16,-3-4 0-16,-1-5 6 16,-5-8-9-16,-5-1 3 15,-2-2 0-15,0 0 11 16,6-18-11-16,0-12 0 0,1-6-1 15,1-2-13 1,-8 3 7-16,0 0 0 0,-2 3 7 16,0 8 0-16,0 4 12 15,0 10-6-15,0 3 22 16,0 5-22-16,0 2 22 16,0 0-28-16,0 0 0 15,0 9-17-15,0 7 25 16,0 0-8-16,0 1 0 15,0 2 7-15,6 1-8 16,15-2 1-16,3-3 0 16,7-6 1-16,5-3 6 0,0-6-7 15,-3 0 0 1,-2 0 8-16,-4-18-7 0,-4 0-1 16,-6-4 0-16,-3 2-3 15,-3-1 9-15,-3 1-6 16,-1 5 0-16,0 2 7 15,-5 6-11-15,-2 1 4 16,0 1 0-16,0 1-10 16,0 1 15-16,0 1-6 15,-9-2 1-15,-6 4 0 16,-1 0-11-16,-2 0 11 16,0 0 0-16,5 9-11 15,-1 8 12-15,8 4-1 16,1 4 0-16,5 5 7 15,0 2-10-15,0 0 3 0,13 0 0 16,6-5 7-16,3-8 1 16,3-5 3-16,1-5 2 15,-2-9-13-15,1 0 40 16,-4 0-40-16,-2-19 0 16,-1-4 5-16,-1-7-5 15,0-2-15-15,-7-3-26 16,-8-2-47-16,-2-2-93 15,-2-1-270-15</inkml:trace>
  <inkml:trace contextRef="#ctx0" brushRef="#br0" timeOffset="23655.95">20166 5576 75 0,'0'0'391'16,"0"0"-223"-16,0 0-92 0,0 0 14 15,0 0-35-15,0 0-22 16,-102 0 0-16,102 0-33 15,0 0-12-15,0 0-35 16,-4 0-67-16,-5 0-159 16</inkml:trace>
  <inkml:trace contextRef="#ctx0" brushRef="#br0" timeOffset="23833.16">19670 5504 568 0,'0'0'465'15,"0"0"-266"-15,0 0-94 16,0 0-54-16,0 0-15 0,0 0-36 16,164-28 9-16,-104 24-16 15,-6 2 7-15,-2-1-52 16,-10 3-4-16,-9-7-161 16,-15-3-234-16</inkml:trace>
  <inkml:trace contextRef="#ctx0" brushRef="#br0" timeOffset="24523.2">21025 5584 111 0,'0'0'152'0,"0"0"-39"0,0 0 48 16,0 0-2-16,0 0-21 16,0 0 18-16,-5-47-57 15,5 42 15-15,0 3-20 16,0 2-58-16,0 0 15 15,0 0-39-15,0 0-5 16,0 8-14-16,0 28 6 16,0 22 1-16,3 19 0 15,1 15 15-15,1 10-17 16,-5 4 2-16,0 1 0 16,0-7-4-16,0-12 7 15,0-10-3-15,0-15 0 16,-2-20-28-16,-1-14 9 15,3-15-49-15,0-14-107 16,0-2-26-16,0-30-107 0</inkml:trace>
  <inkml:trace contextRef="#ctx0" brushRef="#br0" timeOffset="24827.77">21054 5738 656 0,'0'0'179'16,"0"0"-51"-16,0 0-28 16,0 0-35-16,0 0-30 0,0 0 6 15,105-88-41 1,-85 88 2-16,-3 4-7 0,-3 22 8 16,-7 9-3-16,-3 5 28 15,-4 1-23-15,0 0 30 16,-4-7-35-16,-17-5 2 15,0-8 24-15,-4-3-16 16,-2-6-9-16,0-5-1 16,5-2-1-16,4-5-4 15,5 0-59-15,6 0-92 16,7-19-81-16,0-12-351 16</inkml:trace>
  <inkml:trace contextRef="#ctx0" brushRef="#br0" timeOffset="26510.34">21360 5685 361 0,'0'0'279'15,"0"0"-116"-15,0 0-27 16,0 0-56-16,0 0-7 16,0 0-18-16,2-12-32 15,-2 12 24-15,0 0-40 16,0 0-4-16,0 7-6 15,0 16 4-15,0 7-1 16,-8 0 2-16,6-2 5 16,0-2 2-16,2-8-9 15,0-8 0-15,0-6-2 16,7-4 21-16,6 0-10 16,0-4 2-16,3-16-4 0,-3-9-2 15,-1-2-5-15,-3-3-3 16,-5 0-3-16,-4 1-19 15,0 5 23-15,0 2-4 16,0 8-6-16,0 9 1 16,0 2 11-16,0 7-10 15,0 0 4-15,0 0-48 16,-4 0 54-16,-5 5 5 16,-3 9-1-16,6 1 19 15,4 4-22-15,0 2-1 16,2 4 7-16,0 0 3 0,0 6-10 15,6-4 0 1,8-3 5-16,1-1-1 0,-1-5-4 16,-3-8 0-16,-3-6-2 15,2-4 15-15,1 0-7 16,2 0 12-16,3-20-17 16,-1-6-2-16,-1-2-5 15,-3-2-5-15,0 1 0 16,0 5-28-16,2 3 31 15,-1 7 5-15,-1 5 3 16,-5 5 12-16,2 3 0 16,-6 1 2-16,2 0-13 0,3 1 14 15,-1 16-15 1,1 2 14-16,2 5-11 0,-2 3 20 16,-1 3-21-1,4-4-2-15,-4-2 0 0,1-6 8 16,-1-7-8-16,-2-4 0 15,1-3 4-15,-2-4 7 16,1 0-8-16,3 0 3 16,3-20-6-16,4-10-11 15,-1-4 5-15,3 0-15 16,-3 2 5-16,1 0 3 16,-5 7 16-16,0 10-3 15,-5 4 14-15,0 8-10 16,-2 3 13-16,4 0-17 15,-2 5 0-15,5 11-3 0,-3 6 7 16,-2 0 2-16,6 5 6 16,-4-1-3-16,5-2-4 15,-1-4-5-15,1-4 5 16,-1-4-2-16,0-4 1 16,-4-4-4-16,-3-4 7 15,-1 0 3-15,0 0-6 16,2-4-4-16,1-18-15 15,0-4 15-15,-3-6-23 16,-2-2 6-16,0-3 13 16,0 5-9-16,0 2 13 15,0 6 3-15,-5 12 1 16,3 5 35-16,2 7-25 16,0 0 5-16,0 0-19 0,0 0 4 15,0 0-4-15,0 9 0 16,5 6 1-16,8-1 6 15,7 2-3-15,0 0-4 16,6-2 0-16,1-7 6 16,-2-1-15-16,2-6 4 15,-6 0 5-15,2 0-12 16,4-3 12-16,-7-14 0 16,2 1-1-16,-4-2-18 15,-2-1 13-15,-3 0 2 16,-4-1-6-16,-5 4-4 0,-4 2 7 15,0 6 5-15,0 2 1 16,0 4-33-16,-13 0 30 16,0 2-8-16,-5 0 12 15,0 0-9-15,0 2 11 16,-2 13-2-16,1-1 0 16,3 5 9-16,3 1-7 15,3 2-2-15,6 3 0 16,4-2 18-16,0 4-9 15,0-1-7-15,10-2 1 16,13-6 7-16,0-2 4 16,6-8-14-16,-3-4 3 0,3-4 12 15,3 0-4 1,-3-10-8-16,-2-10 5 0,-4-4-3 16,0-1 4-16,-5 0-9 15,-5-1 0-15,-4-1-1 16,-4 1 13-16,-5 6-12 15,0 8 8-15,0 4-2 16,0 6 7-16,-5 2-13 16,-10 0 0-16,-4 5-14 15,6 8 19-15,5 1-5 16,2-2 0-16,6-2 2 16,0 2-19-16,12-2 13 15,13 2-6-15,4-2-3 16,0 3 0-16,-5-2 13 15,-6 4 0-15,-9-1 0 0,-3 0-13 16,-3 1 13-16,-3 2 0 16,0 4 41-16,0-2-39 15,0-3 16-15,0-2-8 16,4-5-2-16,5-4 11 16,4-5-18-16,3 0 3 15,5 0 7-15,-4-8-11 16,1-10-14-16,-3-4-37 15,1-2-138-15,-1-8-323 16</inkml:trace>
  <inkml:trace contextRef="#ctx0" brushRef="#br0" timeOffset="28026.84">23461 5511 61 0,'0'0'57'16,"0"0"43"-16,0 0 11 0,0 0 1 16,0 0-21-16,0 0 4 15,21 128-27-15,-19-118-23 16,0-2 22-16,-2-6-27 15,0-2-5-15,0 0 15 16,0 0 0-16,0 0 25 16,0 0-3-16,0-6-40 15,0-8-13-15,0-5-17 16,0-1-2-16,0 1 0 16,0-2 4-16,0 2-4 15,-2 0 2-15,-5 1 0 16,-2 2 35-16,2 4-30 0,1 3 10 15,2 4-3-15,-2 3-5 16,2 0-3 0,2 2-6-16,0 0 2 0,-5 0-8 15,-1 0 6-15,-4 0 0 16,-3 14-2-16,-1 6 1 16,-2 6 0-16,0 6 1 15,5 6 0-15,-1 3-4 16,8-2 6-16,4-3-2 15,2-7 0-15,0-7-1 16,0-7-2-16,0-12 3 16,0-3-12-16,6 0 12 15,1-3 14-15,4-20-9 0,0-3-5 16,0-4-21 0,1 5 14-16,-4 4-5 0,-1 7 12 15,-1 5-4-15,4 4 4 16,1 3 0-16,5 2 0 15,1 0-5-15,1 5 4 16,-3 17 1-16,-1 7 0 16,-1 0 14-16,-1-3-8 15,-3-5-5-15,-3-10-1 16,3-8 11-16,3-3 14 16,-2 0 8-16,9-11-25 15,-4-13 10-15,1-3-12 0,1-8-6 16,1-2 0-16,3-4-22 15,-2-3 21-15,1-4-19 16,-4-2 15-16,0 1-11 16,-8 3 20-16,-3 1-4 15,0-2 0-15,-1 1 7 16,3 5 6-16,-3 10-13 16,-4 11 3-16,0 10 14 15,0 5-11-15,0 2-2 16,0 3-4-16,0-2 5 15,0 0-11-15,0 0 6 16,0 2 0-16,0 0-6 16,0 0 7-16,0 0-2 0,0 9 0 15,0 20 1 1,0 13-6-16,0 11 6 0,0 7 0 16,0 1-7-16,6 4 15 15,13 0-8-15,-2-10 0 16,1-11 1-16,-5-16 0 15,-3-12-1-15,-8-9 0 16,-2-7 0-16,0 0 13 16,2 0-10-16,2-23-3 15,5-5 10-15,5-2-14 16,1 0 4-16,8 2 0 16,1 5-13-16,3 9 2 15,2 5 11-15,0 9 0 16,0 0-1-16,-3 4-12 15,-3 15 13-15,-9 4 0 0,-12 3-16 16,-2-1 20-16,0 0-4 16,-16 0 0-16,-9-3 4 15,-2-3-5-15,-4-5 1 16,5-3 0-16,3-5 0 16,7-6 12-16,6 0-12 15,7 0 0-15,3-13 9 16,0-10-17-16,0-4 8 15,13 0-46-15,6 0-57 16,5 1-139-16,3 5-104 16</inkml:trace>
  <inkml:trace contextRef="#ctx0" brushRef="#br0" timeOffset="28346.74">24248 5380 573 0,'0'0'189'16,"0"0"-64"-16,0 0-46 15,0 0-16-15,0 0-59 16,0 0 10-16,0 32 16 16,0-8-10-16,0 7 23 15,0 2-26-15,0-1-5 16,0-2 3-16,5-8-4 16,10-10-3-16,3-5 3 15,0-7-11-15,-3-3 65 16,4-21-54-16,-9-10-5 15,-1-4-3-15,-7-4 2 0,-2 1-5 16,0 2 0-16,-6 5 1 16,-14 8-12-1,0 8 11-15,-3 16-10 0,-3 2 0 16,4 18-57-16,4 16 17 16,11 7-79-16,7-6-169 15,5-5-238-15</inkml:trace>
  <inkml:trace contextRef="#ctx0" brushRef="#br0" timeOffset="29104.17">24754 5620 460 0,'0'0'178'0,"0"0"-82"16,0 0-22-16,0 0 29 16,0 0-68-16,0 0-10 15,12-214 4-15,-12 183-14 16,0 7 36-16,0 9 15 16,0 7-15-16,0 5-8 15,0 3-43-15,0 0 0 16,0 0-1-16,0 3-4 15,0 9 4-15,0 2 1 0,6-2-18 16,12 0 11-16,6-2-50 16,5 2-1-16,2-3 42 15,0 0-62-15,2-1 28 16,-8 0 8-16,-2-1 5 16,-7 0 34-16,-7-2 6 15,-3 0 5-15,-4 4 42 16,-2 3-15-16,0 1 29 15,0 6-17-15,0-2-20 16,0 1 32-16,0-4-45 16,10-1 3-16,3-8 14 15,5-5-30-15,2 0 40 0,2 0-28 16,1-2-10 0,-2-10 12-16,4-4-11 0,0-2-4 15,2-1 0-15,4-6 6 16,2 1-13-16,-2-2 7 15,-6 4 0-15,-8 0-18 16,-5 4 19-16,-12 2-1 16,0 4 0-16,0 2 5 15,-9-2 4-15,-7 2-9 16,0 0 0-16,-1 4-2 16,1 1 6-16,3 3-4 15,0 2 0-15,-5 0 4 0,2 0-12 16,1 0 8-16,-2 13 0 15,4 8 5-15,5 5 6 16,4 6-2 0,4 6 18-16,0-6-16 0,15 1 22 15,14-5-33-15,4-8 1 16,0-8 5-16,1-12-6 16,-1 0-29-16,6-9-36 15,3-22-150-15,0-5-215 16</inkml:trace>
  <inkml:trace contextRef="#ctx0" brushRef="#br0" timeOffset="31257.42">25737 5312 420 0,'0'0'289'0,"0"0"-223"0,0 0 75 16,0 0-65-16,0 0-57 15,0 0 15-15,38 70-10 16,-38-66 2-16,0-4 28 15,0 0-21-15,0 0 9 16,0 0-15-16,0 0-20 16,-11-3 16-16,0-8-23 15,-5-5 0-15,0-4 8 16,1 0 5-16,1-3-3 16,1 5-3-16,1 4 1 15,2 7-2-15,1 0-6 16,1 5 0-16,-4 2-10 15,1 0 10-15,0 0 0 0,-3 14 0 16,6 5 2-16,-2 3-5 16,6 0 3-16,2 4 0 15,2 1-2-15,0 0 11 16,4-1-9-16,12-6 0 16,-1-6 7-16,-1-6-4 15,-1-8-3-15,1 0 0 16,-1 0-10-16,3-17 11 15,3-10-1-15,2-4 0 16,1-6 3-16,1-5-13 16,-2-4 10-16,-4-4 0 15,-9-4-8-15,-4-1 15 0,-4 7-7 16,0 5 12 0,0 11-10-16,0 9 23 0,0 5-25 15,0 3 0-15,0 1 5 16,0 3 3-16,-2 0-8 15,-2 1 0-15,2 5 5 16,0 3 1-16,0 2-6 16,2 0 0-16,0 0-2 15,-5 0-11-15,3 12 13 16,-5 15 0-16,2 10 1 16,5 7 0-16,0 8-1 15,0 1 0-15,0 6-2 16,0-2 13-16,7-3-11 0,2-6 0 15,2-7 2 1,-2-6-2-16,3-9 0 0,-2-6 0 16,4-11 0-16,1-9 15 15,8 0-15-15,2-11 0 16,1-10 3-16,-2-5-14 16,-3-1 11-16,-6 5 0 15,1 0 0-15,-1 0 2 16,1 2-2-16,-3 2 0 15,-3 1 1-15,-4 8-2 16,-4 4 1-16,-2 3 0 16,0 2-1-16,0 0-15 15,0 0 13-15,0 9-3 16,0 12 6-16,0 4-3 0,0 3 4 16,0 2-1-16,0-4 0 15,0-1 5-15,0-6-5 16,9-5 0-16,3-6 2 15,0-6 9-15,-1-2-9 16,-1 0-2-16,1-2 0 16,-3-16-31-16,4-5 15 15,1-2-9-15,3-5 22 16,-1-3-9-16,3 4 14 16,0 3-2-16,-2 5 34 15,-5 7-32-15,-4 6 27 16,-3 8-25-16,-2 0 4 0,-2 4-16 15,0 21 0-15,0 3 8 16,0 4 0 0,0 2 5-16,0-3-8 0,0-2 3 15,0-9 0-15,0-4-1 16,7-8 9-16,4-2-8 16,1-4 4-16,3-2 12 15,1 0-22-15,1 0 6 16,5-8-29-16,1-12 27 15,-4-1-34-15,2 0 36 16,-1 1-8-16,-3 2 14 16,4 4-7-16,-1 2 1 15,-2 4 0-15,-2 4 24 0,-6 4-18 16,2 0-1 0,-3 0-5-16,-1 9 7 0,1 6-13 15,-1 0 6-15,-2 2 0 16,-2-3-4-16,-2-4 9 15,1-5-5-15,-3 0 0 16,0-5 4-16,0 0-13 16,0 0 9-16,0 0-3 15,2-13-7-15,0-6-19 16,0-3 21-16,-2 0 0 16,0-2-1-16,0 2-4 15,0 3 11-15,-4 3 2 0,-5 6 1 16,3 6 9-1,-2 3-10-15,0 1 0 0,1 0 4 16,1 0-16-16,-1 0 12 16,0 8 0-16,2 8 23 15,3 1-19-15,2 10 12 16,0 1-9-16,0 4-1 16,2 4 4-16,12 0-10 15,1 4 0-15,2-6 0 16,0-4 8-16,1-8-8 15,-1-7 0-15,6-10 3 16,2-5 12-16,4 0-15 16,0-5 0-16,0-18 3 15,0 0 5-15,-2-4-8 0,2-1 0 16,-4-4 3-16,-2 3-3 16,0 0 0-1,-3 0 0-15,-5 8-3 0,-6 3 7 16,-2 4-4-16,-5 5 0 15,-2 1 0-15,0 0-7 16,0 1 7-16,0-5 0 16,0 0-3-16,0 1 11 15,0 0-8-15,-2 1 0 16,-5 3 5-16,2 2-10 16,-1 5 5-16,-1 0 0 15,-1 0-11-15,-4 12 6 16,3 8 5-16,-1 6 0 15,2 3 1-15,4 5-1 16,4 1 0-16,0-3 0 0,0-2 15 16,16-6-3-16,3-6-7 15,4-6-2-15,-1-8 1 16,3-4 22-16,-3 0-24 16,2-14 6-16,3-11-5 15,2-1 8-15,0-6-11 16,2 1 0-16,1-3 2 15,-1 2-2-15,-2-1 0 16,-4 6 0-16,-8-2-1 16,-3 9 5-16,-10 4-4 15,-2 6 0-15,-2 8 0 0,0 2-11 16,-4 0 11 0,-21 0 0-16,-6 16-8 0,6 6 1 15,6 0 7-15,11-2 0 16,8 0 0-16,0 0-16 15,17 1 16-15,9 0 0 16,6 5 2-16,-6-1 6 16,-4-4-8-16,-4-1 6 15,-7-5-1-15,-7-4 14 16,-4 1-19-16,0-3 0 16,-8 5-1-16,-28 0-1 15,-15 0-6-15,-10-2-16 0,-3-4-56 16,6-6-38-16,20-2-223 15,16-2-443-15</inkml:trace>
  <inkml:trace contextRef="#ctx0" brushRef="#br0" timeOffset="31753.25">27650 4809 626 0,'0'0'150'0,"0"0"26"16,0 0-89-16,0 0-49 16,0 0 10-16,0 0-44 15,0 0 22-15,162 225-6 16,-162-114-14-16,-2 8 36 16,-44-1-20-16,-22-6-20 15,-13-10 10-15,-18-9-6 16,-8-12-12-16,-7-16-107 15,-2-19-312-15</inkml:trace>
  <inkml:trace contextRef="#ctx0" brushRef="#br0" timeOffset="33004.08">1981 7161 292 0,'0'0'279'0,"0"0"-132"16,0 0-4-16,0 0-8 15,0 0-46-15,0 0-32 16,0-34-48-16,0 34-9 15,0 0-1-15,0 12-28 16,-2 20 29-16,-9 16 50 16,-5 18-16-16,-1 23 1 15,-2 18-1-15,11 14-23 16,8 9 29-16,0 1-20 0,19-13-18 16,24-10 17-16,15-18-17 15,29-20-2-15,24-21 0 16,32-25-16-16,38-24-81 15,18-33-412-15</inkml:trace>
  <inkml:trace contextRef="#ctx0" brushRef="#br0" timeOffset="35046.05">28323 5163 197 0,'0'0'262'0,"0"0"-153"16,0 0-31-16,-2 0-46 15,-4 8-24-15,-4 5 46 16,1 2 18-16,-2-1-14 15,3-3 9-15,-2-2-30 16,2 0 8-16,3-4-7 16,1-3-18-16,2-2 31 0,2 0-19 15,0 0 11 1,0-2 26-16,0-17-61 0,0-11 8 16,0-9-16-16,11-5 9 15,-1-8-3-15,4-4-6 16,-3 2 0-16,0 8-3 15,1 7 14-15,-2 12-11 16,-1 5 11-16,3 3-8 16,-1 6 27-16,0 1-30 15,-2 5 2-15,-3 5 15 16,-3 0-5-16,-1 2-10 16,-2 0-2-16,0 0 8 15,0 0-9-15,0 0 1 16,6 8-3-16,2 22-12 15,0 13 21-15,-1 11-6 16,-5 8 0-16,0 6 4 16,-2-5-5-16,0-5 1 0,0-12 0 15,0-14-2-15,0-13 8 16,0-10-6-16,0-8 0 16,0-1 3-16,0 0 3 15,0 0-6-15,-11 0 0 16,-11-10 1-16,-7-9 2 15,-5-8-4-15,-3-1 1 16,1 0 0-16,3 2-7 16,0 2 7-16,4 7 0 15,6 2-6-15,5 7 10 0,7 8-4 16,9 0 0 0,2 0 3-16,0 0-14 0,0-2 11 15,11-5-30-15,18-8 20 16,8-1 10-16,8-4 1 15,-3 1-1-15,-3 4 3 16,-6 3-4-16,-7 0 1 16,-8 5 0-16,-9 4-5 15,-4 3 5-15,-5 0-3 16,0 0-6-16,0 3-3 16,-7 28 3-16,-20 13 9 15,-2 4 0-15,-4 0-1 16,4-4 7-16,5-10-6 0,4-5 0 15,7-9-8 1,7-6-7-16,6-7-99 0,0 1-91 16,0-6-99-16,25-2-281 15</inkml:trace>
  <inkml:trace contextRef="#ctx0" brushRef="#br0" timeOffset="36059.61">28820 5206 422 0,'0'0'179'0,"0"0"-78"16,0 0-10-16,0 0-16 15,0 0-24-15,0 0-35 0,-4 7 31 16,4-7 19-16,2 0-18 16,16-15 40-16,4-13-67 15,10-9-20-15,1-7 25 16,0-2-21-16,-1-6 0 16,-1 3-5-16,-7 7 5 15,-4 7-1-15,0 3-4 16,-6 6 3-16,-3 1 31 15,0 11-33-15,-7 4 22 16,1 4 3-16,-5 6-24 16,0 0 18-16,0 0-20 15,0 0 0-15,0 0-11 0,2 0 8 16,1 6 3-16,3 14 0 16,1 2 6-16,1 4-10 15,2 4 4-15,-4 6 0 16,1 4-7-16,-1 4 13 15,-4 3-6-15,4-4 0 16,-2-2 9-16,-2-9-14 16,-2-8 5-16,0-8 0 15,0-6-8-15,0-3 15 16,0-5-7-16,0-2 0 16,0 0 9-16,-14 0 4 15,-9-9-13-15,-7-13 0 16,-6-6-2-16,-2-7 10 0,-6-3-8 15,-5-3 0-15,5 4 4 16,5 8-7-16,13 11 3 16,14 7 0-16,8 8 0 15,4 1 6-15,0 2-7 16,0 0 1-16,0 0-17 16,18 5 13-16,8 2 4 15,13-3 0-15,7-4-2 16,6 0 2-16,-1-2-5 15,2-14-5-15,-4-7-15 16,1 0 21-16,-8 1-19 16,-11 8 11-16,-13 4-4 15,-13 7 12-15,-5 3-12 16,0 0 7-16,-17 25 9 0,-14 17 4 16,-8 13 15-16,-11 10-10 15,-3-1 39-15,-7-4-45 16,0-5 25-16,2-9-6 15,6-11-21-15,17-10 16 16,10-11-17-16,14-4 0 16,11-9-7-16,0-1-72 15,22-1-104-15,25-27-405 16</inkml:trace>
  <inkml:trace contextRef="#ctx0" brushRef="#br0" timeOffset="67726">18027 2208 16 0,'-2'0'35'15,"0"0"-25"-15,-1 0-5 16,3 0-5-16,-2 0 0 16,-1 0 3-16,-1 0 1 15,2 0 18-15,-3 0-1 16,-1 0-3-16,-1 0 9 15,-2 0-10-15,-2 0 11 16,0 0 3-16,-1 0-6 16,-1 0 1-16,0-2-22 15,0 2 3-15,0 0 14 0,-1 0-14 16,3 0 9-16,1 0 0 16,2 0 0-16,1 0 26 15,3 0-25-15,0 0-3 16,1 0 14-16,-2 0-18 15,3 0 17-15,2 0 1 16,0 0-10-16,-2 0 13 16,2 0-29-16,-2 0 1 15,2 0-3-15,0 0 10 16,0 0-10-16,0 0 25 16,0 0 0-16,0 0 20 15,0 0-28-15,0 0-2 16,0 0 8-16,0 0-22 15,0 0 11-15,0 0-12 16,0 0 4-16,0 0-5 0,0 0 1 16,4 0 0-1,6 0-9-15,0 0 36 0,5 0-27 16,2 0 4-16,1 2 2 16,-1 2 2-16,3-1-5 15,1 2-3-15,0-1 1 16,0-1 7-16,4 1-9 15,-2 0 1-15,0 0 0 16,-1 1 0-16,1 0 3 16,-2 2-3-16,2-4 0 15,0-1 2-15,-1 1-6 16,2-1 4-16,1-2 0 16,-3 2 9-16,1-2-9 15,-6 0 0-15,-1 0 0 0,-3 0 5 16,3 0-5-16,-1 0 0 15,3 0 4-15,3 0-6 16,-2 0 2-16,4 0 0 16,-1 2 0-16,5-1-1 15,-3 1 1-15,5 1 0 16,2-3 3-16,0 2-2 16,6-2 5-16,-4 0-6 15,-2 0 0-15,-2 0 1 0,-2 0-1 16,-5 0 0-1,-2 0 3-15,-3 0-4 0,-1 0 4 16,-3 0-3 0,3 0 13-16,3 0-9 0,0-5 2 15,4 3-6-15,1-1 0 16,3 1 5-16,0-3-3 16,-3 3-2-16,3 0 0 15,-5-1 10-15,5-2-3 16,-2 2-7-16,2 1 2 15,-1 0 5-15,0-1-5 16,1 2-2-16,0-2 0 16,-2 2 11-16,2-2-12 15,-3 2 1-15,0-3 0 0,3 2 13 16,2-5-8-16,0 5-5 16,-2-1 0-16,0-1 5 15,-2 2-4-15,-1-1-1 16,-4 1 0-16,2 0-2 15,-1-1 9-15,-2 3-7 16,4-2 0-16,1 2 1 16,3 0-2-16,0 0 1 15,1 0 0-15,1 0-1 16,2 0 5-16,-2 0-4 16,0 0 0-16,-2 0 3 15,2 0-1-15,0 0-2 16,0 0 0-16,2-3-9 0,1 3 12 15,-3 0-3 1,-2 0 0-16,-3-2 4 0,1 2-2 16,-1 0-2-16,3 0 0 15,-1 0-5-15,3 0 11 16,0 0-6-16,0-1 0 16,5-2 0-16,1 3 0 15,2-1 0-15,-2 1 0 16,3 0-1-16,-3-3 4 15,1 2-5-15,-3-2 2 16,2 2 0-16,-2 1 3 16,-2-3-3-16,0 1 0 15,0 0-4-15,-2 0 8 16,-2 2-4-16,-1-1 0 0,-1 1 1 16,0-2-1-16,-1 2 0 15,3-2 0-15,-2-1-5 16,3 1 12-16,1 0-7 15,2 0 0-15,6 1 1 16,-4-1 3-16,5 0-4 16,-3-3 0-16,1 3-1 15,-3-1 3-15,1 0-2 16,-3-1 0-16,-1 3 6 16,1-2-3-16,0 2-3 15,0-4 0-15,0 3-5 16,3-2 10-16,-1 2-5 15,2 0 0-15,1 0 5 0,5-1-7 16,-6 3 2-16,1-2 0 16,-3-1-4-16,0 1 9 15,1 0-5-15,-3 0 0 16,2 2 3-16,-2 0-1 16,3-3 0-16,0 3-2 15,2 0 0-15,-1-3 2 16,3 1-2-16,-1 0 0 15,2-2 2-15,-1 3-4 16,-1-2 3-16,1 1-1 16,1-2 0-16,0 0 0 15,1-3 0-15,1 2 0 0,1-1 0 16,-2 3 1-16,3-2-1 16,-4 1 0-16,3 1-1 15,1 0 2-15,-1 1-1 16,1 0 1-16,-1 0 4 15,2 0 0-15,4-2-5 16,1 2 0-16,2-2 0 16,-2 0 2-16,1 0-2 15,-2 1 0-15,1 3 3 16,-2-5-2-16,2 3-1 16,-3 0 0-16,2-3-2 15,-6 5 8-15,3-5-8 16,-3 1 2-16,5 1 0 15,-1-2 8-15,1 1-3 16,-2 0-1-16,2 2 11 0,-1 0-13 16,-1-2 5-16,5 2-7 15,0-2 2-15,2 2-3 16,4-3 5-16,0 2-4 16,-4-1 0-16,0-1 3 15,-5 5-3-15,-3-3 0 16,-2-1 1-16,1 2 6 15,-3-1-6-15,3-1-1 16,-1 3 0-16,2-2 6 16,3 0-8-16,-3-1 2 15,-1-3 0-15,-1 4 1 0,1-4-1 16,-3 4 0-16,4-3-2 16,-1 0 10-1,6-1-8-15,0 3 0 0,3-1 2 16,0-3-3-16,0 1 3 15,0 0-2-15,1 0 0 16,0 4 6-16,5 1-6 16,0-5 0-16,2 6 3 15,1 1 1-15,-3-3 1 16,2 3-5-16,-4 0 3 16,2-4 9-16,0 4-6 15,2-1-2-15,0-3-2 0,-2-1 17 16,-5 0-14-1,1 1-4-15,-1-1-1 0,1 3 8 16,1 0-7-16,1 1-1 16,0-1 0-16,0 0-4 15,-3 2 8-15,0-3-4 16,3 3 0-16,-2 0 7 16,4 0 4-16,0 0-11 15,0 0 0-15,4 0-3 16,5 0 7-16,-2 0-4 15,1 0 0-15,2 5 5 16,-6 0-4-16,-2 2-1 16,-5-3 0-16,1-4-2 15,0 0 8-15,4 0-6 0,1 0 0 16,1 1 4-16,2 1 14 16,-1-2-18-16,-3 2 0 15,-8 0-1-15,-10-2 12 16,-6 0-11-16,-7 0 19 15,-7 0-16-15,-4 0 30 16,-5 0-32-16,-4 0-1 16,0 0 5-16,-5 0-1 15,-4 0-4-15,0 0 0 16,0 0-27-16,0 0-33 16,-13 0-126-16,-32 8-3 15,-24-4-91-15</inkml:trace>
  <inkml:trace contextRef="#ctx0" brushRef="#br0" timeOffset="72823.1">568 9807 136 0,'-4'0'164'0,"4"0"-87"16,-3 0-24-16,3-1 6 15,0-2-22-15,0 1 4 16,0 2 29-16,0 0-36 15,0 0-19-15,-2-1 28 16,-1 1-27-16,-1 0 14 16,4 0 0-16,-2 0-23 15,-2 0 28-15,-7 0-24 16,-5 0-10-16,-7 0 5 16,0 1 0-16,0 5-6 0,0-2 12 15,1 0 14-15,7 0 23 16,1-2-28-16,5 0 1 15,5-2 27-15,2 2-34 16,2-2 9-16,0 3-1 16,0-1-13-16,0-2 36 15,0 0-27-15,13 0-18 16,25-9 13-16,19-2-5 16,20-1 7-16,8 1-16 15,2 8 7-15,4 0-10 16,-4 3 3-16,-12 0 0 15,-12 0-4-15,-14 0 5 16,-9 0-1-16,-5 0 0 16,-8 0-1-16,-6 0-2 15,-6 0 3-15,-6-2 0 0,-4 0 3 16,-3 0 2 0,0 1-5-16,-2-1 0 0,0 2 5 15,0 0-2-15,0 0-3 16,2 0 0-16,-2 0-1 15,2 0 6-15,-2 0-5 16,0 0 0-16,3 0 1 16,-3 0 0-16,0 0-1 15,0 0 0-15,2 0-9 16,-2 0 13-16,0 0-4 16,0 0 0-16,0 0 1 15,0 0-3-15,0 0 2 16,0 0 0-16,0 0-6 0,0 0-8 15,0 0 10-15,0-5 3 16,0-1 1-16,-7-2 8 16,-7-5-8-16,-1-1 0 15,-1 2-3-15,1-3 12 16,1 1-9-16,1 0 0 16,2 2 4-16,2 4 2 15,7 4-1-15,-1 4-5 16,3 0 9-16,0 0-1 15,0 0-16-15,0 0 7 16,5 0-36-16,15 0 36 16,9 0-4-16,2 2 0 15,-6 2 4-15,-8 0-26 16,-5-4 15-16,-10 2 1 0,-2-2 5 16,0 0-5-16,0 2 0 15,0 2-16-15,0 8 26 16,-8 8-11-16,-13 12 12 15,-1 6 0-15,-3 9 7 16,1 3-5-16,4 0-2 16,4-6 0-16,5-10-1 15,11-10-19-15,0-12-135 16,11-12-146-16,20 0-304 16</inkml:trace>
  <inkml:trace contextRef="#ctx0" brushRef="#br0" timeOffset="76767.62">2431 9288 129 0,'0'-4'90'15,"0"1"-16"-15,0-2-33 16,0 1-10-16,0 2 33 16,0-2-30-16,0 2 7 15,-6-1 7-15,-3 0-4 16,-7 1 31-16,-2 2-46 15,-4 0 8-15,0 0 15 16,-3 0-38-16,3 0 33 16,2 2 4-16,4 1-3 15,5 0 44-15,7-1-54 0,4-2 3 16,0 0 16 0,0 0-27-16,23 0-11 0,19 0-12 15,16 0 4-15,17 0 23 16,5 0-30-1,1-5-4-15,-8 0 0 0,-15-2-6 16,-18 7-3-16,-17-2-17 16,-19 2-29-16,-4 0 5 15,0 0-72-15,-25 0 45 16,-15 0 76-16,1 0-37 16,-4 5 13-16,5-1 7 15,7 1 8-15,8-5 1 16,12 3 12-16,5-1-3 15,6-2 60-15,0 0 46 0,0 0 6 16,0 0-39-16,0 0-27 16,0 0 14-16,-2 8-60 15,0 8-13-15,-8 13 4 16,-1 20-1-16,-5 14 10 16,1 7 0-16,1 7 3 15,1-4-13-15,7-1-34 16,-1-6-33-16,7-9-46 15,0-11-48-15,0-19-81 16,13-22-227-16</inkml:trace>
  <inkml:trace contextRef="#ctx0" brushRef="#br0" timeOffset="77588.11">2706 9694 484 0,'0'0'252'15,"0"0"-194"-15,0 0-45 16,0 0-10-16,0 0 23 16,0 0-7-16,2 0 24 15,-2 0 27-15,0-3-2 16,0-6 50-16,0-2-26 16,0-7-57-16,0-4-12 15,2-4-17-15,2-1-6 16,-2-7 0-16,1 7 8 0,0 3-10 15,-3 10 2 1,0 6 0-16,0 6 26 16,0 2-26-16,0 0-9 0,0 0-11 15,0 16 17-15,-3 12 1 16,-4 3 2-16,5 3 0 16,2-9 1-16,0-4 5 15,0-6-6-15,0-5 0 16,9-6 6-16,7-4-16 15,0 0 10-15,-1-2 0 16,9-16-5-16,-3-5-5 16,-2 2 3-16,0 3 6 15,-11 4 2-15,-1 8 1 16,-5 4-2-16,-2 2-1 16,0 0-8-16,0 2-41 0,0 18 30 15,-2 6 14-15,-3 4 12 16,-1 0 12-16,2-2-18 15,1 1 0-15,1-8 26 16,2-3-25-16,0-8 15 16,0-4-1-16,7-3-14 15,15-3 29-15,2 0-20 16,7-15-6-16,0-11 12 16,-2 0-15-16,-2 1-1 15,-2-2 0-15,-7 3 6 16,-1 2-18-16,-3 0 11 15,-3 3 1-15,-2 4-4 0,-2-1 4 16,0 8 0-16,-5 1-1 16,-2 5 0-16,0 2-9 15,0 0-2-15,0 0-13 16,0-1 18-16,-9 1-19 16,-5 0 22-16,-1 0 3 15,-3 1-3-15,3 16-5 16,-1 5 9-16,5 4 0 15,1 4 13-15,8 4-3 16,2 1 15-16,0 4 0 16,14-4-25-16,13-10 28 15,6-3-28-15,5-11 1 16,4-11-2-16,1 0-55 16,1-33-129-16,1-6-197 15</inkml:trace>
  <inkml:trace contextRef="#ctx0" brushRef="#br0" timeOffset="78531.5">3513 9569 298 0,'0'0'261'15,"0"0"-251"-15,0 0-10 16,0 0 33-16,0 0 18 16,0 0-12-16,11 18 6 15,-11-15 3-15,0 2-13 16,0-3-3-16,0 0 3 0,0-2-20 15,0 0 25 1,0 0-6-16,0 0-29 0,0 0 19 16,0 0-14-16,0 0 46 15,0 0 34-15,0 0-24 16,0-12-9-16,0-4-52 16,0 0-1-16,0 2 11 15,0 0-14-15,0 4-1 16,-2-1 0-16,-5 6 1 15,-5 3-2-15,-1 2 1 16,-7 0 0-16,1 2-12 16,-2 14 12-16,1 4 0 15,3 2-2-15,-2 4-3 16,8-1 4-16,0 4 1 0,6 0 0 16,3-6-1-16,2-5 1 15,0-6-2-15,0-7-3 16,0-5-14-16,12 0 19 15,1 0 31-15,3-19-19 16,1-3 4-16,2-2-15 16,-2 2-1-16,1 2 0 15,-3 4 7-15,1 3-7 16,-3 6 0-16,-1 5-2 16,-1 2-9-16,-1 0 4 15,0 12-14-15,1 8 18 16,-2 3 3-16,2-3 1 15,2-1-1-15,-1-5 3 0,-1-4 0 16,2-6 4-16,1-4-7 16,1 0 13-16,3 0-7 15,0-14 2-15,2-12-8 16,0-6 4-16,-1-4-4 16,2-7 1-16,-3-3-1 15,-5-5 0-15,-4-4-3 16,-2 1 0-16,-5 4 3 15,-2 3 0-15,0 12 1 16,0 10 0-16,0 8-1 16,0 11 0-16,0 4 7 15,-4 2-12-15,-1 0 5 16,-2 0 0-16,1 2-11 16,-1 9 11-16,1 6 0 0,-2 3-2 15,2 4 3-15,-3 6-2 16,3 4 1-16,-2 4 0 15,4 4-2-15,2 4 8 16,2 0-6-16,0 0 7 16,0-2 1-16,0-5 3 15,0-6-11-15,0-6 3 16,0-10 2-16,6-8-1 16,8-4-4-16,3-5 11 15,12 0-10-15,8-14 25 16,5-10-26-16,-2-5-25 0,-9 3-4 15,-6-2-97 1,-17 2-102-16,-8-3-122 16,-4 5-228-16</inkml:trace>
  <inkml:trace contextRef="#ctx0" brushRef="#br0" timeOffset="78689.42">3740 9465 204 0,'0'0'294'0,"0"0"-94"0,0 0-75 15,0 0 3-15,0 0-36 16,0 0 34-16,-67 21-34 15,107-21-51-15,9-5 2 16,7-9-29-16,4-7-7 16,-1 3-14-16,-9-1-28 15,-7-2-126-15,-7 0-268 16</inkml:trace>
  <inkml:trace contextRef="#ctx0" brushRef="#br0" timeOffset="80136.45">4714 9578 281 0,'0'0'246'0,"0"0"-143"0,0 0-69 15,0 0 19-15,0 0 33 16,0 0-47-16,74-135-10 16,-63 94 18-16,-3-3-31 15,4 0 3-15,-5-2-10 16,-1 2-1-16,3 2 30 16,-2 8-30-16,-2 4 14 15,-3 9 18-15,-2 7-22 16,0 6 24-16,0 4-6 15,0 2-21-15,0 2 14 0,0 0-29 16,0 0 0-16,0 2-2 16,-7 17-8-16,-5 5 9 15,2 10 1-15,-3 7 0 16,-1 10 7-16,3 5-4 16,1 2 3-16,6 2 19 15,4-3-24-15,0-3 18 16,0-10-19-16,2-10 8 15,14-10-6-15,5-12 6 16,2-12-8-16,6 0 32 16,10-22-32-16,-3-17 15 15,-1-8-15-15,-4-10-4 0,-6-4 2 16,-6-4-4 0,-3 3 6-16,-5 0-4 0,-1 6 4 15,-6 10-1-15,-2 9 1 16,3 13 0-16,-3 13 33 15,-2 7-30-15,0 4 5 16,0 0-8-16,0 18-22 16,0 14 22-16,0 8 0 15,-2 6 1-15,-5 4 0 16,3 4 0-16,-6 4-1 16,2-2 0-16,1-1 3 15,-2-9-3-15,4-8 0 16,3-16 1-16,0-10-2 15,2-10 5-15,0-2-4 0,6-6 18 16,15-19-16-16,-1-6 4 16,2-6-6-16,-2 1-11 15,1 0 6-15,-2 2-12 16,1 6 16-16,3 2-2 16,-6 10-6-16,-1 6 4 15,-5 6 4-15,-5 4-5 16,0 0-2-16,-6 14-15 15,2 14 18-15,-2 7-8 16,2 4 22-16,-2 3-9 16,4-3 0-16,1-5 3 15,-1-8 5-15,6-5-3 16,-4-12-5-16,3-4 8 16,5-5-2-16,3 0 17 0,8-12 3 15,4-10-24-15,2-5 5 16,2-4-6-16,-2 0-2 15,1-1 0-15,-6-5-23 16,-1 4 19-16,-8-1-11 16,-3 5 6-16,-5 7-1 15,-9 6 5-15,0 4 4 16,0 7-2-16,0 2 7 16,-9 3-10-16,-5 0 7 15,-3 0 0-15,-3 0-12 16,-5 10 12-16,-2 12 0 0,-4 2 0 15,0 7 5 1,2 6 1-16,7 1-2 0,10 4 5 16,10 1 29-16,2-4-37 15,12-5 9-15,21-8 5 16,7-7-14-16,4-11 17 16,4-8-18-16,-4 0 0 15,-4-22-3-15,-15-6-35 16,-12-4-28-16,-13-2-39 15,-2-2-192-15,-27 1-153 16</inkml:trace>
  <inkml:trace contextRef="#ctx0" brushRef="#br0" timeOffset="80341.34">4765 9300 472 0,'0'0'288'0,"0"0"-99"15,0 0-58-15,0 0 9 16,0 0-44-16,0 0-50 16,0 0-43-16,139-51 5 15,-66 32-8-15,-4 1-6 16,-7 2 2-16,-8 2-57 16,-7-2-156-16,-7 0-380 15</inkml:trace>
  <inkml:trace contextRef="#ctx0" brushRef="#br0" timeOffset="81290.92">6510 9351 3 0,'0'0'395'0,"0"0"-234"15,0 0-28 1,0 0 10-16,0 0-12 0,0 0-27 15,0 2-80-15,14-2 17 16,9 0-28-16,-2-5-13 16,2-7 25-16,4-5-24 15,-2-9 5-15,-1-1-6 16,-4-4 0-16,-2-1-6 16,-5-2-8-16,-6 5 2 15,0 0 4-15,-5 8 8 16,-2 4 0-16,0 8 0 15,0 5 8-15,0 4-2 0,-16 0-6 16,-1 0 0-16,-4 0-5 16,1 13 9-16,0 6-4 15,2 4 24-15,1 10-18 16,-1 1 30-16,7 6-5 16,3 2-18-16,6 1 28 15,2-2-30-15,5-3 4 16,19-8 0-16,3-7-7 15,4-12 1-15,1-8-9 16,-1-3-12-16,6-10-20 16,0-24-184-16,-2-10-291 15</inkml:trace>
  <inkml:trace contextRef="#ctx0" brushRef="#br0" timeOffset="82144.43">6905 9164 763 0,'0'0'189'15,"0"0"-103"-15,0 0-3 16,0 0 0-16,0 0-48 16,0 0-6-16,20-14 1 15,1 8-28-15,1 0 9 16,0 4-11-16,-2-1 0 16,1 3-6-16,-8 0 3 15,-5 9-2-15,-3 11-15 16,-5 4 16-16,0 0-6 15,0 1 10-15,-9 1 0 16,-11-3 5-16,-2-2 3 0,2-4-8 16,2-5 0-1,7-4 3-15,4-4 2 0,3-4-5 16,2 0 0-16,2 0 14 16,0 0-9-16,0-20-2 15,2-1-3-15,17-6 6 16,4-2-4-16,-1 2-2 15,1 1 0-15,-4-1-2 16,4 3 5-16,-7 5-3 16,-5 3 0-16,-3 5 0 15,-6 6 4-15,-2 1-3 16,0 4-1-16,0 0 10 16,0 0-4-16,0 0-11 0,0 0 5 15,0 7 0 1,-2 14-1-16,-2 5 1 0,2 4 0 15,2 6 8-15,0 1 0 16,0-3-8-16,16-8 0 16,12-3 1-16,6-11 4 15,4-12-5-15,0 0 0 16,-3-16 4-16,1-14-4 16,-7-10-2-16,-3-2-9 15,-3-6 11-15,-7-3-9 16,-3-3 9-16,-4-1 0 15,-3-7-4-15,-1 1 9 0,0 1-5 16,-1 4 7-16,-2 11-7 16,2 13 26-16,-1 10-25 15,-3 13 1-15,0 4 5 16,0 5-6-16,0 0-2 16,0 0-3-16,0 14 3 15,0 14-9-15,-5 9 10 16,-3 3 0-16,-4 10-2 15,1 1 7-15,0 7-5 16,0 3 0-16,2-3 2 16,0 2 0-16,2-3-2 15,0-5 0-15,7-6-1 16,0-12 11-16,0-10-13 16,0-12 3-16,10-9 0 15,3-3 9-15,7-7-4 0,7-20-10 16,-1-6-15-16,1-1-45 15,-4-6-79-15,-13-1-178 16,-8 2-332-16</inkml:trace>
  <inkml:trace contextRef="#ctx0" brushRef="#br0" timeOffset="82330.1">7318 8976 505 0,'0'0'279'0,"0"0"-115"16,0 0-59-16,0 0-30 0,0 0 20 15,0 0-27-15,0 0-23 16,83-19-6-16,-35-3-36 16,-1 0 0-16,-1 4-3 15,0 2-60-15,-13 6-34 16,-8 6-193-16,-10 4-378 16</inkml:trace>
  <inkml:trace contextRef="#ctx0" brushRef="#br0" timeOffset="83703.66">7635 9235 370 0,'0'0'218'16,"0"0"-122"-16,0 0 5 16,0 0 28-16,0 0-39 0,0 0-4 15,35-5 9-15,-20-13-67 16,2-5 8-16,-2-6-21 15,1-3 1-15,3-4 5 16,-1-3-17-16,-3 3-1 16,-3 9-3-16,-7 4 4 15,-3 11-6-15,-2 6 4 16,0 6 1-16,0 0-2 16,0 0 4-16,-13 8-5 15,-3 11 0-15,7 0 1 0,3 1-9 16,6 1 8-1,0-4 0-15,0-2-6 0,0-5 0 16,8-6 0-16,9-3-11 16,0-1 5-16,-1 0 8 15,-3-3-10-15,-3-8 14 16,-2 6-10-16,-6 2 20 16,-2 3-3-16,0 0-7 15,2 0-4-15,0 14 4 16,0 7 9-16,5 2 12 15,-1 3 0-15,2-3-18 16,0-2 11-16,3-2-5 16,3-5-6-16,1-1 18 15,1-8-15-15,-3-3-1 16,3-2 9-16,2 0-6 0,2-4-1 16,5-12-7-16,-4-3 1 15,2-7-9-15,-5 3 5 16,-1-3-6-16,-5-1 6 15,-1 1-12-15,-2 2 14 16,-2 5-14-16,-5 2 8 16,2 5 1-16,-4 6-1 15,0 2 7-15,0 3-6 16,0 1 7-16,-11 0-3 16,-7 0-7-16,-2 0 9 15,0 5-5-15,-2 9 5 16,2 2 0-16,5 3 3 0,3 4 4 15,1 2 3 1,7 3-6-16,2 2 0 0,2 0 8 16,0-2-8-16,4-6-4 15,13-2 3-15,8-8 4 16,0-6-7-16,-5-6 1 16,4 0 2-16,-4-9 9 15,0-12-10-15,2-9-2 16,-2-3 1-16,3 1 8 15,-3 1-16-15,-5 7 7 16,2 3 0-16,-5 5 1 16,1 6-1-16,1 5 0 15,-1 5-2-15,-3 0-8 16,-4 0 8-16,-3 19-5 16,-3 9 7-16,0 5 4 0,0-1-2 15,0 2-2 1,0-6 4-16,0 0 2 0,-3-7-6 15,3-6 0-15,0-5 0 16,0-8 4-16,0-2 2 16,0 0-6-16,3-7 11 15,9-16-3-15,7-3-9 16,-4-3 1-16,5-2 0 16,3 3-6-16,1 2 4 15,-2 5 2-15,1 9 0 16,-5 7-5-16,-3 5 1 15,-1 0-1-15,-1 7 5 0,-2 17-8 16,0 5 15-16,-4 5-7 16,-1 0 4-16,-6 0 1 15,2-6-1-15,-2-8-4 16,0-8 0-16,0-7 5 16,0-2 2-16,3-3-7 15,4 0 9-15,2-12-2 16,4-16-6-16,1-4-1 15,-2 0 0-15,2-2-3 16,-1 6-5-16,-1 3 7 16,1 5 0-16,-2 6-4 15,-2 7 2-15,-2 0 1 16,-5 7 2-16,0 0-3 0,0 0-5 16,3 0 8-1,-1 12 0-15,6 9 7 0,-6 1 9 16,2 4-10-16,1-1-2 15,-3 1 2-15,-2-5-1 16,4-5-6-16,-4-7 1 16,0 0-8-16,0-6-4 15,0-3-32-15,3 0-13 16,1 0-36-16,4-5-40 16,3-16-318-16</inkml:trace>
  <inkml:trace contextRef="#ctx0" brushRef="#br0" timeOffset="84141.08">8923 9131 456 0,'0'0'465'0,"0"0"-256"16,0 0-93-16,0 0-51 0,0 0-52 15,0 0-5-15,58-5 1 16,-43 5-5-16,3 0 0 16,0 0-1-16,0 0 2 15,-2 0 12-15,-1-2-9 16,1-11 1-16,-1-2-1 15,3-1-6-15,-5-3-4 16,1 1-6-16,-7-1-21 16,-1 1 7-16,-6 0-4 15,0 1 2-15,0 1 14 16,0 5-11-16,0 2 17 16,-11 6-12-16,-5 3 7 0,-1 0 7 15,-10 0 4-15,2 21-2 16,-4 2 7-16,0 3-6 15,3 4 8-15,3-1 1 16,8 2 2-16,6-1 16 16,9 2-12-16,0-2 0 15,5-2 17-15,24-5-22 16,13-9 19-16,7-7-10 16,4-7-15-16,-2-7 11 15,-3-22-14-15,-9-7-4 16,-10-8-1-16,-6-2-49 15,-14 2-6-15,-9-3-125 0,0 5-398 16</inkml:trace>
  <inkml:trace contextRef="#ctx0" brushRef="#br0" timeOffset="84855.4">10158 8969 129 0,'0'0'215'0,"0"0"-8"16,0 0-21-16,0 0-23 15,0 0-56-15,0 0 10 16,-18-37-43-16,16 26-4 15,2 1-11-15,0 5-30 16,0 0-3-16,0 5 4 16,0 0-28-16,0 0-2 15,0 5-10-15,0 21 5 16,11 9 1-16,7 9 8 16,4 1-4-16,-4-7 0 0,0-4 1 15,-5-14-4 1,-7-8 3-16,0-10 0 0,-2-2 13 15,2-2 30-15,7-25 9 16,3-10-46-16,3-8-3 16,-2-4 2-16,3-4-4 15,0 1 0-15,-2 4-1 16,-2 6-25-16,1 8-16 16,-1 14-21-16,-1 10-49 15,6 10-202-15,-2 0-394 16</inkml:trace>
  <inkml:trace contextRef="#ctx0" brushRef="#br0" timeOffset="86715.09">10777 8921 402 0,'0'0'405'16,"0"0"-282"-16,0 0-46 15,0 0-15-15,0 0-37 16,0 0-22-16,32 0-1 15,-32 0 9-15,0 0-9 16,0 0-2-16,0 0 39 16,0 0-10-16,0 0-15 15,0 0-4-15,0 0-6 16,0 0 7-16,0 0-3 16,0 0-6-16,0 0 11 15,0 0 6-15,0-3 6 0,0-8 14 16,0-1-29-16,0-4 0 15,0 2 3-15,-7 0-1 16,-7 0-2-16,1 5-9 16,0 0 1-16,-1 4-2 15,1 5 5-15,0 0-10 16,-3 0 3-16,-2 14-4 16,1 13 5-16,-1 9-2 15,2 3 3-15,3-2 1 16,6-1 3-16,3-7-6 0,4-8 2 15,0-5-2 1,0-7 0-16,0-5-1 0,0-4 3 16,0 0 9-16,9-7-7 15,8-15 9-15,7-9-11 16,3-6-1-16,0 1-3 16,-2 2 4-16,-3 5 0 15,-4 10 4-15,-6 9 0 16,-8 6-4-16,0 4 0 15,-2 4-3-15,0 20-3 16,3 10 6-16,-1 0 0 16,4-4 3-16,0-6 2 15,5-5-5-15,1-9 0 0,-1-4 0 16,1-6 5 0,-1 0-2-16,3-6 4 0,1-16-1 15,1-7-3-15,2-5-3 16,0-4 0-16,-2-8-8 15,-2-2 5-15,-6-4-4 16,0 1 7-16,-6 3-2 16,-4 6 7-16,0 14-5 15,0 10 0-15,0 12 1 16,0 6-1-16,0 0 0 16,0 0-8-16,0 2 8 15,-6 12 0-15,-6 4-7 16,3 0 7-16,-4 7 0 15,2 3 2-15,-4 7-2 16,1 8 0-16,5 5-5 0,5 4 13 16,4 2-14-16,0-4 6 15,0-5 0-15,0-8-1 16,8-8 1-16,1-12 0 16,1-6-2-16,0-8 3 15,4-3-1-15,4 0 6 16,0-12-4-16,7-11 0 15,-4-5-2-15,2-5-12 16,1-1 9-16,-1-3-15 16,-2-2 17-16,2 3-1 15,-3 7 2-15,-4 3 1 16,-3 13 0-16,-4 5-1 16,-7 6 0-16,-2 2 3 15,0 0-8-15,0 10-4 0,0 15 9 16,0 4 0-16,0 5 0 15,0 0 0-15,0-1-1 16,0-1 5-16,0-6-12 16,0-9 8-16,0-4 0 15,0-7-1-15,2-6 1 16,11 0 0-16,3-9 12 16,5-13-9-16,-4-6 3 15,1-2-6-15,-3 0-1 16,-1 2-4-16,1 0 1 0,4 2 4 15,-6 3-3 1,5 2 11-16,-3 7-8 0,-5 5 9 16,-2 6-2-16,-6 3 4 15,-2 0-11-15,0 0-3 16,0 14 0-16,0 12 6 16,0 2-4-16,0 2 1 15,0 0 0-15,5-2 1 16,1-4-1-16,2-2 0 15,0-3 4-15,1-8 4 16,3-4-10-16,1-6 4 16,7-1-2-16,5 0 18 15,1-17-17-15,5-8-1 16,0-1 0-16,-2-4 5 16,-2 0-12-16,-7 0 6 0,-2 2 1 15,-7 1-6-15,-2 3 5 16,-5 3 1-16,-4 3-1 15,0 4-7-15,0 4 5 16,-6 3-5-16,-9 3 8 16,-2 3-10-16,0 1 8 15,-1 0 2-15,2 0-2 16,1 3-1-16,1 11-2 16,1 7 5-16,4 2 0 15,0 8-4-15,9-2 5 16,0 4-1-16,0 1 0 15,7-6 3-15,13 0-3 0,6-6 0 16,3-4 1-16,0-7 8 16,3-9-2-16,-5-2-7 15,-1 0 5-15,-1-16 0 16,-3-7 0-16,0-3-5 16,-1-6 0-16,1 0 6 15,0-3-1-15,5-2-5 16,-1 2 0-16,1 0 2 15,-4 4-7-15,-8 9 5 16,-3 6 0-16,-6 9 6 16,-6 7-1-16,0 0-10 15,0 0 2-15,-12 16-5 16,-3 9 1-16,1 4 7 16,8 0 0-16,4 0-3 15,2-3 6-15,0-2-3 0,12-4 0 16,11-3 3-16,2 0-9 15,-7-5 6-15,-5-4 0 16,-8 1 0-16,-5-2 0 16,0 1 0-16,-3 1-2 15,-18-2 9-15,-6-3-17 16,-4-4 1-16,-6 0-57 16,6 0-144-16,7-9-251 15</inkml:trace>
  <inkml:trace contextRef="#ctx0" brushRef="#br0" timeOffset="88198.93">12802 8756 381 0,'0'0'277'0,"0"0"-171"16,0 0-17-16,0 0-61 16,0 0-4-16,0 0-2 15,62-99 17-15,-49 60-13 0,-1-1 3 16,-3 0 9-16,-3 1-24 15,0-2 40-15,-3 5-26 16,2 6-13-16,-3 7 26 16,-2 14-22-16,2 5 5 15,0 4-19-15,1 0-5 16,-1 0-17-16,-2 0-10 16,0 5 27-16,0 3-1 15,0 1 1-15,0-4 0 16,0 2-4-16,0-2 11 0,0-5-8 15,0 3 1-15,0-1 0 16,0-2 3-16,0 0-3 16,0 0 0-16,0 0-2 15,0 0 11-15,0 0-9 16,0 0 0-16,0 0 1 16,0 0 11-16,0 0-9 15,0 0-3-15,0 0 26 16,0 0-26-16,0 0 19 15,0 0-19-15,0 0 4 16,0 0 3-16,0 0-7 16,0 4-3-16,0 4-1 15,-2 7-3-15,-7 6 5 0,-1 5 2 16,4 2 0 0,2 2 2-16,1 0-1 0,3-3-1 15,0-6 0 1,0-4-2-16,0-8-2 0,3-5 1 15,14-4 3-15,3 0 26 16,5-12-25-16,-5-12 9 16,-2-2-10-16,0-2-11 15,-3-4 6-15,-1 2 5 16,-1 2 0-16,-5 0 0 16,2 3 3-16,-8 8-3 15,0 8 0-15,0 4 1 16,-2 5-8-16,0 0 6 15,3 5-15-15,-3 14 7 0,2 8 11 16,-2 6-2-16,0-1 4 16,0 2 1-16,0 0 5 15,0-2-8-15,0-6 0 16,0-4 7-16,0-8-7 16,0-5-2-16,0-9 0 15,0 0 7-15,0 0-2 16,8-18 4-16,4-9-3 15,1-2-11-15,1-2 5 16,3 1-13-16,4 1-2 16,1-2-15-16,5 7 20 15,-8 6 6-15,0 6 4 16,-6 5 20-16,-7 7-6 16,2 0-4-16,0 3-7 0,1 19 5 15,0 4 5-15,0 6-2 16,0 0-9-16,-5 3 11 15,-2-6-10-15,4 0-3 16,-6-9 0-16,0-6 0 16,0-9-4-16,0-5-33 15,0-2-32-15,4-26 32 16,7-10-347-16,2-12-369 16</inkml:trace>
  <inkml:trace contextRef="#ctx0" brushRef="#br0" timeOffset="88480.06">13479 8025 499 0,'0'0'347'0,"0"0"-267"15,0 0-21-15,0 0-23 16,0 0 22-16,0 0-11 16,-80 124-36-16,80-103 7 15,7-12-16-15,8-9 1 16,6 0 51-16,1-14-43 15,2-15 5-15,-4 0-16 16,-5-3-12-16,-5 6 0 16,-10 6-30-16,0 6-16 15,0 10 46-15,-12 4-40 0,-7 0 33 16,-4 20 11 0,3 10-34-16,5 8-10 0,10-4-135 15,5-4-360-15</inkml:trace>
  <inkml:trace contextRef="#ctx0" brushRef="#br0" timeOffset="90531.7">14154 8650 385 0,'0'0'255'0,"0"0"-58"15,0 0-42-15,0 0-78 0,0 0 4 16,0 0-10-16,19-28-51 15,-6 0-6-15,5-6-14 16,-1-8 0-16,8-8 3 16,4-6 7-16,4-7-12 15,4 3 2-15,-2 6 0 16,-6 14 4-16,-7 16-4 16,-8 12-6-16,-6 12 3 15,-3 0-23-15,-3 14 25 16,-2 20-7-16,0 8 8 0,-2 2 14 15,-16 0-13-15,-4-3-1 16,-1-3 14 0,2-13-9-16,2-6-3 0,9-11-2 15,0-8 3-15,6 0 27 16,-1 0 5-16,1-24-11 16,4-6-2-16,0-3-20 15,0-1 17-15,0 7-3 16,4 7-3-16,3 8 18 15,-3 6-28-15,0 6 3 16,0 0-6-16,0 0-2 16,-2 0 1-16,5 0 0 15,-3 11 1-15,2 3-2 16,2 2 2-16,-2 1 0 16,3 3-1-16,-1-2 9 0,4 2-8 15,1-2 0-15,3-4 1 16,-1-5 0-16,6-4 0 15,1-5-1-15,2 0 0 16,5-5-14-16,0-20 8 16,4-7-13-16,-4-8-3 15,-2-2 18-15,-6-1-4 16,-11 7 8-16,0 6-1 16,-8 9 4-16,0 10-3 15,-2 8 0-15,0 0 1 0,0 3-6 16,0 0 5-1,0 0-9-15,0 6 8 0,0 14-6 16,-9 6 7-16,2 4 0 16,3 7 0-16,2-2 0 15,0 0 1-15,2-3-1 16,0-6 0-16,0-6 2 16,6-7-2-16,8-6 0 15,1-7 0-15,6 0 9 16,-2-7-3-16,1-14-4 15,1-9-2-15,-4-3-10 16,-1-2 3-16,5-4-9 16,-4 2 2-16,-1 0 5 15,-1 13 9-15,-6 6 0 16,-2 12 1-16,-5 6 6 16,0 0-12-16,3 0 5 15,-1 22 0-15,2 8 12 0,-1 7-11 16,0-4 4-16,-1 3-5 15,5-7 9-15,-3-5-10 16,1-6 1-16,5-10 0 16,-1-6 5-16,7-2 0 15,4-4 3-15,0-19-8 16,0-5-3-16,-1-8-1 16,-2 0-11-16,2 0 6 15,-3 6 0-15,1 4 3 16,-5 9 6-16,-3 6 0 0,-2 5 0 15,-2 6 0-15,-3 0 0 16,5 0 0-16,-3 12-1 16,-3 5 9-16,1 0-8 15,-2-3 4-15,-2-2 3 16,3-4-9-16,-3-4 2 16,0-1 0-16,0-3 3 15,0 0 2-15,0 0-5 16,0 0 0-16,0-3 0 15,0-12-1-15,-14-4-13 16,4-5 7-16,-2 4-3 16,5-1 5-16,-1 4 5 0,1 7 0 15,0 2 3 1,2 6-4-16,1 2 1 16,-2 0 0-16,-3 3-9 0,-5 17 15 15,3 6-6-15,7 6 6 16,0 7-1-16,4 1 8 15,0 4-13-15,13-3 1 16,16-5 7-16,2-4-1 16,6-10-7-16,-7-8 0 15,-8-9 5-15,-7-5-9 16,1 0 10-16,5-23-6 16,2-14 0-16,2-15-4 15,-5-3 2-15,-7-5-2 16,-1-3-3-16,-3 1-1 15,-3 2 8-15,3 8 0 0,-4 11 0 16,2 12 7-16,-3 12-14 16,-4 12 11-16,0 1-4 15,0 4 21-15,0 0-21 16,0 0-4-16,0 18-7 16,0 8 12-16,0 7-1 15,-2 6 0-15,-5 5 2 16,0 5 2-16,0 4-4 15,1 1 0-15,2-2 7 16,2-8 1-16,-3-4-8 16,3-8 0-16,2-9 1 15,0-11-4-15,0-8 3 16,0-4 0-16,0 0 23 16,0-2-20-16,11-18 11 15,4-6-14-15,1-2 0 0,-1-4-1 16,-1 1 1-16,-1 9 0 15,-1 7-6-15,-6 8 11 16,-1 7-6-16,-1 0 1 16,5 5-5-16,2 18-2 15,2 7 9-15,3 6-2 16,-3 0 13-16,1-5-2 16,-3-6-11-16,-2-5 12 15,0-8-12-15,2-10 15 16,7-2-11-16,6 0-3 0,7-11 1 15,8-15-2 1,-2-6-44-16,1-11-61 0,-3-4-451 16</inkml:trace>
  <inkml:trace contextRef="#ctx0" brushRef="#br0" timeOffset="91924.39">16435 8085 391 0,'0'0'259'0,"0"0"-109"16,0 0-68-16,0 0-65 15,0 0 10-15,0 0-13 16,0 0 7-16,51-16 14 16,-46 30-22-16,-1 2 12 15,-2 7 8-15,-2 2-14 0,3 1 12 16,-3 0-28 0,0-6 8-16,0-1-11 0,0-12-4 15,0-5 2-15,0-2 2 16,0 0 4-16,0-4 54 15,0-16 1-15,0-8-47 16,0-4-12-16,0 0 10 16,0 0-13-16,0 4 3 15,0 8 0-15,-3 4 0 16,-1 8 11-16,2 6-9 16,2 2-1-16,-7 0 2 15,-2 0-6-15,-7 20-6 16,-1 10 9-16,-1 8 0 15,-3 8 4-15,6 0-4 0,-1-2 0 16,8-2 3-16,3-11-10 16,5-7 7-16,0-6 0 15,0-10-5-15,0-6 3 16,0-2 2-16,0 0 14 16,7-13-9-16,9-11 9 15,1-2-14-15,1-2-16 16,-3 2 10-16,2 9-2 15,-4 3 8-15,-4 7 0 16,0 7-8-16,2 0-8 16,2 9 7-16,3 16 9 15,0 8 1-15,1-1 0 16,1 1 20-16,3-1 7 16,-4-8-6-16,3-7 17 0,-3-8-27 15,2-6 13-15,1-3 16 16,2 0-37-16,0-14 10 15,1-10-14-15,-4-9-8 16,-1-3-2-16,-7-4-40 16,-1 4-24-16,-8-2-129 15,-2 8-255-15</inkml:trace>
  <inkml:trace contextRef="#ctx0" brushRef="#br0" timeOffset="93904.6">17291 8207 255 0,'0'0'287'0,"0"0"-138"15,0 0-28-15,0 0-30 16,0 0-6-16,0 0-16 16,7-114-1-16,-7 106 4 15,0 6-41-15,0 2-2 16,0 0-29-16,0 27-6 15,0 16-2-15,-4 11 9 0,1 2-1 16,1-1 0-16,2-9 5 16,0-10-5-16,0-10 0 15,0-8 0-15,0-9 1 16,0-6 2-16,0-3-3 16,7-6 25-16,4-18-21 15,-1-7 6-15,2-4-10 16,-1-2 0-16,1 3-4 15,5 2 4-15,1 6 0 16,-1 9 0-16,2 4-9 16,-6 13 7-16,3 0-2 15,-3 6 4-15,3 20-3 16,-3 4 7-16,1 3 3 0,-4-6 1 16,1-6-3-16,-1-9-5 15,-2-8 4-15,1-4 1 16,3 0 28-16,-1-11-24 15,2-15 1-15,-4-8-10 16,-2-8-3-16,-1-6-1 16,-2-2-21-16,-2-2-13 15,-2 8 13-15,0 8 1 16,0 12 24-16,0 12 24 16,0 10 5-16,0 2-1 15,-10 0-28-15,-1 20 0 16,-1 8 9-16,6 2-5 0,6 6-4 15,0 0 0 1,0-6 4-16,16-6-4 0,7-8 0 16,4-10 0-16,5-6 8 15,-3 0-4-15,0-20 3 16,-3-4-6-16,-1-4 7 16,-2 6-8-16,-4 1 0 15,-1 6 0-15,-5 6-3 16,-1 4 3-16,-3 5-2 15,-3 0 1-15,4 12-22 16,1 18 23-16,-3 8-3 16,2 0 7-16,-4-3 8 15,-1-9-8-15,-1-13-1 16,-4-5-1-16,0-8 5 16,0 0-5-16,0 0 4 0,0 0-6 15,0 0 23-15,0-12-23 16,-2-11 3-16,-11-4-3 15,-1-2-15-15,-1 2 12 16,3 3-5-16,-1 6 8 16,7 7-4-16,0 8 5 15,2 3-1-15,0 0 0 16,-3 8-17-16,-4 19 14 16,-2 10 2-16,2 11 1 15,-1 2 0-15,3 0 4 16,5-3-4-16,4-9 0 15,0-10 3-15,0-8-6 0,4-7 3 16,5-10 0-16,5-3 5 16,1 0 3-16,5-16 0 15,5-12-8-15,0-10-21 16,-1-4 14-16,-2-4-24 16,-2 2 6-16,-2 1 22 15,-4 9-2-15,-4 8 5 16,-1 11 9-16,-6 6 0 15,-1 9 37-15,-2 0-46 16,0 0-3-16,3 24-3 16,-3 7 12-16,0 4 2 15,2 2-3-15,2-5-1 16,2-6 1-16,3-3-5 16,1-6 0-16,-2-6 3 15,-3-4 2-15,3-5-6 0,2-2 1 16,1 0 0-16,5-16 4 15,-1-6-4-15,-3 0-2 16,-2-1-6-16,1 3 0 16,1 1 8-16,-1-2-14 15,0 5 4-15,0 6 1 16,0 8 7-16,3 2-7 16,-3 0 8-16,2 22-19 15,1 0 20-15,-1 1 0 16,-2-9 0-16,-2-7 11 15,-3-5-10-15,5-2 5 16,-1 0 28-16,5-4-24 0,-1-18 1 16,1-3-11-16,1-4 2 15,-3 0-1-15,1 2-1 16,-5 3 0-16,-1 4-1 16,-4 6 11-16,-1 7-6 15,-3 2 12-15,0 3 0 16,0 2 0-16,0 0-16 15,0 7-6-15,0 22-1 16,0 15 7-16,0 16 0 16,0 11 0-16,0 12 1 15,3 5 2-15,-3 7-2 16,0 7-1-16,0 1 14 16,0-3-8-16,-3-6-3 0,-6-14-3 15,0-13 3-15,1-13 7 16,0-16-10-16,2-14 0 15,2-8 1-15,-1-10 7 16,-1-6-8-16,-4 0 12 16,-5 0 14-16,-5-22 18 15,-1-14-30-15,2-12 6 16,3-14 4-16,5-10-20 16,7-9 5-16,4-2-9 15,0-5 2-15,19 5-9 16,10 4 0-16,4 3-24 15,2 4-3-15,-6 6-35 0,0 3-1 16,-5 7-39-16,-2 6-290 16</inkml:trace>
  <inkml:trace contextRef="#ctx0" brushRef="#br0" timeOffset="95036.73">19036 8199 398 0,'0'0'169'0,"0"0"-92"0,0 0 8 16,0 0 58-16,0 0-2 15,0 0-41-15,16-22-46 16,-5-2-40-16,2-5-10 16,1-2 2-16,-3-4-6 15,-1-3 0-15,-4-1 0 16,-2-2-6-16,-2 1 6 15,1 3 0-15,-1 2 1 16,0 7 6-16,0 6-4 16,0 8 6-16,-2 4 12 0,0 5-17 15,0 5 20-15,0 0-24 16,0 0-9-16,0 0 8 16,0 0-20-16,0 12 21 15,0 13 16-15,-4 8-15 16,0 2 18-16,-1 8-14 15,5 3-4-15,0 4 10 16,0 2-7-16,0-2-4 16,5-4 1-16,15-10 5 15,7-8-5-15,-1-12 3 16,3-11-1-16,-2-5 15 16,-3-9-13-16,1-19 7 15,-2-10-10-15,-6-2 2 0,1-6-6 16,-3-2 2-1,-1-7 0-15,-3-3-5 0,-2 0 3 16,-4 5 2-16,-3 6-3 16,0 16 5-16,-2 14-4 15,0 9 2-15,0 7-2 16,0 1 0-16,0 0-27 16,0 17 27-16,0 17-1 15,-12 10 6-15,4 8 12 16,1 0-6-16,5 0-7 15,2 1 16-15,0-5-17 16,0-2 11-16,0-6-11 16,7-8 5-16,-5-12-6 15,0-8 0-15,0-6 0 16,0-6 13-16,6 0-13 0,5-15 17 16,2-14-17-16,7-7 6 15,-3 0-13-15,3 0-4 16,-3 4 3-16,-2 8-2 15,-4 6 10-15,-2 9 0 16,-6 5 0-16,-1 4 0 16,2 0-8-16,1 0 11 15,5 16-3-15,-2 9 26 16,3 7-22-16,1 3 15 16,-1 6-16-16,-1-1 3 15,-1-8-1-15,-3-6-5 16,2-12 0-16,-4-7-5 15,-1-5-4-15,3-2-27 16,4 0-25-16,3-25-79 0,6-5-205 16,1-4-367-16</inkml:trace>
  <inkml:trace contextRef="#ctx0" brushRef="#br0" timeOffset="95817.07">19957 7997 308 0,'0'0'366'0,"0"0"-198"16,0 0-48-16,0 0-19 15,0 0-15-15,0 0-31 16,22-16-16-16,-20 12 11 16,-2-2-35-16,0-3 0 15,0 0-15-15,0-1 0 16,0-1 0-16,0 4 0 0,-6 0 0 16,-3 3 5-16,0 4-5 15,-2 0 0-15,-4 0-1 16,-1 7 10-16,-3 12-9 15,7 6 0-15,-1 0 0 16,3 2 6-16,1-3-6 16,5-1 0-16,0-9-3 15,2-3 6-15,2-3-3 16,0-6 0-16,0-2 3 16,0 0 14-16,0-2-11 15,10-17 2-15,5-2-8 16,2 1 0-16,-5 3-1 15,2 3-2-15,-5 2 3 0,0 7 1 16,-4 1-1-16,-1 4 0 16,1 0-4-16,-3 0 3 15,6 18-5-15,4 6 6 16,3 4 2-16,8 0 13 16,-6-7-15-16,3-1 0 15,-1-11 2-15,-9-3 9 16,7-6-10-16,-4 0 6 15,5-15-5-15,-1-10 6 16,3-5-8-16,1-2 0 16,-4 1-4-16,1-3 5 15,-5 5-2-15,-1-1 1 0,-6 2 0 16,1 1-8-16,-5 5 10 16,2 6-2-16,-1 4 23 15,-1 6-18-15,0 4 19 16,-2 2-19-16,0 0 0 15,0 0-10-15,0 0 1 16,0 0-4-16,0 2 4 16,0 12-7-16,0 3 10 15,-4 3 1-15,-1 1 0 16,-1 2 4-16,4 1 0 16,-3 4-4-16,3 4 0 15,0 4 2-15,-1 4-5 16,3 2 3-16,0-2 0 0,0-2 1 15,0-4 2-15,0-7-3 16,0-9 0-16,0-9-29 16,3-7 2-16,8-2-31 15,4-2-74-15,5-25-74 16,-1-14-451-16</inkml:trace>
  <inkml:trace contextRef="#ctx0" brushRef="#br0" timeOffset="95995.99">20203 7939 844 0,'0'0'211'16,"0"0"-137"-16,0 0 25 15,0 0-72-15,0 0 22 0,0 0-48 16,175-31 7 0,-125 22-8-16,-6-2-22 0,-10 0-56 15,-12-1-68-15,-20-7-161 16,-2 1-362-16</inkml:trace>
  <inkml:trace contextRef="#ctx0" brushRef="#br0" timeOffset="96196.09">19113 7899 371 0,'0'0'243'0,"0"0"-140"0,0 0 14 16,0 0-40-16,0 0 43 16,0 0-81-16,137-13-12 15,-85-1-27-15,-1 0-46 16,4-8-213-16</inkml:trace>
  <inkml:trace contextRef="#ctx0" brushRef="#br0" timeOffset="96986.66">21263 7795 436 0,'0'0'246'16,"0"0"-21"-16,0 0-65 15,0 0-20-15,0 0-65 16,0 0-32-16,0 0 7 15,23-95-36-15,-17 91-6 16,-1 4-3-16,0 0-3 16,1 0-4-16,3 7-4 15,0 16 6-15,4 9 3 16,-2 8-3-16,1 4 0 16,-1-1 1-16,-5-5 2 15,-2-7-3-15,2-8 0 16,-4-11 2-16,2-7 3 15,-2-5 0-15,7-1 11 0,9-25 54 16,5-14-56 0,5-10-2-16,-1-5-12 0,-3-3 0 15,-1 2 1-15,-6 4-1 16,-1 6-7-16,-5 8-12 16,-7 12-28-16,2 9 0 15,-4 13-33-15,0 4-122 16,4 0-350-16</inkml:trace>
  <inkml:trace contextRef="#ctx0" brushRef="#br0" timeOffset="98217.27">21914 7712 319 0,'0'0'257'0,"0"0"-181"15,0 0-10-15,0 0-54 16,0 0-6-16,0 0 13 16,19-23-6-16,-17 23 16 15,-2 0-18-15,0 0 22 16,0 0 36-16,0 0-9 16,0 0 2-16,0 0-20 15,0 0-17-15,0 0 10 16,0-3-14-16,0 0 12 0,0 0 11 15,0-7-14-15,0-3-6 16,0-2-23-16,-8-3-1 16,0 0 19-16,-3 2-17 15,-1 1 6-15,6 4 2 16,-3 4-8-16,5 6 4 16,-4 1-6-16,-2 0 0 15,-6 11-7-15,-2 19 7 16,-2 11 0-16,0 1 0 15,6 4-1-15,8-4-3 16,4-3 4-16,2-10 0 16,0-9 1-16,0-6 3 15,6-10-4-15,3-4 0 16,3 0 1-16,7-9 9 0,6-20-10 16,2-7-4-16,2 0 3 15,-5 1-19-15,-3 9 0 16,-4 5 15-16,-5 5 3 15,-4 6 0-15,-1 6 4 16,-1 4 4-16,4 0-1 16,1 5 4-16,2 18-6 15,1 7 2-15,-4 0 0 16,7-2-1-16,-7-6-4 16,-1-8 0-16,-2-6 19 15,-4-8-18-15,-1 0 16 16,4 0 11-16,7-10 0 15,3-14-18-15,5-5-10 16,-2-6-4-16,-3-1 3 0,-3 0-25 16,1 0 19-16,-8 2 1 15,-1 8 4-15,-1 9 2 16,-4 8 4-16,0 6 9 16,0 3-5-16,0 0-8 15,0 0-6-15,0 19 3 16,0 2 0-16,0 1-2 15,9-2 5-15,9 1-8 16,4-8 7-16,3-1-17 16,-1-9 10-16,-2-1-3 15,-3-2-3-15,-9 0 10 0,-1 0 4 16,-7 0 0-16,-2 0 3 16,0 0 5-16,0 0-8 15,0 0 0-15,0 0-8 16,0 16 8-16,0 7 7 15,0-2 6-15,0 5 11 16,0-1-21-16,0 4 14 16,8-7-8-16,3-4-7 15,1-4 12-15,2-5-13 16,1-8-1-16,2-1 22 16,-2 0-22-16,5-4 11 15,3-16-11-15,-1-3 2 16,2-3-9-16,-2-6 2 0,-1 1-12 15,-4 2 12-15,-3-4-16 16,-5 2 18-16,-5 3 2 16,-4 6 2-16,0 7 2 15,0 3 2-15,0 5 5 16,0 7 12-16,0 0-21 16,0 0-2-16,-2 0-2 15,-5 11 3-15,3 7-3 16,2 6 9-16,0 2-6 15,2 6 19-15,0-1-14 16,0 0 0-16,0-1-5 16,0-4 2-16,0-8-3 0,0-4 1 15,4-8-18 1,7-6-4-16,3 0-39 0,5-20 16 16,4-14-154-16,-5-8-224 15</inkml:trace>
  <inkml:trace contextRef="#ctx0" brushRef="#br0" timeOffset="98504.48">22724 7308 685 0,'0'0'268'0,"0"0"-89"16,0 0-95-16,0 0-32 16,0 0-43-16,0 0 9 15,24 29 11-15,-8-17-23 0,-1-4 2 16,-3-5 15-1,1-3-19-15,-2 0 24 0,-2 0-10 16,-3-11-12 0,-1-5 0-16,-5-2-6 0,0 2-3 15,0 2 3-15,-22 6-42 16,-5 8 15-16,3 0-8 16,5 0-20-16,13 19-12 15,6 6-42-15,0 3-40 16,9 2-32-16,20 4-112 15,2-2-124-15</inkml:trace>
  <inkml:trace contextRef="#ctx0" brushRef="#br0" timeOffset="100342.99">23183 7648 443 0,'0'0'207'0,"0"0"-134"16,0 0-13-16,0 0-17 15,0 0-8-15,0 0-25 16,0-33 22-16,0 28 2 16,0 1 14-16,0 2 21 15,0 2-23-15,0 0-2 16,0 0-25-16,0 0-12 16,0 0-3-16,0 0-4 15,0 0-7-15,0 0 6 16,0 0 2-16,-4 0 0 0,1 0 4 15,0 0 1-15,1 0 8 16,0 0-11-16,-2 0 15 16,-5 0 9-16,1-7-15 15,-6-4 8-15,1-1-10 16,-3-1-10-16,0 4 12 16,0 0-8-16,1 4-4 15,4 3 0-15,2-1 6 16,0 3-3-16,2 0-3 15,-2 0 2-15,1 0-3 16,-1 5 5-16,-3 10-4 16,1 4 5-16,0 3-4 15,0 4 14-15,0 4-13 0,4 2-1 16,0 0 5-16,7-4 0 16,0-6-6-16,0-4 0 15,7-5 3-15,7-6-7 16,-2-7 4-16,7 0 0 15,-1-9 2-15,-3-16-2 16,3-3-12-16,-3-4 6 16,4-2-14-16,0 0 7 15,4 4 0-15,-3 2 13 16,-5 7-5-16,-1 10 9 16,-5 2-4-16,-5 9 4 15,-2 0-4-15,0 0 0 16,0 12 0-16,1 14 1 15,-3 5 22-15,3-1-23 16,-1 1 9-16,-2-2-9 0,2-7 4 16,-2-4-4-16,2-9 0 15,2-4 0-15,1-3 11 16,3-2-7-16,9 0 7 16,3-12-10-16,1-12 0 15,4-6-2-15,2-4-7 16,-2 0 8-16,-4 2-9 15,4 6 13-15,-5 3-5 16,-4 7 1-16,-5 8 0 0,-4 4-1 16,-3 4 1-1,-2 0-6-15,3 2 4 0,2 16-6 16,-5 5 8-16,2 4 0 16,-1 4 4-16,1-3-7 15,2-2 3-15,-1-5 0 16,4-7 1-16,-4-3 4 15,1-5-5-15,1-6 3 16,0 0-1-16,4 0 6 16,4-6-8-16,1-17-2 15,4-4-2-15,0-5-9 16,0-3 9-16,1 3 3 16,-4 5 2-16,-1 2-5 15,-5 9 4-15,-3 7 0 16,-2 6 18-16,0 3-16 15,3 0-2-15,2 17-4 16,0 6 3-16,-2 5 0 0,0 2 1 16,-2-2 0-1,-3-3 2-15,1-5 4 0,-3-8-6 16,0-6 0-16,4-6 0 16,6 0 12-16,3 0-6 15,4-12-2-15,0-10-4 16,1-4-14-16,1-1-7 15,2-3-8-15,0 5-12 16,0 0 17-16,-3 6 13 16,-3 5 11-16,-1 7 4 15,-1 5-1-15,-1 2 8 16,-3 0-9-16,0 20 2 0,-4 1 17 16,-2 1-15-16,-1-2 3 15,-2-3-4-15,-2-3-1 16,0-3-7-16,0-5 3 15,0-5 0-15,0-1 1 16,0 0 4-16,0 0-5 16,0-5 10-16,0-13-9 15,2-3-2-15,3 0-4 16,-3-1 4-16,0 0-7 16,-2 1 8-16,0 7 0 15,0 5 9-15,0 2-8 16,0 5 13-16,0 2-14 15,0 0 3-15,-9 0-8 0,-6 4-1 16,-3 12 6 0,-2 3 13-16,2 2-11 0,4 5 19 15,-1 3-9-15,6 3-4 16,2 1 18-16,5 2-25 16,2-2 5-16,0-1 4 15,12-3-3-15,12-9-3 16,7-6-4-16,10-8 0 15,5-6 20-15,3 0-20 16,-5-12 0-16,-1-11-1 16,-5-4-3-16,-5-5 1 15,-4 2 3-15,-2-2 0 0,-4 3 0 16,-4 2 0-16,-1 1 0 16,0 1-2-16,-4 6 5 15,-6 5-7-15,-1 4 3 16,-7 3 1-16,0 3-11 15,0-2 11-15,0 0-4 16,-2 0 0-16,-7 1 3 16,0-2-3-16,0 3-1 15,2 3 5-15,-4-2-1 16,-3 3 1-16,-1 0-3 16,-1 0-3-16,1 23 4 15,7 8-4-15,2 10 6 16,6 5 0-16,0 2 27 0,21-6-16 15,8-6 2 1,2-12 7-16,2-8-9 0,3-12 16 16,-3-4-11-16,-1 0-10 15,-4-8-1-15,-3-12-5 16,4-6-18-16,-2-8-53 16,0-8-104-16,-5-7-35 15</inkml:trace>
  <inkml:trace contextRef="#ctx0" brushRef="#br0" timeOffset="101707.07">25407 7615 134 0,'0'0'359'0,"0"0"-149"16,0 0-52-16,0 0-26 16,0 0 2-16,0 0-53 15,0 0-25-15,34-59-24 16,-26 31-22-16,0-5 10 15,-4-1-18-15,0 0 1 16,-1-2 4-16,-3 6 0 16,0 6-7-16,0 10 0 15,0 6 1-15,0 6 3 0,0 2-4 16,0 0-3-16,0 0 1 16,0 0-13-16,2 15 11 15,4 4-12-15,6-3-20 16,-1-4 12-16,5-4-2 15,-3-5 23-15,0-3 3 16,1 0 4-16,1-7 7 16,3-7-11-16,0 0 6 15,-3 2-12-15,-2 8 6 16,-5 4 0-16,-2 0-1 16,-4 0-9-16,-2 16-13 15,0 12 23-15,0 6 24 16,-4 5 15-16,-10 1-11 15,6-3-2-15,3-1 6 0,5-7-28 16,0-8 7-16,2-5-10 16,19-11 1-16,10-5 21 15,4 0-22-15,3-12 6 16,0-15-2-16,-5 0 4 16,-4-2-18-16,-2-1 9 15,-2 0-6-15,-5-2 0 16,-5-2 1-16,-1 2 5 15,-5 2-4-15,-3 5 5 16,-1 8-4-16,-5 2 3 16,0 8 0-16,0 0-8 15,-3 4 3-15,-14 3 4 0,-5 0-4 16,-3 0 3-16,-2 8-4 16,3 13 5-16,0 10 1 15,5 7 13-15,11 6-9 16,6 2 7-16,2-3 9 15,4-7-18-15,25-8 17 16,9-8-14-16,3-8 1 16,2-10 4-16,2-2-10 15,0-9-11-15,-1-20-37 16,-1-3-48-16,-6-9-177 16,-5 1-348-16</inkml:trace>
  <inkml:trace contextRef="#ctx0" brushRef="#br0" timeOffset="103482.77">26313 7353 218 0,'0'0'284'16,"0"0"-221"-16,0 0 63 15,0 0 8-15,0 0-39 16,0 0-31-16,22 54-28 16,-20-52-9-16,-2-2 8 15,0 0 14-15,0 0 17 16,0 0-14-16,0 0-22 15,0-3-8-15,0-12-22 16,-5 1 0-16,-8-2 0 16,-2 2 0-16,-1 2 0 15,-2 5-4-15,0 2 2 16,-2 5 0-16,1 0-5 0,-4 8 7 16,3 14-6-16,1 6 7 15,7 4-1-15,1 0 8 16,3 2-5-16,8-2 2 15,0-4-3-15,0-7-2 16,12-7 11-16,11-10-7 16,0-4 2-16,4 0 1 15,0-22-3-15,-2-10-8 16,-1-9-2-16,1-5 0 16,-3-5 0-16,0 2 5 15,-3-3 1-15,-4 0 0 16,-4-3 2-16,-4 4-4 15,-5 4 2-15,0 12 0 0,-2 10 13 16,0 13-10-16,2 8 14 16,-2 4-12-16,0 0-4 15,0 0-2-15,0 0-11 16,0 7 12-16,0 13 4 16,0 1-2-16,0 7 6 15,0 5-8-15,-6 4 4 16,2 5 1-16,-4 2-4 15,6-1 1-15,2 1 6 16,0-2-3-16,0 2-5 16,0-4 0-16,0-6-1 15,2-6-2-15,6-11 3 0,2-9 0 16,9-8 11-16,6 0-9 16,12-12-1-16,3-15-1 15,-5-5-25-15,-1-4 0 16,-12-2-2-16,-4-2 1 15,-5 2-2-15,-4 6-14 16,-3 4 33-16,0 10 6 16,-6 7 3-16,2 8 12 15,-2 3 13-15,0 0-25 16,0 8-2-16,0 16 2 16,-2 4 13-16,-6 2-2 15,6-1-10-15,2 0 8 16,0-1-6-16,0 0 3 0,0-6 12 15,4-2-18-15,8-8 11 16,-1-3 3-16,3-9-10 16,3 0 16-16,4 0-9 15,-1-13-9-15,4-10 0 16,-2-6-2-16,1-3-7 16,-6 2-7-16,-1 2 7 15,-7 6 3-15,0 6 6 16,-2 8-2-16,-5 3 25 15,2 5-15-15,1 0-9 16,1 0-1-16,4 20 0 16,-2 1 3-16,1 5-2 15,1 4 3-15,-4 0 7 0,1-2-9 16,-1-4 9-16,3-6-11 16,-2-5 4-16,2-8 1 15,1-5-5-15,7 0 6 16,0-4 9-16,8-19-15 15,1-6-3-15,-1-5-17 16,0-4-10-16,-4 4 20 16,0 1-5-16,-1 1 15 15,-5 11 4-15,-1 3 1 16,-3 8 3-16,-2 4 5 16,0 6-10-16,-2 0-2 15,1 0 0-15,2 12-1 16,-6 6 15-16,1-2-11 15,-1 2-1-15,0-1-3 0,-2-2 1 16,3-5-5 0,-5-3 4-16,0-7 0 0,2 0 4 15,-2 0-1-15,0 0-4 16,0-12 1-16,0-8-34 16,0-1 22-16,0-1-10 15,0 2 19-15,-5-1-3 16,3 6 7-16,-2 3-1 15,4 4 0-15,-2 6 0 16,0 2 6-16,0 0-6 0,-3 0-10 16,-4 17 10-1,0 8 5-15,0 3 14 0,3 4-1 16,4-1-10-16,2 3 14 16,0-1-21-16,4-2-1 15,11-8 4-15,3-7 4 16,2-8-8-16,2-8 4 15,1 0-3-15,-1-6 3 16,-2-16-4-16,2-8 0 16,-1-4-1-16,0-4 9 15,0-4-11-15,-1-4 3 16,-3-2 0-16,-3 0-4 16,-5 1 4-16,-5 3 0 15,-4 7-4-15,0 8 10 16,0 11-9-16,0 7 3 0,0 6 0 15,0 3 6-15,-2 2-6 16,-4 0-2-16,-5 0-4 16,-1 7 2-16,-1 10 2 15,1 3 2-15,2 4 0 16,-1 4 1-16,1 7 3 16,4 1-4-16,4 5 11 15,2 4-5-15,0-1 3 16,0-2-9-16,4-8 2 15,10-4 5-15,-3-10-7 16,2-10 0-16,1-3 21 16,3-7-18-16,1 0 26 15,7-3-23-15,-3-15-3 16,2-7-5-16,-1 0 2 0,-3-3-36 16,-3-1-15-16,-3-2-48 15,-10-1-136-15,-4-2-291 16</inkml:trace>
  <inkml:trace contextRef="#ctx0" brushRef="#br0" timeOffset="103649.7">27492 7069 167 0,'0'0'408'15,"0"0"-175"-15,0 0-80 16,0 0-41-16,0 0-5 16,0 0 4-16,82-27-75 15,-35 7-1-15,2 0-33 16,-7 2 2-16,-6 1-8 15,-13 8-26-15,-6 4-66 0,-10 5-118 16,-5 0-237-16</inkml:trace>
  <inkml:trace contextRef="#ctx0" brushRef="#br0" timeOffset="104705.01">27750 7215 476 0,'0'0'197'0,"0"0"-71"16,0 0-10-16,0 0-22 16,0 0-48-16,0 0-41 15,-2 38 2-15,2-9 41 0,0 5-2 16,0 3-8 0,0-4-28-16,0-4 10 0,6-7-15 15,4-6 2-15,-1-5 10 16,1-8-11-16,4-3 2 15,4 0 16-15,0-15-23 16,-1-10 6-16,1-5-7 16,-2-2 0-16,0-2 5 15,-6-1 0-15,4 9-5 16,-3 1 2-16,-5 9 1 16,4 6 13-16,-6 6-9 15,-4 4 2-15,5 0-9 16,-3 4-1-16,0 17 0 0,0 9 1 15,3-5 2 1,-2-1 14-16,1-1-12 0,5-4 1 16,-3-1 14-16,1-6-13 15,2-4-1-15,0-4-5 16,2-4 4-16,3 0 5 16,1-3-6-16,1-14-2 15,-1-9-1-15,-3-3-14 16,-2-6 2-16,-5 3 6 15,-5 2-10-15,0 2 16 16,0 6-8-16,-11 4 8 16,-1 8 8-16,1 3-4 0,-4 7-4 15,-1 0 0 1,-2 0-7-16,1 17 4 0,-4 7 3 16,2 1 0-16,5 3 9 15,5 2-4-15,9-7-5 16,0 0 0-16,5-2 6 15,15-7-3-15,2-2-2 16,2-8 0-16,3-4 9 16,0 0-5-16,0-7-2 15,0-14-3-15,-3-5 0 16,0 0-5-16,-3 0 5 16,-3 3 0-16,-3 6-3 15,-1 3 11-15,-6 4-8 16,-5 3 0-16,-1 7-2 15,-2 0-3-15,0 7-11 0,0 18 6 16,0 10 10-16,-5 1 3 16,-1-1 12-16,4-6-14 15,-1-7 5-15,3-6-5 16,0-8-1-16,0-4 0 16,0-4 10-16,0 0-10 15,0-1 18-15,9-22-17 16,6-6 6-16,4 0-14 15,-4-3 7-15,3 0 0 16,0 2 1-16,-1 3 5 0,2 5-6 16,-6 8 0-1,-2 7 3-15,-4 3-11 0,-5 4 8 16,5 0-7-16,-1 4 3 16,4 16 8-16,3 2-3 15,-3 4 10-15,4-2-10 16,-5-2 5-16,-1-6-6 15,2-5 0-15,-1-5 1 16,2-6 10-16,2 0-8 16,3 0 6-16,2-12-9 15,-5-14 0-15,-6-8-32 16,-5-3-34-16,-2-8-123 16,0 1-497-16</inkml:trace>
  <inkml:trace contextRef="#ctx0" brushRef="#br0" timeOffset="104916.09">28230 6856 906 0,'0'0'189'16,"0"0"-173"-16,0 0 3 15,0 0 43-15,0 0-27 16,0 0-19-16,20 68-15 15,-20-68 13-15,0 0-14 16,0 0-12-16,0 0-78 16,-16 0-108-16,-9 0-253 15</inkml:trace>
  <inkml:trace contextRef="#ctx0" brushRef="#br0" timeOffset="105869.32">29538 7099 90 0,'0'0'51'15,"0"0"-19"-15,0 0 38 16,0 0 38-16,0 0 79 15,0 0-68-15,0 0-32 16,-6-51 7-16,6 31-2 16,0 3-15-16,0-2-17 15,0 3-12-15,0 4 27 16,0 4-18-16,0 5-20 16,0 0 13-16,0 3-32 15,0 0 0-15,0 0-18 16,0 0-4-16,0 10 0 0,2 18-1 15,0 9 5-15,-2 7 6 16,0 0-1-16,0-3-5 16,0-3 0-16,0-9 1 15,0-10-3-15,0-3 2 16,6-14 0-16,6-2 0 16,7 0 8-16,8-18-2 15,7-13-6-15,-1-7 10 16,-2-1-15-16,-2-1 5 15,-4 2-14-15,-2-2 12 16,-6 4-16-16,-1-1 7 16,-5 8 6-16,-4 9-8 15,-3 6 10-15,-4 8 3 16,0 6 0-16,0 0-7 0,0 0-1 16,-2 6-8-16,-14 14 11 15,1 3 5-15,1 2-2 16,12-1 2-16,2 0 0 15,0 2 1-15,25 2 6 16,-1-2 5-16,-4-5 9 16,-6-8-21-16,-8-6 19 15,-6-7-15-15,0 0-1 16,0 0 9-16,-25 0-6 16,-4 0-7-16,-4 0 1 15,0-5-51-15,6-10-36 16,2-6-149-16,8-8-205 15</inkml:trace>
  <inkml:trace contextRef="#ctx0" brushRef="#br0" timeOffset="106111.09">29674 6625 746 0,'0'0'222'15,"0"0"-200"-15,0 0-22 16,0 0 0-16,0 0 27 15,0 0-14-15,7 59 11 16,-3-59 20-16,3 0 56 16,-3-21 13-16,0-9-85 15,-4-2-13-15,0 6 10 0,0 6-15 16,0 10-2-16,-6 6-8 16,-3 4-11-16,1 0-48 15,0 22-196-15,8 10-245 16</inkml:trace>
  <inkml:trace contextRef="#ctx0" brushRef="#br0" timeOffset="107691.06">2101 10744 554 0,'-2'-20'103'0,"2"4"20"16,0 4 13-16,0 2-43 16,0 6 3-16,0 2-33 15,0 2-5-15,0 0-30 16,0 0-18-16,0 9-8 16,0 22 0-16,0 17-2 0,-2 12 33 15,-4 16-31-15,-3 6 6 16,1 7-6-16,2-5 2 15,0-5 2-15,1-10-6 16,-1-11-7-16,0-9-3 16,2-12-65-16,0-14-66 15,2-17-69-15,0-6-171 16,-1-12-26-16</inkml:trace>
  <inkml:trace contextRef="#ctx0" brushRef="#br0" timeOffset="108659.32">2041 11049 383 0,'0'0'276'15,"0"0"-164"-15,0 0-40 0,0 0-33 16,0 0-36-16,0 0 28 16,139-94-27-16,-120 94-4 15,-3 0-2-15,-7 2-9 16,-5 16-24-16,-4 8-3 15,0 3 7-15,0 5 31 16,-17-1 0-16,-6-1 5 16,-1-2 19-16,-1-7 2 15,1-4-16-15,4-6-6 16,5-8 3-16,3-5 1 16,3 0 8-16,3 0 32 15,4-18 31-15,2-3 5 0,0 0-47 16,0-2 10-16,0 4-15 15,2 5-2-15,4 4 9 16,-3 6-28-16,1 2 7 16,0 2-18-16,3 0 0 15,4 0-4-15,0 0 4 16,3 12 0-16,-1 4-1 16,3 5-1-16,-3 4 2 15,5-1 0-15,-3-2 2 16,2-6 2-16,0-1-1 15,-1-7-3-15,1-7 0 16,1-1 7-16,5 0-7 16,-2-9 10-16,4-14-7 15,0-3 4-15,-5-2-7 0,0 0-1 16,-6-2 1-16,-4 3-9 16,1 6 8-16,-3-2 1 15,-4 8 0-15,0 1-5 16,-4 4 3-16,0 3 2 15,0 6-3-15,0 1 1 16,-2 0 0-16,-12 0 1 16,-3 5-5-16,-1 13-2 15,3 4 9-15,5 9-1 16,6 4 0-16,4-2 1 16,0 3-1-16,16-1 0 15,17-9 1-15,3-3-1 16,1-12 8-16,0-10-5 0,-6-1-1 15,0-12-2 1,-2-16 17-16,-3-8-17 0,-1-7 0 16,-3-3-7-16,-7-3 3 15,-3 3 4-15,-5 2-6 16,-1 5 13-16,-2 3-7 16,2 5 0-16,-2 12 1 15,-4 6 21-15,0 8-12 16,0 5 3-16,0 0-13 15,0 0-6-15,0 0 5 16,0 18-10-16,0 13 11 16,0 12-1-16,-4 13 5 0,-10 14-4 15,-1 13 0-15,-1 7 3 16,-2 12-8-16,-4 9 5 16,3 1 0-16,2-2-2 15,5-13 2-15,6-17-9 16,2-16-12-16,4-15-28 15,0-17-15-15,0-15-66 16,0-13-63-16,0-4-82 16,2-18-24-16</inkml:trace>
  <inkml:trace contextRef="#ctx0" brushRef="#br0" timeOffset="108961.51">2652 11257 666 0,'0'0'153'0,"0"0"-41"16,0 0-53-16,0 0 1 15,0 0-44-15,0 0 30 16,122-86-40-16,-114 86-5 16,-2 0-2-16,-4 0-25 15,-2 9 20-15,0 8 2 16,0-3 4-16,-2 1 2 15,-16-1 39-15,-7 3-19 16,2-5 6-16,-11 0-27 16,7-6 6-16,5-1-6 15,4-5 1-15,15 0-4 0,3-3-7 16,7-13-113-16,29-6-199 16,11-3-301-16</inkml:trace>
  <inkml:trace contextRef="#ctx0" brushRef="#br0" timeOffset="109314.45">3042 10897 736 0,'0'0'167'16,"0"0"-80"-16,0 0-8 15,0 0 21-15,0 0-48 16,0 0 4-16,-11-104-25 0,11 101-13 15,0 3-7-15,0 0-11 16,0 0-7-16,0 15-13 16,-4 14 13-16,2 9 7 15,-6 7 8-15,4 0 3 16,0 4 6-16,2-1-15 16,2-4 10-16,0-5 1 15,0-8-12-15,0-7 14 16,0-10-15-16,6-8 0 15,6-4 12-15,3-2-9 16,3 0 4-16,7-5-5 16,1-16-2-16,1-4-17 0,-3-7-76 15,-3-1-183-15,-13-3-242 16</inkml:trace>
  <inkml:trace contextRef="#ctx0" brushRef="#br0" timeOffset="109389.4">3042 10897 752 0</inkml:trace>
  <inkml:trace contextRef="#ctx0" brushRef="#br0" timeOffset="109494.35">3042 10897 752 0,'-64'89'205'0,"64"-89"-133"0,0 0 78 0,0 0-87 15,0 0-22-15,0 0-16 16,160-50-23-16,-107 32 3 16,-5 2-5-16,-11 2-5 15,-12 3-18-15,-10-1-131 0,-10 5-185 16,-5-3-435-16</inkml:trace>
  <inkml:trace contextRef="#ctx0" brushRef="#br0" timeOffset="110811.4">3929 10989 504 0,'0'0'247'16,"0"0"-105"-16,0 0-38 15,0 0-24-15,0 0-24 16,0 0-14-16,10-61-42 15,-10 61 8-15,0 0-19 0,2 0 5 16,0 7-15 0,2 8 6-16,-2 7 9 0,3-1 6 15,-3 1 2-15,0-2 1 16,3-6 1-16,-5-4 1 16,0-5-5-16,0-5 2 15,0 0 1-15,0 0 21 16,0 0 15-16,0-5 8 15,0-11-17-15,0-6-23 16,0-2-6-16,0-2-1 16,-3-1 3-16,-3 5-6 15,-3 2 3-15,1 6 0 16,-2 4-5-16,3 6-1 16,3 2-2-16,0 2-6 15,-5 0 8-15,-3 14 0 0,-5 14 1 16,-1 11 5-16,0 5 1 15,9 2 3-15,3-6-4 16,6-6 0-16,0-9 3 16,0-10-10-16,0-7 6 15,6-8 1-15,8 0 1 16,-3-2 18-16,4-22 2 16,5-8-10-16,-2-6-9 15,2 1-4-15,0 8-9 16,-4 2 11-16,-5 11-6 15,-4 6 10-15,-3 6-5 16,0 4 1-16,2 0-22 0,0 4 8 16,0 18-17-1,3 3 31-15,3 3 5 0,1-6 3 16,-2-2-6-16,5-11 9 16,-3-2-11-16,1-7 20 15,3 0 0-15,-1-2-10 16,2-18 10-16,-1-9-15 15,2-4-4-15,-2-8 0 16,-1-3 3-16,-1-5-6 16,-1 2 2-16,-3-3 0 15,-5 0 5-15,0 0-1 16,-4 4-4-16,0 6 4 16,2 9-2-16,-2 9 14 0,-2 10-16 15,2 6 0 1,-2 6 2-16,0 0-2 0,0 0-10 15,0 2-9 1,0 16 14-16,0 6 2 0,0 6 3 16,-6 4 0-16,-6 7-3 15,-1-1 7-15,5 7-4 16,-4-1 0-16,5 1 1 16,5-1 1-16,0-2-2 15,2-7 0-15,0-7 6 16,0-10 2-16,4-7-8 15,5-6 0-15,3-7 3 16,3 0 12-16,3-5-8 16,5-19-7-16,-2-3-30 0,-5-6-91 15,-7-1-105 1,-7 0-268-16</inkml:trace>
  <inkml:trace contextRef="#ctx0" brushRef="#br0" timeOffset="111000.29">4115 10742 631 0,'0'0'245'16,"0"0"-155"-16,0 0 1 15,0 0 26-15,0 0-57 16,0 0-24-16,135-22 12 16,-70 5-43-16,-3 6-3 15,-4-4-2-15,-10 4-21 0,-13-1-67 16,-12 0-134-16,-15 1-261 15</inkml:trace>
  <inkml:trace contextRef="#ctx0" brushRef="#br0" timeOffset="111996.31">5387 10752 596 0,'0'0'188'0,"0"0"-151"0,0 0-20 16,0 0-17-16,0 0-15 15,0 0 10-15,-17 34 8 16,12-10-3-16,3 2 12 16,-2-6-11-16,1-2 15 15,1-6-3-15,-1-4-4 16,1-5 17-16,2-3-14 15,-2 0 12-15,0 0 40 0,0-5 28 16,-3-15-58 0,-1-4-34-16,-1-5 3 0,0 3-1 15,-4-3 0-15,3 0-2 16,-2 6 0-16,-1 0 5 16,3 6-5-16,-2 7 14 15,1 2-8-15,-1 8 1 16,-4 0-7-16,-4 3-11 15,-2 20 11-15,0 3-7 16,0 3 6-16,4 3 1 16,3-6 0-16,4 5 5 15,6-7-4-15,3 0 7 16,0-4-8-16,0-3 12 16,0-8-12-16,0-2 0 15,5-7 1-15,0 0 12 0,4 0 9 16,4-15 40-1,5-7-37-15,4-6-25 0,2-2 7 16,-1 2-7-16,-1 4 0 16,-5 4-2-16,-5 6 5 15,-3 5-3-15,-3 4 0 16,-6 5 0-16,2 0-6 16,-2 0-2-16,0 0-18 15,4 10 26-15,0 11-3 16,0 4 3-16,5 3 1 15,5-2 1-15,3-1 17 16,3 0-14-16,3-6 10 16,-1-10 18-16,-2-6-26 15,5-3 18-15,-1 0 1 0,0-17-14 16,3-5 11-16,0-4-23 16,-7 0-5-16,-2 1-5 15,-7 2-48-15,-2-3-78 16,-3 2-162-16,1 0-491 15</inkml:trace>
  <inkml:trace contextRef="#ctx0" brushRef="#br0" timeOffset="113916.62">6159 10611 580 0,'0'0'185'0,"0"0"-12"16,0 0-67-16,0 0-20 16,0 0-8-16,0 0-39 15,-2-24-24-15,2 24-15 16,0 19 0-16,0 11-3 16,4 3 9-16,-4 6 1 15,0 0-7-15,0 0 5 0,0-6-2 16,0-1-3-16,0-9 0 15,0-7 0-15,0-7 5 16,0-6-5-16,0-3 2 16,0 0-1-16,0-8 29 15,2-18-27-15,11-6-2 16,1-2-2-16,1-1 4 16,5-2-3-16,-1 7 0 15,-2 4 0-15,-1 7-4 16,-3 7 4-16,3 7-2 15,-3 5-2-15,-1 0-12 16,-4 0 13-16,-3 12 0 0,-3 14 3 16,-2 6-4-1,0 2 4-15,0 0 0 0,0-5-1 16,0-2 6-16,0-11-5 16,0-4 0-16,2-8 0 15,-2-4 6-15,4 0-5 16,6 0 11-16,5-13-6 15,3-14-2-15,2-4-8 16,4-6 2-16,-1-4-17 16,2 2 9-16,-6 6-11 15,-1 4 21-15,-5 9-3 16,-1 6 6-16,-6 5-4 16,-1 6 1-16,-1 3-7 0,-2 0 4 15,3 0-12 1,0 10 0-16,-3 9 14 0,0 8 1 15,-2 1 0-15,2 2 0 16,1-2 3-16,-1 0 6 16,0-8-8-16,0-2 5 15,2-8 6-15,4-6-10 16,-2-4 14-16,5 0 1 16,5 0 0-16,3-16 1 15,6-9-17-15,-2-2-1 16,1-1 0-16,-4-2-9 15,-2-3 8-15,-3-1-4 16,1 1 5-16,-3 0-1 0,-1 5 2 16,-3 4-1-16,-5 12 0 15,-2 4 6-15,-2 6 1 16,0 2-7-16,0 0 1 16,0 7-6-16,-2 12 4 15,-7 9 1-15,1 4 0 16,-2 0 2-16,6 4-3 15,2-4 1-15,2 1 0 16,0-6 1-16,0-2 1 16,0-6-2-16,8-6 0 15,0-5 5-15,0-6-5 16,1-2 1-16,3 0 1 16,3-12 17-16,5-11-16 15,2-6-3-15,2-1 0 0,-3-1 1 16,1 4-3-16,-6 3 2 15,0 5 0-15,-3 5-1 16,-5 4 3-16,0 7-2 16,-4 3 0-16,0 0-14 15,1 0 12-15,-3 9-3 16,0 16 5-16,0 1-5 16,-2 4 11-16,0-2-6 15,0-2 0-15,0-6 5 16,0-6-7-16,0-5 2 15,0-6 0-15,0-3 4 16,0 0 2-16,0 0-2 0,0 0 5 16,7-16-6-1,6-8-2-15,0-5-1 0,3 0 0 16,2 0-4-16,0 1-2 16,0 5 6-16,-5 2 0 15,3 7-2-15,-7 6-7 16,-1 4 9-16,-1 4 0 15,-5 0-7-15,3 0-2 16,2 14 8-16,-1 7 0 16,-1 0 1-16,1 6 0 15,-1-1 0-15,-2 2 0 16,1-2 1-16,2-2 6 16,1-2-7-16,-3-4 0 15,4-6 2-15,-4-6-1 16,5-4-1-16,3-2 0 0,5 0 12 15,5-16-7 1,5-10-8-16,2-6 3 0,-3 0-2 16,-1 2-7-16,-7 0 9 15,-3 1 0-15,-5 3-5 16,0 0 9-16,-1 2-4 16,1 4 0-16,-2 4 0 15,-1 4 9-15,-5 8-5 16,-2 2-4-16,0 2 3 15,0 0-3-15,0 0-1 16,0 12-4-16,-7 10 5 16,1 2-3-16,2 0 3 0,4 2 0 15,0 2 13-15,0 0-9 16,8-1 16-16,13-5 12 16,0-8-19-16,0-4 23 15,-3-6-29-15,-5-4-3 16,-5 0 8-16,-3 0-6 15,0-7-12-15,-5-17-8 16,0-7-51-16,0-8-13 16,0-7-194-16,0-7-449 15</inkml:trace>
  <inkml:trace contextRef="#ctx0" brushRef="#br0" timeOffset="114055.55">7598 10205 1188 0,'0'0'138'0,"0"0"-79"15,0 0-38-15,0 0-21 16,0 0 0-16,0 0-5 16,0 0-71-16,-68-34-163 15,16 45-375-15</inkml:trace>
  <inkml:trace contextRef="#ctx0" brushRef="#br0" timeOffset="114192.46">6944 10190 79 0,'0'0'812'0,"0"0"-812"15,0 0-146-15,0 0-421 16</inkml:trace>
  <inkml:trace contextRef="#ctx0" brushRef="#br0" timeOffset="116415.08">7746 10534 198 0,'0'0'211'15,"0"0"-14"-15,0 0-67 16,0 0-25-16,0 0 10 16,0 0-25-16,0-23-25 15,0 14 11-15,0 0-14 16,0 4-24-16,0 0 5 0,2 3-31 15,0 2 2-15,2 0-14 16,2 0-8-16,0 9 5 16,-2 12 0-16,1 3 3 15,-1 5-2-15,-4 1 5 16,0-2-3-16,0-5 0 16,0-4 4-16,0-7-6 15,0-6 2-15,0-6 0 16,0 0 6-16,10-5-5 15,0-18 1-15,5-7-2 16,4-2-13-16,1 0 10 0,0 3 0 16,0 3 3-1,-4 4-2-15,1 6 4 0,-3 2-2 16,-3 5 0-16,-5 6-2 16,1 3-3-16,0 0-2 15,0 3 1-15,1 17-3 16,-1 4 11-16,-5 5-2 15,-2 4 0-15,0-1 4 16,0-4-7-16,0-7 3 16,0-7 0-16,0-7-1 15,0-5 6-15,0-2-5 16,2 0 11-16,6-11 0 16,2-13-3-16,3-1-8 15,4-8 0-15,-1 1-4 0,1-2 8 16,5 3-4-16,1-1 0 15,-1 7 3-15,-4 7-10 16,-3 3 7-16,-6 13 0 16,-2-1-8-16,-5 3 3 15,0 0 2-15,3 10-1 16,1 10 4-16,-1 2 0 16,0 4 3-16,-1 3-3 15,-2-2 8-15,0 1-1 16,3-2-2-16,-1-3 0 15,3-9-3-15,0-4 5 16,-3-4-6-16,5-6-1 16,-1 0 16-16,4 0-16 0,1-4 11 15,3-12-11-15,-3-5 4 16,3-2-6 0,-3-4 2-16,1-3-1 0,-3 0-9 15,-3 1 5-15,4 2 5 16,-5 5 0-16,1 4 0 15,-1 6-4-15,-2 6 4 16,-5 4 0-16,0 2-2 16,0 0-7-16,0 0 4 15,0 10 1-15,0 6 4 16,0 0 0-16,-5 4 0 0,5 0 0 16,-2 2-3-1,2 2 10-15,0 0-7 0,0 3 0 16,0-3 1-1,0-2 0-15,0-5-1 0,7-1 0 16,4-6-1-16,2-3 7 16,3-6-6-16,-1-1 1 15,3 0 1-15,1-1 8 16,2-18-10-16,-1 0 0 16,1-8-4-16,-4-2-12 15,-3-5 9-15,-1 1-5 16,-2-1 6-16,-2 0 1 15,-2 5 5-15,-3 6 0 16,-2 7-1-16,-2 6 10 0,0 6-9 16,0 2 8-1,0 2-8-15,0 0 0 0,0 0-6 16,0 14 6-16,-4 7-4 16,-5 2 8-16,5 0-4 15,-3 4 0-15,7-1 0 16,0 2 2-16,0 0-1 15,0-4-1-15,0-1 0 16,7-8 6-16,4-7-6 16,-3-5 0-16,6-3 2 15,4 0 18-15,2-13-19 16,5-7 2-16,-1-5-3 16,0-2 7-16,-1-1-8 0,-1 0 1 15,1 0 0 1,-4 1-1-16,0 4 2 0,-4 5-1 15,-6 8 1-15,-2 5 7 16,-5 5-10-16,-2 0 2 16,0 3-9-16,0 17 2 15,0 8 13-15,0 6-6 16,0 2 8-16,0 0-4 16,-2 1 7-16,-3-8-10 15,3-3 2-15,-2-8 1 16,4-7-1-16,0-8-3 15,0-3 2-15,0 0 1 16,0-7 11-16,0-18-14 16,13-6 4-16,2-6-7 0,5-3 4 15,3 1-1-15,-4 0 0 16,4 7-5-16,-5 4 4 16,-3 10 1-16,-1 6 0 15,-5 5-5-15,-1 7 5 16,0 0-4-16,-2 7 1 15,1 15-1-15,-3 6 3 16,0 2 1-16,-1 0 0 16,-3 1 4-16,0-8 2 15,0-3-6-15,0-5 0 16,0-10 1-16,0-3-4 16,0-2 6-16,0 0-3 15,0 0 20-15,0-19 0 0,7-6-13 16,6-8-7-1,1-2 0-15,3 1-4 0,6-1 4 16,-4 3 0-16,4 4 2 16,-5 9 1-16,-1 5-3 15,-5 5 2-15,-6 9 1 16,3 0-4-16,-3 0 1 16,4 24 0-16,1 8 5 15,-2 9-1-15,-4 1 1 16,1-4-5-16,1-6 2 15,-3-6-12-15,3-6 7 16,-2-6-58-16,-3-5-6 0,-2-2-181 16,0-7-261-16</inkml:trace>
  <inkml:trace contextRef="#ctx0" brushRef="#br0" timeOffset="123538.63">4656 12479 337 0,'0'0'392'15,"0"0"-258"-15,0 0-27 16,0 0-44-16,0 0-60 15,0 0-3-15,0 0-25 16,0-12 3-16,-5 32 19 16,-14 1 6-16,-1 1 2 0,-5 0 38 15,-2-3-20-15,0-3 19 16,-4-7-12 0,4-2-15-16,3-5 15 0,4-2-22 15,7 0 23-15,4-6 10 16,6-17-31-16,3-5 8 15,3-5-18-15,26-6 0 16,6 4-6-16,6 0 8 16,-4 9-2-16,1 9 0 15,-7 8-1-15,-4 9-9 16,-4 0 10-16,-4 12-17 0,-7 19 15 16,-3 6-21-1,-9 8 23-15,0 5 0 0,-7 0 8 16,-22 0-8-16,-6-2 2 15,-8-6-1-15,-4-6 10 16,2-10-6-16,3-8-3 16,7-10 15-16,6-6-12 15,8-2 30-15,6-4 2 16,1-14-10-16,8-2 17 16,2 2-27-16,1 7 12 15,3 2-10-15,0 6-15 16,0 3-8-16,0 0 3 15,0 0-28-15,3 0-9 0,12 17-25 16,11 1-2 0,6-2-112-16,3-9-242 0</inkml:trace>
  <inkml:trace contextRef="#ctx0" brushRef="#br0" timeOffset="123943.65">4913 12421 652 0,'0'0'160'0,"0"0"-66"0,0 0-15 16,0 0 4-16,0 0 0 15,0 0-41-15,87-189-19 16,-87 175 10-16,0 4-32 16,0 0 5-16,0-1 19 15,-8 4-17-15,2-1 28 16,-3 2-28-16,3 2 2 0,1 4 6 15,3 0-12-15,2 0-4 16,0 0 0-16,-5 0-5 16,-1 8-1-16,-3 20 6 15,0 9 0-15,-3 18-1 16,0 13 11-16,-2 10-7 16,1 11 8-16,2 5-6 15,-1-1 19-15,-1-1-24 16,-1-5 4-16,1-7 6 15,-1-8-4-15,4-14-6 16,-1-19 0-16,7-20 3 0,-2-12-10 16,6-7-17-1,0-7-18-15,0-28 20 16,0-17-189-16,0-11-264 0</inkml:trace>
  <inkml:trace contextRef="#ctx0" brushRef="#br0" timeOffset="124126.54">4685 12668 514 0,'0'0'445'0,"0"0"-296"15,0 0-65-15,0 0-43 16,0 0-22-16,0 0 1 16,145-49-15-16,-85 35 8 15,0 0-13-15,-6-1-58 0,-8 0-54 16,-7-1-127-16,-8-3-202 15</inkml:trace>
  <inkml:trace contextRef="#ctx0" brushRef="#br0" timeOffset="126873.54">6426 12212 176 0,'0'0'224'16,"0"0"-41"-16,0 0-49 15,0 0-19-15,0 0 8 16,0 0-37-16,-24-30-17 16,22 28 5-16,2 2-42 0,0 0 11 15,0 0-15 1,0 0-25-16,0 0 7 0,0 0-10 15,19 2 0-15,17 20 9 16,13 6-5-16,2 10 12 16,5 0-16-16,-2 2 7 15,-8-2-9-15,-8-3 2 16,-9-10-2-16,-6-7-10 16,-13-6-41-16,-4-8-38 15,-6-4-55-15,0 0-29 16,0-20-46-16,0-8-413 15</inkml:trace>
  <inkml:trace contextRef="#ctx0" brushRef="#br0" timeOffset="127187.54">6769 12173 193 0,'0'0'136'16,"0"0"32"-16,0 0-27 15,0 0-16-15,0 0 15 16,0 0-61-16,19-112-15 15,-19 105 8-15,0 4-28 16,0 0 9-16,0 3-30 16,0 0-21-16,-2 0-2 15,-17 16-8-15,-10 13 8 16,-6 14 13-16,-8 5-9 16,-1 3 11-16,2 7 4 15,-3-3-8-15,3-3 18 16,-1-6-23-16,5-9-2 0,9-12 4 15,11-11-1-15,9-7-8 16,9-7 1-16,0 0-11 16,0-3-3-16,27-17-94 15,6-10-250-15,12-5-354 16</inkml:trace>
  <inkml:trace contextRef="#ctx0" brushRef="#br0" timeOffset="127992.49">8082 11967 116 0,'0'0'202'0,"0"0"5"16,0 0-54-16,0 0 2 15,0 0-30-15,0 0-11 16,12-10-39-16,-12 8-9 15,0 0-24-15,0 2-11 16,0 0 12-16,0-2-31 16,0 2 12-16,0 0 5 0,0 0-29 15,0 0 8-15,0 0-8 16,0 0 0-16,-20 8-2 16,-7 12 9-16,-11 6-7 15,-7 3 1-15,-1 1 8 16,-4-2-2-16,2-3-1 15,3 1-2-15,3-1 18 16,8-7-21-16,10-3 5 16,10-4-3-16,7-7 6 15,7 1-8-15,0-5 1 16,0 1-1-16,9 5 10 0,22 1-6 16,16 2 2-16,11 3-7 15,7-1 8 1,2 2-12-16,-5 0 4 0,-6-1-22 15,-9-3 16-15,-14-5-14 16,-13 0 20-16,-8-4 0 16,-8 0 2-16,-4 0-4 15,0 0 4-15,0 0-2 16,0 0 11-16,0 0-10 16,0 0-2-16,0 0-23 15,0 0-53-15,0 0-51 16,4 0-320-16</inkml:trace>
  <inkml:trace contextRef="#ctx0" brushRef="#br0" timeOffset="128660.9">9226 11897 274 0,'0'0'159'0,"0"0"-12"0,0 0-21 16,0 0-2-16,0 0-1 16,0 0-21-16,-25-88-2 15,25 73-25-15,-2 4-7 16,2 4-28-16,-2 2 4 15,2 2-11-15,0 3-14 16,0 0 4-16,0 0-23 16,0 0 2-16,0 0-6 15,0 26-3-15,0 14 4 16,0 15 3-16,0 9 0 0,0 0 1 16,6-6-1-16,-1-7 0 15,-3-14 0-15,0-9-12 16,-2-10-9-16,0-6-24 15,0-9-5-15,0-3-23 16,0 0-59-16,0-16-59 16,0-16-271-16</inkml:trace>
  <inkml:trace contextRef="#ctx0" brushRef="#br0" timeOffset="128945.74">9195 11825 443 0,'0'0'229'0,"0"0"-48"15,0 0-41-15,0 0-23 16,0 0-41-16,0 0-41 16,31-90-21-16,-8 90-5 0,3 0-9 15,0 0 5-15,-1 2-2 16,-2 14 13-16,-8 4-14 16,-8 1 0-16,-5 4 9 15,-2-4-11-15,0 2 7 16,-4-5-5-16,-10-2 1 15,-1-2 5-15,-1-4-7 16,1-4-2-16,1-3-23 16,3-3-44-16,7 0-46 15,4 0-72-15,0 0-81 0,6-15-335 16</inkml:trace>
  <inkml:trace contextRef="#ctx0" brushRef="#br0" timeOffset="129239.09">9589 11763 741 0,'0'0'183'15,"0"0"-61"-15,0 0-15 16,0 0-57-16,0 0-6 16,0 0-6-16,25-53-25 15,-25 53 16-15,0 0-10 16,0 0-3-16,0 0 12 15,0 0-28-15,0 11-11 16,0 19 8-16,0 16 3 0,0 10 6 16,-2 6-6-1,-5 2 1-15,0-4 1 0,1-7 2 16,-1-14-4-16,5-10 0 16,2-12-13-16,0-5-28 15,9-10-65-15,15-2-157 16,10-18-458-16</inkml:trace>
  <inkml:trace contextRef="#ctx0" brushRef="#br0" timeOffset="129878.01">10923 11560 506 0,'0'0'195'0,"0"0"-43"16,0 0-47-16,0 0 4 16,0 0-7-16,0 0-42 15,-14-84-11-15,14 84-16 16,0 0-15-16,0 0 12 16,0 0-17-16,0 0-5 0,0 0-6 15,0 18 4-15,0 17-6 16,0 8 3-16,0 7-2 15,0 7 5-15,0 1-5 16,5-4-1-16,-3-5 3 16,0-6 1-16,0-8-2 15,1-12-2-15,-3-7-4 16,0-8 1-16,0-4-24 16,0-4-4-16,0 0 1 15,0 0-28-15,0-4-16 16,0-17-162-16,0-2-106 15,-5-1-81-15</inkml:trace>
  <inkml:trace contextRef="#ctx0" brushRef="#br0" timeOffset="131181.26">10806 11823 223 0,'0'0'278'0,"0"0"-62"0,0 0-62 16,0 0-43-16,0 0-4 16,0 0-24-16,13-2-47 15,32 2 9-15,14 0-26 16,7-7-11-16,-1-2 3 15,-5-5-11-15,-13-4-5 16,-11-2-11-16,-12-4-29 16,-8-7 4-16,-10 0 15 15,-6-8 8-15,0 1 16 16,0 3 1-16,0 2 1 16,-6 5 13-16,-3 6-12 0,5 4 15 15,1 8 3-15,1 5 4 16,2 3 0-16,0 2-14 15,0 0 1-15,0 0-10 16,0 0 1-16,0 14-1 16,0 15 1-16,0 5 23 15,0 7-4-15,0-2-18 16,0 5 4-16,0 2 5 16,-2-4-8-16,-3 0 2 15,-4-3-5-15,3-6 0 16,-1-4 2-16,2-9-1 15,5-8-1-15,-2-8 1 16,2-4 4-16,0 0 10 16,0-4-1-16,14-16 6 0,6-6-12 15,-3-3-6-15,4 1-2 16,-4 1 0-16,1 3 0 16,-3 2-3-16,1 5-2 15,3 3 5-15,-6 6-4 16,-3 4 0-16,2 4 1 15,-3 0-2-15,-3 0 0 16,4 8 1-16,-6 12-5 16,-2 7 9-16,-2 1-3 15,0-2 1-15,5-3 2 16,-3 0 3-16,2-9 2 16,3-2-2-16,0-8-3 0,4-4 4 15,2 0 9 1,5 0-10-16,2-14 3 0,2-5-6 15,3-3-19-15,2 1 11 16,2-3-8-16,0-3 16 16,0 1-4-16,0 1-7 15,-7 0 11-15,-5 5-4 16,-8 4 6-16,-1 6-5 16,-6 2 5-16,-2 2-2 15,0 3 17-15,0-4-17 16,0-3 2-16,-5 1-2 15,-4-2-5-15,-2 2-1 16,0 4 6-16,2 3 0 0,0 2-3 16,-2 0 3-16,2 0 0 15,-2 0-3-15,2 0 3 16,2 14-3-16,0 6 3 16,3 6 0-16,2 6 6 15,0 4-6-15,2 0 0 16,0-1 2-16,2-3 4 15,14-6-4-15,3-6-2 16,-3-8 0-16,2-6 7 16,2-6-2-16,-5 0 0 15,5-10 2-15,-3-11-6 16,0-4-2-16,3-6-7 0,-3 4 4 16,4-4 3-16,-1 5-8 15,-2 4 8-15,0 7 1 16,-5 4-3-16,-2 9 0 15,-2 2-7-15,-2 0 10 16,0 18-4-16,-3 9 6 16,-2 6-2-16,-2 2 8 15,0-2-7-15,0-3 10 16,0-5-11-16,0-9 1 16,0-6 1-16,0-6 7 15,0-2-9-15,0-2 4 16,0 0-3-16,0 0 11 15,0-18-8-15,5-7-3 0,8-4-2 16,7-6-9 0,5 4 5-16,2 0 1 0,0 5-7 15,-6 6 5-15,-3 6 2 16,-5 6 4-16,-3 5 1 16,-4 3-1-16,3 0-1 15,2 0 0-15,5 13-1 16,0 9 1-16,-1 1 2 15,1 4-1-15,-1 2 4 16,1-4 0-16,-3 1-8 16,0-5-7-16,-1-8-80 15,5-10-152-15,4-3-241 0</inkml:trace>
  <inkml:trace contextRef="#ctx0" brushRef="#br0" timeOffset="132668.29">13865 11285 197 0,'0'0'305'15,"0"0"-151"-15,0 0-5 16,0 0-38-16,0 0 17 15,0 0-19-15,0 0-26 16,-14-120-20-16,14 118-31 16,0 2 7-16,8 0-16 0,5 0-16 15,11 0 6-15,14 22-12 16,6 14-1-16,8 10 0 16,1 10 4-16,-1-3-9 15,-10-3 5-15,-11-11-10 16,-8-12-2-16,-13-11-32 15,-3-10-4-15,-7-6-49 16,0 0-42-16,0-20 29 16,-7-10-244-16,-3-8-203 15</inkml:trace>
  <inkml:trace contextRef="#ctx0" brushRef="#br0" timeOffset="132947.13">14210 11125 494 0,'0'0'208'0,"0"0"-54"15,0 0-34-15,0 0-24 16,0 0 1-16,0 0-42 16,23-36-24-16,-23 36 9 15,0 0-38-15,0 0-2 16,0 0-13-16,-21 21 13 16,-8 11 1-16,-10 6 22 15,-9 8-11-15,2 5 13 16,-1 2-24-16,5-5 9 15,6-8-4-15,9-10 1 16,9-13-9-16,12-6 2 0,6-7-21 16,0-4-9-16,31 0-75 15,9-4-21-15,9-16-159 16,5-6-315-16</inkml:trace>
  <inkml:trace contextRef="#ctx0" brushRef="#br0" timeOffset="133208.97">14559 11165 693 0,'0'0'349'0,"0"0"-209"15,0 0-90-15,0 0 17 16,0 0-50-16,0 0-9 15,110-48-10-15,-71 41 2 16,-6 7-6-16,-9-3-2 16,-8 3-46-16,-7 0-42 15,-5 0-28-15,-2 0-54 16,-2 6-45-16,0 10-78 16,-4 0-7-16</inkml:trace>
  <inkml:trace contextRef="#ctx0" brushRef="#br0" timeOffset="133352.9">14652 11215 167 0,'0'0'282'15,"0"0"-57"-15,0 0-57 0,0 0-49 16,0 0-20 0,0 0-1-16,-93 48-6 0,110-48-47 15,14-6-24-15,12-5-17 16,3-2-4-16,1-1-20 16,-2 4-19-16,0-2-152 15,-3-5-178-15</inkml:trace>
  <inkml:trace contextRef="#ctx0" brushRef="#br0" timeOffset="133692.29">15196 11004 469 0,'0'0'239'0,"0"0"-123"15,0 0 15-15,0 0-17 16,0 0-28-16,0 0 9 16,9-78-42-16,-5 77-18 15,0-2 15-15,1 3-26 16,-3 0-4-16,0 0-6 16,3 0-12-16,2 6-4 15,1 23-3-15,3 11 5 16,-3 7 1-16,-4 5-1 15,-4-1 0-15,0-7-3 16,0-6-25-16,0-6 6 16,0-9-18-16,-2-7-16 0,-5-6-48 15,-2-9-109-15,-2-1-54 16,0-6-113-16</inkml:trace>
  <inkml:trace contextRef="#ctx0" brushRef="#br0" timeOffset="133996.1">15209 10962 273 0,'0'0'466'0,"0"0"-231"15,0 0-58-15,0 0-83 16,0 0-30-16,0 0-53 0,69-98 4 16,-42 97-15-16,2 1 1 15,-5 0-2-15,1 0 1 16,-5 2 0-16,-4 18-3 15,-6-1 12-15,-7 7-9 16,-3 1 9-16,0 1-2 16,0-2 22-16,-13 0-29 15,-3-6 4-15,0-6 1 16,3-4-1-16,2-6-8 16,2-4 0-16,5 0-40 15,2 0-12-15,2 0-45 16,0-14-140-16,8-10-520 15</inkml:trace>
  <inkml:trace contextRef="#ctx0" brushRef="#br0" timeOffset="134400.49">15672 10865 277 0,'0'0'218'0,"0"0"-118"16,0 0-8-16,0 0-15 16,0 0-26-16,0 0-28 15,8-21-2-15,-4 19-4 0,0-1 84 16,-1 3 1 0,-3-3 4-16,0 3-22 0,0 0-43 15,0 0-6 1,0 0-16-16,2 0-15 0,4 0-8 15,3 12 0-15,5 14 4 16,1 10 0-16,1 7 5 16,-5 1-5-16,-2 3 0 15,-6 2 8-15,-3 0-9 16,0-4 2-16,0-6-1 16,-3-5 10-16,-4-13-4 15,5-9-6-15,0-5 0 16,2-6 4-16,0-1-17 15,0 0-1-15,0 0-62 16,11-14-240-16,0-8 221 0</inkml:trace>
  <inkml:trace contextRef="#ctx0" brushRef="#br0" timeOffset="135901.34">16636 11003 276 0,'0'0'288'0,"0"0"-186"15,0 0-28-15,0 0 4 16,0 0-15-16,0 0-23 16,53-10-16-16,-35 0 16 15,-2-2 5-15,1-4-14 16,-1 0 8-16,-3-2-15 16,1-1-2-16,-5-1-16 15,-1 1-3-15,0 0-3 16,-6 1 0-16,-2 2 3 15,0 4-7-15,0 2-2 16,0 2-7-16,-2 2 11 0,-14 2-1 16,-5 2 3-1,0 1 1-15,0 1 4 0,1 0 1 16,0 0 3-16,4 0 9 16,-1 11 2-16,1 13-17 15,5 8 17-15,7 8 8 16,4 7-13-16,0-1 8 15,4-5-19-15,21-2-3 16,-1-13 12-16,2-9-11 16,1-8 0-16,2-9 8 15,0 0-7-15,0-16 3 16,0-16-6-16,0-6-9 0,5-4 7 16,-1-4-10-1,0-1 12-15,-3 1-2 0,-6-2-7 16,-6-1 8-16,-2 0-3 15,-6 5 4-15,-4 3 1 16,-4 9-1-16,-2 11 0 16,0 7 5-16,0 5-4 15,0 8 11-15,0 1-12 16,0 0-2-16,0 0 0 16,0 5-7-16,-5 16 9 15,-2 9 0-15,3 8 3 16,-3 8-3-16,5 4 1 15,0 3 2-15,2-1 12 16,0 3-14-16,0-3 7 16,0-6-1-16,0-7-5 0,0-9 4 15,0-12-5-15,0-8 1 16,2-8 15-16,9-2-10 16,7 0 22-16,3-7-12 15,2-16-17-15,4-1 7 16,0-7-7-16,2 0 0 15,-4-6-5-15,-1 1-1 16,-2 2 4-16,-2 0-11 16,-4 8 0-16,-3 8 13 15,-4 9-3-15,-7 6 3 16,-2 3 0-16,0 0-4 16,0 0-1-16,0 0-4 0,0 16 5 15,-4 3 2-15,4 6-1 16,0-1 3-16,20 5 2 15,20 0 1-15,5 3-2 16,-5-4-1-16,-9-2-3 16,-13-8 0-16,-9-4 3 15,-9-2-1-15,0-1-2 16,-18-5 6-16,-20-2 16 16,-6-4-14-16,-1 0-4 15,7 0 4-15,7-7-4 16,9-7-1-16,11-1 0 15,9-3-34-15,2 2-54 16,10-3-215-16,22 3-263 0</inkml:trace>
  <inkml:trace contextRef="#ctx0" brushRef="#br0" timeOffset="136320.12">17674 10880 382 0,'0'0'374'0,"0"0"-233"16,0 0-61-16,0 0-34 16,0 0-44-16,0 0-2 15,106-29 8-15,-89 17-3 16,-5-1 2-16,-4-1 5 0,-3 0 31 16,-5-2 0-16,0-2-14 15,0 1-19-15,0 2-1 16,0 1-7-16,0 6 2 15,0 1-4-15,-3 4-15 16,-5 3 5-16,-8 0 9 16,-4 0 0-16,-2 0-3 15,-1 6 5-15,3 10-1 16,2 4 8-16,5 5 11 16,2 1 13-16,9 5 2 15,2-1-1-15,0 1 1 16,13-4-11-16,16-4 2 15,4-8-4-15,6-8-10 16,-2-7 1-16,1 0-8 16,-1-9-4-16,0-11-8 0,-10-4-32 15,-6-2-18-15,-4-4-127 16,-5-4-273-16</inkml:trace>
  <inkml:trace contextRef="#ctx0" brushRef="#br0" timeOffset="136959.75">18785 10575 384 0,'0'0'259'16,"0"0"-82"-16,0 0-13 0,0 0-19 16,0 0-36-1,0 0-43-15,-25-32-37 0,25 32-12 16,13 0-9-16,14 18-5 15,12 13 0-15,7 6 1 16,1 3-2-16,-3 3-3 16,-1-6 1-16,-7-2-1 15,-10-7-10-15,-6-6-38 16,-8-10-69-16,-8-7-126 16,-2-5-151-16</inkml:trace>
  <inkml:trace contextRef="#ctx0" brushRef="#br0" timeOffset="137270.57">19144 10535 173 0,'0'0'235'16,"0"0"-94"-16,0 0-60 15,0 0-8-15,0 0 32 16,0 0-10-16,0-108-21 15,0 99-4-15,0 4-2 16,0 1 2-16,0 4-18 16,0 0-28-16,0 0-23 15,-8 9 1-15,-15 17-2 16,-9 13 20-16,-6 5-3 16,-6 4 7-16,-1-1-10 0,-2-3-5 15,0-7 5-15,5 0-12 16,2-7-4-16,9-2-12 15,4-4-103-15,11-7-188 16,8-12-321-16</inkml:trace>
  <inkml:trace contextRef="#ctx0" brushRef="#br0" timeOffset="139801.1">4485 13766 539 0,'0'0'169'16,"0"0"-144"-16,0 0-13 16,0 0 18-16,0 0 12 15,0 0-6-15,-147 132-6 16,118-108-15-16,-1-5-7 15,-1-10 21-15,2-2-11 16,0-7 9-16,7 0 10 16,2 0 7-16,6-18 15 15,8-12-26-15,6 1-19 16,0-7 5-16,6 0-19 0,15 7 4 16,-1 8-4-16,2 7-3 15,5 10-2-15,6 4 4 16,6 0 1-16,0 26-2 15,-3 6-9-15,-11 10 11 16,-10 1 2-16,-15 3 2 16,0-4-4-16,-11-2 8 15,-18-4-4-15,-9-3 21 16,-3-6-17-16,-1-5 1 16,5-9 5-16,1-6-12 15,7-5 20-15,7-2 5 16,8 0-3-16,5 0 19 15,7-9-23-15,2 0 3 16,0 3-4-16,0 1-18 16,0 3 4-16,2 2-5 0,10 0-2 15,7 0-1-15,6 9 2 16,8 7 1-16,5-2 0 16,3-5 7-16,3 0-7 15,-1-9 0-15,-1 0 1 16,0-6-3-16,-3-16 2 15,-6-5-5-15,-4-2 3 16,-8-3-16-16,0-4 17 16,-3-2-5-16,-7 1 6 15,-3 1-6-15,-5 2 10 16,-1 5-4-16,-2 3 0 16,0 9 6-16,3 9 3 0,-3 1-6 15,2 7-2-15,0 0 3 16,-2 0-4-16,0 0-1 15,0 0-2-15,0 0-7 16,0 7 5-16,0 18 3 16,2 8 2-16,-2 13-2 15,0 8 5-15,0 9-3 16,0 0 0-16,5 2 2 16,-3-2-1-16,-2 0-1 15,0-5 0-15,0-3-3 16,0-11 11-16,-2-12-8 15,0-11 0-15,2-11 5 16,0-5-1-16,0-5-4 0,8-6 0 16,21-22 15-1,9-11-15-15,3-5-4 0,-8-2-10 16,-11 6-7-16,-13-4 17 16,-9 8-14-16,0-1 18 15,-20 11-6-15,-11 9 14 16,-5 5-8-16,-4 9 0 15,2 3 1-15,2 0-7 16,7 7 6-16,16 9-42 16,13 2-89-16,15-10-223 15,37-8-253-15</inkml:trace>
  <inkml:trace contextRef="#ctx0" brushRef="#br0" timeOffset="140409.75">6539 13491 313 0,'0'0'337'16,"0"0"-180"-16,0 0-22 15,0 0-12-15,0 0-6 16,0 0-53-16,-25-61-14 16,25 56-26-16,0 5-23 15,12 0 6-15,9 0-7 16,8 16 0-16,4 16 0 16,5 6 7-16,-3 0-7 15,1-4 0-15,-5-5-3 16,-6-8 3-16,-7-8-45 15,-7-8-38-15,-7-5-61 16,-2 0-65-16,-2-5 45 0,0-17-200 16</inkml:trace>
  <inkml:trace contextRef="#ctx0" brushRef="#br0" timeOffset="140647.62">6765 13453 93 0,'0'0'196'0,"0"0"27"15,0 0-54-15,0 0 4 16,0 0-62-16,0 0-7 15,-4-110-11-15,4 110-38 16,0 0-23-16,0 0-32 16,-12 3-2-16,-5 18 2 15,-10 13 7-15,-9 15 15 16,-4 4-4-16,-2 10-13 0,-2-3 14 16,1 0-4-1,5-11-8-15,9-10 4 0,11-15-8 16,13-14-6-16,5-8-21 15,32-2-102-15,26-10-101 16,20-24-486-16</inkml:trace>
  <inkml:trace contextRef="#ctx0" brushRef="#br0" timeOffset="141253.26">7841 13124 708 0,'0'0'199'0,"0"0"-108"15,0 0 1-15,0 0 17 16,0 0-48-16,0 0-12 15,-29-58-49-15,60 70 0 16,15 11 8-16,12 9-1 16,8 3-7-16,1 0 0 15,-5-6 3-15,-8-5-5 16,-18-8 2-16,-10-5 0 16,-5-10-4-16,-10-1-2 15,-5 0 5-15,-2-5 1 16,2-11 0-16,-6 2 7 15,0-1-7-15,0 3 0 16,0 7 7-16,0-2 1 0,0 7-8 16,-14 0 0-16,-7 20-1 15,-2 21-7-15,-9 11 8 16,1 14 0-16,-5 4 8 16,0-2-2-16,3-6-6 15,6-11 0-15,10-14-12 16,15-9-40-16,2-12-186 15,29-16-306-15</inkml:trace>
  <inkml:trace contextRef="#ctx0" brushRef="#br0" timeOffset="141808.94">9108 13164 224 0,'0'0'183'15,"0"0"5"-15,0 0-34 16,0 0 3-16,0 0-24 15,0 0-38-15,-38-132 0 16,38 126-32-16,0 4-22 16,0 2 8-16,0 0-39 15,0 0 0-15,0 14-10 0,0 20-10 16,7 16 10 0,6 10 0-16,-2 2 0 0,-2 3 5 15,-5-5-2-15,-2-4-3 16,-2-8 0-16,0-8-11 15,0-12-3-15,0-12-21 16,0-7-24-16,-2-6-13 16,-2-3-96-16,-3-3 37 15,1-22-101-15,-4-8-378 16</inkml:trace>
  <inkml:trace contextRef="#ctx0" brushRef="#br0" timeOffset="142080.79">9064 13140 100 0,'0'0'479'16,"0"0"-283"-16,0 0-57 0,0 0-29 16,0 0 0-16,0 0-30 15,39-178-63-15,-18 172 2 16,-2 4-15-16,-3 2-3 16,-1 0 11-16,-5 0-9 15,-1 20-3-15,-3 6 8 16,-4 6-6-16,-2 0 17 15,0-2-8-15,0-2-10 16,-10-3 10-16,-4-4-10 16,-4-3 2-16,4-4-3 15,4-2-28-15,3-6-33 16,7-3-128-16,0-3-85 0,11 0-147 16</inkml:trace>
  <inkml:trace contextRef="#ctx0" brushRef="#br0" timeOffset="142776.38">9683 13101 377 0,'0'0'372'0,"0"0"-308"15,0 0-32-15,0 0 22 16,0 0-18-16,0 0-34 15,6-5 2-15,-1 5 15 16,-5-4-16-16,0-1 22 16,0-2 19-16,2-3-11 0,0-2 7 15,1 0-32-15,-3-5-4 16,0 5 6-16,0 1-4 16,0-3-6-16,0 2 0 15,0-4 1-15,0 2 2 16,-7 0 0-16,-2 1-3 15,-2 2 21-15,0 3-21 16,0 0 22-16,0 3-17 16,-1 5-2-16,1 0 1 15,-5 0-4-15,3 5 0 16,-3 11-1-16,-1 4 11 16,1 4-10-16,1 4 7 0,3 2-6 15,4-1 18-15,3 0-18 16,3-3-1-16,2 0 8 15,0-3-2-15,0-4-6 16,0-1 0-16,0-8 0 16,0-6-1-16,0-4 1 15,0 0 0-15,7-4 23 16,9-19-18-16,5-12 3 16,2 0-8-16,-1 2 0 15,-2 1-1-15,2 2 1 16,-4 2 0-16,5 1-1 15,-6 6 2-15,-1 4-2 16,-5 9 1-16,-7 4 0 0,-4 4-7 16,0 0-1-16,0 0-2 15,0 21 9-15,0 15 2 16,0 12 15-16,3 12-5 16,-3 7-10-16,0-2 7 15,2-2-8-15,0-8 0 16,0-6-3-16,10-10-53 15,5-13-58-15,8-13-72 16,6-13-78-16,0 0-266 16</inkml:trace>
  <inkml:trace contextRef="#ctx0" brushRef="#br0" timeOffset="143379.04">10136 13060 531 0,'0'0'96'16,"0"0"-45"-16,0 0 3 16,0 0 9-16,0 0-12 15,0 0-33-15,0-2-5 16,0 2-2-16,0 0 13 16,0 0 34-16,0-3 0 15,0-9-2-15,0-2-46 16,0-1-8-16,-5-2 14 15,-1 0-9-15,-2-4 12 16,2 3 17-16,-1-1-26 16,-1 1 13-16,-4 2-11 0,1 4-10 15,-5 3 5-15,-1 7-3 16,-4 2-4-16,1 0 7 16,1 4-4-16,-2 17 5 15,6 7-8-15,-1 2 2 16,5 6 3-16,2 4-4 15,7-4 3-15,2 0 1 16,0-8 2-16,0-5-7 16,4-11 0-16,12-7-9 15,4-5-2-15,0 0 11 16,2-10 2-16,3-11-2 16,-8-2-10-16,-1-3 9 0,-1-3-11 15,-3-2-4-15,3 1 14 16,-1 0 0-16,1 2 2 15,-1 8 2-15,-1 4 3 16,-4 7 4-16,-2 8 0 16,-5 1 3-16,-2 0-12 15,0 15-13-15,0 21 13 16,0 17 7-16,0 8-2 16,0 8 9-16,0-2-14 15,0-5-1-15,3-8-3 16,1-8-51-16,9-12-137 15,9-14-145-15</inkml:trace>
  <inkml:trace contextRef="#ctx0" brushRef="#br0" timeOffset="143961.97">11290 12610 434 0,'0'0'171'0,"0"0"-12"16,0 0-4-16,0 0-45 0,0 0 5 15,0 0-62-15,-6-85-1 16,6 85-23-16,0 0-14 16,0 0-13-16,13 25 9 15,-3 21-11-15,2 7 14 16,-7 12-11-16,-5 2 9 15,0 6-12-15,0 0 0 16,0-3 3-16,0-9-3 16,0-13 0-16,0-14-11 15,0-15-52-15,0-7-47 0,0-11-75 16,0-1-51 0,0 0 90-16,-9-22-285 0</inkml:trace>
  <inkml:trace contextRef="#ctx0" brushRef="#br0" timeOffset="145205.94">11203 12937 39 0,'0'0'501'0,"0"0"-250"16,0 0-94-16,0 0-36 15,0 0-16-15,0 0-83 16,29-25 1-16,9 21 1 16,5-3-23-16,-1-1 1 15,-7-2 2-15,-6-4-4 16,-8-4-5-16,-8-3-9 15,-6-4-6-15,-7 1 18 16,0-4-4-16,0 1 6 0,0 1 0 16,0-1 2-16,0 3-3 15,0 2 1-15,0 8 0 16,0 4 13-16,0 6-1 16,0 1 13-16,0 3-23 15,0 0-2-15,0 0-18 16,0 23 18-16,0 9 3 15,-5 8 20-15,0 10-19 16,3 5 10-16,-2 7-8 16,-5 2-2-16,-2-2-2 15,4-6-2-15,1-12 0 16,3-14 2-16,3-14 3 16,0-10-5-16,0-6 4 15,0 0 1-15,0-8 8 0,7-14-13 16,6-9-8-16,1-1 3 15,1-2-3-15,3 1 6 16,0 1 1-16,2 6-1 16,2 1-1-16,-1 10 3 15,-4 2 0-15,-1 10-4 16,-3 0 11-16,-1 3-8 16,-4 0 1-16,1 5-5 15,0 10 1-15,0 3 4 16,0 3 0-16,-3 0 5 15,1 6-2-15,2-5-3 0,-2 2 0 16,2-2 1-16,0-8-1 16,2-2 1-16,2-12 1 15,3 0 14-15,4 0-14 16,2-17 6-16,1-6-8 16,-1-5-1-16,-3 0-3 15,0 1 0-15,-3-2-8 16,-3 0 9-16,-2 4-26 15,-2 1 14-15,-2 1-8 16,-3 0-4-16,-2 9 17 16,0-1-1-16,-2 6 11 15,0 2-5-15,0 6 10 0,0 1-11 16,0 0 2 0,-11 0 2-16,2 3 0 15,-2 15 2-15,0 7 0 0,2 5 5 16,2 2 1-16,5 3-2 15,2 0 10-15,0 0-13 16,0-1 12-16,0-5-13 16,0-9 0-16,0-11 9 15,0-4-6-15,7-5 1 16,2 0 18-16,2-22-12 16,5-8-1-16,1-4-9 15,1-1 0-15,-2 5-3 16,0 5 8-16,-1 4-5 15,-1 7 0-15,-1 7 5 16,-2 2-7-16,0 5 3 0,2 0-1 16,1 0 0-16,-3 22-2 15,-3 5 2-15,0 4 0 16,-6 5 0-16,-2-1 9 16,0-3-9-16,0-6 1 15,0-12 2-15,0-7 3 16,0-4-6-16,0-3 5 15,0 0 4-15,0-10 9 16,7-14-18-16,1-6-2 16,4-5 1-16,1-1-13 15,5 3 8-15,-1 1-5 16,4 2 11-16,3 3-3 0,0 5 3 16,1 4 0-1,0 6 9-15,-5 6-8 0,-5 2 15 16,-1 4-11-16,-1 0-5 15,-1 2 6-15,-4 18-6 16,1 3 0-16,0 2-3 16,-2 3 7-16,4 0-9 15,2 4 5-15,7 1-50 16,9-1-91-16,13-10-157 16,12-14-344-16</inkml:trace>
  <inkml:trace contextRef="#ctx0" brushRef="#br0" timeOffset="145773.31">14010 12589 100 0,'0'0'312'15,"0"0"-75"-15,0 0-24 16,0 0-56-16,0 0-29 15,0 0-28-15,0 0-28 16,-24-88-35-16,24 88-1 0,0 0-23 16,10 0-8-16,13 0-2 15,8 14-1-15,7 12-2 16,-3 2 0-16,-4 4-10 16,-6-6 10-16,-7-6-27 15,-5-6-8-15,-6-7 1 16,-3-4-57-16,-4-3-55 15,0 0-11-15,0-14-85 16,0-12-286-16</inkml:trace>
  <inkml:trace contextRef="#ctx0" brushRef="#br0" timeOffset="146017.04">14215 12422 30 0,'0'0'157'0,"0"0"-42"15,0 0-14-15,0 0-5 0,0 0 11 16,0 0 2-16,103-164-6 15,-99 160-15-15,-4 4-9 16,0 0-52-16,-10 2-20 16,-13 22 37-16,-13 10 13 15,-7 10 5-15,-1 8-28 16,-3 6-1-16,5 0-3 16,3 0-15-16,8-5-9 15,10-10 2-15,7-9-6 16,7-10-4-16,7-9-23 15,2-7-71-15,27-8-88 0,9 0-156 16</inkml:trace>
  <inkml:trace contextRef="#ctx0" brushRef="#br0" timeOffset="146265.9">14576 12383 903 0,'0'0'151'0,"0"0"-85"0,0 0 28 16,0 0-79 0,0 0-7-16,0 0-2 0,189-41-6 15,-158 41-42-15,-10 0-57 16,-7 0-48-16,-8 6-47 15,-6 4-112-15,0-2-124 16</inkml:trace>
  <inkml:trace contextRef="#ctx0" brushRef="#br0" timeOffset="146406.81">14663 12489 270 0,'0'0'399'0,"0"0"-203"15,0 0-75-15,0 0-2 16,0 0-19-16,0 0-52 15,98 5-47-15,-28-14-1 16,1-5-67-16,-7-2-154 0,-8-3-248 16</inkml:trace>
  <inkml:trace contextRef="#ctx0" brushRef="#br0" timeOffset="146880.9">13940 12402 218 0,'0'0'177'0,"0"0"3"0,0 0-9 16,0 0 0-16,0 0-47 16,0 0-18-16,-19-30-54 15,19 30-19-15,0 0-15 16,0 0-18-16,15 13 0 16,14 14-3-16,11 11 8 15,5 4-8-15,7 4 3 16,-2-3-123-16,-3-9-118 15,-2-16-331-15</inkml:trace>
  <inkml:trace contextRef="#ctx0" brushRef="#br0" timeOffset="147687.87">15501 12224 32 0,'0'0'74'16,"0"0"-5"-16,0 0-6 15,0 0-14-15,0 0 29 16,0 0 61-16,0 0-15 15,0-24-7-15,0 18 6 0,0-1-25 16,0 2-3 0,0-4-1-16,0 4-40 0,0-1-14 15,3-1-17-15,1 7-7 16,-2-1 6-16,0 1-20 16,5 0-2-16,-1 16-3 15,4 23 3-15,-2 16 3 16,-3 9 2-16,-5 5-2 15,0-4 3-15,0-2-3 16,0-7-3-16,0-8 0 16,0-12-18-16,-2-10-27 15,2-8-92-15,-5-10-138 0,1-8-211 16</inkml:trace>
  <inkml:trace contextRef="#ctx0" brushRef="#br0" timeOffset="147985.54">15501 12258 635 0,'0'0'199'0,"0"0"-63"16,0 0-54-16,0 0-20 16,0 0-23-16,0 0-19 15,80-86-5-15,-47 86-14 16,4 0-1-16,-6 5 13 15,-9 12-9-15,-8 3-4 16,-14 1 6-16,0 6 3 0,-5 1 17 16,-22 0-19-16,-4-2-1 15,2-6 10-15,4-1-9 16,5-7-14-16,9-5-3 16,7-3-70-16,4-4-76 15,0 0-7-15,6-8-106 16</inkml:trace>
  <inkml:trace contextRef="#ctx0" brushRef="#br0" timeOffset="148687.04">16060 12247 49 0,'0'0'13'0,"0"0"-7"15,0 0 16-15,0 0 52 16,0 0 58-16,0 0 22 16,3 0-26-16,-3 0-30 15,0 0-33-15,2 0-15 16,0 0-45-16,-2 0-1 16,2-9 13-16,-2 1-15 15,0-4 9-15,0 0 4 16,0-5-12-16,0 4 20 15,0-3 1-15,0-1 0 16,0 3 10-16,0 2-20 16,0 0 7-16,-6 4 11 0,-5 3-28 15,-3 2 10-15,-1 3-14 16,1 0 0-16,-1 0 9 16,-1 3-9-16,-4 15 6 15,0 3 10-15,-3 8-7 16,0 5 23-16,2 0-14 15,3 0-6-15,12-3 11 16,6-8-19-16,0-5 4 16,0-4-1-16,2-6-5 15,8-1 10-15,2-7-12 0,-1 0 2 16,3 0 6 0,1-5-8-16,1-13-12 0,1-4-1 15,2-3-6-15,-4-1 19 16,3 3-6-16,0-3 6 15,2 2 6-15,-2 0-2 16,-1 5-4-16,1 4 2 16,-5 5 3-16,-1 3 10 15,-5 5-7-15,-1 2 3 16,-4 0-2-16,2 0 0 16,0 9-7-16,0 12 7 15,0 12-3-15,1 8 15 16,-1 2-18-16,-2 7-1 15,-2 0 3-15,0-4 0 16,0-1-10-16,0-10-1 0,0-4-52 16,0-11-57-16,0-11-73 15,0-9-157-15,9 0-216 16</inkml:trace>
  <inkml:trace contextRef="#ctx0" brushRef="#br0" timeOffset="149322.04">16511 12122 334 0,'0'0'206'0,"0"0"-173"0,0 0-32 16,0 0 7-1,0 0 16-15,0 0-9 0,0 0 14 16,0 0-7-16,0 0-8 15,0 0 34-15,0 0 5 16,0 0-6-16,0-5 4 16,-7-4-36-16,-4-6-12 15,0 0 6-15,-2-2-4 16,-1-1-5-16,-1 4 4 16,1 2 0-16,1 5 29 15,3 2-11-15,6 5-6 16,-2 0 13-16,1 0-28 15,-1 0 4-15,-4 17 14 16,2 4 3-16,-3 7 15 0,-3 6-27 16,1 1 4-16,1 1-3 15,1-3-8-15,5-2 2 16,0-5-5-16,3-8 0 16,3-6-1-16,0-10 1 15,0-2 0-15,13 0 28 16,10-12-18-16,4-10 4 15,-4-2-14-15,-4 2-5 16,-1 0 2-16,-7 3 6 16,-1 0-2-16,4-3 11 15,-1 1-7-15,1 2 8 16,1 5 3-16,-1 3-2 16,-5 8 11-16,0 3-25 0,-3 0-1 15,2 5-3-15,-2 19 3 16,0 12 1-16,1 7 4 15,-3 5 3-15,-1 4-1 16,-3-2-6-16,0-4 0 16,0-6-2-16,0-6 1 15,3-8-23-15,7-8-110 16,9-9-141-16,10-9-326 16</inkml:trace>
  <inkml:trace contextRef="#ctx0" brushRef="#br0" timeOffset="150590.26">17055 12380 310 0,'0'0'143'16,"0"0"6"-16,0 0-12 0,0 0-46 16,0 0-42-16,0 0-11 15,58 0 12-15,-36-8-27 16,2-1 5-16,3-6-3 16,-2 1-14-16,0-6 2 15,-3-1-12-15,-2-2 0 16,-7-3-1-16,-2-2-2 15,-2-2 2-15,-7 2-1 16,0 3 4-16,0 6-5 16,-2 2 2-16,0 9 0 15,0 1-8-15,0 5 6 0,0 2-3 16,0 0-17 0,-4 0 22-16,-11 5 0 0,-3 20 0 15,0 6 8-15,2 12 29 16,6 5 3-16,5 4 9 15,5-2-25-15,0-1-22 16,0-10 9-16,7-6-9 16,8-9 3-16,5-13 12 15,5-11-17-15,4 0 12 16,9-11-12-16,1-22-13 16,2-4-29-16,-7-8-11 15,-5-3 11-15,-5-2-1 16,-2-2-10-16,-4-2 40 15,2-1 12-15,-4-3-2 16,0 2 3-16,-6 0 2 0,-3 8 3 16,-7 8 20-16,0 12 5 15,0 11 6-15,0 9 4 16,-9 7-35-16,-3 1 0 16,2 0-3-16,-1 4-2 15,4 10 11-15,2 6-9 16,1 4 1-16,2 6 2 15,-3 6-2-15,-1 12 2 16,2 6-4-16,-2 8 0 16,2 3 13-16,2-1-3 15,2-5 4-15,0-7-4 16,0-13-9-16,0-11 8 16,0-10-5-16,6-10 3 0,4-5 11 15,3-3-11-15,3 0 26 16,9-19-21-16,-2-7-9 15,4-6-3-15,2-4-1 16,-2-2-8-16,2-2 3 16,4 6-5-16,1 6 9 15,-1 10-5-15,-2 8-8 16,-4 8 13-16,-2 2-14 16,-9 0 4-16,-3 13 11 15,-11 9-13-15,-2 1 11 16,0 2-1-16,-6-4 6 15,-15-1 2-15,2-2-2 16,-4-2 5-16,1 0 1 16,-5-3-4-16,4-4-8 0,0-4 3 15,2-4-50 1,5-1-27-16,3 0-30 0,7-1-47 16,6-13-46-16,0-6-364 15</inkml:trace>
  <inkml:trace contextRef="#ctx0" brushRef="#br0" timeOffset="151005.31">18100 12206 785 0,'0'0'154'16,"0"0"-74"-16,0 0-75 0,0 0 4 15,0 0-6-15,0 0-1 16,170-44 3-16,-150 29-5 15,-7-1 0-15,-2-1 8 16,-7-1-7-16,-1-3 20 16,-3 3-14-16,0 2-6 15,3 0 5-15,-3 6-6 16,0 3 0-16,0 2-2 16,0 3 0-16,0 2-18 15,-17 0 9-15,-9 0 11 16,-6 2-6-16,3 14 7 15,5 2-1-15,0 0 11 16,4 5-9-16,1 0 35 0,6 7 9 16,7 2-3-16,4 3 13 15,2-3-28-15,2-4 0 16,23-6 2-16,8-9-23 16,5-8 12-16,4-5-10 15,3 0-9-15,-1-19 0 16,1-8-52-16,1-3-131 15,4-5-151-15</inkml:trace>
  <inkml:trace contextRef="#ctx0" brushRef="#br0" timeOffset="151305.97">18932 11933 20 0,'0'0'652'0,"0"0"-459"16,0 0-75-16,0 0-8 16,0 0-26-16,0 0-66 15,11-8 11-15,11 30-26 16,5 7-2-16,4 8-1 15,1 5 4-15,-1 0-6 16,0-6 2-16,-8-6-57 0,-8-7-48 16,-7-9-116-16,-8-10-72 15,0-4-169-15</inkml:trace>
  <inkml:trace contextRef="#ctx0" brushRef="#br0" timeOffset="151567.03">19262 11895 123 0,'0'0'149'15,"0"0"2"-15,0 0-7 16,0 0-35-16,0 0-2 16,0 0-8-16,2-35-81 0,-11 35 0 15,-20 15 22-15,-7 15 31 16,-6 16-6-16,-7 8-1 15,-9 7-26-15,-5-1-10 16,3-4 0-16,4-8-28 16,10-11 0-16,10-11-1 15,12-11-80-15,17-13-120 16,7-2-158-16</inkml:trace>
  <inkml:trace contextRef="#ctx0" brushRef="#br0" timeOffset="152720.41">19533 9876 361 0,'0'0'238'0,"0"0"-103"16,0 0-18-16,0 0-27 16,0 0-5-16,0 0-44 15,-9-69-25-15,32 53-16 16,4 4 0-16,0 2 11 15,0 2-6-15,-6 4-8 16,-5 4 3-16,-5 0 0 16,1 3-4-16,-1 18 4 15,-3 12 0-15,-1 7 5 16,-2 6-1-16,-5 10 15 16,0 12-11-16,0 9-3 0,-10 8 22 15,2 6-13-15,1-1-8 16,7-6-4-16,0-10 5 15,2-14-7-15,25-14 0 16,7-9 3-16,5-16 7 16,1-9-10-16,-1-12-15 15,-6 0 3-15,-6 0-19 16,-10-19 24-16,-3-6-19 16,-7 1 26-16,-3-3-3 15,-2-1 4-15,-2 1-1 16,0 7 5-16,0 4-2 15,0 6 11-15,0 7 4 16,0 0-9-16,0 3-1 0,0 0-8 16,0 0-3-16,-6 0 1 15,-1 0-6-15,-2 6 5 16,2 11 3-16,1 3 0 16,-1 9 18-16,1 14-12 15,-2 9 3-15,4 12 3 16,0 8-4-16,4 12-8 15,0 13 1-15,0 3 0 16,0 4 9-16,4 6-8 16,5-2-2-16,2 4 13 15,-4-7-13-15,-3-5 16 16,-4-1-8-16,0-2-6 16,0-4 1-16,-6-3-3 0,-7-5 0 15,-1-11-1-15,3-9 5 16,1-12-6-16,4-9 2 15,0-8 0-15,-1-5 1 16,-3-7-1-16,-2 0 0 16,-7-6 3-16,-2-2-1 15,-6-3 22-15,4-4-14 16,3-3-5-16,5-6-5 16,4 0-12-16,4-10-69 15,7-24-326-15</inkml:trace>
  <inkml:trace contextRef="#ctx0" brushRef="#br0" timeOffset="154014.93">20452 10618 134 0,'0'0'219'0,"0"0"-37"0,0 0-64 16,0 0-14-16,0 0-33 15,0 0-4-15,0 0 17 16,-53-31-29-16,42 31 14 16,3 0-23-16,6 0-18 15,2 0 9-15,0 0-20 16,0 0-2-16,25 0 4 16,20 0-11-16,10 0 15 15,5 0-23-15,-2-2 1 16,-6 0-4-16,-8-1-11 15,-3-2-11-15,-10-2 14 0,-7-1-8 16,-6-2 18 0,-6-1 1-16,-10-1 0 0,-2 2 0 15,0-2 6-15,0 2-6 16,0 0 13-16,-14-2-5 16,-4 3-7-16,2 0-1 15,1 3 3-15,8 1 5 16,3 5-8-16,4 0 0 15,0 0-2-15,2 0-3 16,27 0 1-16,9 3-3 16,4 9 14-16,0 5-15 15,-13 2 2-15,-10 5 3 0,-15 7-1 16,-4 2-4 0,-13 6 8-16,-18-1 6 0,-4-4 2 15,10-8 7-15,6-6-15 16,13-6-2-16,6-7-39 15,4-7-294-15,34-7-330 16</inkml:trace>
  <inkml:trace contextRef="#ctx0" brushRef="#br0" timeOffset="154381.22">21626 10144 447 0,'0'0'337'16,"0"0"-152"-16,0 0-37 16,0 0-57-16,0 0-22 15,0 0-59-15,0-29-2 16,0 34-8-16,0 19-4 15,0 14 4-15,0 16 12 16,0 9-4-16,-6 3 4 16,-3-1-7-16,3-7-5 15,1-11 0-15,2-4 5 16,3-13-6-16,0-9 1 16,0-8-4-16,0-5 3 15,0-6-42-15,0 0-13 0,0-2-52 16,0 0-19-16,0 0-30 15,0-18-400-15</inkml:trace>
  <inkml:trace contextRef="#ctx0" brushRef="#br0" timeOffset="154772.01">21516 10243 467 0,'0'0'226'0,"0"0"-95"0,0 0 0 16,0 0-21-16,0 0-46 16,0 0-33-16,53-89-31 15,-17 75 10-15,-3 5-10 16,-4 0 0-16,-4 5-6 16,-8 4-2-16,-1 0-53 15,-3 13-14-15,-6 16-40 16,-5 9-26-16,-2 3-36 15,-5 2-48-15,-21-2 145 16,-12-1 80-16,-4-4 50 16,-3-5 132-16,7 0-18 15,11-7-5-15,10-10-31 16,10-3-32-16,7-8-9 0,0-3-31 16,16 0 3-16,21 0-14 15,17 0-33-15,6-14-12 16,-2-2-1-16,-2 0-57 15,-7 0-104-15,-14 0-95 16,-6-4-150-16</inkml:trace>
  <inkml:trace contextRef="#ctx0" brushRef="#br0" timeOffset="155468.04">21968 10323 168 0,'0'0'275'0,"0"0"-83"16,0 0-70-16,0 0 16 15,0 0-36-15,0 0-14 16,7-97-2-16,-5 88-23 0,0 0-21 16,0 8 9-16,-2-1-31 15,0 2-11-15,0 0-9 16,2 0 0-16,-2 0-3 16,2 21-5-16,3 11 4 15,-5 9 0-15,0-1 4 16,0 0 0-16,0-4 4 15,0-7 3-15,0-4-7 16,0-9 0-16,0-6 2 16,0-6 0-16,2-4 2 15,12 0-4-15,11 0 24 16,10 0-11-16,7-9 0 0,-1-5-13 16,-8 2-13-1,-4-3-8-15,-7 1-37 0,-8-3-21 16,-6 2-45-16,-3-2-109 15,-5 8 18-15,0 1 17 16,0 4 129-16,2-1 69 16,5 2 149-16,2-7-3 15,2 2 21-15,-2-3-22 16,-2 6-19-16,-5 3-39 16,0 0-36-16,-2 2 1 15,0 0-52-15,0 0-8 16,0 7-5-16,-9 18 10 0,-2 5 3 15,0 4 0-15,9-2 1 16,2-3 11-16,0-6-8 16,0-5-3-16,17-8 13 15,3-6-11-15,1-4 5 16,0 0-3-16,0-7-3 16,-1-15-2-16,-3-4-5 15,-5-1-8-15,-8-4 5 16,-4-6-15-16,0-1 20 15,-4 0-10-15,-14 6 5 16,-7 8 6-16,-2 11-19 16,1 12 9-16,-3 1 12 15,7 1 0-15,4 17-6 16,9 5-9-16,9-1-97 16,0-5-34-16,13 2-69 0,21-9-121 15</inkml:trace>
  <inkml:trace contextRef="#ctx0" brushRef="#br0" timeOffset="155868.79">22645 10281 505 0,'0'0'220'16,"0"0"-103"-16,0 0-25 15,0 0 2-15,0 0-63 16,0 0-31-16,9-14-11 15,-9 28 11-15,0 10 25 16,0 4 24-16,-6 6-5 0,3 2-13 16,3 0-27-16,0-2 15 15,0-4-9-15,9-9-6 16,3-11 3-16,-1-9 3 16,-3-1 4-16,8 0-2 15,5-20-8-15,-4-6-3 16,3-4-1-16,-9-4-4 15,-4 0-4-15,-7 0 5 16,0 3-4-16,-11 7-6 16,-9 9 13-16,0 5 13 15,2 10-13-15,3 0 0 16,5 0 0-16,2 5 3 0,5 10-6 16,3-3-32-1,0 2-86-15,0-2-20 0,9-2-143 16,5-4-213-16</inkml:trace>
  <inkml:trace contextRef="#ctx0" brushRef="#br0" timeOffset="156212.4">23020 10258 155 0,'0'0'242'0,"0"0"-97"16,0 0 0-16,0 0 22 0,0 0-39 15,0 0-13-15,-5-36-27 16,5 36-26-16,0 0-21 16,0 0-35-16,0 0-4 15,0 17-2-15,3 5 0 16,-1 8 20-16,-2 4-18 15,0 4 12-15,0 2-8 16,0-4 3-16,0-4-11 16,0-6 2-16,-2-6-8 15,-1-3-1-15,1-8-72 16,0-2-80-16,2-7-100 16,0 0-90-16,0-13-123 0</inkml:trace>
  <inkml:trace contextRef="#ctx0" brushRef="#br0" timeOffset="156570.19">23009 10253 706 0,'0'0'233'15,"0"0"-97"-15,0 0-18 16,0 0-58-16,0 0-55 16,0 0 0-16,60-53-5 15,-45 53 0-15,-1 0-4 16,-5 0 2-16,-1 0 2 15,0 0 0-15,-6 7-14 0,-2 8 12 16,0 3-12-16,0 0 14 16,-18 1 0-16,-5-3 6 15,-1 0-6-15,0-4 3 16,3-5-1-16,11-2 18 16,7-5-9-16,3 0 14 15,0 0 27-15,0 0-27 16,3 2 1-16,14 2-22 15,8 6-1-15,6 6-5 16,0 8 2-16,0 5-1 16,-2 2-5-16,-6-4-30 15,-3-4-11-15,-7-9-78 16,1-8-160-16,1-6-261 16</inkml:trace>
  <inkml:trace contextRef="#ctx0" brushRef="#br0" timeOffset="156833.53">23335 10239 541 0,'0'0'349'0,"0"0"-197"16,0 0-18-16,0 0-77 16,0 0-29-16,0 0 14 15,71-50-28-15,-63 50 11 16,2 0-7-16,-4 0-7 15,-4 14 9-15,1 12-20 0,-3 8 0 16,0 2 0 0,0 2 8-16,0-1-16 0,0-2 1 15,0-9-47-15,0-6-35 16,0-11-163-16,0-9-219 16</inkml:trace>
  <inkml:trace contextRef="#ctx0" brushRef="#br0" timeOffset="157486.88">23599 10281 391 0,'0'0'385'16,"0"0"-195"-16,0 0-78 0,0 0-8 15,0 0-57-15,0 0-44 16,14-25 24-16,-14 23-26 15,2 2 5-15,-2 0 9 16,0 0-12-16,2 0-6 16,3 0-13-16,1 16 16 15,2 8-4-15,-4 5 4 16,-2 1 0-16,0 0-1 16,-2-4 4-16,0-5-4 15,0-7 1-15,0-7 0 16,0-3-8-16,0-4 8 15,0 0 0-15,0 0 7 16,-2 0-2-16,-2-11 5 16,-1-8-4-16,2-7-6 0,1-4 9 15,0 0-2-15,0 0 0 16,2 2 24-16,0 3-20 16,0 5 22-16,0 8-9 15,2 5-14-15,5 5 8 16,2 2-18-16,4 0 0 15,1 0-1-15,5 20 1 16,2 6-2-16,3 4 2 16,3 2 0-16,2 0 2 15,0-4-2-15,-5-8-2 16,-3-5 2-16,-8-10-6 16,-6-3 6-16,-5-2 0 15,-2 0 3-15,0-14-6 0,0-14 3 16,0-4-12-16,0-5-3 15,-6-2-23-15,-8 0 26 16,3-3 0-16,1 2 12 16,4 8-5-16,4 6 7 15,-1 12-2-15,3 6 0 16,0 8 2-16,0 0-8 16,0 0-23-16,0 12-151 15,0 8 35-15,0 1-117 16,7-8-350-16</inkml:trace>
  <inkml:trace contextRef="#ctx0" brushRef="#br0" timeOffset="158139.04">24384 9999 491 0,'0'0'219'16,"0"0"-112"-16,0 0-64 15,0 0-18-15,0 0-2 16,0 0 31-16,54-17 25 16,-54 17-42-16,0 0 23 15,0 0-4-15,0 0-54 16,0 0-2-16,0 0 1 16,0 0-1-16,-7 0 11 0,-1 6-8 15,-4 3-2-15,-1 0-1 16,-5 3 3-16,3 6-1 15,-6 3 4-15,3 8-2 16,-1 5 22-16,2 2-19 16,9 2 13-16,6-1-15 15,2-5-1-15,0-4 8 16,6-5-11-16,15-12 1 16,0-5 14-16,2-6-15 15,1 0 13-15,-3-3-12 16,-4-11 3-16,1-3-1 15,-7-1-4-15,-5 2 0 16,-3-3-6-16,-3 4-1 0,0 1 4 16,-5 4 1-16,-12 5-13 15,-5 5 14-15,-3 0-10 16,5 0 11-16,2 12-2 16,10 2 6-16,5-4-4 15,3 1 0-15,0-4-4 16,0 0 4-16,22-3-5 15,5-2 5-15,2-1 0 16,0 4-27-16,-2 3-6 16,-7 2-9-16,-5 4-11 15,-6 4 47-15,-9 6-8 16,0 3 14-16,0 6 6 0,0-1 48 16,0-2-8-1,0-4-20-15,0-6-19 0,0-6 16 16,0-4-23-16,0-3-13 15,0-5-118-15,0-2-274 16</inkml:trace>
  <inkml:trace contextRef="#ctx0" brushRef="#br0" timeOffset="159251.62">20282 12273 254 0,'0'0'149'0,"0"0"15"16,0 0-42-16,0 0 15 16,0 0-7-16,0 0-31 15,0 0-12-15,-62-13-25 16,62 13-25-16,25 0-18 16,17 0-12-16,18 0 6 15,12 6-13-15,5-2 9 16,2-4-18-16,-8 0-11 0,-11-4-56 15,-17-12 14 1,-15-6 8-16,-10 0 36 16,-11-2 16-16,-7 0 4 0,0 2 19 15,-7 3 6-15,-13 2 4 16,-4 4 14-16,-1 6-29 16,7 0 1-16,5 5-5 15,7 2-7-15,6 0-6 16,0 0 1-16,0 0-10 15,8 11 10-15,19 4 0 16,2 3 8-16,5 0-8 16,-8 0 4-16,-4 1-9 15,-10-2 5-15,-12 2 0 16,0-3-2-16,-14 4 9 16,-15 0-1-16,-9 0-6 0,1 0-1 15,5 0-3-15,10-3-96 16,18-10-102-16,4-7-332 15</inkml:trace>
  <inkml:trace contextRef="#ctx0" brushRef="#br0" timeOffset="160034.03">21571 11927 105 0,'0'0'165'0,"0"0"8"15,0 0-1-15,0 0-1 16,0 0-28-16,0 0-33 16,34-26-22-16,-32 23-7 15,-2 3-57-15,0 0-20 16,2 0-4-16,0 17-35 16,0 9 29-16,1 4 4 15,-3 2 2-15,0-4 16 16,0-5-12-16,0-8-3 15,0-6-1-15,0-5 2 0,0-4 15 16,0 0-12-16,0 0 13 16,0-2 23-16,2-17-35 15,2-5-1-15,0-2-5 16,2 0 2-16,-6 3-7 16,0 4 5-16,0 6 0 15,0 1-1-15,0 9-18 16,0 3 11-16,-16 0-25 15,-9 0 33-15,-4 18 11 16,-5 6-11-16,5 7 0 16,3 6 26-16,8 4-19 15,10 5 18-15,5 0-6 16,3-6-11-16,7-8 24 16,22-10-31-16,7-10 15 0,1-10 26 15,3-2-36-15,-1 0 11 16,-2-14-17-16,1-6-5 15,-3-3-13-15,1 0-49 16,-2 0-53-16,-6-2-187 16,1 1-398-16</inkml:trace>
  <inkml:trace contextRef="#ctx0" brushRef="#br0" timeOffset="160755.7">22052 12035 235 0,'0'0'316'0,"0"0"-225"16,0 0-55-16,0 0-10 16,0 0 10-16,0 0-27 15,-2 0 9-15,2 0 4 16,0 0-14-16,-4 0-6 16,-3 0-2-16,1 0-23 15,-1 0 19-15,0 0 3 16,2 0-3-16,3 0 1 15,-2 0-12-15,4 0 14 16,0 0-1-16,0 0 4 16,0 0 22-16,0 0 55 15,-2 0 6-15,0-4 3 16,-3 0-52-16,3 2 7 0,0 2 4 16,2 0-23-1,0 0 10-15,0 0-16 0,0 0-12 16,0 0 0-16,0 0-5 15,-3 0-2-15,-4 0 0 16,-1 0 1-16,-5 16 3 16,-3 7 10-16,-5 6 2 15,0 4 19-15,-2 1-30 16,3-3 6-16,5-6-10 16,1-6 2-16,7-10-4 15,5-6 2-15,0-3 0 16,2 0 17-16,0 0-17 15,0-9 19-15,0-17-19 16,7-9-1-16,13-4-2 0,5-6-3 16,0-1 6-16,2 0-8 15,2 2 15-15,-2 5-7 16,-4 8 0-16,-5 11 2 16,-5 8-9-16,-7 6 7 15,-3 6 0-15,-3 0 3 16,0 0-3-16,0 0 0 15,4 18 0-15,-2 13 4 16,3 15 15-16,-5 9-8 16,3 3-4-16,-3-1-1 15,0-9 2-15,4-10-8 16,2-8 0-16,1-13-10 16,-3-4 4-16,1-9-18 0,-5-4-9 15,0 0 4-15,0 0-19 16,0-4-30-16,0-12-133 15,0-4-191-15</inkml:trace>
  <inkml:trace contextRef="#ctx0" brushRef="#br0" timeOffset="161139.47">21914 12136 561 0,'0'0'281'16,"0"0"-108"-16,0 0-32 15,0 0-38-15,0 0-78 16,0 0 3-16,103-13-21 15,-50 9-3-15,1-3-8 0,0-1-37 16,-6-3-98-16,-3-4-26 16,-11-2-38-16,-7-1 0 15,-12-2 10-15,-4-2 193 16,-6 4 19-16,-1-1 147 16,2 5 5-16,-1 1 5 15,-1 1-59-15,-2 5-9 16,0 2-16-16,-2 1-38 15,0 4-5-15,0 0-35 16,4 0-9-16,-2 0-5 16,4 9 3-16,1 16-3 15,1 8 0-15,-2 10 5 16,-6 4-4-16,0-1-1 16,0-3 0-16,0-4-2 0,0-7-2 15,0-8-19-15,-6-7-33 16,-2-4-56-16,-5-7-46 15,-3-6-79-15,1 0-116 16</inkml:trace>
  <inkml:trace contextRef="#ctx0" brushRef="#br0" timeOffset="161434.15">22326 11941 525 0,'0'0'211'16,"0"0"-37"-16,0 0-23 0,0 0-46 15,0 0-50 1,0 0-38-16,66-69-10 0,-43 69-10 16,-2 0 3-16,-3 0 0 15,-5 17 17-15,-4 5-13 16,-4 0-1-16,-5 2 21 16,0 0-18-16,0 0 11 15,-7-2-16-15,-11-2 1 16,-2-3 12-16,3-6-12 15,1-1-2-15,7-6 0 16,7 0-8-16,2-4-26 16,0 0-14-16,13 0-78 15,11 0-128-15,10-6-156 0</inkml:trace>
  <inkml:trace contextRef="#ctx0" brushRef="#br0" timeOffset="161694.79">22704 11993 441 0,'0'0'243'0,"0"0"-89"16,0 0-24-16,0 0-28 16,0 0-2-16,0 0-23 15,18-49-38-15,-18 49-14 16,0 0-5-16,0 0-15 16,0 3-10-16,0 12 2 15,0 8 3-15,0 11-1 0,0 4 2 16,0 2-1-1,0 1 1-15,0-3-1 0,-3-5-12 16,-2-7-32-16,-1-3-41 16,2-9-37-16,-1-6-68 15,-1-6-19-15,-2-2-18 16,2 0 12-16</inkml:trace>
  <inkml:trace contextRef="#ctx0" brushRef="#br0" timeOffset="161971.12">22650 12031 116 0,'0'0'259'0,"0"0"-3"16,0 0-46-16,0 0-49 16,0 0-16-16,0 0-82 0,58-178-45 15,-33 178-15 1,-5 0 0-16,-1 0-6 0,0 4 2 16,-9 11 1-16,-3-2 3 15,-5 3 1-15,-2 1 3 16,0 6 22-16,0 1-28 15,0 0 18-15,-11 0-16 16,-4-3 0-16,-1-1 11 16,3-6-9-16,4-2-5 15,4-7 0-15,3-1-21 16,2-4-21-16,0 0-75 16,0 0-35-16,7-2-41 15,15-14-432-15</inkml:trace>
  <inkml:trace contextRef="#ctx0" brushRef="#br0" timeOffset="162232.97">23065 11930 518 0,'0'0'354'16,"0"0"-198"-16,0 0-34 16,0 0-6-16,0 0-59 15,0 0-20-15,0 0-22 16,4-32-11-16,-4 32 18 15,0 0-14-15,0 0-7 16,0 13-2-16,2 15 1 16,0 9 0-16,3 6 0 15,-3-3 6-15,0-2-8 16,-2-4 2-16,0-3-3 16,0-9-8-16,0-5-49 0,0-6-28 15,0-7-150-15,0-4-172 16</inkml:trace>
  <inkml:trace contextRef="#ctx0" brushRef="#br0" timeOffset="162832.99">23223 11918 733 0,'0'0'236'15,"0"0"-85"-15,0 0-62 16,0 0-10-16,0 0-42 15,0 0-30-15,13-31 12 0,-10 31-14 16,-3 0-5-16,2 0 0 16,0 11-8-16,3 14 7 15,-1 7 1-15,0 6 0 16,0 0 1-16,-4-1 2 16,0-8-3-16,0-7 0 15,0-8 0-15,0-6-2 16,0-6 2-16,0-2 0 15,0 0 0-15,0 0 6 16,0-5-6-16,0-18 3 16,-4-7 6-16,2-8-3 15,0-1-6-15,2-4 0 16,0 5 15-16,0 6-13 0,0 12 18 16,0 8-5-1,4 9-7-15,5 3 4 0,3 0-12 16,3 0 0-16,3 12-6 15,4 17 4-15,4 9 2 16,3 6 0-16,6 7 3 16,-2-5-7-16,-2-4 4 15,-9-13 0-15,-6-10-1 16,-8-9 8-16,-5-10-7 16,-1 0 6-16,0-3-6 15,3-23 8-15,0-10-8 16,-3-4 0-16,-2-8-5 0,0-3 12 15,0 0-9-15,-9-2 2 16,-1 7 0-16,4 9-8 16,0 11 8-16,3 14-24 15,3 8 8-15,0 4-52 16,0 0-111-16,0 16-194 16,0-3-22-16</inkml:trace>
  <inkml:trace contextRef="#ctx0" brushRef="#br0" timeOffset="163455.07">23985 11765 61 0,'0'0'392'0,"0"0"-222"15,0 0-47-15,0 0-31 16,0 0-38-16,0 0-21 15,60-53 1-15,-55 48 8 16,-5 1 21-16,0-1-34 16,0 3 14-16,0 0 11 15,0 2-52-15,-5 0 5 16,-15 0 6-16,-4 0-10 16,-1 16 13-16,1 4-16 15,1 6 11-15,2 5 7 16,2 3-13-16,3 2 12 15,8 2 1-15,8 2-14 16,0-2 16-16,0-3-19 0,16-6-1 16,5-5 11-16,2-10-7 15,-1-9-4-15,-4-5 7 16,-2 0-5-16,0-12 12 16,-3-10-14-16,0-2 0 15,-4-5 0-15,-2 3 5 16,-3 3-8-16,-2 4 3 15,-2 5 0-15,0 1-9 16,0 10 5-16,-6 3-11 16,-17 0 12-16,4 0-5 15,3 10 7-15,9 0 1 16,7 0 0-16,0-2-2 0,9 0 10 16,20-6-8-16,6-1 0 15,3 2 4-15,1 1-8 16,-4 10 3-16,-8 6 1 15,-10 8-8-15,-7 6 4 16,-6 2 4-16,-4 3 17 16,0-3-10-16,0-8-1 15,0-6-6-15,0-6-3 16,0-5-19-16,0-11-230 16,0 0-384-16</inkml:trace>
  <inkml:trace contextRef="#ctx0" brushRef="#br0" timeOffset="164744.97">24848 9687 447 0,'0'0'209'15,"0"0"-68"-15,0 0-3 16,0 0-83-16,0 0-36 16,0 0 12-16,127-100-30 15,-100 98 15-15,-5 2-10 16,-4 0 1-16,-7 8-12 16,-4 18 10-16,-5 11-3 15,-2 8 32-15,0 14-18 16,-2 9 7-16,-16 8 2 15,0 5-21-15,-2 0 14 0,6 0-14 16,6-4-3-16,6-2 7 16,2-11-5-16,0-12-3 15,12-12 4-15,13-16-1 16,2-10 9-16,0-10-10 16,-2-4 2-16,-4 0 15 15,-5-21-13-15,-5-2 1 16,-1-5-7-16,-6 0 2 15,0 3 1-15,-2 4 5 16,3 5 2-16,-5 6 14 16,2 4-24-16,-2 3 14 15,0 3-8-15,0 0 1 16,0 0-5-16,0 0-2 16,0 0 0-16,0 0-10 0,0 0 7 15,0 15 3-15,-7 11 0 16,-1 8 2-16,0 10-3 15,2 9 1-15,-1 7 0 16,1 6-2-16,0 6 5 16,-2 3-3-16,4 8 0 15,-1 5 2-15,3 5-3 16,2 4 1-16,0 4 0 16,0 8-5-16,0 5 11 15,0-2-10-15,5 1 4 16,-3-9 0-16,0-4 1 15,-2-4-1-15,0-8 0 0,0-9-3 16,-4-13 5 0,-14-12-4-16,-4-10-1 0,-1-9 3 15,-4-9-1-15,3-6 1 16,4-8 0-16,0-5 0 16,3-3 4-16,-2-4-6 15,3 0 2-15,-1 0-20 16,-3-21-68-16,2-8-326 15</inkml:trace>
  <inkml:trace contextRef="#ctx0" brushRef="#br0" timeOffset="168500.75">15140 4199 120 0,'-2'-7'198'16,"-2"4"-109"-16,1 1 36 16,3 2 1-16,0 0-29 15,0-2 3-15,0 2-35 16,0-3-3-16,0 3-11 15,0-2-6-15,0 2 21 16,0 0-38-16,0-5-2 0,0 1-7 16,0 0-13-1,3 0 3-15,-3 1 0 0,0 3-7 16,0 0 8-16,0 0-10 16,2 0-4-16,0 0 0 15,7 0-22-15,-1 17 24 16,4 3 0-16,1 1 2 15,-4-1-3-15,0-8 7 16,0 1-4-16,-5-6 0 16,-2-6 4-16,-2 1-4 15,0-2 0-15,2 0 3 16,-2 0 11-16,0 0-11 16,7 0 2-16,9-3 30 0,17-26-17 15,17-17-7-15,10-17-11 16,7-12 0-1,1-8 3-15,-5 4 0 0,-9 8-3 16,-12 13 4-16,-16 16 2 16,-7 11 16-16,-13 14-11 15,-4 4-4-15,-2 9 12 16,0 4-17-16,0-2-2 16,0 2 0-16,0 0-20 15,0 0-20-15,0 10-57 16,-15 14-69-16,-14 5-47 15,-4-7-339-15</inkml:trace>
  <inkml:trace contextRef="#ctx0" brushRef="#br0" timeOffset="169891.5">8111 4449 106 0,'0'0'112'15,"0"0"21"-15,0 0 24 0,0 0-39 16,0 0-34-16,0 0-26 15,0-12 29-15,0 7 11 16,0 0-37-16,-2-1-9 16,0 2-4-16,0-1-16 15,0 0 23-15,-3-2-40 16,3 7 2-16,2-2 1 16,0-1-14-16,0 3 4 15,0 0-8-15,0 0 1 16,0 0-7-16,0 0-12 15,0 0 18-15,4 10-3 16,3 1 3-16,-1-2 0 16,-1 0 0-16,0-4 2 0,-1-1 2 15,-2-1-1-15,1-3-3 16,-1 0 1-16,4 0 10 16,6-7-11-16,3-15 18 15,5-9-13-15,5-13-9 16,3-9 4-16,3-5-10 15,2 0-3-15,-8 3 0 16,-4 10 13-16,-5 6 0 16,-5 11 2-16,-3 6 38 15,-1 8-26-15,-2 4 3 16,-1 5 3-16,-1 3-18 16,-3 2 7-16,2-3-9 0,-2 3 0 15,0 0-10 1,0 0 7-16,0 0-32 0,0 0-74 15,0 10-110 1,0-3-149-16</inkml:trace>
  <inkml:trace contextRef="#ctx0" brushRef="#br0" timeOffset="176496.25">8216 4610 28 0,'0'0'15'15,"0"0"-8"-15,0 0 6 16,0 0 6-16,0 0 0 0,0 0 16 16,0 0-2-16,0 0-5 15,0 0 24-15,0 0-3 16,0 0-3-16,0 0-3 15,0 0-24-15,-2 0 5 16,2 0-17-16,0 0-5 16,0 0 17-16,0 0-16 15,0 0 18-15,0 0 8 16,0 0-1-16,0 0 29 16,0 0-11-16,0 0-6 0,0 0 10 15,-2 0-27 1,2 0-16-16,-5-6-6 0,5-2 4 15,-2 2 10-15,0 0-13 16,-1 0-1-16,1 2 29 16,2 0-25-16,0 0 26 15,0 0-15-15,0 2-1 16,0-1 16-16,0 1-20 16,0 2-5-16,0-3 19 15,0 1-25-15,0 0 17 16,0-3-12-16,0 1-1 15,0-1 12-15,0 0-16 16,0-3 0-16,0 3 6 16,0-2 4-16,0 0-9 15,0 1 2-15,2-1 0 0,1 1 12 16,-3 4-13 0,2 1 5-16,-2-1 19 0,0 2-24 15,0 0 12-15,0-3-6 16,0 3-6-16,0 0 12 15,2 0-14-15,-2 0 0 16,0 0-6-16,0 0 7 16,0 0-2-16,0 0-2 15,0 0-1-15,2 5 0 16,1 8 4-16,-1 3 0 16,-2 4 4-16,0 3 2 15,0 3-6-15,0 9 1 0,0 6 4 16,0 5 12-16,0 8-17 15,0 4 0-15,0 2 11 16,0-2-3-16,0-9-5 16,0-8 3-16,0-4-5 15,0-7 23-15,0 2-24 16,-2-4 0-16,-3-2 10 16,1-1-3-16,1-7-6 15,1-3-1-15,0-6 3 16,0-4 0-16,2-1-3 15,0-1 0-15,0-1 2 16,0-2 6-16,0 0-8 16,0 0 5-16,0 0-3 15,0 0 20-15,0 0-19 16,0 0-3-16,0 0 5 0,0 0 6 16,0-12-10-16,0-13-1 15,0-8 0-15,0-12-7 16,9-2-16-16,0-11 16 15,0 0 2-15,-3 5-17 16,-1-2 20-16,-1 10-4 16,-2 6 6-16,-2 7-3 15,0 9 3-15,0 6 0 16,0 8-1-16,0 4 4 16,0 3-3-16,0 0 0 15,0 0 5-15,0 1 3 16,0 1-2-16,0 0-5 0,0-3 6 15,0 3 2-15,0 0-9 16,0 0 0-16,0 0 2 16,0 0-13-16,0 0 11 15,0 12 0-15,0 20-5 16,0 11 8-16,0 13-3 16,-2 5 0-16,-7 8 4 15,3-1 9-15,1-5-11 16,-2-5-2-16,3-9 3 15,2-10 6-15,-3-11-8 16,5-10-1-16,0-11 3 16,0-2 5-16,0-3-3 15,0 0 0-15,0-2 17 0,0 0-22 16,0 0 26-16,0-2-13 16,0-21-10-1,0-10 4-15,0-11-6 0,0-9-1 16,0-11 0-16,0-6-7 15,0 0 4-15,0 6 3 16,0 6 0-16,0 11-4 16,0 9 6-16,0 9-2 15,0 6 0-15,0 7 2 16,0 4-3-16,0 6 1 16,0 0 0-16,0 6-5 15,0 0 8-15,0-2-3 16,0 2 0-16,0 0 2 0,0 0-5 15,0 0 3-15,0 0 0 16,0 0-12-16,0 0 4 16,0 22 8-16,0 19-5 15,0 12 6-15,0 10-6 16,0 4 5-16,0 0 0 16,0-7-3-16,0-10 5 15,0-9-2-15,0-14 0 16,0-8 7-16,0-7-11 15,0-7 4-15,0-2 0 16,0-3 2-16,0 0 7 16,0 0-9-16,0 0 6 0,0-7 0 15,0-15 1 1,0-10-7-16,0-8 0 0,0-6-7 16,0-6 9-16,0-3-3 15,0 4 1-15,0 0-4 16,-4 7-5-16,0 3 9 15,4 8 0-15,0 11-6 16,0 10 11-16,0 4-5 16,0 4 0-16,0 2 3 15,0 0-6-15,0 2 3 16,0 0 0-16,0 0-8 16,0 0 11-16,0 0-6 15,0 0 3-15,0 8-15 16,0 30 10-16,0 22 1 0,0 16 4 15,6 9 0 1,-2-7 3-16,1-10-3 0,-1-16 0 16,1-13 3-16,-3-12-1 15,-2-13-2-15,0-6 0 16,0-8 1-16,0 0 9 16,0 0-10-16,0 0 0 15,0 2-9-15,0 3-50 16,-4-5-244-16,-12 0-381 15</inkml:trace>
  <inkml:trace contextRef="#ctx0" brushRef="#br0" timeOffset="179014.81">15131 4317 5 0,'0'0'55'15,"0"0"-49"-15,0 0 10 16,0 0-12-16,0 0 2 16,0 0-6-16,0 0 3 0,0-1 5 15,0-2 11 1,0-1 18-16,0 2 17 0,0-2 41 16,0 2-14-16,0 0-7 15,0-1-12-15,-5-2 2 16,-1 1 6-16,1 1-29 15,1-2 5-15,0-1 7 16,2-3-9-16,-4 2 8 16,2-1-45-16,0 0 16 15,2 2 33-15,-1 2-41 16,3-1 27-16,-2 4-2 16,2-1-13-16,0 0 21 0,0-1-28 15,0 3 2 1,0-1 15-16,0 1-35 0,0-2 9 15,0 2-6 1,0 0-4-16,0 0 13 0,0 0-14 16,0 0 0-16,0 0-4 15,0 0 1-15,0 14-3 16,0 16 0-16,0 14 6 16,2 4 9-16,1 6-9 15,-1 4 0-15,-2 3 0 16,0-3 6-16,0-4-6 15,0-8 0-15,0-8 2 16,0-9 7-16,0-12-9 16,0-11 0-16,0-3 8 15,0-3 1-15,0 0-2 0,0 0 7 16,-2 0-6-16,-1-23 17 16,1-12-25-16,0-11 0 15,0-7-4 1,2-8-4-16,0-4 8 0,0-6-4 15,0-1 4-15,0 2-8 16,0 8 8-16,0 9 0 16,0 18-2-16,0 11 9 15,0 11-7-15,0 8 0 16,0 5 4-16,0 0-5 16,0 0 1-16,0 0 0 15,0 0-3-15,0 0-3 0,0 0 5 16,0 12-8-16,0 16 9 15,2 13-5-15,5 9 6 16,-1 5-1-16,2 5 0 16,-6 0 8-16,2 3-8 15,-4-2 0-15,0-4 1 16,0-6 3-16,0-8-4 16,0-8 0-16,0-12 0 15,-2-9 5-15,2-5-6 16,0-6 1-16,0-3 0 15,0 0 4-15,0 0 3 16,0 0-7-16,0 0 10 16,0 0-6-16,0 0 15 15,0-12-16-15,0-14 3 16,0-10-2-16,0-10-1 0,0-11-3 16,0-4 0-16,0-5 0 15,0 6-3-15,0 5 3 16,0 11 0-16,0 12-2 15,0 13 2-15,0 4 0 16,0 5 0-16,0 2 3 16,0 2-6-16,-2 2 3 15,2 1 0-15,-2 2 0 16,2-1 3-16,0 2-3 16,0 0 0-16,0 0-4 0,-4 0-1 15,4 0 5-15,0 22-5 16,0 24-6-16,0 16 13 15,0 10-2-15,0 4 0 16,0-1 1-16,0-9-2 16,0-6 1-16,0-8 0 15,0-6 3-15,0-5 2 16,0-7-5-16,0-7 0 16,0 1 5-16,0-1-5 15,0 3 0-15,0-4 0 16,0-6 1-16,0-6 3 15,0-7-4-15,0 0 0 16,0-5 4-16,0 0-7 0,0-2 3 16,0 0 0-1,0 0 3-15,0 0 3 0,0 0-6 16,0 0 0-16,0 0 5 16,0 0-10-16,0 0 5 15,0 0 0-15,0 0 2 16,0 0 6-16,0 0-8 15,0 0 0-15,0 0 8 16,0 0-12-16,0 0 4 16,0 0 0-16,0 0 0 15,0 0 6-15,0 0-6 16,0 0 0-16,0 0 2 16,0 0-9-16,0 0 7 15,0 0-4-15,0 0-2 0,0-11-28 16,4-2-28-16,-2-6-104 15,-2 0-173-15,0-3-383 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5:54:20.96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21651 6084 181 0,'-2'-24'7'0,"2"19"-7"16,29 5-65-16</inkml:trace>
  <inkml:trace contextRef="#ctx0" brushRef="#br1" timeOffset="-166147.52">1377 2796 93 0,'0'0'56'15,"0"0"-52"-15,0 0 59 16,0 0-29-16,0 0-1 16,0 0 2-16,16-7-14 15,-16 7 11-15,0 0-32 16,0 0 9-16,0 0 11 16,-14 0-12-16,1 0 0 15,-5 0 0-15,7 0 0 16,2 0-6-16,3 0 0 15,3 2-1-15,1-2 25 16,2 0-5-16,0 0 10 0,0 0 9 16,0 0-12-16,0 0 9 15,0 0-6-15,0 0-11 16,0 0 13-16,0 0-23 16,0 0 6-16,0 0-5 15,5 0-6-15,3 0 27 16,5 0-32-16,3 0 0 15,0 0 4-15,2 0 1 16,-3-2-10-16,1 0-2 16,4-1 7-16,-2 3 9 15,4 0-9-15,-5 0 0 16,4 0 8-16,1-3-3 16,1 1-5-16,1 0 4 0,5 0 0 15,4 2 15 1,4-2-16-16,0 0 3 0,1 2 3 15,-1 0-9-15,2 0 0 16,-1 0-3-16,-5 0 10 16,0 0-7-16,-4 0 0 15,-4 0 1-15,0 0 2 16,-6 0 0-16,4-2-3 16,-1 2 0-16,1-2 10 15,3 2-9-15,1-3-1 16,4 3 7-16,0-1 0 15,0 1-6-15,-2-2-1 0,0 2 0 16,-2-2 4 0,2 0-4-16,0-3 0 0,-2 3 0 15,2 1 6-15,-2-1-3 16,2 0-3-16,0 0 0 16,-2-1 10-16,4 1-11 15,-2 2 1-15,7 0 0 16,-1-3 5-16,1 3-4 15,-1-2-1-15,-2 0 0 16,1 0 7-16,0-1-7 16,4 2 0-16,-3-3 0 15,3 2 6-15,-3 0-6 16,0 2 0-16,-2 0 0 16,0 0 4-16,1 0-4 15,-3 0 0-15,0 0 1 0,-4 0-2 16,0 0 1-16,0 0 0 15,-1 0-3-15,0 0 11 16,3 0-8-16,-2 0 0 16,4-2 1-16,3 0 6 15,-1 0-4-15,0 2-3 16,4-2 0-16,-4-1 7 16,1 2-7-16,1-1 0 15,3 0 1-15,3 0-8 16,-2 2 14-16,3-2-7 15,-3 2 0-15,1 0 5 16,-3-3-8-16,-1 3 3 0,-1 0 0 16,0 0-1-16,-2-2 4 15,-2 1-3-15,3 1 0 16,-5-2 4-16,4 0-9 16,0 2 5-16,-2-2 0 15,5 2-1-15,-1-3 4 16,4 1-3-16,1 2 0 15,0 0 7-15,3-5-11 16,-1 3 4-16,-3 0 0 16,2-1-4-16,-5 2 4 15,1 1 0-15,-3 0-3 16,-1-3 12-16,3 2-11 16,-2-2 2-16,-1 0 0 0,5 3 1 15,2-2 3-15,0 2-4 16,0-2 0-16,-2 0 11 15,0-1-15-15,-2 1 4 16,-3 1 0-16,1 1 10 16,-1-2-5-16,-2 0-4 15,0 0 1-15,1-3 5 16,1 3 12-16,0-1-19 16,1 1 0-16,1-1 7 15,2 0-5-15,-2 1-2 16,5 0 0-16,0-1 9 15,3 2-8-15,-1-2-1 16,-2 2 0-16,0-2-1 16,0 2 7-16,0 1-6 0,1-3 0 15,-2 3 6-15,4-1-17 16,-1 1 11-16,0 0 0 16,1 0 1-16,-3 0 6 15,0-2-7-15,5 0 0 16,-3 0 4-16,5-1-7 15,-1 3 3-15,-3-2 0 16,-1 0-3-16,0 2 5 16,-3 0-2-16,-1 0 0 15,-1 0 4-15,-1 0-10 16,-2 0 6-16,-3 0 0 16,0-1-1-16,-1 1 2 15,-7-2-1-15,-2 0 0 0,-3 0 6 16,-3-1-6-1,-1-1 0-15,-3 4 0 0,-1-1 11 16,0-1-2-16,-3 2-9 16,-3-2 1-16,0-1 5 15,0 3 9-15,3-2-15 16,-2 2 5-16,-3 0 7 16,1 0-9-16,-3-1-3 15,0 1 0-15,0 0 6 16,0 0-19-16,0 0-8 15,0 0-76-15,0 0-59 16,0-4-253-16</inkml:trace>
  <inkml:trace contextRef="#ctx0" brushRef="#br1" timeOffset="-45471.5">15091 14837 3 0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2T04:13:39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1515 1534 28 0,'0'0'8'15,"0"0"-6"-15,0 0 11 16,0 0-9-16,0 0-2 16,0 0 1-16,0 0 16 15,0 0 55-15,0 0 22 16,3-2-15-16,-3 2-7 16,0 0-24-16,0-2 23 15,2 0-11-15,-2-3-21 16,0 2 0-16,2-8-35 15,-2 1-3-15,2-1 9 0,2-3-5 16,2 0-7-16,-4-2 8 16,0 2 9-16,0 0 30 15,-2 1-46-15,2 3 31 16,-2 5 18-16,0 0-50 16,0 3 26-16,0 2 1 15,0 0-26-15,0 0 19 16,0 0-20-16,0 0 0 15,0 0-1-15,0 0-15 16,0 14 3-16,0 12 6 16,0 13 7-16,0 9 7 15,0 4-3-15,0 6-1 16,0 2 1-16,0-2 1 16,0 0-5-16,-2-5 0 15,0-11 6-15,2-13-6 16,0-8 0-16,0-11 0 0,0-10-1 15,0 0-22-15,0 0 17 16,0-14-23-16,15-16-145 16,3-16-179-16</inkml:trace>
  <inkml:trace contextRef="#ctx0" brushRef="#br0" timeOffset="1019.05">1544 1518 132 0,'0'0'124'16,"0"0"72"-16,0 0-90 0,0 0-21 15,0 0-25-15,0 0-15 16,-14-120-19-16,35 99-23 16,1 3 3-16,7 3 10 15,3 1-11-15,1 7-5 16,-2 7 0-16,-2 0 3 15,-2 0-14-15,-8 19 11 16,-7 8-18-16,-7 7 8 16,-5 4-12-16,0 5 22 15,-13-6 9-15,-10-1-3 16,0-7 5-16,1-9-11 0,7-6 0 16,3-7 4-16,10-7 5 15,2 0-9-15,0 0 24 16,0 0-20-16,14-7-4 15,5-7-12-15,10 0 12 16,8 2 0-16,5 6 0 16,7 6 0-16,-3 0-9 15,2 0 19-15,-13 18-21 16,-12 8 7-16,-10 8-43 16,-11 6 40-16,-2 4-27 15,-2 7 34-15,-21-3 7 16,-4-6 3-16,-4-6-5 15,2-12-5-15,-4-6 0 16,4-14 8-16,2-4-3 0,3-4 6 16,2-26 12-16,3-2-14 15,6-1 29-15,7 1-3 16,4 9 8-16,2 2 0 16,0 5-37-16,0 8 18 15,0 0-24-15,0 4 12 16,0 2-21-16,0 2 9 15,0 0-8-15,0 0-3 16,4 0 1-16,0 0 10 16,3 9 0-16,1 2 6 15,4 5-11-15,-3-2 5 16,5-1 0-16,-3-3-4 16,2-5 7-16,7-5-5 15,5 0 2-15,1 0 0 0,8-18 28 16,-1-4-28-16,-4-4 1 15,0-3 1-15,-2-2-2 16,-5-1 0-16,0-2 0 16,-1 3 3-16,-6 6-8 15,-6 4 5-15,-4 5 0 16,-3 7-8-16,-2 5 8 16,0-1-1-16,0 5-9 15,0 0-18-15,0 0 19 16,0 0 1-16,0 0 5 15,0 0-14-15,-2 0 22 0,-8 5-5 16,1 3 0 0,1 1 4-16,-6 5-15 0,5 7 11 15,1 2 0-15,1 8-9 16,3 1 5-16,4 2 4 16,0 1 17-16,0-4-16 15,2-3 35-15,13-6-36 16,1-1 0-16,1-9-1 15,2-7 9-15,-2-2-8 16,8-3 13-16,-1-6-13 16,5-24 0-16,0-11-114 15,-2-8-147-15,-7-7-145 16</inkml:trace>
  <inkml:trace contextRef="#ctx0" brushRef="#br0" timeOffset="1301.87">2344 1289 225 0,'0'0'197'16,"0"0"-85"-16,0 0-9 16,0 0-103-16,0 0 0 15,0 0-9-15,-15 21-17 16,15 0 26-16,0-5 0 16,0-4-23-16,0-8 22 15,7-4 1-15,1 0 3 16,2 0 152-16,-1-16-129 15,-3-4 17-15,-2-4-31 16,-4 0-3-16,0 2 4 0,0 4-13 16,-6 5-27-16,-10 13 27 15,-1 0-20-15,-4 7-64 16,-4 29-35-16,4 10-48 16,0 2-22-16</inkml:trace>
  <inkml:trace contextRef="#ctx0" brushRef="#br0" timeOffset="1746.68">2376 1627 147 0,'0'0'114'0,"0"0"-36"16,0 0 0-16,0 0 20 16,0 0 25-16,0 0-79 15,2-39 8-15,-2 39-48 16,2 0-1-16,-2 0-6 16,2 18-20-16,1 6 23 15,1 8-4-15,1 6 9 16,-3 0 9-16,4 2-7 15,-1-5 0-15,-1-10 20 0,3-7-19 16,-4-7-5-16,1-11 18 16,0 0 4-16,5-16 128 15,5-22-69-15,5-15-81 16,-1-1 31-16,-1 2-32 16,-7 6 11-16,-3 2 18 15,-5 3-15-15,-2 10 13 16,0 9-29-16,0 10 0 15,0 12-20-15,0 0-102 16,0 18-222-16,0 10 43 16,0-2-100-16</inkml:trace>
  <inkml:trace contextRef="#ctx0" brushRef="#br0" timeOffset="3068.34">2842 1598 107 0,'0'0'84'15,"0"0"-84"-15,0 0-13 16,0 0 13-16,0 0 2 16,0 0-2-16,31 8 4 15,-29-6-4-15,1 0 3 16,-1-2-3-16,-2 0 44 15,2 0-24-15,-2 0 3 16,0 0 2-16,0 0-3 0,0 0 29 16,0 0-7-16,4 0 8 15,0 0 48-15,1-2-38 16,2-12-49-16,0-6-8 16,-3 1 0-16,0-2 35 15,-2 3-27-15,-2-1-12 16,0 3 55-16,0 5-51 15,0 4 11-15,0 4-16 16,-8 3-31-16,-6 0 31 16,-1 0-4-16,-6 14 12 15,2 8-16-15,-4 2 14 16,-1 2-6-16,6 0 0 16,0 3 4-16,4-3-6 0,8 3 2 15,-3 0 0-15,7 3-3 16,0-5 6-16,2 2-3 15,0-8 0 1,0-5 12-16,0-5-16 0,0-9 4 16,0-2 0-16,6 0 38 15,3-18 15-15,9-14-35 16,5-7-18-16,-2 1 13 16,2 4-10-16,-3 6-3 15,-7 10 0-15,-6 8-4 16,-2 5 10-16,-3 5-12 15,3 0 0-15,1 12-13 0,-4 11 2 16,2 5 10-16,-1 2 7 16,-1 0 0-1,5-3 10-15,-2-5-10 0,3-6 5 16,1-7 3-16,0-5 12 16,0-4-20-16,2 0 11 15,3-13 65-15,5-16-71 16,2-12 12-16,-1-4-16 15,-5-5 13-15,-3-2-5 16,-6 3-8-16,-4 7-1 16,-2 12 31-16,0 13-7 15,0 9 15-15,0 5-21 16,0 3-14-16,0 0-8 0,-4 23-10 16,-2 3 14-16,0 1-6 15,6 0 3-15,0-5 1 16,0-6-4-16,0-4-5 15,14-4-9-15,1-4 20 16,6-4-18-16,-1 0 17 16,0 0-48-16,-2 0 34 15,-1-10 7-15,1-4 8 16,1 2-10-16,-9-1 10 16,-1 6 0-16,-5 5-4 15,-4 2 5-15,3 0-4 16,0 0-8-16,-3 9-13 15,0 14 10-15,0 7 14 16,0 2 0-16,0 3-6 0,0-4 14 16,0-1-8-16,0-6 0 15,4-5 1-15,5-5 2 16,1-7-3-16,6-2 0 16,3-5 8-16,-2 0 2 15,8 0-5-15,-3-21-5 16,0-3 10-16,0-1-2 15,-1-9-8-15,-2 3 0 16,-5-3 4-16,-5 0 8 16,-5 3-12-16,-4-1 5 15,0 13-2-15,0 3 27 16,0 8-27-16,0 4 0 16,0 4-3-16,0 0-21 0,0 0 10 15,0 0-32-15,0 5 34 16,-4 10-2-16,-7 5 12 15,-3 2-1-15,5 6 14 16,1 4-12-16,3 2 27 16,5 5-16-16,0-4-10 15,0-5 15-15,7-6-18 16,4-6 0-16,-2-7 0 16,2-11-14-16,4 0-48 15,3-23-65-15,3-21-320 16</inkml:trace>
  <inkml:trace contextRef="#ctx0" brushRef="#br0" timeOffset="3350.06">3606 1344 403 0,'0'0'199'0,"0"0"-199"15,0 0 4-15,0 0-3 16,0 0-1-16,0 0 0 15,-26 49-5-15,30-47 12 16,7-2 28-16,-2 0 77 16,2-7-23-16,-4-13-14 15,-3-4-65-15,-4-3 26 16,0 1 10-16,0 2-38 0,-9 4 36 16,-8 11-44-16,-3 6-28 15,-5 3 26-15,2 8-104 16,6 22-39-16,13 0-96 15,4 0-97-15</inkml:trace>
  <inkml:trace contextRef="#ctx0" brushRef="#br0" timeOffset="4318.72">3876 1530 356 0,'0'0'159'0,"0"0"-159"16,0 0-1-16,0 0 1 0,0 0 20 16,0 0-20-16,67 0 0 15,-63 0 11-15,-4 0 15 16,0 0 34-16,0 0-38 16,0 0-15-16,0 0 35 15,0 0-40-15,2 0 9 16,-2 0 5-16,3 0 18 15,1 0 61-15,0-4-47 16,4-13-46-16,-4 2 50 16,-4-5-49-16,0 2 9 15,0-3-9-15,0 5 9 16,-4 0-12-16,-6 6 0 16,4 2 0-16,-3 4-13 0,-2 4 6 15,-1 0-5-15,-3 0 4 16,-5 8 16-16,0 12-13 15,-4 5 5-15,3-1 0 16,1 3-2-16,3 2 6 16,3-1-4-16,5-1 0 15,3-2 4-15,4-6 1 16,2-5-5-16,0-3 0 16,0-7-5-16,0-4 21 15,0 0-16-15,0 0 29 16,0-22-27-16,10-8 14 15,1-5-16-15,5-2 0 0,1 0-7 16,0 5 14-16,-7 10-7 16,2 11 0-16,-10 4 9 15,3 7-22-15,1 0 13 16,3 18-9-16,5 13-4 16,1 7 9-16,3 1 4 15,-3-5 0-15,3-5 6 16,-2-9 0-16,-1-6-6 15,-2-8 0-15,3-6 6 16,3 0 10-16,0-8-10 16,4-18-2-16,1-9 5 15,-1-6-2-15,1-7-7 0,-6-5 0 16,-5 2-4-16,-4-6 7 16,-6 2-3-1,-3 6 7-15,0 7-4 0,0 8 32 16,0 10-33-16,-3 8 8 15,1 7 6-15,2 6-5 16,-2 1-11-16,2 2 0 16,0 0 1-16,0 0-15 15,0 0 11-15,-5 0 3 16,1 0-10-16,-5 10 7 16,-2 10 1-16,-1 8 2 15,4 9 0-15,1 6-6 16,3 11 6-16,4 4 0 15,0 5-3-15,0 1 9 16,0-5-6-16,13-2 0 0,-2-8 9 16,3-12-5-16,-4-9-4 15,-1-10 0-15,-4-8-1 16,0-6-2-16,-3-4-28 16,4 0 9-16,1-16-45 15,-1-14-197-15,-3-9-298 16</inkml:trace>
  <inkml:trace contextRef="#ctx0" brushRef="#br0" timeOffset="4505.62">3989 1456 345 0,'0'0'332'16,"0"0"-107"-16,0 0-116 15,0 0-2-15,0 0-104 16,0 0 5-16,21-56-16 0,8 47 6 15,6 6-15-15,3 3-81 16,3 0-51-16,-4 0-86 16,-6 0-148-16</inkml:trace>
  <inkml:trace contextRef="#ctx0" brushRef="#br0" timeOffset="4971.24">4327 1521 207 0,'0'0'178'0,"0"0"-84"0,0 0-42 16,0 0 7 0,0 0-35-16,0 0 19 0,4 41 26 15,9-39-39-15,3-2 37 16,1 0-9-16,4 0-24 16,1-4 44-16,0-14-59 15,0-1 2-15,-1-5-8 16,-2 5 5-16,-3-3-15 15,-3-1-3-15,1 7 0 16,-7 0-2-16,-3 4 4 16,-2 2-2-16,-2 2 0 15,0 3-3-15,0-2-8 16,-6 5 2-16,-15 2 4 0,2 0-22 16,-6 0 28-16,-2 14-1 15,3 4 0-15,-1 5 5 16,8 1-14-16,0 0 9 15,9 2 0-15,6 2-12 16,2 2 21-16,0-2-9 16,15-1 23-16,12-8-21 15,4-7 52-15,10-2-43 16,1-10-5-16,0 0 31 16,5-6-25-16,-5-24-12 15,-6-7 0-15,-5-11-3 16,-11 3-17-16,-14 3-90 0,-6-3-190 15,0 5-320 1</inkml:trace>
  <inkml:trace contextRef="#ctx0" brushRef="#br0" timeOffset="5383.08">5864 1317 16 0,'0'0'14'0,"0"0"4"15,0 0-16-15,0 0 9 0,0 0-11 16,0 0 8-16,-33 0-21 16,12 0-12-16</inkml:trace>
  <inkml:trace contextRef="#ctx0" brushRef="#br0" timeOffset="6051.29">5775 1160 4 0,'6'-17'119'0,"2"3"-38"15,1 2 34-15,-5 0-2 16,-2 4-7-16,2 1-23 15,-4 5-9-15,2 1-39 16,-2 1 23-16,0 0-58 16,0 0-13-16,0 19 8 15,-10 11 4-15,-11 9 1 16,0 3 57-16,-6 5-44 16,-4 6 44-16,0 1-35 15,-3 1 11-15,1-1-11 16,4-6-11-16,2-4-10 15,7-10-1-15,7-13 8 16,7-10-3-16,4-11 2 0,2 0-7 16,0-11 36-16,0-24-36 15,0-14-21-15,10-6-4 16,7-6-33-16,3-1 37 16,3 2-16-16,1 4-18 15,3 4 51-15,-3 3-20 16,-1 7 24-16,-3 9 0 15,-5 2 6-15,-2 9-5 16,-3 4 5-16,-6 6-6 16,0 5 17-16,-1 3-4 15,-3 4 19-15,2 0-32 16,0 0-1-16,2 0-8 0,6 9 2 16,-1 18 7-16,1 9 15 15,2 10-12-15,-1 8 26 16,1 6-11-16,1 4-11 15,2 3 20-15,-1-2-24 16,-1-5-3-16,-2-9 0 16,0-9 6-16,-4-12-6 15,-5-12 0-15,3-6-27 16,-5-10-35-16,2-2-74 16,-2 0-49-16,0-28-314 15</inkml:trace>
  <inkml:trace contextRef="#ctx0" brushRef="#br0" timeOffset="6575.3">5657 1456 155 0,'0'0'217'0,"0"0"-23"16,0 0-60-16,0 0-70 16,0 0-31-16,0 0-27 15,74-26 19-15,-36 8-19 16,-3-3-1-16,-2 1 15 15,-1-2-16-15,-8 6-4 16,1-2 0-16,-5 4 10 16,0 6-13-16,-4 2 3 15,-1 6-2-15,-1 0-13 0,-6 2 7 16,-3 19 1-16,-1 4 7 16,-4 5-1-1,0 0 1-15,0 1 0 0,0-4 4 16,0-3 9-16,2-4-7 15,-2-3-6-15,0-10 0 16,0 0 14-16,0-5-19 16,0-2 9-16,0 0-4 15,0-9 43-15,0-16-42 16,16-11-1-16,7-7 0 16,1-3 9-16,0 2-5 15,-1 10-4-15,-10 10 0 16,-4 7 67-16,-4 12-45 15,-3 5 14-15,2 0-36 16,5 0-10-16,3 16 2 0,-2 8 8 16,1 6 0-16,-1 2-5 15,-2 0 11-15,-1 3-6 16,0-3 0-16,0-4-7 16,1-2 5-16,5-7-89 15,8-5-70-15,6-10-127 16,4-4-102-16</inkml:trace>
  <inkml:trace contextRef="#ctx0" brushRef="#br0" timeOffset="7825.72">6562 1421 63 0,'0'0'148'16,"0"0"6"-16,0 0-84 15,0 0-8-15,0 0 1 16,0 0-33-16,6-28 3 0,-6 26 16 15,0 2 3-15,0 0 35 16,0-2-52-16,0 1-33 16,-4 1-2-16,-7 0 3 15,-5 0-3-15,3 1 0 16,-3 13 3-16,3 2-6 16,3 3 3-16,-2-4 0 15,7-3-5-15,1-3 5 16,4-7 0-16,0-1 0 15,0-1 5-15,0 0 13 0,2 0 3 16,9-7-18-16,1-7 12 16,-1-3-8-16,-3-1-7 15,2 2 0-15,1 4 10 16,-5 4-7-16,2 4-3 16,-2 4 0-16,3 0-10 15,1 0 1-15,4 19 7 16,1 2 1-16,2 2 1 15,-5-5 1-15,5-6-1 16,-7-5 0-16,4-7 8 16,-1 0 2-16,3 0-8 15,4-16-2-15,0-11-40 16,0-6-13-16,0-3-73 0,-6-6 18 16,-6 0 88-16,-3-2 20 15,-5-3 54-15,0 4 16 16,0 2-26-16,-9 5 44 15,3 8-48-15,0 10-4 16,4 6 7-16,0 9-38 16,2 0 4-16,-2 3-9 15,0 0-8-15,-3 0-2 16,1 0 1-16,-5 13 9 16,0 5-5-16,-2 5 2 15,2 8 3-15,0 7 0 16,5 6 4-16,4 5-2 0,0 2 3 15,0-5-5 1,2-1 0-16,12-10 6 0,-1-4-6 16,-3-12 0-16,0-7 8 15,-6-7 4-15,5-5-5 16,-3 0 6-16,4-21-13 16,1-1-7-16,-5 2-15 15,2 2 17-15,-6 6 5 16,0 4-10-16,0 7 10 15,2 1-5-15,7 0 4 16,1 0-41-16,3 9 41 16,1 14 0-16,-3-2 1 15,1 4-6-15,-3-6 6 16,2 0 0-16,-1-9-2 0,3-5 10 16,-1-5-8-1,3 0 0-15,1-3 9 0,-3-17-22 16,3-7-11-16,-2-3-1 15,-3-4-3-15,-2 3 9 16,-1 0 19-16,-4 6 14 16,-1 6 0-16,-3 9 76 15,-2 5-67-15,2 5 1 16,-2 0-24-16,2 0-26 16,2 20 24-16,1 6 0 15,-5 8 2-15,0 7 3 16,0 13 3-16,0 9-5 15,-13 4 16-15,-2 2-7 0,-1 5-5 16,3 3-5-16,1-2 7 16,3-2 13-16,3-8-16 15,1-12-2-15,0-11 3 16,3-9 4-16,0-10-9 16,0-5 0-16,0-9 4 15,-1-4 5-15,1-5 0 16,2 0-4-16,-4 0 71 15,0 0-25-15,-6 0 36 16,-5-19-69-16,-3-9-11 16,-2-11 25-16,2-9-28 15,0-15-4-15,5-4 0 0,4-5 6 16,7 0-11-16,2 7 5 16,2 7-50-16,22 5 23 15,12 9-102-15,2 3-34 16,2-3-110-16</inkml:trace>
  <inkml:trace contextRef="#ctx0" brushRef="#br0" timeOffset="8647.34">7353 1305 242 0,'0'0'198'0,"0"0"4"16,0 0-100-16,0 0-54 15,0 0 21-15,0 0-31 16,21-56-22-16,-21 54 50 0,0 2-47 16,0 0-1-16,0 0-18 15,0 0-4-15,0 0-3 16,-7 10 7-16,-5 4 0 16,2 2-14-16,1 2 7 15,7-2 1-15,2 2 6 16,0-1-4-16,15 3-6 15,12-3 10-15,2 2 0 16,-7-4 6-16,-7-3-4 16,-10-2-4-16,-5-1 2 15,0-2-2-15,-2 2 2 16,-20 1 0-16,-7-5 8 0,-2 2 19 16,4-4-17-16,4-3-10 15,7 0 1 1,10 0 7-16,4-5 20 0,2-13-28 15,2-5 2-15,25 0-13 16,6-2 1-16,7 5 10 16,1 0-2-16,-2 4 8 15,-3 2-17-15,-1-2 11 16,-6 4 0-16,-6 1-10 16,-5-1 15-16,-7 5-5 15,-7 3 0-15,-1 2 7 16,-3 2-10-16,0 0 3 15,0 0-20-15,0 0 13 0,0 0-21 16,0 8 28-16,0 9 0 16,0 0 6-16,0 5-12 15,0 1 6-15,0 0 0 16,0-1-7-16,0-2 12 16,0-5-5-16,0-7 0 15,0-5 5-15,7-3-7 16,6 0 2-16,5 0 0 15,6-8 22-15,3-12-14 16,2-3-8-16,0-2 0 16,0 3 7-16,2 2-8 15,-2 2 1-15,4 4 0 16,1 4-11-16,-1 5 13 0,-2 5-2 16,-6 0 0-16,-7 14-14 15,-9 9 4-15,-9 3 2 16,0 3 8-16,-4-2 23 15,-19-3-16-15,-6-5-7 16,-2-7 2-16,-3-5 3 16,-3-5-10-16,-1-2-96 15,3 0-73-15,2-28-186 16</inkml:trace>
  <inkml:trace contextRef="#ctx0" brushRef="#br0" timeOffset="8898.27">7804 1060 366 0,'0'0'237'0,"0"0"-233"15,0 0 22-15,0 0-18 16,0 0 24-16,0 0-3 16,14 49 16-16,1-48 26 15,1-1-37-15,-5 0-17 16,-5 0 12-16,-6 0-25 15,0-13 56-15,0-3-14 16,-11 1-40-16,-16 8-6 16,-8 7-36-16,-12 0-87 15,-9 17-67-15,-11 4-288 16</inkml:trace>
  <inkml:trace contextRef="#ctx0" brushRef="#br0" timeOffset="11347.19">1397 2307 31 0,'0'0'22'0,"0"0"5"15,0 0-27-15,0 0 23 16,0 0 15-16,0 0 16 16,-35-5 21-16,28 5-5 15,2-2-15-15,3 2 10 16,-3-2-45-16,3 2 14 15,0-2 3-15,0 2-33 16,-2 0 15-16,1 0-19 16,3 0 0-16,0 0-10 15,0 0 2-15,0 0-2 0,0 0 2 16,0 0-8 0,0 0 7-16,0 0 13 0,7 0-4 15,9 0 59-15,3 0-46 16,6 0 8-16,2 0-5 15,4 0-11-15,5 0 19 16,-1 0-10-16,6-3-14 16,-1-2 13-16,0 1-4 15,-3-2-9-15,0 1 0 16,-4 3 3-16,3 1 18 16,1 1-20-16,4-2 3 15,3 0 21-15,0 0-14 16,1-3-8-16,2 3-2 15,-4 1 8-15,-4-1 0 16,-1 2-9-16,-4 0 0 0,-2 0-7 16,-7 0 14-16,2-5-7 15,0 3 0-15,2-1 8 16,0-2 11-16,2 1-19 16,1 3 0-16,-3-2-1 15,2 3 7-15,0 0-6 16,0 0 0-16,0 0 5 15,-2 0-4-15,2 0-1 16,-1-1 0-16,-1 1-4 16,4-4 22-16,0-2-15 0,1-1 6 15,2 2-1 1,-3-2 0-16,1 5-8 0,-5 1 0 16,2-1-3-16,-2 2 4 15,4 0-1-15,3-2 0 16,6 2 6-16,5-3-6 15,5 0 0-15,0 0 0 16,2-1-1-16,-2 3 5 16,-4-2-4-16,-5 3 0 15,-7 0 4-15,-3 0-5 16,-2 0 1-16,0 0 0 16,3 0-3-16,1 0 8 15,4 0-5-15,3 0 0 16,3 0 3-16,3-4 1 15,8 0-3-15,0 1-1 0,0-4 7 16,0 1 6-16,-12 3-13 16,-2 1 0-16,-4 2 4 15,-6 0 0-15,-1 0-4 16,-2 0 0-16,4 0-1 16,5 0 6-16,2 0-5 15,7 0 0-15,5-5 5 16,-4 0 1-16,1-2 2 15,-5 3-8-15,-3 0 13 16,-3 2-2-16,2 0-11 16,-5 1 0-16,2 1 5 15,-2 0-7-15,1 0 3 0,3 0-1 16,7-5 0 0,0-1 13-16,8 0-13 0,4 0 0 15,2-2 7-15,0 2 4 16,-2 0-10-16,-4 0-1 15,-6 4 0-15,-3 0 2 16,-3 2-2-16,2 0 0 16,-1 0 1-16,4 0-3 15,4 0 4-15,7 0-2 16,7 0 0-16,4 0 10 16,3 0-10-16,1-2 0 15,1-1 3-15,-1 0 7 16,0-1-6-16,-3-3-4 15,-5 2 0-15,-5-2 15 0,-9 2-4 16,-4-1-11-16,2 2 1 16,-3-2 22-16,6 0-18 15,2 1 1-15,4-2-3 16,4 3 14-16,0 1-11 16,-1 0-6-16,-3 3 4 15,-3 0-8-15,-2 0 7 16,1 0-3-16,2 0 0 15,6 0 10-15,5 0-11 16,4 0 1-16,3 0 0 16,-5 0-4-16,0 0 7 15,-2 3-3-15,-2-3 0 0,2 0 11 16,-3 0-9-16,1 0-2 16,-3 3 0-1,-4-3 6-15,0 2 5 0,-11-2-11 16,-7 2 6-16,-9-2 5 15,-8 0 7-15,-4 0-18 16,2 0 0-16,1 0 21 16,5 0-15-16,9 0 10 15,3 0-15-15,11 0 11 16,-4 0-4-16,-7-2-8 16,-16 0 0-16,-9 2-8 15,-11 0 8-15,-3 0 0 0,-23 4-87 16,-44 22-49-1,-38 8 56-15,-28-4-198 0</inkml:trace>
  <inkml:trace contextRef="#ctx0" brushRef="#br0" timeOffset="38150.53">1509 3838 142 0,'-2'0'49'16,"2"0"-30"-16,0 0 18 16,0 0 43-16,0 0-7 15,0 0 18-15,0 0-3 16,0 0 5-16,0 0-32 15,0 0 11-15,0 0 4 16,0 0-45-16,0-7-9 16,0-4-22-16,0-4 6 0,0-1 2 15,0 2-3 1,0 1-2-16,0-2 21 0,0 2-13 16,0 3 38-16,0-1-6 15,0 6-10-15,0 0 20 16,2 3-38-16,-2 0 0 15,0 1 0-15,0 1-5 16,0 0-18-16,0 0 8 16,0 0-26-16,0 0 24 15,0 8-13-15,0 10 15 16,-4 10 0-16,-8 8 9 16,1 4-9-16,-3 4 0 15,3 5 1-15,3-3-1 0,3 0 1 16,2-4-1-16,3-6 0 15,0-6 3-15,0-10-3 16,0-7 0 0,0-4 0-16,0-8 3 0,0 2-3 15,0-3-3-15,0 0 0 16,6 0-41-16,6-13 36 16,9-17-25-16,-2-10-39 15,6 1 41-15,-5-2-10 16,-2 4 21-16,-4 12 16 15,-8 7 0-15,1 6 4 16,-7 6 3-16,2 2 2 16,-2 4 31-16,0 0-34 15,0 0-1-15,0 0 2 16,0 0 8-16,0 0-22 0,0 0 7 16,0 0-16-16,2 10 9 15,3 8 22-15,2 2-9 16,1 2 5-16,1 5 3 15,3-1 8-15,1 1-2 16,3-1-10-16,-1-1 25 16,-1-6-28-16,-1-7 2 15,-2-5 9-15,-2-7-10 16,2 0 28-16,1 0-12 16,3-23-12-16,3-7 1 15,-7-3-9-15,-5-6-14 16,-4-1 1-16,-2-1-24 15,0 1 24-15,-10-4-5 16,-11 7 18-16,4 5-2 0,3 9 12 16,3 11 3-16,7 8 12 15,0 4-13-15,1 0 1 16,-2 0-13-16,1 19 0 16,-1 7-14-16,5 3 18 15,0 4-4-15,5-9 0 16,17-2-8-16,5-9 8 15,2-6 4-15,5-7 2 0,-1 0 27 16,-2-16-26 0,-2-16-14-16,-4-6 0 15,-8-7-26-15,-5 2 6 0,-8-6-15 16,-4 1 31-16,0 2-2 16,0 6 14-16,0 6-1 15,-6 6 6 1,-2 10-6-16,6 7 35 0,-2 6-14 15,4 4-3-15,0 1 3 16,0 0-21-16,-2 0-3 16,2 0-6-16,-5 5-5 15,1 16 9-15,0 11 5 16,-1 5 0-16,2 11 21 16,1 6-20-16,2 4 15 15,-4 5-11-15,-1-1 1 0,-1-4 13 16,-1-3-19-16,-2-6 1 15,0-8 5-15,1-10 0 16,3-8-6-16,1-12 0 16,4-4 4-16,0-7 8 15,0 0-10-15,0 0 3 16,0-3 16-16,11-19-12 16,9-6 8-16,2-2-17 15,-2-2 2-15,1 4-6 16,-6 4 4-16,1 2 0 15,-3 3-8-15,1 5 11 16,-1 1-6-16,-1 3-2 16,-2 4-2-16,-3 6-1 15,-3 0 4-15,0 0-7 16,-2 0 7-16,3 8-26 0,-2 7 30 16,-1 5 0-16,2 1 3 15,-2 5-7-15,3 0 4 16,-1 2 0-16,0-4-2 15,3-1 9-15,2-7-7 16,4-5 0-16,1-7 4 16,4-4 5-16,2 0 9 15,3-1-12-15,0-22 12 16,0-3-16-16,-5-2-4 16,-1-2-17-16,-3 0 19 15,-1-4 2-15,1-2-2 16,-3 2 0-16,0 2 2 0,-2 7 10 15,-2 7-12 1,-3 6 19-16,-2 7-16 0,-2 3 12 16,0 2-15-16,0 0-14 15,0 0 12-15,2 0-26 16,-2 4 22-16,0 14 4 16,3 6 4-16,-1 0-8 15,0 5 6-15,0 6 0 16,1 0-5-16,-3 4 8 15,4-6-3-15,1-1 0 16,3-5 9-16,1-6-3 16,1-7 0-16,-4-9-6 15,-2-5 0-15,7 0 16 16,1-8 0-16,5-19 0 0,6-10-14 16,1-7 9-16,1-4-11 15,2-2 0-15,-5-3 0 16,-4-1-3-16,-5 4-2 15,-6-1 5-15,-2 5 0 16,-5 3 1-16,0 5-1 16,0 6 0-16,0 9-1 15,0 2 4-15,-3 5-3 16,-1 7 0-16,-1 4 0 16,5 0 1-16,0 3 0 15,0 2-1-15,-2 0 0 0,2 0-10 16,0 0 10-16,0 0-7 15,0 0 2-15,0 0-10 16,0 7 7-16,0 12 8 16,0 10-2-16,0 6 2 15,0 5 0-15,0 5 0 16,0 3 3-16,0 5-7 16,0-3 4-16,0 1 0 15,0-4-1-15,0-3 1 16,0-7 0-16,0-2 0 15,0-3 2-15,0-6-1 16,0-4-1-16,0-6 0 16,0-8-2-16,0-6-27 15,0-2-89-15,0 0 3 16,0-14-137-16</inkml:trace>
  <inkml:trace contextRef="#ctx0" brushRef="#br0" timeOffset="38346.21">2463 3851 637 0,'0'0'334'16,"0"0"-213"-16,0 0-6 15,0 0-64-15,0 0-35 16,0 0 24-16,220-130-40 16,-154 118 0-16,-14 4 0 15,-16 6-12-15,-16 2-11 16,-18 0-71-16,-2 0-53 15,-22 0-134-15,-31 0-93 0</inkml:trace>
  <inkml:trace contextRef="#ctx0" brushRef="#br0" timeOffset="38498.22">2257 3567 254 0,'0'0'631'0,"0"0"-513"16,0 0-62-16,0 0-5 15,0 0-51-15,0 0-51 16,27-47-41-16,2 56-188 16,0 11-176-16</inkml:trace>
  <inkml:trace contextRef="#ctx0" brushRef="#br0" timeOffset="39032.75">2757 3851 531 0,'0'0'230'0,"0"0"-170"16,0 0-38-16,0 0 25 16,0 0-46-16,0 0 28 15,94 0-13-15,-77 0-11 0,-3 0 38 16,-1 0-23-1,3-1 17-15,-3-7-20 0,-1-3-8 16,-2 2-5-16,-3-6-4 16,2-3-33-16,-4-1 29 15,-5-4-11-15,0 6 15 16,0 3 0-16,0 4 6 16,0 5 6-16,-2 3-12 15,-4 1 2-15,0 1-21 16,-3 0 20-16,-2 0-1 15,-5 15 0-15,-1 3-2 16,-1 3-5-16,0 2 7 0,3 2 0 16,1 3 19-1,3 0-12-15,4 2 21 16,7-2 3-16,0 2-19 0,0-4 27 16,7-3-21-16,9-2-9 15,5-7 37-15,6-8-44 16,7-6 25-16,3 0 3 15,4-20-29-15,1-14 23 16,-4-5-24-16,-6-6-37 16,-6 3 6-16,-12 8-69 15,-8 7 29-15,-6 14-102 16,-4 7-148-16,-21 6-198 16</inkml:trace>
  <inkml:trace contextRef="#ctx0" brushRef="#br0" timeOffset="39829.15">4074 3403 289 0,'0'0'258'16,"0"0"-56"-16,0 0-74 15,0 0-7-15,0 0-10 16,0 0-26-16,0-34-9 0,0 32-22 16,0 2-20-1,0 0 28-15,0 0-44 0,0 0-3 16,0 0-7-16,0 0 0 16,0 0-11-16,0 0 3 15,0 7-4-15,0 17-8 16,2 8 12-16,6 6 0 15,-6 5-2-15,-2 1 8 16,0 6-6-16,0-2 0 16,0-3 3-16,-8-5-5 15,0-8 2-15,-1-9 0 16,3-4-3-16,0-11-35 16,4-3 9-16,2-2-20 0,0-3-38 15,0 0-42 1,0 0-82-16,0-21-189 0</inkml:trace>
  <inkml:trace contextRef="#ctx0" brushRef="#br0" timeOffset="41370.21">4045 3557 501 0,'0'0'197'16,"0"0"-21"-16,0 0-39 15,0 0-16-15,0 0-49 16,0 0-29-16,-13-140-35 15,36 110-1-15,6 2-7 16,2 3 0-16,0 4 15 16,0 4-26-16,-7 9 11 0,-1 7 0 15,-5 1-2-15,-5 5-19 16,-7 24 4 0,-6 9-11-16,0 3 28 0,-19 10-11 15,-10-2 19-15,-5 2-8 16,5-10 0-16,5-8 4 15,8-15-6-15,9-11 2 16,7-7 0-16,0 0 20 16,0-11-20-16,21-10-7 15,5 0-16-15,1 5 0 16,2 8 23-16,-1 8-7 16,1 0-12-16,0 8 13 15,0 12-22-15,-8 8 14 0,-5 5 6 16,-12 1-20-16,-4 1 22 15,0 1 0-15,-18-3 6 16,-9-8-14 0,-2 0 17-16,-4-9-3 0,6-7 0 15,0-2 11-15,5-7-6 16,2 0 23-16,4-2-6 16,3-18 36-16,4-2-43 15,9-4 18-15,0-1 14 16,0 8-36-16,0 2 25 15,5 10-25-15,-1 0-8 16,-2 6-3-16,0 1 0 16,-2 0-10-16,0 0 6 0,3 0-6 15,3 8 7-15,1 9 3 16,4 4 0-16,-2 1 0 16,3 0 2-16,-2-3-2 15,4 1 0-15,1-3 9 16,2-2-9-16,-2-8 0 15,1-5-31-15,1-2 28 16,3 0-16-16,3-18 16 16,3-14-4-16,3-8-33 15,-4-3 34-15,-3 3 1 16,-9 5 10-16,-3 5-2 16,-6 9 7-16,-2 7-8 15,-2 8 3-15,0 6-1 16,0 0-8-16,0 0-25 15,0 14 26-15,-6 9-13 0,-6-1 19 16,3 3-3-16,3 1 0 16,1 1 7-16,3 0-9 15,2 1 2-15,0 1 0 16,13-3 10-16,8-2-3 16,3-11-10-16,2-1 3 15,5-12 0-15,-2 0 26 16,-2-12-20-16,-4-9-4 15,-12-9-4-15,-4-4 0 16,-7-5 0-16,0 0-8 16,-10-1 9-16,-7 1-3 15,-3 11 4-15,2 4 0 16,5 13 12-16,0 4-3 0,-1 7-7 16,1 0-2-16,-1 4 0 15,1 16 2-15,1 0-2 16,6-2 0-16,4-4 3 15,2-2 3-15,0-6-6 16,0 1 0-16,0-6 5 16,11-1-5-16,9 0 1 15,4-1 9-15,8-17 26 16,1-3-30-16,-2 1-6 16,0 2 0-16,-6 6 5 15,-2 10-10-15,-4 2 5 0,-1 0-8 16,-3 14-4-16,-5 10-9 15,-4 8 13-15,-6 0 0 16,0 2 8-16,0 1 1 16,-6-6-1-16,-6-2 0 15,-1-7-4-15,5-8 8 16,3-4-4-16,0-7 0 16,5-1 2-16,0 0 13 15,0 0-8-15,0-17 16 16,12-16-23-16,9-3-12 15,2 1 12-15,2-6-6 16,-1 4-13-16,-4 2 11 16,0 1 4-16,-2 10 4 15,-5 4-10-15,-1 6 11 0,-5 8-1 16,-5 4 0-16,-2 2 6 16,0 0-20-16,0 0 13 15,0 0-26-15,0 0 24 16,0 0-19-16,-7 0 22 15,0 10 0-15,-2 5 5 16,1 0 1-16,-4 5-6 16,5 4 0-16,3 1 9 15,4 2 1-15,0 4-6 16,6-4 8-16,17 0-10 16,4-9 37-16,2-9-38 15,2-9 0-15,2 0 31 0,1-7-29 16,-3-21 2-16,-4-6-5 15,-11-5-74-15,-7 1-18 16,-7-1-172-16,-2 1-311 16</inkml:trace>
  <inkml:trace contextRef="#ctx0" brushRef="#br0" timeOffset="43573.34">5943 3475 253 0,'0'0'202'0,"0"0"-26"0,0 0-21 16,0 0-7-16,0 0-50 15,0 0 28-15,0-54-59 16,0 54-22-16,0 0-20 16,0 0-24-16,0 0-2 15,0 11-13-15,0 22 12 16,0 9-11-16,-7 6 15 15,0 2-2-15,0-2 0 16,1-3 6-16,1-9-6 16,1-8 0-16,2-8 4 15,2-9 1-15,0-4-1 16,0-7-4-16,0 0 28 16,0-8-27-16,4-25 17 15,16-9-18-15,0-4 0 16,-2 2-6-16,0 4 7 15,-2 6-1-15,-3 6 0 16,-3 12-3-16,-2 7-3 0,-2 9 3 16,1 0-16-16,-1 7 8 15,0 20 4-15,-2 12 7 16,-2 1-8-16,-2 2 5 16,0-1 2-16,0-7 1 15,0-8 0-15,0-11-3 16,0-6 5-16,0-7-2 15,0-2 5-15,0 0 4 16,0 0 11-16,7-20-19 16,5-11 12-16,2-7-26 0,-1-2 9 15,6-1-6 1,-4 0 9-16,3 4-13 0,-3 10 8 16,5 8 4-16,-3 2 2 15,-2 8 4-15,-4 2 1 16,-4 5-5-16,-1 2 0 15,1 0-12-15,-1 3 10 16,2 22-14-16,-2 8 16 16,-4 6-15-16,0 0 18 15,-2-2-3-15,0-3 0 16,0-8 6-16,5-3-8 16,-1-5 2-16,4-6 0 15,-2-2 8-15,1-8-2 0,3-2-6 16,6 0 10-16,7-2-2 15,3-15 8-15,-1-5-16 16,-1-3-10-16,-1 0 2 16,-4 0-29-16,-3 2 12 15,-3 0 8-15,-3 0-6 16,-4 3 21-16,3 2 2 16,-3 4 0-16,2-1 15 15,-6 6-12-15,0-1 4 16,-2 0-2-16,0 0 5 15,0 3-3-15,0 0-7 16,0-1 0-16,0-1 28 0,0 2-22 16,0 0-6-1,-4 2 3-15,0 2 8 0,0 2-6 16,2 1-5-16,-2 0-3 16,0 0-13-16,-1 0 6 15,-1 0 8-15,-2 16 2 16,0 6 0-16,-1 7-5 15,-2 6 5-15,4 5 0 16,5 1-7-16,2-2 7 16,0-3 0-16,0-2-2 15,14-8 0-15,1-6-2 16,7-10 4-16,5-10 0 16,7 0 43-16,-1-18-39 0,0-18 12 15,-2-8-16 1,-2-10 11-16,-4 0-12 15,-5-2 1-15,-4 2 0 0,-6 2-12 16,4 4 24-16,-5 3-12 16,3 9 0-16,-6 5 2 15,1 4-15-15,-5 7 8 16,-2 9 5-16,0 4-7 16,0 5 7-16,0 2-2 15,0 0-5-15,0 0-8 16,0 0 9-16,-9 0 6 15,-3 4 0-15,2 8-10 16,-1 6 15-16,-1 3-5 16,3 8 0-16,1 7 2 0,3 6 3 15,2 6-5-15,3 3 0 16,0-1-15-16,6-3 22 16,9-12-9-16,3-7 2 15,-1-12 0-15,-3-6 8 16,1-7-8-16,-1-3-19 15,6 0 19-15,2-23 3 16,3-13-3-16,2-8-3 16,-3-9 3-16,-6 4-10 15,-4-6 10-15,-8 4 0 16,-6-2 0-16,0 3 10 16,0 6-7-16,0 12-1 15,0 10 6-15,0 12 13 0,0 7-11 16,0 3-5-16,0 0-5 15,0 0-12-15,0 19-11 16,0 11 23-16,-2 10 0 16,-5 6 2-16,0 5-2 15,3 4 0-15,-3 6 5 16,3-3 6-16,-3 0-10 16,0-12-1-16,5-14 2 15,0-16 4-15,2-11-6 16,0-5 0-16,0 0 19 15,0 0-12-15,0-5 11 16,0-21 8-16,2-10-19 16,12-4-14-16,3-2-14 0,-1 1-18 15,4 8 34-15,-2 7-7 16,-2 9 11-16,-3 12 2 16,-7 5 0-16,2 0 7 15,-2 5-8-15,3 24 0 16,2 9-8-16,0 10 18 15,0-1 12-15,0-1-4 16,3-7-16-16,-1-11 16 16,-1-8-18-16,-2-10 0 15,-3-3 0-15,0-7 4 16,6 0-10-16,2 0 6 16,8-23-18-16,2-7-14 15,-5-10-96-15,-5-4-124 16,-13-4-246-16</inkml:trace>
  <inkml:trace contextRef="#ctx0" brushRef="#br0" timeOffset="43772.21">6814 3287 462 0,'0'0'348'15,"0"0"-143"-15,0 0-44 16,0 0-58-16,0 0-43 15,0 0-60-15,80-49 8 0,-28 31-24 16,1 3-5 0,2 1-51-16,3 5-79 0,-4 3-148 15,-2 1-296-15</inkml:trace>
  <inkml:trace contextRef="#ctx0" brushRef="#br0" timeOffset="44973.03">7501 3360 371 0,'0'0'262'15,"0"0"-203"-15,0 0-40 16,0 0-1-16,0 0 14 16,0 0-8-16,0 0 18 15,0 0-7-15,-5 0-21 0,-1 9 12 16,-6-1 20-16,3 4-16 15,1 4 21-15,-2 2-40 16,6 4 13-16,2 6 1 16,2-1-22-16,0 2 20 15,0-5-11-15,0-4-4 16,0-1 14-16,2-10-13 16,7-3-9-16,-2-4 10 15,-1-2-5-15,7 0 23 16,3-5 12-16,3-19-29 15,-2-10 2-15,-5-5-13 16,-8-3-15-16,-4-5 4 16,0 1-11-16,0 8 22 15,-2 10 0-15,-8 10 2 0,4 12 4 16,-1 4-5-16,3 2 1 16,-6 0-4-16,2 4 2 15,1 8 0-15,3 1 0 16,4-1 1-16,0 1-9 15,0 5 8-15,13 2-4 16,14 0 1-16,8 1 6 16,6-7 14-16,-3-6-14 15,1-6 5-15,-1-2-16 16,1 0 1-16,-2-5-16 16,-1-10 3-16,-7-2-20 0,-7 1 37 15,-4 4 3 1,-11 3 0-16,-3 2 40 0,-1 6-22 15,-3 1-1-15,2 0-17 16,-2 0-18-16,4 0 16 16,0 16-12-16,1 4 9 15,2 3-1-15,0 2 12 16,-3-2-4-16,0-6 2 16,-2-5 9-16,-2-4-12 15,0-5-1-15,0-3 0 16,0 0 12-16,0 0-6 15,0 0-2-15,0-7 38 0,0-17-38 16,0-8-2 0,-2 0-2-16,-9 4-11 0,2 1 3 15,-4 9-15-15,4 7 23 16,5 4-3-16,-3 7-5 16,-2 0-2-16,-4 0 2 15,-7 8 8-15,-5 13-10 16,0 6 13-16,4 8-3 15,2 3 0-15,6 2 7 16,6-2 6-16,5-6-13 16,2-6 0-16,0-8-11 15,12-8 12-15,5-6-1 16,3-4 31-16,7-4-24 16,4-24 28-16,-2-10-35 15,0-10 3-15,-5-6-11 0,1-5-5 16,-1 0-6-16,-1 0 10 15,0 5 0-15,-8 6 0 16,-5 10 9-16,0 10 0 16,-8 10 4-16,-2 7-4 15,0 8-1-15,0 3-6 16,0 0-2-16,0 0-8 16,0 0 14-16,0 0 3 15,0 0-14-15,-14 14 17 16,-3 8-3-16,-6 0 0 15,5 6 1-15,5 2-7 16,7 2 6-16,6 8 0 16,0 6-13-16,2 6 24 15,18 3-11-15,4-1 10 0,-1-6-5 16,4-9 7-16,-5-10-12 16,-3-12 0-16,0-8 25 15,-1-9-19-15,1-4 20 16,4-33-26-16,-5-14-23 15,-5-11-151-15,-2-4-242 16</inkml:trace>
  <inkml:trace contextRef="#ctx0" brushRef="#br0" timeOffset="45778.18">9058 3152 203 0,'0'0'278'15,"0"0"-113"-15,0 0-107 0,0 0 3 16,0 0 15-16,0 0-22 15,101-71-9-15,-79 45-27 16,-2-1 1-16,-4-4-8 16,0 1-9-16,-10-2 9 15,-1 4-11-15,-5 2 5 16,0 4 34-16,0 5-12 16,0 6 16-16,0 3-11 15,-3 6-23-15,1 2 24 16,2 0-33-16,0 0-1 15,0 0-3-15,0 0-22 16,-4 0 19-16,-3 21 0 16,1 18 7-16,-1 15-2 15,2 15 11-15,5 8-6 0,-2 16 33 16,0 11-36-16,-1 9 24 16,-1 3-17-16,-2-5-2 15,1-16 6-15,1-20-10 16,1-17-1-16,3-18 0 15,-2-17 7-15,0-11-7 16,2-9 0-16,0-3-8 16,0 0 1-16,0-18-12 15,0-13-112-15,0-10-205 16,0-8-304-16</inkml:trace>
  <inkml:trace contextRef="#ctx0" brushRef="#br0" timeOffset="46654.81">9172 3374 607 0,'0'0'211'16,"0"0"-84"-16,0 0-64 15,0 0-53-15,0 0 6 16,0 0-16-16,177-136 0 16,-133 118 5-16,-6 3-7 15,-11 1 5-15,-10 1-3 16,-5 6 13-16,-10 0-2 15,-2 5 53-15,0 2-10 0,0 0-37 16,0 0-17 0,0 0-19-16,0 6 19 0,-11 14-8 15,-2 2 18-15,-1 2-10 16,1 0 0-16,2 2 1 16,1 3 1-16,4-5 1 15,4-2-3-15,2-7 0 16,0-2 8-16,0-8-8 15,2-5 5-15,14 0-1 16,6-23 35-16,-2-15-39 16,-2-9-6-16,-11 0-16 15,-7 1-8-15,0-1 30 16,0 3 0-16,-5 4 3 16,-6 5 4-16,4 12 2 15,3 10-6-15,0 8 19 0,1 5-22 16,-2 0-9-1,-4 0-8-15,-1 18 17 0,-2 5-8 16,3 7 9-16,7 2-1 16,2-1 0-16,0 1 0 15,11 0 0-15,11-2 9 16,3-2-8-16,6-10 0 16,-2-10 11-16,3-8-12 15,1 0 20-15,-2-16-13 16,-2-10 4-16,-2-7-11 15,-7-4 2-15,-2 1 6 16,-2-4-6-16,-1 1-2 0,1 4 16 16,-1 5-11-1,-1 7 34-15,-10 13-16 0,-2 8-20 16,-2 2-3-16,-6 0-25 16,-21 20 25-16,-6 13-4 15,2-2 5-15,14 1-9 16,11-3-17-16,6-9-24 15,0-4 30-15,13-4-19 16,7-2 36-16,5-2-4 16,0 1-40-16,-6-6 40 15,2 3-15-15,-9-3 21 16,0 8-9-16,-5 3 9 16,-3 7 0-16,6 0-3 15,-2-1 6-15,-1 0 22 16,6-6 0-16,-2-4-8 0,2-6 44 15,6-4-28-15,0 0 19 16,4-14-34-16,1-12-8 16,1-2-20-16,-2 0 2 15,0 0-86-15,4-4-63 16,2-5-417-16</inkml:trace>
  <inkml:trace contextRef="#ctx0" brushRef="#br0" timeOffset="49030.53">11016 3237 22 0,'0'0'171'0,"0"0"18"15,0 0-50-15,0 0-16 16,0 0-42-16,0 0 1 15,-47 97-13-15,47-94-25 16,0-3 63-16,0 0 5 16,0-14-21-16,0-17-19 15,0-7-63-15,18-8-15 0,9-3 6 16,4-4-21-16,7 2 7 16,-1 5 8-16,2 12-26 15,-10 12 32-15,-7 13-23 16,-6 9 13-16,-5 0 7 15,-3 0 5-15,-3 23-17 16,-5 7 3-16,0 8 12 16,0 3-18-16,-16-1 28 15,-6-4-10-15,0-4 0 16,2-11 6-16,-1-9 8 16,8-3-13-16,3-9 5 0,-2 0 25 15,5 0-20-15,-1-2 34 16,3-17-7-16,0-4-26 15,5 0 30-15,0 2-42 16,0 3 4-16,0 4 7 16,0 4 2-16,2 4-8 15,1 4 2-15,0 2-5 16,-1 0 5-16,-2 0-7 16,0 0-6-16,2 0 2 15,2 0-7-15,5 13 11 16,3 8 0-16,1 3 2 15,0 1-1-15,1-4 2 0,1 1-3 16,-4-6 0-16,-2-6-17 16,4-4 7-16,3-6-21 15,7 0 11-15,6 0 12 16,0-14-10-16,2-8-24 16,-2-4-7-16,-5 1-12 15,-2 0 45-15,-6-1 5 16,-5-1 11-16,-5 6 0 15,1 0 9-15,-7 5-9 16,3 5 18-16,-3-2-13 16,0 6 6-16,0-1 5 15,0 1-12-15,0 2 21 16,-3 0-18-16,-4 5-6 16,1 0-1-16,-3 0-3 15,2 0-1-15,0 0 3 0,1 18 1 16,2 9-12-16,4 3 13 15,0 0-1-15,0-1 0 16,0-5-2-16,13-5-3 16,3-4-4-16,-3-6 9 15,7-9 6-15,7 0-3 16,6-18 14-16,9-19-17 16,1-4-46-16,-5-10 30 15,-5 0-3-15,-8-3-22 16,-8-3 36-16,-5 1 8 15,-4-2-3-15,-1 5 6 16,-3 9 4-16,-1 17 12 16,-3 11 10-16,0 10 1 15,0 6-14-15,0 0-19 0,0 0-16 16,0 0 15-16,0 2-14 16,0 11 15-16,-5 7 0 15,-1 5 1-15,-3 7 4 16,-2 8 1-16,-1 4-6 15,0 2 13-15,-2 6-7 16,3-2 6-16,2-3-12 16,2-8 0-16,7-5 13 15,0-8-13-15,2-7 0 16,14-3-1-16,7-7 8 16,-2-6 0-16,2-3 1 15,8 0-1-15,0-10-7 0,2-15-13 16,4-4-32-1,-6-5-6-15,-5 0-11 0,-4 1 26 16,-3 5-2-16,-6 5 38 16,-2 2-6-16,-6 7 9 15,-3 3-3-15,0 4 12 16,-2 2-12-16,0 5 25 16,0 0-25-16,0 0 5 15,0 0-12-15,0 0-11 16,0 0 17-16,0 20-6 15,-9 3 14-15,0 8-2 0,2 4 3 16,5-1-4 0,2 1 23-16,0-7-25 15,0-9 7-15,15-2-9 0,3-11 2 16,-4-6 17-16,-3 0-7 16,0 0-6-16,1-14-6 15,3-14 0-15,5-4-54 16,-3 0 35-16,0-1 4 15,-4 5 15-15,3 5 10 16,-3 2 8-16,-2 10 34 16,-4 5-30-16,-3 3 21 15,-2 3-16-15,-2 0-27 16,0 0 8-16,0 0-8 16,0 0-6-16,2 9-3 15,3 0 18-15,-1 3-8 0,3-1-1 16,-2-2 6-16,-1-2-7 15,-2-6 1-15,-2-1 0 16,0 0 7-16,0 0-7 16,0 0 0-16,2-8 0 15,3-12-55-15,-3-1 29 16,0-2-6-16,-2 3 32 16,0 2 0-16,0 7 8 15,0 2 19-15,0 6 0 16,0 3-23-16,-2 0-4 15,-5 0-7-15,-1 0-6 16,-4 19-2-16,1 1 19 0,3 2-4 16,1 6 0-1,5 2 2-15,2 2-7 0,0 3 5 16,19-6 0-16,10-3 3 16,3-5 9-16,1-7-2 15,2-8-10-15,0-6 13 16,0 0 6-16,-1-16-16 15,-3-14-2-15,-2-6-1 16,-4-2 1-16,-4-3-9 16,-5-2 4-16,-3-4 4 15,-3 1-6-15,-4 0 9 16,-4 5-3-16,-2 10 43 16,0 9-38-16,0 12 29 0,0 5-7 15,0 5-25 1,0 0 12-16,0 0-14 0,0 0 0 15,0 0-8 1,0 0 7-16,0 0-5 0,0 7-6 16,0 15 12-16,-16 12-12 15,-1 8 12-15,-1 2 0 16,7 3-5-16,2 0 9 16,6-1-4-16,3-3 0 15,0-8 5-15,0-7-1 16,3-5-4-16,6-7 0 15,0-7-10-15,1-4 19 16,11-5-9-16,6 0 16 16,10-12 1-16,6-15-17 15,-1-2-10-15,-2-3-65 0,-11-3-64 16,-11 1-285-16</inkml:trace>
  <inkml:trace contextRef="#ctx0" brushRef="#br0" timeOffset="49207.38">12505 2781 275 0,'0'0'486'16,"0"0"-199"-16,0 0-131 15,0 0-70-15,0 0-78 16,0 0 8-16,121-60-16 16,-80 45 5-16,-7 1-5 15,-5 4-3-15,-11 5-106 0,-9 1-109 16,-5 4-176-16</inkml:trace>
  <inkml:trace contextRef="#ctx0" brushRef="#br0" timeOffset="50493.17">12744 2883 123 0,'0'0'0'15,"0"0"41"-15,0 0 70 16,0 0 17-16,0 0 58 16,0 0-13-16,0 6-7 15,0-6-24-15,0 0-66 0,0 0-14 16,0 0-39-16,0 0-17 16,0 0-6-16,0 0-4 15,0 9-10-15,0 5 13 16,0 5 0-16,0 8 1 15,0 3 0-15,0 0 6 16,0-2-4-16,6-7 0 16,-1-7-2-16,1-7 0 15,-4-5 3-15,3-2-3 16,4 0 9-16,6-14-6 16,6-14-3-16,3-6-44 15,-1-3 2-15,-2 1 33 16,2 0-2-16,-3 0 11 0,0 4 2 15,0 8-1-15,-9 10 66 16,-4 6-28-16,-2 8 2 16,-5 0-41-16,0 0 0 15,0 5-14-15,0 20 6 16,0 3 8-16,0 0 27 16,0 0-27-16,0-2 13 15,0-1 3-15,0-1-9 16,0-5 0-16,0-2-7 15,4-5 5-15,0-6-3 16,-1-5 2-16,1-1-4 16,-2 0 0-16,8 0 15 0,3-12-10 15,9-14-5-15,3-4 11 16,-1-2-24-16,0 0 13 16,-6 2 0-16,-5 4-1 15,-1 9 4-15,-5 6-3 16,-5 5 3-16,-2 6-1 15,0 0 6-15,0 0-8 16,2 0-8-16,2 4 7 16,1 12-13-16,4 6 14 15,0 2 0-15,4-3 0 16,5 2-2-16,5-2 2 16,0-3 0-16,6-6-2 15,0-6-3-15,3-2 4 0,-1-4-8 16,-2 0-44-16,2-12 14 15,-4-11-48-15,0 0 41 16,-3-5 41-16,-3-2-6 16,-4-1 11-16,-7 1 9 15,-2 4 14-15,-8 4 37 16,0 10-51-16,0 3 38 16,0 6-47-16,-12 3 3 15,-7 0-6-15,-3 0 3 16,-3 14 0-16,3 8-15 15,0 3 15-15,6 2 0 16,5-1-2-16,9-2-8 16,2-2 9-16,0-8-3 15,0-4-10-15,10-8-1 0,4-2 23 16,4-5-8-16,2-22 0 16,0 0 7-16,-2-4-7 15,-2 5 10-15,-5 5 4 16,-3 1 33-16,0 11-34 15,-4 6 12-15,0 3-16 16,-2 0-8-16,3 0-2 16,1 7-24-16,-1 18 25 15,0 12-7-15,-5 7 13 16,0 12-6-16,0 8 0 16,0 6 5-16,0 7-8 15,0-1 3-15,0 0 0 16,0-5-2-16,0-5 8 15,0-14-6-15,0-12 6 16,0-16-2-16,0-10 20 0,0-8-20 16,0-4 0-16,0-2 48 15,0 0-29-15,-8-2 26 16,-2-26-10-16,-1-16-35 16,-1-11 19-16,6-8-23 15,6-8 0-15,0-1 7 16,0 0-7-16,12 4-9 15,0 2-18-15,-3 6-38 16,-3 2 3-16,2 3-180 16,-6-1-205-16</inkml:trace>
  <inkml:trace contextRef="#ctx0" brushRef="#br0" timeOffset="50755.01">13618 2409 318 0,'0'0'255'15,"0"0"-172"-15,0 0 5 16,0 0-22-16,0 0-12 16,0 0 7-16,-63 150-27 15,68-140 35-15,10-8 24 16,3-2-9-16,2 0 7 16,-4-16-67-16,-6-9-20 15,-2-1-8-15,-8 4-1 0,0 4-4 16,0 6 6-16,-8 4-39 15,-9 8-10-15,-3 0-90 16,-5 6-67-16,-6 20-44 16,2 6-163-16</inkml:trace>
  <inkml:trace contextRef="#ctx0" brushRef="#br0" timeOffset="51971.24">14460 2663 317 0,'0'0'312'0,"0"0"-155"16,0 0-27-16,0 0-91 15,0 0-4-15,0 0-29 0,211-89 4 16,-165 63-10-16,-7-2 0 16,-7-2 3-16,-10-2 21 15,-9 2-23-15,-5-2 16 16,-4-1 41-16,-2 6-36 15,-2 1 3-15,0 5-2 16,0 5-19-16,0 4 29 16,0 3-29-16,0 4 11 15,0 2-8-15,0 3 4 16,0 0-11-16,-2 0 0 16,-2 0 0-16,-4 0-4 0,2 0 4 15,-5 10 0-15,-3 16-4 16,-1 18 0-16,-6 16 4 15,-1 18 6-15,2 12-6 16,-2 9 35-16,-1 9-34 16,2 4 9-16,-6 6-7 15,2 3 7-15,0-5-10 16,5-8 0-16,7-12 2 16,7-27 0-16,6-19-2 15,0-26-14-15,0-17-49 16,2-7-87-16,15-31 100 15,3-18-106-15,3-14-265 0</inkml:trace>
  <inkml:trace contextRef="#ctx0" brushRef="#br0" timeOffset="53339.78">14549 2847 484 0,'0'0'226'15,"0"0"-33"-15,0 0-58 16,0 0-62-16,0 0-51 16,0 0-22-16,91-76 17 15,-39 55-16-15,-3 2-1 16,-2-6 0-16,-8 1 3 16,-4-3-2-16,-4-4-1 15,-5 4 0-15,1-4-27 0,-5 6 24 16,-1 2-21-1,-8 3-4-15,-2 4 15 0,-9 4-4 16,1 2 16-16,-3 5-3 16,0 0 8-16,0 3 1 15,-5 2-5-15,-4 0 0 16,0 0-7-16,-2 0 14 16,2 0-7-16,-2 0 0 15,2 4 12-15,-3 11-3 16,2 6-6-16,1 9 4 15,-1 7 53-15,10 5-45 16,0 2 26-16,0-5-8 16,14-8-31-16,11-7 15 15,-3-9-16-15,0-6-1 0,5-9 12 16,4 0-7-16,9-16-5 16,7-18-47-16,2-8-115 15,0-4-6-15,-7 3-134 16,-8 7-63-16,-8 10 230 15,-5 8 135-15,-5 4 108 16,-5 6 82-16,-7 4 21 16,0 4-110-16,1 0-25 15,0 0-69-15,-1 0 26 16,3 12-19-16,-5 5 30 16,2 0-3-16,-4-1-25 15,0-2 20-15,2 1-21 0,-2-5-3 16,0-2 7-16,0-2-10 15,2-3-9 1,-2-3 0-16,0 0 6 0,0 2 5 16,0-2-7-16,0 0 2 15,0 0 35-15,0 0-26 16,3 0 34-16,2-9-41 16,-3-3 4-16,0-3-8 15,-2 0-4-15,0 2 0 16,0 1-1-16,0 4 11 15,0 4-10-15,-2 2 0 16,-8 2 9-16,0 0-18 16,-9 0 9-16,2 6-3 0,-8 14-14 15,3 7 17 1,2 1-4-16,4-2 4 0,8-4 0 16,3-2-12-16,5-7 9 15,0-4-16-15,0-2 7 16,0-7-31-16,0 0 29 15,7 0 14-15,10-13 27 16,6-11-27-16,-1-2-61 16,-1 1-2-16,-4 6 54 15,-3 2 6-15,-1 9 3 16,-2 4 2-16,-2 2 6 16,4 2 45-16,1 0-43 15,3 0 0-15,4 14 27 0,1 3-36 16,2-2 20-16,-1-2-17 15,-5-5 0-15,-1-4 14 16,-1-4-16-16,1 0 3 16,2-8 22-16,-1-14-15 15,1-6-21-15,2-4 18 16,-2-7-9-16,-1 1 0 16,-2-4-6-16,-3 1 6 15,-2 0 26-15,1 3-23 16,-3 8 19-16,-3 7 1 15,-4 7-16-15,-2 7 41 16,0 2-34-16,0 7-6 16,0 0-8-16,0 0 0 15,0 0-5-15,0 0-8 0,0 0 13 16,-4 13-5-16,-9 5 5 16,1 4 0-16,1 8-9 15,1 5 15-15,0 6-6 16,3 1 0-16,1 2 3 15,4-2-6-15,2 0 3 16,0-6 0-16,0-3 22 16,13-9-12-16,5-6-2 15,2-9-7-15,2-4 3 16,5-5 21-16,2 0-15 16,2-8-1-16,0-15-9 15,-4-2-27-15,-4-6-15 16,-6-1-122-16,-10-1-154 0,-7-1-249 15</inkml:trace>
  <inkml:trace contextRef="#ctx0" brushRef="#br0" timeOffset="53536.68">15662 2444 14 0,'0'0'758'16,"0"0"-588"-16,0 0-61 15,0 0-22-15,0 0-41 16,0 0-35-16,149-62-8 16,-101 34-6-16,-5 0-16 0,-7 2-54 15,-7 4-7 1,-11 5-127-16,-5 8-156 0</inkml:trace>
  <inkml:trace contextRef="#ctx0" brushRef="#br0" timeOffset="55030.5">15828 2571 212 0,'0'0'166'0,"0"0"-82"16,0 0-48-16,0 0 41 15,0 0-19-15,0 0-2 0,6 7 75 16,4-7-33-16,1 0-7 15,7 0-7-15,1-7-51 16,2-8-11-16,4-2-22 16,0-6 7-16,-1 1-1 15,-2-5-6-15,0 2 0 16,-3 1-1-16,-4 2 14 16,-3 6-13-16,-8 6 6 15,-2 6 2-15,-2 4-2 16,0 0-6-16,0 0-22 15,0 10 19-15,0 10-3 16,-2 5 2-16,-5 0 4 0,0 3 0 16,3 0 9-1,4 4-6-15,0-2-3 0,0-6 1 16,0-3 9-16,2-9-10 16,12-6 0-16,1-6 3 15,7 0 29-15,3-3-31 16,0-15 11-16,-4-3-12 15,-2-4 0-15,-2-5-4 16,1 2-18-16,-2-2 5 16,-3 6 8-16,0 4 9 15,-1 4 0-15,-4 8 25 16,-5 4-11-16,-3 2 17 16,0 2-31-16,0 0-22 0,0 14 17 15,0 9-3 1,0 0 8-16,0 0 0 0,8 0 14 15,6-2-13 1,1-2-1-16,1-4 5 0,-3-5 6 16,-3-6-11-16,-4-4 0 15,5 0 13-15,3 0-7 16,3-18 9-16,2-9-15 16,1-7-13-16,-7-2 12 15,0-1-50-15,-6 0 23 16,-5 4 26-16,-2 10 2 15,0 7 19-15,0 6 17 0,3 4-11 16,-1 3 24 0,0 3-43-16,-2 0-1 0,0 0-5 15,2 0-39-15,0 7 34 16,0 7-7-16,1 0-12 16,1 2 23-16,6-4-47 15,-2 0 18-15,5 0 18 16,3-3-40-16,-1 2 50 15,-1-2-17-15,-1 0 19 16,-5 1-12-16,-2-3 12 16,-4 4 0-16,0 1 0 15,3 0-3-15,-1 2-2 16,0-2 5-16,1 0 0 16,0-2 34-16,1 0-31 15,3-1 17-15,2-5 28 0,3-1-35 16,4-3 30-16,1 0-23 15,4 0-19-15,4-2 17 16,0-12-11-16,2-1-7 16,-2-5 0-16,-4-1 9 15,-2-1-1-15,-8 0-8 16,1 3 0-16,-8-2-5 16,-2 3 9-16,-4 2-4 15,0 2 0-15,0 0-4 16,0 4-3-16,0-1 7 15,-8 4 0-15,-3 1-7 16,-1-1 4-16,-1 6 3 0,-1 1 0 16,1 0-3-16,3 0-10 15,-4 12 13-15,5 9-4 16,3 10-8-16,0 1 10 16,6 0 2-16,0-4 0 15,0-1 7-15,8-8-7 16,9-3 0-16,-1-4 0 15,6-8 8-15,7-4 1 16,5 0 2-16,6-14-11 16,-3-8 12-16,1-5-9 15,-5-7-3-15,-1-1-4 16,0-5-8-16,-4-4 3 16,-1 3 9-16,-5 6 1 15,-8 7 4-15,-7 11 37 0,-7 12-40 16,0 0-2-16,0 5 0 15,0 0-5-15,0 0 1 16,-10 2-26-16,-3 10-1 16,4 1 23-16,2-3-27 15,7-1 31-15,0 4-14 16,0 4 15-16,20 6 3 16,9 7 7-16,0 0-3 15,-2 3 5-15,-4-7-9 16,-8 1 0-16,-6-8 14 15,-9-2-10-15,0-5 27 16,0-4-26-16,-9-1 2 16,-18-7 8-16,-4 0-7 0,-9 0-8 15,-5-9-1-15,3-13-184 16,11-8-295-16</inkml:trace>
  <inkml:trace contextRef="#ctx0" brushRef="#br0" timeOffset="55171.95">17608 2264 1059 0,'0'0'187'0,"0"0"-187"16,0 0-115-16,0 0-33 16,0 0-368-16</inkml:trace>
  <inkml:trace contextRef="#ctx0" brushRef="#br0" timeOffset="82984.17">1974 6106 30 0,'0'-5'167'0,"3"1"-49"16,-3 1 17-16,2-4-80 15,0 2 35-15,2-3-34 0,2 1-6 16,-4 0-5-16,0-1-2 16,0-1 16-16,0 2 7 15,-2 0-55-15,2 2 24 16,-2-2-11-16,2 1-17 16,-2 2 35-16,0 3-25 15,0-1-6-15,0 2 31 16,0 0-41-16,3 0 14 15,-3 0-12-15,0 0 5 16,0 0-4-16,0 0-4 16,0 0-17-16,0 2 16 15,0 21-31-15,0 10 32 16,-11 6 0-16,-7 12 12 0,0 7-8 16,-4 0 0-16,-3 4-4 15,-2-1 12-15,0-5-2 16,1-4-2-16,6-6-7 15,2-8 10-15,9-14-6 16,5-10-4-16,4-10-1 16,0-4 17-16,0 0-9 15,0-12 0-15,0-16-8 16,11-11-73-16,2-7 53 16,1-1-43-16,1-3-18 15,3 0 11-15,0 1 3 16,2 1 52-16,-2 2 14 0,1 2 1 15,2 3 1 1,-1 3 10-16,-3 4-9 0,-1 9 61 16,-3 4-40-1,-5 6 37-15,-2 4-21 0,-1 5-4 16,-3 2 18-16,-2 4-36 16,2 0-1-16,-2 0-2 15,2 0-3-15,-2 0-11 16,2 0 0-16,2 0-10 15,6 14-3-15,5 15 11 16,3 5 2-16,0 5-2 16,-2 10 16-16,-1 3-14 0,-3 4 0 15,-4-2 2-15,-1-3 16 16,-3-8-17-16,-1-7-1 16,-1-3 0-16,-2-11-1 15,0-8 0-15,0-4 1 16,0-6-49-16,0-4-30 15,0 0-95-15,-16 0 0 16,-4-12-152-16</inkml:trace>
  <inkml:trace contextRef="#ctx0" brushRef="#br0" timeOffset="83186.13">1832 6407 439 0,'0'0'276'15,"0"0"-74"-15,0 0-88 0,0 0-63 16,0 0-45-16,0 0 11 16,159-79 2-16,-97 61-15 15,0 0 13-15,-2 1-17 16,-9 3 0-16,-10 7-73 16,-6 2-128-16,-8 2-169 15</inkml:trace>
  <inkml:trace contextRef="#ctx0" brushRef="#br0" timeOffset="84144.85">2572 6275 363 0,'0'0'231'0,"0"0"-163"0,0 0-36 15,0 0-24-15,0 0-8 16,0 0-13-16,0 3 6 15,0-1-2-15,0-2 18 16,0 0 2-16,0 0-3 16,0 0 2-16,2 0 49 15,-2 0-35-15,0 0 1 16,0 0 8-16,0 0-25 16,0 0 22-16,0 0-8 15,0 0 0-15,0 0 45 16,0-8-67-16,0-6 2 0,0 0-5 15,-8 2 10-15,-4 0-16 16,-3 0 8 0,-6 4 1-16,-1 2-8 0,-3 0 9 15,4 6-1-15,0 0 0 16,3 0-12-16,1 3 4 16,1 14 7-16,1 4 1 15,-4 6-19-15,4 1 20 16,1 4-1-16,4-2 0 15,1 3 2-15,4-8-6 16,0 1 4-16,5-6 0 16,0-5-18-16,0-6 18 0,0-7-20 15,19-2 20-15,1-4 4 16,6-18 49 0,5-5-53-16,-2-7-2 0,-2 3-15 15,-5 1-1-15,-5 2 14 16,-2 3-3-16,-7 4 14 15,0 5 1-15,-4 0-8 16,0 8 0-16,-4 0 50 16,0 5-46-16,2 3 31 15,-2 0-19-15,3 0-9 16,-3 0 1-16,0 0-8 16,0 0 0-16,0 0-12 15,0 0 5-15,0 0-12 0,0 23 15 16,0 12-2-1,0 8 6-15,0 11 1 0,0 9 5 16,0 13 16-16,0 10-13 16,0 6 3-16,0 4 9 15,0-7-10-15,-3-9 40 16,-5-9-40-16,4-12 4 16,-6-11 11-16,6-13-16 15,1-13-10-15,1-12 0 16,2-6 6-16,0-3 16 15,-2-1-9-15,-2 0 30 16,-6-15 2-16,-3-14-39 16,-5-7-6-16,3-4 0 15,-1 1 6-15,5 0-18 16,2 0 12-16,5 4-7 0,1-1-14 16,3 1 8-16,0 2 12 15,0 1-10-15,0 4-6 16,0 2 3-16,0 1-15 15,0 4 2-15,0 1 16 16,0 1-6-16,0 7 9 16,0 2-39-16,0 0-72 15,0 0-131-15,0-6-158 16</inkml:trace>
  <inkml:trace contextRef="#ctx0" brushRef="#br0" timeOffset="84719.18">2621 6326 241 0,'0'0'499'0,"0"0"-351"16,0 0-84-16,0 0-25 15,0 0-24-15,0 0 22 16,51-19-37-16,-26 14 0 15,-3-1 14-15,0 1-4 16,-4-2-10-16,-3-2 0 16,1 2 11-16,-3 0-3 15,-1-4-8-15,-1-1 0 0,-2 3 1 16,-4 0 8-16,-3 1-9 16,-2 2 0-16,0 0 6 15,0 0-21-15,0 0 15 16,0 2-1-16,0 0-18 15,0 2 16-15,-10 0-8 16,-3 0 8-16,0 2 3 16,-5 0-17-16,0 0 17 15,1 0 0-15,-1 6-7 16,-3 5 6-16,4 1 1 16,-1 1 0-16,3 3 1 15,1 2-14-15,7 4 13 16,1 2-11-16,6 2 6 15,0 1 10-15,0-4 13 0,0-3 16 16,8-3-10-16,15-3 47 16,-1-7-39-16,2-5 16 15,3-2 6-15,-4 0-42 16,6-4 20-16,-3-13-29 16,1-3 8-16,-7-1-15 15,-11 5 4-15,-4 8-51 16,-5 4-27-16,0 4-144 15,0 0-225-15</inkml:trace>
  <inkml:trace contextRef="#ctx0" brushRef="#br0" timeOffset="85404.67">1787 6735 226 0,'0'0'142'0,"0"0"-11"15,0 0 29 1,0 0-58-16,0 0 22 0,0 0-67 16,23 0-19-16,28 0-3 15,21-4-29-15,21-3 6 16,18-2-12-16,11-4 3 15,11-7 9-15,0 1-10 16,-8-1-2-16,-22 4 0 16,-26 2 11-16,-23 2-11 15,-27 3 2-15,-16 7 6 16,-7 1 89-16,-4-1-37 16,0 2 6-16,0 0-5 15,0-2-57-15,0 2 33 16,0 0-37-16,2 0 12 15,-2 0-5-15,0 0-5 0,0 0-2 16,0 0 0-16,0 0 0 16,0 0-11-16,0 0-30 15,0 0-73-15,5 0-125 16,-2 0-370-16</inkml:trace>
  <inkml:trace contextRef="#ctx0" brushRef="#br0" timeOffset="98530.83">2195 7437 72 0,'0'-5'283'0,"0"0"-110"0,0 1-96 16,0 2 41 0,0 1-39-16,0 1 9 0,0 0-33 15,0 0-33-15,0 0 36 16,2 0-36-16,-2 0-2 15,0 0-2-15,0 0-15 16,0 0-6-16,0 0 0 16,0 0-29-16,2 3 29 15,1 11-8-15,0 2 11 16,-1 1-6-16,0-6 13 16,-2 0-7-16,2-6 0 15,0-3 4-15,-2 1 1 0,0-3-5 16,0 0 0-16,0 0 31 15,0 0-24-15,0 0 30 16,0-7 3-16,-2-9-28 16,-7-2-2-16,0-4-10 15,0-2 0-15,-2 0-6 16,0 0 15-16,-2 4-9 16,-1 1 0-16,1 7 0 15,2 4-12-15,-1 5 12 16,1 1 0-16,0 2-11 15,-2 0-7-15,-3 2 16 16,-4 16-4-16,-2 8 6 0,-5 4-13 16,2 8 13-16,4 6 0 15,0 2-9 1,5 3-1-16,3-1 10 0,4-2 0 16,7-6 4-16,2-10-9 15,0-8 5-15,0-8 0 16,0-9-11-16,0-5-24 15,11 0 19-15,9-3 16 16,12-26 38-16,7-9-22 16,7-5-14-16,0-6-2 15,-6 2 0-15,-2 1 5 16,-11 4-5-16,-7 7 0 16,-6 6 3-16,-8 12 5 15,-2 5-4-15,-2 6-4 16,-2 4 0-16,0 2-2 0,0 0 2 15,0 0 0 1,0 0 0-16,0 0-20 0,0 0 17 16,0 0-11-16,0 0 3 15,0 8-19-15,0 14 30 16,0 6 0-16,0 8 1 16,0 0 4-16,3 0 4 15,5 0 1-15,2-4 19 16,1-4-27-16,3-3 14 15,1-9-5-15,1-8-11 16,3-5 30-16,4-3-7 16,4-7 0-16,2-18-18 0,-5-9-5 15,-6 1-65-15,-5 1-144 16,-8 6-213-16</inkml:trace>
  <inkml:trace contextRef="#ctx0" brushRef="#br0" timeOffset="98789.49">2554 7467 106 0,'0'0'559'16,"0"0"-364"-16,0 0-38 16,0 0-48-16,0 0-33 15,0 0 1-15,0 0-71 0,-17-46 24 16,17 46-17-16,0 0-6 15,0 0 1-15,0 0-8 16,0 14-4-16,-3 21-3 16,0 10 7-16,-1 14-3 15,4 3 3-15,0 8-83 16,0-2-93-16,0-3-229 16</inkml:trace>
  <inkml:trace contextRef="#ctx0" brushRef="#br0" timeOffset="99847.1">2024 8603 293 0,'0'0'330'0,"0"0"-188"16,0 0-1 0,0 0-61-16,0 0-27 15,0 0-11-15,0-23-40 0,0 23-4 16,0 0 0 0,0 0-2-16,0 0-10 0,2 0 14 15,-2 0 0-15,0 0-3 16,0 0 9-16,0 0-6 15,0 0 0-15,0 0 6 16,0 0 17-16,0 0-14 16,0-10 44-16,0-8 12 15,0-8-53-15,0-1-12 16,0 0 0-16,0-1 4 16,0 2 18-16,-6 3-22 15,-4 6 0-15,-1 4 4 0,3 8 7 16,0 3-11-1,-1 2 0-15,-3 0-4 0,-7 6-10 16,-3 13 11-16,2 5 3 16,-2 5-12-16,4 0 16 15,0 5-5-15,4-1 1 16,6 5 0-16,1 0-13 16,5 3 13-16,2-4 0 15,0-1-3-15,0-5 4 16,0-7-2-16,4-10-10 15,7-6-25-15,3-8 25 16,1 0 11-16,8-10 12 16,1-21 15-16,0-5-26 0,1-4-2 15,-3 0-25-15,-1 2-5 16,-6 4 20-16,-3 7 6 16,-6 6 5-16,-1 5-1 15,-3 9 14-15,-2 5-13 16,0 2 28-16,0 0-28 15,0 0 0-15,0 0 0 16,0 0-25-16,0 5 25 16,0 17-10-16,0 9 10 15,0 4 7-15,-2 7-3 16,2 7 21-16,0 5-25 16,0 0 0-16,0 2 5 15,6-6 4-15,10-8-18 16,1-6-12-16,6-12-121 15,4-14-127-15,-3-10-332 0</inkml:trace>
  <inkml:trace contextRef="#ctx0" brushRef="#br0" timeOffset="100258.87">2340 8815 295 0,'0'0'521'0,"0"0"-344"15,0 0-97-15,0 0 8 16,0 0-29-16,0 0-56 0,-17-26 16 16,17 19-19-1,6 2 10-15,1-2-3 0,-1 2 0 16,1 1-7-16,2-1 0 16,-2 5-9-16,-3 0 6 15,3 0 2-15,-3 0 2 16,1 0-17-16,-5 14 16 15,0 7-4-15,0 4 0 16,-7 8-1-16,-13 4 5 16,-4 2 0-16,3-5 4 15,8-10-1-15,7-12 1 16,3-8-4-16,3-4 34 16,0 0-17-16,0 0 23 15,29-2-10-15,14-14-22 0,15-4 18 16,8 0-26-1,1 2 0-15,2 2 0 0,-11 4-13 16,-11 3-11-16,-11 9-50 16,-18 0-176-16,-12 0-206 15</inkml:trace>
  <inkml:trace contextRef="#ctx0" brushRef="#br0" timeOffset="101179.09">2162 9649 195 0,'0'0'139'15,"0"0"-61"-15,0 0-38 16,0 0 23-16,0 0-24 16,0 0 5-16,4 0 44 15,-4 0-29-15,0 0 8 16,0 0 17-16,0-2-31 15,0-6-5-15,0-2-43 0,0-2-5 16,-2 0 23 0,-9-3-16-16,0 3-5 15,-1-2 8-15,-1 1 1 0,0 3 16 16,2 4-17 0,-8 2-1-16,2 4-4 0,-3 0-5 15,-3 0 0-15,4 13-2 16,1 7-7-16,5 1 1 15,-1 4 8-15,7 1 0 16,1-1-8-16,4 1 14 16,2 2-6-16,0-3 0 15,0-4 14-15,0-5-20 16,0-2 6-16,8-7 0 16,3-7 7-16,9 0-4 15,5-5 21-15,9-19-24 0,3-7-9 16,1-6-5-1,-2 1-37-15,-9 2-24 0,-10 4 58 16,-3 0-16-16,-5 3 33 16,-5 6 0-16,-2 4 0 15,-2 4 52-15,0 9-20 16,0 1-4-16,0 3 9 16,0 0-37-16,0 0-2 15,0 0-5-15,0 0-15 16,0 15 18-16,0 7 8 15,0 6 2-15,0 6 37 16,0 5-41-16,0 8 14 16,7 5-8-16,-1 2 3 0,4-1-3 15,-1-7-8-15,5-8-29 16,-2-13-32-16,4-14-81 16,0-11-94-16,2 0-288 15</inkml:trace>
  <inkml:trace contextRef="#ctx0" brushRef="#br0" timeOffset="101592.92">2436 9740 546 0,'0'0'288'0,"0"0"-181"16,0 0-19-16,0 0-7 0,0 0-70 15,0 0 13 1,11-55-24-16,0 52 0 0,0 1-18 15,1 2 11-15,-4 0 7 16,1 0-6-16,-5 2 1 16,0 10-12-16,-4 8-1 15,0 1-22-15,-8 5 33 16,-11 4-1-16,-4-2 7 16,5-3 1-16,7-9-23 15,7-8 16-15,4-8-11 16,0 0-13-16,22 0 26 15,12-3 2-15,10-2 3 16,5 1 0-16,4 4-10 0,-4 0-10 16,-11 2 19-1,-11 9 1-15,-17 3-8 16,-10 3 28-16,0 1-16 0,-17 3 25 16,-22 5-23-16,-11-1 19 15,-8 1-25-15,0 1-13 16,4-1-39-16,6 1-171 15,3-1-154-15</inkml:trace>
  <inkml:trace contextRef="#ctx0" brushRef="#br0" timeOffset="101810.9">2394 10575 782 0,'0'0'252'16,"0"0"-209"-16,0 0-7 15,0 0-27-15,0 0-18 16,0 0 2-16,-12 53-148 16,3-24 49-16,-4 3-218 15,-7 5-129-15</inkml:trace>
  <inkml:trace contextRef="#ctx0" brushRef="#br0" timeOffset="101946.96">2296 11133 219 0,'0'0'388'16,"0"0"-366"-16,0 0-22 15,0 0-174-15,0 0-132 16</inkml:trace>
  <inkml:trace contextRef="#ctx0" brushRef="#br0" timeOffset="102071.89">2311 11376 387 0,'0'0'233'0,"0"0"-186"15,0 0-47-15,0 0-68 16,0 0-321-16</inkml:trace>
  <inkml:trace contextRef="#ctx0" brushRef="#br0" timeOffset="103294.52">2166 12244 256 0,'0'0'206'16,"0"0"-82"-1,0 0-8-15,0 0-59 0,0 0 5 16,0 0 6-16,0 0-46 16,0-6 29-16,0 6-16 15,0 0-12-15,0 0 1 16,0 0-24-16,0 0-4 15,0 2 2-15,0 8-6 16,0-4 4-16,0-2 4 16,0-2 0-16,0-2 8 15,0 0 2-15,0 0 1 16,0 0 48-16,0 0-26 16,-2-12 33-16,-3-8-66 15,-3-2 3-15,1-4-3 16,-2 2 4-16,-2-1-4 0,2 7 1 15,0 4 10-15,0 9 11 16,5 1-22-16,-3 4 1 16,-2 0-6-16,-4 0 7 15,-6 4-2-15,-2 14 0 16,0 4 0-16,1 2-10 16,1 2 10-16,-2 2 0 15,5 5-6-15,3-1 12 16,5 1-6-16,5-1 0 15,3-4 7-15,0-2-20 16,0-10 13-16,13-1 0 16,10-10-2-16,2-3 22 0,4-2-20 15,2 0 7-15,-2-10 5 16,2-10-1-16,-7-3-11 16,-2-2 0-16,-6 6-8 15,-7 0 13-15,0 4-5 16,-5-2 0-16,1 2 2 15,2 2-5-15,-3 0 3 16,0 1 0-16,-1 5-4 16,-1 0 13-16,-2 2-9 15,2 3 0-15,-2 2 1 16,0 0-9-16,0 0 8 16,0 0-16-16,0 0 3 15,0 4 6-15,0 10 7 0,0 6 0 16,0 4 0-1,0 5 4-15,0 3-3 0,2-1 1 16,16-1 16-16,1-6-8 16,-4-5-11-16,1-5 1 15,-6-9-9-15,1-3 7 16,5-2-113-16,-1 0-70 16,2-21-218-16</inkml:trace>
  <inkml:trace contextRef="#ctx0" brushRef="#br0" timeOffset="103834.23">2452 12340 427 0,'0'0'231'0,"0"0"-117"15,0 0 46 1,0 0-65-16,0 0-13 0,0 0 29 16,0-6-73-16,0 6 12 15,0 0-23-15,0 0-24 16,0 0 14-16,0 0-17 15,0 0-1-15,0 6-17 16,0 14 7-16,0 5 11 16,0 0 0-16,-2-3 5 15,-1-1-9-15,1-7 4 16,-1-2 0-16,3-6-7 16,0-4 16-16,0-2-9 0,0 0 5 15,0 0-1 1,0-7 22-16,0-11-26 0,0-1 0 15,0-6-12-15,0-3 11 16,3 1-1-16,8-4-4 16,4-1-4-16,1 5-6 15,5 6 6-15,-6 4 10 16,1 10-10-16,-5 3-5 16,-3 4 13-16,2 0-4 15,-8 4 6-15,5 18-16 16,-3 4 16-16,0 6 0 15,0 0-4-15,4 0 17 0,-4-4-13 16,7-6 0 0,-2-10 7-16,-2-5-8 0,2-7 17 15,8 0-12-15,6 0 66 16,6-23-62 0,4-7 17-16,-4-4-25 0,2-4-6 15,-2 1 1-15,-4-2-95 16,-7-3-172-16,-7-2-37 15</inkml:trace>
  <inkml:trace contextRef="#ctx0" brushRef="#br0" timeOffset="105215.98">2418 12298 137 0,'0'0'266'0,"0"0"-143"16,0 0 1-16,0 0 47 15,0 0-93-15,0 0-35 16,0 0-1-16,-4-26-36 16,4 26 4-16,2 0-10 15,3 16 0-15,-1 10-12 16,0 2 0-16,3-2-113 15,-1-9-172-15</inkml:trace>
  <inkml:trace contextRef="#ctx0" brushRef="#br0" timeOffset="107074.29">1330 5554 253 0,'0'0'0'16</inkml:trace>
  <inkml:trace contextRef="#ctx0" brushRef="#br0" timeOffset="109827.43">6143 5796 10 0,'0'0'26'0,"0"0"16"15,0 0 29-15,0 0 24 16,0 0-35-16,0 0 19 16,0 0 57-16,-2-84-17 15,2 72-13-15,0 1-9 16,0 2 7-16,2 6-61 15,-2-1 8-15,0 4 24 16,0 0-39-16,0 0 10 16,0 0-29-16,0 0-10 15,0 0-14-15,0 0 7 0,0 0-15 16,0 14 15-16,0 11-19 16,-11 10 15-16,-7 7 4 15,-6 4 0-15,1 2 4 16,-6 3 1-16,2-4-5 15,5-7 12-15,5-8 0 16,5-11-12-16,5-9 0 16,5-8 2-16,2-4 20 15,0 0-14-15,0 0 22 16,0-30 29-16,0-10-50 16,11-10-18-16,5-4 6 0,5-1-22 15,0 3 22 1,6 1-8-16,2 2 11 15,0 3-4-15,0 3 17 0,0 6-13 16,-6 4 3-16,-4 8 2 16,-5 8 30-16,-8 8-35 15,1 4 9-15,-5 3-9 16,-2 2 2-16,0 0-4 16,0 0 2-16,2 0 0 15,6 2-14-15,5 20 10 16,5 12 4-16,1 12 0 15,2 8-4-15,-1 7 4 16,-5 1 0-16,-3-7 2 16,-6-4-5-16,-1-10 6 0,-3-14-3 15,0-4 0-15,-2-12 1 16,0-2-10-16,0-6 3 16,0-1-69-16,0-2 21 15,0 0-77-15,0 0-21 16,0-10-105-16</inkml:trace>
  <inkml:trace contextRef="#ctx0" brushRef="#br0" timeOffset="110015.33">6043 5889 35 0,'0'0'359'0,"0"0"-116"16,0 0-93-16,0 0 37 15,0 0-40-15,0 0-49 0,-19-10-59 16,48 2-34-16,14-4 33 15,9 2-38-15,5 3 7 16,3-2-16-16,0 7-59 16,6 2-100-16,-7 0-84 15,-1-3-191-15</inkml:trace>
  <inkml:trace contextRef="#ctx0" brushRef="#br0" timeOffset="110789.42">6662 5811 97 0,'0'0'312'0,"0"0"-213"15,0 0-76-15,0 0 21 16,0 0 48-16,0 0-39 16,3 0 12-16,-3 0-12 0,0 0-19 15,0 0 32-15,0 0 1 16,0 0-7-16,0 0 26 16,0 0-55-16,0 0 2 15,0-8-9-15,0-2-10 16,-5-2-14-16,-6-2 0 15,0 2 0-15,2 4 20 16,0 2-14-16,3 3-2 16,-1 3-4-16,-3 0-4 15,2 0-6-15,-5 3 9 16,-1 13 1-16,1 6-16 16,1 0 18-16,4 5-2 15,1-1 0-15,5 1-3 0,2-5-7 16,0-2 10-16,0-6-3 15,0-7-19-15,13-5 5 16,5-2 17-16,2 0 19 16,0-12-4-16,0-9-28 15,-5-1 13-15,2 0 0 16,-5-2-19-16,5 0 19 16,-4-1 0-16,3-1-2 15,-1-1 10-15,1 6-11 16,-5 8 3-16,-5 4 0 15,-4 8 15-15,-2-1-10 0,0 2-5 16,0 0 0 0,0 0-15-16,5 0 7 0,-2 0-7 15,3 18 15-15,-2 8-16 16,1 6 16-16,-5 11-1 16,0 4-1-16,0 10 2 15,0 1 3-15,0 3-3 16,-9 6 0-16,0 1 35 15,2 0-29-15,1-6 9 16,1-3 9-16,-1-8-20 16,-4-8 24-16,-1-10-26 15,3-10-2-15,1-11 25 16,2-10-16-16,1-2 2 16,-7 0 28-16,-3-14-5 15,-1-18 24-15,-1-14-53 0,5-8-3 16,7-8 21-16,4-8-17 15,0-5-6-15,20 0 0 16,11 4 3-16,3 6-24 16,-5 7 6-16,-6 10-38 15,-2 12 31-15,-5 8-81 16,1 8-113-16,1 4-338 16</inkml:trace>
  <inkml:trace contextRef="#ctx0" brushRef="#br0" timeOffset="111274.38">6939 5729 569 0,'0'0'243'0,"0"0"-126"0,0 0-16 16,0 0-45-16,0 0-44 16,0 0 9-16,-5 0-18 15,5 0-3-15,10 0 48 16,3-3-41-16,3-1 14 15,1 3-10-15,1-3-7 16,-3-1 15-16,1 0-19 16,-3-5 0-16,-1 2 6 15,-3-3 6-15,-3-3-12 16,1-1 0-16,0-3 4 16,-5 0-20-16,0 4 13 15,-2 3 3-15,0 7-16 16,0 1 7-16,0 3 9 0,-8 0 0 15,-11 0-2-15,-1 14-14 16,-2 4 16-16,2 1 0 16,2-1-10-16,5 3 11 15,4-1-1-15,6 0 0 16,3 2 1-16,0 0 31 16,8 0-31-16,9-6 5 15,3 0 34-15,1-6-38 16,-2-6 19-16,1-2-19 15,1-2 8-15,0 0 6 0,4-4-16 16,2-14 0 0,0-4-2-16,2-4-28 0,-2-3-61 15,-3 2-123 1,-4-6-276-16</inkml:trace>
  <inkml:trace contextRef="#ctx0" brushRef="#br0" timeOffset="112001.11">7993 5375 229 0,'0'0'283'0,"0"0"-75"16,0 0-68-16,0 0-17 15,0 0-27-15,0 0-33 0,0-47 33 16,0 47-61-16,0 0-6 15,0 0 1-15,0 0-23 16,0 0-4-16,0 0-3 16,0 1-8-16,0 24-10 15,0 11 24-15,0 16-6 16,0 6 0-16,0 6 5 16,0-1-5-16,-7-3 0 15,-1-4 0-15,-1-8-4 16,4-8 4-16,-2-12-31 15,5-8-11-15,2-10-60 0,0-8-17 16,0-2-78 0,0-5 38-16,0-27-313 15</inkml:trace>
  <inkml:trace contextRef="#ctx0" brushRef="#br0" timeOffset="112438.12">7922 5302 601 0,'0'0'249'16,"0"0"-105"-16,0 0-67 16,0 0 15-16,0 0-86 15,0 0-1-15,89-91-6 16,-49 86 15-16,-5-2-13 16,-6 7-1-16,-4 0 0 15,-4 0-13-15,-6 14 6 0,-6 15 5 16,-2 4-2-16,-7 4-23 15,0 0 25-15,0 2-10 16,-21-1 2-16,-10 3 10 16,-4-4 1-16,-5-4 2 15,-1-8-3-15,3-11 5 16,9-4-9-16,9-5 4 16,9-5 0-16,7 0 35 15,4 0 2-15,0 0 42 16,0 0-5-16,0 0-66 15,9 0 17-15,4 0-25 16,9 0 2-16,9 22-16 16,8 10 23-16,-4 5-9 15,-1 5 0-15,-3-1 4 0,-6-3-20 16,-1-8-22-16,-2-9-64 16,-4-8-74-16,0-13-229 15,-5 0-143-15</inkml:trace>
  <inkml:trace contextRef="#ctx0" brushRef="#br0" timeOffset="114379.82">8423 5591 291 0,'0'0'254'0,"0"0"-178"0,0 0-4 15,0 0-24 1,0 0-41-16,0 0 24 0,12-3-26 15,-12 3 7-15,0 0 40 16,0 0-40-16,0 0 10 16,0 0-3-16,0 0-5 15,0 0 50-15,0 0-28 16,0 0-17-16,0 0 32 16,0 0-36-16,0-5 31 15,0-7-26-15,0-2-13 16,-5-1 18-16,3 3-19 15,-3 2 2-15,3 3 14 0,0 0-9 16,0 5-8-16,-1 0 11 16,3 2-7-1,-4 0-18-15,0 0 6 0,-5 0 3 16,-5 12-23-16,-1 12 27 16,-3 4-4-16,-3 5 0 15,6 0 0-15,-1 1-1 16,5 0 1-16,3-3 0 15,0-4-6-15,4-3 12 16,2-3-8-16,2-5 2 16,0-4 0-16,0-1-11 15,0-11 6-15,16 0 5 16,13 0 14-16,7-26-8 16,-5-3-3-16,-7-1-3 15,-8 6 1-15,-7 3-11 0,-7 4 10 16,0 0 0-16,-2 5-6 15,3 3 15-15,-3 1-9 16,2 5 0-16,-2 2 6 16,0 1-10-16,0 0 4 15,0 0-15-15,0 1 11 16,0 16-18-16,0 5 22 16,0 5 0-16,0 2 2 15,0-3-2-15,6-2 0 16,1-4 0-16,2-3-1 15,-2-8 9-15,-1-4-8 16,-1-2 0-16,-1-3 2 16,0 0 23-16,8 0-25 15,1-14 1-15,3-8 9 0,-1-5-10 16,1 2-3-16,-1 3-8 16,1 2 11-16,-3 4-12 15,-1 2 12-15,-1 6 0 16,-5 2-8-16,1 6 6 15,-4 0-4-15,-3 0 1 16,0 14 5-16,0 8 8 16,0 4-8-16,0-1 0 15,0 1 2-15,2-5 8 16,2-3-10-16,-4-10 0 16,3-2 3-16,-3-6 3 0,0 0-3 15,0 0-3-15,2 0 25 16,6-9-18-1,4-16-14-15,5-5 0 0,2-5-5 16,2 0-1-16,-3 3 7 16,1 2 6-16,-6 6-5 15,-3 6 18-15,0 7-13 16,-4 7 12-16,-1 4-7 16,1 0-9-16,2 0 8 15,5 7-4-15,0 12 34 16,3 3-34-16,-1 3 28 15,-1-2-23-15,-1-3 1 16,1-3 5-16,-4-5-10 16,-1-6-1-16,1-3 0 0,-2-3 2 15,5 0-7-15,1 0-18 16,1-21-38-16,3-9-44 16,-2-4-125-16,-3-4-75 15,0-4 15-15,-1-6 104 16,-3 2 186-16,-1-1 132 15,0 1 80-15,-6 2-10 16,0 4-47-16,-2 5-60 16,0 10 8-16,0 7-44 15,0 7 15-15,0 7-26 16,0 4-39-16,0 0 9 16,0 0-18-16,0 0-7 15,0 2 2-15,0 20-12 0,0 12 17 16,0 9 0-1,0 5 2-15,0 6 4 0,0 1 4 16,0-2-10-16,0 0 1 16,0-11 14-16,0-7-12 15,-4-10 10-15,-1-9-13 16,0-8 42-16,3-3-41 16,0-2 17-16,2-3 4 15,0 0-22-15,0 0 49 16,0-16-12-16,0-11-32 15,0-6 6-15,16-3-10 16,8-5-1-16,10-2 0 16,8-1-6-16,-2 3 0 0,-7 13 6 15,-12 12 0-15,-13 9-19 16,-8 7 17-16,0 0-37 16,0 8 1-16,0 13 18 15,-11 5 17-15,-5-3 3 16,1 3 0-16,-3-5 0 15,3-1 1-15,1-2-1 16,3-2 0-16,9-4 0 16,2 3-9-16,0 0 8 15,9 6 1-15,11-2-9 16,3 4 13-16,0-4-4 16,0 0 0-16,-3-7 10 15,1-4-20-15,-2-8 10 0,4 0 0 16,1-6-20-16,3-16 20 15,-1-6-12 1,-1-6 10-16,0-1-5 0,1-3 5 16,-1 0 2-16,0-2 0 15,-4 6 0-15,-2 6 14 16,-6 6 1-16,-6 10 28 16,-1 6-42-16,-6 4 28 15,0 2-29-15,0 0 1 16,0 0-17-16,-6 2 8 15,-8 14 8-15,3 0 0 16,2-1-1-16,4-2-5 16,3 1 6-16,2 2 0 0,0 2-17 15,5 8 20-15,17 3-3 16,3-2 0-16,-1 1 11 16,-4-5-14-16,-8-6 3 15,-10-3 0-15,-2-3 6 16,0-4 6-16,-14 2-8 15,-15-4-1-15,-11-3 14 16,-6-2-34-16,-4 0-11 16,1 0-116-16,16-19-258 15</inkml:trace>
  <inkml:trace contextRef="#ctx0" brushRef="#br0" timeOffset="114512.74">9930 5421 821 0,'0'0'223'16,"0"0"-221"-16,0 0-2 16,0 0-226-16,0 0-244 15</inkml:trace>
  <inkml:trace contextRef="#ctx0" brushRef="#br0" timeOffset="115744.89">6181 6261 45 0,'0'0'49'15,"0"0"-36"-15,0 0 4 16,0 0 48-16,0 0 21 16,0 0-25-16,-33-37-33 15,33 35 3-15,0 0-26 16,-3 2-4-16,-6 0 12 16,1 0 6-16,-4 0 33 15,5 0 21-15,1 0-2 0,4-3 25 16,0 3-32-16,2 0-1 15,0 0 9-15,0 0-51 16,0 0 8-16,0 0-10 16,0 0-16-16,0 0 39 15,4-3-37-15,12-1 3 16,8-3 25-16,12 4-23 16,6 1-10-16,10 2 0 15,-2 0 7-15,4 0-9 16,2 5 2-16,2 0 0 15,0 1-6-15,2-3 16 16,5 0-10-16,4-1 0 16,9-2 1-16,9 0 0 15,9 0-1-15,4 0 0 0,7 0-2 16,2 0 7-16,3 0-7 16,-2 4 2-16,2-1 0 15,-2 2 3-15,1-1-3 16,-2-4 0-16,5 0-1 15,-5 0 3-15,-4-2-2 16,2-8 0-16,2 1 2 16,5 0-2-16,-1 1 0 15,-1-1 0-15,-10 0-1 16,-3 3 7-16,-8 1-7 16,-1 2 1-16,-1-1 0 0,-3-3 2 15,3 4 1-15,5-3-3 16,2-2 0-1,7 0 3-15,-1-2-3 0,-6-1 0 16,0-1 2-16,-11 5 19 16,-3 1-18-16,-16 4 0 15,-12 2 4-15,-16 0 3 16,-18 0 3-16,-9 0 13 16,-6 0 2-16,0 0 34 15,-5 0-55-15,2 0 8 16,0 0-15-16,-2 0 4 15,0 0-14-15,0 6-36 16,-29 5-183-16,-18 4-8 16,-16-6-447-16</inkml:trace>
  <inkml:trace contextRef="#ctx0" brushRef="#br0" timeOffset="116610.16">6157 6171 179 0,'0'0'151'15,"0"0"31"-15,0 0-58 16,0 0-53-16,0 0 7 16,0 0-36-16,0 0 41 15,2-26-31-15,-2 23-52 16,-9 3 20-16,-22 0-20 15,-21 6-20-15,-12 20-92 16,-10 6-204-16</inkml:trace>
  <inkml:trace contextRef="#ctx0" brushRef="#br0" timeOffset="118813.12">7860 6875 11 0,'0'0'140'15,"0"0"-16"-15,0 0 13 16,0 0-100-16,0 0 27 15,0 0-17-15,0 0 8 16,42-29 26-16,-40 25-37 16,0-1 42-16,-2 5-13 15,0-1-22-15,0-1 22 16,0 2-37-16,0-2 1 16,0 2-6-16,0 0-29 0,0 0 7 15,0 0-9-15,0 0 0 16,0 0-3-16,0 0 3 15,-7 0 0-15,-10 4-7 16,-1 12 13-16,-5 7-6 16,4 4 0-16,-1 3 2 15,3 2 6-15,9-2 0 16,6 1 0-16,2 3 6 16,0-3-9-16,6-1 8 15,12-4-13-15,3-6 9 16,0-5-1-16,0-4 4 15,1-6-10-15,3-5 7 16,8 0-6-16,7-2 17 16,2-20-20-16,3-6 2 0,-5-2 11 15,-11-5-10-15,-6 5-3 16,-8 0 8-16,-6 2-1 16,-4 1 4-16,-3 2-9 15,-2-1 0-15,0 2 27 16,0-1-20-16,-5 2-8 15,-8 1-1-15,-7 2 6 16,-7 4-16-16,-4 3 10 16,-2 8 0-16,-6-2-9 15,4 5 9-15,-1 2-6 16,-2 0-20-16,7 0-48 0,4 14-20 16,11 13-109-1,10 4-128-15,6 1-129 0</inkml:trace>
  <inkml:trace contextRef="#ctx0" brushRef="#br0" timeOffset="119728.57">8009 7597 75 0,'0'0'123'16,"0"0"-66"-16,0 0-56 16,0 0 12-16,0 0 10 15,0 0 5-15,6 0 46 16,-6 0 10-16,0 0 7 16,0 0 0-16,0 0-42 15,0 0 22-15,0 0-13 16,0 0-19-16,0 0 16 15,0 0-39-15,0 0-5 16,0 0 36-16,0 0-44 16,0 0 18-16,0 0-21 15,-2 0 7-15,-11 0 6 0,-5 0-13 16,-4 9 0-16,2 3-6 16,-2 3 20-16,1 2-14 15,4 3 7-15,1 1-6 16,7 2 30-16,0 1-30 15,6 2 1-15,3 0 19 16,0 3-10-16,3 1-7 16,19-1-1-16,9 0 1 15,3-5 33-15,2-8-26 16,0-6-10-16,-1-6 14 0,-1-4-3 16,1 0-7-1,-6-12 4-15,-2-10-5 0,-5-6 13 16,-6-3-17-16,-3-1 0 15,-4 0-7-15,-2 2 7 16,-5 0 0-16,-2 4 0 16,0-3 2-16,0 0 12 15,0 0-14-15,-13-5 0 16,-12 2-6-16,-4 6 13 16,-4 7-12-16,-7 5 5 15,-5 7 0-15,-1 7-13 16,0 0-5-16,9 16-78 15,10 17-31-15,12 5-164 16,15 1-127-16</inkml:trace>
  <inkml:trace contextRef="#ctx0" brushRef="#br0" timeOffset="120614.15">8103 8410 233 0,'0'0'163'0,"0"0"-8"0,0 0-47 16,0 0-8-16,0 0 1 15,0 0-64-15,0-45 11 16,0 41-42-16,0 3 33 16,0-3 15-16,0-1-31 15,0 1 18-15,0-1-30 16,0 0 14-16,0 1 30 16,0 3-43-16,0 1 17 15,0 0-18-15,0 0-6 16,0 0-10-16,0 0-3 15,0 0-10-15,0 10 11 0,0 20 1 16,0 14 6 0,0 4 2-16,0 2 9 0,0-4-1 15,0-5-10-15,0-7 2 16,0-8 16-16,0-5-10 16,0-5-5-16,0-6-3 15,0-3 12-15,0-5-18 16,0-2 6-16,0 2-7 15,0 1 2-15,0 6-123 16,0 3-53-16,-9-2-104 16</inkml:trace>
  <inkml:trace contextRef="#ctx0" brushRef="#br0" timeOffset="121446.73">8115 9370 312 0,'0'0'338'0,"0"0"-235"15,0 0 16-15,0 0-102 16,0 0-3-16,0 0-28 16,0 0-29-16,6-7-80 0,-6 11-71 15,0 7-103-15,-6 5 65 16</inkml:trace>
  <inkml:trace contextRef="#ctx0" brushRef="#br0" timeOffset="121605.64">8086 9636 73 0,'0'0'203'0,"0"0"-89"15,0 0-36-15,0 0-6 16,0 0-59-16,0 0-13 15,10 9-7-15,-8 2-180 16,-2-4-15-16</inkml:trace>
  <inkml:trace contextRef="#ctx0" brushRef="#br0" timeOffset="121763.55">8129 9861 137 0,'0'0'275'0,"0"0"-226"16,0 0-35-16,0 0-14 16,0 0-81-16,0 0-76 15,-26 58-80-15</inkml:trace>
  <inkml:trace contextRef="#ctx0" brushRef="#br0" timeOffset="124237.14">8082 11700 56 0,'0'0'49'0,"0"0"5"15,0 0 26-15,0 0 1 16,0 0 19-16,0 0-16 15,2-18-41-15,-2 16 20 16,0 1-24-16,0-2 0 16,2 0-2-16,-2 2-19 15,0-3 8-15,0-2-21 16,3 0-2-16,0 2 27 16,-3-1-29-16,2-2 24 15,-2 5-17-15,0 0-5 16,0 2 18-16,2 0-14 15,-2 0-1-15,0-1 23 16,0 1-28-16,0 0 12 0,2 0 2 16,-2 0-14-16,0 0 28 15,0 0-18-15,0 0-10 16,0 0 2-16,2 0-3 16,-2 0-2-16,3 0 1 15,-3 0-7-15,0 0 8 16,0 0 0-16,0 0 2 15,0 0 23-15,0 0-24 16,0 0 12-16,0 0-13 16,0 0-10-16,0 0 5 15,2 0 1-15,2 3 4 16,-2 3 4-16,2-2 0 0,-1-2-4 16,-3-2 0-16,0 0 5 15,0 0-6-15,0 2 1 16,3-2 0-16,-3 0 11 15,0 0-3-15,0 0-6 16,2 0-2-16,0 0 6 16,2 0-6-16,1 0 6 15,-3 0-6-15,0 0 30 16,-2 0-29-16,0 0 12 16,0 0-13-16,0 0 11 15,0 0-13-15,0 0 2 16,0 0 0-16,0 0-9 15,0 0-54-15,0 2-108 0,-6 3-224 16,-3-4-18 0</inkml:trace>
  <inkml:trace contextRef="#ctx0" brushRef="#br0" timeOffset="124978.57">8258 11671 267 0,'0'0'273'16,"0"0"-131"-16,0 0-3 15,0 0-41-15,0 0-75 16,0 0 12-16,0-27-35 16,0 27-15-16,0 0 0 15,-10 15 6-15,-9 10 9 16,-5 3 35-16,-7 3-31 16,-3-6 15-16,-1 1-19 15,-3-6 0-15,3-3 17 16,0-9-9-16,9-8-1 15,4 0 4-15,4-2-8 16,5-16 22-16,1-7-18 16,8-1-2-16,4-2 28 15,0-2-32-15,0 0 20 0,20 2-11 16,2 2-7-16,8 4-3 16,3 8-3-16,0 6 2 15,1 8-11-15,-1 0 5 16,0 8 3-16,1 20 4 15,-1 2-7-15,-4 8-5 16,-7 2 12-16,-5 5-14 16,-13 3 6-16,-4 0 12 15,0 0-4-15,-14-1 31 16,-19-1-19-16,-12-6 26 0,-4-1-32 16,-3-9-2-1,2-6 10-15,5-10-1 0,5-9-9 16,9-5 14-16,4 0-1 15,4-17 29-15,6-3-45 16,1 2 17-16,7 0 28 16,3 4-43-16,-2 2 34 15,6 5-17-15,0 1-19 16,2 5 26-16,0 1-27 16,0 0 0-16,0 0-5 15,0 0 0-15,0 0-9 16,0 0-27-16,0 0-31 15,-4 8-93-15,-3 3-164 16,3-8-453-16</inkml:trace>
  <inkml:trace contextRef="#ctx0" brushRef="#br0" timeOffset="127258.58">10735 4975 82 0,'0'0'66'0,"0"0"3"16,0 0-12-16,0 0-19 16,0 0 15-16,0 0-18 15,0 0-13-15,116-101 9 16,-103 98 25-16,-6-1 3 0,-1 2 28 16,-3 0-24-1,-1-1 7-15,-2 1 27 0,0 2-55 16,0 0-8-16,0 0-34 15,0 0 0-15,0 0-23 16,-9 0 23-16,-8 13 0 16,-8 12 21-16,-6 14-7 15,-2 5 16-15,-1 11-8 16,3 12-11-16,9 7 52 16,8 10-49-16,9 5 2 15,5 4 17-15,2-9-23 16,25-3-9-16,9-14-1 15,5-14 3-15,3-16-10 16,1-16-18-16,-3-14-88 16,-5-7 11-16,-5-28-167 0,-5-24-213 15</inkml:trace>
  <inkml:trace contextRef="#ctx0" brushRef="#br0" timeOffset="127852.23">11081 5125 38 0,'0'0'0'16,"0"0"1"-16,0 0 3 0,0 0-3 15,0 0 0 1,0 0 41-16,-3 0 12 0,3 0 16 15,-2 0 38-15,2 0 16 16,0 0-27-16,0 0-32 16,0 0-5-16,0 0-7 15,0 0 8-15,0 0 43 16,0-1-42-16,0 1-15 16,0-3 13-16,0 3-44 15,0 0 13-15,-2 0-29 16,-4 0 4-16,-8 0-9 15,-7 10-6-15,0 12 11 16,-4 7 0-16,3 5-3 16,4 4 3-16,4 1 4 15,8 2 3-15,6-1 2 0,0 0-6 16,8-6-3-16,17-8 5 16,4-12 14-16,7-12-16 15,5-2 26-15,-2 0-9 16,1-18 2-16,-9-1-17 15,-6-6-10-15,-9-3-8 16,-12-2-19-16,-4-6 27 16,0-7-3-16,-14-1 8 15,-10-2 23-15,-7 4-18 16,-1 8 5-16,3 10-10 0,6 10-4 16,0 10 1-1,3 4-40-15,2 0-31 0,5 4 1 16,4 18-102-16,7 7-36 15,2 3-62-15,0-4 13 16</inkml:trace>
  <inkml:trace contextRef="#ctx0" brushRef="#br0" timeOffset="128107.12">11404 5275 745 0,'0'0'217'0,"0"0"-73"0,0 0-64 15,0 0-12-15,0 0-39 16,0 0-12-16,158-28-16 16,-102 28-1-16,-7-2 4 15,-11 2-7-15,-7 0 3 16,-11 0-15-16,-2-2-43 15,-5 1-131-15,-3-6-91 16,-2-3-293-16</inkml:trace>
  <inkml:trace contextRef="#ctx0" brushRef="#br0" timeOffset="128623.07">12264 5043 463 0,'0'0'202'0,"0"0"-144"15,0 0-58-15,0 0-13 16,0 0 10-16,0 0 3 16,-69 68 0-16,45-50 21 15,-7-6 10-15,-1 0 35 16,1-3 15-16,4-8-42 15,3 2 16-15,9-3-32 0,3 0 6 16,5-13 44-16,7-7-51 16,0-6-2-16,0-2-20 15,16 0 10-15,10 2 0 16,5 4-10-16,6 7 0 16,1 2-7-16,-3 13 7 15,1 0-4-15,-7 6 4 16,-3 21-43-16,-7 8 38 15,-9 5-14-15,-10 6 19 16,0 4-16-16,-6 4 20 16,-21 2-4-16,-6-3 0 15,-1-9 0-15,5-9 25 16,0-8 0-16,9-11-5 0,5-6 33 16,7-8-41-1,4 1 23-15,2-3-10 0,-2 0-24 16,-3 0 21-16,1 0-22 15,-2 0 0-15,6 0-9 16,2 0-32-16,0 0-85 16,-2-3-198-16</inkml:trace>
  <inkml:trace contextRef="#ctx0" brushRef="#br0" timeOffset="129622.06">12588 4763 61 0,'0'0'81'0,"0"0"20"16,0 0 20-16,0 0 4 15,0 0 6-15,0 0-26 16,-70-83-44-16,68 79 9 15,2 4-16-15,0 0-16 16,0 0 15-16,0 0-53 0,10 10-17 16,19 26 10-16,8 17 14 15,-1 25 4-15,-9 8-11 16,-17 9 8-16,-10 7 0 16,0-5 4-16,-29-2-8 15,-4-11 35-15,-3-12-33 16,7-15 14-16,7-20-20 15,9-11 0-15,6-10-6 16,5-5-13-16,2-8-156 16,0-3-135-16</inkml:trace>
  <inkml:trace contextRef="#ctx0" brushRef="#br0" timeOffset="130234.67">11392 5900 125 0,'0'0'200'0,"0"0"-67"16,0 0 26-16,0 0 2 15,0 0-50-15,0 0-7 16,-75-21-20-16,75 21-52 16,0 0 20-16,0 0-15 15,0 0-2-15,0 0 5 16,27 0-25-16,24-4-6 0,31-4 15 16,28 0-16-1,8-2 12-15,3 3-20 0,-6 2 0 16,-10 5-10-16,-11 0 20 15,-14 0-9-15,-23-2-1 16,-14-2 7-16,-18-2-7 16,-12 2 1-16,-7 2 2 15,-6 0 66-15,0 2-57 16,0 0 16-16,0 0-13 16,0 0-5-16,0 0-4 15,0 0-6-15,0 0 0 16,0 0-14-16,0 0-5 0,0 0-34 15,0 0-45 1,0 0-202-16,0 0-372 0</inkml:trace>
  <inkml:trace contextRef="#ctx0" brushRef="#br0" timeOffset="132157.31">11036 4593 132 0,'0'0'105'16,"0"0"21"-16,0 0-50 15,0 0-11-15,0 0-25 16,0 0 2-16,-24-9 0 15,12 5-24-15,-3-1 32 16,-8 4-13-16,-1-1-14 16,0 2 31-16,-1 0-3 15,7 0 4-15,3 0 1 16,3 0-34-16,6 0 16 0,1 0-13 16,3 0-4-1,2 0 35-15,0 0-34 0,0 0 12 16,0 0-7-16,0 0-19 15,7 0-16-15,19 0 16 16,21 0-8-16,20 0 27 16,17 0-23-16,20 0 0 15,9 0-4-15,14 0 10 16,9 0-15-16,0 0 5 16,-11-2-25-16,-23-2 16 15,-23 2 3-15,-26 0 6 16,-17-3 0-16,-11 3 11 15,-10-1-10-15,-2-1 22 16,1 2-10-16,1-2 15 16,1 0-25-16,4 2-3 0,0 0 0 15,-2 0 7-15,-3 2-13 16,-5 0 6-16,-6 0 0 16,-2 0-3-16,-2 0 9 15,0 0-6-15,0 0 9 16,0 0-1-16,0 0 10 15,0 0-18-15,0-3 4 16,0 3 3-16,0 0-1 16,0 0-6-16,0 0 0 15,0 0-6-15,0 0-3 16,0 0 9-16,0 0 0 16,0-1 3-16,-4-10 8 0,-6 0-11 15,-5-7 0-15,-5-3 14 16,-5 2-19-16,-1 1 5 15,-3 4-1-15,2 5-14 16,7 5 20-16,5 1-5 16,9 3 0-16,6 0 10 15,0 0-15-15,0 0 5 16,19 0-19-16,16 0 11 16,14 12 16-16,0-1-5 15,-4 0-3-15,-16-2 0 16,-14 1-16-16,-11-2 13 15,-4 9-11-15,0 2 5 16,-23 8 0-16,-18 6 9 0,-8 6 3 16,-2 1 8-16,7 0-17 15,15 1 6-15,13-2-191 16,16-13-150-16</inkml:trace>
  <inkml:trace contextRef="#ctx0" brushRef="#br0" timeOffset="153494.57">8076 9224 43 0,'-7'0'69'16,"1"0"18"-16,0 0-6 15,4-2 1-15,2 0-27 16,-2 0 34-16,2-1-28 15,-2 2-12-15,2-1 2 16,0 0-38-16,0 2 23 16,0 0-5-16,0 0 6 15,0 0 30-15,0 0-28 0,0 0-2 16,0 0-5 0,0 0-26-16,-2 0-12 0,0 0 2 15,-3 0-2-15,-1 2-1 16,-4 8 10-16,2-4-3 15,1 1 13-15,3-7-4 16,2 0-4-16,0 0 4 16,2 0 3-16,0 0 40 15,0 0-26-15,0 0-4 16,0-11-15-16,0-10 4 16,12-2-22-16,11 0 6 15,2 6-1-15,-2 3-4 16,4 6-5-16,-4 1 10 15,-3 7 4-15,0 0-19 0,-6 0 10 16,-1 11 8-16,-2 9-15 16,-4 4 13-16,-5 8-5 15,-2 0 9-15,0 2 0 16,-4 0 9-16,-17 0-6 16,1-1-2-16,-4-1 3 15,-3-4 4-15,0-3 0 16,-2-3-8-16,-2-5 0 15,4-5 1-15,0-5-2 16,7 0 1-16,5-5 0 16,6-2 7-16,2 0 1 15,3 0-5-15,1 0 7 16,3-9-3-16,0-5-7 16,0-1 0-16,0 1 3 0,0 4-9 15,5 1 5-15,4 6 1 16,4-4 0-16,6 6-9 15,4-2 2-15,6 3 7 16,6 0-1-16,-2 8-9 16,0 12 5-16,-2 6 0 15,-4 1 3-15,-3-3-10 16,-4-2 12-16,-3-6 3 16,-9-4-2-16,-1-6 10 15,-5-4-4-15,-2-2-6 16,2 0 12-16,2 0-12 0,4-12-1 15,5-14-23 1,3-8-175-16,-1-4-49 0,-1-1-171 16</inkml:trace>
  <inkml:trace contextRef="#ctx0" brushRef="#br0" timeOffset="154416.79">8154 9821 513 0,'0'0'159'0,"0"0"-154"16,0 0-5-1,0 0-3-15,0 0-5 0,0 0 9 16,-20 86-1-16,20-75 0 16,0-5 5-16,0-6-3 15,0 0 9-15,0 0 26 16,0 0 32-16,0-2-32 15,0-10-6-15,0 2 1 16,0 3-11-16,0 2-13 16,0 3-8-16,0 2-12 15,0 0-38-15,-5 0-86 0,-3 14 64 16,-2 10-120-16,4 2-80 16</inkml:trace>
  <inkml:trace contextRef="#ctx0" brushRef="#br0" timeOffset="154843.88">8190 10282 31 0,'0'0'114'15,"0"0"-72"-15,0 0 26 0,0 0 16 16,0 0-35-16,0 0 22 16,-16-60 9-16,16 60-34 15,-3 0-17-15,-1 0-27 16,-2 0 2-16,-3 13 16 16,-1 3-10-16,6 0 5 15,0-1 1-15,4-3-15 16,0-1 12-16,0-5-12 15,0-3 1-15,0-3 53 16,0 0-15-16,0 0 20 16,0 0 1-16,2-12-60 15,-2-1 8-15,0-3-9 16,0 1 0-16,0 6 1 16,0 0-1-16,0 5-8 15,-2 3 8-15,-5 1-85 0,-2 0-53 16,2 8 27-16,5 12-117 15,2-1-70-15</inkml:trace>
  <inkml:trace contextRef="#ctx0" brushRef="#br0" timeOffset="155219.94">8196 10610 294 0,'0'0'215'16,"0"0"-159"-16,0 0 20 15,0 0-3-15,0 0-15 16,0 0-45-16,-4 0-6 16,4 0-7-16,0 0-17 15,0 0 11-15,0 5 5 16,0 8 1-16,0 1 7 15,0-1-2-15,0 0-5 16,0-4 8-16,4-2-3 16,0-5 1-16,1-2 3 15,-1 0 52-15,1-4 17 0,0-12-69 16,-5-2 2 0,0 1-11-16,0 4 0 0,-3 3 9 15,-15 6-9-15,0 1-42 16,3 3-36-1,-1 0-86-15,5 5-220 0</inkml:trace>
  <inkml:trace contextRef="#ctx0" brushRef="#br0" timeOffset="156446.47">2336 10662 98 0,'0'0'86'0,"0"0"30"16,0 0 0-16,0 0-8 15,0 0-22-15,0 0 4 16,0-5-44-16,0 5 25 16,0 0-17-16,0 0-48 15,0 0-3-15,0 3-3 16,0 6 0-16,0 6-7 16,0-1 4-16,0-4 0 15,0 0 3-15,0-6-6 0,4-2 6 16,2-2 10-16,2 0 46 15,-2 0 0-15,1-14-30 16,-5-7-1-16,-2 1-19 16,0-1 0-16,0 2-11 15,-2 9 10-15,-5 2 20 16,1 7-25-16,-2 1-68 16,0 0-52-16,-3 21-25 15,4 10-114-15,-2 5-125 16</inkml:trace>
  <inkml:trace contextRef="#ctx0" brushRef="#br0" timeOffset="156854.24">2382 11161 370 0,'0'0'57'0,"0"0"-29"15,0 0 70-15,0 0 28 16,0 0-53-16,0 0-2 16,0 0-49-16,0-42-22 0,0 42-11 15,0 8-10-15,0 8 21 16,0-2 2-16,0-3 2 15,0-6-4-15,0-3 5 16,0-2-2-16,0 0 85 16,0 0-2-16,3-18-16 15,-3-8-48-15,0-2-15 16,0 1-2-16,0 8 28 16,0 3-20-16,-3 7 18 15,1 4-31-15,0 5-6 16,-3 0-7-16,1 2-91 15,-2 21-48-15,-6 8-44 0,3-4-251 16</inkml:trace>
  <inkml:trace contextRef="#ctx0" brushRef="#br0" timeOffset="157191.54">2421 11426 327 0,'0'0'344'0,"0"0"-323"16,0 0-21-16,0 0-3 15,0 0-2-15,0 0 5 0,2 28 1 16,2-28 98-16,0 0-11 15,-1 0-26-15,-3 0 31 16,0 0-28-16,0 0 0 16,0-3 4-16,0 0-17 15,-5 1-21-15,-3 2-25 16,3 0-1-16,0 0 1 16,5 0-6-16,0 0-11 15,0 0-93-15,0 8-323 16</inkml:trace>
  <inkml:trace contextRef="#ctx0" brushRef="#br0" timeOffset="170895.66">14638 4833 47 0,'0'-7'188'0,"0"2"-25"16,2 0-1-16,3 1-44 15,0 1-24-15,-3 1-34 16,0 0 6-16,-2-1-5 15,0 1-11-15,0 0 9 16,0-1-29-16,0 0 24 16,0 3 18-16,0-1-67 15,0 1 22-15,0 0-27 0,0 0 10 16,0 0-20-16,-12 1 3 16,-5 17 7-16,-5 8 0 15,-1 5 3-15,6 2-4 16,1 6 1-16,5-2 0 15,7 2-2-15,4-3 2 16,0-2 0-16,0-8-4 16,10-6 4-16,9-10-2 15,0-8 1-15,8-2 1 16,6-18 46-16,6-18-41 16,-1-10-2-16,-7-4-3 15,-4-1-5-15,-10 4 2 16,-1 2 0-16,-7 5 3 0,-5 2-12 15,-4 4 8-15,0 6 4 16,0 4 14 0,0 6-7-16,-2 6-1 0,-5 4-6 15,-1 8 0-15,-2 0-13 16,-7 0 4-16,-6 11 9 16,-4 12-2-16,-4 12 3 15,0 4-8-15,4 7 7 16,8 2 0-16,5 5-3 15,9 1 3-15,5 2 0 16,0-2 0-16,13-6 0 16,12-10-7-16,2-14 5 0,4-12 2 15,3-10-8-15,-1-2 19 16,3-12 10-16,0-17-7 16,-5-10-14-16,0-5-1 15,-6 0-8-15,-6-3-5 16,0 8 11-16,-11 5-11 15,-4 8 14-15,-1 7-10 16,-3 10 20-16,0 5-9 16,0 1-1-16,0 3-2 15,0 0-1-15,0 0-35 16,0 16 38-16,-7 8 0 16,-4 5 3-16,2 5-8 15,2 4 5-15,3 2 0 0,4-6 9 16,0-2 0-1,0-8-9-15,0-6 0 0,6-6-1 16,8-8-3-16,-1-4 4 16,6 0 0-16,2 0 35 15,2-14-34-15,-1-10 15 16,-1-7-16-16,-4-4-20 16,1-1 17-16,-5 4-14 15,1 6 17-15,-5 7-9 16,-3 10 19-16,-2 4-10 15,-4 3 8-15,0 2-7 16,0 0 7-16,0 0-8 16,0 0-18-16,0 0 16 15,3 21-26-15,-1 5 28 0,3 4 0 16,-1 2 9 0,3-2-13-16,1-5 4 0,2-6 0 15,5-7 11-15,1-6-2 16,1-6-6-16,8 0 3 15,2-14-4-15,2-16 16 16,2-7-18-16,-4-2-11 16,-2-3-10-16,-10-2 4 15,1 2 9-15,-7-2 4 16,-3 1 0-16,-2 5 4 16,-1 2 15-16,-3 6 2 15,0 10 18-15,0 6-32 16,0 6 22-16,0 8-11 0,0 0-6 15,0 0-16 1,0 0 6-16,0 0-12 0,0 8 11 16,0 9-5-16,0 8 8 15,0 8 0-15,0 4 0 16,0 7-5-16,0 7 5 16,0 4 0-16,0 8-3 15,4 1 10-15,8 0-7 16,-6-9 0-16,-2-11 5 15,-1-18-9-15,-1-15 4 16,-2-9 0-16,0-2-6 16,0 0-15-16,0-20-19 15,0-16-163-15,-5-14-378 16</inkml:trace>
  <inkml:trace contextRef="#ctx0" brushRef="#br0" timeOffset="171068.57">15316 4882 757 0,'0'0'267'16,"0"0"-98"-16,0 0-110 16,0 0-15-16,0 0-31 15,0 0 0-15,123-44-11 16,-85 37-2-16,-1 2-8 16,-1 0-26-16,-1 3-143 15,2-1-46-15,-4-3-251 16</inkml:trace>
  <inkml:trace contextRef="#ctx0" brushRef="#br0" timeOffset="172536.87">15799 4907 137 0,'0'0'259'16,"0"0"-168"-16,0 0-6 15,0 0-42-15,0 0-22 16,0 0 10-16,-4 9-5 15,4-9 1-15,0 2 4 16,0 1-19-16,0 1 44 16,0 1-22-16,0-3-1 15,0 3 2-15,0-5-22 0,0 0 10 16,0 0 27-16,0 0-27 16,0 0 40-16,0-5 17 15,0-13-69-15,0-5 13 16,0-1-24-16,0 3 0 15,0 8-9-15,0 3 15 16,-2 3-6-16,0 5 15 16,-1 2-14-16,1 0-2 15,-2 0-4-15,-5 5 5 16,0 14-8-16,-4 8 13 16,-3 4-9-16,3 5 4 15,4 1 0-15,2-1 4 16,5 0-4-16,2-2 0 15,0-5 1-15,0-8-1 0,11-5 0 16,7-10-1-16,2-6 12 16,3 0 10-16,0-11-16 15,6-21-4-15,0-3-1 16,0-7-22-16,0-4-2 16,-2 2-3-16,-2 6 6 15,-5 10 15-15,-5 6 6 16,-1 11 0-16,-7 7-4 15,-3 3 9-15,-2 1-10 16,0 0-1-16,1 5-14 16,-1 20 6-16,-2 1 14 15,0 3 0-15,0 3 21 16,0 1-17-16,0-1 1 0,0-1 10 16,0-6-11-16,0-4 7 15,0-12-11-15,2-6 0 16,0-3 6-16,6 0-1 15,2 0 9-15,1-17 7 16,1-13-19-16,1-2-2 16,-5-5-9-16,0 4-8 15,-4-1 9-15,-4 4-22 16,0 4 29-16,0 7-5 16,0 7 6-16,0 6 47 15,-4 4-45-15,-4 2 1 0,0 0-3 16,-9 5-4-1,-2 14 4-15,-3 8 0 0,5 3 1 16,3 4 5 0,5 4-3-16,5 3-2 0,4 0 7 15,0 2 3-15,0-9-16 16,4-10 5-16,7-11 0 16,5-11 8-16,1-2-7 15,6-4 20-15,1-22-4 16,1-10-6-16,-6-2-22 15,2-1 6-15,-5 0-23 16,-1 3 26-16,-1 4-10 0,-3 8 12 16,-3 10 13-1,2 6-11-15,-8 4 22 0,0 4-24 16,3 0-10-16,-1 0 10 16,2 22 0-16,1 6 0 15,0 7 13-15,-4 2-9 16,1-2 3-16,0 0-7 15,-2-7 8-15,3-8-7 16,-3-4 5-16,0-11-6 16,2-4 0-16,-4-1 7 15,3 0-5-15,4 0 2 16,1-22-2-16,11-6-4 16,-2-8-40-16,-1-2-10 15,-1 4-1-15,-3 3 16 16,1 6 37-16,-2 7 0 0,3 3 4 15,-2 7 60-15,0 5-47 16,-1 3 10-16,-2 0-27 16,-2 0-2-16,-3 0-5 15,3 14 7-15,-3 7 0 16,-2 2 22-16,-2 0-18 16,0 3-3-16,0-7-1 15,0 1 10-15,0-6-14 16,0-4 4-16,0-4 0 15,0-6 9-15,0 0-2 16,3 0 0-16,1-6 12 16,5-16-14-16,0-8-5 15,2 0 0-15,-1 0 0 16,0 5-6-16,1 3 14 0,-1 9-8 16,-4 5 1-16,-2 5 5 15,-4 3 7-15,5 0-13 16,1 9-4-16,2 18 4 15,2 11 3-15,-3 5 7 16,-1-1-10-16,-2 0 7 16,-2-10-19-16,0-8 2 15,-2-10-48-15,2-10-36 16,0-4-145-16,3-18-174 16</inkml:trace>
  <inkml:trace contextRef="#ctx0" brushRef="#br0" timeOffset="172970.87">16721 4879 722 0,'0'0'234'0,"0"0"-130"0,0 0-61 15,0 0-7-15,0 0-28 16,0 0-8-16,66-11 0 16,-61 11 4-16,-1 0-4 15,-4 0 0-15,0 0 0 16,2 0 28-16,0 0-2 15,6-3 4-15,-2-7-30 16,3-3 9-16,-3-1-18 0,2 2 9 16,-4-2-12-1,-4 3 0-15,0-2 12 0,0 3 0 16,0 3 0 0,0 2-13-16,0 5 7 0,0 0 6 15,-10 0-22-15,-3 0 16 16,-5 10-9-16,-1 8 15 15,1 3-2-15,-2 5 3 16,4 3-7-16,7 2 7 16,7 1-1-16,2-2 45 15,0-4-34-15,22-5 17 16,11-8-10-16,10-11-12 16,-1-2 21-16,3-7-26 15,-5-16 4-15,-9-5-10 16,-4-4-58-16,-9 6-43 15,-9-1-102-15,-9 4-352 16</inkml:trace>
  <inkml:trace contextRef="#ctx0" brushRef="#br0" timeOffset="173839.51">14480 5486 173 0,'0'0'180'15,"0"0"-117"-15,0 0-16 16,0 0 78-16,0 0-15 15,0 0-13-15,-100 0 10 16,119 0-68-16,29 0 39 16,27-4-57-16,33-2-10 15,25-6 20-15,35 1-31 16,29-8 0-16,31-1 5 16,24 1 3-16,16 4-8 15,1 5 0-15,-17 6 4 16,-26 4-11-16,-39 0 7 15,-36 0 0-15,-30 0-4 16,-30 0 18-16,-28 0-6 0,-21 0 63 16,-16 0-24-16,-13 0 38 15,-5 0-55-15,-8 0 8 16,0 0 0-16,0 0-38 16,0 0 11-16,0 0-11 15,0 2-18-15,0 8-35 16,-5 7-145-16,-19 4-47 15,-7-1-289-15</inkml:trace>
  <inkml:trace contextRef="#ctx0" brushRef="#br0" timeOffset="174680.07">15643 6122 170 0,'0'0'226'16,"0"0"0"-16,0 0-69 15,0 0-37-15,0 0-51 16,0 0 20-16,-2-28-25 15,2 28-25-15,0 0-2 16,0 0-37-16,0 0 0 16,0 14-21-16,0 18 21 0,8 12-4 15,0 6 4 1,-3 4 0-16,1 7-6 0,-2 4-22 16,-1 7-122-16,-3-1-228 15</inkml:trace>
  <inkml:trace contextRef="#ctx0" brushRef="#br0" timeOffset="175212.4">15755 7004 257 0,'0'0'230'0,"0"0"-110"16,0 0 10-16,0 0-23 15,0 0-42-15,0 0-7 16,0 0-16-16,-16-12-25 16,10 12-17-16,-1 10-3 15,-1 8 3-15,1 7 11 0,-3 2-3 16,6 1 11-16,4-4-19 16,0 1 8-16,0-8 1 15,18-5-8-15,11-8 0 16,9-4 69-16,6-1-45 15,-1-30 6-15,-1-11-24 16,-6-9-4-16,-10-2 16 16,-9-1-14-16,-17 4-2 15,0-1 30-15,-7 5-27 16,-22 7 11-16,-5 10-17 16,-4 19 0-16,-4 10-21 15,-7 6 9-15,2 34-88 16,0 13-66-16,9 6-142 0,9 6-354 15</inkml:trace>
  <inkml:trace contextRef="#ctx0" brushRef="#br0" timeOffset="175626.73">15882 7457 634 0,'0'0'222'15,"0"0"-47"-15,0 0-85 16,0 0 8-16,0 0-26 16,0 0-59-16,2-12-8 15,-2 12-5-15,0 20-15 16,0 14 12-16,0 15 3 15,-4 7 0-15,-5 2-3 16,1 4-9-16,0-2-71 16,4-11-129-16,4-12-197 0</inkml:trace>
  <inkml:trace contextRef="#ctx0" brushRef="#br0" timeOffset="176041.71">15639 6824 209 0,'0'0'153'16,"0"0"-41"-16,0 0-12 0,0 0-28 15,0 0-9-15,0 0-16 16,7 23-25-16,-7 12 58 16,0 4-69-16,-3 5 2 15,-7 2-13-15,-1 2-24 16,-1-4-185-16,-1-6-290 16</inkml:trace>
  <inkml:trace contextRef="#ctx0" brushRef="#br0" timeOffset="177016.17">15604 6946 88 0,'0'0'84'0,"0"0"8"15,0 0 7 1,0 0-19-16,0 0-26 0,0 0-22 16,0 0-22-16,0 0-10 15,0 12 16-15,0 2 32 16,0 2-1-16,4 2-12 15,8 1-27-15,5 2-6 16,8 2 21-16,4-2-23 16,4 2 0-16,0-9-170 15,-4-7-222-15</inkml:trace>
  <inkml:trace contextRef="#ctx0" brushRef="#br0" timeOffset="177897.02">15915 7445 138 0,'0'0'154'0,"0"0"-61"16,0 0 22-16,0 0-57 15,0 0-4-15,0 0-14 16,0-13-20-16,0 13 22 15,0 0-26-15,0 0-13 16,0 3-3-16,0 20 6 16,0 12 43-16,0 10-18 15,0 3 21-15,0 4-1 16,8 1-14-16,-4-2-14 16,-2-7 18-16,0-10-20 15,-2-12-2-15,0-10 10 16,0-8-29-16,0-2 11 15,0-2 11-15,0 0 10 0,0 0 12 16,0 0-42-16,0 0-2 16,0 0-35-16,0 0-164 15,-6 0-84-15,-1 3-362 16</inkml:trace>
  <inkml:trace contextRef="#ctx0" brushRef="#br0" timeOffset="178363.02">15876 8351 147 0,'0'0'198'0,"0"0"-28"15,0 0-3-15,0 0-84 16,0 0 29-16,0 0-36 16,18-72-18-16,-18 72-3 15,0 0-38-15,0 0-17 16,0 0 0-16,0 0-22 16,0 4 5-16,0 19 17 15,-2 8 14-15,-6 6 10 16,6 5-4-16,2 0-6 0,0-1 6 15,0 0-20-15,16-11 1 16,4-10-1-16,-2-9 0 16,0-11 16-16,1 0 20 15,0-23 16-15,-2-12-10 16,-1-9-31-16,-5-11-3 16,-7-1-8-16,-2-4 13 15,-2 2-22-15,0 7 9 16,-6 15-14-16,-11 21-27 15,-8 15-75-15,-2 9-63 16,-2 28-194-16,2 5-182 16</inkml:trace>
  <inkml:trace contextRef="#ctx0" brushRef="#br0" timeOffset="178581.9">15855 8990 725 0,'0'0'254'0,"0"0"-169"16,0 0-63-16,0 0-22 15,0 0-11-15,0 0-167 0,4 27-222 16,-4-10-94-1</inkml:trace>
  <inkml:trace contextRef="#ctx0" brushRef="#br0" timeOffset="178731.02">15971 9450 912 0,'0'0'99'16,"0"0"-99"-16,0 0-3 15,0 0-85-15,0 0-95 16,0 0-205-16</inkml:trace>
  <inkml:trace contextRef="#ctx0" brushRef="#br0" timeOffset="178898.08">16048 10185 957 0,'0'0'115'0,"0"0"-100"16,0 0-15-16,0 0-73 15,0 0-172-15,0 0-160 16</inkml:trace>
  <inkml:trace contextRef="#ctx0" brushRef="#br0" timeOffset="179899.11">15992 11145 160 0,'0'0'217'15,"0"0"-45"-15,0 0-40 16,0 0-1-16,0 0-35 16,0 0-19-16,10-14 4 15,-10 14-29-15,0 0 4 16,0 0-19-16,0 0-15 16,0 0 14-16,0 0-27 15,0 0-8-15,-10 17 0 16,-6 12 3-16,-2 8-5 0,4 4 1 15,4 4-1-15,5 5 1 16,5-2 1-16,0-2 0 16,2-5 6-16,21-9-1 15,6-13-4-15,7-5-2 16,3-14 0-16,1 0 16 16,-1-20-12-16,-8-22 2 15,-9-9 9-15,-11-7-13 16,-11 0 1-16,0 0-3 15,-20 0 3-15,-13 1-12 16,-7 8 4-16,-3 11-12 16,1 16 6-16,-1 13-39 15,3 9-40-15,5 5-92 16,10 15-212-16</inkml:trace>
  <inkml:trace contextRef="#ctx0" brushRef="#br0" timeOffset="183603.34">14730 12282 11 0,'-27'2'2'15,"3"2"-3"-15,6-2 3 16,-1-2 29-16,7 3 42 16,-1-3-16-16,-1 0-7 15,3 0 1-15,-1 0 4 16,3 0-4-16,1 0 4 15,4 0-6-15,-2 0-21 16,4 0-17-16,0 0 2 0,0 0-11 16,2 0 10-16,0 0 9 15,0 0 5-15,0 0 31 16,0 0-11-16,0 0 4 16,0 0 37-16,0 0-36 15,12 0 0-15,3 0-51 16,3 0 7-16,3-7-7 15,2 1 0-15,4-1 0 16,4 1 4-16,5 1 1 16,1-3-5-16,6 1 0 15,3 0-1-15,4-1-7 16,4 2 8-16,1 2 4 16,-2 3 3-16,1-4-3 0,-5 3-6 15,2-4 2-15,-2 2 0 16,1-2-1-16,3-1 1 15,0 2 0-15,7-1 6 16,7 2 1-16,3 0-7 16,1 2 0-16,-2 0 1 15,-3 2-5-15,-4-2 4 16,-3 2 0-16,-1 0 11 16,-2-3-6-16,0 3-8 15,0 0 3-15,-1 0 0 16,8 0 1-16,4 0-1 15,6-1 0-15,3-3 8 16,1-3-4-16,0 2-4 16,1-5 0-16,2 0 12 15,5-1-13-15,2 0 1 0,0 0 0 16,0 3-2-16,-1 3 10 16,-1 3-8-16,4 2 0 15,5 0 4-15,-1 0-12 16,6 0 8-16,1 0 0 15,2 0 9-15,1-9-7 16,0 1-2-16,-1-5 1 16,-1 2 12-16,-3-1 4 15,-9 0-14-15,-6 0 10 16,-12 4 18-16,-16-2-25 16,-17 6 21-16,-15-2-14 0,-15 4-7 15,-8 2-6-15,0 0-2 16,-6 0-110-16,-41 20-172 15,-31 2 60-15,-29 2-223 16</inkml:trace>
  <inkml:trace contextRef="#ctx0" brushRef="#br0" timeOffset="186465.55">14048 13029 126 0,'0'0'191'16,"0"0"53"-16,0 0-49 15,0 0-36-15,0 0-40 16,0 0-28-16,15-53-42 16,-11 53-4-16,-4 0-33 15,0 0-9-15,0 0-6 16,2 0-13-16,-2 26 9 15,0 10-6-15,0 10 14 0,0 3-5 16,0-2 4 0,0-2 0-16,-2-5-4 0,-2-10 8 15,-3-6-4-15,5-10 5 16,2-8-5-16,0-4 0 16,0-2-4-16,0 0 4 15,0-15 40-15,0-11-40 16,11-11 0-16,7-1-3 15,3-5 5-15,-2 3-4 16,4 4 3-16,-5 5-1 16,-5 11 10-16,-4 8-9 15,-5 7-1-15,-4 5 0 16,0 0-10-16,0 5 2 16,0 20-18-16,0 8 26 0,0 6-5 15,0-3 6-15,0-2-1 16,-4-4 4-16,1-7 3 15,1-10-10-15,0-5 3 16,2-4 0-16,0-4 11 16,0 0-9-16,0 0 16 15,0-23 7-15,4-10-20 16,10-6-9-16,4-4 4 16,-2 3 0-16,1 0 1 15,1 4-1-15,0 4 0 16,-3 1-3-16,2 11 11 15,-9 8-11-15,-1 7 6 16,-3 3 0-16,-4 2-2 16,2 0-1-16,0 18 0 15,0 20 0-15,-2 12 9 0,0 4 1 16,0-6-10-16,0-9 2 16,0-10-10-16,-2-8-4 15,0-8-21-15,0-4-29 16,2-7-128-16,0-2-72 15,0-16-46-15</inkml:trace>
  <inkml:trace contextRef="#ctx0" brushRef="#br0" timeOffset="186917.46">14411 12997 241 0,'0'0'431'0,"0"0"-207"16,0 0-135-16,0 0-62 15,0 0-27-15,0 0 0 16,42-5 27-16,-31 17-15 15,1-2-5-15,-1-4 12 16,2-2-15-16,0-2 3 16,4-2 6-16,0 0-9 15,1 0 9-15,-1-14-13 16,4-6-3-16,-5-1-8 16,-3-4-29-16,-5 4 22 15,-3 4 8-15,-5 5-12 16,0 2 16-16,0 3-12 15,0 4 1-15,-5 1 15 0,-10 2-3 16,-5 0 5 0,-3 0 0-16,0 14-6 0,0 6-2 15,3 4 5-15,2 2 3 16,4 8-2-16,6-2 5 16,3 4 42-16,5 2 4 15,0-6-18-15,0 2 20 16,9-9-19-16,9-6-3 15,6-5 3-15,3-7-20 16,6-7 16-16,4 0-10 16,-2-4-12-16,3-21-6 15,-3-7-24-15,-6-6-92 16,-2 0-109-16,-4-2-179 16,-8 2-84-16</inkml:trace>
  <inkml:trace contextRef="#ctx0" brushRef="#br0" timeOffset="187905.62">14946 12950 87 0,'0'0'101'16,"0"0"-23"-16,0 0 60 16,0 0-5-16,0 0-22 15,0 0-28-15,11 32-12 16,-11-30-46-16,0-1-1 16,0-1-17-16,0 0-6 15,0 0 18-15,0 0-7 16,0 0 6-16,0 0 32 15,0 0-8-15,0 0 10 16,0-9 5-16,-2-9-55 0,-7-1 7 16,0 3-9-1,3 5 0-15,-1 0 14 0,-3 6-11 16,4 0 8-16,-3 5-11 16,-5 0-8-16,-3 0-1 15,-3 18 9-15,-1 7 0 16,2 5-10-16,1 3 17 15,3 4-7-15,1 1 0 16,5-2 5-16,5 1 0 16,2-6-5-16,2-2 0 15,0-8 1-15,0-7 6 16,0-5-8-16,4-9 2 0,5 0 14 16,2 0 32-1,4-19-40-15,2-4-2 0,0-8 5 16,1-5-10-16,-1 0-3 15,-1 0-1-15,-3 2-1 16,-3 8-1-16,-4 6 7 16,-1 10-1-16,-1 6 7 15,-4 1-2-15,0 3-10 16,0 0 3-16,0 3-36 16,0 17 26-16,0 6 12 15,0 2 6-15,0-1 8 16,0-1-5-16,0 1-7 15,0-7-2-15,0-4 3 16,0-4-4-16,0-8 1 0,4-4 0 16,6 0 19-16,3 0-18 15,5-8 16-15,-1-10-17 16,-1-3 8-16,-3 1-16 16,1-4 6-16,-5-1-3 15,0 4-8-15,-5 0 22 16,0 7-9-16,-1 6 0 15,-1 4 3-15,1 4 0 16,1 0-3-16,0 16-9 16,1 10 0-16,-3 2 18 15,2-2-2-15,0-2-7 16,0-7 3-16,0-3-2 16,-4-9-1-16,2-1 0 0,-2-4 1 15,0 0 12-15,0 0-10 16,4 0 7-16,5-9-5 15,5-16 5-15,1-5-10 16,1-2-4-16,-1 1 0 16,1-4-8-16,-3 5 10 15,1 2 2-15,-3 10 0 16,-5 8 22-16,1 7-19 16,-7 3 8-16,0 0-11 15,0 0-3-15,2 0-1 16,3 13-11-16,2 13 15 15,-1 4 22-15,3 4-22 16,-2 1 0-16,2-6 1 16,-3 0 9-16,3-6-20 15,-2 0-9-15,2-8-53 0,2-6-121 16,3-9-181-16</inkml:trace>
  <inkml:trace contextRef="#ctx0" brushRef="#br0" timeOffset="188283.5">15606 12925 333 0,'0'0'201'0,"0"0"-15"15,0 0-15-15,0 0-62 16,0 0-16-16,0 0-65 15,0-9-7-15,0 9-21 16,0 14-10-16,6 18 8 16,10 6 4-16,2 5-2 15,2-4 13-15,0-7-13 16,-5-13 0-16,-3-5-1 16,-7-9 10-16,-1-5-9 15,0 0 65-15,3-16 25 16,2-14-47-16,0-8-40 15,-5-6-3-15,0-2 5 0,-1-2 8 16,-1 4-20 0,0 4 7-16,0 8-27 0,1 7-5 15,2 13-77-15,3 12-109 16,5 0-280-16</inkml:trace>
  <inkml:trace contextRef="#ctx0" brushRef="#br0" timeOffset="189901.07">16131 12985 522 0,'0'0'184'0,"0"0"-122"16,0 0 6-16,0 0-68 0,0 0 3 15,0 0-4 1,41-7 2-16,-39 5-1 0,-2 2 13 15,0 0-11-15,0 0 29 16,0 0-16-16,0 0-10 16,0 0 0-16,0 0 0 15,0 0-5-15,0 0 17 16,0 0-1-16,0-5 31 16,0 2-3-16,0-6-1 15,-2-2-27-15,-4-1-11 16,-4-1 2-16,4-1 10 15,-3 2-14-15,-1 5 12 16,4 0-5-16,2 5-1 0,2 0 11 16,-3 2-20-1,-3 0-4-15,-4 4 3 0,-3 14-15 16,-1 4 14-16,3 5 1 16,1-1 1-16,5 0 3 15,1 1-2-15,6-6-1 16,0-3 0-16,0-6 8 15,0-2-8-15,0-8 0 16,0-2 0-16,0 0 23 16,0-3-15-16,2-20 7 15,9 0-15-15,-1-3-9 16,0 5 2-16,-1 1-1 0,-2 3 8 16,0 8 3-16,-1 3 3 15,1 6 0-15,1 0-1 16,6 0 2-16,1 0-11 15,2 6 4-15,1 12 0 16,-3-1 0-16,1 2 6 16,-3-6-6-16,-2-4 0 15,-4-6 2-15,0-3 0 16,1 0 4-16,6-17 2 16,-1-10 12-16,5-7-15 15,-5-4-5-15,-2-3 0 16,-3-8-8-16,-6 1 7 15,-2-1-6-15,0-2 7 0,0 10-3 16,0 10 13-16,0 11 0 16,0 12 8-16,0 6-11 15,0 2 4-15,0 0-11 16,0 0-12-16,0 8 10 16,0 12-3-16,0 4 5 15,0 5 0-15,0 2 0 16,0 5-6-16,0 4 6 15,0 8 0-15,0 7 4 16,0 1 2-16,0 2-6 16,4-7 0-16,5-12 4 15,-1-15-7-15,-2-12 3 16,-4-10 0-16,0-2 14 16,4 0-14-16,7-16 28 0,3-19-1 15,7-12-17-15,-6-3-15 16,1 0 5-16,-5 4-2 15,-1 5-5-15,-3 4 10 16,-3 14-3-16,-1 5 0 16,-1 10 1-16,-2 6-5 15,-2 2 4-15,3 0 0 16,-3 0-6-16,2 5-8 16,3 15 14-16,-3 6 0 15,2-1 0-15,3 3 14 16,1 0-14-16,4 0 0 15,-1-1 4-15,-2-3 3 16,0-6-7-16,-3-4 0 0,-1-10 2 16,-3-4-3-1,2 0 4-15,6 0 1 0,1-22 4 16,5-9-3-16,1-5-7 16,-3 3 2-16,-3-4 0 15,-5 3-4-15,1 6 4 16,0 4 0-16,-3 10 1 15,-1 7 10-15,-1 5-9 16,0 2-2-16,-2 0 4 16,2 0-14-16,0 0 3 15,0 3 6-15,3 15-9 16,2 8 17-16,2-1-7 0,2 5 0 16,5-7 2-1,-1 2-4-15,3-9 2 0,2-4 0 16,-5-9 4-16,2-3 6 15,0 0-7-15,1-2-3 16,1-17 5-16,4-7-13 16,0-2 2-16,-1-1-13 15,-3-1 16-15,2 0-14 16,-8 1 14-16,1 4 3 16,-6 4 0-16,-3 4-4 15,-5 5 4-15,0 4 0 16,0 4-4-16,0 1 8 15,0 3-8-15,-11 0 0 16,-7 0 4-16,-2 0-10 16,2 0 9-16,-2 12 1 0,2 5-4 15,2 5 4-15,8 4-7 16,6 4 4-16,2 6 3 16,0 0 2-16,8 0 1 15,21-3-3-15,4-8 27 16,6-4-25-16,-3-13 14 15,-3-8-11-15,0 0-4 16,1-16 0-16,-7-15-1 16,-7-2-40-16,-9-2-36 15,-11 1-147-15,0 0-100 0,0-2-330 16</inkml:trace>
  <inkml:trace contextRef="#ctx0" brushRef="#br0" timeOffset="190497.07">17661 12685 172 0,'0'0'160'16,"0"0"12"-16,0 0 50 15,0 0-20-15,0 0-38 16,0 0-61-16,-35-14-53 16,35 14-19-16,0 0-29 15,2 0-3-15,15 0 2 16,6 0 5-16,6 0-6 15,4 0-2-15,-2 0-42 16,0 0-44-16,-4 0-136 16,-11 0-189-16</inkml:trace>
  <inkml:trace contextRef="#ctx0" brushRef="#br0" timeOffset="190634.98">17620 12773 465 0,'0'0'279'16,"0"0"-144"-16,0 0-51 15,0 0 7-15,0 0 11 16,0 0-100-16,170 8 12 16,-101-8-14-16,-6-14-148 15,-12-7-144-15</inkml:trace>
  <inkml:trace contextRef="#ctx0" brushRef="#br0" timeOffset="195500.12">17877 4259 356 0,'0'-10'224'15,"0"-1"-177"-15,0 4 44 16,0-1 6-16,0-2-43 0,0 4 26 16,0-1-25-16,0 4 18 15,0 1-1-15,0 2-31 16,0 0-4-16,0 0-35 15,0 0 6-15,-16 0-6 16,-10 8-1-16,-10 22-1 16,-10 12 2-16,-4 14 7 15,2 8-1-15,3 11 7 16,9-2-2-16,14-3 13 16,15-5-22-16,7-7-4 15,9-10 0-15,24-6 1 16,12-12-1-16,9-9 0 15,6-14 0-15,7-7-5 16,2-2-65-16,-5-25-60 0,-4-7-71 16,-10-7-265-16</inkml:trace>
  <inkml:trace contextRef="#ctx0" brushRef="#br0" timeOffset="195929.87">18002 4520 304 0,'0'0'352'16,"0"0"-217"-16,0 0 0 16,0 0-47-16,0 0-13 15,0 0-25-15,-2-18-37 0,37 9 30 16,13-3-33 0,4-2-1-16,2 3-7 0,-2-4 8 15,-8 6-9-15,-8 2-1 16,-12 5 0-16,-12 2-11 15,-8 0-42-15,-4 0-57 16,0 0 4-16,0 0-22 16,-12 0 86-16,-7 0 37 15,-4 0 10-15,1 0-5 16,5 0 5-16,1 0-5 16,7 0 9-16,0 0 11 15,5 0 68-15,1 0-24 0,1 0-29 16,2 0 14-1,0 7-49-15,0 19 0 16,-2 10 46-16,-1 8-14 0,1 2-4 16,0 0-21-1,0-3-6-15,0-8 12 0,2-3-10 16,0-4-6-16,0-7-69 16,0-10-148-16,18-11-130 15</inkml:trace>
  <inkml:trace contextRef="#ctx0" brushRef="#br0" timeOffset="196910.44">18602 4592 462 0,'0'0'211'0,"0"0"-116"0,0 0-59 15,0 0-2 1,0 0 13-16,0 0-43 0,2-2 18 15,-2 2 8-15,0-3-11 16,0 3 42-16,0-1-22 16,0-3-4-16,0 0 14 15,0-4-44-15,0-2-5 16,-6 0 0-16,-4-1 3 16,1 0-8-16,-1-1 5 15,-2 3 0-15,3 1 6 16,1 2 1-16,1 2 6 0,2 4 11 15,3 0-12 1,-3 0-3-16,-3 0-9 0,-4 7 0 16,-3 13-11-16,2 10 6 15,-1 4 5-15,3 2 0 16,5 0 3-16,0-2 5 16,6-3-8-16,0-5 0 15,0-3-1-15,0-11 7 16,3-3-12-16,4-8 10 15,4-1-4-15,2 0 36 16,3-13-33-16,4-12-1 16,-5-1-2-16,-1-2 0 15,-3 3-1-15,0 4-2 16,-4 1 3-16,2 6-3 16,-3 2 3-16,-1 4 0 15,-1 5 2-15,0 3-2 16,2 0-2-16,2 3-20 0,5 14 22 15,1 6 0-15,3 0 0 16,2-6 0-16,-1-1 1 16,-1-5 3-16,-1-8-4 15,-5-3 0-15,-2 0 2 16,0 0 21-16,4-6-23 16,-2-12 0-16,1-5 5 15,-1-8-5-15,-3-1-5 16,2-2-2-16,-8 0 7 15,-2 5-8-15,0 10 18 16,0 6-10-16,0 9 36 0,0 2-35 16,0 2-1-16,0 0-5 15,0 10-1 1,0 11-8-16,0-4 10 0,0-1 2 16,9-3-4-16,7-5-15 15,-1-4 8-15,-1-4-19 16,1 0 27-16,-4 0-3 15,0-8-11-15,0-6 2 16,-4 2 10-16,-2 3 11 16,-3 4-4-16,-2 2 0 15,2 3 0-15,-2 0-6 16,0 0-2-16,0 17 8 0,0 6 10 16,0 4 15-16,0 0 13 15,0 0-16-15,0-2-7 16,9-8 11-16,-1-5-25 15,0-4 3-15,1-2 3 16,1-3 0-16,6-3 0 16,4 0 2-16,5-5-9 15,1-10-26-15,1-4-96 16,0 1-143-16,0-3-210 16</inkml:trace>
  <inkml:trace contextRef="#ctx0" brushRef="#br0" timeOffset="197491.06">19259 4528 313 0,'0'0'288'15,"0"0"-98"-15,0 0-45 0,0 0-43 16,0 0 0 0,0 0-57-16,20-93-11 0,-24 78 6 15,-5 2-33-15,0 4 20 16,2 4-14-16,-3 3-9 16,-4 2-8-16,1 0 3 15,-6 21-5-15,7 6 1 16,1 5-2-16,5 1 7 15,6-1 0-15,0-4-5 16,0-6-1-16,0-10-1 16,6-10-21-16,5-2 21 15,1 0 7-15,2-16 12 0,1-6-12 16,-3-1 7 0,-3 0-7-16,-1 3 0 0,2-2 0 15,-1 6 3-15,-3 6 3 16,-1 1-6-16,-1 7 14 15,-2 2-13-15,3 0-2 16,2 0-23-16,1 14 24 16,3 13-2-16,3 9 7 15,-1 7-4-15,-1 10-1 16,-1 8 4-16,-5 4-1 16,-2 9-3-16,-4 2 2 15,0-3 0-15,0-9 7 16,-2-14-9-16,-9-12 0 15,1-10 1-15,-2-12 4 16,3-5 4-16,7-7 2 0,-2-4 24 16,2 0-10-16,-6 0 23 15,2-15-22-15,-1-16-25 16,3-15 7-16,4-9-8 16,0-7 0-16,6-7-3 15,19 3 0-15,6 4-8 16,3 6-23-16,-3 7-26 15,-6 3-4-15,-5 7-111 16,-3 7-88-16,1 6-184 16</inkml:trace>
  <inkml:trace contextRef="#ctx0" brushRef="#br0" timeOffset="198266.25">19609 4451 323 0,'0'0'335'0,"0"0"-167"16,0 0-79-1,0 0-30-15,0 0-41 0,0 0-17 16,15-3 12-16,-7 3-7 16,1 0-3-16,-3 0 3 15,1 0-6-15,0 0 23 16,-3 0-15-16,3 0-2 16,1-2 19-16,0-10-22 15,0-5 8-15,-5 0-11 16,-3 0 6-16,0 1-7 15,0 3 1-15,0 1 0 16,0 7-5-16,0 1 6 16,-9 4-4-16,-1 0 3 0,-3 0-10 15,-3 6 4-15,3 10 1 16,-1 6 5-16,6 1 11 16,6 4-7-16,2 4 4 15,0-4-1-15,10 4 0 16,15-5-2-16,2-6-2 15,2-2-2-15,-2-11 10 16,-2-7-3-16,-1 0-4 16,0 0 1-16,3-20-1 15,-2-4-4-15,-5-3 0 16,-3-6 0-16,-3 1-1 16,-3 1 7-16,-2-1-6 0,0 1 0 15,0 5 4 1,0 4-8-16,-4 6 4 0,-3 4 0 15,-2 6 19-15,0 2-1 16,0 3-3-16,0 1-1 16,0 0-12-16,0 0-2 15,0 0 0-15,0 0-10 16,0 9 6-16,0 13 1 16,0 5 3-16,0 4 0 15,0 3 2-15,4 0-3 16,1-3 1-16,-1-6 0 15,-2-4 4-15,-2-8 6 16,0-5-8-16,0-4 6 0,0-1-5 16,0-3 26-16,0 0-9 15,0 0 4-15,0 0 26 16,-4-3-42-16,-3-10 20 16,3-4-6-16,4-1-18 15,0 0 28-15,0-6-32 16,17-2 4-16,14 1-6 15,10-2 2-15,-1 8 0 16,-2 7-28-16,-3 5-46 16,-1 7-11-16,-1 0-179 15,-4 0-203-15</inkml:trace>
  <inkml:trace contextRef="#ctx0" brushRef="#br0" timeOffset="198493.47">20296 4139 119 0,'0'0'583'16,"0"0"-403"-16,0 0-76 0,0 0-33 15,0 0-26-15,0 0-45 16,15-43-6-16,8 78-2 16,0 9 8-16,-2 14-1 15,-3 8 2-15,-9 6 16 16,-9 0 12-16,0 2-23 15,-35-5 3-15,-17-5-9 16,-17-6-17-16,-18-12-49 16,-7-12-211-16</inkml:trace>
  <inkml:trace contextRef="#ctx0" brushRef="#br0" timeOffset="198989.91">18535 5163 63 0,'0'0'218'0,"0"0"-10"16,0 0-13-16,0 0-36 15,0 0-17-15,0 0-16 16,-114-50-53-16,146 46-36 16,30-1-30-16,29-2-3 15,28-7 0-15,18-2-4 16,27-8-12-16,12-8-28 15,-1-3-24-15,-16 4 30 0,-38 4 2 16,-48 13 32 0,-40 9 10-16,-22 2 21 0,-9 3 43 15,-2 0-24-15,0 0-26 16,0 0 1-16,0 0-25 16,0 0 0-16,3 0-3 15,-3 0 5-15,2 0-4 16,-2 0 2-16,3 0-30 15,-1 3 4-15,-2 12-79 16,0 1-103-16,0-4-293 16</inkml:trace>
  <inkml:trace contextRef="#ctx0" brushRef="#br0" timeOffset="205684.97">18590 12485 308 0,'0'0'221'16,"0"0"-136"-16,0 0-30 16,0 0 28-16,0 0-41 15,0 0-11-15,37-42-15 16,-31 31 12-16,1 0 30 15,-1 2-8-15,-2 3-3 16,2 2 18-16,-6 2-51 16,2 0 12-16,-2 1-23 15,0 1-1-15,0 0-4 16,0 0-2-16,0 0 4 0,0 0-6 16,0 0-21-16,-5 5 18 15,-13 17 6-15,-6 12 6 16,-8 5 6-16,-1 7-9 15,-2 0 0-15,1-2 29 16,3-6-25-16,4-6 5 16,5-9 3-16,1-3-3 15,11-11 24-15,1-5-32 16,7-2 3-16,2-2 5 16,0 0 2-16,0 0-6 15,0 0 9-15,2 0 4 16,27 0 28-16,11-14-16 15,11-7-24-15,0 4 7 16,-2 1-3-16,-7 3-10 0,-8 4 0 16,-10 1 0-16,-12 4 2 15,-8 4-2-15,-4-2 0 16,0 2-4-16,0 0-15 16,0 0 4-16,0 0 9 15,0-2-21-15,0 2 19 16,0-4-39-16,-4-6-1 15,0-2 10-15,-2-4-30 16,4-1 67-16,0 0 0 16,-2 0 2-16,0 0 15 15,-1 1-2-15,3-2 6 0,2-3 52 16,0 6-44 0,0-2 28-16,0 3-27 0,0 6-14 15,0 2 24-15,0 6-34 16,0 0 12-16,0 0-3 15,0 0-5-15,0 0-12 16,0 0 3-16,0 0 0 16,0 0-12-16,0 0 8 15,0 23-4-15,0 13 3 16,0 18 3-16,4 8-1 16,3 1 3-16,-3 4 0 15,-4-9-2-15,0-8 8 0,0-7-6 16,0-16 4-1,0-6 7-15,0-14-8 0,0-2-3 16,0-5 0-16,0 0 7 16,0 0-2-16,0 0-5 15,0 0 0-15,0 0-17 16,0 0-5-16,0-2-25 16,2-26-24-16,17-12-242 15,-2-8-327-15</inkml:trace>
  <inkml:trace contextRef="#ctx0" brushRef="#br0" timeOffset="206050.77">18939 12434 442 0,'0'0'261'0,"0"0"-164"16,0 0 25-16,0 0-37 15,0 0-64-15,0 0-21 16,0-12-9-16,0 12-26 16,0 8 35-16,4 5 0 15,0-6 4-15,3-2-4 16,2-3 18-16,2-2 24 16,5 0 76-16,-3-9-63 15,0-5-14-15,-3-2-9 16,-8 0-32-16,-2 4 10 0,0 5-10 15,0 2 8 1,0 1 6-16,-14 4-14 0,-6 0 0 16,-2 0-1-16,-1 6-47 15,4 12-28-15,3 2-65 16,9 1-9-16,7-5-94 16,0-9-231-16</inkml:trace>
  <inkml:trace contextRef="#ctx0" brushRef="#br0" timeOffset="206362.6">19300 12232 106 0,'0'0'633'0,"0"0"-475"15,0 0-60 1,0 0-15-16,0 0-29 0,0 0-12 15,15-23-13-15,-15 23-29 16,0 7-6-16,0 21 6 16,-7 16 10-16,-19 19 43 15,-14 18-33-15,-5 12-8 16,-6 7 7-16,4 4-13 16,3-1-6-16,-1-3 0 15,7-3 4-15,2-13-9 16,7-17 5-16,11-15-26 15,14-19-30-15,4-19-138 0,22-14-126 16,25-23-118-16</inkml:trace>
  <inkml:trace contextRef="#ctx0" brushRef="#br0" timeOffset="206663.06">19657 12589 811 0,'0'0'217'0,"0"0"-176"16,0 0-41-16,0 0-5 16,0 0 0-16,0 0 3 15,-61 65-1-15,61-42-4 16,0-5 11-16,0-6-4 16,0-4 0-16,0-6 1 15,0-2 12-15,3 0 12 0,5-17 69 16,1-10-67-16,-5-5-24 15,-4 0 46-15,0 6-49 16,0 7 3-16,-4 7-8 16,-11 7-10-16,-8 5-28 15,-10 5-32-15,-12 27-86 16,-13 11-35-16,-1 5-154 16</inkml:trace>
  <inkml:trace contextRef="#ctx0" brushRef="#br0" timeOffset="207116.89">18470 13355 54 0,'0'0'317'0,"0"0"-168"16,0 0-43-16,0 0-1 16,0 0 14-16,0 0 5 15,-169 0-34-15,165 0 0 16,4 0-19-16,0 0-9 16,0 0-6-16,2 0-49 0,29 0-1 15,23 0 45-15,35 0-44 16,34 0 13-1,21-9-20-15,12-4 8 0,-7-4-18 16,-17 1 5-16,-30 0 0 16,-28 0-3-16,-27 2 10 15,-23 4-2-15,-13 6 15 16,-6 3 10-16,-5 1 39 16,0 0-41-16,0 0-7 15,0 0-9-15,0 0-2 0,0 0-10 16,0 0 1-1,2 0-43-15,-2 0 1 16,5 0-58-16,8 1-163 0,12 6-117 16</inkml:trace>
  <inkml:trace contextRef="#ctx0" brushRef="#br0" timeOffset="207807.6">20062 12228 340 0,'0'0'255'0,"0"0"-72"16,0 0-29-16,0 0-66 15,0 0-5-15,0 0-38 16,17-28-4-16,-17 28-15 16,0 0-26-16,0 0-3 0,-4 24-6 15,-15 19 9-15,-8 20 30 16,-2 16-22-16,0 9 16 15,8 4 5-15,6-1-27 16,8-12 18-16,7-8-20 16,0-18 0-16,11-11 1 15,16-19-1-15,7-17-13 16,3-6 11-16,3-18-36 16,1-17-53-16,-8-7-102 15,-4-1-300-15</inkml:trace>
  <inkml:trace contextRef="#ctx0" brushRef="#br0" timeOffset="208297.04">20299 12619 562 0,'0'0'80'15,"0"0"-51"-15,0 0-2 16,0 0-1-16,0 0 46 16,0 0 29-16,0 0-58 15,0 0 75-15,0 0-16 16,0 0 2-16,0-14-29 15,4-12-66-15,9-5-8 16,3-4 3-16,1-6-1 16,6-1 4-16,-1-5-7 15,1 3-14-15,-6 5 8 16,-8 11 1-16,-6 12 3 0,-3 10 2 16,0 3-2-16,0 3-7 15,-3 0-2-15,-15 9-3 16,-4 11 6-16,-1 0 3 15,15 2 4-15,6 0-19 16,2 2-20-16,4 0 27 16,18 0 13-16,5-4 4 15,0-4 9-15,-7-2-5 16,-4-5-6-16,-10-5-2 16,-4-3 0-16,-2-1-5 15,0 3 5-15,0 1-5 16,-15 0 5-16,-7 1 1 0,-3 0 21 15,8-3-19 1,1-2-3-16,5 0 31 0,3 0-30 16,2 0 6-16,6 0-7 15,0 0-5-15,0 0-4 16,0 0-64-16,6-9-129 16,21-6-258-16</inkml:trace>
  <inkml:trace contextRef="#ctx0" brushRef="#br0" timeOffset="209066.06">20660 12305 777 0,'0'0'94'16,"0"0"-27"-16,0 0-37 0,0 0 14 15,0 0 3-15,0 0-27 16,0 0-1-16,0 0-19 15,0 0 3-15,0 0-7 16,-2 17-3-16,-6 12 7 16,6 5 23-16,0 3-16 15,2-2 12-15,0-7-18 16,0-7-1-16,0-6 6 16,0-7-6-16,0-8 0 15,0 0 14-15,2 0 11 16,10-4 58-16,3-18-53 15,1-6-29-15,-1-3 6 0,1-1-3 16,-5 5-4-16,-2-2 0 16,0 7 8-16,-2 6-9 15,-3 6 3-15,-2 7-2 16,-2 3 18-16,0 0-15 16,0 0-6-16,0 0 2 15,0 0-22-15,0 0 16 16,2 21-2-16,3 4 9 15,4-2 1-15,4 1 9 16,7-1-10-16,0-8 0 16,5-3 7-16,-1-7-12 15,-1-5 5-15,-4 0 0 16,0-7-9-16,-7-15-9 16,5-2-8-16,-2-5-8 0,-1-3 4 15,-4-2 26-15,-1-4-2 16,-2 3 6-16,0-3 20 15,-5 2-12-15,2 7 16 16,-1 14 9-16,-3 6-11 16,2 8 12-16,-2 1-34 15,0 0 2-15,0 0-9 16,0 0-1-16,0 19-1 16,0 12 7-16,4 11 4 15,1 9-3-15,2 4 1 16,-5 11 0-16,-2 7-4 15,0 2 19-15,0 8-13 0,0-2-2 16,-9-3 4-16,0-4 3 16,2-10-7-16,1-12 0 15,1-16-1-15,3-18 1 16,-3-12-7-16,3-6-23 16,-2-4-4-16,1-22 8 15,1-11-187-15,2-8-171 16</inkml:trace>
  <inkml:trace contextRef="#ctx0" brushRef="#br0" timeOffset="209341.04">21036 12273 493 0,'0'0'340'0,"0"0"-191"0,0 0-23 15,0 0-60-15,0 0-52 16,0 0-3-16,83-41-16 15,-54 41 5-15,-10 0 0 16,-5 3-8-16,-10 9 8 16,-4 7-3-16,0 8-1 15,-4-2 8-15,-18 3 15 16,-3-3 3-16,-2-6-18 16,5-3 20-16,4-6-24 15,2-4-7-15,5-6-98 16,5 0-73-16,4 0-127 15,2-22-321-15</inkml:trace>
  <inkml:trace contextRef="#ctx0" brushRef="#br0" timeOffset="209645.99">21346 12073 394 0,'0'0'292'16,"0"0"-63"-16,0 0-101 15,0 0-39-15,0 0-4 16,0 0-67-16,6-18-12 16,-6 18-6-16,2 0-12 15,1 18 2-15,2 17 10 16,-1 17 19-16,-2 10-2 0,-2 14-14 16,0 9-3-1,0 3 2-15,-4 2 7 0,-3-6-9 16,2-10 0-16,1-14 1 15,2-14-2-15,0-16 1 16,-1-11-1-16,3-14-22 16,0-5-59-16,0 0-6 15,0-17-25-15,7-20-327 16</inkml:trace>
  <inkml:trace contextRef="#ctx0" brushRef="#br0" timeOffset="209949.21">21339 12296 300 0,'0'0'289'0,"0"0"-158"15,0 0-7-15,0 0-28 16,0 0-46-16,0 0-35 16,83-32-13-16,-50 28 3 15,-1 4 1-15,-8 0-4 16,-7 0-2-16,-7 0 28 15,-10 0-22-15,0 6-6 16,0 8 12-16,-5 6 47 16,-17 0-37-16,-5 2 6 15,-2-4 1-15,2-2-9 0,5-6-19 16,7-4-2 0,1-3-44-16,7-3-89 15,7 0-37-15,0 0-38 16,19-21-407-16</inkml:trace>
  <inkml:trace contextRef="#ctx0" brushRef="#br0" timeOffset="210344.06">21745 12226 326 0,'0'0'359'15,"0"0"-198"-15,0 0-87 0,0 0-12 16,0 0-56-1,0 0-6-15,-13 9-10 0,4 12 10 16,2 3 3-16,2 1 24 16,5 0-10-16,0-1 33 15,0-6-30-15,0-7-9 16,0-6-11-16,0-5 18 16,2 0-17-16,6 0 43 15,0-5 46-15,1-20-45 16,0-1-41-16,-4-4 0 15,-5 1-4-15,0 3-11 16,0 1 10-16,-3 7-11 16,-10 1 12-16,-2 7-1 15,-1 5 3-15,1 3-2 16,3 2 0-16,3 0-12 16,-2 0 11-16,4 6-8 15,-2 7-3-15,5-1 10 0,2 5-106 16,2 0-23-16,0-8-150 15,13-3-191-15</inkml:trace>
  <inkml:trace contextRef="#ctx0" brushRef="#br0" timeOffset="210719.06">22001 12047 416 0,'0'0'221'0,"0"0"-87"16,0 0-38-16,0 0-96 0,0 0 9 16,0 0 8-16,-58 17 7 15,42-3-14-15,6-3-8 16,7 4-2-16,3-4 0 16,0 3 0-16,0 3 3 15,19-1 4-15,7 4 19 16,5-2-12-16,0 0-8 15,-9-6 5-15,-10-4-11 16,-7-4 0-16,-5-4 19 16,0 2-1-16,0 1 20 15,-5 4 8-15,-9 1 16 0,1 0-23 16,-1-2-32 0,1 0-7-16,2-4 11 0,0-2-11 15,0 0-39-15,7 0-6 16,1-4-102-16,3-14-107 15,0 0-375-15</inkml:trace>
  <inkml:trace contextRef="#ctx0" brushRef="#br0" timeOffset="211106.08">22170 12184 378 0,'0'0'245'15,"0"0"-148"-15,0 0-12 16,0 0-44-16,0 0-8 15,0 0-24-15,137-8 0 0,-112 4 20 16,-6-5-26-16,-5 1 51 16,-6-1-20-16,-3-1 22 15,-3 2 33-15,-2-3-77 16,0 2-2-16,0 1-20 16,0-5-3-16,-11 6-28 15,-5-2 34-15,1 4-17 16,-8 0 14-16,-3 5 10 15,-1 0 0-15,-4 0-9 16,2 12 21-16,7 2-7 16,4 3 21-16,9 1-10 15,9 0 9-15,0 4-25 16,2 2 8-16,29-1 41 0,7-2-24 16,2-7 12-1,1-6-20-15,-8-8-15 0,-4 0 21 16,0 0-23-16,-2-8-15 15,-3-12-28-15,0-4-159 16,-1-6-158-16</inkml:trace>
  <inkml:trace contextRef="#ctx0" brushRef="#br0" timeOffset="211353.95">22596 11887 698 0,'0'0'241'15,"0"0"-102"-15,0 0-44 0,0 0-49 16,0 0-46-16,0 0-24 16,20 8 24-16,7 27 22 15,5 20-15-15,-1 15 6 16,-7 11-10-16,-8 5 20 16,-16-3-14-16,0-5-4 15,-36-6 12-15,-18-12-17 16,-17-9 0-16,-16-7-2 15,-8-9-84-15,-1-12-193 16,11-8-423-16</inkml:trace>
  <inkml:trace contextRef="#ctx0" brushRef="#br0" timeOffset="-203547.61">376 15154 44 0,'-7'0'366'15,"5"0"-244"-15,2 0-59 16,0 0 9-16,0 0 10 16,0 0-15-16,0 0 8 15,0 0-17-15,0 0-26 16,0 0 24-16,0 0-33 0,7 0-11 16,9 0-1-1,8 0 38-15,8-7 13 0,5-7-29 16,3-6-31-16,3-4 16 15,-3 1-13-15,-11-6-1 16,-7 3-4-16,-6 6-4 16,-5 0-4-16,-9 4 8 15,1 6 0-15,-3-2 5 16,0 6 0-16,-3 2-5 16,-15 4 0-16,-4 0-20 15,0 0 18-15,-5 7-3 16,3 13 2-16,-3 3-7 0,0 7 10 15,2 7 0-15,8 2-1 16,3 6-10-16,10-6 11 16,4 2 0-16,0-5 3 15,0-9-6-15,14-3 3 16,5-10 0-16,6-3-5 16,4-11 15-16,0 0-7 15,4-12 29-15,-2-13-31 16,0-7-1-16,-8 3-7 15,-1-3-12-15,-2 1 8 16,-2 5-5-16,-3-2 14 16,-3 6 1-16,-6 4 1 15,-1 8 19-15,-3 6-14 0,0 4 18 16,-2 0-11 0,0 0-8-16,0 0-8 0,0 0-4 15,0 4 0-15,0 14-1 16,0 6 12-16,0 2-3 15,0 2 0-15,0 2 10 16,7 1-7-16,2-3-3 16,0-2 3-16,-1-9-3 15,0-10 1-15,-2-3-1 16,3-4 0-16,0 0 9 16,11-14 21-16,5-17-30 15,2-2 7-15,-4-7 4 16,-7 0-11-16,-7-3 0 15,-3 1 1-15,2-2 8 0,-4 0 8 16,3 8-7-16,-5 10-6 16,-2 12 24-16,0 8-25 15,0 6 0-15,0 0-3 16,0 0-21-16,0 18-9 16,0 5-14-16,0 9-78 15,0-7-94-15,0-5-75 16,0-7-233-16</inkml:trace>
  <inkml:trace contextRef="#ctx0" brushRef="#br0" timeOffset="-202156.6">1085 15020 55 0,'0'0'681'0,"0"0"-543"15,0 0-138-15,0 0-1 16,0 0 1-16,0 0 10 15,40 35 36-15,-22-29-30 16,0-1-12-16,-2-5 5 16,-5 0 22-16,2 0-1 15,0 0 3-15,0-5-17 16,1-9-3-16,-3-6-13 16,-1 1 0-16,-4-1-7 15,-4-1 5-15,0-5-7 16,-2 3 1-16,0 4 8 0,0 3-2 15,0 5 2-15,0 4 0 16,-4 3 1-16,-8 4-1 16,-5 0-9-16,1 8 3 15,3 6 0-15,-3 7 3 16,7 2 3-16,-1 0 0 16,-2 6 12-16,5 0-11 15,1 6 17-15,6 0 11 16,0-1-8-16,0-5 11 15,4-5-18-15,14-3 3 16,4-16 18-16,7-5-15 16,4 0 36-16,4-5-17 15,0-22-32-15,-1-5 10 16,-1-6-17-16,-1-2 0 0,-5-1-5 16,-2-5 13-16,-9 7-9 15,-7 3 1-15,-7 4 0 16,-4 11 11-16,0 8-8 15,0 8-2-15,0 5 5 16,0 0-6-16,-4 0-2 16,-5 0-1-16,5 9 3 15,2 3-10-15,2-3 6 16,0 2-18-16,0 1 19 16,0-9-19-16,8 8 16 15,5-6 5-15,3 2-24 16,-3-3 4-16,1 1-41 15,-5-5 46-15,-7 5 9 0,-2 2-28 16,0 7 16 0,0 6 9-16,0 3 10 0,0 1 12 15,0 4-10-15,0-4 9 16,0-4 21-16,0-2-31 16,9-10 8-16,0-2 5 15,2-6-11-15,0 0 74 16,3 0-49-16,1-4-21 15,1-10 6-15,3-8-13 16,2-5-1-16,1-4-5 16,-1-5-21-16,-6-2 23 15,-5 0-8-15,0 2 12 0,-6 10-7 16,-1 8 15 0,-3 7 5-16,0 11 4 0,0 0-14 15,0 7-6-15,-9 15-6 16,-5 7 9-16,3 8-7 15,3 1 12-15,4-4-5 16,4-2 0-16,0-6 2 16,0-4 2-16,14-12-4 15,5-6 0-15,-2-4 18 16,5 0-12-16,3-14 9 16,2-16-15-16,-3 1-4 15,0-6 2-15,-3 5-17 16,1-5 10-16,-4 4 2 15,0-1 7-15,-3 2 0 0,-3 5 7 16,-6 9-2-16,-1 11 26 16,-3 0-25-1,-2 5-3-15,0 0 0 0,0 0-3 16,0 0-2-16,0 8-5 16,0 19 7-16,0 6-4 15,0 8 4-15,0 5 0 16,0 5-3-16,0 10 8 15,0 6-5-15,0 5 0 16,-5 4 1-16,-3 2-2 16,-4 1 1-16,1-16 0 15,-5-7-5-15,3-13 7 0,-1-9-2 16,6-17 0 0,1-2 5-16,3-11 1 0,2-4-3 15,0 0-3-15,-6 0 33 16,-3 0-18-16,-2-19 15 15,-3-7-13-15,5-15-4 16,7-8 15-16,4-13-28 16,2-10 0-16,25 2-1 15,1 2 5-15,1 11-4 16,-4 11 0-16,-7 2 4 16,-1 10-15-16,0 4 9 15,-5 6-25-15,2 6-8 16,1 2-50-16,4 4-87 15,1-6-169-15</inkml:trace>
  <inkml:trace contextRef="#ctx0" brushRef="#br0" timeOffset="-201354.09">2623 15020 419 0,'0'0'230'15,"0"0"-85"-15,0 0 1 16,0 0 0-16,0 0-86 0,0 0-29 16,41-83 8-1,-33 43-22-15,-1-4-12 0,-3-7 9 16,1 1-12-16,-5 6-2 16,0 4 0-16,0 5 4 15,0 16-4-15,0 9 11 16,0 6 0-16,0 4 9 15,0 0-20-15,0 0-11 16,0 14 9-16,0 10-15 16,0 2 16-16,0 1 0 15,7-10-13-15,4-3 11 0,-1-4-37 16,4-8 4 0,-3-2 7-16,3 0 15 0,-1-2 12 15,3-16-16-15,-5 2 2 16,-3 4 10-16,0 6 12 15,-4 2-5-15,-4 4 28 16,0 0-29-16,0 0-2 16,0 15-18-16,0 12 20 15,0 12 26-15,0 2-13 16,0-5 7-16,0-1 15 16,0-7-16-16,0-7 17 15,0-6-15-15,11-3-12 16,-2-7 34-16,5-5-34 15,1 0 12-15,5 0-8 0,5-21-13 16,2-7-3-16,-1-4-46 16,3-4-116-16,-3-2-141 15,-3 4-365-15</inkml:trace>
  <inkml:trace contextRef="#ctx0" brushRef="#br0" timeOffset="-199788.73">3231 14720 34 0,'0'0'254'16,"0"0"-107"-16,0 0-34 16,0 0-1-16,0 0 7 15,0 0-56-15,0 0-44 16,0 14 8-16,0-14-12 16,0 3 7-16,0-3-9 15,0 0 2-15,0 0 23 0,0 0-20 16,0 0 13-16,0 0 12 15,0 0-4-15,0 0 26 16,0-17-32-16,0 0-32 16,0-2 12-16,0 3-9 15,0-2-4-15,-6 6 14 16,-1 7-12-16,-1-2 11 16,-4 5-13-16,-1 2 2 15,2 0-7-15,-3 0 5 16,1 4 0-16,-3 18-1 15,1 4-2-15,1 10 0 0,3 4 3 16,0-2 0-16,2 1 0 16,0-10 4-16,3 0-4 15,2-7 0-15,4-4 1 16,0-4-3 0,0-2 2-16,0-8-2 0,0-4-4 15,0 0 12-15,6-7 12 16,7-16-18-16,-1 0-8 15,1-6-8-15,0-3-35 16,7-4-25-16,3-1 69 16,1-3-13-16,2 8 10 15,-3 8 9-15,-7 8 1 16,-7 8 2-16,-9 8 2 16,0 0-4-16,0 0-26 0,0 22 20 15,-5 9 6-15,-3 6 8 16,0 2-4-16,2 1 12 15,4-2-7-15,2-8-5 16,0-8 24-16,0-4-25 16,4-12 20-16,5-3 1 15,2-3-19-15,-2 0 28 16,7-6-24-16,-1-13-6 16,5-5-3-16,3-8-14 15,-1 2-4-15,-2-7 2 16,0 6 14-16,-2 4-2 15,-7 5 4-15,-2 10 0 0,-5 10 4 16,-2 2-4-16,-2 0-7 16,3 9-29-16,1 14 36 15,-2 9 9-15,6 5 0 16,-2-2-2-16,-2 0 14 16,1-5-20-16,-1-10 4 15,-4-5-5-15,0-6 6 16,0-7-3-16,0-2-2 15,2 0-1-15,3-2 32 16,4-14-32-16,0-15-33 16,1 0-11-16,4-1 24 15,-1-2 17-15,3 1 0 16,0 8 3-16,0 6 12 16,-1 5-10-16,1 8 38 0,-3 4-16 15,3 2-20-15,-3 0 18 16,1 4-18-16,1 14 1 15,-3 6 14-15,-4 4-12 16,3-1-2-16,-4-3-5 16,2-6 5-16,0-4 0 15,-3-6-5-15,2-4 0 16,-2-4 7-16,1 0-1 16,5 0 0-16,5-28-6 15,-2-7-34-15,-1-5 28 16,-1-2-29-16,-2-2 28 0,-2 1-4 15,0-3 18-15,0 0-7 16,4 9 8-16,-2 4-6 16,-2 10 35-16,-2 7-11 15,-3 6-2-15,-4 6 16 16,0 1-34-16,0 3 16 16,0 0-22-16,0 0-5 15,0 7 0-15,0 10-3 16,0 12 8-16,0 3-3 15,0 9 7-15,0 5-4 16,0 3 0-16,0 1 1 16,-4-4-1-16,-3-6 0 15,0-12 0-15,3-7-2 0,2-12 6 16,-1-2-4-16,3-7 0 16,0 0 3-16,0 0 31 15,0-7-3-15,0-21-6 16,14-8-19-16,10-4-4 15,10-6-4-15,6 4 1 16,4 2-25-16,6 4 16 16,-4 8-12-16,-3 2 14 15,-12 8-4-15,-16 10 15 16,-13 8-8-16,-2 0 5 16,-8 8-18-16,-21 18 12 15,-9 4 6-15,-4 4-1 16,-1 0-6-16,10-6-4 15,10-2 5-15,10-10 5 0,11-9 1 16,2 0-10-16,2-2 9 16,21 4 1-16,4 5 30 15,6 2-27-15,3 4-1 16,3 1-2-16,-3-2 6 16,-7-6-12-16,-9-3 6 15,-11-10-27-15,-9 0-28 16,0-14-149-16,-7-13-302 15</inkml:trace>
  <inkml:trace contextRef="#ctx0" brushRef="#br0" timeOffset="-197951.93">4921 14601 104 0,'0'0'315'0,"0"0"-205"16,0 0 20-16,0 0-17 0,0 0-25 15,0 0 10-15,-6-77-26 16,6 73-3-16,0 0 16 15,0 4-49-15,0 0-15 16,0 0-21-16,0 0-6 16,0 0 3-16,0 6-11 15,-7 15 14-15,0 11-4 16,0 3 6-16,-1 5-2 16,1 1 0-16,1 0 5 15,1-1-5-15,0-5 0 16,3-13 2-16,2-10-1 15,0-7 2-15,0-5-3 0,2 0 4 16,17-16 15-16,3-14-5 16,0-4-14-16,0-2-12 15,-4-3-7-15,0 6-18 16,-2 8 36-16,-1-1-6 16,-1 6 14-16,-1 11 2 15,1 6 10-15,-6 3-4 16,3 0-3-16,1 7-12 15,1 25-6-15,0 4 3 16,5-2 6-16,0 2-1 0,-1-7-2 16,2-8 0-1,-6-8 11-15,-4-12-6 16,0-1 1-16,0 0 18 16,1-18-14-16,2-14 0 0,1-4-10 15,-7-4-10-15,0 0 2 16,-6 2-32-16,0 1 15 15,0 10 7-15,0 5 9 16,-10 4 9-16,4 10 3 16,4 4 18-16,-1 4 15 15,1 0-26-15,0 0-10 16,2 7-6-16,-2 10 2 16,2 7 3-16,0-2 1 15,0-4 0-15,17 0 9 16,4-6-9-16,1-2 0 0,1-8 10 15,-2-2-7-15,4 0 2 16,0 0-5-16,2-10 5 16,-3-8-13-16,0-5-1 15,-1 4-15-15,-3-3 3 16,-5 2 17-16,-1 0 2 16,-5 4 2-16,-3 6 0 15,-2-1 15-15,-4 8-1 16,0 1 6-16,0 2-20 15,0 0-1-15,0 0 0 16,0 0-7-16,-10 7 8 16,-3 7 1-16,-1 3 3 15,1 5-4-15,-1 6 1 0,5 4 7 16,3 6-2-16,4 0-6 16,2 0 3-16,0-6 1 15,0-10 1-15,8-12-5 16,15-10 7-16,0 0 1 15,4-10 9-15,0-18-17 16,-2-2 3-16,-5-6 1 16,0-3-4-16,-2 0 0 15,2-3-1-15,2-8-3 16,0 1 1-16,-1-7 3 16,-2 8 0-16,-3 8 1 15,-5 10 7-15,-1 14-7 16,-8 11 3-16,-2 0 3 15,0 5-14-15,0 0 3 0,-2 5 4 16,-14 14-11-16,-7 5 13 16,-1 8-2-16,2 2 0 15,-1 7 3-15,3 0 0 16,5 4-3-16,4 1 0 16,6-2 3-16,3 0 0 15,2-7-3-15,0-6 0 16,7-10 6-16,15-8-4 15,4-6-1-15,1-7 1 16,0 0 11-16,0-21-10 16,0-11-3-16,0-7 0 15,-3-7-2-15,0 0-1 16,-1-1-6-16,-6-1 8 0,-3 3-9 16,-1 1 11-16,-1 8-1 15,-2 4 0-15,-1 8 4 16,-4 12 5-16,-2 5-7 15,-3 7-1-15,0 0-2 16,0 0-2-16,0 0-3 16,0 3 5-16,-10 17 0 15,-3 6-6-15,-1 9 7 16,5 4 0-16,5 5-4 16,2 2 13-16,2 5-11 15,0-3 2-15,0-5 0 16,0-2 14-16,15-9-13 0,3-10-1 15,5-10 22 1,2-12-19-16,-2 0 16 0,0-17-16 16,-9-12 1-16,-8-5-8 15,-6-2-8-15,0-6-55 16,-2-3-98-16,-23-1-99 16,-12-3-203-16</inkml:trace>
  <inkml:trace contextRef="#ctx0" brushRef="#br0" timeOffset="-197785.69">5467 14251 623 0,'0'0'406'0,"0"0"-234"0,0 0-72 16,0 0-62 0,0 0-20-16,0 0-18 0,0 0 3 15,-22 0-15-15,20 16-26 16,2-4-153-16,0-10-233 15</inkml:trace>
  <inkml:trace contextRef="#ctx0" brushRef="#br0" timeOffset="-196503.88">6485 14454 681 0,'0'0'187'0,"0"0"-86"16,0 0-5-16,0 0-45 16,0 0-28-16,0 0-5 15,41-117-15-15,-32 85 6 16,1 2-9-16,-6-6 4 16,2 2 0-16,1 6-4 15,-5 10 0-15,2 4 20 16,-4 10-10-16,3 0 14 15,-3 4-24-15,0 0-4 0,0 14 0 16,0 12-7-16,0 4 11 16,3-2-4-16,3-5 4 15,3-2 0-15,2-7 0 16,0-6-6-16,-2-8 6 16,5 0 0-16,-1 0 19 15,0-8-19-15,5-6-11 16,-5-2-4-16,-3 6-3 15,-4 4 18-15,-4 4-1 16,-2 2 6-16,0 0-5 16,0 0 0-16,0 0 0 15,0 6-8-15,0 18 8 16,0 2 7-16,0 2 20 0,0 2-27 16,0-3 10-16,0-5 11 15,5-3-18-15,8-2 17 16,5-7-5-16,4-6-4 15,3-4 20-15,4 0-28 16,0 0 1-16,-2-14-4 16,-1-7-1-16,-2-5-3 15,-3-2-11-15,-6 1-8 16,-1-6 14-16,-5 3-13 16,-5-4 20-16,-2 6-3 15,-2 6 5-15,0 6-1 16,0 10 1-16,-2 6 0 15,-15 0-4-15,-4 0 1 16,1 16 3-16,-2 7-4 0,6 4 8 16,5 1-4-16,7 6 7 15,4 2-5-15,0-4 17 16,15 0-17-16,18-6 5 16,10-5-6-16,2-10 6 15,-3-11-6-15,-8 0 1 16,-5-1-2-16,-8-21 0 15,0-10-35-15,-1-5 13 16,-7-2 9-16,0-5 3 0,-3-1 10 16,-2-3 0-1,3 2 12-15,-1 2 28 0,1 7-18 16,-3 16 15 0,2 3-1-16,-4 8-17 0,-4 6 11 15,-2 1-13-15,0 3-8 16,0 0-7-16,3 5-2 15,-3 25 0-15,0 16-1 16,0 14 6-16,0 12-4 16,-5 12-1-16,-11 8 0 15,1 11 2-15,-3 7 1 16,1-3-3-16,-4-3 0 16,3-12 0-16,3-8-3 15,-1-15 3-15,7-11-4 16,5-27-8-16,2-13-40 15,2-16-2-15,0-2-18 16,0-16 29-16,0-19-208 0,6-14-238 16</inkml:trace>
  <inkml:trace contextRef="#ctx0" brushRef="#br0" timeOffset="-196231.16">7189 14364 709 0,'0'0'216'0,"0"0"-69"16,0 0-34-16,0 0-52 16,0 0-39-16,0 0 2 0,191-187-23 15,-153 176 4 1,-7 10-4-16,-9 1 4 0,-8 0-8 16,-9 22 3-16,-5 8 0 15,0 6 21-15,-2 0-20 16,-19-2 4-16,-1-2-5 15,-5-10 3-15,0-4-7 16,5-8 1-16,2-6-61 16,5-4-58-16,5 0-47 15,8-23-157-15</inkml:trace>
  <inkml:trace contextRef="#ctx0" brushRef="#br0" timeOffset="-195909.31">7507 14107 812 0,'0'0'195'0,"0"0"-77"16,0 0-54-16,0 0-46 0,0 0-2 15,0 0-3-15,159 52-12 16,-140-22-2-16,-5 2 0 16,-7-2 0-16,-7-2-5 15,0-10-3-15,0-4 5 16,-7-9 4-16,-9-2 8 15,3-3 33-15,2 0-2 16,2-3-4-16,2-16 15 16,7-8-27-16,0-4-1 15,0-8-22-15,20 2 7 0,7-4-7 16,0 6 0-16,2 9-24 16,-2 8-6-16,2 9-35 15,-5 9-79-15,3 0-83 16,-2 16-155-16,-6 0-102 15</inkml:trace>
  <inkml:trace contextRef="#ctx0" brushRef="#br0" timeOffset="-195218.72">7949 14119 359 0,'0'0'320'16,"0"0"-119"-16,0 0-68 16,0 0-1-16,0 0-62 15,0 0-36-15,2 0-33 16,13 1 13-16,5-1 3 0,-1 0-16 15,0 0 0-15,4 0 8 16,-3 0-5-16,-5-1-2 16,1-8-2-16,-7 0 4 15,-3-1-5-15,-1-2 1 16,-5 2-3-16,0-2 1 16,0 0-9-16,0 1 9 15,0 2 2-15,-7 5-15 16,-6-2 6-16,-3 6-3 15,3 0 8-15,-3 0-2 16,-3 10 12-16,0 12-6 16,1 4 3-16,3 6 0 0,4 4 13 15,11 0-4-15,0-1-1 16,0-6 9-16,18-5-18 16,8-8 7-16,1-8-2 15,-2-6-6-15,0-2 14 16,-4-4-15-16,4-20 1 15,0-6 5-15,-1-3-4 16,3-2-4-16,-3 3-1 16,-1 0 0-16,-1-3-3 15,-1 3 5-15,-2 4 1 16,-1 6 1-16,-5 6 3 16,-3 6 1-16,-6 9 3 15,-4 1 1-15,0 0-9 16,-4 18-27-16,-14 9 27 15,1 1 2-15,7 3 7 0,10-3-9 16,0 2 0 0,6-8 0-16,19 0 9 0,2-2-7 15,-5-3-2-15,-4-8 1 16,-9-1 2-16,-7-4-6 16,-2 1 0-16,0 2-5 15,-16 1 6-15,-13-4 3 16,-8-2-1-16,-3-2 3 15,3 0 3-15,8 0-9 16,8 0 3-16,11-4 0 0,8-13-1 16,2 3-16-1,14-7-52-15,17 3-183 0,7-1-233 16</inkml:trace>
  <inkml:trace contextRef="#ctx0" brushRef="#br0" timeOffset="-194005.05">8633 14079 620 0,'0'0'233'0,"0"0"-123"16,0 0-9-16,0 0-62 16,0 0-30-16,0 0 3 15,85 0-11-15,-67-3-1 16,-5 0 10-16,-5-1-5 15,-2-3 42-15,-4 2-4 0,2-4-21 16,0 4-4-16,3-9-18 16,-1 1 0-1,0-1 2-15,-2 1-2 0,-4-1-4 16,0 1-1-16,0 1 5 16,0 6-3-16,0 3 3 15,-16 3-6-15,1 0 3 16,-6 0-4-16,3 7 6 15,-1 12 2-15,3-2 1 16,5 5 20-16,0 2-18 16,6 7 2-16,3-3 2 15,2 3-5-15,0 3 0 16,0-1-2-16,18-3-1 0,9-8 15 16,6-3-15-16,-2-7 3 15,0-7-1-15,-2-5 3 16,-6 0 1-16,-1-8-6 15,-2-12 1-15,-2-4 2 16,-3-4-3-16,4-1-1 16,-4 0-1-16,3-1 1 15,-1-1-2-15,-3 7 3 16,1 5 0-16,-3 7 6 16,-6 4-4-16,-1 6 4 15,-3 2-5-15,-2 0-1 16,0 11-3-16,0 12 0 15,0 7 3-15,2 0 9 16,2-2-7-16,2-7-2 0,-4 2 4 16,0-13 0-16,-2-2-7 15,0-3 3-15,0-5 0 16,2 0 10-16,2 0-10 16,9-15 12-16,3-11-12 15,7-8-3-15,-4 2 2 16,-2 0-16-16,-5 4 17 15,0 8 1-15,-3 4 4 16,-1 6-5-16,-1 5 16 16,3 5-13-16,3 0 15 15,3 0-17-15,5 20 0 16,4 3 12-16,-5 2-12 16,-2-2-1-16,-2-3 0 0,-6-8 6 15,-2-7-9-15,-6-2 3 16,2-3 0-16,5 0-2 15,2-10-11-15,3-14-19 16,-1-7-13-16,-2-2-37 16,-2-6-55-16,0-3 41 15,-3-2 65-15,-1-2 31 16,2 0 7-16,-5 6 31 16,2 3 27-16,1 12-3 15,-1 4-8-15,1 9 7 16,-3 7-26-16,-2 2 1 0,0 3-28 15,3 0-8 1,-1 0 0-16,4 8-8 0,5 15 8 16,5 5 10-16,-1 8-1 15,-1 4 0-15,-3 7-6 16,-5 4-3-16,-6-3 0 16,0-2 4-16,0-3-7 15,0-7 3-15,-2-14 0 16,-6-9 2-16,-1-6 2 15,-1-7-4-15,0 0 2 16,-3-10 0-16,1-14 5 16,5-2-7-16,7-9 1 15,0-1 11-15,13-2-11 16,14-1 17-16,10 2-15 0,5 4 2 16,2 4-8-16,-3 12 3 15,-6 10 0-15,-6 7 0 16,-10 0-5-16,0 19-19 15,-11 10-16-15,-6 2-45 16,-2-6-125-16,0-9-316 16</inkml:trace>
  <inkml:trace contextRef="#ctx0" brushRef="#br0" timeOffset="-193361.14">10769 13740 249 0,'0'0'232'0,"0"0"-63"15,0 0-8 1,0 0 1-16,0 0-35 0,0 0-28 16,0 0-28-16,48-128-20 15,-48 128-15-15,0 0-5 16,0 0-31-16,0 3-2 16,0 25 2-16,0 16 0 15,-2 9 2-15,-9 7-2 16,-3-2 0-16,6 0-3 15,-1-7 3-15,3-7-5 16,1-12-39-16,5-9-58 16,0-9-79-16,0-14-136 15,22 0-197-15</inkml:trace>
  <inkml:trace contextRef="#ctx0" brushRef="#br0" timeOffset="-192978.36">11101 13721 606 0,'0'0'221'0,"0"0"-50"16,0 0-55-16,0 0-24 16,0 0-72-16,0 0-20 15,22-20-27-15,-25 45 27 16,-12 5 18-16,-3 5 7 16,3 6-13-16,5 3 12 15,8 2-16-15,2-4 0 16,2-4-3-16,25-7-5 15,12-12 12-15,1-10-5 16,2-9-5-16,-2 0 13 16,-4-18-14-16,-9-10-1 0,-12-3-2 15,-3-5-17-15,-10-6 7 16,0-4-2-16,-2-2 9 16,0-5 3-16,-16 3 2 15,-7 11 19-15,-3 12 8 16,-5 15-14-16,2 12-4 15,0 0-9-15,5 12-4 16,7 13 3-16,13 1-7 16,4 6-40-16,4-2-61 15,23 0-113-15,2-8-214 0</inkml:trace>
  <inkml:trace contextRef="#ctx0" brushRef="#br0" timeOffset="-192625.56">11693 13569 707 0,'0'0'260'0,"0"0"-81"15,0 0-72-15,0 0-44 16,0 0-41-16,0 0-22 16,19-58-15-16,-19 90 15 15,4 0 4-15,0-2-4 16,7-8 0-16,1-6 2 15,-1-8 0-15,3-5 1 0,-2-3 8 16,-1 0-2-16,-1-14-1 16,-1-11-8-16,-3-5 0 15,-6 0-2-15,0 2-4 16,0 4-5-16,0 6-1 16,0 4 5-16,-11 5 6 15,-9 9-17-15,-5 0 18 16,1 0 0-16,0 26-3 15,1 3-43-15,10 5-79 16,4 2-136-16,9-6-98 16</inkml:trace>
  <inkml:trace contextRef="#ctx0" brushRef="#br0" timeOffset="-192323.75">12113 13418 493 0,'0'0'142'16,"0"0"-45"-16,0 0-2 15,0 0-25-15,0 0-17 16,0 0-35-16,122-23-8 16,-117 46 35-16,-5 6 20 15,0 12 4-15,-5 8-6 16,-26 10-30-16,-13 13-2 15,-10 6-20-15,-4 4-1 0,0-1 4 16,2-1-12 0,8-8-2-16,5-6 0 0,12-8-11 15,8-10-33-15,12-11-106 16,11-10-52-16,0-19-86 16,16-8-139-16</inkml:trace>
  <inkml:trace contextRef="#ctx0" brushRef="#br0" timeOffset="-192062.11">12314 13856 641 0,'0'0'175'16,"0"0"-53"-16,0 0-101 16,0 0-21-16,0 0 0 15,0 0 0-15,52 44 14 16,-40-38 19-16,-1-3 38 15,3-3 25-15,1 0-31 16,1-9-13-16,-3-11-26 16,-2-4-23-16,-6 0-6 15,-5 2-1-15,0 3-17 16,-9 7 3-16,-25 12-61 16,-20 0-138-16,-17 19-84 15,-20 13-371-15</inkml:trace>
  <inkml:trace contextRef="#ctx0" brushRef="#br0" timeOffset="-190916.68">566 15816 678 0,'0'0'116'0,"0"0"-37"16,0 0-18-16,0 0 5 16,0 0-34-16,0 0 1 15,-2-9-33-15,-8 9 2 16,-5 12 9-16,-5 12 26 15,-5 7 4-15,6 1-16 16,0-1-15-16,13 3 17 16,6-11-26-16,0-4 4 0,4-3 4 15,17-11-3 1,2-5 14-16,2 0 29 0,2-5-29 16,-4-16 9-16,-3-6-28 15,-11-4-1-15,-7 1 0 16,-2-3-2-16,-5 5 2 15,-21 5 0-15,-4 3 6 16,-1 3 4-16,2 11-10 16,7 6-5-16,-3 0 5 15,6 4-20-15,3 18 19 16,5 7-20-16,11-3-43 16,0-5-4-16,24-3-80 15,18-8-81-15,12-10 29 0,2 0-231 16</inkml:trace>
  <inkml:trace contextRef="#ctx0" brushRef="#br0" timeOffset="-190549.14">927 15731 26 0,'0'0'543'0,"0"0"-371"16,0 0-60-16,0 0 13 16,0 0-30-16,0 0-23 15,80-183-21-15,-80 178-40 16,0 0-1-16,0 1-10 15,-4 4-13-15,-5-4 7 16,-7 4 6-16,-1 0 0 0,-2 0 0 16,-1 17-7-1,1 6 6-15,-2 3 0 0,-1 15 1 16,7 5 10-16,6 9 1 16,1 6 5-16,8 5-6 15,0-4-7-15,0 5 7 16,0-9-6-16,0-4 5 15,-6-10 13-15,-1-12-19 16,1-6 6-16,2-8-7 16,1-12 5-16,0-1-4 15,3-5-3-15,0 0-11 16,0 0 5-16,0-5-24 16,0-15-8-16,3-10-101 15,15 0-19-15,2 2-13 16,-5-2-170-16</inkml:trace>
  <inkml:trace contextRef="#ctx0" brushRef="#br0" timeOffset="-190342.76">728 15918 262 0,'0'0'668'0,"0"0"-534"16,0 0-35-16,0 0 34 15,0 0-96-15,0 0-37 16,83-82-12-16,-25 65 12 16,5 5-21-16,-5 2-51 0,-8 3-86 15,2-8-73-15,-3-2-153 16</inkml:trace>
  <inkml:trace contextRef="#ctx0" brushRef="#br0" timeOffset="-189268.15">1306 15691 76 0,'0'0'387'0,"0"0"-276"16,0 0-63-16,0 0 41 15,0 0 1-15,0 0-58 16,13 0 6-16,-4 0 30 16,2 0 9-16,0 0 13 15,3-11-17-15,-6-4-44 0,4-3-17 16,-3-4-11-1,-3 0 1-15,-1-1-1 0,-1 4 6 16,-2 1-1-16,1 4-3 16,-3 5-2-16,0 5 23 15,0 0-17-15,0 4 6 16,0 0-8-16,0 0-5 16,0 0 0-16,0 0-17 15,-3 22 17-15,-8 5-6 16,-4 5 7-16,1 2-1 15,3 4 0-15,5-3 1 16,3-4-1-16,3-4 1 0,0-4 1 16,3-5 10-1,14-6-10-15,2-7 0 0,0-5 12 16,6 0-6-16,-3 0 8 16,1-19-14-16,-4-8-1 15,-3-6-2-15,-3-4-14 16,1-2 15-16,-3-3-2 15,0 2 5-15,0 4-3 16,-2 5 0-16,0 7 3 16,-2 9-3-16,-5 8 6 15,0 7-6-15,-2 0 0 16,0 2-28-16,0 24 19 16,0 14 6-16,-2 5 3 15,-5 3 6-15,7 2-4 16,-2-10-2-16,2 1 10 0,0-15-9 15,0-3 8 1,0-14-9-16,0 0 0 0,0-9 5 16,0 0-3-1,0 0 9-15,0-4 12 0,9-15-19 16,4-6-2-16,3 1-2 16,-1 2 0-16,2 3-5 15,-2 7-2-15,1-2 2 16,-3 5 2-16,-2 5-3 15,0 4 1-15,-2 0 2 16,-3 0-4-16,0 4 2 16,-2 10-10-16,-4 7 12 15,2 2 0-15,-2 0 6 16,4-4-5-16,1-3 2 0,1-2 0 16,4-10 7-16,3 1-3 15,0-5 15-15,1 0-2 16,-1 0-16-16,0 0 14 15,3-5-15-15,2-9 2 16,2-4-4-16,4-3 4 16,1 0-4-16,-1-4-2 15,-3 4-21-15,-4-1 24 16,-5 0-9-16,-4 8 10 16,-3-4-5-16,-5 8 0 15,0 1-7-15,0 6 11 16,0 3-9-16,0 0 10 15,-11 0-13-15,-5 0 2 16,-1 5 8-16,-2 12-8 0,6 5 8 16,4 2 2-16,4 6 2 15,5 6 8-15,0-5 2 16,3 1-6-16,15-6 11 16,1-9-11-16,-1-2-5 15,1-12 0-15,-2-3 0 16,-1 0-2-16,1-10-24 15,-3-15-95-15,-5-7-132 16,-9 1-78-16</inkml:trace>
  <inkml:trace contextRef="#ctx0" brushRef="#br0" timeOffset="-189054.27">1711 15548 692 0,'0'0'229'15,"0"0"-125"-15,0 0-9 16,0 0 23-16,0 0-106 16,0 0 16-16,137 0-5 15,-75-3-18-15,-2-8-5 16,-4-3 0-16,-12 1-2 16,-10 0-14-16,-8 1-83 15,-7 3-179-15,-2-6-484 16</inkml:trace>
  <inkml:trace contextRef="#ctx0" brushRef="#br0" timeOffset="-188208.43">3052 15596 384 0,'0'0'229'0,"0"0"-173"16,0 0-25-16,0 0 26 15,0 0-15-15,0 0 3 0,0 0 14 16,0 0-3-1,0-3 25-15,-10-6-51 0,-1 0-16 16,-3 0 32-16,-1 0-19 16,-1 0-18-16,-1 4 17 15,1 0-17-15,-1 5 3 16,-4 0-12-16,-4 0 5 16,1 0 1-16,-2 23-6 15,1 0 0-15,3 8 20 16,3 5-18-16,6 4 13 15,9 0-10-15,4-10-2 16,0-1 7-16,2-12-10 0,19-8 1 16,0-9 13-1,8 0-14-15,-2-32 33 0,4-3-31 16,-6-14 4-16,-5 0-12 16,0-6 2-16,-6 2 4 15,-1-2-4-15,-2 8 6 16,0-6-2-16,-2 7 0 15,1 8 2-15,-4 10 6 16,-2 14-4-16,-2 4 4 16,-2 8 2-16,0 2-10 15,0 0-4-15,0 2-21 16,0 16 20-16,0 10 3 16,0 6 3-16,-2 12-1 15,-2 2 16-15,4 6-16 16,0 0 18-16,0 5-9 0,0-7-8 15,0-2 8-15,4-10-9 16,7-8 0-16,3-6 0 16,1-15-7-16,12-11-29 15,8 0-36-15,11-23-120 16,-2-9-149-16,1-5-277 16</inkml:trace>
  <inkml:trace contextRef="#ctx0" brushRef="#br0" timeOffset="-187437.7">3432 15526 650 0,'0'0'189'16,"0"0"-92"-16,0 0-19 16,0 0-14-16,0 0-24 0,0 0-25 15,11-39-5 1,-30 39 0-16,-8 0-10 0,0 12 11 16,-4 9 9-16,0 6-15 15,2 5 12-15,6-8-9 16,10 0-8-16,9-6 10 15,4-4-10-15,0-12 0 16,6-2 5-16,11 0 5 16,4-10 4-16,-1-8-14 15,-2-4-16-15,-2-2 9 16,-1 7-14-16,-4 4 21 16,0-1 6-16,1 5-4 15,1 4 19-15,2 2-4 0,5 3-12 16,1 0 8-1,-2 0-13-15,2 17 0 16,-1 1 0-16,-3 0-1 16,2-4 1-16,-4-2 0 0,-1-6-2 15,-4-6-2-15,2 0-26 16,-3 0 6-16,-1-18-28 16,-3-9-42-16,-3-5-4 15,-2-3 11-15,3-6 50 16,-3 1 37-16,2 0 19 15,0-1 59-15,0 6 26 16,5 9-15-16,-1 8 8 16,3 4-39-16,-1 10-36 15,-6 4 4-15,2 0-26 0,2 0 0 16,1 4 6-16,3 14-1 16,-2 6-2-16,-1 6-3 15,-3 5 2-15,-4 9-5 16,0 7 3-16,0 2 0 15,0-5 4-15,-2-2 2 16,0-12-6-16,2-7 0 16,0-8 1-16,0-12-3 15,0-1-16-15,0-6-10 16,0 0 6-16,-3-7-36 16,-5-13-73-16,-1-6 13 15,0-4 87-15,4 6 31 16,5-7 5-16,0 5 46 0,0 3 50 15,0 4 9 1,0 1-17-16,5 6-39 0,11 3-25 16,8 4-21-16,8 1-8 15,7 4-1-15,8 0-13 16,4 0-61-16,1 9-54 16,-4 4-145-16,-7 1-85 15,-5-2-193-15</inkml:trace>
  <inkml:trace contextRef="#ctx0" brushRef="#br0" timeOffset="-187042.72">4139 15524 424 0,'0'0'307'0,"0"0"-131"0,0 0-26 15,0 0-52 1,0 0-58-16,0 0 0 0,0-20-22 16,0 15-10-16,0-6 13 15,-2 3-20-15,-5 1 5 16,-2-2 9-16,3 3-14 15,-4 6 11-15,2 0-12 16,-3 0-6-16,1 0 0 16,0 15 1-16,-4 11 5 15,3 4 0-15,2 3 5 16,3-2-5-16,4-5 0 16,2-12 0-16,0-6 5 15,0-7-3-15,0-1-2 0,0 0 20 16,2-15-13-1,13-9 1-15,1 0-8 0,-3 2 2 16,3-1-6-16,-1 5 6 16,-1 4-2-16,-3 6 2 15,2 2-2-15,5 6 0 16,4 0 2-16,0 0 0 16,1 12-1-16,-5 8-1 15,-7-2-27-15,-5 1-137 16,2-14-322-16</inkml:trace>
  <inkml:trace contextRef="#ctx0" brushRef="#br0" timeOffset="-186903.61">4672 15476 1261 0,'0'0'145'0,"0"0"-101"0,0 0-32 15,0 0-12-15,0 0-26 16,0 0-96-16,0-3-281 15</inkml:trace>
  <inkml:trace contextRef="#ctx0" brushRef="#br0" timeOffset="-185368.32">2315 16214 436 0,'0'0'303'16,"0"0"-164"-16,0 0 7 15,0 0-54-15,0 0-25 16,0 0-7-16,-2-32-48 16,2 32 2-16,4 12-14 15,-1 24 0-15,-3 10 23 0,0 17-17 16,0 7 5 0,-11-6 5-16,-7-2-10 0,2-10-6 15,4-12 0-15,4-8 2 16,2-9-7-16,1-14-22 15,5-5-59-15,-2-4-30 16,2 0-46-16,0-4 37 16,0-22-112-16,0-10-277 15</inkml:trace>
  <inkml:trace contextRef="#ctx0" brushRef="#br0" timeOffset="-185014.53">2191 16397 219 0,'0'0'307'15,"0"0"-134"-15,0 0 5 16,0 0-26-16,0 0-34 0,0 0-45 15,2-243-15-15,27 227-44 16,4 6-6-16,3 2-3 16,0 4-2-16,-5 4-2 15,-4 0-1-15,-7 4-4 16,-7 14-1-16,-8 4-13 16,-5 4 4-16,0 2 0 15,-7 8 4-15,-17 2 9 16,-5 3 1-16,-5-1 0 15,-4-5 7-15,0 2-3 16,7-11-4-16,4-8 0 16,14-12 0-16,9-2 24 15,4-4-3-15,0 0 13 16,0 8-24-16,15 6 8 0,9 4-17 16,3 8 0-16,-2-4 3 15,-3 0-8-15,-2-3-12 16,-2-6-52-16,2 1-50 15,7-14-108-15,6 0-56 16,3-6-317-16</inkml:trace>
  <inkml:trace contextRef="#ctx0" brushRef="#br0" timeOffset="-184017.67">2672 16473 608 0,'0'0'167'0,"0"0"-57"16,0 0-12-1,0 0-29-15,0 0-47 0,0 0-13 16,54-28-2 0,-48 28-2-16,-3 0-5 0,-3 0 0 15,0 0 10-15,0 0-10 16,0 0 13-16,0 0 18 16,0 0-14-16,0-4 12 15,0-4-13-15,0-2 7 16,-5-4-16-16,-1-7-5 15,-6 3-4-15,-1 1-1 16,-3 3-2-16,1 0 3 16,4 1 4-16,1 8-1 15,0 5 16-15,3-5-14 0,-2 5-3 16,0 0 0-16,0 5-4 16,-5 13-6-16,4 3 10 15,-1 8 0-15,1 0-1 16,4-4 7-16,-1 5-6 15,3-4 0-15,2-3 5 16,0-6-3-16,2 1-2 16,0-4 0-16,0-5-1 15,0-4 2-15,0-5-1 16,0 0 0-16,13 0 3 16,5 0 40-16,-1-14-40 15,1 4 2-15,0-6-1 16,-4 2-2-16,1-4-4 0,-1 4-2 15,1-4 4-15,3 0-7 16,-5 5 7-16,1 4 0 16,-8 9-1-16,-4 0-4 15,1 0 4-15,-3 0-22 16,2 9-4-16,2 14 23 16,0 3-7-16,2-3 11 15,-2-4 3-15,-2-3 3 16,2-10-6-16,-1 2 0 15,-1-8 4-15,-2 0 7 16,0 0-4-16,4 0 4 16,3 0 8-16,4-10-19 15,4-12-2-15,1 0-4 16,2-4-28-16,0-1 24 0,0 4-9 16,-3 5 19-16,-1-1-6 15,-5 12-3-15,-3 7 6 16,1 0-4-16,-3 4-19 15,4 13 24-15,-2 10-9 16,1-3 11-16,-3 2 1 16,0-4 3-16,1-8 17 15,-2-2-20-15,-3-6 4 16,0-1-10-16,0-2 6 16,0-3-1-16,2 0 11 15,-2 0-6-15,6 0 26 0,-1-18-14 16,1-4-13-1,8 0 3-15,-3-4-7 0,5 0-1 16,1 1 0 0,1 8-4-16,-5 0 5 0,-3 12 7 15,-4 1-6-15,1 4 9 16,1 0-10-16,2 17 0 16,1 6-4-16,-3 3 7 15,2-3-3-15,-1 0 0 16,-3-1-2-16,1-9-66 15,-1-1-92-15,2-7-90 16,0-5-242-16</inkml:trace>
  <inkml:trace contextRef="#ctx0" brushRef="#br0" timeOffset="-183507.02">3281 16223 734 0,'0'0'228'16,"0"0"-92"-16,0 0-50 15,0 0-20-15,0 0-28 16,0 0-38-16,14-41 0 16,-6 41 3-16,-1 0 4 15,-3 14-14-15,0 8 1 16,-4 9 1-16,0 4 5 16,0 6-2-16,0 3 2 15,0-4 0-15,-8-13 4 16,-1-1-2-16,-3-3 0 0,6-13 10 15,-3 3 5 1,5-8-8-16,4-5 12 0,0 0-10 16,0 0-6-16,0 0 26 15,0 0-22-15,11-14 17 16,9-8-26-16,9-6 1 16,7-2-4-16,6-1-15 15,1 4-16-15,-4 0 21 16,-5 9-29-16,-5 4-21 15,-7 0-4-15,-9 10 8 16,-6-4 41-16,-7 4 10 16,0 4-8-16,0 0-32 15,0 0-61-15,-9 0 109 16,-2 4-5-16,2 4 2 0,7 6 3 16,2 8 5-16,0 4 35 15,0 6 32-15,7 5-14 16,15-7-16-16,2 2-20 15,10-14-19-15,9-5-3 16,5-13-85-16,10 0-233 16</inkml:trace>
  <inkml:trace contextRef="#ctx0" brushRef="#br0" timeOffset="-182839.72">4572 16048 404 0,'0'0'213'16,"0"0"-82"-16,0 0 2 16,0 0-21-16,0 0-39 15,0 0-20-15,-16-35 7 16,11 35-35-16,-3 0-23 16,-4 0 5-16,-5 0 1 15,-8 13-5-15,-2 9 18 16,-2 5-2-16,-2 8 8 0,0 15-5 15,6 8-15-15,8 5 26 16,9-1-31-16,8-8 6 16,6-6-8-16,20-16 9 15,10-6-2-15,4-16 0 16,6-10-5-16,4-5 21 16,6-30-19-16,-5-15-8 15,-7-12 0-15,-8-11-35 16,-12 3 14-16,-13 2-5 15,-11 10-3-15,0 4 33 16,-4 16-15-16,-18 9 14 16,-5 15 0-16,-4 14-13 0,-7 0-7 15,-2 16-99 1,9 14-50-16,18-4-122 0</inkml:trace>
  <inkml:trace contextRef="#ctx0" brushRef="#br0" timeOffset="-182000.44">5507 16369 257 0,'0'0'257'0,"0"0"-172"16,0 0-11-16,0 0 9 15,0 0 9-15,0 0-32 16,-115-8-21-16,108 8 23 16,2 0-6-16,3 0 0 15,0 0 25-15,2 0-48 16,0 0 5-16,0 0-12 16,14 0-11-16,24-5-1 15,18-5-9-15,19-4-2 16,16 2 3-16,7-1 0 15,-1-6-12-15,-4 3-8 16,-20 2-18-16,-21 0 18 0,-19 0-9 16,-22 7 23-16,-11-4 10 15,0-1-9-15,-8 3 18 16,-15-5-10-16,-2 5-5 16,2-3 14-16,2 1-16 15,1 2-2-15,-3 1 7 16,4 0-1-16,-2 0-6 15,6 2 0-15,4 6 1 16,4-4 14-16,5 4-15 16,2 0 0-16,0 0-3 15,0 0-3-15,0 0 2 16,0 0 4-16,2 4 0 0,-2 6-1 16,0 7 1-16,0 10 0 15,0-1 1-15,-2 6 6 16,-11 2-7-16,3 2 0 15,4-8 1-15,6 2-9 16,0-6-85-16,0-7-195 16,22-17-450-16</inkml:trace>
  <inkml:trace contextRef="#ctx0" brushRef="#br0" timeOffset="-180641.02">6691 16078 80 0,'0'0'256'0,"0"0"-107"0,0 0-1 15,0 0-6 1,0 0 8-16,0 0-11 0,0-3-102 16,7-10-12-16,2-1 12 15,2-5-17-15,-2 2 12 16,2-9-31-16,2-6-1 15,-3-2 1-15,1 1 3 16,-5-3-4-16,2 1 0 16,-2 0 2-16,-4 3-2 15,2 2 0-15,-4 6 0 16,0 6 3-16,0 0 4 16,0 6-5-16,0 3 9 15,0 8-7-15,0 1 5 16,0 0-9-16,0 0-8 15,0 5 7-15,0 18-10 0,-4 12 11 16,-8 3 0-16,-3 14 0 16,1 6 3-16,-1 7 4 15,2-2-7-15,2 5 8 16,4-2 0-16,3-8-8 16,4 0 0-16,0-8 2 15,0-10 4-15,0-13-2 16,8-9-4-16,1-14 6 15,1-4-1-15,5 0 5 16,5-22-10-16,5-10 0 0,2-9-2 16,-1 1-18-1,0 4 13-15,1 2 5 0,-2 2-1 16,-2 6 3-16,-4-1 0 16,-1 8 2-16,-5 7-1 15,-3 4 1-15,-6 6-2 16,-4 2 0-16,0 0-2 15,0 0-11-15,0 2-5 16,0 16 18-16,0 3 1 16,0 6 1-16,0-1-2 15,0 11 0-15,0-2 8 16,0-3-8-16,0 2 0 16,9-5 0-16,5-12 12 15,1-4-9-15,1-13 12 16,3 0 13-16,4-14-21 0,-1-16 11 15,0-7-16 1,-4 4-1-16,-7-6 4 0,-4 0-4 16,-7-2-1-16,0-3 0 15,0 8 8-15,-16 2-5 16,3 10 2-16,2 6-3 16,0 14 7-16,-5 4-9 15,-2 0-3-15,-4 9 1 16,2 21-26-16,7 7-13 15,4 3-106-15,9-1-77 16,0-2-212-16</inkml:trace>
  <inkml:trace contextRef="#ctx0" brushRef="#br0" timeOffset="-180049.86">7293 16022 410 0,'0'0'334'0,"0"0"-198"16,0 0-63-16,0 0 5 16,0 0-35-16,0 0-36 15,47-51-1-15,-42 51-6 16,-5 0-4-16,0 19 4 16,0-1 18-16,0 10 20 15,0 6-2-15,0 2-27 16,0 0 8-16,0 1-15 15,0-4-2-15,0-5 9 0,2-10-4 16,2-6-2 0,-2-12 3-16,3 0-3 0,2 0 24 15,2-18-11-15,6-11-14 16,3-3 2-16,2-3-2 16,2 3-2-16,-2 6 0 15,1 3 2-15,-4 4-3 16,-3 11 1-16,-8 0 0 15,-1 8 5-15,-3 0-5 16,2 0-6-16,4 12-4 16,0 11 10-16,5 8 7 15,3-1-6-15,-1 2 0 0,-1-6 7 16,-1-6-2-16,-6-8-5 16,-2-8 8-16,-1-4-4 15,1 0 42-15,3-22 3 16,1-9-47-16,1-4 1 15,-6-5-2-15,-2-4-2 16,-2-2 0-16,0 5-14 16,0 2 13-16,0 13-2 15,-4 11 3-15,2 11-5 16,-1 4 0-16,3 0-2 16,0 8-16-16,0 15-29 15,0 4-23-15,0-1-163 16,0-3-148-16</inkml:trace>
  <inkml:trace contextRef="#ctx0" brushRef="#br0" timeOffset="-179368.15">7806 16026 743 0,'0'0'181'0,"0"0"-87"15,0 0-66-15,0 0-19 16,0 0 3-16,0 0-9 15,0 0 1-15,212-63-4 16,-190 55 5-16,-5-2 0 16,-3-3 6-16,-9 1 7 0,-3 1 11 15,-2-3-28 1,0 6 10-16,0-4-11 0,-11 6-2 16,-7-1-1-16,-5 7 3 15,0 0-7-15,-4 0 2 16,4 12 2-16,-2 5 1 15,8 10 0-15,-1 5 2 16,5 4 0-16,-1 0 16 16,8-4 2-16,3 1 22 15,3-7-29-15,0-3 7 16,7-7-8-16,11-3-6 16,4-13 29-16,7 0-24 15,2 0 1-15,8-15 5 16,-2-7-9-16,1-4-4 15,-3-1-2-15,-3-8-8 0,-6-2 5 16,-1 2-5-16,-7 3 8 16,-3 2 0-16,-6 5 5 15,-1 9-5-15,-6 8 0 16,-2 6 4-16,0 2-14 16,0 0 10-16,0 0-26 15,-8 4 19-15,-7 12 5 16,-3 4 2-16,7-2 0 15,5 1 5-15,6 3-4 16,0 0-1-16,0 2 0 16,22 2 10-16,2-4-10 15,-4 0 10-15,-7-12-1 16,-5-3-2-16,-8-2 2 0,0-5-9 16,0 2 0-16,-14 0 9 15,-11 4 3-15,-1-6 7 16,1 4-18-16,7-4 6 15,3 0-7-15,3 0 0 16,6-8-25-16,6-6-22 16,0-8-164-16,0-2-328 15</inkml:trace>
  <inkml:trace contextRef="#ctx0" brushRef="#br0" timeOffset="-179056.33">8435 15673 755 0,'0'0'186'16,"0"0"-33"-16,0 0-55 15,0 0-41-15,0 0-29 16,0 0-17-16,60-46-9 16,-56 46 6-16,-2 10-3 15,-2 7-5-15,0 15 7 16,0 5-1-16,0 10 17 15,-8-1-23-15,1 7 1 16,2 1 2-16,1-9 3 16,2-10-6-16,2-4 0 15,-3-13 4-15,3-4-8 16,-2-10 4-16,2-4-21 0,0 0-4 16,0 0-64-16,0 0-47 15,0-8-220-15</inkml:trace>
  <inkml:trace contextRef="#ctx0" brushRef="#br0" timeOffset="-178844.42">8397 15883 657 0,'0'0'284'0,"0"0"-151"16,0 0-56-16,0 0 22 15,0 0-67-15,0 0 8 16,104-6-10-16,-41 6-30 15,-5-3 0-15,-4-14 4 0,-15 3 2 16,-12 4-10 0,-12-2 4-16,-7 7-41 0,-8 0 17 15,0 1-147-15,-5-1-289 16</inkml:trace>
  <inkml:trace contextRef="#ctx0" brushRef="#br0" timeOffset="-178204.34">9589 15705 134 0,'0'0'302'15,"0"0"-173"-15,0 0-18 16,0 0 17-16,0 0-52 15,0 0 2-15,-2-40-9 16,2 34-2-16,0-6 24 16,0 2-33-16,0-4-11 15,0 6 4-15,-2 4-32 16,2 0 18-16,0 4-16 0,0 0-12 16,0 0-9-16,0 4-1 15,0 26 1-15,0 15-2 16,0 6 10-16,0 5-5 15,-10 2-3-15,4-3 3 16,-3-6-2-16,1-4-1 16,-2-11-4-16,2-6-4 15,3-6-58-15,3-14-18 16,2-4-140-16,0-4-144 16,0-9-213-16</inkml:trace>
  <inkml:trace contextRef="#ctx0" brushRef="#br0" timeOffset="-177769.57">9761 15749 595 0,'0'0'241'0,"0"0"-76"16,0 0-49-16,0 0-6 16,0 0-70-16,0 0-10 15,22-30 6-15,-22 30-34 16,0 0 10-16,0 0-12 15,0 0 1-15,0 0-8 16,-4 0-4-16,-5 12 11 16,0 6 5-16,-2 8 6 15,2 6-11-15,3 0 0 0,-2 4 0 16,8 2 12-16,0-10-12 16,0-1 0-16,3-9 1 15,10-6 14-15,5-7-14 16,4-5 4-16,5 0-2 15,4-9 17-15,5-26-20 16,0-1 0-16,-5-10 1 16,-11 2 5-16,-11 4-11 15,-9-4 5-15,-3 7 0 16,-26 2 7-16,-9 3-7 16,3 14 0-16,-3 10-3 15,7 8-7-15,4 0 8 16,5 22-16-16,9 6-63 0,13 3-54 15,0-4-120-15,10-5-139 16</inkml:trace>
  <inkml:trace contextRef="#ctx0" brushRef="#br0" timeOffset="-177420.72">10231 15552 817 0,'0'0'161'0,"0"0"-74"16,0 0-55-16,0 0-32 15,0 0-13-15,0 0 6 16,2 35 9-16,1-19-2 0,-1-4 0 16,2-8 0-16,-2-3 0 15,-2-1 4-15,0 0 13 16,0 0 14-16,0 0 1 15,0-5 12-15,0-14-38 16,0 2 2-16,0 3 1 16,-2 1 5-16,-2 6-8 15,-1 5 17-15,5 2-23 16,0 0-9-16,0 0 4 16,0 2-100-16,0 14 4 15,0-2-20-15,0-1-140 0,11-5-207 16</inkml:trace>
  <inkml:trace contextRef="#ctx0" brushRef="#br0" timeOffset="-177091.72">10539 15458 289 0,'0'0'341'0,"0"0"-202"15,0 0 3-15,0 0-38 16,0 0-47-16,0 0 5 15,78-70-12-15,-76 70-31 16,-2 0 13-16,0 2-30 16,0 17 4-16,0 13 33 15,-14 0-17-15,-9 7-1 0,-4 10-5 16,-6 5-11-16,-4 4 5 16,-1 6-10-16,-1 6 0 15,-1 2 6-15,-3 4-2 16,5 3-4-16,5-3 0 15,8-7 4-15,9-4-12 16,7-11 8-16,7-13-29 16,2-15 1-16,0-13-74 15,7-13-58-15,20-8-37 16,10-30-160-16</inkml:trace>
  <inkml:trace contextRef="#ctx0" brushRef="#br0" timeOffset="-176782.7">10713 15753 607 0,'0'0'267'0,"0"0"-170"16,0 0-67-16,0 0-30 16,0 0 0-16,0 0 4 15,-7 30 2-15,5-14 10 16,2 1-5-16,0 0-9 15,0-11 24-15,0 3-14 16,0-9-11-16,5 0 64 16,3-7 29-16,3-15-77 0,-4-4-15 15,-7 3-2 1,0 6 7-16,-2 2-7 0,-18 12 0 16,-7 3-3-16,-6 0-17 15,-1 2-52-15,3 19-49 16,11 0-145-16,13-3-344 15</inkml:trace>
  <inkml:trace contextRef="#ctx0" brushRef="#br0" timeOffset="-176071.78">11274 15516 372 0,'0'0'238'16,"0"0"-125"-16,0 0 22 15,0 0-48-15,0 0-63 16,0 0-5-16,0-8-19 16,0 8-6-16,-2 14 6 15,0 7 34-15,2 2-3 16,0-1-8-16,0 1 3 15,0-6 7-15,0 0-29 16,0-3 8-16,0-10-9 0,0-2 0 16,0-2 4-16,0 0 7 15,16-20 16-15,3-14-16 16,4-7-14-16,-5-5-2 16,-11 4 1-16,-7 8 2 15,0 10 25-15,0 9 1 16,-13 12-4-16,-3 3-9 15,-3 0-13-15,4 9-1 16,1 12 0-16,8 7 1 16,6 2-8-16,0 2 3 15,0 3-58-15,29-9-18 16,4-6-103-16,8-7-20 16,5-10-6-16,2-3-63 0</inkml:trace>
  <inkml:trace contextRef="#ctx0" brushRef="#br0" timeOffset="-175729.73">11707 15436 174 0,'0'0'249'16,"0"0"-71"-16,0 0-28 16,0 0 15-16,0 0-72 15,0 0-14-15,140-311-46 16,-140 293-3-16,0 8-12 16,0 2-13-16,0 6 13 15,0-2-14-15,0 4 5 16,0 0-9-16,-8 0 3 15,-1 0-3-15,-1 4 0 0,2 16 2 16,-1 14-2-16,0 12 3 16,2 14 17-16,0 18 19 15,1-1-24-15,-6 11 11 16,1 1-7-16,1-5-19 16,-6-2 18-16,3-8-16 15,-1-6-2-15,3-14 7 16,0-9 0-16,6-18-7 15,1-11 0-15,4-7-9 16,0-7 1-16,0-2-31 16,0 0-13-16,18-11-50 15,7-18-221-15,1-14-279 0</inkml:trace>
  <inkml:trace contextRef="#ctx0" brushRef="#br0" timeOffset="-175555.46">11716 15605 9 0,'0'0'919'16,"0"0"-733"-16,0 0-72 16,0 0 0-16,0 0-72 15,0 0-32-15,52-65-10 16,-6 54 1-16,3 2-4 16,-5-4-37-16,6 0-77 15,-4 1-136-15,6-4-204 16</inkml:trace>
  <inkml:trace contextRef="#ctx0" brushRef="#br0" timeOffset="-174890.01">12465 15374 453 0,'0'0'183'15,"0"0"-183"-15,0 0-1 16,0 0 1-16,0 0 30 15,0 0-17-15,2 0-12 16,-2 0 29-16,0 0 58 16,0 0-2-16,0 0-6 0,0 0-34 15,0 0-24 1,0 0 8-16,0 0-21 0,3 0 3 16,-3 0 9-16,0 0-20 15,0 0 33-15,0 0-5 16,0-12-16-16,0-6-9 15,0-1-4-15,0-1 0 16,0 1 8-16,-5 3 3 16,-6 4-6-16,-2 1 2 15,-3 9-2-15,-2 2 4 16,0 0-9-16,1 9 0 16,-4 16 1-16,1 8 9 15,1 6-7-15,0 5 11 16,9 2-11-16,0-7 27 15,3-3-24-15,7-4-3 0,0-5 3 16,0-9 2 0,0-13-8-16,0-2 0 0,0-3 4 15,7 0 4-15,11-17 2 16,5-6-8-16,0-12-4 16,0 3-15-16,0 0 7 15,-5 0 6-15,-1 2 4 16,-1 8-2-16,-3 4 3 15,-2 6-1-15,-4 6 37 16,-5 6-26-16,1 0 7 16,1 0-18-16,2 8-2 15,6 16-2-15,3 6 7 0,1 2-3 16,2-2 4-16,0-2 1 16,-1-10-5-16,-1-8 0 15,-1-3-16-15,4-7 2 16,-1 0-54-16,3-5-66 15,2-17-64-15,-1-4-242 16,-2-4-31-16</inkml:trace>
  <inkml:trace contextRef="#ctx0" brushRef="#br0" timeOffset="-174311.68">12777 15360 106 0,'0'0'348'0,"0"0"-110"16,0 0-75-16,0 0-47 16,0 0-6-16,0 0-8 15,65-155-45-15,-65 155-27 16,-21 0-30-16,-6 0 0 0,-4 7-3 15,0 13 12 1,5 6-4-16,4 0-1 0,8 6-3 16,5 2 16-16,9-1-17 15,0-7 0-15,0 1 1 16,11-13 6-16,5-2-7 16,2-12 0-16,-1 0 10 15,6 0 1-15,-1-21-11 16,0-2-12-16,1-9 9 15,-5 3 1-15,-7 2 2 16,-3 5 0-16,0 2 0 16,-4 8 23-16,0 2-14 0,-2 6 4 15,-2 4 5 1,0 0-17-16,0 0-2 0,0 1-11 16,0 20 10-16,0 6 0 15,0 8 4-15,7 7 4 16,5 11 9-16,-4 5-9 15,3 4 3-15,-2 2-9 16,-6-2 5-16,-3 0-5 16,0-12 0-16,0-8 0 15,-3-6-3-15,-10-7 7 16,0-12-8-16,1-4 2 16,1-9 2-16,5-4 16 15,-6 0-5-15,1 0 11 16,-5-4 17-16,1-23-31 15,-3-5 12-15,3-8-7 0,8-4-13 16,4-11 13 0,3 3-13-16,3-7 0 0,19 2-1 15,7 7-4-15,2 3-22 16,0 4-14-16,-2 13-22 16,-4 4-3-16,0 9-191 15,-8-3-304-15</inkml:trace>
  <inkml:trace contextRef="#ctx0" brushRef="#br0" timeOffset="-173622.87">13111 15262 192 0,'0'0'551'0,"0"0"-398"16,0 0-70-16,0 0-4 16,0 0-41-16,0 0-35 15,34-17 47-15,-21 17-39 16,-4 0 5-16,2 0-6 15,-2 0-10-15,-2 0 22 16,2-1-22-16,-1-11 13 16,-1 1 4-16,3-1-15 15,-4-2 2-15,-4 1-4 16,-2-4 2-16,0 2-6 16,0 1 4-16,0 2 0 15,-8 3-5-15,-9 3-8 16,-2 6 9-16,-3 0 0 15,1 0 4-15,2 4-4 16,0 15 5-16,1 4-1 0,5 9 14 16,3 7-10-16,2-3 11 15,6 0 0-15,2-2-11 16,0-6 25-16,0-5-26 16,6-4 8-16,10-3 4 15,5-12-13-15,0-4 12 16,6 0 7-16,4-7-12 15,5-18 12-15,3 1-21 16,-6-5 0-16,-2 3 0 16,-4-6 1-16,-2 0-3 15,-8 3-1-15,-1 2 3 16,-5 4-1-16,-9 5 1 0,2 4 0 16,-4 5-2-16,0 6 7 15,0 3-5-15,0 0 0 16,0 0-13-16,0 0 7 15,0 0-6-15,0 1 12 16,-4 15-3-16,4 2 0 16,0 5 3-16,0 0 0 15,16 8 0-15,8-4 5 16,0 0-4-16,-5-6-1 16,-6-7 5-16,-7-9 1 15,-4-1 2-15,-2-1-8 16,0-3 5-16,0 0-15 15,-8 5 13-15,-17-1-6 16,-4-4-5-16,-2 0-72 0,0 0-106 16,9 0-179-16</inkml:trace>
  <inkml:trace contextRef="#ctx0" brushRef="#br0" timeOffset="-172247.02">13156 13008 87 0,'0'0'213'16,"0"0"-122"-16,0 0-72 15,0 0-19-15,0 0 5 16,0 0 144-16,55 4-32 16,-12-4-47-16,6 0-11 15,5 0-6-15,-3-4-33 16,0-8 16-16,-4-2-13 16,-11-2 23-16,-7 0-7 15,-7 0-28-15,-7 4 11 16,-5 2 5-16,-4 2-14 15,-4 4 33-15,-2 1-21 0,0 3 8 16,0-1 2-16,0 1-30 16,0 0 3-16,0 0-6 15,0 0 2-15,0 0 3 16,0 0-7-16,0 0 2 16,0 0-8-16,0 0 5 15,0 16 1-15,5 18 2 16,3 12 2-16,4 10 25 15,3 6-10-15,-1 2-17 16,-3 1 10-16,-2-2-10 16,0 6-2-16,-2-1 0 15,-1 4 8-15,1 2-8 0,2-1 5 16,-4-1-3-16,-1 0 25 16,2-3-25-16,-1-1 13 15,1-5-15-15,-1 1 10 16,2-3-7-16,-1-1-3 15,3 0 0-15,1-3 4 16,-2-2 1-16,1-1-5 16,-3-8 0-16,6 3 4 15,-5 4 0-15,-1 2-4 16,-4 5 0-16,-2 1 4 16,0 2 2-16,0-2-6 15,0-7 0-15,0 0 4 16,0-6-8-16,4 1 5 15,8-3-1-15,-1 5 18 0,1-2-13 16,-4 1-4-16,-1-1-1 16,-1 0 1-16,-3-1-4 15,-3 6 3-15,0 4 0 16,0 1 4-16,0-5 3 16,0-4-7-16,0-6 4 15,0-4 0-15,0-3 1 16,0-2-5-16,5 3 0 15,-1 3 1-15,-2-4 4 16,0 3-5-16,1-1 0 16,1-7 5-16,-2-6-8 15,2-8 4-15,1 0-1 16,-3-8 19-16,1-3-17 0,-3-7 3 16,0 0-5-16,0 5-1 15,-7 5 1-15,-22-2 1 16,-16 3 0-16,-10-4-1 15,-12-7-3-15,-14 5-50 16,-12-5-56-16,-14 5-356 16,2-5-295-16</inkml:trace>
  <inkml:trace contextRef="#ctx0" brushRef="#br0" timeOffset="-170195.94">189 14618 286 0,'0'0'182'0,"0"0"-69"16,0 0-27-16,0 0-5 15,0 0 12-15,0 0-9 16,-15 2-29-16,15-2 15 15,17 0-46-15,12 0 14 16,4-4 25-16,1-2-49 0,-8-4 2 16,-3 4-16-1,-12 4-28-15,-4-3-28 0,-7 5-39 16,0 0-77-16,-4 0-51 16,-19 0 21-16,-8 0 143 15,-6 5 57-15,-2-3 2 16,1-2 10-16,7 0 15 15,6 0 52-15,3 0 51 16,9 0-43-16,6 0-6 16,3 0 3-16,4 0 0 15,0 2-4-15,0 0-29 16,0-2-10-16,0 0 3 16,0 2-37-16,0 8-5 15,0 8-5-15,0 13 5 16,0 14 2-16,0 9 8 0,0 4 0 15,0 9 9 1,0 3-13-16,2 4-6 0,5 6 0 16,-1 0 5-16,-4 9 0 15,1-5-5-15,-3 2 0 16,0-2 18-16,0-3-14 16,0-1 12-16,0-8-3 15,-3 1-11-15,-3-3 9 16,4-5-11-16,0 4 0 15,-3-3 2-15,3 0 0 16,2-3-2-16,-2 0 0 16,2-8 3-16,0-4-1 15,-3-8-2-15,3-5 0 16,-2-3 4-16,2-1 2 0,0-9-4 16,0 1-1-1,0-7 0-15,0 8 4 0,0-1-5 16,0 1 0-16,0 5 2 15,0-1 3-15,0 4-5 16,0-7 0-16,0-2 3 16,0 1 2-16,0-10-5 15,0-2 0-15,0-6 1 16,0-4 3-16,0-2-4 16,0 1 0-16,0 1 3 15,0-5-1-15,0 9-2 16,0-5 0-16,0 3-3 15,0 0 6-15,0 5-3 0,-5-2 0 16,-1-1 3-16,2 4-3 16,-3 1 0-16,3-2 0 15,-2-2-2-15,4-6 5 16,0 1-3-16,0 0 0 16,2-5 3-16,0 4 9 15,0 0-12-15,0-4 0 16,0 0 3-16,-2 4-1 15,2 1-2-15,-2-5 0 16,2 0 3-16,0 0 0 16,0 0-3-16,0 0 0 15,0 0 9-15,0 0-6 0,0 0 10 16,2 0-13-16,12 0 9 16,5 1-2-16,4 3-7 15,-5 1 0-15,-3-1 1 16,-6-1 2-16,-5-3-3 15,-4 2 0-15,0-2 3 16,0 0 5-16,0 0-8 16,3 0 0-16,4 0 10 15,10 0-4-15,10 0-6 16,16 0 0-16,7 0 4 16,8-2 0-16,0-1-4 15,-4-6 0-15,-8 5-2 16,-9 4 8-16,-11-1-6 15,-10 1 0-15,-10 0 0 0,-6 0-2 16,0 0 2-16,0 0 0 16,0 0 10-16,0 0-4 15,0 0-4-15,0-5-2 16,2 5-33-16,8-4-31 16,5-4-209-16,6-9-705 15</inkml:trace>
  <inkml:trace contextRef="#ctx0" brushRef="#br0" timeOffset="-166149.31">2726 16929 76 0,'0'0'290'0,"0"0"-237"16,0 0-46-16,0 0 33 16,0 0 73-16,0 0 3 15,0 0-40-15,-147-23-34 16,140 23-11-16,3 0-30 15,-4 0 5-15,0 0-3 16,-3 0 10-16,-1 0 32 16,-1 0-10-16,3 0-6 15,-2 0 12-15,3 0-33 16,3 0 19-16,0 0 0 16,4 0-10-16,0 0 12 15,2 0-20-15,0 0 3 16,0 0 28-16,0 0-15 15,0 0 17-15,10 0-17 0,9-11-24 16,12 4 11-16,12-7-11 16,8 0 3-16,14 2 3 15,8-2-7-15,8 0 0 16,8 2 0-16,5 2 3 16,4 2-1-16,6 2-2 15,3 1 0-15,0 5-6 16,-2 0 13-16,4 0-7 15,3 0 0-15,6 0 1 16,0 0 2-16,-2 0-3 16,-3 0 0-16,-5 0 0 0,-4 0 9 15,-5-12-6 1,-10 7-3-16,-11-8 3 0,-12 8-2 16,-12-3 0-16,-11 3-1 15,-15 2 4-15,-10 3 1 16,-14 0-4-16,-4-2-1 15,0-1 3-15,0 3 23 16,0-2-16-16,0 2 2 16,0 0 14-16,0 0-26 15,0 0 18-15,0 0-14 16,0 0-3-16,0 0 6 16,0 0-7-16,0 0 0 0,0 0-2 15,0 0-21 1,0 0-27-16,-2 0-53 0,-11 5-62 15,2 0-152-15</inkml:trace>
  <inkml:trace contextRef="#ctx0" brushRef="#br0" timeOffset="-163057.22">2340 17325 228 0,'0'0'204'0,"0"0"-83"16,0 0-5-16,0 0 17 16,0 0 22-16,0 0-62 15,0 0 4-15,-27-76-36 16,27 76-25-16,0-5 11 16,0 5-33-16,0 0 3 15,0 0-9-15,0 0-5 16,0 0-6-16,0 0 1 0,-4 23-2 15,-5 9-6-15,0 8 13 16,-2 4-3-16,-2-4 0 16,1 1 2-16,3-10 3 15,3-4-5-15,2-5-13 16,2-8-19-16,2-6-80 16,0-8-44-16,0 0-19 15,0 0-58-15,-4-12-95 16</inkml:trace>
  <inkml:trace contextRef="#ctx0" brushRef="#br0" timeOffset="-162663.81">2175 17311 359 0,'0'0'297'0,"0"0"-171"0,0 0-30 16,0 0-40-16,0 0 6 16,0 0 0-16,49-160-45 15,-20 146 7-15,2 1-24 16,0 9 0-16,0-1-2 15,-6 5 2-15,0 0-1 16,-10 0-6-16,-3 0-14 16,-6 13 18-16,-6 6-25 15,0-1 8-15,0 3 7 16,-18 5-1-16,-11-1 14 0,-7 1 0 16,1-4 1-1,-3-5 21-15,7 2-21 16,6-11 1-16,10-1 21 15,8-4-21-15,7-3 31 0,0 0 45 16,0 0-19-16,0 0 3 16,10 4-62-16,9 10 6 15,8 3 11-15,2 6-12 16,-2 3-2-16,-3-4-3 16,-1 0-5-16,-4 1-27 15,4-10-54-15,4-8-94 16,2-5-69-16,4 0-292 15</inkml:trace>
  <inkml:trace contextRef="#ctx0" brushRef="#br0" timeOffset="-161229.28">2739 17374 396 0,'0'0'343'15,"0"0"-282"-15,0 0-36 16,0 0 58-16,0 0-2 15,0 0-63-15,0-5-14 16,0 5 6-16,0 0-7 16,0-4 15-16,0 1 41 15,0-2-40-15,0-4 11 16,-4 0-6-16,-1-1-19 16,1 2 11-16,-3 3-14 0,0 0 5 15,-2 1 3 1,-1 4-10-16,-2 0-1 0,-1 0-6 15,2 0 0-15,-1 0 1 16,-1 9 4-16,-1 0 2 16,2 5 2-16,-2 4-2 15,3-1 13-15,2 3-2 16,3 1-9-16,0-3 18 16,4-2-20-16,0-1 0 15,2-12 5-15,0 3 4 16,0-6-9-16,0 0 1 15,0 0 2-15,0 0 16 16,2 0-13-16,12-2 1 16,3-14 26-16,6-2-30 15,0 1 1-15,-6-2-4 0,3 1 3 16,-4 4-6-16,-3 2 3 16,0 6 0-16,-11 6-2 15,1 0 2-15,-3 0-2 16,3 0-11-16,1 6-18 15,2 11 28-15,1 6-10 16,-1 0 13-16,4-6 24 16,-4-5-22-16,3-2 7 15,-5-5 0-15,-1-5-8 16,-3 0 14-16,3 0-10 16,-3 0 5-16,2 0 1 15,4 0-6-15,3-19-10 16,5-3-6-16,1-4 5 0,3 8 2 15,-5 1 4-15,1 6 0 16,-7 8 0 0,-3 3 2-16,0 0-4 0,0 0-5 15,3 3-10-15,3 15 16 16,0 0-4-16,1-4 5 16,-1 0 3-16,-6-9 4 15,0-2-7-15,-4 1 0 16,0-4 3-16,0 0 14 15,0 0-17-15,0 0 4 16,3 0 12-16,3-7-15 16,6-7-2-16,3-5-6 0,1 1 7 15,-3 4 4 1,-1 2-4-16,-6 8 0 0,-2 1 9 16,-4 3-5-16,3 0-8 15,-3 0 4-15,4 0-19 16,0 15 18-16,4 8-2 15,-4 4 3-15,5-1-3 16,-3-4 5-16,1-4-2 16,0-4 1-16,-3-5 3 15,-2-9 1-15,1 0 1 16,-1 0-6-16,2 0 17 16,8 0-16-16,1-19 14 0,5-7-15 15,1-4 1 1,-2 2-8-16,0-4 2 0,-3-2 3 15,-3-2-1-15,-3 4 2 16,-3 2 1-16,0 7 0 16,-1 9 1-16,0 7 15 15,-1 5-15-15,-3 2 0 16,0 0-1-16,0 0-15 16,0 0 12-16,0 9-6 15,2 10 9-15,0 7-4 16,-2 1 4-16,0 8 0 15,0-3-3-15,0 5 7 16,0-12-4-16,0 1 2 16,-2-7 0-16,-3-10 5 15,3-1-4-15,2-3-3 0,0-5 5 16,0 0-1-16,0 0 8 16,0 0 7-16,13 0-9 15,10-17 10-15,4 0-18 16,4-6-2-16,-2 5 0 15,-4 1-15-15,-6 6 8 16,-5 3-2-16,-8 4 3 16,-4 4-2-16,-2 0 8 15,0 0-15-15,0 0 12 16,0 0-16-16,-6 4 12 16,-8 15 6-16,3-2 1 15,3 1-2-15,6-2 3 16,2-2-1-16,0 0 4 15,21 4-3-15,22-4 15 0,13-6-7 16,11-8-5-16,-1 0-4 16,1-3-22-16,-3-26-96 15,-5-5-261-15</inkml:trace>
  <inkml:trace contextRef="#ctx0" brushRef="#br0" timeOffset="-160563.75">4694 17080 462 0,'0'0'323'15,"0"0"-210"-15,0 0-51 16,0 0 5-16,0 0-62 16,0 0-5-16,0 0-40 15,0 4 40-15,-16 15 19 16,-4-3 20-16,-2-2 20 16,-2-5-20-16,-3-4-2 15,0-1-2-15,2-4-24 16,8 0 12-16,5 0 2 15,4-4-4-15,5-19 15 16,3 2-25-16,0-8-6 16,23 3-5-16,8 4-16 15,3 8 13-15,-3 6 3 0,0 8 0 16,-4 0 0-16,0 4 0 16,-8 19-3-16,-7 8 0 15,-8 3-21-15,-4 3 18 16,-4-1 4-16,-23 0 2 15,-6-6 3-15,-5-2 4 16,-1-10 13-16,2-4 7 16,1-2-20-16,7-3 10 15,4-4-17-15,10-5 5 16,8 0-10-16,7 0 2 16,7 0-22-16,40-14-87 15,21-8-367-15</inkml:trace>
  <inkml:trace contextRef="#ctx0" brushRef="#br0" timeOffset="-159842.12">5233 17089 777 0,'0'0'242'16,"0"0"-155"-16,0 0-26 0,0 0 29 15,0 0-50-15,0 0-36 16,166 4 29-16,-66-4-25 16,9 0-8-16,4-4 1 15,-7-11-1-15,-17-1-16 16,-23 3-9-16,-26-1-15 16,-21-5 31-16,-19 6-3 15,0-4 12-15,-27 3 41 16,-15 0-37-16,-3 1 15 15,0 8 4-15,5 1-12 16,8 4 10-16,13 0-19 16,9 0 2-16,10 0-8 15,0 4-5-15,10 6 2 0,19 2 7 16,7 3 1-16,3-6 17 16,-5 8-18-16,-5-4 0 15,-11 9-6-15,-7 1 11 16,-9 4-5-16,-2 0 0 15,0 0 6-15,-13 4-3 16,-5-3-3-16,1-2 0 16,3-8 0-16,11-10-60 15,3-8-117-15,5 0-184 16,22-8-359-16</inkml:trace>
  <inkml:trace contextRef="#ctx0" brushRef="#br0" timeOffset="-159017.74">6595 16804 430 0,'0'0'164'16,"0"0"-24"-16,0 0 73 16,0 0-79-16,0 0-11 0,0 0-42 15,-6-46-34 1,6 46 6-16,0 0-39 0,0 0-13 16,0 9-1-16,0 26-12 15,0 11 12-15,0 6 7 16,-2 6-3-16,-3 0 4 15,1 0-8-15,-6-8 0 16,2-9 6-16,1-6-2 16,-1-12-4-16,2-11 0 15,4-6 0-15,2-3 4 16,0-3-2-16,0 0 1 16,0-3 18-16,16-21-21 0,7-7-8 15,1-1-1 1,0-2 4-16,1 7 0 0,-5 0 5 15,-2 9 0-15,-4 10-5 16,-8 2 5-16,1 6-6 16,-5 0 4-16,0 0-8 15,0 4 5-15,-2 15-5 16,0 3 10-16,0 2-4 16,0-3 9-16,0 2-6 15,0-5 1-15,0 0 0 16,0-6 4-16,0-7-4 15,10 0 0-15,3-5 12 16,0 0-11-16,5 0 11 16,2 0-11-16,-3-19 6 15,2 6-6-15,-3-6-1 0,-3-2 0 16,-3-1-6-16,0-5 10 16,-1 0-5-16,-3 4 1 15,-2 1 0-15,1 9 7 16,-3 8-6-16,-2 1-1 15,0 4 10-15,0 0-10 16,0 0-1-16,0 0-7 16,0 4 8-16,0 14 2 15,3 4 5-15,1 2 0 16,5-3 8-16,0-4-10 16,-2-7-4-16,0-1-1 15,-5-5-1-15,2-4-1 0,0 0-31 16,1-4 0-16,-1-18-36 15,-2-9-241-15,-2-5-139 16</inkml:trace>
  <inkml:trace contextRef="#ctx0" brushRef="#br0" timeOffset="-158888.78">6923 16776 452 0,'0'0'447'0,"0"0"-258"16,0 0-85-16,0 0-55 15,0 0-23-15,0 0-26 16,-15-62-33-16,15 79-52 15,0 5-55-15,7 1-93 16,5 3-159-16</inkml:trace>
  <inkml:trace contextRef="#ctx0" brushRef="#br0" timeOffset="-156895.05">7184 16910 566 0,'0'0'173'15,"0"0"-93"-15,0 0 7 16,0 0-32-16,0 0-16 16,0 0-27-16,0-41 12 15,0 38 14-15,-7-3-20 16,-4 6 5-16,-2 0-12 16,-3 0-11-16,-4 0 18 0,5 18-6 15,-4 4-1-15,4 7 20 16,7 0-19-16,0 0 6 15,8-4-10-15,0 1-7 16,0-7 8-16,5-6-9 16,4-9 0-16,0 1 18 15,2-5-2-15,0 0-9 16,7-9 11-16,0-13-15 16,0-4 5-16,-3 3-8 15,-1 0 0-15,-1 1 3 16,-4 0 1-16,0 5-4 15,-2 4 12-15,-3 6-7 16,-2 4 25-16,-2 3-30 16,2 0 1-16,-2 8-3 15,3 21-14-15,3 10 16 0,1 9 14 16,6 6-13-16,0 0 17 16,-1-1-16-16,-3-3 0 15,-9-7-2-15,0-6 4 16,0-5-7-16,-9-9 3 15,-9-6 0-15,3-9 11 16,-3-4-7-16,0-1 4 16,2-3 18-16,-2 0-13 15,3-15 14-15,1-16-10 16,5-6-17-16,7-11 13 16,2-3-13-16,0-7-2 15,21-3 0-15,10 2-40 0,9 1 1 16,2 6-6-1,3 6-31-15,-6 5-74 0,2 6-67 16,-10 9-28-16,-9 3 21 16,-10 10 118-16,-8 1 108 15,-4 5 122-15,0 0 30 16,0 2-41-16,-4 0-21 16,-6 0 10-16,6 1-2 15,-1 4-51-15,5 0 8 16,0 0-23-16,0 0-19 15,-2 0 4-15,-2 23 13 16,2 8-12-16,2 10 11 16,0 6-24-16,0 4 17 15,0 2-6-15,-2-7-9 16,-3-11 12-16,1-9-19 0,1-8 0 16,1-10-3-16,2-3 14 15,0-5-10-15,0 0 10 16,0 0 2-16,2-17 7 15,12 0-20-15,-1-6 0 16,3 0-2-16,6-3-16 16,0 3 15-16,3 5-5 15,2 1 8-15,-5 4-6 16,-2 6 6-16,-7 7-5 16,-6 0-9-16,-1 0 22 0,2 20-8 15,-4 6 20 1,3 1-18-16,-1-1 18 0,1 0-17 15,4-6-2-15,-2-3-1 16,-3-8 5-16,-1-5-5 16,-1-4 0-16,4 0 1 15,0 0 4-15,5 0 0 16,7 0 8-16,1-12-11 16,0-1 0-16,-2-6-4 15,-3 1-7-15,-5-3 5 16,-5 2-5-16,0-3 9 15,0 8 0-15,-4-3-1 16,-2 8 1-16,0 3-3 16,0 1 3-16,0 2 0 15,0-1-1-15,0 4 1 0,0 0-1 16,0 0 0 0,-10 0-8-16,0 0 7 0,-7 7 2 15,7 4 0-15,1 7-1 16,-1 4 3-16,8 5-2 15,2 4 18-15,0-1-15 16,0-2 14-16,14-1-7 16,7-10-4-16,0-4 10 15,4-12-10-15,4-1-1 16,0 0 6-16,0-9-9 16,0-13-4-16,-4-1-13 15,-2-9-10-15,2-3 25 0,0-6-21 16,0-7 8-1,1-2 13-15,-1 1-2 0,-5 5 2 16,-4 17 2-16,-10 13 2 16,-4 9 23-16,-2 5-27 15,0 0-12-15,-13 15 2 16,-5 7 4-16,0 4 6 16,9 1 0-16,9-1 2 15,0-1-1-15,5 1 4 16,19 1-2-16,7-1 4 15,3-3-5-15,-3 0 5 16,-9-2-7-16,-13-9 1 16,-7-1-9-16,-2-4 2 0,0 0 4 15,-23 0 2-15,-14-1-11 16,-5-2 11-16,4 0 1 16,7-4 2-16,13 0 6 15,12 0-6-15,6 0 9 16,0-9 5-16,0-14-12 15,10 5-10-15,11-4-14 16,-1 1-19-16,6-2 4 16,3 2-55-16,2-2-48 15,0 0-2-15,-4-4 6 16,-2 5 77-16,-5-4 50 16,-5-3 6-16,-1 3 55 15,-3 1 34-15,-2 2-4 16,-2 9 9-16,-5 0-16 0,1 10 0 15,-3 4-40-15,2 0-28 16,-2 0 0-16,0 0-10 16,0 0-5-16,0 10-4 15,0 21 9-15,0 4 1 16,0 10 12-16,4 3-6 16,0-7 14-16,-1 0-21 15,-3-7 9-15,0-12-9 16,0-8-1-16,0-4-1 15,0-10 2-15,0 0 0 16,0 0 12-16,0 0-9 16,0 0 18-16,0-5 15 15,0-18-27-15,0-7 0 0,9-1-9 16,6-1-15-16,3 1 9 16,4 4-1-16,1 10 3 15,3 3 3-15,1 4-13 16,2 5 1-16,0 5-60 15,-2 0-137-15,0-7-232 16</inkml:trace>
  <inkml:trace contextRef="#ctx0" brushRef="#br0" timeOffset="-156692.16">9793 16561 87 0,'0'0'0'15</inkml:trace>
  <inkml:trace contextRef="#ctx0" brushRef="#br0" timeOffset="-156347.53">9583 16554 331 0,'0'0'314'16,"0"0"-112"-16,0 0-24 15,0 0-24-15,0 0-49 16,0 0-57-16,-10-11-6 16,10 11-10-16,0 0-27 0,2 18 1 15,4 19-6-15,-2 10 0 16,-4 7 5-16,0 9 1 15,0 0-6-15,0-5 0 16,0-9-27-16,0-8-17 16,0-15-67-16,0-13-120 15,0-13-104-15,9 0-278 16</inkml:trace>
  <inkml:trace contextRef="#ctx0" brushRef="#br0" timeOffset="-155945.78">9799 16753 299 0,'0'0'272'16,"0"0"-141"-16,0 0 9 16,0 0-1-16,0 0-21 15,0 0-24-15,73-94-51 0,-73 94-23 16,0 0-20 0,0 0-13-16,0 0 2 0,0 11 3 15,-2 5 8-15,-2 2 5 16,2 4 1-16,-1 5-3 15,3 4 2-15,0 1-4 16,0 0 11-16,11-6-7 16,12-5 0-16,6-1 19 15,6-17-1-15,3-3 12 16,-5 0-20-16,-4-23-8 16,-4-3 6-16,-11-9-10 15,-8-1 2-15,-6 0 2 0,0-5-2 16,-14 3-1-16,-5 6-3 15,-3 5 0-15,3 15 7 16,2 5-8-16,1 7-7 16,3 0 3-16,-1 14-17 15,3 8-39-15,5 0-22 16,4 1-86-16,2-4-39 16,0-3-116-16,22-9-147 15</inkml:trace>
  <inkml:trace contextRef="#ctx0" brushRef="#br0" timeOffset="-155633.78">10211 16579 623 0,'0'0'265'0,"0"0"-140"0,0 0-6 16,0 0-11-16,0 0-108 16,0 0-2-16,33-22-11 15,-30 54 13-15,0-2 4 16,-3-4-4-16,2-12 0 15,-2-3 5-15,2-8-3 16,-2-3-2-16,0 0 13 16,0 0-3-16,0 0 18 15,0-3-22-15,0-16-3 16,4-5-6-16,-4 2-25 16,0 3-32-16,0 4-16 15,0 10 1-15,0 0 25 0,0 5-27 16,0 0-14-16,-2 0 22 15,-2 10-64-15,4 5-153 16,0-3-62-16</inkml:trace>
  <inkml:trace contextRef="#ctx0" brushRef="#br0" timeOffset="-155349.92">10677 16325 967 0,'0'0'164'16,"0"0"-85"-16,0 0-29 16,0 0-18-16,0 0-32 15,0 0-1-15,22-23-9 0,-22 50 15 16,0 9-5-16,-13 8 37 16,-18 9-24-16,-11 10 19 15,-8 5-16-15,-3 4-1 16,-3 7 1-16,5 2-15 15,4-4-1-15,5-3 0 16,11-12-2-16,6-7-22 16,9-15-33-16,10-17-59 15,6-6-121-15,2-17-192 16</inkml:trace>
  <inkml:trace contextRef="#ctx0" brushRef="#br0" timeOffset="-155074.08">10702 16762 541 0,'0'0'215'0,"0"0"-119"15,0 0-77-15,0 0-19 16,0 0 0-16,0 0 12 16,2 10 26-16,-2-6-14 15,0-4-13-15,0 3 27 16,0-3 16-16,2 0 14 15,1 0 26-15,-1 0-41 16,-2 0-25-16,0-3-20 16,0 3-7-16,0 0 10 0,0 0-11 15,2 0-25 1,0-4-32-16,9 4-90 0,7-5-96 16,9 0-470-16</inkml:trace>
  <inkml:trace contextRef="#ctx0" brushRef="#br0" timeOffset="-154485.78">11286 16540 553 0,'0'0'155'0,"0"0"-72"16,0 0 8-16,0 0-75 15,0 0 46-15,0 0-8 16,25-49 5-16,-25 49 16 16,0 0-39-16,0 0-34 15,-8 12 0-15,-7 12-2 0,-5 10 32 16,5 3-15-16,3-2-8 16,5 2 14-16,5-3-20 15,2-10 2-15,0-7-5 16,13-4 10-16,16-13-7 15,0 0 10-15,5-13-8 16,-5-11 14-16,-5-10-19 16,-8-2-4-16,-7-3 3 15,-7 2-2-15,-2 5 3 16,0 6 7-16,-9 4 9 16,-2 14 11-16,-2 6-26 15,-5 2-1-15,-6 2 0 0,-1 19-3 16,3 6 0-16,1-1 3 15,10-1-34-15,9 4-8 16,2-7-119-16,13 0-47 16,24-8-164-16,9-14-149 15</inkml:trace>
  <inkml:trace contextRef="#ctx0" brushRef="#br0" timeOffset="-154135.65">11791 16302 821 0,'0'0'194'16,"0"0"-103"-16,0 0 2 16,0 0-38-16,0 0-36 0,0 0 2 15,27-116-21 1,-27 116-10-16,0 0 6 0,-2 0 8 16,-9 0 3-16,-3 0-6 15,1 0 7-15,5 5-7 16,-4 22 0-16,3 9 1 15,3 21 7-15,2 7-1 16,1 8-2-16,3 6 12 16,0-2-12-16,0-4 17 15,0-1-12-15,0-4-4 16,-2-4 5-16,-10-8-8 16,2-11-4-16,-4-13 0 15,3-9 0-15,0-8-6 0,-3-6-15 16,-1-4-30-16,-7-4-19 15,-3 0-86-15,-4-21-80 16,4-11-351-16</inkml:trace>
  <inkml:trace contextRef="#ctx0" brushRef="#br0" timeOffset="-153981.74">11538 16699 689 0,'0'0'268'0,"0"0"-111"16,0 0-68-16,0 0-26 15,0 0-56-15,0 0-7 16,242-54 0-16,-219 46-77 16,-8 4-64-16,-1-2-157 15,3-6-266-15</inkml:trace>
  <inkml:trace contextRef="#ctx0" brushRef="#br0" timeOffset="-152583.16">12416 16441 185 0,'0'0'247'16,"0"0"-55"-16,0 0-46 0,0 0-54 15,0 0-40-15,0 0-44 16,16-12-3-16,-16 12-3 16,0 0-2-16,0 0 0 15,0 0 7-15,0 2 9 16,0 0 2-16,0 1-5 15,2-3-8-15,-2 0 14 16,0 0 12-16,0 0 39 16,0 0 14-16,0-7-62 15,0-11-22-15,0-3-7 16,-5 1 7-16,-6 6-1 16,0 1 1-16,-1 2-10 0,4 9 8 15,-1 2 4 1,0 0 0-16,-2 0 3 0,-4 21 1 15,-6 11 4-15,-1 8-1 16,-3 6-1-16,4 2 9 16,4 1-14-16,7-3 6 15,5-13-4-15,5-5 2 16,0-14-8-16,0-6 1 16,0-4 0-16,0-4 15 15,9 0-14-15,6-4 30 16,8-14-15-16,3-12-16 15,-1-2-4-15,-2-4-4 16,-2 0-10-16,-7 6 10 16,-3 8 13-16,-5 8-5 15,0 10 24-15,-4 4-13 16,0 0 24-16,0 0-35 16,3 0 3-16,1 0-6 0,3 14 9 15,5 7-6-15,1 2 0 16,1 3 3-16,6-4-8 15,0-8 0-15,3-2-28 16,4-10-17-16,2-2-99 16,0 0-6-16,-2-14-54 15,-4-8-26-15,-5-2 123 16,-7 2 112-16,-4-8 76 16,-2 2 57-16,-5-3 10 15,3 4 4-15,-3 1-66 0,-2 4-49 16,2 7 12-16,-2 12 7 15,0-1 6-15,0 4-50 16,0 0-7-16,-2 9-2 16,-14 18 2-16,1 7 13 15,3 2 9-15,5-4-21 16,7-1 2-16,0-8 2 16,0-5 0-16,5-1-10 15,6-12 3-15,0-5 2 16,3 0 9-16,1 0 0 15,1-22-8-15,-1-2-1 16,-2-2 7-16,3-4-7 16,-3 6 3-16,-1 2 1 15,-1 8 26-15,-5 2-4 16,2 5-11-16,-4 5 17 0,-2 2-31 16,0 0-2-16,5 4-8 15,5 19 9-15,1 11 2 16,0 8-2-16,-2 7 0 15,-6 4 4-15,-5 1-1 16,0 3-6-16,0-3 0 16,-19-8 3-16,0-6-2 15,-4-10 2-15,3-9 0 16,1-10 20-16,-2-2-20 16,3-9 22-16,5 0 11 15,-1-5-7-15,3-22 29 16,3-8-29-16,1-11-17 0,7-7-1 15,0-1-6-15,5 0-4 16,16 6-13-16,4 4-22 16,2 12 14-16,0 4-36 15,-1 12-29-15,1 2-125 16,0 10-258-16,-3 4-193 16</inkml:trace>
  <inkml:trace contextRef="#ctx0" brushRef="#br0" timeOffset="-151910.22">13070 16450 175 0,'0'0'557'16,"0"0"-373"-16,0 0-81 15,0 0 23-15,0 0-65 16,0 0-58-16,28-17-3 0,-19 13 16 16,4 2-13-16,1-6 10 15,1 0-13-15,-1 6 0 16,-3-6 0-16,-3-3 4 15,-1 4-4-15,-2-6 0 16,-3 4 7-16,3-6-13 16,-5-2 6-16,0 0 0 15,0 7-3-15,0-2-7 16,0 10 9-16,-5-2-15 16,-6 4 14-16,0 0-4 15,-2 0 6-15,-3 6 0 0,3 16 15 16,-1 9-6-1,1 1 28-15,3 4-18 0,2 3-9 16,6 0 18-16,2-3-26 16,0-12 4-16,0-2 3 15,0-10 0-15,2-8-9 16,14-4 8-16,5 0 22 16,6 0 8-16,2-21-34 15,2 2-3-15,-2-3 2 16,1-4-3-16,-6-4-1 15,-1 2-10-15,-8-4 1 16,-3 1 6-16,-6-1-5 16,-6 6 9-16,0 4-6 0,0 8 13 15,0 6-7-15,0 4 0 16,0 4-9-16,-6 0 7 16,-19 0-19-16,0 0 21 15,1 12-4-15,11 11 6 16,10-1-7-16,3 2 5 15,5 1 0-15,24-2 9 16,4-1-9-16,-2-9 0 16,-6 0 10-16,-12-7-1 15,-9-6-4-15,-4 0 11 16,0 0-13-16,-2 0-3 16,-17 4-7-16,-10 4-1 0,-8-2 3 15,2-2-81-15,6-4-50 16,9 0-163-16,13-15-349 15</inkml:trace>
  <inkml:trace contextRef="#ctx0" brushRef="#br0" timeOffset="-151365.02">13890 15978 0 0,'0'0'82'16,"0"0"-78"-16,0 0-4 16,0 0-14-16,0 0-58 0</inkml:trace>
  <inkml:trace contextRef="#ctx0" brushRef="#br0" timeOffset="-150809.34">13890 15978 4 0,'0'-21'170'15,"0"21"52"-15,0 0 16 16,0 0-51-16,0 0-62 16,0 0-73-16,2-17 19 15,-2 13-51-15,2 0 22 16,-2 4 17-16,0 0-34 16,0 0 11-16,0 0-10 15,0 0-18-15,0 0 10 16,0 0-18-16,0 0-2 0,0 8-2 15,0 20-12-15,0 7 16 16,0 10 2-16,-7-1 0 16,2 0 7-16,1 11-5 15,0-2 3-15,-3 5-4 16,1-4 3-16,-2 5-3 16,0-7-3-16,-1-2 3 15,3-6-2-15,-2 0 1 16,4-12-2-16,0-4 0 15,-1-6 0-15,1-5 0 16,2-7 0-16,2-6 1 16,0-4-6-16,0 0 9 15,0 3-4-15,0-3 0 16,0 0 0-16,0 5 0 16,0 0 0-16,0 4 3 0,0-4 9 15,0 3-11-15,0 2 11 16,0 3-2-16,0-5-7 15,4 2 3-15,0-2-3 16,-1-6-2-16,-3-2 3 16,0 0-4-16,0 0-5 15,-16 4-13-15,-13-1 18 16,-9 2-9-16,-4-5 9 16,0 0-55-16,3 0-52 15,8 0-203-15,12 0-379 0</inkml:trace>
  <inkml:trace contextRef="#ctx0" brushRef="#br0" timeOffset="-143992.18">23532 2934 9 0,'5'0'134'0,"2"-8"-27"0,-2-2-26 16,3 1-31-16,1 2 16 15,-5 2-19-15,4 1 1 16,-8 1 12-16,0 0-25 15,0 3 12-15,0 0-20 16,0 0-2-16,0 0 15 16,0 0-20-16,0 0 3 15,0 0 9-15,0 0-27 16,0 0 24-16,0 0-4 16,0 0 2-16,0 0 24 15,0 0-28-15,0 0 4 16,0 0 5-16,0 0-31 0,0 0 29 15,0 0-7-15,0 0-17 16,0 0 24-16,0 0-28 16,0 0-2-16,0 0 0 15,0 0 0-15,0 0 0 16,0 0 0-16,0 0 0 16,0 0-6-16,0 0 12 15,0 0-6-15,0 3 17 16,0 7-13-16,0-1 8 15,0 5-3-15,0 3-6 16,0 1 13-16,0 1-12 0,0 3-3 16,0 2 14-1,2-2-9-15,0 2 5 16,2 3-7-16,1-1 2 16,-1 0 15-16,2-1-21 0,0 0 5 15,0-1 1-15,-2 2 4 16,3-2-7-16,-3 2-3 15,1 1 2-15,-2 0 8 16,-3 0-5-16,0 1-4 16,2-3 0-16,0 4 11 15,-2-3-12-15,2 2 2 16,-2 2 4-16,4 2 4 0,-1 0-7 16,1 0-1-1,0-4 0-15,-2 1 9 16,2-5-11-16,-2 2 0 15,0 2 6-15,0-2 1 0,0 2-5 16,-2 0-2 0,2 0 0-16,-2 0 6 0,2 1-6 15,1-3 0-15,-1-3 0 16,0 5 8-16,0 0-1 16,0 0-7-16,0 4 1 15,1-4 8-15,-3 2-9 16,3 3 0-16,-3 1 0 15,2-2 3-15,-2 1 0 16,2-4-3-16,0 0 0 16,0-2 2-16,3-1-2 15,-1-1 0-15,-2-1 5 16,2 0 5-16,-1 3-8 0,-1 4-2 16,3-2 0-16,-3 2 8 15,-2 1-8-15,2 0 0 16,-2 0 1-16,0-4 0 15,2-1 2-15,1-1-3 16,-1-3 2-16,2 3 7 16,0-1-9-16,-1 0 0 15,2 1 5-15,-3-1 0 16,0 3-2-16,0 2-3 16,3 0 0-16,-3 3 4 15,0 0-4-15,-2 1 0 16,2 3 2-16,0-3 3 0,0-1-2 15,1 2-3-15,-1-1 0 16,0 5 3-16,1 2-6 16,-3-1 3-16,0-2 0 15,0 0 4-15,0 2 3 16,0 0-7-16,0 4 8 16,0 3 0-16,2 4-8 15,0 6 0-15,3 3 0 16,-3 0 4-16,0 0-1 15,0-4-3-15,-2-5 0 16,0-2-53-16,0-1-18 16,0-7-84-16,4-15-326 15</inkml:trace>
  <inkml:trace contextRef="#ctx0" brushRef="#br0" timeOffset="-141433.81">23800 5849 11 0,'0'0'64'16,"0"0"-15"-16,0 0 13 15,0 0-3-15,0 0-10 16,0 0 0-16,2 5-5 0,-2-2-3 16,0-1 11-1,0-2-18-15,0 2 17 0,0-2-1 16,0 4-19-16,0 5 16 16,0 3-15-16,0 2 17 15,0 3-16-15,0 1-10 16,0 6 23-16,0 0-31 15,0 2-3-15,0 3 21 16,0 3-31-16,0-1 25 16,0 4-7-16,2 0-20 15,1 2 24-15,1 1-7 16,-4 3-14-16,0-4 27 16,0 4-26-16,0-2 17 15,0 4-6-15,0 3-13 0,0 4 30 16,0-1-21-1,0 2-4-15,0 0 21 0,0 0-22 16,0 0 8-16,0-1 0 16,2-1-13-16,-2-6 25 15,0-2-24-15,3 0-2 16,-1-1 17-16,1 0-8 16,-1 1-3-16,0 0-1 15,-2-1 0-15,0 3 13 16,0 0-18-16,2 3 1 15,-2 3 15-15,0 0-7 16,0-4-5-16,2-1-4 16,2-2 5-16,3-1 5 15,-3-3-10-15,4 0 0 0,-2-2 5 16,1-2 7-16,-3 3-12 16,3-4 0-16,-4 5 0 15,-1 0 10-15,-2 3-10 16,0-1 0-16,0-2 8 15,0 2 5-15,0-2-12 16,0 5-1-16,0-4 5 16,0 6 4-16,2 1-9 15,-2-3 0-15,2 2-1 16,-2-1 10-16,0-4-9 16,0-1 0-16,0-2 1 15,0-1 0-15,0 0-1 16,0 3 0-16,0 1 9 0,0 1 1 15,0 3-11-15,0 2 1 16,0-2 0-16,-6 2 6 16,0-5-6-16,2 2 0 15,0-1 1-15,2-1 8 16,-1 1-12-16,3 3 3 16,0-5 0-16,0-2 6 15,0-2-6-15,0-3 0 16,0 0-3-16,0-1 12 15,0 2-11-15,-2 0 2 16,0 0 0-16,2 0-1 16,0 2 1-16,0 1 0 15,0-1 2-15,0-2 6 16,0 0-12-16,7-2 4 16,-1 3 0-16,-2-6 5 0,4 5-5 15,-2 0 0-15,-4-2-2 16,5-1 11-16,-5-4-13 15,0-1 4-15,-2-1 0 16,2 1 9-16,0 1-9 16,2 4 0-16,0-1 4 15,2 4 2-15,-3-1-6 16,1 1 0-16,-2 0 1 16,2-5-1-16,-4 4 0 15,6-1 0-15,-6 4 4 0,0 2 3 16,0 2-1-1,0 3-6-15,0 1 1 0,2-3 4 16,-2-2-5-16,2-3 0 16,-2 3-2-16,0-4 7 15,2 5-5-15,0-2 0 16,3 2 1-16,-3-2 2 16,0-1-3-16,0 1 0 15,-2-3 7-15,0 0-1 16,0-1-2-16,0 0-4 15,2 2 0-15,0 0 7 16,-2 4-7-16,0-2 0 16,3-2 1-16,-3 3 8 0,2-2-12 15,1 4 3 1,1-1 0-16,-2 0 7 0,5-2-7 16,-5 0 0-16,2-1-2 15,1-5 9-15,-3-1-9 16,3-3 2-16,-3 0 0 15,-2 3 2-15,2 1-1 16,-2 2-1-16,2 1 0 16,1 4 6-16,1 0-8 15,2 0 2-15,-1 1 0 16,2 2 3-16,2 4-3 16,-3 2 0-16,3-4 0 0,1 1 8 15,-4-3-10 1,5-1 2-16,-2 2 0 0,-2-1 2 15,-1 0 7-15,1-2-9 16,-3 3 0-16,1-1 7 16,0-3-4-16,-3-1-3 15,-2-1 0-15,0-5 0 16,0 3 6-16,0-1-6 16,0 1 0-16,0 4 3 15,0-2-8-15,0 0 5 16,0-3 0-16,0 0 8 15,2 2-1-15,2 4-7 16,-1 2 0-16,-1 0 9 16,-2 4-11-16,2 2 2 15,-2-2 0-15,0 0 0 16,0 1 5-16,0-5-5 0,0 0 0 16,0-4 1-16,0-2-4 15,0-4 3-15,0 1 0 16,0-1 1-16,-2-5 4 15,0 1-5-15,-1 2 0 16,1-4-3-16,-2 3 0 16,2 0 3-16,0 3 0 15,-4-3 2-15,4 3 4 16,2-1-7-16,0 2 1 16,0-1 0-16,0 0-5 15,0-1 5-15,0-5 0 0,-4-2 2 16,2-2 4-16,-3-2-7 15,-1-1 1-15,4 2-3 16,-5-1-3-16,0 2 5 16,0-4-7-16,-1-6 7 15,6-6-28-15,-3-3-6 16,-2-3-19-16,-6 0-8 16,-14-17-16-16,-6-24-166 15,-5-17-749-15</inkml:trace>
  <inkml:trace contextRef="#ctx0" brushRef="#br0" timeOffset="-135716.85">24166 14050 9 0,'0'0'73'16,"0"0"42"-16,0 0-50 16,0 0 2-16,0 0 2 15,0 0-33-15,-11-48 22 16,7 43-44-16,-2-2 4 16,4 4 3-16,0 0 21 15,2 1 33-15,0 2-37 0,0 0 7 16,0 0 21-16,0 0-25 15,0 0 18-15,0 0-18 16,0 0-9-16,0 0 22 16,0 0-46-16,0 0-1 15,0 12-7-15,0 20-5 16,10 18 5-16,5 8 11 16,1 8 2-16,-5 4 21 15,-3 2-29-15,-1 6 29 16,-4 2 11-16,-1 4-40 15,-2 4 21-15,0 6-12 16,0 1-7-16,2 3 21 16,2 0-28-16,3-1 15 0,-1-1 8 15,4-4-20-15,-1-2 13 16,-1-6-16-16,-1-7 4 16,-2-9 14-16,-5-2-13 15,0-9 1-15,0 7 6 16,0-6-8-16,0-1 10 15,0 6-2-15,0-2-9 16,0 4 15-16,0 6-14 16,0-1-4-16,0 12 5 15,0-2 3-15,0 5-6 16,0-10-2-16,0-8 0 16,-3-5 11-16,3-8-6 15,0-4-5-15,0-6 0 16,0 0 6-16,0 7-6 0,0-4 3 15,7 8-1-15,0 3 11 16,-3-8-9-16,0-3-1 16,-4-1-3-16,0-7 4 15,0-6-3-15,0-8-1 16,0-3 1-16,0-11 2 16,0-4 1-16,0-2-4 15,0-5 0-15,0 0 0 16,3 0-2-16,-3 0 2 15,4 0 0-15,-4 0 5 16,0 0 0-16,0 0-10 16,0 0-5-16,0 0-45 15,-7 0-6-15,-37-5-100 0,-30-16-188 16,-15-23-345-16</inkml:trace>
  <inkml:trace contextRef="#ctx0" brushRef="#br0" timeOffset="-127166.74">25505 8283 31 0,'0'0'26'15,"0"0"-23"-15,0 0-4 16,0 0 1-16,0 0 0 15,0 0 7-15,0 0-6 0,-73-16 5 16,59 14-1 0,-5 2-1-16,-4 0-4 0,1-2 2 15,-1 2 2-15,4 0 32 16,0-2-7-16,4 2 6 16,4-4 10-16,4 4-28 15,3 0 9-15,2 0-13 16,2 0-11-16,0 0 15 15,0 0-6-15,0 0 33 16,0-1 38-16,0 1-35 16,0 0 9-16,0 0-12 15,0 0-13-15,0 0 19 16,0 0-43-16,2 0-1 16,16-3 24-16,6-1-22 15,7 0 7-15,3 1-15 0,-2-1 0 16,-1 1 8-16,2 1-8 15,-2-2 0-15,3 1 4 16,3-2 8-16,5-1-12 16,1 5 4-16,-1-6 1 15,1 5 6-15,-7-2-11 16,1 0 0-16,-1 2 13 16,-1 1-4-16,6 1-9 15,1-3 0-15,1 3 6 16,-3-2 11-16,4 0-15 15,-6 2-2-15,2-2 22 16,0 0-13-16,-2 1-1 0,0-2-5 16,2 1 4-1,-2 0 7-15,3 2-14 0,1 0 0 16,2-2 8-16,3 0 7 16,0-4-15-16,-1 2 0 15,2 0 5-15,-4-2 1 16,1 2-6-16,-3-2 0 15,0 1-1-15,-1 0 9 16,-2 1-8-16,1 1 0 16,3-2 5-16,-3 1-7 15,2 0 2-15,5-3 0 16,3 2-1-16,0-1 11 16,2 0-10-16,2 0 4 0,-4-2 3 15,4 0 15 1,0-2-19-16,2 2-3 0,-1 2 0 15,3 2 8-15,0 4-10 16,0 0 2-16,0 0 0 16,0 0 0-16,-2 0 4 15,-3 0-4-15,1-5 0 16,-1 2 14-16,5-1-19 16,2-1 5-16,7 0 0 15,0-2 4-15,2 6 4 16,4-3-8-16,6 0 0 15,4-1 2-15,3 4-9 0,1-3 7 16,0 0 0 0,-7 0 4-16,-2 0 1 0,-2 1-5 15,2 3 0-15,7 0 0 16,8 0-2-16,10 0 2 16,-5 0 0-16,-4 0-2 15,-5 0 7-15,-4 0-5 16,-3 0 0-16,7 0 0 15,2 0-4-15,8-2 4 16,5 2 0-16,12 0 1 16,7-1 5-16,0 1-6 15,-1 0 0-15,-4 0 0 16,-2 0-2-16,3 0 2 16,-4 0 0-16,1 0-1 15,0 0 4-15,-2 0-3 0,8 0 0 16,3-6 0-16,2 2 0 15,-2-3 0-15,-9 0 21 16,-9-1 25-16,-15-3-38 16,-17 6 20-16,-15-2-2 15,-15 2-23-15,-9 1 12 16,-7 0-15-16,-8 1 0 16,-4 3-11-16,-13 0-41 15,-4 0-86-15,-40 8-348 16,-47 5 33-16</inkml:trace>
  <inkml:trace contextRef="#ctx0" brushRef="#br0" timeOffset="-123857.77">32632 7754 9 0,'0'0'141'16,"0"0"-80"-16,0 0 42 15,0 0-2-15,0 0 21 16,0 0-51-16,0 0-38 0,-16-51 41 16,14 48-17-1,2 1-3-15,0 2 15 0,0 0-47 16,0 0 6-16,0 0-28 16,0 0-30-16,0 0 4 15,2 8 4-15,16 12 22 16,9 3 30-16,2-2-21 15,0-1-8-15,-2-3-1 16,-5-5 17-16,-8-7-19 16,-8-1 2-16,-2-4 0 15,-4 0 14-15,0 0-9 16,0 0 14-16,0 0 14 16,0 0-29-16,0 0 11 0,0 2-15 15,-8 12-30-15,-23 16 26 16,-21 19 4-1,-17 13 5-15,-11 8-5 16,4 6 7-16,12-6-15 0,21-8 8 16,28-11-19-16,15-18-99 15,33-22-227-15</inkml:trace>
  <inkml:trace contextRef="#ctx0" brushRef="#br0" timeOffset="-123419.02">33087 7945 343 0,'0'0'149'0,"0"0"-1"16,0 0-68-16,0 0-26 15,0 0-29-15,0 0-25 16,22 5 0-16,7 19 14 16,9 9 3-16,2 5 18 15,-2 2-9-15,-2 6-24 16,-7 2 10-16,-7-1-12 16,-8-6 0-16,-12-2-4 15,-2-9-96-15,-16-12-167 16,-16-18-126-16</inkml:trace>
  <inkml:trace contextRef="#ctx0" brushRef="#br0" timeOffset="-123168.18">33319 7899 372 0,'0'0'139'0,"0"0"28"15,0 0-60-15,0 0-25 16,0 0-18-16,0 0-44 16,36-55-11-16,-36 55-9 15,-7 14-34-15,-36 28 33 16,-21 16-4-16,-17 9 5 16,-1 1 1-16,8-2-1 0,12-2-3 15,13-10-141 1,13-11-183-16</inkml:trace>
  <inkml:trace contextRef="#ctx0" brushRef="#br0" timeOffset="-122043.48">25470 8676 134 0,'0'0'162'0,"0"0"-24"0,0 0-41 15,0 0-21-15,0 0 4 16,0 0 24-16,42-54-57 16,-37 50 36-16,-5 3-13 15,0-1-57-15,0 2 41 16,0-2-24-16,0 2-16 16,0 0-4-16,0 0-10 15,-2 0-13-15,-18 9 12 16,-10 18 2-16,-5 10 18 15,2 6-19-15,6 3 0 0,6 2-9 16,6-2 11 0,8-2-2-16,7-6 1 0,0-6 11 15,0-8-11-15,18-6-1 16,2-5 0-16,2-8 11 16,7-5 1-16,0 0 3 15,2-4 7-15,0-20-13 16,-4-8 4-16,-2-10-13 15,-7-10 4-15,-9-2 17 16,-9-4-18-16,0 5 15 16,-4 10-17-16,-19 9 10 15,3 9-19-15,-2 9 8 16,2 13-13-16,-1 3 4 16,0 1-80-16,-2 30-17 15,5 5-23-15,9 3-48 0,9-2-135 16,2-9-104-16</inkml:trace>
  <inkml:trace contextRef="#ctx0" brushRef="#br0" timeOffset="-121083.96">26537 8649 11 0,'0'0'161'0,"0"0"-66"16,0 0 50-16,0 0-25 15,0 0-18-15,0 0 33 16,0 0-57-16,0-57 25 16,0 51 16-16,0 2-79 15,0 2 32-15,0 2-20 16,0 0-27-16,0 0 25 16,0 0-50-16,0 0 1 15,0 0 11-15,0 0-1 16,0 0-16-16,0 0 5 15,0 0-16-15,7 23 9 16,2 10 6-16,0 13 1 0,0 3 0 16,-2 2 7-1,0-2-14-15,1-3-26 0,5-4-75 16,3-10-116-16,9-16-202 16</inkml:trace>
  <inkml:trace contextRef="#ctx0" brushRef="#br0" timeOffset="-120303.7">27461 8613 206 0,'0'0'162'0,"0"0"-72"15,0 0 19-15,0 0-49 16,0 0-21-16,0 0 13 16,0 0-44-16,0 0 19 15,0 0 6-15,0 0 9 16,0 0 31-16,0 0-35 15,0-5 18-15,0-2 19 16,2-5-73-16,9-3 6 16,7-1-8-16,1 1 0 15,4 0-13-15,0 5 10 16,-4 3 3-16,1 4-12 16,3 3-7-16,-4 0 19 15,2 0-1-15,-1 12 2 0,-5 8-10 16,-3 0 9-16,-6 4 0 15,-6 2-13-15,0 4 14 16,0 3-1-16,-22-1 0 16,-5 2 1-16,-4-3 1 15,0-4-2-15,2-3 0 16,7-8-1-16,4-4 16 16,11-8-15-16,3-4 5 15,4 0-5-15,0 0 61 16,0 0-39-16,9 0 8 15,22 0 15-15,13 0-32 16,12 0 18-16,0 0-29 16,-2 2 7-16,-10 3-3 15,-6 0-6-15,-10-1-4 0,-7 1 0 16,-7-2-42-16,-4-1-3 16,-1 2-65-16,3-1-58 15,1 2-151-15,3-5-146 16</inkml:trace>
  <inkml:trace contextRef="#ctx0" brushRef="#br0" timeOffset="-120093.81">28544 8719 786 0,'0'0'197'0,"0"0"-127"15,0 0-33-15,0 0-37 16,0 0-9-16,0 0-34 16,0 0-100-16,33-4 4 15,-21 11-154-15,1-7-170 16</inkml:trace>
  <inkml:trace contextRef="#ctx0" brushRef="#br0" timeOffset="-119940.97">29172 8635 553 0,'0'0'226'15,"0"0"-115"-15,0 0-90 16,0 0-21-16,0 0-81 16,0 0-63-16,81 1-266 15</inkml:trace>
  <inkml:trace contextRef="#ctx0" brushRef="#br0" timeOffset="-119766.03">29895 8506 387 0,'0'0'235'0,"0"0"-201"15,0 0-31-15,0 0-3 0,0 0-11 16,0 0-2-16,87 34-133 15,-78-19-73-15,4-4 3 16</inkml:trace>
  <inkml:trace contextRef="#ctx0" brushRef="#br0" timeOffset="-119622.86">30466 8508 365 0,'0'0'243'16,"0"0"-134"-16,0 0-86 15,0 0-22-15,0 0 1 16,0 0-2-16,154-9-194 0,-139 18-148 16</inkml:trace>
  <inkml:trace contextRef="#ctx0" brushRef="#br0" timeOffset="-119491.4">30987 8499 445 0,'0'0'182'0,"0"0"-143"16,0 0-39-16,0 0-44 16,0 0-203-16,0 0-125 15</inkml:trace>
  <inkml:trace contextRef="#ctx0" brushRef="#br0" timeOffset="-118755.86">32200 8346 311 0,'0'0'105'0,"0"0"-7"15,0 0-12-15,0 0-76 16,0 0-4-16,0 0 15 16,-81 32 24-16,46-18 19 15,-3-4-14-15,0-2 19 0,0-4-2 16,-2-4-36-16,5 0 18 15,1 0-20-15,7-7-13 16,11-5 30-16,8-11-21 16,8-3-6-16,0-9 6 15,4-2-12-15,25 5-6 16,4 4-7-16,1 5 0 16,-1 14 2-16,0 0-2 15,-1 9 0-15,4 0-6 16,0 10 3-16,-3 14-1 15,-4 12 4-15,-12 7-6 16,-12 8-7-16,-5 7 6 0,-7 0 7 16,-26-5-5-1,-9-4 11-15,-6-10-6 0,0-9 0 16,3-9 10-16,7-9 33 16,9-5-38-16,7-7 10 15,9 0 28-15,6 0-35 16,0 0 15-16,5 0-23 15,-3-3-10-15,-1 1-34 16,-5 2-168-16,-12 0-496 16</inkml:trace>
  <inkml:trace contextRef="#ctx0" brushRef="#br0" timeOffset="-115922.95">25352 8270 69 0,'0'0'59'0,"0"0"-2"15,0 0-9-15,0 0-30 16,0 0-9-16,0 0-9 15,0 0 7-15,-25 0-6 0,25 0 5 16,0 0 50 0,0 0 41-16,0 0 14 0,0 0 4 15,0 0-12-15,0 0-41 16,0 0 1-16,0 0-14 16,0 0-5-16,0-13 20 15,0-2-63-15,0-4 8 16,0-5 3-16,0-2-3 15,0-2 1-15,0-4-10 16,0 0 1-16,0 2 21 16,-2-1-19-16,-3 0 12 15,1 0 0-15,2 1-10 16,2-3 15-16,0-6-20 16,0-3 2-16,0-4 13 15,0 0-4-15,0 1-11 0,0 1 9 16,0 5 1-16,0 1 4 15,-2 3-7-15,2 6-4 16,-2-5 24-16,-1 3-22 16,3-3-5-16,-2-2 0 15,0-2 14-15,-3 0-19 16,3 0 5-16,-3-2 0 16,1 1 2-16,2 3 1 15,0 3-3-15,0 2 0 16,-1 1 12-16,1 2-14 15,0 0 2-15,2-2 0 16,0 0 3-16,0-5 1 0,0-1-4 16,0-1 0-1,0-2 7-15,0 1-7 0,0 0 0 16,0 0 0-16,0-2-4 16,0 4 8-16,0-2-4 15,-2 2 0-15,-1 0 7 16,1-3-12-16,2-1 5 15,0-2 0-15,0 1-2 16,0-4 6-16,-3 1-4 16,1-2 0-16,0 2 6 15,-2-2-11-15,0 3 5 16,-5 4 0-16,-1 3-3 16,2-1 8-16,-1 1-5 0,-1 0 0 15,2 0 6 1,-1 2-11-16,3 2 5 0,-2-2 0 15,0 4-6-15,3 0 11 16,-1 0-5-16,-2 2 0 16,4-2 9-16,-5 2-15 15,3 1 6-15,2-1 0 16,-4-4-7-16,8-2 12 16,-2-2-5-16,2-6 0 15,0-2 8-15,0-2-14 16,0-2 6-16,0-1 0 15,0 1-7-15,2 4 11 0,4 2-4 16,-4 5 0 0,2-2 10-16,0 1-17 0,-2-1 7 15,1 1 0-15,-1 4-6 16,0-2 11-16,2 2-5 16,-2-2 0-16,4-4 7 15,-4-1-12-15,-2-2 5 16,2-6 0-16,-2-1-9 15,0 0 16-15,0 0-7 16,0 4 0-16,0 0 6 16,0 2-11-16,0 1 5 15,-10 1 0-15,4 2-6 16,-1-8 12-16,1-1-6 16,4-4 0-16,0 2 5 15,2 10-9-15,0 4 4 0,0 4 0 16,-2 5-9-16,-1 0 16 15,0 2-7-15,1-2 0 16,-2-3 6-16,-1 1-10 16,-1-2 4-16,-1 0 0 15,2 0-9-15,1 1 16 16,0 6-7-16,-1 3 0 16,1 4 4-16,-3 1-7 15,3 4 3-15,-3-1 0 16,2 0-13-16,-1-3 17 15,-3 2-4-15,0 1 0 16,2-4 6-16,-1 3-9 16,1-1 3-16,2-2 0 15,-2 4-7-15,3 2 13 0,0 0-6 16,2 3 0-16,-3 2 6 16,1 2-10-16,-1-2 4 15,0 1 0-15,-1-2-8 16,2-2 14-16,1 0-6 15,-1 0 0-15,2-5 5 16,0 1-6-16,0-1 1 16,-2 1 0-16,4-2-8 15,0 3 13-15,-2 3-5 16,0 3 0-16,2 3 7 16,-2 0-11-16,2 1 4 0,0 2 0 15,0-2-10-15,-2 2 16 16,0-1-6-16,2 2 0 15,0-2 6-15,-3 2-10 16,3 0 4-16,0 0 0 16,-2 0-19-16,0 0 9 15,-4 5-2-15,-6 17 3 16,-1 8 9-16,-5 3-12 16,1 3 12-16,-2 0 0 15,4 2-9-15,-3-2 19 16,0 0-10-16,0 3 0 15,-2-6 2-15,0 3-3 0,2-4 1 16,2-3 0-16,8-7-9 16,1-6 14-16,5-8-5 15,2-4 0-15,0-2 8 16,0-2 2-16,0 0-10 16,0 0 0-16,2-9 6 15,15-8 6-15,10-9-12 16,2-3 0-16,-2-3 5 15,0 1-7-15,-2-3 2 16,-3 2 0-16,0 3-5 16,-2 1 12-16,3 2-7 15,2 1 0-15,0-4 1 16,2 5-19-16,0-1 18 16,0 4 0-16,-2 2-4 15,-3-1 5-15,-4 8-1 0,-2-4 0 16,-3 9 4-16,-5 0-7 15,-2 5 3-15,-2 2 0 16,4 0-7-16,5 2-18 16,6 12 25-16,-1 2 0 15,-1 1 3-15,1-1-5 16,-3-3 2-16,-1 2 0 16,-5-1-1-16,-5 8-89 15,-4 8-44-15,0 8-80 16,-22 5-214-16</inkml:trace>
  <inkml:trace contextRef="#ctx0" brushRef="#br0" timeOffset="-112653.88">24380 1398 184 0,'0'0'225'0,"0"0"-143"0,0 0-59 16,0 0 50-1,0 0-14-15,0 0-53 0,0 0 18 16,0 0-23-16,0 0 7 16,0 5 16-16,0 9 5 15,0-1 12-15,0-2-15 16,0-3-8-16,0-4 10 15,0-1-26-15,0-3 1 16,0 0 10-16,0 0-10 16,0 0 20-16,0 0 13 15,0 0-14-15,0 0 49 16,0-8-57-16,-5-6-12 16,-1-3 2-16,-1 2 7 0,-2 2 0 15,2 1 6-15,1 3-5 16,-3 2 31-16,2 4-42 15,-4 3 6-15,2 0-7 16,-2 0-1-16,0 0-4 16,0 7 5-16,-3 13 0 15,3 2-13-15,5 5 13 16,-2-1 0-16,8 2-1 16,0 2 2-16,0 0-1 15,0 2 0-15,3-2 3 16,10-2 6-16,-2-2-9 15,1-5 0-15,-1-6 0 0,-3-5 10 16,-1-3-10 0,0-7 4-16,2 0 0 0,2-7 32 15,3-18-35-15,1-6 9 16,-1-3-9-16,-1 0 10 16,1 3-15-16,-4-1 4 15,-1 6-1-15,-3 3-14 16,0 2 17-16,-4 3-2 15,0 4 0-15,-2 5 12 16,0 2-12-16,0 5 11 16,0 1-4-16,0 1 26 15,0 0-28-15,0 0 3 16,0 0-8-16,0 0 13 16,0 0-16-16,0 0 3 15,0 0 0-15,2 3-16 0,7 18 12 16,7 4 4-16,3 4 0 15,8 0 8-15,4 1-7 16,1-5-1-16,-6-3 0 16,-1-7 3-16,-12-10 5 15,-3-3-8-15,-4-2 12 16,1-7 6-16,-1-20 39 16,-4-12-55-16,-2-2 1 15,0-2 16-15,0 1-9 16,-4 2-6-16,-7 6-2 15,5 9 7-15,0 11-5 16,4 7-4-16,2 5 0 0,0 2-13 16,0 0 11-16,8 0-3 15,13 18 4-15,8 8 2 16,5 2-9-16,0 1 8 16,-6-8 0-16,-5-4-5 15,-12-8 9-15,-4-5-4 16,-5-2 0-16,-2-2 2 15,0 0 8-15,0 0-10 16,0-15 0-16,0-16 7 16,0-8-3-16,-7-4-4 15,-4 1 0-15,0 4 3 16,2 6-2-16,2 11-1 16,3 5-3-16,4 11-6 0,0 5-30 15,0 0-19-15,0 0-108 16,9 0-108-1,11 9 47-15,2-2-108 0</inkml:trace>
  <inkml:trace contextRef="#ctx0" brushRef="#br0" timeOffset="-111339.77">24880 1194 238 0,'0'0'201'16,"0"0"-79"-16,0 0 11 15,0 0-8-15,0 0-55 16,0 0-47-16,8 0 12 15,-1 0-27-15,3 0-7 0,2-3 22 16,-1-8-16-16,3 2 18 16,-1-5-21-16,3-2 1 15,-3-1 7-15,-2-2-12 16,-2-3 0-16,-7 3 4 16,-2-1 2-16,0 4-8 15,0 6 2-15,-11 2 0 16,-2 4 7-16,0 4-7 15,-1 0 0-15,3 0-8 16,-1 0 5-16,4 14-2 16,-1 7 5-16,3-2-2 15,0 6-7-15,4 0 9 16,2 1 0-16,0 5 11 16,0-4-9-16,16-2 23 15,-1-5-6-15,4-4-11 0,-1-7 25 16,1-4-27-16,2-5 12 15,3 0 30-15,0-17-34 16,3-12 7-16,-2-3-17 16,-7-4 4-16,-5 2 5 15,-5-2-13-15,-8 2 0 16,0-2 11-16,0 0-6 16,0 5 21-16,0 11-2 15,-4 8-22-15,2 8 25 16,0 4-27-16,2 0 0 15,0 0-5-15,0 6-20 16,0 14 19-16,0 2 3 0,2-1 2 16,8-6-15-1,-2-3 10-15,1-5 6 0,-1-4-9 16,0-3-4-16,3 0 9 16,2 0 3-16,1-8 2 15,-4-9-13-15,2-4 12 16,-5 1 0-16,-1 6-9 15,-6 6 9-15,0 4 0 16,0 4 0-16,0 0 1 16,0 0-2-16,0 9 1 15,0 18 0-15,0 5 10 16,6 2-4-16,8-2 1 16,1-7-7-16,2-5 4 0,-4-8 3 15,-2-7-4 1,0-3-3-16,0-2 0 0,7 0-13 15,3-18 2-15,4-12-41 16,0-2-131-16,-2-4 2 16,-5 2-98-16,-3 2 101 15,-6-1 178-15,-4 1 43 16,-5 6 89-16,0-1 4 16,0 9-26-16,0 5 1 15,-8 4-70-15,0 3-17 16,-1 1-8-16,-3 3-5 15,-3 2-15-15,-1 0 4 16,1 5 0-16,-1 15-13 16,7 3 13-16,3 9 0 0,6-3-4 15,0 1 14-15,0-5-7 16,9-2 24-16,9-7-16 16,1-7 29-16,2-8-31 15,-1-1 5-15,-3 0 11 16,-1-22-24-16,-3-8 16 15,-8-2-13-15,-3-2 5 16,-2-1-12-16,0 4 5 16,0 2-2-16,0 11 16 15,0 5-10-15,-2 7 8 16,2 3-10-16,0 3 3 16,0 0-14-16,0 0-13 15,2 21 19-15,14 7-8 0,-1 6 18 16,1 6-7-1,-1 6 1-15,1 2 1 0,-3 0 19 16,-1-3-17-16,-6-8-3 16,3-5-3-16,-5-7 12 15,0-7-7-15,-4-8 4 16,0-6-7-16,0-4 41 16,0 0-31-16,0 0 20 15,0 0 19-15,0-7-23 16,-8-22 10-16,-3-14-38 15,3-8 5-15,0-7-6 16,6-5 1-16,0 1-2 0,2 6-1 16,0 10-41-16,0 11 1 15,0 12-84-15,0 6-169 16,4 6-270-16</inkml:trace>
  <inkml:trace contextRef="#ctx0" brushRef="#br0" timeOffset="-110913.16">25750 626 588 0,'0'0'265'0,"0"0"-105"16,0 0-61-16,0 0 13 15,0 0-78-15,0 0-28 16,0-18-9-16,0 18 3 16,3 0-9-16,-1 0 9 0,-2 0-11 15,7 0 9 1,2-5 2-16,6-3 0 0,5-2 5 15,3-3-2-15,-6 1-3 16,-3 0 0-16,-10 1-11 16,-4 1 1-16,0 0 10 15,0 0 0-15,-4 2-18 16,-7 2 21-16,-3 3-3 16,-4 3 0-16,-1 0-18 15,-6 0 13-15,2 12 0 16,-1 7 4-16,6 3-15 15,5 4 8-15,4 0 8 0,7-2 0 16,2 0 6 0,0-3-3-16,11-4 11 0,15-4 3 15,8-5 36-15,7-4-50 16,0-4 21-16,-1 0-12 16,-5-10-7-16,-9-15-10 15,-4-5-7-15,-8-2-67 16,-12 0-75-16,-2 6-286 15</inkml:trace>
  <inkml:trace contextRef="#ctx0" brushRef="#br0" timeOffset="-110118.3">24157 2467 318 0,'0'0'169'0,"0"0"-35"15,0 0-98-15,0 0-34 16,0 0 17-16,0 0 3 15,0 0 32-15,100 92-23 16,-80-77 3-16,-7-2 16 16,-4-8-32-16,-6-2 23 0,-3-3 4 15,0 0 25-15,0 0 77 16,2-14-58-16,1-16-63 16,-3-7 6-16,0-5-31 15,0-2 26-15,0 2-20 16,0 4-3-16,0 7 3 15,0 10-7-15,0 9-4 16,0 4-18-16,0 8-89 16,10 0-174-16,15 0-273 15</inkml:trace>
  <inkml:trace contextRef="#ctx0" brushRef="#br0" timeOffset="-108521.89">24585 2326 509 0,'0'0'108'15,"0"0"-80"-15,0 0-27 16,0 0-1-16,0 0 0 16,0 0-2-16,4-28 2 15,-2 28 7-15,-2 0 22 16,0 0 73-16,0-2-12 15,0-2-23-15,0 0-20 16,0-2-44-16,-4 0 6 0,-4-2-9 16,-4-1 6-16,3 2 10 15,-2 1-13-15,0-1 7 16,0 3 24-16,2 0-32 16,0 4 19-16,2 0-21 15,-4 0 6-15,2 0-10 16,2 0 4-16,1 7 0 15,-1 9-2-15,3 3-20 16,2 8 22-16,2 1 0 16,0-2 1-16,0-3 13 15,6 0-11-15,1-7 5 16,-1-6 4-16,-1-4-1 0,-3-6-9 16,1 0 12-16,-3 0-2 15,4 0 45-15,0-20-30 16,1-10-21-16,1-1-6 15,3 2 5-15,0 5-5 16,2 4 0-16,-2 3 3 16,0 5-7-16,2 5 4 15,0 3 0-15,3 4-2 16,-1 0-7-16,1 0 5 16,-1 4-2-16,3 8 6 15,-5 0-1-15,-1-5 3 16,0 0-2-16,-3-5 0 15,-3-2 10-15,0 0-9 0,0 0-1 16,4-11 5 0,1-11 15-16,-5-5-16 0,2-6-4 15,-4-3 0-15,-2 1 9 16,0-3-13-16,0-5 4 16,0 1 0-16,-10 2-3 15,-3 2 7-15,1 7-4 16,1 12 0-16,5 7 5 15,0 4-8-15,2 6 3 16,2-1 0-16,0 3-4 16,2 0 4-16,0 0 0 15,0 0 0-15,0 0-16 0,0 0 10 16,0 5 0 0,0 11 6-16,0 5-8 15,0 8 9-15,0 2-1 0,0 4 0 16,4-1 1-1,10-1-5-15,1-2 4 0,6-4 0 16,-3-4-4-16,1-2 10 16,-5-10-6-16,1-3 0 15,-4-6 5-15,-1-2 6 16,3 0-3-16,-2-7-8 16,4-14 17-16,2-2-8 15,-5-8-9-15,-1 1 0 16,-3 0-7-16,-2-2-1 15,-2 2 0-15,-4 7 8 16,0 6-15-16,0 9 18 16,0 5-3-16,0 3 0 0,0 0-16 15,0 0 8-15,0 0-21 16,3 11 26 0,1 6-16-16,2 2 21 0,4 3-3 15,1-3 1-15,3-2 0 16,-3-2 4-16,-1-6-4 15,0-1 0-15,-6-6-2 16,5-2 15-16,-3 0-13 16,6-4 7-16,-1-16-3 15,-3-7 11-15,2 1-15 16,-6-8 0-16,-1 2 1 16,-1 1 3-16,-2-1-4 0,0 8 0 15,0 7 6-15,0 7 0 16,0 10-6-16,0 0 0 15,2 0-7-15,2 0-9 16,1 2 5-16,4 14 11 16,0-2 0-16,-1-4 10 15,1 3-10-15,1-5 0 16,-2 0 3-16,1-3 1 16,1-3-4-16,-4 1 0 15,0-3 7-15,5 0 8 16,1 0-15-16,3-14 0 15,3-7 0-15,-3-2 5 0,4-7-5 16,-9-4 0 0,0-1 2-16,-6 0 4 0,-1 0-6 15,-1 5 0-15,-2 6-4 16,0 4 8-16,0 6-4 16,0 4 0-16,0 1 1 15,-2 5-3-15,-3 3 2 16,5 1 0-16,-2 0-9 15,0 0 6-15,-1 0 0 16,-2 0 1-16,-1 1 2 16,0 10-10-16,1 8 10 15,5 0-5-15,0 3-4 16,0 4 5-16,2-6 4 16,16-3 3-16,2-5 0 15,3-5 27-15,1-5-28 0,0-2-1 16,1 0-2-16,-3-20-39 15,-3-10-104-15,-4-1-164 16</inkml:trace>
  <inkml:trace contextRef="#ctx0" brushRef="#br0" timeOffset="-107688.38">25577 1439 485 0,'0'0'211'0,"0"0"-142"16,0 0-10-16,0 0 15 0,0 0-69 16,0 0 4-16,-3-8 13 15,3 8-17-15,0 0 15 16,0 0 1-16,0 0 0 16,0 0 11-16,0 0-32 15,-2 0-1-15,2 13-3 16,0 5-3-16,0-3 7 15,0 2 0-15,0-2 4 16,12-3 23-16,3-3-18 16,1-7 9-16,1-2 11 15,4 0-26-15,-3-12 25 16,-3-11-11-16,-6-2-16 16,-4-3 38-16,-5 0-27 15,0 1 17-15,0 3 32 16,-8 4-45-16,-7 8 4 0,5 4-16 15,2 4 3-15,2 4-6 16,3 0-1-16,1 0-10 16,2 6 7-16,0 9-36 15,0-3 32-15,15-1-18 16,17-3 17-16,6-4-2 16,8-4 10-16,4 0 0 15,-6 0-1-15,-9-9-38 16,-5-10-9-16,-14-3-22 15,-8-4 4-15,-6-2 43 16,-2-4 3-16,0 0 20 16,-4-6 34-16,-15 0-18 0,-4 2 27 15,5 5 1-15,5 11-5 16,3 11 12-16,6 2-42 16,4 7 3-16,-2 0-12 15,2 0 2-15,0 0-8 16,0 0-1-16,0 16 2 15,0 11-7-15,4 5 13 16,12 4-1-16,1 3 0 16,4 7 5-16,1 3-6 15,-1 1 1-15,-2 2 0 16,-1-6-3-16,-2-2 5 16,-2-7-2-16,-6-9 0 0,-6-10 5 15,-2-11-5 1,0-2 0-16,0-5 1 0,-17 0 33 15,-6 0-13-15,1-16 9 16,2-10-12-16,7-9-11 16,8-6 13-16,5-10-20 15,0 0 10-15,2 2-20 16,11 11 10-16,3 12-14 16,0 12-30-16,0 10-119 15,-3 4-173-15</inkml:trace>
  <inkml:trace contextRef="#ctx0" brushRef="#br0" timeOffset="-107019.31">25055 2444 414 0,'0'0'265'0,"0"0"-51"16,0 0-41-16,0 0-70 15,0 0-79-15,0 0-13 0,161-160 47 16,-105 125-41-16,-5 3-15 16,-6 3 11-16,-10 5-13 15,-8 3-6-15,-10 8-47 16,-7 6-73-16,-10 7-14 16,0 0-91-16,-10 0-116 15,-13 15 231-15,-6 2 38 16,-1 4 51-16,6-6 27 15,1 0 29-15,10-6 72 16,6 0 33-16,2-7-7 16,5 2-9-16,0 4-54 15,0 3 10-15,0 8 1 16,0 6-8-16,10 12 10 16,-3 5-52-16,-1 4-17 0,-2 0 12 15,5-6-20 1,1-3-5-16,5-14-85 0,5-6-60 15,1-15-109-15,2-2-82 16</inkml:trace>
  <inkml:trace contextRef="#ctx0" brushRef="#br0" timeOffset="-105671.96">25586 2376 147 0,'0'0'342'0,"0"0"-181"15,0 0-78-15,0 0 5 16,0 0-36-16,0 0-38 15,60-59 20-15,-58 59-27 16,-2 0 12-16,0 0 27 0,0 0-34 16,0 0 30-1,0 0 6-15,0 0-24 0,0 0 29 16,0-1-39-16,0-5-5 16,0-2 3-16,-6-5-7 15,-8-3-5-15,-1 2 0 16,-1 1 3-16,1-2-2 15,3 8-1-15,5 3 0 16,1 1 4-16,-1 3 8 16,3 0-19-16,-1 0 7 15,0 10-5-15,1 9-6 16,2 3 9-16,2 3 2 16,0 1-3-16,0 3 12 0,0-3-9 15,4-4 0-15,10-9 4 16,-3-4 4-16,0-6-2 15,-2-3-6-15,-2 0 23 16,2-19-20-16,-1-11 12 16,4-6-15-16,-6-2 8 15,1-1-6-15,-3 6-2 16,-2 1 0-16,1 9-1 16,-3 9 7-16,3 7-6 15,-1 5 0-15,0 2 6 16,2 0-13-16,1 0 1 15,1 5 6-15,6 11-12 0,-4 0 21 16,3-3-9 0,-1-3 0-16,-4-5 2 0,1-3 5 15,-3-2-2-15,0 0-5 16,4-2 17-16,3-13-11 16,-1-6-2-1,4-3-4-15,-7 1-4 0,-3-1-9 16,-2 3 6-16,-2 3 7 15,0 6-2-15,0 3 12 16,0 4-1-16,0 3-9 16,0 2 7-16,0 0-16 15,0 0 9-15,0 0-4 16,0 0 0-16,0 4-23 16,0-1 25-16,0 2-6 0,0-3 8 15,0-2-15-15,2 4 7 16,10-1 8-16,-3-3-3 15,-1 3-3-15,-1-1 5 16,3 2 1-16,-2 2 0 16,-1-1-6-16,7 0 10 15,-4 2-4-15,6-4 2 16,-3 1 8-16,2 1-10 16,2-5 0-16,-1 0-14 15,-1 0 10-15,1 0-71 16,-1-9 10-16,-1-6 0 15,-1-5 12-15,0-1 47 16,-1-4 3-16,-4-1 3 0,-6-1 33 16,-2 1 20-16,0 1 8 15,0 1 5-15,-10 7-63 16,-7 3 7-16,2 8-10 16,1 4-1-16,1 2-12 15,3 0 0-15,0 5 10 16,4 15-1-16,3 1-16 15,3 0 16-15,0 2 2 16,0-5 2-16,7 0 4 16,9-3-2-16,-1-8-2 15,-1-3 0-15,-5-4 3 16,-1 0-3-16,-3 0 9 16,-1-11-2-16,1-4 36 0,2-2-40 15,-1 2 10-15,-2 4-11 16,3-1 11-16,0 8-15 15,-2 4 2-15,3 0 0 16,6 0-13-16,6 13 3 16,7 13 10-16,4 6 9 15,2 6-3-15,0 4 10 16,-1 4-14-16,-6 0 1 16,-3-2 8-16,-10-1-1 15,-8-9-10-15,-5-7 0 16,0-6 7-16,-3-9 16 15,-12-6-14-15,-3-6 7 16,0 0 33-16,-2-22-41 0,-2-15 13 16,2-9-21-16,2-4 13 15,3-6-18-15,1 3 5 16,5 0-28-16,3 2 13 16,6 7-71-16,0 7-22 15,0 6-82-15,11 9-112 16,7 6-81-16</inkml:trace>
  <inkml:trace contextRef="#ctx0" brushRef="#br0" timeOffset="-104808.85">26257 1806 64 0,'0'0'227'16,"0"0"-39"-16,0 0 13 16,0 0-53-16,0 0-23 0,0 0-50 15,2-12-29 1,2 9 10-16,1-1-36 15,2-3-13-15,2 2 19 0,-1-2-16 16,-1 2-8-16,2-6-2 16,-2 3 11-16,-1-3-1 15,3-3-10-15,-2-3 0 16,-2 0 2-16,-5 3 10 16,0-1-12-16,0 1 0 15,0 4 3-15,0 2-10 16,0 4 7-16,-10 2-8 15,-1 2-3-15,1 0-2 16,-2 0 12-16,1 0 1 0,4 9 0 16,1 0-9-16,1 7 9 15,5 0 0-15,0 1-15 16,0 3 21-16,0-3-6 16,11 1 7-16,12-3-5 15,3-4 29-15,3-4-26 16,-2-5-1-16,-2-2 14 15,-3 0-8-15,-5-17-5 16,2-8-4-16,-7-6 7 16,5 2-4-16,-7-6-4 15,4-2-20-15,-5 0 17 16,-7-4-23-16,-2 3 21 16,0-1 5-16,0-2 0 0,-15 4 17 15,1 8-13-15,3 11 6 16,5 12 21-16,3 4-26 15,3-1-1-15,0 3-4 16,0 0-2-16,0 0-11 16,0 7 5-16,0 13 8 15,5 8-8-15,8 0 9 16,5 6-1-16,2-1 0 16,0 1 6-16,0-2 5 15,-2-6-9-15,-4-4-2 16,-8-4 12-16,-2-9-5 15,-4-6 7-15,0-1 8 16,0-2-15-16,0 0 49 0,0 0-33 16,0 0 0-16,0 0 11 15,0-20-33-15,0-9-1 16,0-5 0-16,0 0-53 16,0 5 10-16,9 4-71 15,13 9-108-15,14 2-58 16,9 4-89-16,11 3 110 15,6 2 150-15,-5 2 102 16,-5 3 7-16,-12 0 32 16,-18 0 97-16,-8 0 57 15,-12 0 28-15,-2 0-14 16,0 0-93-16,0 0-79 16,0 1-8-16,0 6-20 15,0-2-130-15,0 0-351 16</inkml:trace>
  <inkml:trace contextRef="#ctx0" brushRef="#br0" timeOffset="-98773.81">25613 7490 161 0,'-2'0'65'0,"-1"0"-36"16,3 0 40-16,-2 0 11 16,2 0 15-16,-3 0 4 15,3 0-30-15,0 0-2 16,0 0-22-16,0 0 19 16,0 0-12-16,0 0-27 15,0 0 18-15,3 5-30 16,12 7 4-16,8 2 35 15,2 1-42-15,-4-1 0 16,6-3-6-16,-7 0 5 16,-4-5-12-16,-7-2 3 15,-7-3-56-15,-2-1 33 16,0 0-32-16,0 0 46 0,0-18-8 16,0-6-114-16,-4 0 104 15,-3 0 15-15,0 2 12 16,1 6-8-16,-1 2 9 15,3 2-1-15,-1 3 0 16,2 0 2-16,3 4 9 16,0 2 5-16,0 0 11 15,0 3 30-15,0 0-41 16,0 0 4-16,-2 0-20 16,-4 0 4-16,-5 13-5 15,-5 11 1-15,-1 6 0 16,-4 0-1-16,3 2-28 0,5-4-115 15,2-7-219 1</inkml:trace>
  <inkml:trace contextRef="#ctx0" brushRef="#br0" timeOffset="-97830.15">26460 6779 112 0,'0'0'99'0,"0"0"27"16,0 0 16-16,0 0-16 16,0 0-47-16,0 0-6 15,-25-44 34-15,23 40-50 16,0 1 6-16,2 3 12 16,0 0-19-16,0 0-4 15,0 0-31-15,0 0-20 16,0 0 21-16,21 0-22 15,8 1 0-15,5 12 0 16,2 2 4-16,-7-1-14 16,-5 1 6-16,-10-5-62 15,-8-3-17-15,-3 2-43 16,-3-4-68-16,0-5-56 0,-5 0 24 16</inkml:trace>
  <inkml:trace contextRef="#ctx0" brushRef="#br0" timeOffset="-97583.71">26535 6604 163 0,'0'0'163'0,"0"0"-61"16,0 0 37-16,0 0-48 16,0 0-1-16,0 0-10 15,0-43-43-15,0 43-12 16,0 0-25-16,-2 12 0 15,-9 16 21-15,-5 10-15 0,-1 8 11 16,-8 2-17-16,1 3 5 16,-1-3-12-16,5-8-15 15,2-6-69-15,12-10-62 16,6-13-107-16,0-11-83 16</inkml:trace>
  <inkml:trace contextRef="#ctx0" brushRef="#br0" timeOffset="-96714.72">26421 6667 17 0,'0'0'13'0,"0"0"20"0,0 0 27 16,0 0 5-16,0 0 16 16,0 0 21-16,-55-14 29 15,52 8-38-15,1 0-24 16,-2-2-7-16,-3 6-2 16,1-2 8-16,2 2-19 15,-1 2-36-15,2 0 0 16,1 0-13-16,2 0 0 15,0 0-7-15,0 0 11 16,0 11-6-16,0 6 2 16,2 5-45-16,25 5 4 15,12-4-38-15,7-3-64 16,8-8-192-16</inkml:trace>
  <inkml:trace contextRef="#ctx0" brushRef="#br0" timeOffset="-95788.61">27411 5979 59 0,'0'0'59'0,"0"0"-7"16,0 0 41-16,0 0 22 0,0 0-39 16,0 0 24-16,-6-16-4 15,6 12-32-15,0 0 27 16,0 2-16-16,0 0-44 15,0 0 43-15,0 2-34 16,0 0-22-16,0 0-18 16,15 4 5-16,8 13-7 15,1 1 2-15,3 1 0 16,-5 3-7-16,-4-1 0 16,-7-4-52-16,-6 2-4 15,-5-6-98-15,0-1-49 16,-7-5 7-16,-8-7-42 15</inkml:trace>
  <inkml:trace contextRef="#ctx0" brushRef="#br0" timeOffset="-95548.05">27411 5979 163 0,'63'25'118'0,"-63"-25"-35"16,0 0 41-16,0 0-3 15,0 0-41-15,0 0-14 16,0-23-19-16,0 23-36 16,0 0 10-16,0 0-21 15,0 7-22-15,0 16 14 0,-11 14 14 16,-3 2-6 0,-1-1 0-16,-3 3-2 0,0-4-19 15,2-8-97 1,8-5-134-16</inkml:trace>
  <inkml:trace contextRef="#ctx0" brushRef="#br0" timeOffset="-94439.98">28952 4856 130 0,'0'0'61'0,"0"0"21"15,0 0 39-15,0 0-35 16,0 0-19-16,0 0 5 16,-10 0-14-16,10-1 11 15,0-4 12-15,0 4-10 16,0-3 11-16,0 1-26 15,0 2 2-15,14 1-44 16,7-3-5-16,0 3-9 16,4 0 0-16,-2 0 5 15,-4 0-14-15,-3 11 9 16,-5 3-39-16,-9 4-68 0,-2 1-61 16,0 2-60-16,-6-7-50 15</inkml:trace>
  <inkml:trace contextRef="#ctx0" brushRef="#br0" timeOffset="-94169.14">28952 4856 1 0,'118'-60'299'16,"-118"60"-152"-16,0 0-19 15,0 0-61-15,0 0 0 16,0 0-47-16,2-24-17 15,-2 24-3-15,0 0-2 16,0 0 2-16,0 0 4 0,0 0 9 16,0 0 5-16,0 0-16 15,0 20-2-15,-13 9 5 16,-3 3 6-16,0-1-10 16,1-1-1-16,3-5-47 15,8-7-49-15,4-6-121 16,0-10-125-16</inkml:trace>
  <inkml:trace contextRef="#ctx0" brushRef="#br0" timeOffset="-93490.14">29837 4432 31 0,'0'0'85'0,"0"0"-69"0,0 0 49 16,0 0 15-1,0 0-4-15,0 0 14 0,15-37 13 16,-15 33 16-16,2 1-10 15,1-2 2-15,-1-1-6 16,1 3-52-16,1-3 12 16,0 3-12-16,3-1-31 15,-1 0 21-15,12 1-43 16,3-4 3-16,2 5 3 16,2-1 0-16,0 3-7 15,-5 0 1-15,0 0 0 16,-4 0-7-16,-5 7 7 0,-2 1-18 15,-2 0-20 1,-7 2-119-16,0-2 4 0,0 2-101 16,-5-3 35-16,-11-7 4 15</inkml:trace>
  <inkml:trace contextRef="#ctx0" brushRef="#br0" timeOffset="-93289.26">30013 4301 245 0,'0'0'176'0,"0"0"-82"16,0 0 29-16,0 0-21 16,0 0-8-16,0 0-7 15,-9-31-57-15,9 31-29 16,-3 0-1-16,-7 0-27 16,-6 17 27-16,-10 7-6 0,-3 4 2 15,0 1-39-15,0 1-111 16,8-8-180-16</inkml:trace>
  <inkml:trace contextRef="#ctx0" brushRef="#br0" timeOffset="-92585.66">30688 3696 136 0,'0'0'177'0,"0"0"-41"16,0 0 3-16,0 0-19 16,0 0-25-16,0 0-6 15,21-19-29-15,-6 18-55 16,5 1 14-16,3 0-16 15,1 0 3-15,0 0-3 16,1 9-3-16,-3 5 0 16,-4 0 0-16,-2 0-54 15,-8 1-46-15,-3-3-49 16,-5-4-103-16,0-4-6 16</inkml:trace>
  <inkml:trace contextRef="#ctx0" brushRef="#br0" timeOffset="-92332.81">30909 3615 110 0,'0'0'210'0,"0"0"-123"15,0 0 14-15,0 0-6 16,0 0-20-16,0 0-21 16,2-66 6-16,0 63-8 15,-2 0-16-15,0 1 21 0,0 2-22 16,0 0-16-1,0 0-9-15,0 0-10 0,0 0-25 16,-6 12-3-16,-17 16 28 16,-8 6-8-16,2-1 8 15,7-5-55-15,8-8-46 16,12-7-85-16,2-9-88 16</inkml:trace>
  <inkml:trace contextRef="#ctx0" brushRef="#br0" timeOffset="-91888.29">31436 2895 182 0,'0'0'135'15,"0"0"13"1,0 0-6-16,0 0-41 0,0 0-29 16,0 0-33-16,25-24 12 15,-13 24-42-15,1 0 21 16,1 0-24-16,1 8 1 16,1 13-4-16,-1-2-2 15,-1 1-1-15,-1 0 0 16,-2-4-2-16,-1-2-96 15,-6-4-34-15,-4-7-138 16,0-3-92-16</inkml:trace>
  <inkml:trace contextRef="#ctx0" brushRef="#br0" timeOffset="-91659.42">31551 2900 67 0,'0'0'301'0,"0"0"-184"15,0 0-24-15,0 0 13 16,0 0-12-16,0 0-12 16,0-27-20-16,0 27-52 15,0 0-6-15,0 0-4 16,-9 4-39-16,-6 24 29 16,-12 16 6-16,-8 9 4 15,-6 0-2-15,3-2-3 16,3-7-125-16,10-9-112 15,9-10-259-15</inkml:trace>
  <inkml:trace contextRef="#ctx0" brushRef="#br0" timeOffset="-89041.83">25181 7349 162 0,'0'0'48'0,"0"0"-3"16,0 0-1-16,0 0 23 15,0 0 3-15,0 0-5 16,-54 0 5-16,47 0 14 16,4 0-14-16,3 0 30 15,0 0-19-15,0 0-17 16,6 0-7-16,23 0-46 16,15 0 2-16,20-4-13 15,12 1-32-15,2 1-68 16,3-3-160-16,-11-5-233 15</inkml:trace>
  <inkml:trace contextRef="#ctx0" brushRef="#br0" timeOffset="-87594.86">24317 7339 35 0,'0'0'81'16,"0"0"-41"-16,0 0 13 15,0 0 12-15,0 0-44 16,0 0 37-16,0-18 2 15,0 16 6-15,0-2 19 16,0 0-26-16,0 0-11 16,0 0-2-16,2 3-31 15,-2-2 35-15,0 0-16 16,0 2 3-16,0 1 5 0,0 0-31 16,0 0 17-1,0 0-14-15,0 0-12 0,0 0-4 16,0 0-9-16,0 12-2 15,0 14 4-15,0 6 11 16,0 6-2-16,-4 3 0 16,-7 0 0-16,-3-2-6 15,1-3-44-15,2-10-96 16,6-13-240-16</inkml:trace>
  <inkml:trace contextRef="#ctx0" brushRef="#br0" timeOffset="-87238.85">24478 7365 17 0,'0'0'6'15,"0"0"50"-15,0 0 4 16,0 0-7-16,0 0-2 16,0 0 26-16,16 28-6 15,1-28 0-15,5 0 15 0,1-7-62 16,-5-10-20 0,-3-3 9-16,-8 2-3 0,-7 2 42 15,0 3-14-15,0 0-6 16,-7 5 7-16,-15 4-38 15,0 4 0-15,0 0-1 16,3 0-39-16,6 2-41 16,11 8-135-16,2-6-95 15</inkml:trace>
  <inkml:trace contextRef="#ctx0" brushRef="#br0" timeOffset="-86903.36">24866 7084 339 0,'0'0'128'0,"0"0"-50"16,0 0 27-16,0 0-56 15,0 0-15-15,0 0 7 16,35-24-38-16,-35 24-3 15,0 10 7-15,0 16-7 16,0 10 37-16,-11 10-26 16,-9 9 13-16,-7 5-18 15,-2 8 2-15,-4 3-4 16,-3 4-4-16,1 0 0 0,4-5 0 16,1-4 0-1,8-10-3-15,5-10-36 0,7-13-61 16,10-16-34-16,0-13-141 15,5-4-48-15</inkml:trace>
  <inkml:trace contextRef="#ctx0" brushRef="#br0" timeOffset="-86631.52">24895 7525 302 0,'0'0'139'0,"0"0"-78"15,0 0 6-15,0 0-60 16,0 0-5-16,0 0 37 16,4 0 0-16,2 4 4 15,2-1-3-15,-4-3 4 16,0 0 18-16,1 0 4 16,-1 0-18-16,0-15-28 15,-4 0-13-15,0-4 9 16,0 3-16-16,0 2-11 15,-8 6-25-15,-9 4-84 16,-2 4-38-16,5-2-136 16</inkml:trace>
  <inkml:trace contextRef="#ctx0" brushRef="#br0" timeOffset="-86017.55">25189 6546 75 0,'0'0'59'0,"0"0"39"16,0 0 1-16,0 0-36 16,0 0 10-16,0 0 26 15,0 0-39-15,0 0-4 16,0 0 3-16,0 0-15 16,0 0 10-16,0 0-21 15,0 0 10-15,7 0 11 16,26-5-53-16,12-4 37 15,10-3-38-15,1-1-141 16,-9-4-271-16</inkml:trace>
  <inkml:trace contextRef="#ctx0" brushRef="#br0" timeOffset="-85066.39">24203 6659 74 0,'0'0'165'0,"0"0"-38"15,0 0 14-15,0 0-34 16,0 0-66-16,0 0-12 0,-4-16-4 16,4 16-20-1,0 0 25-15,-2 0 6 0,-2 0 3 16,-7-2 28-16,-3-3-42 15,1 5 1-15,1-5 14 16,6 1-23-16,4 2 19 16,2-2-6-16,0-2 7 15,0-5 29-15,4 2-66 16,18-3 0-16,-1 0-6 16,-4 4 16-16,-1 0-17 15,-3 4 7-15,-4 4-3 16,2 0-15-16,-2 0 18 0,-2 0 0 15,0 10 0 1,-3 7-17-16,-2 2 15 0,-2 5-4 16,0 5 6-16,0 6-1 15,-16-5 4-15,-5 2-3 16,0-8 0-16,3-6 6 16,3-5-6-16,9-10 4 15,2-1 12-15,4-2 48 16,0 0-21-16,10 0 14 15,21-11-20-15,9-3-32 16,5-1 4-16,-5 4-9 16,0 4 0-16,-7 3-3 15,3 4 3-15,-2 0-6 16,-1 0-31-16,1 0-95 16,-7 0-18-16,-12 0-134 0,-9 0-199 15</inkml:trace>
  <inkml:trace contextRef="#ctx0" brushRef="#br0" timeOffset="-84898.48">24631 6476 583 0,'0'0'124'0,"0"0"-15"16,0 0-44-16,0 0-47 15,0 0-18-15,0 0-60 16,10-19-70-16,-4 31 37 15,3-2-155-15,1-4-51 0</inkml:trace>
  <inkml:trace contextRef="#ctx0" brushRef="#br0" timeOffset="-84645.63">24808 6399 178 0,'0'0'171'0,"0"0"-34"16,0 0-11-16,0 0-53 15,0 0 22-15,0 0-49 16,9-25-28-16,-9 25-6 16,0 0-12-16,0 3-5 15,0 15 5-15,0 12 30 16,-12 6 9-16,-5 8-34 16,-5 6-4-16,-3 6 9 15,0 0-4-15,-4 1-12 0,4-7 2 16,4-10-55-16,3-8-81 15,9-10-132-15,9-15-139 16</inkml:trace>
  <inkml:trace contextRef="#ctx0" brushRef="#br0" timeOffset="-84479.49">24942 6546 528 0,'0'0'226'16,"0"0"-132"-16,0 0-94 0,0 0-11 16,0 0-106-16,0 0-14 15,11 13-183-15</inkml:trace>
  <inkml:trace contextRef="#ctx0" brushRef="#br0" timeOffset="-83480.89">25067 5811 6 0,'0'0'62'15,"0"0"-6"-15,0 0 19 16,0 0 14-16,0 0 4 0,0 0 24 16,-27 12-7-16,27-12-24 15,0 0-8-15,0 0-16 16,0 0 7-16,2 0-12 15,20 0-35-15,10 0 36 16,7 0-58-16,1-2-8 16,-1 2-95-16,-8 0-140 15,-9-2-219-15</inkml:trace>
  <inkml:trace contextRef="#ctx0" brushRef="#br0" timeOffset="-81864.61">24322 5733 50 0,'0'0'80'0,"0"0"12"15,0 0-20-15,0 0-41 16,0 0-11-16,0 0 17 16,0 0-16-16,0 0 13 15,0 0 11-15,0 0 15 16,0 0 20-16,0-2-24 16,0-3 0-16,0 0-22 15,0-1-31-15,0 2 35 16,0 0-20-16,0 0-12 15,0 0 30-15,0 2-32 16,0 0-4-16,0 2 19 0,0 0-14 16,0 0 0-16,0 0-5 15,0 0-10-15,0 0 9 16,0 0-23-16,0 0 16 16,0 8-4-16,0 6 18 15,0 4-6-15,0 2 0 16,0 2 5-16,4 0 6 15,8 2-10-15,1-2 2 16,3-2 9-16,-3-4-7 16,-3-6-5-16,-2-4 0 15,-4-3 7-15,-2-3-16 0,1 0 7 16,1 0 2 0,4-3 0-16,4-11-28 0,1-4-5 15,1 0 5-15,-1 2 18 16,-1 1 3-16,-4 2 9 15,-1 3-2-15,-3 4 9 16,-4 1-8-16,2 4 25 16,-2 1-2-16,0 0-21 15,0 0-6-15,0 0-40 16,0 12 43-16,0 11 22 16,0 3-4-16,0 3 14 15,0 5-8-15,0 5-22 16,0-2 17-16,0-1-15 15,0-1-4-15,7-8 1 0,-2-5-1 16,-3-5-24-16,0-10-78 16,-2-7-141-16,0 0-90 15</inkml:trace>
  <inkml:trace contextRef="#ctx0" brushRef="#br0" timeOffset="-81685.71">24699 5763 716 0,'0'0'172'0,"0"0"-80"15,0 0-72-15,0 0-20 16,0 0-6-16,0 0-100 16,-12-2-30-16,12 11-90 0,0-4-95 15</inkml:trace>
  <inkml:trace contextRef="#ctx0" brushRef="#br0" timeOffset="-81474.76">24699 5763 13 0,'75'-76'224'16,"-75"76"-52"-16,0 0-36 16,0 0-14-16,0 0-33 15,0 0-10-15,40-34-47 16,-37 34-31-16,-3 24 3 15,0 10-3-15,0 8 17 16,-14 4-17-16,-8 4 4 0,-5 1-10 16,1-2-11-16,1-3-92 15,5-5-53-15,5-13-120 16</inkml:trace>
  <inkml:trace contextRef="#ctx0" brushRef="#br0" timeOffset="-81307.61">24895 5935 737 0,'0'0'203'0,"0"0"-138"0,0 0-46 16,0 0-19 0,0 0-48-16,0 0-78 0,14-10-83 15,-12 10-231-15</inkml:trace>
  <inkml:trace contextRef="#ctx0" brushRef="#br0" timeOffset="-80689.06">25080 4834 332 0,'0'0'182'0,"0"0"-102"15,0 0-40-15,0 0 24 16,0 0-59-16,0 0-5 16,134 0-5-16,-128 0-264 15</inkml:trace>
  <inkml:trace contextRef="#ctx0" brushRef="#br0" timeOffset="-79891.73">24944 3595 187 0,'0'0'123'0,"0"0"79"0,0 0-72 16,0 0-62-16,0 0 21 16,0 0-23-16,-52-6-3 15,52 6-8-15,0 0-12 16,0 0 44-16,0 0-23 16,7 0-53-16,13-4 3 15,12-1 5-15,3-6-5 16,5-3-14-16,3 0-69 15,-3-2-60-15,-3 2-187 16,-12-2-310-16</inkml:trace>
  <inkml:trace contextRef="#ctx0" brushRef="#br0" timeOffset="-79351.09">24135 3749 97 0,'0'0'280'16,"0"0"-106"-16,0 0-43 16,0 0-41-16,0 0 16 15,0 0-16-15,20-64-35 16,-18 64-5-16,0 0-2 0,-2 0-41 16,0 0-2-1,0 0-5-15,0 11-8 0,2 14-1 16,-2 10 9-16,0 5 0 15,0 2 1-15,0-2 8 16,-4-2-17-16,-6-6 8 16,4-6-77-16,-3-7-1 15,1-4-98-15,3-13-131 16</inkml:trace>
  <inkml:trace contextRef="#ctx0" brushRef="#br0" timeOffset="-78932.83">24290 3713 260 0,'0'0'135'16,"0"0"-16"-16,0 0 3 16,0 0-33-16,0 0-26 15,0 0 7-15,23-36-33 16,-23 36-8-16,0 0-26 15,0 0-3-15,0 0-9 16,0 0-14-16,-6 8 23 16,-8 5 21-16,1-2-19 15,1 0 2-15,5-4-2 16,7 4 6-16,0-3-6 16,0 2 2-16,7 1 9 0,18 2 49 15,6 0-29-15,2-1-5 16,0 3 0-16,-6-5-19 15,-6-2 18-15,-11 0-27 16,-7-4 0-16,-3 0-6 16,0 5-11-16,0-4 17 15,0 1-1-15,-5-2-23 16,-8-4-9-16,-1 0-39 16,-3 0-42-16,1-4-79 15,-1-16-257-15</inkml:trace>
  <inkml:trace contextRef="#ctx0" brushRef="#br0" timeOffset="-78849.88">24290 3713 726 0</inkml:trace>
  <inkml:trace contextRef="#ctx0" brushRef="#br0" timeOffset="-78744.94">24290 3713 726 0,'25'-60'164'0,"-25"60"-70"0,0 0-41 0,0 0-9 0,0 0-44 15,0 0 2-15,71-12-4 16,-50 12-19-16,-3 0-38 15,-7 2-61-15,-3 3-32 16,2-3 26-16,-2-2-141 16,-3 0 29-16</inkml:trace>
  <inkml:trace contextRef="#ctx0" brushRef="#br0" timeOffset="-78602.02">24489 3650 73 0,'0'0'145'15,"0"0"44"-15,0 0-11 0,0 0-47 16,0 0-14-16,0 0-48 15,15-49-45-15,-15 49-24 16,0 0-34-16,0 3 2 16,-8 8-66-16,-1 3-109 15,5-2-145-15</inkml:trace>
  <inkml:trace contextRef="#ctx0" brushRef="#br0" timeOffset="-78127.86">24781 3592 378 0,'0'0'181'0,"0"0"-104"16,0 0-11-16,0 0-50 15,0 0-12-15,0 0-8 16,0-7 10-16,0 26 26 16,-9 4 35-16,-13 12-12 15,-10 4 3-15,-1 9-17 16,-5 3-18-16,5 0-8 15,4 2-9-15,6-4-12 0,10-9-46 16,9-8-159-16,4-15-260 16</inkml:trace>
  <inkml:trace contextRef="#ctx0" brushRef="#br0" timeOffset="-77978.03">24868 3816 839 0,'0'0'101'0,"0"0"-56"16,0 0-45-16,0 0-60 0,0 0-164 15,0 0-88 1</inkml:trace>
  <inkml:trace contextRef="#ctx0" brushRef="#br0" timeOffset="-74294.83">25339 5801 11 0,'0'0'74'0,"0"0"-55"15,0 0 6-15,0 0 2 16,0 0 11-16,0 0 3 15,0 0-1-15,0 0-14 0,0 0 22 16,0 0-8-16,0 0-3 16,0 0 23-16,0 0-17 15,0 0-3-15,6-2-23 16,9-1-17-16,6 0-1 16,5 1-4-16,6 2-13 15,1 0-66-15,0 0-87 16,-2 0-101-16</inkml:trace>
  <inkml:trace contextRef="#ctx0" brushRef="#br0" timeOffset="-74089.88">25798 5799 106 0,'0'0'111'0,"0"0"28"15,0 0-82-15,0 0-42 16,0 0-11-16,0 0-8 16,75-20-1-16,-57 20-11 15,3 0-81-15,-2 0-35 16,1 3-46-16</inkml:trace>
  <inkml:trace contextRef="#ctx0" brushRef="#br0" timeOffset="-73917.98">26184 5770 135 0,'0'0'150'0,"0"0"-11"16,0 0-72-16,0 0-47 16,0 0-20-16,0 0-10 15,81-23-50-15,-65 25-39 16,0 6-63-16</inkml:trace>
  <inkml:trace contextRef="#ctx0" brushRef="#br0" timeOffset="-73764.06">26518 5779 69 0,'0'0'59'0,"0"0"-32"16,0 0-7-16,0 0-20 15,0 0-9-15,0 0-28 16,135-21-92-16</inkml:trace>
  <inkml:trace contextRef="#ctx0" brushRef="#br0" timeOffset="-73599.8">26907 5721 95 0,'0'0'61'0,"0"0"-41"16,0 0-18-16,0 0-2 16,0 0-9-16,0 0-35 15,114-24-58-15</inkml:trace>
  <inkml:trace contextRef="#ctx0" brushRef="#br0" timeOffset="-73403.91">27302 5650 47 0,'0'0'112'16,"0"0"6"-16,0 0 7 16,0 0-23-16,0 0-14 15,0 0-67-15,80-21-17 0,-71 21-4 16,3 0-78-16,1 0-78 15,-1 0-54-15</inkml:trace>
  <inkml:trace contextRef="#ctx0" brushRef="#br0" timeOffset="-73234.01">27601 5615 166 0,'0'0'189'0,"0"0"-27"16,0 0-87-16,0 0-22 0,0 0-48 15,0 0-5 1,127-24 0-16,-96 24-79 0,0 8-69 16,-2-1-32-1,-4 2 1-15</inkml:trace>
  <inkml:trace contextRef="#ctx0" brushRef="#br0" timeOffset="-73071.09">28067 5634 9 0,'0'0'148'0,"0"0"-16"16,0 0-34-16,0 0-6 16,0 0-51-16,0 0-6 15,92-17-29-15,-79 17-6 16,3 0 0-16,3 0-59 16,1 0-85-16,5 1-36 0</inkml:trace>
  <inkml:trace contextRef="#ctx0" brushRef="#br0" timeOffset="-72886.52">28564 5591 5 0,'0'0'234'16,"0"0"-137"-16,0 0-65 16,0 0 10-16,0 0 0 15,0 0-15-15,129-5-22 16,-102 5-3-16,-2 0-4 15,1 0-95-15,1 0-65 0,2 0-63 16</inkml:trace>
  <inkml:trace contextRef="#ctx0" brushRef="#br0" timeOffset="-72752.61">29081 5542 175 0,'0'0'104'0,"0"0"-69"15,0 0-32-15,0 0 4 16,0 0-7-16,0 0-43 16,187-17-103-16</inkml:trace>
  <inkml:trace contextRef="#ctx0" brushRef="#br0" timeOffset="-72552.72">29721 5441 248 0,'0'0'168'15,"0"0"-33"-15,0 0-124 16,0 0 5-16,0 0-16 16,0 0-4-16,118-20-75 15,-103 23-97-15,-3 5 7 16</inkml:trace>
  <inkml:trace contextRef="#ctx0" brushRef="#br0" timeOffset="-72369.83">30256 5409 283 0,'0'0'237'16,"0"0"-138"-16,0 0-74 15,0 0-21-15,0 0-4 16,0 0 0-16,125 7-86 16,-106 1-112-16,4-4-34 0</inkml:trace>
  <inkml:trace contextRef="#ctx0" brushRef="#br0" timeOffset="-72179.38">30913 5426 385 0,'0'0'150'15,"0"0"-87"-15,0 0-34 16,0 0 3-16,0 0-32 16,0 0-6-16,163-10-46 15,-141 18-128-15,-4-4-54 16</inkml:trace>
  <inkml:trace contextRef="#ctx0" brushRef="#br0" timeOffset="-71994.46">31451 5414 181 0,'0'0'73'0,"0"0"-21"16,0 0-50-16,0 0 4 15,0 0-6-15,0 0 4 16,0 0-8-16,162-8 2 16,-144 8-96-16,0 0-9 15</inkml:trace>
  <inkml:trace contextRef="#ctx0" brushRef="#br0" timeOffset="-71816.55">32028 5406 439 0,'0'0'52'15,"0"0"-28"-15,0 0-24 16,0 0-4-16,0 0-14 16,0 0-126-16,156 20-80 15</inkml:trace>
  <inkml:trace contextRef="#ctx0" brushRef="#br0" timeOffset="-71576.79">32661 5424 351 0,'0'0'136'16,"0"0"-9"-16,0 0-19 15,0 0-6-15,0 0-76 16,0 0-21-16,181 2-5 16,-148-2 10-16,9 0-11 15,1 0 1-15,3 0-13 0,4 0-92 16,-6-8-117-16,-3-6-220 16</inkml:trace>
  <inkml:trace contextRef="#ctx0" brushRef="#br0" timeOffset="-71458.86">33714 5310 930 0,'0'0'18'16,"0"0"-18"-16,0 0-269 16</inkml:trace>
  <inkml:trace contextRef="#ctx0" brushRef="#br0" timeOffset="-67530.34">32364 2421 12 0,'0'0'74'15,"0"0"-23"-15,0 0 17 16,0 0 26-16,0 0-24 16,0 0 23-16,0 0-2 15,-4 0-57-15,-2 0-18 16,-6 0 11-16,-3 0-22 16,-8 0-5-16,-6 0 0 0,-8 0 0 15,-5 0 0-15,-1 0 0 16,-1 0 0-16,3 0 7 15,3 0 1-15,0 0-8 16,5 3 2-16,0 3 3 16,2 2 9-16,-1 0-14 15,-1 4 3-15,-8 2-11 16,-3 0 14-16,-3 2-12 16,-4 0 4-16,0 0-21 15,-1-2 22-15,1-2-13 16,2 1 14-16,-2-1-3 15,4 0 4-15,6-3-1 16,4 2 6-16,8-1-5 0,2-5 30 16,-2 2-24-1,7-1-2-15,-2 0 15 0,1 0-12 16,-2 1-8-16,-1 2 0 16,-4-2 2-16,-1 4 15 15,-2 1 1-15,0 0-9 16,-7 2 34-16,-3 0-34 15,-6 2 17-15,2 0-10 16,1 0-12-16,3 2 14 16,1-2-18-16,2 4 0 15,-1-2 8-15,-1 0-2 16,-1 1-6-16,6 0 0 16,-1-3 3-16,-2 2 12 15,0 1-10-15,-2 1-3 16,-6 2 27-16,-2 2-19 0,-4 2-5 15,0-2 11-15,1 1-12 16,2 0 23-16,2 1-25 16,2-2 5-16,4 2 9 15,4-2-10-15,1 2-6 16,-1-2 0-16,4-2 7 16,-1 2-3-16,1 1-4 15,4-2 0-15,-5 2-4 16,-3 3 12-16,-5-1-8 15,-3-1 0-15,1 3 6 0,-2-7 3 16,4-1-9 0,-3 0 0-16,3-1 16 0,1 0-4 15,1-2-12-15,2 2 9 16,2-2-7-16,-2 1 19 16,2-2-21-16,3 4 0 15,-1 1 4-15,4 0 9 16,1 2-13-16,3 2 0 15,-1 0 8-15,2 0-1 16,0 3-7-16,0-3 0 16,2 3-2-16,1-1 10 15,2 3-10-15,-3 1 2 16,3-3 0-16,-1 5 2 0,2-2-2 16,0-2 0-1,3 1 0-15,3-4 11 0,-3 2-11 16,1 0 0-16,-2-2 6 15,1 1 8-15,5-2-14 16,0 2 0-16,-1 1-1 16,4-2 5-16,-4 1-4 15,5 0 0-15,0 1 5 16,0-3 0-16,0 0-5 16,3-4 0-16,-1 3-2 15,3 1 8-15,1-3-6 16,-2 3 0-16,3 3 4 15,-2-3 3-15,0-1-7 16,-1 1 0-16,3-2-3 0,0 0 7 16,2-2-6-1,0-2 2-15,0-4 0 0,0 2-4 16,0 1 4-16,0 0 0 16,0 8-2-16,4-5 11 15,5 2-9-15,0 0 0 16,0-2 2-16,0-2-3 15,-1 0 1-15,2-4 0 16,-1-4 0-16,-1 2 1 16,1-2-1-16,3 0 4 15,-2 0 0-15,2-2 10 16,1 0-8-16,0 1-6 16,3-1 3-16,-1-2 6 15,1 0-9-15,3-2 0 0,-2-1 6 16,3 2 0-16,0-3-4 15,0-1-2-15,-2 2 0 16,0 0 7-16,-2 0-7 16,-1-2 0-16,1 1 2 15,-3 1 1-15,3-3-3 16,3-2 0-16,4 0-1 16,4 0 7-16,2 0-6 15,2 0 0-15,0 0 1 16,-2 0 2-16,-2 0-1 15,-2 0-2-15,-4 0 0 16,0-2 0-16,-1 0 0 16,3-1 0-16,0 2 2 0,4-3-2 15,0 0 1-15,4-2-1 16,5-3 0-16,4-5 5 16,2-2-5-16,6-3 0 15,-2-4 1-15,3-1 1 16,-4 2-1-16,-3 1-1 15,-4 5 0-15,-7-1 1 16,-2 5-2-16,-4 0 1 16,-1 2 0-16,3-2-3 15,0 0 3-15,2-2 0 16,4-1 0-16,0 0 1 0,4-3-1 16,-2-2 0-1,1 2 0-15,-3 0 0 0,0 6 0 16,3-1 0-16,-3 2 0 15,4-1 0-15,-2-2 0 16,1 0 0-16,1 0 0 16,-1-3 1-16,-3 1 0 15,0 1-1-15,0 1 0 16,-5 0 4-16,1-2-4 16,0 4 0-16,2-5 0 15,0 1-4-15,6-2 9 16,-2-3-5-16,3-2 0 15,-3 0 4-15,3 0-7 16,-2 2 3-16,-7 2 0 0,0 1 0 16,-3 2 2-1,-1 2-2-15,0-3 0 0,4 4 4 16,2-6-5-16,2 0 1 16,3-4 0-16,2 1-3 15,0-1 5-15,0-1-2 16,1-1 0-16,0 1 5 15,-1 2-9-15,-1 0 4 16,-3 0 0-16,1 4-1 16,2-2 2-16,-4 2-1 15,3-5 0-15,-1 2 3 16,3-1-6-16,-3-1 3 0,0 0 0 16,0-2-4-1,0-3 9-15,1 0-5 0,4-2 0 16,1 0 2-16,-2 1-6 15,-1 3 4-15,1-1 0 16,-6 5-3-16,-4 0 9 16,-3 3-6-16,1-2 0 15,0-1 8-15,2-2-15 16,2-2 7-16,4-5 0 16,2 0 2-16,0-2 1 15,-1 1-3-15,-3 2 0 16,-4 0 5-16,-2-2-8 15,-4-2 3-15,-2 0 0 16,0-2 2-16,1-1 1 0,-2 6-3 16,2-2 0-16,3 3 5 15,0 6-10-15,-8 0 5 16,1 5 0-16,-3-1-7 16,1 3 10-16,-5-1-3 15,3-2 0-15,-3 2 7 16,3-4-10-16,-1 1 3 15,1-4 0-15,-4 2-6 16,-1 5 12-16,0 6-6 16,-2 2 0-16,-3 2 10 15,1-2-17-15,-3 0 7 0,2 1 0 16,1-5 0-16,2 1 6 16,-1-2-6-16,1 0 0 15,-3 1 5-15,3 0-10 16,-2 0 5-16,-3 2 0 15,0 0-8-15,-2 1 11 16,2-1-3-16,-2 5 0 16,0-3 7-16,3 0-9 15,-3-2 2-15,0 2 0 16,0 0-6-16,0 2 12 16,0 0-11-16,0 2 5 15,0 0 0-15,0-2-9 16,0-1 9-16,0 0 0 15,0-3 6-15,0-2 2 16,-3 0-8-16,-3-4 0 0,-1 0 3 16,-2-3-16-16,-4 3 4 15,-1 3 9-15,-6-3-6 16,-8-1 10-16,-11-1-5 16,-12-2 1-16,-11 0-18 15,-10 0 8-15,-8 2-59 16,-4 4-68-16,-4 6-39 15,4 8-192-15</inkml:trace>
  <inkml:trace contextRef="#ctx0" brushRef="#br0" timeOffset="-66264">30998 2755 452 0,'0'0'193'0,"0"0"-91"0,0 0 20 16,0 0-46-16,0 0-14 15,0 0-24-15,0 0-26 16,0 0 28-16,0 0-27 16,0 0 6-16,0 0 44 15,0 0-42-15,0 0 12 16,0 0-10-16,0-6-10 15,-11-10 9-15,-1-8-22 16,2-8 0-16,1-11 1 16,3-8 7-16,2-12-8 15,4-11 0-15,0-9 4 16,0-2-19-16,0-8 15 0,0 5 0 16,0 10-9-1,0 12 13-15,0 11-4 0,0 17 0 16,0 15 8-1,0 9 0-15,0 10-8 0,0 1 0 16,0 3-1-16,0 0 2 16,0 0-1-16,0 0 0 15,0 0 0-15,0 0-10 16,0 0 10-16,0 0 0 16,0 0-8-16,0 0-2 15,0 0 9-15,-6 0-6 16,-5 10 7-16,-5 9-11 15,-5 3 11-15,-4 0 0 0,0-4-6 16,0 0 12-16,6-4-6 16,3-4 0-16,7-3 7 15,7-4-7-15,0-3 0 16,2 0 0-16,0 0 1 16,0 0 12-16,0 0-13 15,0 0 9-15,0-3-7 16,0-18-1-16,0-9-1 15,4-4-10-15,9-2 2 16,5-1 9-16,-2 2-7 16,2 5 6-16,-5 9 0 15,1 7 7-15,-8 4-5 16,1 4-2-16,-1 4 0 0,2 2-1 16,7 0-2-16,1 0 3 15,5 0 0-15,6 10 4 16,0 6-4-16,2 4-3 15,0 0 3-15,0-8-213 16,-4-12-271-16</inkml:trace>
  <inkml:trace contextRef="#ctx0" brushRef="#br0" timeOffset="-65805.86">29908 671 364 0,'0'0'4'16,"0"0"-1"-16,0 0-3 16,0 0-82-16,0 0 74 15,0 0-97-15</inkml:trace>
  <inkml:trace contextRef="#ctx0" brushRef="#br0" timeOffset="-64334.91">29980 1305 318 0,'0'0'84'15,"0"0"-33"-15,0 0-5 0,0 0-1 16,0 0-31-16,0 0 2 16,2-241-14-16,-2 202 0 15,0 0 20-15,0 1 19 16,-4 2 4-16,-6 4 43 16,4 6-30-16,-1 6 19 15,1 8-31-15,2 4-3 16,2 6 4-16,0 2-44 15,0 0 7-15,0 0-10 16,0 0-15-16,-3 0 4 16,1 0 2-16,0 10 9 15,-4 10-12-15,4 6 19 16,4 4-7-16,0 7 18 0,0 4-17 16,0 1 25-16,0 3-22 15,10-7-2-15,0-3 19 16,-3-4-14-16,-1-9-7 15,0-10 2-15,-2-7 7 16,-2-2-2-16,-2-3-6 16,2 0-1-16,0 0 36 15,3 0-31-15,6-18 14 16,0-9-19-16,2-1 11 16,1 1-23-16,-5 3 7 15,2 5 5-15,0 8-10 16,-4 2 10-16,-1 5-5 15,1 1-2-15,-5 3 14 16,3 0-14-16,-3 0 7 0,3 7-9 16,1 7-1-16,1 2 13 15,-1-2-3-15,2-3 0 16,0-6 5-16,-1-1 2 16,-3-1-7-16,3-3 0 15,-2 0 20-15,3 0-17 16,3 0 14-16,3-14-16 15,-1-4-1-15,-1 0-2 16,1-3-38-16,-3-1 27 16,2 3 8-16,1-6-7 15,-3 4 12-15,-4-2 0 16,-1 7 2-16,-3 6 21 0,0 6-9 16,-2 2 3-1,0 2 4-15,0 0-21 0,4 0-2 16,3 2-10-1,4 14 12-15,7 6 19 0,-2 0-19 16,-3-3 6-16,1-4 0 16,-6-3 1-16,-1-5-7 15,0-7 0-15,2 0-70 16,-5-17-40-16,5-23-300 16</inkml:trace>
  <inkml:trace contextRef="#ctx0" brushRef="#br0" timeOffset="-64185">30325 565 296 0,'0'0'29'0,"0"0"-29"16,0 0-32-16,0 0-26 16,0 0-8-16,0 0-103 15</inkml:trace>
  <inkml:trace contextRef="#ctx0" brushRef="#br0" timeOffset="-63621.91">30535 800 4 0,'0'0'147'0,"0"0"-42"15,0 0 7-15,0 0-18 16,0 0-39-16,0 0-11 16,53-54 35-16,-53 39-39 0,0 4 1 15,0 1 18-15,0 6 3 16,-9 0-4-16,-4 4-58 15,-1 0 0-15,-1 1-9 16,-1 18 6-16,3 1-2 16,2 2 2-16,3-2 3 15,6 1-6-15,2-4 6 16,0-5 0-16,0-4 3 16,0-6 12-16,2-2-15 15,6 0 46-15,5 0 18 16,3-4 5-16,1-12-58 15,1 0-5-15,-2 0 8 16,-3 6-8-16,-6 1-6 0,-3 6 17 16,-4 3 19-1,2 0 6-15,-2 0-42 0,5 0 0 16,4 12-8-16,6 14 6 16,4 12 2-16,-2 8 5 15,6 6-1-15,-3 2 20 16,-1-4-24-16,-5-8 0 15,-3-5 18-15,-7-9-10 16,-4-10 3-16,0-6 9 16,0-3-19-16,0-9 24 15,0 0-21-15,0 0 3 16,0 0 40-16,-10-7-28 0,-3-21 12 16,-1-10-31-1,5-10 8-15,5-7-9 0,4-5 1 16,0-6-31-16,0 0 19 15,6 0-43-15,1 2-20 16,-3 8-129-16,-2 6-64 16,0 6-149-16</inkml:trace>
  <inkml:trace contextRef="#ctx0" brushRef="#br0" timeOffset="-62813.08">30751 430 79 0,'0'0'296'0,"0"0"-192"16,0 0-48-16,0 0 64 15,0 0-38-15,0 0-17 16,0-6-50-16,0 6-15 0,0 17-5 16,0 9 5-16,0 9 38 15,6 2 12-15,4 4-4 16,1-2-7-16,-3-3-18 16,1-6-14-16,-2-5 20 15,-2-9-27-15,-3-4 0 16,2-8 1-16,-4-4 12 15,0 0-13-15,0 0 20 16,2 0-5-16,5 0 21 16,0-15-33-16,4 0-3 15,2-3 1-15,3 0 10 16,1 1 7-16,1 1 15 0,-1 6-22 16,-5 3 31-16,-1 2-30 15,-3 5 5-15,-4-2-14 16,0 2-3-16,1 0 0 15,-1 0 0-15,0 8 0 16,4 0-3-16,-4-3 4 16,0-4-1-16,1 1 0 15,1-2 8-15,4 0-8 16,3 0 6-16,2 0-2 16,1-5 16-16,0-12-20 15,-3 2 0-15,0-4-2 16,1 1-21-16,-8 2 19 15,1 0 2-15,-7 2-1 16,0 2-1-16,0 0 4 16,0 3 0-16,0 2-2 15,0 3 10-15,-2 2-12 0,-1 2 4 16,3 0 0-16,0 0-15 16,0 0 14-16,0 0-17 15,-2 6 18-15,0 10-23 16,2 2 19-16,0 2 3 15,0-4 1-15,0-2-6 16,4-1 7-16,7-6-1 16,-6-4 3-16,0-3 14 15,8 0-12-15,-1 0 38 16,5 0-35-16,1-17 23 0,-7-1-31 16,3-2 0-1,-6 0 0-15,-3 4 4 0,-3 2-4 16,-2 6 0-16,2 1 4 15,2 4 0-15,1 3-3 16,-2-2-1-16,-1 0 0 16,2 2-17-16,-4 0 16 15,0 0 1-15,0 0-27 16,0 0-1-16,0 0-142 16,0 16-62-16,7 2-16 15,8-2-260-15</inkml:trace>
  <inkml:trace contextRef="#ctx0" brushRef="#br0" timeOffset="-62265.83">31288 666 193 0,'0'0'195'16,"0"0"-138"-16,0 0 3 16,0 0 77-16,0 0-79 0,0 0-6 15,2-94-32-15,-2 75-9 16,0 0 32-16,0-4-9 15,0-3-13-15,0 2 22 16,0 2-42-16,0 6 72 16,0 6 0-16,0 6-29 15,0 4 30-15,0 0-72 16,0 0-2-16,-2 0-8 16,-5 6-19-16,-2 9 27 15,3-1 0-15,6-2-13 16,0-1 6-16,0-2-39 15,8-4 8-15,11-1 28 16,3 1-23-16,-2-2 17 0,-2 3-12 16,-5 4-7-1,3 0 29-15,-3-2-10 0,-4 0 16 16,4-4 6-16,-2-2 11 16,1-2 96-16,-4 0-43 15,-3 0-46-15,-3 0 20 16,2 0-43-16,6-2 7 15,-2-10-8-15,1-2-155 16,1 3-196-16</inkml:trace>
  <inkml:trace contextRef="#ctx0" brushRef="#br0" timeOffset="-60833.86">31448 1110 132 0,'0'0'310'16,"0"0"-198"-16,0 0-2 15,0 0 18-15,0 0-58 16,0 0-25-16,0 0-22 15,3-83-22-15,5 57 21 0,-6-5 4 16,2-1-26 0,-4 0 36-16,0 0-27 0,0 4 1 15,0 6 7-15,0 6-13 16,0 6 23-16,0 4-8 16,0 4 4-16,0 2 4 15,0 0-27-15,0 0-7 16,0 0-5-16,0 10-15 15,0 12 26-15,0 7 2 16,0 4 6-16,0 4 31 16,10 0-35-16,1-2 21 15,3-3-7-15,3-11-10 16,4-3 2-16,-1-8-3 16,2-6-5-16,0-4 33 0,1 0-24 15,1-9 7-15,0-16-17 16,-3-6 11-16,-5-6-17 15,-3-4 6-15,-5 2 0 16,0-1-7-16,-6 3 13 16,0 3-6-16,-2 10 0 15,0 9 9-15,0 9 3 16,0 1-3-16,0 5-8 16,0 0-2-16,0 0-5 15,0 12-5-15,0 14 9 16,0 6 4-16,0 1-12 15,-4 1 10-15,4 3 0 16,0-6-4-16,0-4 10 16,2-6-6-16,9-4 0 15,-5-7 7-15,1-5-4 0,0-5-3 16,-1 0 0-16,5 0 18 16,3-5-11-16,-1-16-4 15,3-4-3-15,-3-4-6 16,1 1 2-16,1 4-16 15,-4 2 20-15,1 7-6 16,-6 10 22-16,-1 3-11 16,-3 2 9-16,-2 0-7 15,0 0-11-15,4 0 4 16,3 7 0-16,2 7-4 0,0 3 13 16,-1 1-8-1,6-2-1-15,-3-4 6 0,1-2 2 16,3-4-8-16,1-2-16 15,3-4 12-15,4 0-58 16,-3 0-26-16,2-13-63 16,-4-6-79-16,-2-5-87 15,-3 2 79-15,-4 0 238 16,0 0 71-16,-4 2 136 16,-3 2 36-16,-2 3-80 15,0 10-64-15,0 1 5 16,0 1-47-16,0 3-48 15,-7 0-9-15,-4 0-7 16,-2 5 2-16,-1 13 3 16,5 0-6-16,1 4-1 0,3-2 9 15,3-1 0-15,-1-5 4 16,3 3 5-16,0-9-9 16,0-1 0-16,0-4-6 15,0-3 4-15,0 0-12 16,0 0 14-16,5-3-1 15,6-14 9-15,0-1-8 16,-2 2 0-16,-2 2 3 16,-1 1 1-16,-1 8-3 15,-3 1 21-15,2 1 32 16,-4 3-47-16,2 0 4 16,4 0-11-16,0 0 0 0,3 12-2 15,-1 3 2-15,4-3 0 16,-1 0 1-16,-3-5 9 15,-2-4-10-15,-4-3 0 16,-2 0 5-16,0 0 11 16,2 0-16-16,5 0 0 15,-1-14-6-15,6-4-19 16,-4 0 19-16,3 2 2 16,1 2 4-16,-3 6-5 15,-3 1 11-15,-2 7-6 16,-1 0 36-16,1 0-33 15,3 0-3-15,2 0 0 16,4 15 4-16,1 1 0 0,1-1-4 16,-5 0-7-1,-6-7 0-15,-4 1-84 0,0-9-89 16,0 0-83-16,-25 0-197 16</inkml:trace>
  <inkml:trace contextRef="#ctx0" brushRef="#br0" timeOffset="-60651.95">32001 633 500 0,'0'0'508'0,"0"0"-382"16,0 0-84-16,0 0 35 0,0 0 4 16,0 0-66-16,60-41-15 15,-29 30-4-15,-4 10-81 16,-4 1-81-16,-10 0-154 15,-7 0-291-15</inkml:trace>
  <inkml:trace contextRef="#ctx0" brushRef="#br0" timeOffset="-59925.37">31544 1710 92 0,'0'0'171'15,"0"0"25"-15,0 0 31 16,0 0-49-16,0 0-37 16,0 0-36-16,21-51-9 15,-19 48-33-15,-2 1-37 0,0 2 22 16,0 0-42-16,0 0-3 16,0 0 3-16,0 0-2 15,0 0-8-15,0 0 2 16,-2 22 2-16,-10 7-9 15,-5 4 9-15,-2 7 0 16,2 1-4-16,1-1 18 16,5-10-14-16,-1-6 0 15,8-10 6-15,2-9-5 16,0-2-1-16,2-3 0 16,0 0-2-16,0 0 3 15,8 0-1-15,17 0 0 16,4 0-6-16,0-10 0 15,-2-1-27-15,-9 2-21 16,-5-5 15-16,-6 0-62 0,-5-3 29 16,-2-1 22-16,0 0 39 15,0-4 11-15,0 0 11 16,0-3 14-16,0 1 19 16,-4 1-22-16,-1 3 38 15,3 8 4-15,0 0-14 16,2 7 20-16,0 0-49 15,0 3 6-15,0 2-4 16,0 0-17-16,0 0-12 16,0 12 2-16,0 22 4 15,11 14-8-15,-5 8 14 16,2 5-6-16,-4-6 0 0,2-4-21 16,3-9-35-16,7-10-63 15,4-15-185-15,0-17-272 16</inkml:trace>
  <inkml:trace contextRef="#ctx0" brushRef="#br0" timeOffset="-59637.53">31870 1636 585 0,'0'0'306'0,"0"0"-172"15,0 0-65-15,0 0-21 16,0 0-48-16,0 0-21 15,0 0 14-15,0 6 14 0,0-4-7 16,0 0 15 0,0-2 41-16,2 0 36 0,2 0-48 15,1 0-9-15,-3-8-18 16,-2-3-9-16,0-3-6 16,0 7-2-16,-7-3-11 15,-10 6 6-15,-1 2-30 16,0 2-4-16,0 0-32 15,9 4-98-15,9 12-90 16,0-8-130-16</inkml:trace>
  <inkml:trace contextRef="#ctx0" brushRef="#br0" timeOffset="-59360.07">32121 1470 860 0,'0'0'124'15,"0"0"-27"-15,0 0 10 16,0 0-48-16,0 0 0 16,0 0-50-16,7-40-7 15,-7 40-2-15,0 9-22 16,0 19 15-16,-2 13 6 16,-18 8 2-16,-4 16 7 15,-5 13-8-15,0 11 0 16,-3 5-1-16,6-1 15 15,1-12-25-15,10-11 11 16,7-12-52-16,8-13-66 0,3-19-109 16,23-23-127-16,9-3-142 15</inkml:trace>
  <inkml:trace contextRef="#ctx0" brushRef="#br0" timeOffset="-59201.17">32254 1748 983 0,'0'0'225'0,"0"0"-169"16,0 0-11-16,0 0-44 15,0 0-1-15,0 0-48 16,0-26-163-16,0 47-95 0,-6-4-163 16</inkml:trace>
  <inkml:trace contextRef="#ctx0" brushRef="#br0" timeOffset="-57553.83">32539 1702 621 0,'0'0'111'16,"0"0"-27"-16,0 0-12 15,0 0-46-15,0 0 0 16,0 0-19-16,0-104-7 16,0 61 22-16,0-6-2 15,0-1 38-15,-5-1-9 16,-4 7-37-16,0 6 76 15,3 14-60-15,-3 6 0 16,5 8-12-16,0 8-10 0,4 2 2 16,0 0-8-1,0 0-18-15,0 10 12 0,0 14-8 16,0 4 14-16,0 0 0 16,0-2-9-16,0 1 2 15,4-8-32-15,-2-2-31 16,0-7 20-16,-2-5-47 15,0-5-12-15,2 0 32 16,0 0 77-16,9 0 51 16,9-7 88-16,9-11-122 15,3-1 91-15,-3 7-62 16,-10 5-27-16,-5 5-19 0,-3 2 1 16,-5 0-12-16,0 0 8 15,0 0 3-15,-4 0-7 16,2 0 7-16,1 0-7 15,-3 0 4-15,2 0 6 16,4-3 6-16,0-12-9 16,-1-6-1-16,-1-3-10 15,-4-1-11-15,4 2 7 16,-4 3 13-16,-2 2 2 16,0 7 11-16,0 4 7 15,0 5 10-15,0 2 4 16,0 0-32-16,0 4-16 15,0 15 3-15,0 8 13 16,0-1-4-16,0-1 4 16,0-8 0-16,0-5-2 0,0-3 11 15,0-8-9-15,0-1 6 16,0 0-2-16,0 0 10 16,0 0-14-16,6-4 0 15,5-16-11-15,3-2-22 16,3 0 33-16,4 5 0 15,-1 0 4-15,-3 9 19 16,-3 4-2-16,-5 4-11 16,0 0-10-16,2 0 0 15,4 16 0-15,4 0-1 16,-2-2 8-16,-1-5-3 16,-1-9-4-16,1 0-44 0,-1 0 22 15,1-23-82-15,-7-9-88 16,-7-4 74-16,-2-3-3 15,0-5 41-15,-6 3 51 16,-7-2 29-16,-1 1 138 16,3 4-31-16,5 1 28 15,-2 8-12-15,4 9-23 16,2 8 8-16,-1 6-63 16,1 6-15-16,2 0-17 15,0 0-13-15,0 0-2 16,0 0-3-16,0 6-11 15,0 12 5-15,0 8 11 16,0 3 0-16,0 0-9 16,0 8 17-16,7 6-8 15,5 2 0-15,3 2 4 0,-2-4-4 16,5-8 0-16,-2-6 0 16,-5-11 3-16,-3-7 5 15,2-8-8-15,-6-3 9 16,-2 0-4-16,5 0 40 15,4-6-27-15,5-12-18 16,1-4 4-16,-1-2-4 16,-5 1-4-16,1 4-3 15,-6 1-6-15,-4 6 4 16,0 6 9-16,1 0 0 16,-3 2 3-16,0 2 8 0,0-1-11 15,0 1 0-15,0 1 4 16,0-1-8-16,-3 2 4 15,3 0 0-15,0 0-9 16,0 0 19-16,0 0-10 16,0 0 0-16,5 12-10 15,9 10 3-15,3 5 7 16,10-4 0-16,-7-5-11 16,0-6-11-16,-9-7-85 15,-6-5-108-15,-5-12-123 16</inkml:trace>
  <inkml:trace contextRef="#ctx0" brushRef="#br0" timeOffset="-57370.82">32933 942 762 0,'0'0'409'16,"0"0"-283"-16,0 0-37 15,0 0-69-15,0 0 36 16,0 0-56-16,87-62 0 15,-85 62-11-15,-2 0-44 16,0 0-35-16,0 0-148 16,-2 0-342-16</inkml:trace>
  <inkml:trace contextRef="#ctx0" brushRef="#br0" timeOffset="-53039.54">25507 7108 61 0,'0'0'64'0,"0"0"44"16,0 0-21-16,0 0 8 15,0 0-6-15,0 0-34 16,-55 31-14-16,55-31-1 0,0 0 0 16,0 0 34-16,0 0-3 15,0 0 24-15,0-3 3 16,7-20-52-16,15-10-40 15,7-7-6-15,7-4 0 16,2-4 2-16,6-5-1 16,7-5-1-16,5 0 0 15,5-1 5-15,7-4-5 16,3 3 5-16,1 2-5 16,-3 7 13-16,-9 8-5 15,-6 5-8-15,-5 1 0 16,-4 3 10-16,-3 2-14 15,-5 0 4-15,2 2 0 16,1-4 6-16,5 2-2 16,5-2-4-16,8-4 0 0,0 1 10 15,-2 2-15-15,-2 2 5 16,-10 4 0-16,-6 5 5 16,-7 1-1-16,-6 7-4 15,-3 2 0-15,-1 0 10 16,2-2-4-16,4-2-6 15,4-2 0-15,8-2 13 16,-1-4-5-16,2-1-8 16,-3 3 0-16,-6 2 14 15,-8 9-10-15,-9 4-4 16,-10 5 4-16,-2 3-4 16,-2 1 8-16,0 0-8 0,0 0 0 15,0 0 6-15,0 0-7 16,5 0 1-16,1-6 0 15,6-1 7-15,1 0-1 16,2-1-6-16,-1-2 0 16,-1 3 8-16,-1-1-8 15,-4 1 0-15,1 3 0 16,-2-5 0-16,0 4 6 16,1-2-6-16,-1 1 0 15,-3 4 5-15,-2 1-5 16,1-1 0-16,-3 2 0 0,3-3 7 15,-1 1 3 1,2-1-10-16,0 1 0 0,1-3 3 16,-1 5-5-16,-2-2 2 15,4 2 0-15,-2 0-4 16,2 0 9-16,3 0-5 16,3 0 0-16,1 0 1 15,5 0-4-15,-1 7 3 16,1 6 0-16,2 6-11 15,-2 5 6-15,0 6 4 16,-3 2 1-16,1 0 0 16,-5 2-2-16,2-2 2 15,1 0 0-15,-3 0-6 16,3 3 16-16,-1-1-16 0,3-3 6 16,1 3 0-16,1-2 0 15,2 1 0-15,0-4 0 16,-2 2-5-16,-3-8 14 15,-1 0-11-15,-5-8 2 16,2-2 0-16,-2-3 0 16,-2-1 0-16,-1-4 0 15,-1 1-5-15,1 0 15 16,4 3-12-16,-2-2 2 16,1-1 0-16,1 2 1 15,-2-4-1-15,1 3 0 16,-3-4-4-16,0 1 12 15,-2 0-12-15,-2 2 4 0,2 0 0 16,-1 1-2 0,3 2 2-16,-2 1 0 0,4 0-3 15,-2-2 10-15,-1-3-10 16,-3-2 3-16,-2-1 0 16,0-2-8-16,0 0 2 15,0 0-5-15,0 0 5 16,0 4-4-16,-5 4 10 15,-8 2 19-15,-3 4-19 16,0-2 12-16,1 2-12 16,-3 4 0-16,-1-1-4 15,-6 2 15-15,-2 1-16 16,-4 1 5-16,-2 4 0 16,-3-2 4-16,0 0-4 0,0 0 0 15,5-3-3-15,2 0 13 16,2 0-13-16,3 2 3 15,0 1 0-15,-1-2 5 16,0 6-5-16,-2-3 0 16,4-1-3-16,-2 3 8 15,0-1-5-15,0-4 0 16,3 1 7-16,2-3 4 16,0-1-9-16,2 0-2 15,-2 2 6-15,-4 4 7 16,-1 2-14-16,-2 3 1 15,2-2 0-15,2 1 7 16,-2-2-7-16,0-2 0 0,1-2 12 16,-1 1-2-1,1-1-7-15,2 0-3 0,-3 0 0 16,-2 4 7-16,0-2-7 16,0 1 0-16,-2 0-1 15,1 1 10-15,-3 1-12 16,-3-1 3-16,0-3 0 15,3 0 0-15,0-6 1 16,4 1-1-16,3-2 0 16,0-2 8-16,1 3-8 15,-2-2 0-15,1 2 2 16,0-1 0-16,-1-2-2 0,-4 2 0 16,2 0 1-1,0-2 12-15,-2 0-13 0,0 2 2 16,0 0-1-16,0-1 8 15,-2 2-8-15,0-2-1 16,4 2 0-16,0-5 12 16,6-2-12-16,0 0 0 15,1 0 1-15,-4 0 3 16,-3 4-4-16,-4 2 0 16,0 1 0-16,0-2 7 15,2 0-10-15,2-1 3 16,0-3 0-16,4-3 1 15,8 1-1-15,1-4 0 0,2 2 0 16,-2-3 4 0,1 0-7-16,-1-1 3 0,1 2 0 15,-3 1 9-15,-2 1-6 16,-2 2-3-16,1-1 0 16,-4 5 0-16,1-2-3 15,4-1 3-15,2-2 0 16,8-4 1-16,3-2 3 15,2-2-4-15,3 0 0 16,0 0 9-16,0 0-1 16,0 0-6-16,0 0 0 15,0 0 8-15,0 0-6 16,0 0-4-16,0 0 0 16,0 0-1-16,0 0-2 0,0 0 3 15,-2 0 0-15,2 0 0 16,0 0 6-16,0 0-6 15,0 0 0-15,0 0 10 16,-2 0-5-16,0 0-5 16,-7 0 1-16,-2 0 6 15,-3-10 0-15,1-6-7 16,4 0 0-16,-2-7 0 16,2-5-5-16,0-2 5 15,2-2 0-15,-1-1 7 16,-1-1 1-16,-1 3-8 15,2 3 0-15,-1 3 0 16,3 4-4-16,-4 1 4 0,6 2 0 16,-1-2 0-1,1 0 2-15,2 1-2 0,-2-4 0 16,-2 2 3-16,2-1-6 16,-2 3 3-16,-1 1 0 15,1 0-2-15,1 1 6 16,-2 3-4-16,3 0 0 15,1 2 1-15,-1-2-2 16,2 0 1-16,-2 0 0 16,-1-2-4-16,-2-2 5 15,3 1-1-15,-3-3 0 16,3 3-5-16,2 2 5 0,-3 2 0 16,3 3 0-16,-1 0-1 15,1 0 2 1,0 1-1-16,-1-2 0 0,1 1 0 15,2-1-4-15,0 2 4 16,0-3 0-16,0 1-13 16,0 4 13-16,0 0-2 15,0 0-5-15,0-1 0 16,7-5 3-16,7-5 4 16,5-1 0-16,8-8-14 15,4 0-2-15,4-8-36 16,-7-3-70-16,-4-10-229 15</inkml:trace>
  <inkml:trace contextRef="#ctx0" brushRef="#br0" timeOffset="-51942.1">27385 7177 69 0,'0'0'53'15,"0"0"38"-15,0 0 46 16,0 0-20-16,0 0 24 16,0 0-35-16,-109 0-38 15,97 0 26-15,8 0-36 16,0 0-15-16,4 0 11 15,0 0-51-15,0 0 2 0,4 0 6 16,21 0 17 0,10 4-3-16,12 0-18 0,6 0-3 15,7-1 4-15,5 0 3 16,-5-3-9-16,-4 0-2 16,-7 0 7-16,-11-10-18 15,-13-4 11-15,-10-3 0 16,-10-1-11-16,-5 0 15 15,0-1-8-15,-7-2-1 16,-13 7 5-16,0 0 17 16,-3 4-17-16,8 4 3 15,3 3 6-15,6 0 0 16,6 3-8-16,0 0-1 16,0 0-12-16,12 0 10 0,17 0-1 15,6 0 3-15,1 0 1 16,-7 14 1-16,-12 6-4 15,-5 4 1-15,-10 7-15 16,-2 2 16-16,-7 4 4 16,-17-3 18-16,-7-5 10 15,6-4-27-15,7-11-10 16,9-7-36-16,9-7-96 16,0-3-26-16,27-27-242 15</inkml:trace>
  <inkml:trace contextRef="#ctx0" brushRef="#br0" timeOffset="-50094">28230 6653 66 0,'0'0'97'0,"0"0"14"16,0 0 41-16,0 0-49 15,0 0 19-15,0 0-29 16,-23-154-2-16,19 145 10 0,4 4-49 16,-2 3-16-16,2 2 19 15,0 0-51-15,-3 0 13 16,3 0-17-16,-2 0-18 15,-2 7 9-15,0 20-9 16,-6 11 18-16,6 8 5 16,2 8 4-16,2 4 15 15,0-1-5-15,0-3-5 16,8-8 11-16,6-7-25 16,-1-10 1-16,3-11-2 15,-5-9 4-15,3-7-3 16,-1-2 1-16,0 0 2 15,1-14-6-15,-4-9-30 0,0-3 0 16,1-6-9 0,2 0-28-16,5-3 52 0,-1 5 14 15,1 2 4-15,-1 10 24 16,-7 4-10-16,-3 10 10 16,-3 4 12-16,-4 0-36 15,2 0-3-15,4 6-14 16,-2 12 17-16,0 6 27 15,3 3-21-15,-3-1 7 16,6-1 10-16,-2-1-22 16,5-2 17-16,-1-5-15 15,-1-5 3-15,-3-8 13 16,2-2-19-16,1-2 0 16,2 0 32-16,1-12-31 0,-4-11 19 15,-3-4-20-15,-7-1 1 16,0 0-13-16,0-2-10 15,0 0 22-15,-11 1 0 16,0 7 2-16,0 10-2 16,6 6 10-16,1 6-7 15,-3 0-3-15,-1 2 0 16,-2 16-1-16,4-1-9 16,4 0 5-16,2-2 5 15,0-3-11-15,0 0 11 16,4-5-2-16,12 1 4 15,1-1-2-15,4-5 19 16,3-2-10-16,-2 0-3 0,3 0-6 16,-1-14-4-1,-1-13 4-15,-4-3-33 0,-3-5-11 16,-5 0 34-16,-4 3-48 16,-2 7 53-16,-5 8-1 15,0 7 6-15,0 6 17 16,0 4-12-16,0 0-3 15,0 0-4-15,0 16-20 16,0 10 22-16,0 2 8 16,0 2 5-16,0-2 22 0,9-4-23 15,-1-4-2 1,2-4 13-16,-4-7-19 0,-1-4 5 16,-1-5-9-1,-2 0 2-15,-2 0 18 0,2 0-20 16,5-2-1-16,4-17-3 15,2-4-44-15,3 0 31 16,-3 0 12-16,-1 2 5 16,-1 7 0-16,-5 5 8 15,-1 7 14-15,-3 1 27 16,-2 1-49-16,4 0-3 16,6 0-4-16,1 7 7 15,7 9 47-15,-1 2-43 16,4-1 0-16,-6-2 8 15,-4-4-4-15,-4-8-9 16,-3-1 1-16,-4-2 0 16,0 0 16-16,0 0-13 0,0-2-3 15,2-20 0-15,0-8-42 16,-2-2 2-16,0-3-15 16,0 0 12-16,0 1 38 15,0 1 1-15,0 12 4 16,0 6 44-16,0 10-6 15,0 3 23-15,0 2-44 16,0 0-9-16,0 0-16 16,0 0-3-16,0 0 11 15,10 3-7-15,1 6 16 16,0 1-10-16,3 0 1 16,-1-1 0-16,0 0 6 0,0-6-6 15,-1-3 0-15,-3 0-7 16,-1 0-3-16,3 0 5 15,-1-5 3-15,1-14-21 16,-3 2 21-16,0-3-33 16,-4-1 1-16,0 6 31 15,-4 3-15-15,0 2 16 16,0 6 4-16,0 1 1 16,0 1 16-16,0 2-19 15,-8 0 0-15,0 0-3 16,2 0-16-16,-1 14 19 15,3 3-5-15,0 3 5 16,-1 4 6-16,2 1-3 0,3 3 16 16,0-1-3-1,0-1-8-15,5-1-4 0,11-6 1 16,4-5 0-16,-1-10 12 16,8-4-11-16,0 0 18 15,0-11-1-15,2-15-16 16,-2-1 1-16,2-4-8 15,-4-4-18-15,4 0 17 16,-6-1-26-16,0 3 15 16,-9 2 11-16,-8 9 2 15,-6 10 11-15,0 8 25 16,-8 4-30-16,-19 0-4 0,-10 14-3 16,4 9 0-16,11-2 0 15,6 5-12-15,8-4 9 16,3-1 3-16,5-6 0 15,0 0-6-15,7-3 9 16,13-5-4-16,6 4 1 16,-1-5-52-16,0 0-18 15,-3-2-44-15,-1-4-132 16,-2 0-140-16</inkml:trace>
  <inkml:trace contextRef="#ctx0" brushRef="#br0" timeOffset="-49306.01">29735 6418 150 0,'0'0'272'0,"0"0"-233"16,0 0-8-16,0 0-19 15,0 0-8-15,0 0-4 16,60-76 0-16,-54 53-6 15,-1-9 4-15,-1-1 2 16,0-4 0-16,1 4 7 16,-1-1 11-16,-1 4 33 15,-3 6-12-15,0 7 44 16,0 10-14-16,0 5 15 16,0 2-10-16,0 0-72 0,0 0-2 15,0 0-11-15,0 4 11 16,0 14 18-16,0 1-3 15,0 8 30-15,0 3-3 16,-3 5-30-16,3 0 26 16,0 5-25-16,0-4-12 15,5 0 19-15,10-7-15 16,4-12-4-16,0-2 0 16,1-13 14-16,3-2-11 15,-6 0-4-15,1-13 4 16,1-13-12-16,0-10-4 15,-1-6-14-15,-3-2 16 16,-1-5 1-16,-5 3 6 0,-3 2 3 16,-3 6 0-1,-3 13 14-15,0 9-6 0,0 10 33 16,0 6-1-16,0 0-40 16,0 1-4-16,0 20-9 15,0 3 13-15,-3 3 1 16,-1 0 4-16,2 2-5 15,2 2 11-15,0-3-4 16,0 5 0-16,0-7-7 16,0-6 0-16,0-6 6 15,0-9-2-15,0-5-8 16,0 0 1-16,0-2 3 0,4-22-8 16,10-6-34-16,-1 1 2 15,0 3 39-15,-3 7-9 16,-4 9 10-16,3 4 33 15,-2 4-6-15,2 2 6 16,4 0-23-16,1 0-7 16,3 14 9-16,-1 4-2 15,-5 4-10-15,-5-2 0 16,-4-4-6-16,-2-2-43 16,0-6-51-16,0-4-78 15,-15-4-3-15,-3 0-228 16</inkml:trace>
  <inkml:trace contextRef="#ctx0" brushRef="#br0" timeOffset="-49128.59">30001 6108 391 0,'0'0'470'16,"0"0"-303"-16,0 0-47 16,0 0-30-16,0 0-18 15,0 0-69-15,70-102 6 16,-28 88-9-16,0 3-37 15,-1 4-24-15,-10 4-105 16,-6 3-101-16,-6 0-120 16</inkml:trace>
  <inkml:trace contextRef="#ctx0" brushRef="#br0" timeOffset="-48255.58">30468 6136 264 0,'0'0'228'0,"0"0"-212"16,0 0 7-16,0 0 75 15,0 0-58-15,0 0-3 16,0 2-34-16,4-2 2 16,1-6 14-16,-1-2-16 15,-4-5 8-15,0 1 29 16,0 0-24-16,0 0 19 15,0 4-4-15,0 1 26 16,0 4 26-16,0 3-45 16,0 0 2-16,0 0-40 0,0 0-12 15,-9 15 5-15,-5 9-2 16,1 2 9-16,-1 2 2 16,8-2 9-16,4-2-11 15,2-2 0-15,0-2 7 16,0-8 1-16,2-5-8 15,4-2 0-15,2-5-2 16,3 0-2-16,-1-8 1 16,9-16-4-16,1-7-36 15,-3-4 20-15,2-1-14 16,-4 1 31-16,-4 4 1 0,-2 3 10 16,-2 10 23-16,-5 5 28 15,-2 10 12-15,0 3 1 16,2 0-69-16,-2 0-17 15,0 7 14-15,2 14-3 16,-2 0 6-16,0 1 0 16,0 0 3-16,7 1-8 15,2 2 5-15,4-4 0 16,3-3 5-16,-3-8 3 16,-1-4-10-16,-6-6 2 15,-1 0-16-15,1 0 15 16,4-14-76-16,-2-8-22 15,3 3-20-15,1-4-10 0,-1 5 105 16,-3 1 24 0,2 2 32-16,-1 0 29 0,-5 6 17 15,0 2-21-15,-2 4 33 16,0 3-43-16,-2 0-41 16,6 0-6-16,0 10 0 15,1 4 23-15,-1-1-17 16,1-2-4-16,-2-5 7 15,-1-1 1-15,-2-3-10 16,3-2 0-16,-1 0 3 16,3 0-8-16,4 0 5 15,4-9-27-15,6-9 11 16,6-2-54-16,-3 0 25 16,0 2 7-16,-6 6 38 0,-7 7-14 15,1 5 13-15,-6 0-15 16,-1 24 12-16,-1 7-5 15,2 3 2-15,4 0-103 16,-1-9-232-16,1-13 3 16</inkml:trace>
  <inkml:trace contextRef="#ctx0" brushRef="#br0" timeOffset="-47767.93">31145 5875 30 0,'0'0'478'0,"0"0"-304"16,0 0-30-1,0 0-13-15,0 0-44 0,0 0 11 16,0 0-47-16,16-86-34 16,-16 86 9-16,0 0-26 15,0 0 0-15,0 0 0 16,0 7-1-16,0 13 0 15,0 6 1-15,0 6 0 16,0-1-13-16,0 1 13 16,0-2 0-16,7-4 3 15,8-2 8-15,5-5-12 16,-7-7 1-16,1-5-14 0,-3-5 14 16,-2-2-23-1,5 0 12-15,-2-9 6 0,2-14-31 16,1-3 31-16,-3-3-6 15,-1-2 11-15,0 5-8 16,-2 6 15-16,-2 8-7 16,-3 6 42-16,-2 6-30 15,1 0-6-15,-1 0-6 16,0 4-3-16,0 17 3 16,0 13 10-16,1-1-4 15,2 6 4-15,1-4-10 16,3-2 0-16,2-6-59 15,0-4-111-15,2-9-66 16,-3-12-228-16</inkml:trace>
  <inkml:trace contextRef="#ctx0" brushRef="#br0" timeOffset="-47602.03">31613 5847 700 0,'0'0'296'0,"0"0"-166"15,0 0-29-15,0 0-99 16,0 0-2-16,0 0-6 16,-4-12-54-16,-5 34-66 15,3-2-70-15,3-8-176 16</inkml:trace>
  <inkml:trace contextRef="#ctx0" brushRef="#br0" timeOffset="-47333.18">31843 5793 649 0,'0'0'267'0,"0"0"-159"16,0 0-101-16,0 0 12 16,0 0-3-16,0 0-8 15,2 40 18-15,-2-2 13 16,-4 8-1-16,-7 7 3 15,-5 5-31-15,-2 8-4 16,-6 8-2-16,-1-2 8 0,5-2-16 16,3-10 4-16,5-14-20 15,8-12-8-15,4-12-96 16,0-13-63-16,8-9-144 16</inkml:trace>
  <inkml:trace contextRef="#ctx0" brushRef="#br0" timeOffset="-47192.26">32084 6104 961 0,'0'0'91'0,"0"0"-91"16,0 0-18-16,0 0-38 0,0 0-145 16,0 0-347-16</inkml:trace>
  <inkml:trace contextRef="#ctx0" brushRef="#br0" timeOffset="-45601.65">29616 7308 11 0,'0'0'255'16,"0"0"-168"-16,0 0 3 16,0 0 94-16,0 0-67 15,0 0-31-15,16-68-45 16,-14 32-27-16,-2-2 11 15,0 0-16-15,0 2-6 16,0 3 21-16,0 2-20 16,-7 7 25-16,1 6 8 15,-1 6-5-15,2 5 9 16,3 7-14-16,0 0-25 0,2 0-2 16,-2 9-13-16,2 11 13 15,0 2-2-15,0-3-19 16,8-4-11-16,4-5 0 15,1-3-3-15,3-7 26 16,1 0-16-16,1-5 22 16,-1-14-3-16,-5-1 12 15,-1 6-3-15,-3 2 41 16,-2 5-5-16,-2 5 28 16,-1 2-42-16,-1 0-20 15,2 10-5-15,0 12 0 16,1 4 23-16,2-4-23 15,-2-4 3-15,1-6-7 16,5-8-52-16,5-4-49 16,6 0 56-16,5-18-73 0,7-8-13 15,-1-3-109-15,0-3 76 16,-2 0 56-16,-8 3 63 16,-8 3 49-16,-6 6 92 15,-4 3 3-15,-5 5 79 16,0 7 16-16,0 3-77 15,0-2-17-15,-2 4-74 16,-12 0-10-16,-4 0-12 16,-2 18 3-16,4 2 5 15,3 4-8-15,1 0 0 16,8-2 1-16,0-3 7 16,4 1-8-16,0-8 0 0,0-5 6 15,0-3-15 1,0-4 6-16,0 0 3 0,2-4 28 15,12-15-28-15,1-4-21 16,-1 0 13-16,-1 6-27 16,-2 2 35-16,0 10 0 15,-4 5 3-15,-1 0 33 16,2 0-32-16,5 0 37 16,2 14 20-16,3 0-20 15,5-2 0-15,-4-4-35 16,-3-5-2-16,-1 0 14 15,-3-3-14-15,-3 0 9 16,-1-10-13-16,0-12-16 16,-2-4-1-16,1-4-10 15,-1-3 14-15,2-1 6 0,-2-3 6 16,-2 1 1-16,3-3 0 16,-5 7 4-16,0 6 39 15,0 8 4-15,-2 10-13 16,0 4 27-16,0 4-42 15,0 0-6-15,0 0-13 16,0 0-22-16,0 10 18 16,0 14-8-16,0 9 12 15,0 2 5-15,0 4 3 16,3 3-1-16,2 2-3 0,1 2 0 16,1-4 3-16,1-5-7 15,2-4 0-15,-1-11 9 16,-3-7-1-16,-4-10-13 15,0-2 5-15,1-3 0 16,-3 0 9-16,0 0-6 16,4 0-3-16,1-5-10 15,-1-13-146-15,-1-5-256 16</inkml:trace>
  <inkml:trace contextRef="#ctx0" brushRef="#br0" timeOffset="-45358.38">30192 6854 564 0,'0'0'165'0,"0"0"-147"15,0 0 17-15,0 0 28 16,0 0 26-16,0 0-34 15,202-143-39-15,-182 137-4 16,-7 0-12-16,-5 2-51 16,-6 3-96-16,-2 1-284 15</inkml:trace>
  <inkml:trace contextRef="#ctx0" brushRef="#br0" timeOffset="-44982.86">30528 6920 237 0,'0'0'404'0,"0"0"-276"16,0 0-19-16,0 0 18 15,0 0-99-15,0 0-27 16,78-45 31-16,-56 28-32 16,-1-4 0-16,-4-2 5 15,-5-2 7-15,-6 0-12 16,-2-4 0-16,-4 3 1 0,0 4-4 15,0 6-9 1,-6 8-9-16,-10 4 11 0,-4 4-33 16,0 0 36-16,0 11 1 15,2 13 6-15,0 2 2 16,3 1-2-16,3 4 8 16,6-4 33-16,6 2-31 15,0-5 20-15,15-2 10 16,14-2 2-16,10-6 2 15,2-8-29-15,5-6-6 16,-2 0 5-16,-2-20-14 16,-2-12-51-16,-4-8-105 15,-3-6-305-15</inkml:trace>
  <inkml:trace contextRef="#ctx0" brushRef="#br0" timeOffset="-40612.32">24035 11205 23 0,'0'0'119'16,"0"-2"-93"-16,10-4-20 15,-1 2 11-15,-4 2-14 16,-5 2 26-16,0 0-27 16,0 0 1-16,0-2-3 0,0 2 0 15,0-2 41-15,0-3 10 16,-7 3 10-16,0-1-23 16,1 1-38-16,4 0 33 15,0 2-11-15,2 0-20 16,0 0 8-16,0 0-10 15,0-2 0-15,0 2 20 16,0 0-15-16,0 0 25 16,-3 0 3-16,3 0-6 15,0 0 31-15,0 0-17 16,0 0 4-16,0 0-4 16,0 0-40-16,0 0 23 0,0 0-10 15,0 0-4 1,9 0 60-16,2-3-47 0,5 0-20 15,1-1 12-15,1-2 0 16,5 2-15-16,2-2 6 16,4-3-3-16,8 2 27 15,10-3-30-15,6 1 0 16,5-2 17-16,3 1-9 16,-1-1-3-16,-2 6-3 15,-2-1 5-15,-10 3 5 16,-5 3-12-16,-8 0 0 15,0-3 0-15,-1 3 16 16,3 0-16-16,1 0 0 0,1 0 4 16,4 0 10-16,3-2-14 15,3-2 0-15,2 0 19 16,2-4-7-16,3 0-8 16,0 0-2-16,-1-1 1 15,0 4 25-15,5-2-25 16,-6 4-3-16,-4-1 6 15,-7 4 8-15,-7 0-16 16,-3 0 2-16,6 0 0 16,3 0 18-16,10-2-15 15,3-2 11-15,3 0-11 16,-1-2 12-16,-1-1-15 16,2 2 0-16,-5-2 4 0,7 1 10 15,-3 1-9-15,8 0-5 16,2 3 0-16,2 2 9 15,2 0-10-15,0 0 1 16,-2 0 0-16,-2 0 0 16,-3 0 2-16,0-2-2 15,1 1 0-15,1-6 16 16,1 3-18-16,-3-2 2 16,5 1 0-16,3-4 9 15,-1-1-8-15,-1 0-1 16,-1 3 0-16,1-4 8 15,5 0-11-15,3-1 3 16,10 5 0-16,1 2 1 0,0 2 0 16,-4 3-1-16,-3 0 0 15,-4-2-1-15,-1 2-1 16,-3-2 2-16,-1 0 0 16,0-2 0-16,3 0 6 15,2-2-6-15,0-3 0 16,-1 2 1-16,4 0-5 15,-1-2 4-15,2 1 0 16,0-1 5-16,-2 0 2 16,-2 0-7-16,-1 2 0 15,2 3 3-15,-4-2-8 16,1 0 5-16,1 0 0 16,4 0 1-16,-2 0 6 15,6-1-7-15,4 2 0 0,4-2 2 16,3-2-5-16,2 1 3 15,-1 0 0-15,-3 1 5 16,-1 0 3-16,-2-1-8 16,-2 2 0-16,7 1 3 15,-1 0-6-15,-1 1 3 16,5 0 0-16,-2 0 1 16,1 0 4-16,4 0-5 15,3-1 3-15,-5 0 6 16,-4-1-12-16,-3 1 3 15,-6 0 0-15,-3 0 16 16,0 1-10-16,-5-2-5 0,-2 5-1 16,-1-2-3-16,1 2 0 15,4 1 3-15,5-3 0 16,7 3-2-16,3 0 12 16,-7 0-9-16,0 0-1 15,0 0 0-15,-2 0-4 16,2-2 4-16,2-2 0 15,-2 1 0-15,-1-3 6 16,-3-1-8-16,-2-1 2 16,-2 0 0-16,6-1-4 15,-2 1 4-15,0-4 0 16,-15 3 0-16,-21 1 6 16,-16 0-6-16,-19 0 0 0,-1 2 2 15,-11 2 7-15,0 1-3 16,0-2 1-16,0 1-1 15,0-1-3-15,0 2-6 16,0 1-18-16,0 2-84 16,-32 0-229-16,-63 0-418 15</inkml:trace>
  <inkml:trace contextRef="#ctx0" brushRef="#br0" timeOffset="-39288">24734 11754 72 0,'0'0'70'0,"0"0"-8"16,0 0 14-16,0 0 27 16,0 0 28-16,0 0-26 15,0 0-57-15,0-15 38 16,0 13-26-16,0 2 35 15,0 0-55-15,0 0-30 16,0 0-10-16,0 0-3 16,0 0 1-16,0 0 2 15,0 0-7-15,0 0 7 0,0 0 4 16,0 0 6 0,0 0 46-16,0-4-38 15,-6-4 29-15,-2 0-3 0,2-2-38 16,2 1 29-16,2 5-2 15,-1 0-25-15,3 4 54 16,0 0-62-16,0 0 15 16,0 0-15-16,0 0 2 15,0 0-20-15,0 0 15 16,0 0 0-16,-2 0-15 16,-2 8 12-16,-6 12 6 15,2 2 0-15,-1 5 4 16,-1-1-5-16,8-2 1 15,-2 2 0-15,4 0-17 16,0-2 19-16,0-6-4 0,0-4 1 16,2-6-1-1,14-4 2-15,9-4 7 0,4 0 6 16,2-2 7-16,-5-15-8 16,-6-4-24-16,-6-1-6 15,-9-4-53-15,-5 0-35 16,0-6-144-16,-21-11-248 15</inkml:trace>
  <inkml:trace contextRef="#ctx0" brushRef="#br0" timeOffset="-39143.08">24649 11393 615 0,'0'0'208'16,"0"0"-138"-1,0 0-67-15,0 0-3 0,0 0-20 16,0 0-136-16,-4 14 63 15,4 13-73-15,0-3-147 16</inkml:trace>
  <inkml:trace contextRef="#ctx0" brushRef="#br0" timeOffset="-38922.2">24868 11474 844 0,'0'0'219'15,"0"0"-124"-15,0 0-47 16,0 0-48-16,0 0 0 16,0 0 4-16,172 90-4 0,-155-24 0 15,-12 11-17-15,-5-1 23 16,-14-2-11-16,-19-13 5 16,-7-6-27-16,-5-15 27 15,1-14-124-15,1-18-150 16,12-8-316-16</inkml:trace>
  <inkml:trace contextRef="#ctx0" brushRef="#br0" timeOffset="-38254.58">25459 11582 229 0,'0'0'309'16,"0"0"-138"-16,0 0-53 16,0 0 8-16,0 0-61 15,0 0-1-15,19-36 23 16,-19 36-85-16,0 0-2 15,0 9-16-15,0 20 16 16,-6 15 19-16,-14 7-10 0,-2 0-9 16,-3 2 10-16,3-7 6 15,2-3-16-15,4-8 3 16,0-9-1-16,5-6 25 16,5-8-27-16,4-6 0 15,2-6 10-15,0 0 1 16,0 0 1-16,0-4 4 15,0-24 20-15,15-14-26 16,12-12-10-16,2-4 0 16,4-6-4-16,-2-1 15 15,-4-1-11-15,-2 5 0 16,-7 3 2-16,-3 10-2 0,-1 13 0 16,-5 12 0-16,-3 13 2 15,-4 5 12-15,-2 5-14 16,0 0 0-16,0 0 0 15,0 0-16-15,0 15 9 16,0 24 7-16,0 13-13 16,0 9 23-16,-4 2-10 15,4-1 0-15,0 1 0 16,0-5 4-16,0-9-4 16,13-4 0-16,-1-9-2 15,-4-11 12-15,1-8-12 16,-7-9 2-16,1-7-11 15,-1-1 3-15,-2 0-46 16,0-9-1-16,0-15-230 16,-7-10-438-16</inkml:trace>
  <inkml:trace contextRef="#ctx0" brushRef="#br0" timeOffset="-38084.67">25360 11758 643 0,'0'0'256'0,"0"0"-154"15,0 0-46-15,0 0-12 16,0 0 36-16,0 0-80 16,193 5 21-16,-143-12-21 15,-7-6-15-15,-3-1-84 0,-5-3-188 16,2 1-208 0</inkml:trace>
  <inkml:trace contextRef="#ctx0" brushRef="#br0" timeOffset="-37381.13">25987 11684 28 0,'0'0'306'16,"0"0"-211"-16,0 0-5 15,0 0 28-15,0 0-84 16,0 0-9-16,0 14 1 16,0-14-22-16,0 0 45 15,0 0 21-15,0 0 10 16,0 0 26-16,-11 0-51 15,-3-5-21-15,-5-6-34 16,-2 2 16-16,1 3-14 0,-2 1 6 16,4 2-6-1,0 3 18-15,3 0-19 0,1 0-1 16,-1 14 0-16,-1 7-5 16,3 2 5-16,2 0 0 15,4 0 0-15,2-3 16 16,5-5-8-16,0 1-8 15,0-5 5-15,19-7 11 16,10-4-5-16,8 0 5 16,1 0-15-16,-1-20 14 15,-4-2-15-15,-10-2 0 16,-2 0-1-16,-10-1-1 0,-6 5 2 16,-1 6 0-16,-2 2 2 15,-2 4 46-15,2 4-47 16,-2 4 17-16,3 0-18 15,-3 0 3-15,2 0-10 16,2 0 3-16,0 8 4 16,3 24-16-16,-2 12 19 15,-3 14-3-15,-2 11 0 16,0 3 7-16,0 2-9 16,0-2 2-16,-2-2 0 15,-5-7-3-15,-2-9 9 16,-4-6-6-16,-3-14 0 15,-1-5 11-15,-1-12-10 16,-1-8 5-16,4-8-6 16,1-1 51-16,-3 0-47 0,1-13 23 15,1-18-5-15,3-9-16 16,10-10 18-16,2-8-20 16,0-5-1-16,23 0 7 15,10-2-10-15,5 5 0 16,-2 8-1-16,-5 9-49 15,-9 14 15-15,0 9-57 16,-3 8-162-16,-2 3-212 16</inkml:trace>
  <inkml:trace contextRef="#ctx0" brushRef="#br0" timeOffset="-36956.02">26203 11767 351 0,'0'0'351'0,"0"0"-143"15,0 0-72-15,0 0-65 16,0 0-42-16,0 0-25 16,58-23-4-16,-42 23 0 15,-1 0 1-15,-1 0-1 16,-3 0 0-16,2 0 0 16,1 0 10-16,3 0 1 15,-1-4-11-15,2-3 0 16,-5-5 7-16,-2 1-7 15,-7-1 0-15,0 3 2 16,-4 0-12-16,0 1-15 0,-4 0-3 16,-11 4 13-16,-5 4-10 15,-2 0 22-15,-2 0-6 16,-1 19 9-16,2 5-16 16,8 2 19-16,6 1-3 15,9 0 21-15,0-1-8 16,0-4 31-16,18-4-3 15,7-4-5-15,-1-5 19 16,0-9-44-16,5 0 15 16,2 0-20-16,6 0 6 15,0-19-24-15,1-5 10 16,-2-4-64-16,-7-5-58 0,-7-5-203 16</inkml:trace>
  <inkml:trace contextRef="#ctx0" brushRef="#br0" timeOffset="-35633.89">27440 11735 276 0,'0'0'184'0,"0"0"-106"15,0 0-4-15,0 0-20 16,0 0-26-16,0 0 23 16,0 0-11-16,-4-88 17 0,-16 71-1 15,-1 0-30 1,-2 0 2-16,-2 5 32 0,0 3-40 15,-4 3 15-15,0 5-17 16,-2 1-13-16,0 0 26 16,0 7-25-16,4 12 2 15,2 9 23-15,8 2-30 16,3 4 22-16,7-2-17 16,7-2 0-16,0-2 6 15,7-10-11-15,13-3-1 16,3-12 30-16,4-3-23 15,2-3 22-15,2-27-22 16,0-9-2-16,-4-7 1 0,-6-4-6 16,0-2 0-16,-8-4 1 15,-1-2 11-15,-2-1-13 16,-3 4 1-16,-3 2 0 16,-1 9-2-16,-1 10 2 15,-2 12 0-15,0 11 9 16,0 4 0-16,0 7-2 15,0 0-7-15,0 0-11 16,0 0 3-16,0 18-6 16,-2 9 14-16,-7 7-5 15,0 5 14-15,3 10-10 16,1 5 1-16,5 4 0 0,0 2 7 16,0-2-7-16,0-6 0 15,0-8 0-15,2-12 13 16,7-6-16-16,2-12 3 15,-4-4 0-15,0-5 5 16,4-5 0-16,7-2-5 16,3-25 2-16,6-9 6 15,0-4-16-15,-4-4 4 16,-3 0-7-16,-3 4 5 16,-5 6-14-16,-5 13 20 15,-5 7-8-15,0 7 18 16,0 7-16-16,-2 0 6 15,2 0-3-15,0 0-9 16,0 16-8-16,3 10 20 16,0 4-8-16,-1 3 15 0,3 6-8 15,-3-3 1-15,5-4 0 16,-2-5 0-16,2-12 0 16,0-7 0-16,4-1 4 15,0-5 8-15,6-2-1 16,2 0-2-16,2 0-9 15,1-5 11-15,1-13-11 16,-3-1 0-16,-4-6-5 16,2-3-7-16,0-4 12 15,-2-1-16-15,-1-4 16 16,2 7-6-16,-6 7 6 16,-4 9 0-16,-5 5-4 0,-4 9 14 15,0 0-20-15,0 0 5 16,-13 14-19-16,-9 12 10 15,4 6 14-15,9-2 0 16,9 4-5-16,0-4-4 16,15-2 6-16,10-2 3 15,0-3 0-15,-3-7 17 16,-7-4-14-16,-5-6 2 16,-6-2 0-16,-4-4 5 15,0 0-20-15,-18 0 6 16,-15 0 4-16,-7 0-2 15,-1-8-12-15,1-13-117 16,5-7-97-16,6-10-310 0</inkml:trace>
  <inkml:trace contextRef="#ctx0" brushRef="#br0" timeOffset="-35342.72">27871 11239 291 0,'0'0'340'16,"0"0"-277"-16,0 0-63 16,0 0-2-16,0 0 2 15,0 0 69-15,8 71-62 16,6-63-5-16,-5-5 27 0,-3-3 4 16,-4 0 69-16,-2-10-50 15,0-14-4-15,0-2-31 16,0-2-17-16,-8 4-15 15,-5 4 3-15,-3 8-50 16,-2 12 29-16,-2 0-48 16,2 20 33-16,7 16 30 15,7 10-93-15,4 5-106 16,0 0-73-16</inkml:trace>
  <inkml:trace contextRef="#ctx0" brushRef="#br0" timeOffset="-33060.07">28213 11460 629 0,'0'0'139'0,"0"0"-100"15,0 0-19-15,0 0-20 16,0 0 0-16,0 0-2 15,0 50 11-15,0-34-10 16,0-4 1-16,0-2 0 16,0-3 21-16,0 0-21 15,0-3 0-15,0-4 6 0,0 0 7 16,0 0-13 0,0 0 12-16,0 0 49 0,0-20 26 15,0-6-87-15,0-4 0 16,-4 2-1-16,0 2 12 15,-3 4-14-15,3 8 3 16,0 4 0-16,2 6 28 16,2 4-6-16,0 0 13 15,0 0-35-15,0 0-10 16,0 19-1-16,0 12 10 16,-4 7 1-16,4 5 32 15,0-5-30-15,0 3 18 16,0-7 4-16,0-5-17 15,0-9-3-15,8-6-4 16,1-7 2-16,-5-4 15 0,4-3-12 16,6 0 22-16,4-13 16 15,9-17-37-15,2-9-1 16,0-7-5-16,-3-9 0 16,-5 0-9-16,-6 6 9 15,-3 6 0-15,-8 13-1 16,-4 10 11-16,0 12-9 15,0 8 16-15,0 0-12 16,-12 6-10-16,-5 20-5 16,-3 6 10-16,9 1 0 15,9-3-16-15,2-1 16 16,0-10-25-16,10-5 25 0,9-7-14 16,0-4 19-16,4-3-5 15,-5 0 0-15,1-4-17 16,-3-9 11-16,-3 4-13 15,-1 1-10-15,-5 4 21 16,-5 2 6-16,0 2 2 16,-2 0 0-16,0 0-34 15,0 26 34-15,0 4 9 16,0 6-3-16,2-4 16 16,5-4-14-16,0-7-8 15,2-6 0-15,-3-6 9 16,1-7-9-16,2-2 2 15,2 0 18-15,7 0 24 16,-1-13-38-16,4-7-3 16,-6-5-3-16,-1 2-20 0,-3-5 14 15,-1-2-26-15,0 0-6 16,1-2 37-16,1 2-18 16,-2 7 19-16,-3 9 11 15,-3 9-9-15,-2 3 38 16,-2 2-23-16,0 0-11 15,0 0-12-15,0 16-6 16,0 7 12-16,-2 5 0 16,-2 4 6-16,4-3-7 15,0 0 1-15,0-4 0 0,0-4 5 16,0-8 3 0,0-5-8-16,2-4 0 0,0-2 5 15,2-2-5-15,8 0 4 16,1 0-3-16,5-15 18 15,2-6-13-15,2-3-6 16,-1-1 0-16,-1-4-9 16,0 0 4-16,-2 6 5 15,-3 3 0-15,-1 5 1 16,-8 10 7-16,-1 1-8 16,-5 4 0-16,0 0 1 15,2 4-3-15,-2 16-11 16,0 12 13-16,2 2 22 15,-2 1-12-15,4 0-10 16,2-7 0-16,0-6 5 16,-2-8-6-16,-1-6 1 0,-1-6 0 15,-2-2 10-15,0 0-4 16,6 0 6-16,6-10-5 16,-1-17 3-16,7-4-20 15,-7-5 9-15,2-1-19 16,1 2 13-16,-1 7 6 15,0 6 1-15,-4 6 0 16,-2 10 2-16,-3 3 12 16,-2 3-14-16,3 0 3 15,2 6-8-15,-3 17 2 16,3 7 3-16,-5 4 0 0,2-2 4 16,-2-3 3-1,3-6-7-15,2-9 0 0,-3-5 3 16,3-2 7-16,-5-5-9 15,4-2-1-15,2 0 4 16,0 0 2-16,9-6-6 16,-2-12 0-16,3-8-2 15,-1-4 5-15,1 0-6 16,-3 1 3-16,2 0-8 16,0 3 1-16,1 8 7 15,-5 3 0-15,-6 10 2 16,-2 3 8-16,-5 2-13 15,0 0 3-15,0 5-22 16,0 18 21-16,0 5 1 16,-5 2 0-16,-2 0 4 0,7-2 6 15,0-5-10-15,0-4 0 16,0-5 0-16,0-8-2 16,0-2 2-16,3-4 0 15,6 0 5-15,6 0 6 16,5-11-10-16,5-14-1 15,0-5-2-15,-2 0-7 16,0-2 0-16,-5 1-1 16,-1 4 2-16,-5 0 3 15,-1 5 5-15,-2 8 0 16,-4 7 3-16,-3 2 4 16,-2 5-7-16,0 0 3 0,0 7-8 15,0 19 13-15,0 4-8 16,-2 5 0-16,2 0 9 15,0-1-12-15,0-6 3 16,0-5 0-16,4-4-2 16,1-9 12-16,1-2-10 15,0-8 0-15,6 0 3 16,3 0-4-16,6-8 1 16,1-14 0-16,2-6-9 15,1-2-9-15,-3 0 17 16,-1 2-3-16,-6 8 4 15,-4 2-5-15,-2 8 5 16,-4 3 0-16,-3 6 15 0,0 1-10 16,-2 0-10-16,0 20-1 15,0 9 6-15,0 9 9 16,0-1-9-16,0-3 0 16,0-8 9-16,0-10 3 15,0-4-12-15,2-8 0 16,0-2 0-16,0-2 8 15,0 0-8-15,8-2 0 16,1-16-2-16,7-8 0 16,-1-6-1-16,2-1-17 15,-2-4 12-15,1 3-5 16,-1 6 13-16,2 3 0 0,-7 11 19 16,0 6-18-1,-3 6 35-15,0 2-31 0,4 0 4 16,5 18-3-16,-2 13-3 15,-5 5-3-15,-2 4 9 16,-2-5 3-16,-3-6-14 16,0-12 2-16,-2-5 0 15,-2-12-10-15,0 0-20 16,0 0-6-16,0-19 33 16,0-15-160-16,-6-12-178 15,-12-3-209-15</inkml:trace>
  <inkml:trace contextRef="#ctx0" brushRef="#br0" timeOffset="-32889.79">29683 11115 926 0,'0'0'279'16,"0"0"-137"-16,0 0-94 15,0 0-31-15,0 0-1 16,0 0-16-16,0 0-43 15,-14-40-45-15,-23 48-319 16,-19-1-470-16</inkml:trace>
  <inkml:trace contextRef="#ctx0" brushRef="#br0" timeOffset="-32722.9">28979 11215 731 0,'0'0'523'16,"0"0"-457"-16,0 0-58 16,0 0-16-16,0 0-95 15,0 0-369-15,-8 2-212 16</inkml:trace>
  <inkml:trace contextRef="#ctx0" brushRef="#br0" timeOffset="-31480.83">30236 11365 151 0,'0'0'135'0,"0"0"-15"16,0 0-24 0,0 0 26-16,0 0-16 0,0 0-64 15,64-50-6-15,-62 50-24 16,-2 0-9-16,0 0 4 16,0 0-7-16,0 0 0 15,3 0-3-15,1 13 8 16,1 2 0-16,-1 3-3 15,-1 0 1-15,-1-1 1 16,0-8-3-16,0 0-1 16,-2-5 0-16,0-3 6 15,0-1-6-15,0 0 1 0,0 0 15 16,0 0 43 0,0 0-17-16,0 0 14 0,0-12-39 15,0-5-8-15,0-1-11 16,-4-3 2-16,-5 5 0 15,-7 2-8-15,1 7 6 16,1 0 2-16,-1 7 0 16,3 0-7-16,1 0 3 15,3 14 4-15,0 8 0 16,2 11 11-16,2 3-5 16,-1 3-1-16,5 2-5 15,0-10 8-15,0-8-13 16,0-14 5-16,0-6 0 15,0-3 22-15,0 0-21 16,0-15 41-16,5-11-42 0,11-6-8 16,3-3 7-1,1 3-21-15,3 6 20 0,-4 6-7 16,-5 8 18-16,-1 6 1 16,-4 6 19-16,3 0-27 15,1 4 10-15,5 17-6 16,1 1 11-16,0 3 21 15,-3-7-38-15,-6-8 9 16,-3-6-9-16,1-4 7 16,6 0 4-16,1-14-1 15,6-11-7-15,-5-6 10 16,-1-2-7-16,-4-1-6 0,-2-3 0 16,-4-7-14-16,-3-3 9 15,-2-1 3-15,0 4 2 16,0 7 23-16,0 8-18 15,0 12 34-15,0 7 1 16,0 8-34-16,0 2 6 16,0 0-12-16,0 0-1 15,0 2-13-15,0 17 18 16,0 6-4-16,0 8 0 16,2 7 1-16,2 3-5 15,-1 8 4-15,1-1 0 16,1-1 0-16,-1-3 6 15,3-9-6-15,-3-6 0 16,-2-13-24-16,-2-8-21 16,0-6-61-16,-4-4-103 0,-18-2-34 15,-5-23-373-15</inkml:trace>
  <inkml:trace contextRef="#ctx0" brushRef="#br0" timeOffset="-31305.93">30383 11231 194 0,'0'0'720'0,"0"0"-518"16,0 0-81-16,0 0-25 16,0 0-71-16,0 0-13 15,191-28-4-15,-133 26-8 0,-8 2 0 16,-12 0-16 0,-16 0-16-16,-5 0-93 0,-3 8-134 15,1 0-128 1</inkml:trace>
  <inkml:trace contextRef="#ctx0" brushRef="#br0" timeOffset="-30611.88">30862 11297 724 0,'0'0'193'0,"0"0"-147"16,0 0-31-16,0 0-1 15,0 0-11-15,0 0 4 16,9 21-7-16,-7-18 0 0,0-1 4 15,1-2-3 1,1 0 5-16,6 0 28 0,2-4 17 16,2-11-48-16,-1-5 1 15,-4 1-4-15,-5 0-21 16,-4 2 5-16,0 3-7 16,0 2 23-16,0 6 0 15,0 3 8-15,0 3-8 16,-6 0 0-16,-3 0-21 15,-7 3 19-15,1 15 4 16,-3 5-1-16,3 2 44 16,1 4-24-16,7 2 17 15,5 0-6-15,2 1-27 16,0 0 31-16,11-4-22 0,5-9-7 16,-3-2 14-1,3-14-13-15,4-3-3 0,8-9 7 16,7-19-4-16,-2-4-13 15,0-1 5-15,-1 0-2 16,-3 1-6-16,2-1-10 16,0-1 9-16,0 2 6 15,0 2-2-15,-6 2 5 16,-10 9 2-16,-3 8 25 16,-8 5 28-16,-4 6-48 15,0 0 1-15,0 0-8 16,-24 14-22-16,-1 10 15 15,8 2 7-15,17 2 0 16,0 4-8-16,28 0 20 16,19-3-12-16,4-2 0 15,-2-3 3-15,-10-7-10 0,-20-7 7 16,-15-5 0-16,-4-5 5 16,0 5 6-16,-13 1-6 15,-24 4 5-15,-15 3-6 16,-8-1 9-16,-2 3-13 15,3-7 0-15,10-5-7 16,20-3-28-16,12 0-9 16,15 0-40-16,2-9-53 15,19-15-247-15</inkml:trace>
  <inkml:trace contextRef="#ctx0" brushRef="#br0" timeOffset="-29131.94">31647 11219 408 0,'0'0'170'0,"0"0"-50"15,0 0-23-15,0 0 33 16,0 0-61-16,0 0-10 0,0-4-6 15,0 4-50 1,0 0-3-16,-3 8 0 0,-1 18 0 16,-5 10 22-1,1 4-20-15,-4 3 2 0,3-6 7 16,5-5 2-16,4-7-13 16,0-13 0-16,0-6 0 15,0-6 8-15,0 0-2 16,0-8 11-16,6-18 18 15,10-8-29-15,-3 0-12 16,-2 2 6-16,-3 1 0 16,-2 9-6-16,1 8 17 15,-3 7-3-15,2 2 42 16,-3 5-43-16,0 0 19 0,3 0-26 16,1 0 0-16,3 20-12 15,2 4 11-15,1 0 1 16,-1-1-1-16,-4-8 9 15,1-5-10-15,-5-5 2 16,-1-5 0-16,0 0 6 16,-1 0-6-16,6 0 0 15,8-19-6-15,0-7-19 16,-1-2-2-16,-3-6-7 16,-4 0-1-16,1 1 28 15,0-1 12-15,2 7-5 16,2 5 35-16,-1 10-22 15,-1 6 30-15,-7 6-32 16,0 0-9-16,-1 0 0 16,4 0-2-16,4 4 0 0,-1 8-2 15,4 1 14-15,-1 0-16 16,3 0 4-16,0-6 0 16,0 0 2-16,-3 0-2 15,-4-3 0-15,4-4-5 16,-4 0 20-16,0 0-16 15,-2 0 1-15,-1 0 0 16,1-8-9-16,-2-6 9 16,2 0-5-16,-3-1-1 15,0 0-10-15,-2 1 13 16,-2 4 3-16,0 0 0 16,0 4-6-16,0 2 6 0,0 2 0 15,0 2 2-15,-4 0 4 16,-5 0-12-16,-5 0 1 15,4 4 5-15,-4 12-10 16,3 8 10-16,0 6 0 16,7 8 2-16,-1 2 8 15,5 4-2-15,0 0-6 16,0-5-1-16,9-3 12 16,6-13-12-16,1-8-1 15,4-13 8-15,2-2 1 16,5-9-4-16,4-17-5 15,1-6 0-15,-6-4-8 16,-1-1 0-16,-5-2 8 0,-4-1-7 16,-3 3-6-16,-2-1 10 15,-2 3 3-15,-3 6 0 16,-1 8 0-16,-5 8 0 16,0 8 0-16,0 3 5 15,0 0 6-15,0 2-16 16,0 0 5-16,0 0 0 15,0 2-12-15,-7 18 2 16,-8 8 10-16,1 4 0 16,6 6 0-16,1 1-2 15,5 2 2-15,2-4 0 16,4-4 5-16,18-6 0 0,5-12-5 16,0-4 0-1,2-11 13-15,0 0-9 0,0-15-4 16,-2-10 1-16,-3-4 4 15,1-3-5-15,-1 1-8 16,0-2 6-16,1-1-21 16,-7 0 20-16,-3-2 3 15,-4 2 0-15,-3 0 17 16,-6 6-16-16,-2 2 19 16,0 5-17-16,0 7 10 15,-2 4-15-15,-6 9 2 16,4 1 0-16,-3 0-11 15,-1 0 7-15,1 1 4 16,-2 13 0-16,7 7-7 16,2 5 5-16,0 9 2 0,0 8 0 15,0 6 2-15,2 2 1 16,5-3-3-16,0 0 0 16,-1-9 2-16,1-7-5 15,-1-10 3-15,2-11 0 16,-4-7 7-16,2-4 3 15,7 0-7-15,-1-7-3 16,-6-14-93-16,-6-5-200 16</inkml:trace>
  <inkml:trace contextRef="#ctx0" brushRef="#br0" timeOffset="-28037.4">24851 13121 144 0,'0'0'198'16,"0"0"-18"-16,0 0-45 15,0 0 9-15,0 0-26 16,0 0-33-16,0 0 23 16,12-53-52-16,-12 53 6 15,3 0-10-15,-3 0-35 16,2 0 31-16,-2 0-42 15,0 0 0-15,0 0-12 16,0 16-2-16,0 18 8 0,0 10-11 16,0 6 22-16,-9-4-18 15,5-7 7-15,0-10 0 16,4-9-9-16,0-11-3 16,0-7-54-16,0-2-16 15,0 0-44-15,0 0 31 16,17-11-67-16,10-19-350 15</inkml:trace>
  <inkml:trace contextRef="#ctx0" brushRef="#br0" timeOffset="-27807.47">25021 13122 239 0,'0'0'310'16,"0"0"-134"-16,0 0-102 16,0 0 56-16,0 0-21 0,0 0-48 15,0-28 22-15,0 28-59 16,0 0-20-16,0 0-4 15,0 0-2-15,0 20-1 16,0 13 1-16,0 6 4 16,0 0 13-16,-2-3-15 15,-2-9 0-15,0-8 3 16,-1-7-3-16,1-8-21 16,-3-4-137-16,-11 0-42 15,-6-16-100-15</inkml:trace>
  <inkml:trace contextRef="#ctx0" brushRef="#br0" timeOffset="-27642.73">24670 12862 706 0,'0'0'232'16,"0"0"-56"-16,0 0-60 16,0 0-65-16,0 0-11 15,0 0-40-15,0-55-30 16,0 55-66-16,0 2-187 15,2 12-13-15,11 0-95 16</inkml:trace>
  <inkml:trace contextRef="#ctx0" brushRef="#br0" timeOffset="-27492.16">24926 12793 734 0,'0'0'257'16,"0"0"-154"-16,0 0 2 15,0 0-97-15,0 0-8 16,0 0-64-16,6 0-216 16,-6 35 112-16,0 4-123 15</inkml:trace>
  <inkml:trace contextRef="#ctx0" brushRef="#br0" timeOffset="-27197.6">25109 12920 363 0,'0'0'274'16,"0"0"-101"-16,0 0-30 15,0 0 6-15,0 0-81 16,0 0-3-16,76-37-61 15,-38 58 10-15,1 31-14 16,-8 18 0-16,-10 20 0 16,-21 8-4-16,0 2 12 15,-27 1-8-15,-17-8 0 16,-8-12-67-16,-4-15-9 16,5-17-122-16,11-25-167 0</inkml:trace>
  <inkml:trace contextRef="#ctx0" brushRef="#br0" timeOffset="-26265.36">25900 13283 542 0,'0'0'165'0,"0"0"-94"16,0 0 6-16,0 0 8 15,0 0 25-15,0 0-50 16,0-17-3-16,8-19-39 16,2-8-16-16,-3-6 10 15,-3-8-6-15,-2 2-6 16,2 5 15-16,-1 7-8 0,0 17-7 15,-1 10 33 1,-2 8-31-16,2 7 35 0,0 2-37 16,-2 0-4-16,4 0-2 15,7 21-46-15,3 16 52 16,3 15 12-16,2 9-2 16,-6 2 0-16,-4 5 3 15,-7-2-11-15,-2 5 22 16,0-3-16-16,0 3-8 15,-7-1 0-15,-2-7 5 16,3-5-5-16,1-10 0 16,1-7 0-16,2-12 0 15,0-6 1-15,-1-7-1 16,3-6 0-16,-2-6-1 0,-3-2-6 16,3 0 7-16,0-2 0 15,0 0-1-15,-5 0 13 16,-9 0-7-16,-1 0 21 15,-10 0-25-15,7 0 24 16,-1-14-7-16,4-6-6 16,3-8 42-16,8-5-52 15,6-11 6-15,0 0-1 16,0-4 8-16,18 0-18 16,1 0 3-16,6 0-19 15,4 4 19-15,-2 0-54 16,0 3 6-16,2 4-30 15,-7 2-130-15,-2 3-119 0,-2 3-185 16</inkml:trace>
  <inkml:trace contextRef="#ctx0" brushRef="#br0" timeOffset="-25665.7">26147 13114 304 0,'0'0'305'0,"0"0"-146"15,0 0-16-15,0 0-13 16,0 0-35-16,0 0-57 15,8-4 4-15,-8 4-27 16,0 0-13-16,0 0 16 16,0 0-15-16,0 0-6 15,0 0 3-15,0 11-27 16,0 8 18-16,0 7 8 16,0 2 1-16,4-5-3 0,0-3 3 15,1-8 0 1,-3-5-4-16,0-2 8 0,0-5-6 15,-2 0 4-15,4 0 5 16,6-3 36-16,-1-15-43 16,3-5 13-16,2 0-13 15,-5 1 10-15,-2 9-11 16,-2 2 1-16,-3 10 0 16,0 1-10-16,0 0 4 15,5 0-25-15,1 7 11 16,4 15 20-16,5 7 12 15,-3 0-12-15,-3-2 0 16,-2-5-2-16,-5-8 7 0,1-6-5 16,-5-6 0-16,0-2 4 15,5 0 12-15,-1 0 27 16,9-9-14-16,7-14-13 16,5-5-16-16,6-2-1 15,5 4-7-15,1 1-37 16,2 7 43-16,-8 6-11 15,-7 6 13-15,-6 6-14 16,-9 0 3-16,-5 10 8 16,-4 14 2-16,0 8 2 15,-19 1-1-15,-8-1 0 16,-2-6 3-16,4-4 5 0,3-8-1 16,4-6-14-16,2-5-27 15,3-3-73-15,5 0-75 16,4 0-199-16</inkml:trace>
  <inkml:trace contextRef="#ctx0" brushRef="#br0" timeOffset="-25260.44">26799 12944 649 0,'0'0'207'0,"0"0"-98"15,0 0-26-15,0 0-52 0,0 0 2 16,0 0-27 0,26 2 3-16,-8 23 11 0,-4 12-20 15,-6 10 0-15,-3 8 8 16,-3 3 5-16,-2-1-11 16,0-6-2-16,0-8 5 15,0-13-6-15,0-12 1 16,0-10 0-16,0-6-13 15,-2-2 10-15,-11 0 3 16,-3-6 33-16,0-12-10 16,3-6 9-16,8-5-11 15,3-5-7-15,2-2 6 16,0 0-15-16,13 1 9 16,7 9-14-16,3 7 9 0,6 6-18 15,2 10 9 1,5 3-31-16,3 0 24 0,0 6-105 15,-1 12-46-15,-1-4-110 16,1-3-289-16</inkml:trace>
  <inkml:trace contextRef="#ctx0" brushRef="#br0" timeOffset="-24476.89">27453 13050 640 0,'0'0'178'16,"0"0"-100"-16,0 0 9 0,0 0-58 16,0 0-13-16,0 0-3 15,0-18-12-15,0 18-2 16,0 6-15-16,0 14 16 16,-4 11 13-16,-2 1-1 15,1 1-5-15,5 4 15 16,0-6-13-16,0-2-1 15,5-9-8-15,3-8 4 16,4-8 13-16,-3-4-12 16,-1 0 5-16,6-19 29 15,-3-10-35-15,0-10 6 16,-6-5-10-16,-5-2-21 0,0 0 18 16,0 2-12-16,0 12 15 15,-7 12 16-15,0 11 1 16,-1 9 5-16,-6 0-22 15,-4 7 0-15,-2 19-7 16,1 8 7-16,2 2 0 16,7 0-3-16,4-6 14 15,6-4-11-15,0-8 0 16,0-4 1-16,0-2 13 16,3-5-14-16,10-4 0 15,4-3 26-15,-2 0-25 16,7 0 29-16,1-10-28 15,0-9 1-15,4-6-3 0,-2 4 0 16,-2 1-7 0,-6 3-3-16,-3 10 8 0,-6 2-5 15,-1 5 7-15,2 0-18 16,0 14 15-16,2 16-6 16,1 13 9-16,-6-2 22 15,-4-2-14-15,0-10 1 16,-2-7-9-16,0-10 1 15,3-5 3-15,-3-5 8 16,2-2-12-16,-2 0 22 16,4 0-17-16,3-11 26 15,4-14-31-15,4-4 0 0,6-3-11 16,-1 0 11 0,2 0 0-16,-2 3-6 0,1 12 4 15,-6 5-3-15,-1 9 2 16,-1 3 3-16,-3 13-15 15,4 20 12-15,-1 6 3 16,-1 4-3-16,1-4 8 16,1-5-13-16,1-5-82 15,1-9-139-15,3-14-250 16</inkml:trace>
  <inkml:trace contextRef="#ctx0" brushRef="#br0" timeOffset="-23442.88">28346 12865 115 0,'0'0'158'0,"0"0"-60"16,0 0-32-16,0 0 38 15,0 0-24-15,0 0-36 16,8-51 42-16,-8 48 8 15,0 3-18-15,0 0-8 16,0 0-32-16,0 0 0 16,0 0-36-16,0 3-15 15,0 22 9-15,-8 17 6 16,-2 7 8-16,8 6 7 0,2 0-7 16,0-5 34-16,0-7-12 15,7-12-21-15,4-11 7 16,0-10-5-16,-4-6-11 15,2-4 17-15,0 0-9 16,2-22 27-16,2-14-29 16,2-8-5-16,-1-6-1 15,1-8-12-15,4-5 12 16,-3 2-1-16,1 1-16 16,-3 9 15-16,-3 19 2 15,-3 11 0-15,-5 16 40 16,-1 3-37-16,-2 2 4 15,0 0-7-15,0 10-33 0,0 18 31 16,0 14-1 0,0 4 3-16,0 4 17 0,0 6-16 15,0 1 15-15,0 1-4 16,0-4-5-16,5-12-3 16,4-10-4-16,-1-14 0 15,-3-8 5-15,-3-6-2 16,0-4-3-16,3 0 8 15,6 0-5-15,2-18 20 16,7-8-23-16,3-8 0 16,-4 2-4-16,-3 0-14 15,-3 6 6-15,-3 8 11 0,-1 8-5 16,-3 6 3 0,3 1 3-16,0 3 0 0,2 0-8 15,3 9 13-15,-3 11-5 16,0 4 0-16,0 1 4 15,-2-2-2-15,0-5-2 16,-3-6 0-16,4-4 2 16,-2-2 9-16,1-1-11 15,5-5 2-15,1 0 7 16,3 0-3-16,7-11-6 16,-6-7 0-16,4-6-1 15,2-6-3-15,-3-5-4 16,2 2 0-16,-2-4-25 15,-3 8 23-15,-9 3 0 16,-3 5 10-16,-5 10-9 0,-2 3 8 16,0 3-1-16,-2 5-12 15,-15 0-3-15,-6 0 13 16,3 5-4-16,0 9 8 16,4 4-13-16,8 6 20 15,1 4-7-15,7 6 23 16,0 4-18-16,0-3 28 15,19 0-15-15,6-7-8 16,0-8 14-16,0-8-18 16,-1-10 4-16,2-2-10 15,1-2-3-15,-4-22 1 16,-5-10-61-16,-10-3-78 0,-8-9-46 16,-4 1-200-1,-31-1-82-15</inkml:trace>
  <inkml:trace contextRef="#ctx0" brushRef="#br0" timeOffset="-23258.99">28760 12759 172 0,'0'0'362'0,"0"0"-68"15,0 0-38-15,0 0-91 16,0 0-100-16,0 0-11 16,116-26-46-16,-54 19-8 15,-10-2 0-15,-15 4-1 16,-18 0-7-16,-13 3-27 15,-6 2-39-15,0-2-121 0,-2-6-354 16</inkml:trace>
  <inkml:trace contextRef="#ctx0" brushRef="#br0" timeOffset="-22433.99">29866 12659 258 0,'0'0'282'15,"0"0"-91"-15,0 0-29 16,0 0-24-16,0 0-64 15,0 0-4-15,-7-66-21 16,7 66-16-16,0 0-14 16,0 3-19-16,0 28-9 15,0 17 9-15,-7 15 1 16,-2 0 23-16,5-5-19 0,0-4-1 16,-1-11 14-16,-2-11-18 15,0-11 0-15,1-10 4 16,4-7 10-16,2-4-14 15,0 0 4-15,0-15 8 16,25-16-5-16,8-8-7 16,7 1-19-16,5 4 13 15,-3 10-12-15,0 4 15 16,-4 13-7-16,0 7 10 16,-9 0-8-16,-2 0 6 15,-14 14-2-15,-11 3-1 16,-2 3 5-16,-11 3 0 15,-20-1 15-15,-9 2-1 16,-5-1 22-16,-1-2-33 0,1-4 6 16,9-5 1-16,14-7 1 15,9-3-12-15,8-2 1 16,5-4-16-16,0-14 0 16,7-10-118-16,28-2-123 15,13-1-270-15</inkml:trace>
  <inkml:trace contextRef="#ctx0" brushRef="#br0" timeOffset="-21221.32">30477 12818 280 0,'0'0'196'0,"0"0"-131"15,0 0-5-15,0 0 47 16,0 0-55-16,0 0-12 15,-7 0 36-15,7-9-32 16,-4-3-43-16,-2-4 17 16,2 0-7-16,0-2 17 15,0-3-5-15,1 4-21 16,-3-3 9-16,-2 2-6 16,2 4-5-16,-3 6 11 15,1 4 7-15,-6 4-14 16,1 0-4-16,-3 10-14 15,-1 15 10-15,-2 7 4 16,4 2 10-16,-3 1 20 0,3 0-19 16,5-5 13-16,2-9-15 15,5-7-8-15,3-7 9 16,0-7-3-16,0 0 10 16,0 0 29-16,9-16-37 15,9-5-9-15,0 2-38 16,2-2-26-16,-2 3 30 15,-1 0 6-15,0 6 28 16,-5 2 8-16,-1 4 7 16,1 6 48-16,-1 0-30 15,3 0-9-15,-1 2 9 16,-3 16-32-16,0-1 12 0,-1 4-3 16,-3-7 1-16,2-3-9 15,0-6-2-15,1-5 0 16,2 0 26-16,5 0 1 15,2-2 11-15,6-13-38 16,0-6 4-16,5-1-9 16,0 0-11-16,3 0-1 15,-1 3 8-15,2 0 10 16,-2 6-1-16,-2 1 0 16,-10 9 3-16,-6 3 0 15,-9 0-3-15,1 6-3 16,-3 18-1-16,-2 4 8 15,0 2 8-15,0-6-12 16,0-2 5-16,0-7-4 16,-11-8-1-16,-2 0 0 0,1-7 13 15,-1 0-7-15,2 0 3 16,2 0-2-16,2-10-2 16,5-1 4-16,2 3-7 15,0 2 1-15,0 2 34 16,0 4-23-16,0 0 9 15,0 0-23-15,0 0 0 16,13 0-5-16,9 8 1 16,3 6 4-16,-5 3-1 15,-2-6 6-15,-2 0-5 16,-5-3 0-16,-5-4 1 16,2-4-5-16,-2 0 4 0,3 0 0 15,1 0-6 1,9-7-5-16,1-13 1 0,5-6-3 15,-2 1-21-15,2-6 19 16,2 1 4-16,-2 4 11 16,-3 0-2-16,-2 6 9 15,-2 8-9-15,-9 6 2 16,-1 4-9-16,-6 2 7 16,-2 0-16-16,0 8 2 15,0 12 16-15,0 8 4 16,0-1 11-16,0-2-14 15,0-5 4-15,0-2 2 16,4-6-7-16,8-4 0 0,-3-4 18 16,1-4-17-16,1 0 18 15,-3-2-9-15,13-13-5 16,3-8-3-16,10-3-2 16,3 0-11-16,8-3 9 15,-5 8-24-15,-2 4 26 16,-7 9-2-16,-13 8-3 15,-5 0-3-15,-4 0 0 16,-4 20 3-16,-5 3-4 16,0 3-17-16,-25-3-3 15,-8-6-28-15,0-11-164 16,-4-6-210-16</inkml:trace>
  <inkml:trace contextRef="#ctx0" brushRef="#br0" timeOffset="-21072.41">31319 12444 998 0,'0'0'194'16,"0"0"-108"-16,0 0-66 15,0 0-20-15,0 0-4 16,0 0-148-16,119-8-239 16</inkml:trace>
  <inkml:trace contextRef="#ctx0" brushRef="#br0" timeOffset="-20140.09">32167 12555 168 0,'0'0'419'16,"0"0"-239"-16,0 0-35 16,0 0-46-16,0 0-63 15,0 0-23-15,-14 0-13 0,-11 6 0 16,-1 8-5 0,-3 7 16-16,2 5-11 0,2 3 28 15,7 3-7 1,10 0 14-16,8-4-24 0,0-1-2 15,22-13 27-15,16-7-14 16,2-7 12-16,-2 0-18 16,-10-16-13-16,-7-12 17 15,-13 0-20-15,-8-4-9 16,0-6 5-16,-6-1-27 16,-21-2 24-16,-6 2-8 15,6 12 9-15,7 9-2 16,11 9 8-16,7 9-2 15,2 0-4-15,0 0-14 16,0 7 9-16,0 11 9 0,4 2 2 16,21 0 29-16,1-4-28 15,8-2 5-15,4-6 2 16,2-4-6-16,4-4-4 16,1 0-23-16,-3-8-8 15,-6-17 18-15,-5-4-1 16,-6-5 16-16,-3-7 7 15,-7-1-3-15,-7-2 13 16,-8 2 13-16,0 6-12 16,0 8 20-16,0 12-33 15,-4 10 21-15,4 6-5 16,0 0-19-16,0 0-4 0,-4 12-12 16,2 20 14-16,0 14-6 15,2 10 8-15,0 14-2 16,0 7 17-16,2 8-9 15,8 5-3-15,-4 3 1 16,-3 2 0-16,-3-1 19 16,0-1-23-16,0-9 4 15,-5-11 14-15,3-17-19 16,2-19 5-16,0-19-6 16,0-8 0-16,0-10 20 15,0 0-11-15,9 0 32 16,7-20-21-16,3-8-19 15,-3-5-2-15,-5-5-17 16,-4-2-7-16,-7-6 18 16,0 2-22-16,-5 0 16 0,-17 8 11 15,2 6-10-15,2 7 9 16,7 3 3-16,9 6 0 16,2 0 6-16,0-1-6 15,11-3 0-15,16-5 0 16,0 3-9-16,-1 3-4 15,-8 3-29-15,-11 3-79 16,-7-1-174-16</inkml:trace>
  <inkml:trace contextRef="#ctx0" brushRef="#br0" timeOffset="-18925.7">24959 14436 383 0,'0'0'219'0,"0"0"-149"16,0 0-49-16,0 0 7 16,0 0-28-16,0 0 1 15,2-4 29-15,-2 4-25 0,0 0 22 16,0 0 25 0,0 0-2-16,0 0 17 0,0 0-19 15,0-2-11-15,0-3 11 16,-4-5-32-16,-11-1 3 15,-3-7-8-15,-3-1-3 16,0-3-9-16,2 5 1 16,4 5 0-16,4 1 42 15,4 5-17-15,3 6 3 16,-5 0-28-16,-5 0-2 16,-8 17-3-16,-5 17-3 15,1 6 8-15,-1 6 4 16,2-4 0-16,7 2-3 15,7-11-1-15,7-10 8 16,4-9-8-16,0-10 0 0,0-4 0 16,0 0 20-16,0 0-19 15,0-9 29-15,0-17-23 16,17-11-2-16,4-4-10 16,3 6-2-16,1 5 7 15,-8 7-7-15,-1 11 14 16,-7 6-7-16,-2 6 3 15,4 0-3-15,2 18 0 16,5 10 1-16,2 7 21 16,-2-3-4-16,-1-2-12 15,-1-9-5-15,-3-8-1 16,3-3-6-16,3-4-8 16,0-6-48-16,8 0-82 0,2-8-51 15,2-14-156-15,0-2-66 16</inkml:trace>
  <inkml:trace contextRef="#ctx0" brushRef="#br0" timeOffset="-18394.52">25254 14345 186 0,'0'0'347'0,"0"0"-158"15,0 0-25-15,0 0-83 16,0 0 16-16,0 0-29 16,22-84-30-16,-31 84-26 15,-6 0-12-15,-6 0-1 16,-1 18-1-16,0 7-10 15,4 0 9-15,5 3 1 0,1-2 2 16,8-4-2-16,4-5 9 16,0-3-7-16,0-9 0 15,0 0 7-15,6-5-8 16,8 0 2-16,-1-5 2 16,1-13 22-16,-3-4-24 15,-3 3 7-15,0 1-1 16,-4 4-6-16,1 6 43 15,-3 3-4-15,-2 5-22 16,2 0-14-16,0 2-4 16,4 24-17-16,4 13 15 15,1 15 2-15,-5 8 11 0,-6 10-4 16,0 4-6 0,0-2 16-16,-15-1-9 0,-3-11-6 15,-2-10-2-15,0-12 11 16,0-12-2-16,-1-8-6 15,4-10 6-15,3-4 31 16,1-6-36-16,-3 0 32 16,-1-13 3-16,1-22-31 15,5-14 21-15,9-15-24 16,2-8-4-16,4-2 9 16,23-2-10-16,2 8-2 15,4 15-19-15,1 9-33 16,1 17 12-16,-1 10-57 15,4 6-122-15,-4 3-192 16,-1-1-291-16</inkml:trace>
  <inkml:trace contextRef="#ctx0" brushRef="#br0" timeOffset="-17971.91">25470 14377 304 0,'0'0'428'15,"0"0"-250"-15,0 0-31 16,0 0-37-16,0 0-66 15,0 0-1-15,4-13-38 16,8 13 0-16,-1 0-5 16,7 0 4-16,1 0 0 15,2-9-4-15,-2 1 0 16,-1-2 6-16,-4-2 4 0,1-2-10 16,-4 0 0-1,1-2-3-15,-6-2-2 0,-6 4-11 16,0 4-5-16,0 0 18 15,0 6-12-15,0 2 11 16,-8 2 0-16,-10 0-4 16,-5 0-4-16,-1 10 9 15,-3 10 3-15,3 6 22 16,3 4-21-16,6 6 19 16,8 2 0-16,7 2-9 15,0-4 33-15,27-7-29 16,11-11 6-16,9-8 29 15,2-10-43-15,-1 0 14 16,0-12-21-16,-13-14-4 0,-6-2 2 16,-11-2-53-16,-13-2-65 15,-5 1-194-15,0 2-518 16</inkml:trace>
  <inkml:trace contextRef="#ctx0" brushRef="#br0" timeOffset="-17776.59">26159 14391 1243 0,'0'0'83'16,"0"0"-59"-16,0 0-24 0,0 0 1 16,0 0-12-16,0 0-17 15,-25 75 15-15,-2-29-12 16,-4-4-155-16,-2-9-99 15,10-16-414-15</inkml:trace>
  <inkml:trace contextRef="#ctx0" brushRef="#br0" timeOffset="-16114.9">26678 14281 636 0,'0'0'229'0,"0"0"-91"0,0 0-53 16,0 0-22-16,0 0-4 15,0 0-42-15,44-127 25 16,-39 127-15-16,-2 0-15 15,-3 0 1-15,0 0-13 16,0 12-2-16,0 22 2 16,0 7 0-16,2 2 18 15,0-4-18-15,2-11 2 16,1-5-1-16,3-18-1 16,6-5 0-16,8 0 6 15,3-12 4-15,4-16-9 16,-5-7-1-16,-1-6 0 15,-6 3-6-15,-1 2 8 16,-3 6-2-16,-1 8 2 16,-3 7 12-16,-5 12-4 0,0-1 5 15,-2 4-15-15,0 0 0 16,8 0-5-16,1 19 5 16,5 18-6-16,-5 9 13 15,-5 12 3-15,3 0-10 16,-4 6 5-16,-1 7 5 15,-1 2-8-15,-3 6-2 16,0 1 0-16,0-5 14 16,-3-13-15-16,-11-12 1 15,2-14 0-15,-5-14 1 16,5-8 4-16,1-6-5 16,-3-4 2-16,-1-4 13 0,-6 0-5 15,-3-9-1-15,-5-20-8 16,2-9 17-16,7-6-17 15,11-17-1-15,9-3 0 16,4-3 2-16,35 0-4 16,9 9-4-16,12 2-6 15,10 3 5-15,-8 5-10 16,-3 10 14-16,-15 6-6 16,-13 9 8-16,-13 9 1 15,-9 5 0-15,-5 6 2 16,-4 3 14-16,0 0-10 15,0 0-6-15,0 0 0 16,0 0-5-16,0 0 0 0,0 5 1 16,0 16 4-16,0 6-7 15,0-1 12-15,0-4-5 16,6-2 0-16,4-4 3 16,-1-3-5-16,-1-8 2 15,-1-3 0-15,5-2 11 16,-2 0-5-16,6-14-6 15,-3-10 0-15,3-11-15 16,-5-3 11-16,-2-5-7 16,-5 1 1-16,-4 2-2 15,0 6 3-15,0 8 9 16,0 8-2-16,-6 10 11 16,-5 6-8-16,-1 2-1 15,-1 0 0-15,-2 2-10 0,-1 18 10 16,0 8 0-16,1-3-1 15,2 9 2-15,3-3-2 16,8-1 1-16,2-7 0 16,0-2 13-16,0-3-4 15,14-4-7-15,3-8 3 16,2-2 6-16,3-4-5 16,2 0-6-16,1-10 4 15,-1-11 7-15,-1-8-9 16,-4 0-2-16,-3 0 0 15,-1 0-10-15,-1 0 4 0,-1 0 6 16,-3 7 0-16,-1 7 3 16,-7 6 0-16,0 6-3 15,-2 3 0-15,0 0-17 16,0 0 16-16,0 8-16 16,0 10 17-16,0 4-4 15,0 2 11-15,0 2-7 16,0 0 0-16,0-2 2 15,4-4-3-15,10-6 1 16,-3-5 0-16,0-6 10 16,5-3-3-16,3 0 4 15,4-8-11-15,6-13 9 0,-5-2-18 16,-1-5 6-16,-8 0-15 16,-3-2 15-16,-4 1-20 15,-5 5 23-15,-3 4 0 16,2 10 4-16,-2 8-4 15,0 2 0-15,0 0 4 16,0 0-11-16,0 11-7 16,0 5 14-16,0 6 0 15,0-1 5-15,0 6-7 16,0-1 2-16,2-1 0 16,9-4 12-16,5 4-3 15,2-8-5-15,-3-3-2 16,1-4 10-16,-3-5-12 15,5-5 0-15,2 0-2 16,2-7-4-16,1-20-47 0,-2-4-54 16,-4-8-245-16,-1 4-559 15</inkml:trace>
  <inkml:trace contextRef="#ctx0" brushRef="#br0" timeOffset="-13622.01">28649 14045 351 0,'0'0'268'0,"0"0"-88"0,0 0-44 16,0 0 13-16,0 0-62 15,0 0-48-15,46-51-15 16,-46 51-23-16,0 0-2 16,0 8-12-16,0 12 13 15,0 6 10-15,0 2-10 16,0 1 0-16,0-7 4 15,0-7 2-15,2-6-6 16,0-6 0-16,-2-3 3 16,0 0 10-16,0 0-6 15,4-9 22-15,-2-14-12 0,2-3-10 16,-4 1-14-16,0 1 7 16,0 3-14-16,0 6 6 15,0 6 8-15,-2 4 0 16,0 5 2-16,0 0 1 15,-4 0-6-15,-2 5-6 16,-3 15 9-16,-1 5 0 16,1 3 1-16,1 4 2 15,0 2 22-15,3 2-17 16,7-4-1-16,0 0-2 16,0-3-4-16,9-2 20 15,9-8-21-15,-3-6 0 16,4-5 1-16,-3-6 7 15,-1-2-8-15,3 0 0 0,-1-23 1 16,2-4-4-16,1-4 3 16,-1-4-1-16,0 3-8 15,-2 6-3-15,-1 3 10 16,-7 8 2-16,-1 7 0 16,-2 4 13-16,-6 4-13 15,2 0 0-15,0 0-2 16,0 0-9-16,0 5 5 15,0 12 6-15,-2 5 4 16,0 4 16-16,0 1-20 16,0 4 0-16,5-7 4 15,1-2 4-15,2-6-8 16,2-5 0-16,-1-8 2 0,1-3 4 16,-4 0-4-1,3 0-2-15,-1-14 6 0,4-12 1 16,-3-2-14-16,-1-6-5 15,-6 2 1-15,1-4 2 16,-3 2 3-16,0 3 6 16,0 9-6-16,-11 7 21 15,2 6-14-15,-5 9 0 16,-1 0 4-16,-5 0-10 16,-3 14 5-16,2 10 0 15,5 1-12-15,5 3 22 16,4-3-12-16,7 1 2 0,0-1 0 15,2-1 12-15,16-4-10 16,2-2-2 0,3-6 11-16,0-4 0 0,2-6-9 15,0-2-2-15,-3 0 2 16,1-5 5-16,-6-9-7 16,1-5 0-16,-2-1-1 15,0-4-1-15,-3 2-1 16,0-2-2-16,0 4 5 15,-4 1-3-15,1 4 3 16,-6 9 0-16,0-2 12 16,-2 8-6-16,-2 0 6 15,0 0-12-15,0 0 3 16,0 3-13-16,0 21 4 0,-2 7 6 16,-2 1-2-16,0-3 10 15,4-8-11 1,0-3 3-16,0-8 0 0,0-4 2 15,0-6-1-15,0 0-1 16,0 0 15-16,6 0-11 16,7-9 12-16,5-8-16 15,1-3 0-15,-4-1-6 16,1-2-11-16,-3-5 13 16,0 1-4-16,1 6 9 15,-4 0-4-15,-3 10 3 16,-2 4 0-16,-3 7 12 15,0 0-12-15,-2 0-10 16,3 17 8-16,-1 9 1 0,4 2 0 16,1 0 1-16,2-6 0 15,2-5 4-15,-2-5-3 16,5-7-1-16,1-1 2 16,3-4 10-16,5 0-8 15,2-2-4-15,0-17 4 16,-2-2-3-16,-3-7-1 15,-3-3-8-15,-1-2 6 16,-5-4-9-16,0-2 7 16,-1-4 4-16,-4-1 0 15,-2 3-1-15,-1 6 2 16,-1 7-1-16,0 8 2 16,-2 8 10-16,0 8-8 15,0 2-4-15,0 2 5 0,0 0-9 16,0 0 4-16,0 0-5 15,0 6 4-15,0 14-8 16,0 9 5-16,0 12 4 16,0 3 0-16,0 9 7 15,2-2 2-15,14-1-9 16,-1-1 0-16,-1-9 9 16,-3-10-13-16,1-8 4 15,-4-13 0-15,3-6 0 16,3-3 0-16,1-3-2 15,3-20 1-15,2-3-25 0,-2-6 14 16,0 0-23-16,2 2-26 16,0 2 51-1,-2 3-7-15,-3 10 17 16,-1 2 2-16,-3 8 4 0,-4 5 20 16,-1 0-10-16,4 0-13 15,-4 0 6-15,3 0-3 16,-3 2-6-16,2 7 0 15,-2 4 4-15,-2-1-7 16,-1-2 3-16,1-3 0 16,0-2 2-16,1 1 3 15,-2-6-5-15,-3 0 0 0,0 0 9 16,0 0-9-16,0 0 0 16,0-9 0-16,0-9-6 15,0-1-23-15,-6 1 18 16,-4 0 8-16,-3 1-2 15,1 3 0-15,3 5 5 16,-2 4 0-16,2 5 12 16,-4 0-12-16,-3 7 0 15,-1 19-2-15,0 1 2 16,5 4 0-16,2-4 3 16,10 1-2-16,0-1 8 15,0-3 1-15,18-6-9 16,7-8-1-16,2-8 9 15,2-2 0-15,-2-2-9 16,2-26 5-16,-6-2-1 0,-2-10 1 16,-3 0-5-16,-5-5 0 15,-2-1 0-15,1-4-6 16,-6-5 6-16,-6-4 0 16,0-3 1-16,0 5 3 15,0 11-4-15,0 16 0 16,0 14 6-16,0 12-5 15,0 4-1-15,0 0 1 16,0 0-9-16,0 10 1 16,0 22 7-16,0 13-3 15,-2 11 5-15,2 8-6 16,0 6 4-16,0 2 0 16,0-1 8-16,2-5 1 15,7-14-8-15,0-14-1 0,0-16 4 16,2-12-4-16,9-10 0 15,7-8-15-15,6-24 13 16,3-12-93-16,-1-10-180 16,-8-12-317-16</inkml:trace>
  <inkml:trace contextRef="#ctx0" brushRef="#br0" timeOffset="-8523.69">24997 15499 380 0,'0'0'257'15,"0"0"-210"-15,0 0-40 16,0 0-14-16,0 0 14 16,0 0-7-16,0 0 25 15,0 21-21-15,0-11 29 16,0-2-23-16,0-8-1 15,0 0 22-15,0 0-27 16,0 0 15-16,0 0 9 0,0 0-5 16,0 0 39-16,0 0-5 15,-5-12-6-15,-3-12-41 16,-3-2-8-16,-3-2-2 16,3 2 0-16,-3 6 8 15,6 6-9-15,1 9 1 16,3 0 0-16,2 5 19 15,-2 0-19-15,-8 0-6 16,-3 12 2-16,-6 16-1 16,-1 2 1-16,2 6 8 15,4 6 0-15,8 2 37 16,3 5-36-16,5-5 20 0,0-4-9 16,0-6-13-1,13-8 16-15,3-12-18 0,-3-8 0 16,3-6 33-16,6 0-18 15,5-16 34-15,6-16-37 16,-2-8-5-16,-2-1-3 16,-4-6-5-16,-5 1 0 15,-2 1-6-15,-7 2-1 16,-4 11 6-16,-5 6 1 16,0 6 0-16,-2 17 17 15,0 3-9-15,0 0-3 16,0 0-10-16,0 14-16 15,-8 16 21-15,-2-2 0 16,8 2 0-16,2-8-10 16,0-4-3-16,9-4-13 0,11-5 24 15,2-5-29-15,3-4 26 16,0 0 3-16,-6 0-4 16,-5 0-3-16,-7 0 8 15,-3 0 1-15,-4 0 1 16,0 0 12-16,0 0-18 15,0 9 5-15,2 14 0 16,-2 9 35-16,2 2-25 16,0-6 1-16,1-6 8 15,4-4-6-15,2-10-13 16,-1-6 7-16,6-2 1 16,1 0 37-16,8 0-33 0,2-6-3 15,1-16 1-15,-2 0 2 16,-3-4-12-16,-3-2 0 15,-3-4-1-15,-1 1-12 16,-1-5 9-16,-5 4 4 16,0 3-13-16,-2 2 8 15,-1 10 2-15,-3 3 3 16,-2 7 0-16,0 5 0 16,0 2 0-16,0 0 0 15,0 0-7-15,-5 0-1 16,-11 0 5-16,-3 0 2 15,-4 12 1-15,1 6-10 16,2 4 10-16,4 2 0 0,6 6-5 16,5 3 18-16,5 1-14 15,0-6 1-15,18-2 0 16,11-5 25-16,4-6-25 16,2-5 0-16,2-10 10 15,3 0-2-15,-3-2-16 16,-1-21-1-16,-3-4-29 15,-8-4 16-15,-5 0-39 16,-9 0-6-16,-1 5 26 16,-6 2-3-16,0 8 43 15,1 6 1-15,-3 6 0 16,-2 4 55-16,0 0-54 16,2 0 3-16,-2 0-8 15,0 0 15-15,0 0-11 0,0 0 14 16,0 0 2-1,0 8 18-15,0-2-33 0,-7-1 5 16,1 2 3-16,-4-5 2 16,4 0-11-16,-1 1 0 15,1-3 2-15,-4 0 12 16,4 0-14-16,-1 0 0 16,1 1-2-16,2 5-3 15,-2 4 3-15,0 6-5 16,4 2 7-16,0 5-6 0,2 3 6 15,0-2 0-15,0-2-3 16,6-13 12 0,8-4-14-16,1-5 5 0,1 0 0 15,-1-9 17-15,1-9-17 16,-3-4 0-16,1 3-1 16,-3-3 11-16,0 3-16 15,1 1 6-15,-4 2-4 16,1 6-10-16,-2 4 14 15,-2 2 0-15,-3 4-7 16,-2 0 9-16,0 0-6 16,0 0 3-16,0 0 1 15,0 0-11-15,2 3 15 0,0 9-4 16,-2-3 7 0,2 3 2-16,0-6-10 0,-2 2 1 15,0-4 0-15,0-4 2 16,0 2 0-16,0-2-2 15,0 0 2-15,0 0 9 16,0 0-11-16,0 0 0 16,0 0 3-16,0 0 17 15,0 0-16-15,0-2-4 16,0-12 0-16,0 2 9 16,0-6-12-16,0 4 3 15,-4-4 0-15,-5 4-2 16,-2 2 3-16,4 8-1 15,1 2 0-15,-1 2 3 16,0 0-7-16,-6 0 4 0,-3 14 0 16,-2 10-15-16,0 7 18 15,3-1-3-15,1 7 0 16,6 0 11-16,3-2-10 16,5-4-1-16,0-9 1 15,0-10 2-15,0-6 1 16,0-3-4-16,0-3 0 15,0 0 12-15,5-3-8 16,11-15-3-16,1-10 5 16,3 2-5-16,-2 0-1 15,-2 2 0-15,-1 7-4 16,-8 4 7-16,-2 4-4 0,1 8 1 16,-4 1 0-16,5 0 2 15,2 5 1-15,4 13-3 16,5 0 16-16,-3 5-7 15,4-6-1-15,-6-3-8 16,1-2 6-16,-6-7-3 16,1-5 5-16,-1 0-8 15,6 0 9-15,2-17 1 16,0-6-9-16,4-8-1 16,-1 0-29-16,4-10 23 15,-3 1-39-15,-5 0 41 16,-1-4-3-16,-7 0 5 15,-5-2 2-15,-2 6 2 16,0 8 1-16,0 10 37 16,0 8-33-16,0 7 20 0,0 7-9 15,0 0-8-15,0 0-6 16,0 0-4-16,0 0 0 16,0 0-11-16,0 0 11 15,0 8 0-15,0 23-5 16,-13 5 3-16,1 7 0 15,4 9 2-15,1-3 0 16,2 3-1-16,3-6 5 16,2-2-4-16,0-4 0 15,0-8 3-15,18-1-3 0,7-13 0 16,-3-4 2 0,9-6 6-16,1-8 1 0,-7 0-9 15,4 0 0-15,-6-5 8 16,-5-8-8-16,-3-9 0 15,1-2 0-15,-3-5-7 16,1 1 8-16,-3 1-1 16,-2 4 0-16,-5 5-10 15,-1 6 6-15,-3 2 4 16,0 6 0-16,0 1-11 16,0 3 11-16,0 0 0 15,0 0-1-15,0 0-22 16,0 0 21-16,0 0-8 15,0 11 10-15,0 9-11 16,2 5 16-16,9 3-5 0,2-6 0 16,3-5 8-16,2-2-11 15,-2-7 3-15,-4-4 0 16,5-4 4-16,1 0-2 16,-3 0-4-16,5-8 1 15,0-9-32-15,0-1 7 16,-2-1-69-16,-5-2-117 15,-4 1-121-15,-9-6-304 16</inkml:trace>
  <inkml:trace contextRef="#ctx0" brushRef="#br0" timeOffset="-8319.96">26288 15328 782 0,'0'0'170'0,"0"0"-56"16,0 0 27-16,0 0-85 16,0 0-36-16,0 0-20 15,123-58 0-15,-84 51-7 16,-2 6-36-16,-9 1-95 16,-12 0-192-16,-10 0-242 15</inkml:trace>
  <inkml:trace contextRef="#ctx0" brushRef="#br0" timeOffset="-5958.06">27461 15429 19 0,'0'0'314'0,"0"0"-100"15,0 0-79-15,0 0-14 16,0 0-7-16,0 0-30 0,6-11 0 16,-4-1 10-16,-2-4-90 15,0 0 18-15,0-1 4 16,0-8-18-16,-2-2 20 16,-12 1-28-16,1 1 0 15,-3 4 23-15,1 9-18 16,-3 9 11-16,-4 3-16 15,-2 0 6-15,-5 26-18 16,0 14 8-16,2 8 4 16,9 3-12-16,9 2 20 15,9-7-10-15,0-8 2 16,0-11-17-16,9-9 17 16,5-13-32-16,1-5 32 15,3 0-7-15,2-9 19 16,4-18-7-16,-1-7-5 0,-1-4 4 15,-2 2 18-15,-2 2-20 16,-2 5 4-16,-5 10 33 16,-3 9-39-16,-3 6 25 15,-2 4-25-15,-1 0 7 16,2 0-14-16,5 20-6 16,-1 16 13-16,6 10 4 15,-5 9 9-15,0 5-15 16,-4 8 2-16,-5 0 0 0,0 7 7 15,0-4-7-15,0-5 0 16,-5-4 2-16,-2-6 7 16,1-7-11-16,1-13 2 15,-1-10 0-15,-2-8 11 16,2-10-6-16,4-8-5 16,2 0 17-16,-2 0-10 15,-1 0 8-15,-3 0 5 16,-10-17-1-16,-1-10 5 15,-4-9-24-15,5-5 0 16,5-7 4-16,9-1 4 16,2-9-8-16,0 0 0 15,9 0 3-15,13 3-3 0,3-3 0 16,2 0 0 0,0-3-8-16,2 1 7 0,-1 0-2 15,1 5-2-15,0 8 5 16,-9 9-8-16,-4 12 8 15,-11 14 0-15,-3 10-2 16,-2 2 0-16,0 0 1 16,0 0-24-16,-16 21-1 15,-4 8 12-15,0-1 14 16,7-2-17-16,8-5 10 16,5-3-40-16,0-4 23 15,5-9-15-15,8 2 3 16,0-7 36-16,1 5-24 15,-1-3 24-15,1 0-7 0,-1 0 10 16,-7 1-9-16,2 6 6 16,-4 3 0-16,-2 4-1 15,0 6 5-15,-2 0 2 16,0 4 16-16,2-4-18 16,1-3 9-16,1-6-13 15,2-4 2-15,0-9 12 16,2 0-11-16,3 0 28 15,3 0 12-15,8-9-42 16,-2-13 13-16,3 0-14 16,-1-4 0-16,-5 2-8 0,-1-4-1 15,-5 6 9 1,-2 4-6-16,0 5 12 0,-4 6-6 16,-1 5 1-16,-2-1 1 15,-2 3 5-15,0 0-7 16,2 3-1-16,-2 17-1 15,3 6 4-15,-1 4-1 16,2-2-1-16,0-2 0 16,4-4 3-16,0-3 1 15,1-11-4-15,3-3 0 16,-1 0 9-16,-1-5-6 16,4 0 2-16,1 0-2 15,4-18 8-15,-4-5-11 16,-1-4-3-16,-4-4-1 0,0-1-22 15,-6-3 24-15,-4 4-2 16,0 1 4-16,0 7 4 16,0 6 6-16,0 11-10 15,0 2 4-15,-9 4 7 16,-4 0-18-16,-3 0 7 16,-2 7 0-16,2 8-7 15,1 7 9-15,4-4-2 16,6 5 0-16,5-2-3 15,0 4 0-15,0 0 3 16,18-6 0-16,5-5 6 16,-1-7-2-16,2-2-4 15,1-5 0-15,4 0 9 16,-2-15-10-16,-2-5 1 16,-4-3 0-16,0 0 6 0,-5-5-6 15,-1 1 0-15,-4 1 0 16,0-3-13-16,-4 5 9 15,-5 3 4-15,-2 12 0 16,0 5 7-16,0 4-3 16,0 0-4-16,0 0 0 15,0 8-15-15,-7 13 11 16,-6 2 4-16,0 5 0 16,4 2 0-16,1-4 2 15,8 3-2-15,0-8 0 16,0-3 2-16,4-6-6 15,9-5 4-15,2-7 0 0,1 0-5 16,4-19 8-16,0-6-3 16,-4-4 0-16,-3-1-24 15,-4 2 20-15,-4 2-11 16,-1 8 15-16,0 4 0 16,0 6 5-16,1 4-5 15,-1 4 0-15,4 0-8 16,-2 14 5-16,5 12-4 15,3 4 7-15,-1-3 6 16,11-1-1-16,8-6-5 16,1-9 0-16,0-5 9 15,-10-6-12-15,-6 0 3 16,-3-6 0-16,-3-14 9 0,1-8-7 16,-6-4-2-1,-2-6 0-15,-4-3 0 0,0-5-1 16,0 0 1-16,0 7 0 15,0 4 19-15,0 13-15 16,0 9 21-16,0 13-4 16,0 0-19-16,0 0-2 15,0 0 0-15,7 12-1 16,5 22-10-16,-2 19 22 16,3 15-11-16,-1 11 0 15,-8 9 12-15,-4 11-9 16,0-2-3-16,0 7 0 0,-8-11 2 15,-4-3 4 1,3-10-6-16,3-9 0 0,2-18 0 16,1-7-8-16,3-19-15 15,0-8-38-15,0-16-40 16,11-3-216-16,12-22-299 16</inkml:trace>
  <inkml:trace contextRef="#ctx0" brushRef="#br0" timeOffset="-5630.25">28593 15418 813 0,'0'0'193'0,"0"0"-93"16,0 0-13-16,0 0-52 0,0 0-17 15,0 0-18-15,0 0 0 16,223-139-6-16,-192 139 11 15,-13 0-5-15,-14 0 0 16,-4 0 2-16,0 0-3 16,0 12 5-16,-13 17 11 15,-14-1 26-15,-8 2-37 16,1-2 15-16,8-5-19 16,3-11 8-16,11-3-12 15,8-9 4-15,4 0 0 16,0 0-9-16,2-14 1 15,23-16-66-15,4 2-93 16,4-8-48-16,5 2-192 0</inkml:trace>
  <inkml:trace contextRef="#ctx0" brushRef="#br0" timeOffset="-5329.42">29037 15154 387 0,'0'0'262'16,"0"0"-39"-16,0 0-63 15,0 0-15-15,0 0-41 16,0 0-69-16,42-53-10 15,-42 53-25-15,-14 4 5 16,-14 15-13-16,-6 4 8 16,2 3 0-16,11 1-2 15,11-1 6-15,10 6-4 16,14-2 0-16,28 7 0 0,14-5 1 16,0-6-1-1,-12-7 0-15,-13-3 1 0,-19-10 4 16,-10-6-6-16,-2 2 1 15,0 1 0-15,-29 4 34 16,-16 3-28-16,-10 2-6 16,-7 3 0-16,2-6 3 15,2 3-6-15,10-6-33 16,13-2-37-16,14-1-89 16,17-3-232-16</inkml:trace>
  <inkml:trace contextRef="#ctx0" brushRef="#br0" timeOffset="1336.48">29632 15226 282 0,'0'0'216'0,"0"0"-147"15,0 0-9-15,0 0 41 16,0 0-12-16,0 0-14 0,0 0-38 16,-3 0-16-16,3 0 23 15,0 0-7-15,0 0 6 16,0 0 43-16,9-8-9 16,30-6-41-16,25-15-8 15,30-5-24-15,14-6-3 16,13-4 6-16,-1 2-7 15,-6 3 6-15,-18 8-5 16,-18 2-1-16,-26 10 0 16,-21 9 0-16,-16 0 1 15,-11 8-1-15,-4-1 0 16,0 3-5-16,0-2 12 16,0 1-5-16,-10 1-2 0,-17 0-27 15,-9 0-36-15,-5 0-87 16,-3 12-74-16,-5 8-216 15</inkml:trace>
  <inkml:trace contextRef="#ctx0" brushRef="#br0" timeOffset="1910.55">29770 15325 5 0,'0'0'96'15,"0"0"60"-15,0 0-55 16,0 0-27-16,0 0 28 16,0 0 0-16,-62-62-31 15,52 51-14-15,6 3 21 16,0-3-3-16,-1 4 9 16,5 2-25-16,-4 5 32 0,4 0-34 15,0 0-14-15,0 0-1 16,0 0-39-16,0 0 7 15,0 0-10-15,0 0-7 16,0 0 2-16,0 9-24 16,29 23 29-16,24 10 16 15,25 14-12-15,30 2 21 16,21 4-25-16,10-4 5 16,-2-8 6-16,-19-5-11 15,-31-17 0-15,-34-12 2 16,-28-7 8-16,-19-9-18 15,-6 0 8-15,0 0 0 0,0 0 22 16,0 0 4 0,-2-3-5-16,-11-11-21 0,-3-10-18 15,3-1-33-15,2 1-124 16,9-11-232-16</inkml:trace>
  <inkml:trace contextRef="#ctx0" brushRef="#br0" timeOffset="2267.17">30956 14400 307 0,'0'0'372'16,"0"0"-290"-16,0 0 31 15,0 0 2-15,0 0-53 16,0 0 20-16,17-50-14 16,-15 50-32-16,-2 0-36 15,6 0-3-15,0 24-4 16,3 17 7-16,5 22 8 0,-8 7 18 15,1 2-26-15,-1-1 0 16,-4-10 1-16,0-2-1 16,-2-5-39-16,0-8-158 15,0-12-134-15</inkml:trace>
  <inkml:trace contextRef="#ctx0" brushRef="#br0" timeOffset="2839.56">31110 15566 57 0,'0'0'118'0,"0"0"-118"16,0 0-31-16,0 0 31 15,0 0 6-15,0 0 24 16,0 0 21-16,0-1 76 16,0-7 107-16,0 3-98 15,0-4 29-15,0 4-80 16,0-3 0-16,0 7-13 16,0 1-21-16,0-3-13 15,0 1-19-15,0 2-8 0,0-2 18 16,0 2-26-1,-5 0-6-15,-4 0-3 0,-6 8-15 16,-3 19 19-16,-4 0 2 16,2 9 0-16,3 3 16 15,5 2-13-15,3-4 14 16,1 1-6-16,6-9-4 16,2-4-2-16,0-11-5 15,29-2 0-15,19-12 21 16,14 0 11-16,9-19-9 15,3-15-17-15,-9-5-4 16,-21-1-4-16,-17 0-3 16,-19 2-1-16,-8 4 6 15,-8-2 5-15,-30 1 11 16,-14 3-13-16,-8 8 5 16,-7 8-12-16,-1 6 4 0,3 6-32 15,11-2-13-15,17 2-164 16,21-10-165-16,16-8-223 15</inkml:trace>
  <inkml:trace contextRef="#ctx0" brushRef="#br0" timeOffset="3425.3">31112 14239 393 0,'0'0'270'0,"0"0"-201"16,0 0 14-16,0 0 18 15,0 0-17-15,0 0-34 16,-11-22-33-16,2 17 11 16,-4-4 5-16,-1 6-7 15,-4-6-8-15,-2 7-2 16,-5 2 6-16,-8 0-14 16,-3 11-2-16,-5 14 21 0,-5 13-22 15,0 15 15-15,1 17-3 16,7 15-13-16,7 10 21 15,13 7-18-15,16 0-2 16,2-2 29-16,29-3-32 16,29-7 10-16,22-11-5 15,25-21-1-15,9-20 4 16,2-26-7-16,-5-12 6 16,-13-18 1-16,-20-33-10 15,-20-9 0-15,-23-8-5 16,-16-12-4-16,-19-10 8 15,0-11 0-15,-19-7 1 16,-12 2 6-16,-4 20 2 0,-3 23-7 16,0 27-1-16,-13 24-13 15,-16 12 6-15,-13 25-60 16,-10 29-102-16,17 14-134 16,24-5-378-16</inkml:trace>
  <inkml:trace contextRef="#ctx0" brushRef="#br0" timeOffset="4256.33">31465 15598 276 0,'0'0'198'0,"0"0"-106"16,0 0 21-16,0 0-7 16,0 0 20-16,0 0-37 15,8-41-30-15,-8 29-5 16,0-3-51-16,-6 1 20 16,-4-2 5-16,-3 0-19 0,-3-2 25 15,-6 0-34-15,-4 0 4 16,-10 3 18-16,-5-5-15 15,-3 3 1-15,-5-1 2 16,5 6-7-16,-4 1 30 16,2 2-27-16,-1 6-6 15,3 3 17-15,1 0-10 16,3 17-7-16,4 15 0 16,-2 9 8-16,7 12-4 15,5 13-3-15,8 11-1 0,9 7 14 16,9 0 0-1,2-1-12-15,29-9-2 16,16-7 6-16,13-14-2 16,12-17-2-16,12-18 2 0,9-18 22 15,8-18-26-15,-3-34 12 16,-9-8-12-16,-22-11-19 16,-20-5 17-16,-20-8-15 15,-18-4-10-15,-9 2 18 16,-19 1 4-16,-25 13 5 15,-7 14 0-15,-9 18-15 16,-3 14 1-16,1 16-72 16,-3 10-127-16,7 0-210 15</inkml:trace>
  <inkml:trace contextRef="#ctx0" brushRef="#br0" timeOffset="6953.12">29226 2793 124 0,'0'-2'60'15,"0"0"3"-15,0 0 14 16,0 2 22-16,0 0-8 15,0 0-40-15,0 0 7 16,0 0-17-16,0 0 20 16,0 0 17-16,0 0-25 15,0 0 1-15,0 0-27 16,0 0-27-16,0 0 20 16,0 0-18-16,0 0-2 15,0 0 15-15,0 0-13 16,0 0 47-16,0-3-4 0,0-6-23 15,0-7 31-15,0-10-47 16,0-4-6-16,9-5 0 16,2-1 10-16,-2 1-18 15,0 2 8-15,-3 8 0 16,-4 4 11-16,3 9-4 16,-5 8-7-16,3 0 25 15,-3 4-17-15,0 0 3 16,0 0-11-16,2 0-1 15,0 0-16-15,0 6 2 16,3 22 6-16,1 13 4 16,8 7 10-16,-1 6 2 15,3-3 1-15,-3 2-6 16,0-5 19-16,1-2-16 0,-3-7-5 16,0-5 0-16,-2-8 13 15,-5-9-12-15,-1-7-1 16,-3-3 0-16,0-6 0 15,0-1 7-15,0 0-7 16,0 0 0-16,0 0 9 16,0 0-12-16,0 0 3 15,0 0 0-15,-11 0-10 16,-14 0 15-16,-4 2-5 16,-2 1 0-16,6-3 5 15,5 0-8-15,9 0 3 16,5 0 0-16,6 0 20 15,0 0 1-15,0 0 16 0,0 0 5 16,6 0-32-16,25-16 22 16,12-6-32-16,10-6 0 15,-4 3 5-15,3-1-5 16,-14 2-10-16,-5 2-9 16,-13 0-41-16,-15 0 2 15,-5 1-108-15,-29-2-179 16,-23-3-163-16</inkml:trace>
  <inkml:trace contextRef="#ctx0" brushRef="#br0" timeOffset="7412.92">29231 2351 698 0,'0'0'118'0,"0"0"-24"15,0 0 0-15,0 0-41 16,0 0 7-16,0 0-49 16,-36-23-5-16,30 23-12 15,-8 6 2-15,-7 23 4 16,-5 6 15-16,-1 11-10 16,-2 8 38-16,5 11-23 15,5 1-20-15,13 8 44 16,6-4-42-16,2-1 19 0,29-8-21 15,19-6 15 1,8-9-7-16,15-15 4 0,8-11-11 16,-4-13 32-16,4-7-24 15,-8-10-8-15,-13-22 1 16,-8-11 11-16,-15-7-26 16,-8-8 4-16,-13-2 1 15,-11-6-5-15,-5-2 25 16,-13-1-12-16,-26 4 23 15,-7 0-22-15,-8 10 30 16,-6 11-31-16,-5 15 0 16,-4 9-11-16,-5 16 5 0,-5 4-16 15,-2 10-68 1,5 28-131-16,16 2-187 0</inkml:trace>
  <inkml:trace contextRef="#ctx0" brushRef="#br0" timeOffset="8572.7">26809 7758 13 0,'0'0'38'0,"0"0"11"15,0 0 23-15,0 0-7 16,0 0 42-16,0 0-10 15,-2-67-13-15,2 56 21 16,0-1 8-16,0 0-12 16,0 1 14-16,0 2-50 15,0 1-16-15,0 0 10 16,0-2-34-16,0 4 25 16,0-1-27-16,0 7-17 15,0-1 16-15,0 1-22 16,0 0 0-16,0 0-2 15,0 0-25-15,0 0 23 0,-4 1-9 16,-5 16 13-16,-2 7 2 16,2 6 1-16,5 2-3 15,4 4 10-15,0-2 0 16,2-2-5-16,20-6-5 16,2-5 3-16,1-10 3 15,-3-6 8-15,1-5-3 16,-4 0 7-16,4-15-14 15,-1-15 11-15,-7-6-15 16,-1-2 7-16,-11 0-22 0,-3 4 14 16,-3 5 1-1,-23 4 0-15,-4 7 2 0,-5 8-9 16,-3 5-11-16,0 5-40 16,2 0-7-16,5 5-80 15,8 9-72-15,11 0-176 16</inkml:trace>
  <inkml:trace contextRef="#ctx0" brushRef="#br0" timeOffset="9015.44">26847 7488 359 0,'0'0'307'16,"0"0"-219"-16,0 0 9 0,0 0-33 15,0 0-10-15,0 0 8 16,0-44-48-16,0 44 8 16,-6 0-22-16,-7 0 3 15,-8 1-8-15,-6 18 5 16,0 5 0-16,1 5 19 16,2 10-18-16,-1 7 27 15,7 8-3-15,7 4-20 16,7 2 36-16,4-1-32 15,4-4 0-15,30-8 24 16,17-8-32-16,18-6 26 16,9-11 10-16,2-12-31 0,-6-10 27 15,-9 0-33 1,-15-28 0-16,-7-16 16 0,-14-10-10 16,-16-6-12-16,-13-7 6 15,0 1 0-15,-33 2-7 16,-13 4 7-16,-8 7 0 15,0 16-16-15,2 10 16 16,6 13-4-16,3 13-5 16,12 1-89-16,14 0-86 15,17 10-355-15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08T16:02:21.92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739 1356 160 0,'0'0'108'16,"0"0"-43"-16,0 0-37 16,0 0 26-16,0 0 3 15,0 0 2-15,0 0 13 16,0 0-47-16,0 0-1 0,0 0 25 16,0 0-16-1,0 0 17-15,0 0-7 0,0 0-12 16,0 0 18-16,0 0-30 15,0 0 7-15,0-9-17 16,0 1 3-16,0 0-12 16,0-2 15-16,-2-1-10 15,-2 2 35-15,2 1-40 16,-1 0 13-16,1 4 20 16,2 0-33-16,0 0 24 15,0 2-5-15,0 2-14 16,0 0 8-16,0 0-13 0,0 0 0 15,0 0-2 1,0 0-16-16,0 0 10 0,0 4-5 16,5 10 13-16,9 4 0 15,1 2 0-15,-5 0 0 16,2 1 0-16,-1-1-14 16,3-3 14-16,-1-3 0 15,0 1 7-15,-4-5-3 16,-4-3-4-16,-3-2 0 15,-2-5 0-15,2 0 12 16,-2 0-12-16,0 0 10 16,0 0-3-16,0 0 30 15,0 0-29-15,0 0 6 16,0 0 10-16,0 0-23 16,0 0 17-16,0 0-8 0,0 0-6 15,0 0 17 1,0 2-18-16,0-2 4 0,0 0 21 15,0 0-28-15,0 0 30 16,4-9 0-16,3-24-16 16,9-18 1-16,9-16-15 15,6-16 0-15,4-8-1 16,7-3 8-16,-1-1-11 16,-1 11 4-16,-7 15 0 15,-8 18 7-15,-12 19-6 16,-6 14-1-16,-5 10 0 15,1 8 4-15,-3 0-5 0,0 0 1 16,0 0 0-16,0 0-9 16,0 0 9-16,0 0 0 15,0 0-3-15,0 0-1 16,0 0 3-16,0 0 1 16,0 0 0-16,0 0-12 15,0 0-4-15,4 0-44 16,11 3-89-16,8-3-182 15,22 0-445-15</inkml:trace>
  <inkml:trace contextRef="#ctx0" brushRef="#br0" timeOffset="118905.25">17958 3164 157 0,'0'-5'119'0,"0"5"-71"0,0 0 9 16,0 0-21-16,0 0 22 15,0 0-25-15,0 0-4 16,0 0 19-16,0 0-39 16,0 0 35-16,0 0 0 15,0 0-17-15,0 0 29 16,0 0-36-16,0 0-13 16,0 0 6-16,0 9-2 15,0 8 7-15,-2 6 0 0,2 3-15 16,0 4 39-1,0 4-39-15,2-1-2 0,9-1 22 16,4-4-18-16,1-6-4 16,-1-8 0-16,-1-9 7 15,-1-2 13-15,3-3 8 16,-3 0-21-16,3-18 31 16,-1-10-35-16,-1-6 6 15,-3 0-10-15,-5-5 10 16,0 3-10-16,-4 4 0 15,-2 0-12-15,0 6-2 16,0 8 12-16,0 7 2 16,0 6 0-16,0 5-5 15,0 0-6-15,0 0-5 16,0 0-7-16,0 0 17 0,0 2-19 16,0 13 25-1,0 8 0-15,0 9 0 0,0 6-5 16,0 5 5-16,0 13 0 15,8 0 5-15,7 4 4 16,2-5-9-16,3-2 5 16,-1-4 6-16,0-8-2 15,-2-5-9-15,-1-5 0 16,-7-9 3-16,-5-4 6 16,1-6-9-16,-5-6 0 15,0-2 6-15,0-4 8 16,0 0-12-16,0 0 12 0,0 0 32 15,-9 0-43 1,-11-10 13-16,0-11-7 0,-1-5-5 16,8-7 19-16,7-10-21 15,4-3 5-15,2-10 46 16,0-2-48-16,13-5 23 16,9 4-24-16,5 2 5 15,-1 11 4-15,-3 7-13 16,-3 10-1-16,-7 5-11 15,-3 4-36-15,-4 3-40 16,-2 6-35-16,-4-1-111 16,0 2-108-16</inkml:trace>
  <inkml:trace contextRef="#ctx0" brushRef="#br0" timeOffset="119119.13">18069 2917 580 0,'0'0'244'0,"0"0"-95"15,0 0-43-15,0 0-64 16,0 0 4-16,0 0-46 16,6-49-3-16,23 38-11 15,14 5-89-15,9 2-37 16,5-1-53-16,-1 2-210 15</inkml:trace>
  <inkml:trace contextRef="#ctx0" brushRef="#br0" timeOffset="119543.16">18584 3055 155 0,'0'0'221'0,"0"0"-9"0,0 0-63 16,0 0-17-16,0 0-44 16,0 0 22-16,0 0-53 15,0 0 10-15,0 0-29 16,0 0-34-16,0 0 22 16,0 0-26-16,0 0 0 15,0 0 0-15,4 0 2 16,8-3-3-16,1-1 1 0,9-2-44 15,5 2 39-15,2 1-77 16,2 2-35-16,-2 1-19 16,-2 0-117-16,-5 0-110 15</inkml:trace>
  <inkml:trace contextRef="#ctx0" brushRef="#br0" timeOffset="119732.12">18713 3127 147 0,'0'0'256'0,"0"0"-71"16,0 0-70-16,0 0 3 16,0 0-52-16,0 0-13 15,-22 11-10-15,24-11-29 16,16 0 14-16,9 0-28 16,8-11-22-16,4-3-11 0,5-7-118 15,5-4-52-15,-3 0-203 16</inkml:trace>
  <inkml:trace contextRef="#ctx0" brushRef="#br0" timeOffset="120097.91">19152 2842 245 0,'0'0'250'0,"0"0"-130"15,0 0-28-15,0 0-19 16,0 0 10-16,0 0-1 15,-37-39-51-15,37 32-9 0,0-2-3 16,0-3-15-16,0-2 12 16,6 0-16-16,7 2 5 15,1 0-2-15,3 4-3 16,2-1 0-16,-1 8-9 16,-1-1 2-16,-1 2 7 15,-1 0 0-15,-1 0 2 16,-5 6-14-16,-3 10 12 15,-3 4-5-15,-3 4 0 16,0 3 10-16,-3 4 1 16,-10-1 8-16,-1 1-9 15,4-3 14-15,-1 0-19 16,-1 0-20-16,1-1-7 0,2-1-78 16,0 1-52-16,3-3-125 15,4-6-97-15</inkml:trace>
  <inkml:trace contextRef="#ctx0" brushRef="#br0" timeOffset="120370.29">19235 3333 213 0,'0'0'155'16,"0"0"-56"-16,0 0-60 0,0 0 47 15,0 0-13-15,0 0 13 16,38 70-14-16,-23-73 5 16,-1-15 25-16,-3-4-37 15,-7 3-2-15,-2 1 30 16,-2 5-63-16,0 5 10 16,0 2-40-16,-2 6-19 15,-15 0 14-15,-8 0-97 16,-6 13-83-16,-2 9-105 15</inkml:trace>
  <inkml:trace contextRef="#ctx0" brushRef="#br0" timeOffset="122151.26">17296 3766 30 0,'0'0'68'0,"0"0"-18"16,0 0-9-16,0 0 12 16,0 0-8-16,0 0 7 0,0-7 7 15,0 4-24-15,0 1 41 16,0-3-26-16,0-1-10 15,0 1 12-15,0-2-29 16,0 1 12-16,0 2-5 16,0-1-23-16,0 2 32 15,0 3-37-15,0 0 16 16,0 0-6-16,0 0-12 16,0 0 0-16,-16 17-1 15,-11 19 1-15,-11 14 12 16,-4 16-6-16,-5 8-4 15,-2 7 10-15,2-1-5 16,0-6 7-16,3-4-14 0,2-8 7 16,3-11 5-16,8-8-9 15,4-11-3-15,8-10 6 16,3-5 7-16,7-12-8 16,7-2-4-16,0-3 4 15,2 0 36-15,-5 0-8 16,1-8 2-16,1-10-35 15,-1-1 16-15,2 0-16 16,-1 0 0-16,1 1 0 16,2 2-2-16,0-2 2 15,0 2 0-15,0 2-2 16,0 0 11-16,0 2-9 16,0 6 1-16,0 3 1 0,0 3 11 15,0 0-13-15,0 0-8 16,0 0 6-16,0 0-39 15,2 13 41-15,5 15 0 16,-2 0 3-16,2 5-7 16,-3-4 5-16,0-5-1 15,1-4 0-15,1-6 9 16,-1-6-11-16,-3-5 2 16,5-3 0-16,4 0 31 15,7 0 9-15,11-21-13 16,2-1-27-16,-2 1 3 15,-12 1-8-15,-7 8-37 0,-10 3-94 16,0 6-83-16,-10 3-380 16</inkml:trace>
  <inkml:trace contextRef="#ctx0" brushRef="#br0" timeOffset="134332.57">27833 5777 20 0,'0'-4'43'0,"0"1"30"16,2-2-48-16,0 1 12 16,-2 1 23-16,2 2-38 15,-2 1 12-15,0-2-8 16,0 2-4-16,0 0 6 15,0 0-27-15,0 0-2 16,0 0-7-16,0 2-9 16,0 16 11-16,0 6 6 15,-2 5-3-15,-2-3 0 16,4 1-76-16,0 1-11 16,0-3 32-16,0-4-31 0</inkml:trace>
  <inkml:trace contextRef="#ctx0" brushRef="#br0" timeOffset="134664.67">27829 6145 64 0,'0'0'2'0,"0"0"-4"16,0 0 4-16,0 0-2 15,0 0 0-15,0 0 1 16,0 46-1-16,0-31 0 16,-5 3-12-16,0-2-6 15</inkml:trace>
  <inkml:trace contextRef="#ctx0" brushRef="#br0" timeOffset="134935.48">27817 6575 11 0,'0'0'49'16,"0"0"-14"-16,0 0-14 15,0 0 2-15,0 0 6 0,0 0-22 16,22 46-6-16,-20-36-2 16,-2 2-2-16,0 0-1 15,0 0-48 1,0 6-22-16</inkml:trace>
  <inkml:trace contextRef="#ctx0" brushRef="#br0" timeOffset="135120.16">27797 6986 23 0,'0'0'24'0,"0"0"-22"15,0 0 8-15,0 0-10 16,0 0-2-16,0 0-6 15</inkml:trace>
  <inkml:trace contextRef="#ctx0" brushRef="#br0" timeOffset="135363.59">27754 7413 16 0,'0'0'38'0,"0"0"-32"16,0 0 8-16,0 0-6 16,0 0-2-16,0 0-6 15,0 52 0-15,0-43-22 16,0 0-9-16</inkml:trace>
  <inkml:trace contextRef="#ctx0" brushRef="#br0" timeOffset="135716.46">27748 7967 7 0,'0'0'5'0,"0"0"0"16,0 0-5-16,0 0-5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3009,'0'0'13399,"50"-85"-13335,-8 63 320,-1 4-224,7 4-256,-1 4 96,1-4-2049,-1 6 288,-6-5-1024,1-6-913,-6-2 1121,-10-8-304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78 166 912,'0'0'10581,"0"-21"-9241,3-97 1853,-4 116-3097,0 0 0,0 0 0,0 1 0,0-1 1,0 1-1,0-1 0,0 0 0,0 1 0,-1 0 0,1-1 0,-1 1 0,1 0 0,-1 0 0,-1-1 1,-1-2 539,5 283-1007,-3 337 481,-4-532-165,-17 88 1,-2 26-3972,24-170 515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7299,'0'0'7604,"8"-30"-7652,2-8-4,18-47 0,-27 82 51,1 1-1,-1-1 1,1 0 0,-1 1 0,1-1 0,0 1 0,0 0 0,0-1 0,0 1-1,1 0 1,-1 0 0,1 0 0,-1 1 0,1-1 0,-1 1 0,1-1-1,0 1 1,0 0 0,4-2 0,0 2 8,-1 0 1,1 1-1,0-1 0,0 1 1,0 1-1,7 0 0,5 1 50,-15-3-46,0 1 1,1 0-1,-1 0 0,0 1 1,1-1-1,-1 1 0,0 0 1,8 3-1,-11-3-24,1 0-1,-1 0 1,0 1 0,0-1-1,1 0 1,-1 1 0,0-1-1,0 1 1,0 0-1,0-1 1,-1 1 0,1 0-1,0-1 1,-1 1 0,1 0-1,-1 0 1,0 0 0,1 0-1,-1-1 1,0 1-1,0 0 1,-1 2 0,2 4-5,-1 0 0,0 0 0,-1-1 1,0 1-1,0 0 0,-1-1 0,0 1 0,0-1 1,0 1-1,-1-1 0,0 0 0,-1 0 0,0 0 1,0-1-1,0 1 0,-1-1 0,0 0 1,0 0-1,0-1 0,-10 8 0,-5 7 45,-43 33 0,55-47-758,0-1 1,-1 0-1,0 0 0,0-1 1,-12 4-1,15-8-3004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14 1697,'0'0'12200,"-3"-9"-11150,1 4-1220,1 8-128,1 97 608,-29 645 1202,13-626-1588,-8 73-444,14-65-3385,9-113-22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8020,'0'0'5162,"13"-23"-4775,40-70-286,-51 90-98,0 1-1,0 0 0,0 0 0,0 0 1,0 0-1,0 0 0,0 0 1,1 1-1,-1-1 0,1 1 0,-1 0 1,1-1-1,0 1 0,-1 0 1,1 0-1,0 1 0,0-1 0,0 1 1,-1-1-1,1 1 0,0 0 1,0 0-1,0 0 0,0 0 0,0 1 1,0-1-1,-1 1 0,1 0 1,0 0-1,0 0 0,-1 0 0,1 0 1,-1 0-1,5 4 0,-2-2-16,0 1-1,-1-1 0,0 1 1,0 0-1,0 0 0,0 1 1,0-1-1,-1 1 1,0 0-1,0 0 0,0 0 1,-1 0-1,0 0 0,0 1 1,0-1-1,2 12 1,-1 0-58,-1 1 1,0-1-1,-1 1 1,-3 24 0,1-33 80,-1 0 0,0 0 0,-1 0 1,0-1-1,0 1 0,-1-1 0,0 0 0,-1 0 1,0 0-1,0-1 0,-1 1 0,-8 8 0,6-7 21,0 0 0,-1-1 0,0-1 0,0 1 0,-1-1 0,0-1 0,0 0 0,0 0 0,-17 5 0,27-10-65,-1-1-147,0 1 1,0-1-1,-1 1 1,1-1-1,0 0 1,0 1-1,-1-1 0,1 0 1,0 0-1,0 0 1,-1 0-1,1 0 1,0 0-1,0 0 1,-1 0-1,1-1 1,0 1-1,0 0 0,-2-1 1,2-13-5235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3698,'0'0'9156,"17"-20"-8916,62-66 251,-72 80-475,0 0 1,0 1-1,1-1 1,-1 1-1,1 1 0,0 0 1,1 0-1,-1 0 1,1 1-1,0 0 0,-1 1 1,1 0-1,1 0 1,-1 1-1,0 0 0,0 1 1,0 0-1,13 1 1,-6 0 60,-9-2-82,0 2-1,-1-1 1,1 1-1,0 0 0,-1 1 1,1-1-1,-1 1 1,1 1-1,-1-1 0,0 1 1,0 0-1,0 1 1,-1-1-1,1 1 0,-1 0 1,1 0-1,-1 1 1,-1 0-1,1 0 0,-1 0 1,0 0-1,0 1 1,0-1-1,4 10 1,-1 0-78,-1 0 1,-1 1 0,0 0-1,-1 0 1,0 1 0,-2-1 0,0 1-1,0 30 1,-2-43 71,-1 1-1,1-1 1,-1 0-1,0 1 1,0-1-1,0 0 1,-1 1 0,0-1-1,1 0 1,-2 0-1,1 0 1,0 0-1,-1-1 1,1 1 0,-1-1-1,0 1 1,-1-1-1,1 0 1,0 0-1,-7 4 1,5-4 92,0 0 1,-1 0-1,1-1 0,0 1 1,-1-1-1,0-1 1,1 1-1,-1-1 0,0 0 1,0 0-1,0 0 0,0-1 1,0 0-1,1 0 0,-11-2 1,14 1-36,0 0 1,0 0-1,0 1 1,1-2-1,-1 1 1,0 0-1,1 0 1,-1 0 0,1-1-1,-1 1 1,1-1-1,0 1 1,0-1-1,0 1 1,-1-1-1,1 0 1,1 0-1,-1 1 1,0-1-1,0 0 1,1 0-1,-1 0 1,1 0-1,0 0 1,-1 0-1,1-3 1,-2-63 124,2 50-190,0 8-18,1 0-1,0 0 0,1 1 0,0-1 0,1 0 1,-1 1-1,2 0 0,-1 0 0,1 0 0,1 0 0,0 0 1,0 1-1,1 0 0,-1 0 0,2 0 0,-1 1 0,1 0 1,11-8-1,-8 6-424,1 2 0,0-1 0,0 2 1,1-1-1,20-7 0,-19 10-559,-1 0-1,1 1 1,0 0-1,1 1 1,20-1 0,14 2-3005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3 544,'0'0'10093,"-3"1"-8786,-1 1-1267,0 1-1,1 0 1,0-1 0,0 1-1,0 0 1,0 1 0,0-1-1,0 1 1,1-1-1,0 1 1,0 0 0,0 0-1,0 0 1,0 0 0,1 0-1,0 0 1,0 0 0,-1 8-1,-4 16-157,-3 44 1,9-67 117,-1 5-40,0 0 0,0 0 1,1 1-1,1-1 1,0 0-1,2 12 0,-2-19 49,0-1 0,0 0 0,0 0-1,0 1 1,0-1 0,1 0 0,-1 0 0,0 0-1,1 0 1,0 0 0,-1-1 0,1 1-1,0 0 1,0-1 0,0 0 0,0 1 0,0-1-1,1 0 1,-1 0 0,0 0 0,0 0-1,1 0 1,-1-1 0,1 1 0,-1-1-1,1 1 1,-1-1 0,0 0 0,1 0 0,3-1-1,-4 2 16,-1-2-1,0 1 0,1 0 1,-1 0-1,0 0 0,1 0 1,-1-1-1,0 1 0,0-1 0,1 1 1,-1-1-1,0 1 0,0-1 1,0 0-1,0 0 0,0 1 1,0-1-1,0 0 0,0 0 0,0 0 1,0 0-1,0 0 0,-1 0 1,1 0-1,0-1 0,-1 1 1,1 0-1,-1 0 0,1 0 1,-1-1-1,0 1 0,1-2 0,1-49 72,-3 33-102,1 7 82,0-1 0,-1 1 0,-1 0 0,0 0 0,0-1 0,-2 1 0,1 1 0,-1-1 0,-1 0 0,0 1 0,-1 0 0,0 0 0,0 1 1,-10-11-1,15 19-71,-1 0 1,1 0-1,-1 0 0,0 1 1,0-1-1,0 1 1,0-1-1,0 1 1,0 0-1,0 0 1,0 0-1,0 0 1,-1 0-1,1 0 1,0 0-1,-1 1 1,1-1-1,-1 1 0,1 0 1,-1 0-1,-3 0 1,4 0-50,1 1 0,-1-1 0,1 1 0,-1-1 0,0 1 1,1 0-1,-1 0 0,1 0 0,0 0 0,-1 0 0,1 0 0,0 0 0,-1 0 1,1 0-1,0 1 0,0-1 0,0 0 0,0 1 0,0-1 0,0 1 0,1-1 1,-1 1-1,0-1 0,1 1 0,-1 0 0,1-1 0,0 1 0,-1 3 0,1 64-5976,5-46 1064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336 326 6355,'0'0'3764,"1"3"-3961,0-1 163,1 1 1,-1 0-1,0 0 1,-1 0-1,1 1 0,0-1 1,-1 0-1,0 0 1,0 0-1,0 0 1,0 5-1,0-7 73,-1 0 1,1 0-1,0 0 1,-1 0-1,1 0 1,-1 0-1,1 0 1,-1 0-1,1-1 0,-1 1 1,0 0-1,1 0 1,-1 0-1,0-1 1,0 1-1,0 0 1,0-1-1,1 1 0,-1-1 1,0 1-1,0-1 1,0 1-1,0-1 1,0 0-1,0 0 1,0 1-1,0-1 1,0 0-1,0 0 0,0 0 1,0 0-1,0 0 1,0 0-1,-1 0 1,1 0-1,0-1 1,0 1-1,0 0 0,0-1 1,0 1-1,-1-1 1,-1-1 86,-1 0-1,0 0 1,0 0 0,1-1 0,0 1 0,-1-1-1,1 0 1,0 0 0,0 0 0,0-1 0,1 1-1,-1-1 1,1 1 0,0-1 0,-2-5 0,2 5-42,-1-1 0,1 1 0,-1 0 0,1 0 1,-1 0-1,0 1 0,0-1 0,-1 1 1,1-1-1,-1 1 0,0 0 0,0 1 0,0-1 1,-7-3-1,8 5-78,1 0 1,0 0-1,-1 1 1,1-1-1,-1 1 1,1-1-1,-1 1 1,1 0-1,-1 0 0,1 0 1,-1 1-1,1-1 1,-1 0-1,1 1 1,-1 0-1,1-1 1,-1 1-1,1 0 1,0 0-1,-1 0 0,1 1 1,0-1-1,0 1 1,0-1-1,0 1 1,-2 1-1,-1 4-48,1 0 0,-1 1 0,1-1-1,0 1 1,1 0 0,-4 11 0,1-1 3,-14 31-53,2 2 1,2 0-1,3 1 1,2 1 0,2-1-1,-2 88 1,11-140 57,0 1 0,0 0 0,0 0 0,1 0 0,-1-1 0,0 1 0,1 0 0,-1-1 0,1 1 0,-1 0 1,0-1-1,1 1 0,-1 0 0,1-1 0,0 1 0,-1-1 0,1 1 0,0-1 0,-1 1 0,1-1 0,0 1 0,-1-1 1,1 0-1,0 1 0,0-1 0,-1 0 0,1 0 0,0 0 0,0 0 0,0 1 0,-1-1 0,1 0 0,0 0 0,0-1 1,0 1-1,1 0 0,0 0 46,0 0 0,0 0-1,0-1 1,0 1 0,0-1 0,0 1 0,0-1 0,0 0 0,0 1 0,0-1 0,-1 0 0,1 0-1,0-1 1,0 1 0,2-3 0,11-18 95,-1 0 0,-1-2 0,-1 0 0,12-34 0,-1 5 54,-21 48-136,20-44 357,51-83 1,-73 131-377,0 1 0,0-1 0,0 1 0,0-1 0,1 1 1,-1 0-1,0-1 0,0 1 0,0-1 0,1 1 0,-1 0 0,0-1 0,1 1 0,-1 0 0,0-1 0,1 1 0,-1 0 0,1-1 1,-1 1-1,0 0 0,1 0 0,-1 0 0,1-1 0,-1 1 0,1 0 0,-1 0 0,1 0 0,-1 0 0,0 0 0,1 0 0,-1 0 1,1 0-1,-1 0 0,1 0 0,-1 0 0,1 0 0,-1 0 0,1 0 0,-1 1 0,1-1 0,-1 0 0,0 0 0,1 0 0,-1 1 1,1-1-1,-1 0 0,0 0 0,1 1 0,-1-1 0,0 0 0,1 1 0,-1-1 0,0 1 0,0-1 0,1 0 0,-1 1 0,0-1 1,0 1-1,0-1 0,1 1 0,-1-1 0,0 0 0,0 2 0,11 37-65,-9-29 145,17 65 469,-12-43-302,1 0 1,2 0-1,1-1 1,16 30-1,-26-60-244,-1 1 0,1-1 0,-1 1 0,1-1 0,0 1 0,-1-1 0,1 1 0,0-1 0,0 0 0,0 0 0,0 1 0,0-1 0,1 0 0,-1 0 0,0 0 0,0 0 0,1 0 0,-1-1 0,1 1 0,-1 0 0,1-1 0,-1 1 0,1-1 0,-1 1 0,1-1 0,-1 0 0,1 1 0,-1-1 0,1 0 0,0 0 0,-1 0 0,1 0 0,-1-1 0,1 1 0,0 0 0,-1-1 0,1 1 0,-1-1 0,1 1 0,-1-1 0,0 0-1,1 1 1,-1-1 0,0 0 0,1 0 0,-1 0 0,2-2 0,5-5 32,0-1-1,-1 0 0,0 0 0,0-1 1,6-13-1,29-59-150,-33 59 16,1 2 0,1-1 0,1 1 0,1 1 0,1 0 0,17-18-1,-26 34 85,1 0-1,-1 0 0,1 1 1,0 0-1,-1 0 0,1 0 1,1 1-1,-1-1 0,0 2 1,1-1-1,-1 1 0,1 0 1,-1 0-1,1 1 0,-1-1 1,1 2-1,-1-1 0,11 2 1,-16-1 11,1 0 0,-1-1 0,0 1 0,0 0 0,0 0 0,0 0 0,0 0 1,0 0-1,0 0 0,0 0 0,-1 0 0,1 0 0,0 0 0,0 0 0,-1 1 0,1-1 1,-1 0-1,1 1 0,-1-1 0,0 0 0,1 1 0,-1-1 0,0 0 0,0 3 0,1 39 70,-2-32-73,-1-10 33,-1-1 0,1 0 1,-1 0-1,1-1 0,-1 1 0,1-1 1,-1 1-1,1-1 0,0 0 1,-3 0-1,1-3-14,0 0 1,1 1-1,-1-1 1,1-1-1,0 1 0,0 0 1,1-1-1,-1 1 1,1-1-1,0 0 1,0 0-1,-2-8 0,-11-64 110,15 73-123,-1 2 4,1 1 0,-1-1 0,0 1 0,1-1 0,-1 1 0,0-1 0,0 1 0,0 0-1,0-1 1,0 1 0,0 0 0,-1 0 0,1 0 0,0 0 0,-1 0 0,1 0 0,-1 0 0,1 1 0,-1-1-1,1 0 1,-1 1 0,1-1 0,-1 1 0,1-1 0,-1 1 0,0 0 0,1 0 0,-1 0 0,-3 0-1,2 0-19,0 0-1,0 0 1,0 0-1,0 0 0,0 1 1,0-1-1,0 1 0,0 0 1,0 0-1,0 0 0,0 0 1,0 0-1,0 1 0,1-1 1,-5 4-1,1 1-5,1 1 0,0 0 0,1 0 0,-1 1-1,1-1 1,1 1 0,-1 0 0,1 0 0,1 0 0,0 1 0,-3 14 0,2 8-77,1 59 1,2-59 63,0-26 28,1-1 1,-1 1-1,1-1 1,-1 1-1,2-1 1,-1 1-1,0-1 1,1 0-1,0 0 1,0 0-1,0 0 1,0 0-1,1 0 1,-1 0-1,1-1 1,0 0-1,0 1 1,0-1-1,1 0 1,-1 0-1,1-1 1,0 1-1,-1-1 1,1 1-1,0-1 1,1-1-1,-1 1 1,0 0-1,0-1 1,6 1-1,-4-1 24,1 1-1,-1-1 1,1-1-1,-1 1 1,1-1 0,0-1-1,-1 1 1,1-1-1,-1 0 1,1 0-1,-1-1 1,1 0 0,-1 0-1,0-1 1,0 1-1,0-1 1,0 0 0,-1-1-1,1 0 1,6-5-1,0-4 6,-1 0 0,-1 0 0,0-1 0,-1 0 0,0-1 0,-1 0 0,-1 0 0,0-1 0,-1 0 0,-1 0 0,0-1 0,-2 1 1,3-20-1,1-27 10,-4 0 1,-5-79 0,0 43 25,2 32-14,0 66-144,0 18-246,12 304 142,-12 27 80,0-346-3,0-10 14,1-11 151,2 0 0,0 1-1,1-1 1,0 1 0,2-1 0,0 1 0,9-18 0,6-8 24,43-66 0,-58 101-54,35-47-28,-39 53 10,1 1 0,-1 0 0,1-1 0,0 1 1,0 0-1,-1 0 0,1 0 0,0 1 0,1-1 0,-1 1 0,0-1 0,0 1 0,1 0 0,-1 1 0,0-1 1,7 0-1,-8 1 0,-1 1 1,1 0 0,0-1 0,0 1 0,-1 0-1,1 0 1,0 0 0,-1 0 0,1 0 0,-1 0-1,1 1 1,-1-1 0,0 0 0,0 1-1,1-1 1,-1 1 0,0-1 0,0 1 0,0 0-1,-1-1 1,1 1 0,0 0 0,-1 0 0,2 3-1,13 54-85,-13-48 97,6 28-10,13 54 93,-19-84-83,1-1 1,0 1 0,1 0-1,0-1 1,1 0 0,-1 0 0,11 12-1,-14-19-32,0 1 1,0-1-1,0 1 0,0-1 0,1 0 0,-1 1 0,0-1 0,1 0 1,-1 0-1,1 0 0,0 0 0,-1 0 0,1 0 0,0-1 0,-1 1 1,1-1-1,0 1 0,0-1 0,0 1 0,-1-1 0,1 0 0,0 0 1,0 0-1,0 0 0,0 0 0,-1 0 0,1-1 0,0 1 0,0-1 1,0 1-1,-1-1 0,1 0 0,0 1 0,-1-1 0,1 0 0,0 0 1,-1 0-1,1 0 0,-1-1 0,0 1 0,1 0 0,-1 0 0,0-1 1,0 1-1,0-1 0,0 1 0,0-1 0,0 0 0,0 1 0,-1-1 1,2-2-1,16-56-3202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2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0 860 7603,'0'0'8415,"18"-38"-8346,60-115-42,-76 149-24,0 1 0,0-1 1,1 1-1,-1 0 0,1 0 0,0 0 0,-1 0 1,1 0-1,1 0 0,-1 1 0,0 0 0,5-3 1,-6 5-3,0-1-1,1 0 1,-1 1 0,0 0 0,1-1 0,-1 1 0,1 0 0,-1 0 0,0 0 0,1 1 0,3 0 0,7 0-11,-9-1 4,0 0 0,0 1 1,0-1-1,0 1 1,0 0-1,0 0 0,-1 0 1,1 0-1,0 1 0,0-1 1,-1 1-1,1 0 0,-1 0 1,0 1-1,0-1 0,1 1 1,-1-1-1,-1 1 0,1 0 1,0 0-1,-1 0 1,1 1-1,-1-1 0,0 0 1,0 1-1,-1 0 0,3 6 1,-1 0-16,0 0 1,-1 0-1,0 1 1,0-1-1,-1 1 1,-1 0-1,0-1 1,0 1-1,-4 16 1,2-20 28,0-1 1,-1 1 0,1-1-1,-1 0 1,-1 0-1,1 0 1,-1 0-1,0-1 1,-1 0-1,1 0 1,-1 0-1,0 0 1,0-1-1,0 1 1,-1-1 0,0-1-1,0 1 1,-9 4-1,4-3 42,0 0-1,0 0 0,0-1 1,0 0-1,-1-1 1,0-1-1,1 0 0,-1 0 1,-23-1-1,33-1-17,1-1-1,-1 1 0,0-1 1,0 0-1,0 1 1,1-1-1,-1 0 0,0 0 1,1-1-1,-1 1 0,1 0 1,-1 0-1,1-1 1,-1 1-1,1-1 0,0 1 1,0-1-1,0 0 1,0 1-1,0-1 0,0 0 1,0 0-1,1 0 0,-1 1 1,1-1-1,-1 0 1,1 0-1,0 0 0,0-3 1,-4-66 1295,4 57-968,0 6-111,0-16 211,0 24-461,0 0-1,0 0 1,0 1-1,0-1 1,0 0-1,1 0 1,-1 0-1,0 0 1,0 0 0,0 1-1,0-1 1,0 0-1,1 0 1,-1 0-1,0 0 1,0 0-1,0 0 1,1 0-1,-1 0 1,0 0-1,0 0 1,0 0-1,1 0 1,-1 0-1,0 0 1,0 0 0,0 0-1,1 0 1,-1 0-1,0 0 1,0 0-1,0 0 1,0 0-1,1 0 1,-1 0-1,0 0 1,0 0-1,0 0 1,1 0-1,-1-1 1,0 1-1,0 0 1,0 0-1,0 0 1,0 0 0,1 0-1,-1-1 1,0 1-1,0 0 1,0 0-1,0 0 1,0 0-1,0-1 1,0 1-1,0 0 1,0 0-1,0 0 1,0-1-1,0 1 1,0 0-1,0 0 1,0 0-1,0-1 1,0 1 0,0 0-1,0 0 1,13 14 9,0 1-1,1-2 1,1 0 0,22 16 0,-29-25 1,-1 0 0,0 0 1,1-1-1,-1 0 0,1 0 0,0 0 1,0-1-1,0-1 0,0 1 0,1-2 0,-1 1 1,0-1-1,13-1 0,-15 0-1,-1-1 0,1 0 0,0 0 0,0-1-1,-1 0 1,1 0 0,-1 0 0,0 0 0,0-1 0,0 0 0,-1 0 0,1 0-1,-1-1 1,0 1 0,0-1 0,-1 0 0,4-7 0,10-13 26,-2-1 1,11-29-1,-15 29-22,-1 0 0,-1-1 0,-1 0 0,-2-1 0,0 1 0,-2-1 0,-2 0 0,0-42 0,-2 69-67,0 10-118,0 15 71,-1-13 57,1 0 0,0 0 0,1 0 0,0 0 0,5 19 0,-5-27-94,0 1 0,0-1 0,1 0 0,-1-1 0,1 1 0,0 0 0,0 0 0,0-1-1,0 1 1,0-1 0,1 0 0,-1 1 0,1-1 0,0 0 0,-1 0 0,1-1 0,0 1-1,0-1 1,0 1 0,0-1 0,0 0 0,1 0 0,-1 0 0,5 0 0,22 2-978,-29-3 1242,1 0-1,-1 0 0,0 0 1,0 0-1,0 0 0,0 0 0,0 0 1,0 0-1,0 0 0,0 1 1,0-1-1,0 0 0,0 1 0,0-1 1,0 1-1,0 0 0,1 0 1,5 29 833,-7 31-810,-1-48-127,1-1 0,0 0 0,0 0 0,1 0 0,1 0 0,0 0 0,0 0 0,2-1 0,7 21 0,-10-31-17,0 0 0,0 0-1,0-1 1,0 1 0,0 0 0,0-1-1,1 1 1,-1-1 0,0 1 0,0-1-1,1 1 1,-1-1 0,0 0 0,1 0-1,-1 0 1,0 1 0,1-1 0,-1-1-1,0 1 1,1 0 0,1-1 0,30-8 230,-8-12-464,-2-1 0,0-1 0,-1 0 1,-1-2-1,26-41 0,-34 47 332,2-4-30,21-24 952,-35 47-1019,-1 1-1,1-1 0,-1 0 1,1 0-1,-1 0 0,1 0 1,-1 1-1,1-1 1,-1 0-1,1 0 0,-1 1 1,0-1-1,1 0 0,-1 1 1,0-1-1,1 0 1,-1 1-1,0-1 0,1 1 1,-1-1-1,0 1 1,0-1-1,1 0 0,-1 1 1,0-1-1,0 1 0,0-1 1,0 1-1,0-1 1,0 1-1,0-1 0,0 1 1,0-1-1,0 1 0,0-1 1,0 1-1,0-1 1,0 1-1,5 31 168,-5-28-111,6 56 257,4 30-184,-9-82-121,1 0 1,0-1 0,1 1-1,0 0 1,0-1-1,0 1 1,1-1-1,7 10 1,-9-14-11,1-1-1,-1 1 1,1 0 0,0-1 0,0 1 0,0-1-1,1 0 1,-1 0 0,0 0 0,1 0-1,-1-1 1,1 1 0,0-1 0,-1 0-1,1 0 1,0-1 0,0 1 0,0-1 0,0 1-1,0-1 1,-1-1 0,1 1 0,0 0-1,0-1 1,0 0 0,-1 0 0,8-3-1,-2 1 36,-1 0 0,0-1 0,0 0 0,-1 0 0,1-1 0,-1 0 0,0-1 0,0 1 0,-1-1 0,0-1 0,6-6 0,-1-3-71,-1-1-1,-1 0 0,-1-1 0,0 0 0,-2 0 0,0 0 1,0-1-1,-2 0 0,-1 0 0,0 0 0,-1-1 0,-1 1 0,-1 0 1,-1-1-1,-5-31 0,5 48 20,0 0 1,0 0-1,0 0 0,-1 1 1,0-1-1,1 0 1,-1 0-1,0 1 0,0-1 1,0 1-1,-1 0 1,1 0-1,-1 0 0,1 0 1,-1 0-1,0 0 1,1 1-1,-1-1 0,0 1 1,0 0-1,0 0 1,0 0-1,0 0 0,-1 0 1,1 1-1,-4-1 1,-3-1 9,0 1 0,0 1 0,0-1 1,0 2-1,0-1 0,-1 1 0,-12 3 1,18-2 11,1 0 1,-1 1-1,0-1 1,0 1 0,1 0-1,0 0 1,0 0-1,0 1 1,0-1-1,0 1 1,0 0 0,1 0-1,0 1 1,0-1-1,0 1 1,1-1-1,-1 1 1,1 0 0,0 0-1,0 0 1,-1 6-1,-1 6-21,0 1-1,0-1 0,2 1 1,-1 35-1,3-33 36,-1-10-60,1 0-1,0 0 0,1 1 1,0-1-1,5 20 0,-5-28 38,0 1 0,0 0 1,1-1-1,-1 1 0,1-1 0,-1 0 0,1 1 0,0-1 0,0 0 0,0 0 0,0 0 0,0 0 0,1 0 0,-1-1 0,0 1 0,1-1 0,-1 1 0,1-1 0,0 0 0,-1 0 0,1 0 0,0 0 0,0-1 0,0 1 0,0-1 1,3 0-1,3 1 40,1-1 1,-1-1 0,0 0 0,0 0 0,0-1 0,0 0 0,0 0-1,0-1 1,0 0 0,-1-1 0,1 0 0,-1 0 0,0-1 0,9-7-1,13-10-69,-2-2 0,34-36 0,-7 6-157,-45 45 170,59-47-82,-63 52 96,-1 1 0,1 0 1,0 0-1,0 0 0,0 1 1,1 0-1,-1 0 0,1 1 0,-1-1 1,1 1-1,7 0 0,-12 2 13,0 0 0,1-1-1,-1 1 1,0 0-1,0 1 1,0-1 0,0 0-1,0 0 1,0 1-1,0-1 1,-1 1-1,1 0 1,0 0 0,-1-1-1,0 1 1,1 0-1,-1 0 1,0 0 0,0 0-1,0 1 1,2 3-1,18 55 217,-19-56-220,7 32 118,-9-36-19,-9-29-483,-5-1 267,11 20 134,-1 0 0,0 0 0,-1 1 0,-9-14-1,11 21-11,1 0-1,-1 0 0,0 0 0,1 1 0,-1-1 0,0 1 0,1 0 0,-1 0 0,0 0 0,1 0 1,-1 0-1,0 1 0,1-1 0,-1 1 0,0-1 0,-3 3 0,-2 2-17,1 0-1,0 0 1,0 1-1,0 0 1,1 1-1,0-1 1,-9 14 0,-37 60-63,43-66 46,0 1 13,1 1-1,0-1 0,1 2 0,1-1 0,0 1 0,1 0 0,1 0 0,1 0 0,0 1 0,1-1 1,1 21-1,1-37 6,0 1-1,0-1 1,0 1 0,0-1 0,0 1 0,1-1 0,-1 0 0,0 1-1,1-1 1,-1 1 0,1-1 0,0 0 0,-1 1 0,1-1 0,0 0 0,0 0-1,0 1 1,0-1 0,0 0 0,0 0 0,0 0 0,0 0 0,3 1 0,-1-1 2,-1 0 1,1 0-1,0 0 1,0 0-1,0-1 1,0 1-1,0-1 1,0 0 0,-1 0-1,1 0 1,5 0-1,-1-1 7,0-1 1,0 1-1,0-1 0,-1 0 0,1 0 0,-1-1 0,0 0 1,1 0-1,10-8 0,-2-6-1,0 0 0,-1 0 0,-1-2 0,0 1 1,-2-2-1,0 1 0,8-24 0,-5 15 5,0 1 0,31-44 0,-45 70-16,0 0 1,1 1 0,-1-1 0,0 0-1,1 1 1,-1-1 0,1 1 0,-1-1-1,0 1 1,1-1 0,0 1 0,-1-1-1,1 1 1,-1-1 0,1 1 0,-1 0-1,1-1 1,0 1 0,-1 0 0,1 0-1,0-1 1,0 1 0,-1 0 0,1 0 0,0 0-1,-1 0 1,1 0 0,0 0 0,0 0-1,0 1 10,0 0-1,0 0 0,0 0 0,-1 0 0,1 0 1,0 0-1,-1 0 0,1 0 0,-1 0 0,0 0 1,1 0-1,-1 0 0,0 0 0,1 1 0,-1-1 1,0 1-1,2 69 310,-3-51-218,2-10-65,0-1 1,0 1-1,1-1 0,0 1 1,5 13-1,-7-22-22,1 1 1,-1-1-1,1 1 0,-1-1 1,1 0-1,0 1 0,-1-1 1,1 0-1,0 0 0,0 0 1,0 1-1,0-1 0,0 0 1,0 0-1,0-1 0,0 1 1,1 0-1,-1 0 0,0 0 1,0-1-1,1 1 0,-1-1 1,1 1-1,-1-1 0,0 1 1,1-1-1,-1 0 0,1 0 1,-1 0-1,1 0 0,-1 0 1,1 0-1,-1 0 0,1 0 1,-1 0-1,1-1 0,-1 1 1,0-1-1,1 1 0,-1-1 1,0 1-1,1-1 0,-1 0 1,0 0-1,3-1 0,6-6 36,0-1 0,-1 1 0,0-1 0,0-1-1,13-19 1,38-61-126,-56 82 35,9-12-37,-5 6 28,1-1 1,1 1-1,16-18 1,-22 28 40,-1 1 1,1 0 0,0 0 0,-1 0 0,1 0 0,0 1-1,1 0 1,-1 0 0,0 0 0,1 0 0,-1 0 0,1 1 0,0 0-1,-1 0 1,1 0 0,9 0 0,-13 1 18,0 1 0,0-1 0,0 0 0,0 1 1,0-1-1,0 1 0,1-1 0,-1 1 0,0-1 0,0 1 0,-1 0 0,1-1 1,0 1-1,0 0 0,0 0 0,0 0 0,-1 0 0,1 0 0,0 0 0,-1 0 1,1 0-1,-1 0 0,1 0 0,-1 0 0,1 0 0,-1 0 0,0 2 0,8 44 147,-10-6-46,1-33-127,0-12-82,1-95 783,-4 97-682,0 1 0,-1 0 1,1 0-1,0 1 0,-1-1 0,1 1 0,-1 0 0,1 0 0,-1 0 0,1 1 0,-7 1 1,7 0-3,-1 0 0,1 0 0,0 0 0,0 1-1,0 0 1,1 0 0,-1 0 0,0 0 0,1 1 0,0-1 0,0 1 0,0 0 0,0 0 0,1 0 0,0 0 0,-1 0 0,1 0 0,1 1 0,-1-1 0,1 1 0,-2 8 0,0 8-15,0 1 0,1-1-1,3 33 1,-1-28 39,0-21-18,-1 1 0,2-1 0,-1 1 0,0-1-1,1 1 1,0-1 0,1 1 0,-1-1-1,1 0 1,0 1 0,0-1 0,1 0 0,3 5-1,-3-7 12,-1 0 1,1-1-1,1 1 0,-1-1 0,0 0 0,0 0 0,1 0 0,0-1 0,-1 1 1,1-1-1,0 1 0,-1-1 0,1-1 0,0 1 0,0 0 0,0-1 0,0 0 1,0 0-1,4 0 0,-2-1 22,-1 0 1,1 0-1,-1-1 0,0 1 1,0-1-1,1 0 0,-1-1 1,-1 1-1,1-1 1,0 0-1,-1 0 0,1-1 1,-1 1-1,0-1 0,0 0 1,0 0-1,-1 0 1,1-1-1,-1 1 0,3-6 1,10-16 52,-2 0 1,17-41 0,-28 59-66,30-81 2,-4-2 1,31-169-1,-56 228-106,0 0 0,-3-55-1,-1 61 82,0 24 4,0 0-1,-1 0 1,1 0-1,-1 0 1,0 1-1,1-1 0,-1 0 1,0 0-1,0 1 1,0-1-1,0 0 1,-1 1-1,1-1 1,0 1-1,-1-1 1,1 1-1,-1 0 1,1 0-1,-1 0 1,1 0-1,-1 0 1,0 0-1,0 0 1,1 0-1,-1 1 0,0-1 1,0 1-1,0-1 1,0 1-1,0 0 1,0-1-1,0 1 1,0 0-1,0 1 1,0-1-1,0 0 1,1 0-1,-1 1 1,0-1-1,0 1 1,-3 1-1,3 1-14,0 0 1,1-1-1,-1 1 0,1 0 0,0 0 1,0 0-1,0 0 0,1 0 1,-1 0-1,1 0 0,-1 0 0,1 1 1,0-1-1,1 4 0,-2 2 17,-4 386 5,9-331-25,16 86 1,-9-88 391,4 114 0,-15-197-372,2 0 1,1 0-1,0 0 0,1 0 0,2 1 0,8-23 0,-10 32-7,0 0-1,1 0 0,1 1 0,-1 0 0,2 0 1,-1 0-1,2 1 0,-1 0 0,1 0 1,0 1-1,1 0 0,18-13 0,-25 19-4,1 0 0,0 0-1,1 0 1,-1 1 0,0-1 0,0 1-1,1 0 1,-1-1 0,1 2 0,-1-1-1,1 0 1,0 1 0,-1 0-1,1-1 1,-1 1 0,1 1 0,0-1-1,-1 0 1,1 1 0,-1 0-1,7 2 1,-5 0-7,-1 1 1,1-1-1,-1 1 0,0-1 1,0 1-1,-1 1 0,1-1 0,-1 0 1,0 1-1,0 0 0,0-1 1,-1 1-1,3 8 0,28 74 33,-25-63-10,0 0 0,2-1 0,1 0 0,25 41 0,-35-63 10,0 1 0,0-1 0,1 0-1,-1 0 1,0 1 0,0-1 0,1 0 0,-1 0 0,1 0 0,-1 0-1,1-1 1,-1 1 0,1 0 0,0-1 0,-1 1 0,1-1-1,0 1 1,-1-1 0,1 0 0,0 0 0,0 0 0,-1 0-1,1 0 1,0 0 0,-1 0 0,1-1 0,0 1 0,0 0 0,-1-1-1,1 0 1,-1 1 0,1-1 0,0 0 0,-1 0 0,1 0-1,-1 0 1,0 0 0,1 0 0,-1 0 0,0 0 0,2-2 0,6-6 47,0 0 1,-1-1 0,0 0 0,8-12-1,-15 20-68,8-11-25,-2 0-1,1 0 1,-2 0-1,0-1 1,0 0-1,6-29 1,-6-15-3316,-6 31-1740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39 155 2065,'0'0'8564,"-20"-27"-2231,7-8-3849,13 35-2483,0 0 0,0 0 0,0-1 1,0 1-1,0 0 0,0 0 0,0 0 0,0 0 1,0 0-1,0 0 0,0 0 0,0-1 0,0 1 1,-1 0-1,1 0 0,0 0 0,0 0 0,0 0 1,0 0-1,0 0 0,0 0 0,0 0 0,0 0 1,0-1-1,0 1 0,0 0 0,0 0 0,0 0 1,-1 0-1,1 0 0,0 0 0,0 0 0,0 0 1,0 0-1,0 0 0,0 0 0,0 0 0,-1 0 1,1 0-1,0 0 0,0 0 0,0 0 0,0 0 1,0 0-1,0 0 0,0 0 0,0 0 0,-1 0 1,1 0-1,0 0 0,0 0 0,0 0 0,0 0 1,0 0-1,0 0 0,0 0 0,0 1 0,0-1 1,-1 0-1,1 0 0,0 0 0,0 0 0,0 0 1,0 0-1,0 0 0,0 0 0,0 0 0,0 0 1,0 1-1,1 22-47,9 31-22,23 68 1,5 25-39,7 55 152,-53-269-537,-34-53-1492,24 74 649,2-2-1,-18-92 0,28 74 2046,3-82 0,3 145-553,0 2 194,0 4-531,1 8 208,0-1 1,1 1-1,0-1 0,1 0 1,0 0-1,1 0 0,9 19 1,44 69 277,-43-75-337,-6-9-192,23 33 504,-30-45-558,1 0-1,-1 0 1,1 0-1,-1 0 1,1-1-1,0 1 1,0 0-1,0-1 1,0 0-1,0 1 1,0-1-1,1 0 1,-1 0-1,0 0 1,1 0-1,-1-1 1,4 2-1,8-6-3116,1-16 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0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75 2273,'0'0'10725,"-29"5"-10429,-59 16 1492,149-18 749,-25-7-2464,0-2 0,-1-1 0,54-18 0,-10 3-69,-30 7-30,-34 10 11,1 0 1,-1 0-1,1 2 0,-1 0 0,22-1 0,-37 4-60,-26 8-8945,19-1 5771,-1-3-110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1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95 464,'0'0'5579,"0"-10"-764,0-31-1733,0 8-952,0 23-1835,0 23-159,0 723-446,0-736 253,0 1 0,1 0 0,-1-1 0,0 1 0,0-1 0,1 1-1,-1 0 1,1-1 0,-1 1 0,1-1 0,-1 1 0,1-1 0,-1 1-1,1-1 1,-1 0 0,1 1 0,-1-1 0,1 0 0,0 1 0,-1-1-1,1 0 1,0 0 0,-1 1 0,1-1 0,0 0 0,-1 0 0,1 0-1,0 0 1,0 0 0,-1 0 0,1 0 0,0 0 0,-1 0 0,1 0-1,0-1 1,-1 1 0,1 0 0,0 0 0,-1-1 0,1 1 0,-1 0-1,1-1 1,0 1 0,-1 0 0,1-1 0,-1 1 0,1-1 0,-1 1 0,1-1-1,-1 1 1,0-1 0,1 0 0,-1 1 0,1-2 0,16-29-3572,1-12-3086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64 624,'-2'-4'3791,"-11"-26"-1207,10 24 1075,-8-9-1978,3 6-982,0 32-1099,1 6 415,-38 209 1069,42-227-2557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0 608,'0'0'3543,"-10"16"144,9-16-3604,0 0 0,0 0-1,0 0 1,0 0 0,-1 0-1,1 0 1,0 1 0,0-1-1,0 0 1,0 1 0,0-1 0,0 1-1,0-1 1,0 1 0,0 0-1,0-1 1,0 1 0,0 0-1,1 0 1,-1-1 0,0 1-1,0 0 1,1 0 0,-1 0 0,1 0-1,-1 0 1,1 0 0,-1 0-1,1 0 1,-1 0 0,1 0-1,0 1 1,0-1 0,0 0-1,-1 0 1,1 0 0,0 0 0,0 0-1,1 0 1,-1 1 0,0-1-1,0 0 1,1 1 0,-1 17-171,-24 233 2106,9-108-1104,13-127-674,2-16-370,1-17-2981,4-19-1998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0,'0'1'15786,"0"6"-16648,1 39 551,-3 70 838,0-103-1431,0 0-1,0 0 1,-8 22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1 1 4722</inkml:trace>
  <inkml:trace contextRef="#ctx0" brushRef="#br0" timeOffset="1">1 1 4722,'114'9'4357,"-92"-8"1131,-22-7-4591,0 3-985,0 6 82,-4 68-169,-3-1-1,-17 71 1,10-65-5374,13-65-3058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75 6019,'0'0'8732,"0"-10"-7908,0-33 11,0 43-824,0-1 0,0 1 0,0-1 0,0 1 0,0-1 0,0 1 0,0-1 0,-1 1 0,1-1 0,0 1 0,0-1 0,0 1 0,-1-1 0,1 1 0,0-1 0,0 1 0,-1 0 0,1-1 0,-1 1 0,1-1 0,0 1 0,-1 0 0,1 0 0,-1-1 0,1 1 0,0 0 0,-1 0 0,1-1 0,-1 1 0,1 0 0,-1 0 0,1 0 0,-1 0 0,1 0 0,-1-1 0,1 1 0,-1 0 0,1 0 0,-1 1 0,1-1 0,-1 0 0,1 0 0,-1 0 0,1 0 0,-1 0 0,1 0 0,-1 1 0,0-1 0,0 0 61,-15 2-34,1 0 0,-1 0 0,1 2 0,0 0 0,0 0 0,1 2 0,-1 0 0,1 0 0,0 1 0,1 1 0,0 0 0,0 1 0,0 1 0,2 0 0,-1 0 0,1 1 0,0 0 0,1 1 0,-10 16 0,19-27-51,-1 1 0,1 0 0,-1 0 0,1 1-1,0-1 1,0 0 0,0 0 0,0 1-1,0-1 1,0 0 0,1 1 0,-1-1 0,1 1-1,-1-1 1,1 1 0,0-1 0,0 1 0,0-1-1,1 1 1,-1-1 0,0 1 0,1-1-1,0 1 1,-1-1 0,1 0 0,0 1 0,0-1-1,1 0 1,-1 0 0,0 0 0,1 0-1,-1 0 1,1 0 0,0 0 0,-1 0 0,1-1-1,0 1 1,0 0 0,0-1 0,0 0-1,1 0 1,-1 1 0,0-1 0,4 1 0,53 19 370,-30-13-289,-1 2 0,-1 1-1,0 2 1,49 30 0,-74-42-57,1 0 0,-1 1 0,0-1 0,0 1 0,-1 0 0,1-1 0,0 1-1,-1 0 1,1 0 0,0 0 0,-1 0 0,0 0 0,0 0 0,0 0 0,0 1 0,0-1 0,0 0 0,0 1 0,-1-1 0,1 1 0,-1-1 0,1 0 0,-1 1 0,0-1 0,0 1 0,0-1 0,-1 1 0,1-1 0,-1 1 0,1-1-1,-1 1 1,0-1 0,0 0 0,0 0 0,0 1 0,0-1 0,0 0 0,-1 0 0,1 0 0,-1 0 0,1 0 0,-1 0 0,0-1 0,0 1 0,0 0 0,-3 1 0,-18 13 209,-1 0 1,-31 14 0,44-25-188,0 0 1,0 0 0,-1-1-1,0-1 1,0 0 0,0-1-1,-20 2 1,31-4-34,1 0 1,-1 0-1,0 0 1,1 0-1,-1 0 1,0 0-1,1-1 1,-1 1-1,1 0 1,-1 0-1,1-1 1,-1 1-1,1 0 0,-1-1 1,1 1-1,-1 0 1,1-1-1,-1 1 1,1-1-1,-1 1 1,1-1-1,0 1 1,-1-1-1,1 1 1,0-1-1,0 0 1,-1 1-1,1-1 1,0 1-1,0-1 1,0 0-1,0 1 1,0-2-1,0-25-50,0 17 17,3-9-48,1-1 0,0 1 0,2 0 0,0 1 0,1-1 0,0 1 0,2 0 0,0 1 0,12-17 0,-8 14 120,-2 0 0,0-2-1,-1 1 1,-1-1 0,-2-1 0,9-36-1,-12-37 155,-4 76-151,0 20-49,0-1 0,0 1 0,0 0 0,0 0 0,0 0 0,0-1 0,0 1 0,0 0-1,0 0 1,0-1 0,0 1 0,0 0 0,0 0 0,0-1 0,0 1 0,0 0 0,0 0 0,0 0 0,0-1 0,0 1 0,-1 0 0,1 0 0,0 0 0,0-1 0,0 1-1,0 0 1,0 0 0,-1 0 0,1 0 0,0 0 0,0-1 0,0 1 0,-1 0 0,1 0 0,0 0 0,0 0 0,-1 0 0,1 0 0,0 0 0,0 0 0,0 0-1,-1 0 1,-10 6-290,-9 14-393,13-9 167,1 0-1,0 1 1,0 0 0,1 0 0,-6 22-1,8-23-1074,1 1 0,0-1 0,0 22-1,2-5-4918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14038,'0'0'4338,"264"-29"-4274,-216 15-32,-16 4 305,-14 4-273,-15 4-32,-3-1-32,0-2-465,3-6-1167,0-2-3795,0-3-4946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35 10341,'0'0'9220,"-1"-8"-8959,-1-18-173,1 33-104,2 58-103,-1-27 148,-1 53-98,1 28-2055,1-42-2961,2-45-302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30 5026,'0'0'12969,"0"-7"-12753,0 5-214,0-18-32,-1 26-69,-7 57-1,2-40 112,1 0-1,1 1 0,1-1 1,1 1-1,1 0 0,1-1 1,7 46-1,-5-63-20,0 0-1,1-1 1,-1 1 0,1-1 0,1 1 0,-1-1-1,1 0 1,0 0 0,0-1 0,0 1-1,1-1 1,-1 0 0,1 0 0,0 0-1,0-1 1,1 0 0,-1 0 0,1 0-1,-1 0 1,1-1 0,8 2 0,-3-1-19,0 0 1,0 0 0,0-1-1,1-1 1,-1 0 0,0 0 0,0-1-1,1-1 1,-1 0 0,0 0-1,12-4 1,-18 4 63,0-1-1,-1 0 1,1-1 0,-1 1 0,0-1-1,0 0 1,0 0 0,0 0-1,0 0 1,-1-1 0,1 0 0,-1 0-1,0 0 1,0 0 0,-1 0-1,1 0 1,-1-1 0,0 1 0,0-1-1,0 0 1,-1 1 0,1-1-1,-1 0 1,0 0 0,-1 0-1,1 0 1,-1 0 0,-1-10 0,1 4 92,-1-1 1,0 1 0,0-1-1,-2 1 1,1-1 0,-2 1-1,1 0 1,-1 0 0,-1 1 0,0-1-1,-10-14 1,5 10-55,-2 1 0,0 1 1,-15-13-1,23 22-153,0 0 0,0 1 0,-1-1 1,1 1-1,-1 0 0,0 1 0,0-1 1,0 1-1,0 0 0,-1 0 0,1 1 1,-1-1-1,-10 0 0,16 2-47,-1 0 0,1 0 0,-1 0 0,1 0 0,-1 1 0,1-1 0,-1 0 0,1 0 0,-1 1 0,1-1 0,-1 0 0,1 1 0,0-1 0,-1 0 0,1 1 1,-1-1-1,1 1 0,0-1 0,0 0 0,-1 1 0,1-1 0,0 1 0,0-1 0,-1 1 0,1-1 0,0 1 0,0-1 0,0 1 0,0-1 0,0 1 0,0-1 0,0 2 0,0 19-2821,0-16 1874,0 22-4033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2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77 416,'0'0'12758,"6"-12"-11907,16-40-739,-17 39-312,-5 31 265,1 8 16,-1 0 0,-1 0 0,-2 0 0,0-1 0,-2 1 0,-9 29 0,-22 36 57,-15 45 10,53-194-1934,-3 37 893,0 0 1,6-35-1,1 31 937,1 1 0,2 0 0,18-38-1,42-63 3814,-52 106-2289,-17 19-1539,0 0-1,1 0 1,-1-1 0,1 1-1,-1 0 1,1 0 0,-1 0 0,1 0-1,-1 0 1,0 0 0,1 0 0,-1 0-1,1 0 1,-1 0 0,1 0-1,-1 0 1,1 0 0,-1 0 0,1 0-1,-1 0 1,0 1 0,1-1-1,-1 0 1,1 0 0,-1 1 0,0-1-1,1 1 1,2 2 17,-1 1 0,1-1 1,-1 1-1,0 0 0,0 0 0,0 0 0,1 6 0,4 6 6,7 26 74,-1 0 0,-2 1-1,-2 1 1,-1 0 0,1 61 0,18 98-710,-17-182-1195,-10-20 1639,1-1 0,-1 0-1,1 1 1,-1-1 0,1 0 0,-1 1-1,1-1 1,-1 0 0,1 1 0,0-1-1,-1 0 1,1 0 0,-1 0-1,1 0 1,0 0 0,-1 0 0,1 0-1,-1 0 1,1 0 0,0 0 0,-1 0-1,1 0 1,-1 0 0,1 0-1,0 0 1,-1-1 0,1 1 0,-1 0-1,1 0 1,-1-1 0,1 1-1,-1 0 1,1-1 0,-1 1 0,1-1-1,0 0 1,16-19-5140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196 128 13558,'0'0'3986,"-1"3"-4082,-2 8 87,1 1-1,1 0 1,-1 0-1,2 15 1,0-14 11,-1 0 0,0 0 0,-1 0 0,-5 21 0,-10 11 52,-3-1-1,-50 83 1,1-5-682,75-147-150,-4 5 745,32-80 234,5 2 1,3 1-1,57-92 0,-87 167 101,-7 12-60,0 0 1,0 0 0,1 1 0,1 0 0,0 0 0,11-12-1,-11 49-316,29 190 775,19 91-1154,-49-296-390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1 494 9316,'0'0'8441,"22"-2"-7896,-19 1-542,38-3 113,78-19 1,-106 20-74,0-1 0,0 0-1,-1-1 1,1 0 0,-1-1 0,-1 0-1,1-1 1,-1-1 0,0 0 0,-1 0 0,1-1-1,8-10 1,-18 17-51,0 1 1,0-1-1,0 1 0,0-1 1,0 1-1,0 0 0,1 0 0,-1 0 1,0 0-1,1 0 0,-1 0 1,1 0-1,-1 0 0,1 0 1,-1 1-1,1-1 0,0 1 0,-1-1 1,3 0-1,-3 2 7,0-1 0,0 0 0,0 1 1,0-1-1,0 1 0,0-1 0,-1 1 0,1-1 0,0 1 0,0 0 0,0-1 1,-1 1-1,1 0 0,0 0 0,-1 0 0,1-1 0,-1 1 0,1 0 0,-1 0 1,1 0-1,-1 0 0,1 0 0,-1 1 0,4 11 50,-1-1 1,-1 1-1,2 25 0,-3-23 25,2 9-19,6 81-121,-9-104-16,0-24 146,0-6-77,-1-9-43,1 0 0,3 0-1,10-54 1,-5 57 170,51-174 2037,-50 197-1546,-1 18-604,2 22-306,-9-26 349,11 40-79,-7-20 46,1-1-1,0-1 1,2 1 0,1-1-1,13 23 1,-22-43-3,0 1-1,1-1 1,-1 1 0,0-1 0,1 1-1,-1-1 1,1 1 0,-1-1-1,1 0 1,-1 1 0,1-1 0,-1 0-1,1 1 1,-1-1 0,1 0 0,0 0-1,-1 0 1,1 1 0,-1-1 0,1 0-1,0 0 1,-1 0 0,1 0-1,-1 0 1,1 0 0,0 0 0,-1 0-1,1 0 1,-1 0 0,1-1 0,0 1-1,-1 0 1,1 0 0,-1-1 0,1 1-1,-1 0 1,1-1 0,-1 1-1,1 0 1,-1-1 0,1 1 0,-1-1-1,1 1 1,-1-1 0,0 1 0,1-1-1,-1 1 1,0-1 0,1 1 0,-1-1-1,0 1 1,0-1 0,1 0 0,19-40 111,-16 32-128,16-32 38,3-8-90,3 0 0,38-55-1,-63 103 61,-1 1 0,0 0-1,1 0 1,-1-1 0,0 1-1,1 0 1,-1 0-1,0-1 1,1 1 0,-1 0-1,0 0 1,1 0 0,-1 0-1,1 0 1,-1 0 0,0 0-1,1 0 1,-1 0 0,1 0-1,-1 0 1,0 0-1,1 0 1,-1 0 0,0 0-1,1 0 1,-1 0 0,1 0-1,-1 1 1,0-1 0,1 0-1,-1 0 1,0 0 0,1 1-1,-1-1 1,0 0-1,1 0 1,-1 1 0,0-1-1,0 0 1,1 1 0,-1-1-1,0 0 1,0 1 0,0-1-1,1 0 1,-1 1-1,0-1 1,0 1 0,0-1-1,0 1 1,11 20 4,-1 0 0,-1 1-1,-1 0 1,5 24 0,18 98 250,-26-118-356,16 74-51,0-39-2836,-12-45-2146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3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96,'0'0'848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92 2289,'1'3'10189,"3"12"-7404,11 41-3791,-16-68 1836,-7-24-937,0 18 51,2 5 18,0 1 0,-1-1 0,0 1 1,-1 0-1,-17-19 0,24 30 23,-1 0 0,1 0 0,0 1 0,-1-1 0,1 0 0,-1 1 0,1-1 0,-1 1-1,0 0 1,1 0 0,-1-1 0,1 1 0,-1 0 0,0 0 0,1 1 0,-1-1 0,1 0-1,-1 0 1,1 1 0,-1-1 0,1 1 0,-1-1 0,1 1 0,-1 0 0,1 0 0,-1-1-1,1 1 1,0 0 0,0 0 0,-1 0 0,0 2 0,-36 36 29,30-27-26,1 0 0,0 0 0,0 1 0,1 0 0,1 0 0,0 0 0,1 1 0,1 0 1,-4 24-1,2 9-38,3 73 0,3-78 10,-1-42 31,0 1 1,0-1-1,0 1 1,0-1-1,0 0 1,0 1-1,0-1 0,0 1 1,0-1-1,1 1 1,-1-1-1,0 1 1,0-1-1,1 0 0,-1 1 1,0-1-1,0 0 1,1 1-1,-1-1 1,0 0-1,1 1 0,-1-1 1,1 0-1,-1 0 1,0 1-1,1-1 1,-1 0-1,1 0 0,-1 0 1,1 0-1,-1 1 1,1-1-1,-1 0 1,1 0-1,-1 0 0,0 0 1,1 0-1,-1 0 1,1 0-1,-1 0 0,2-1 1,21-7 101,-15 2 17,0-1 0,-1 0 0,1 0 0,-1-1-1,-1 0 1,1 0 0,-1 0 0,7-15 0,38-85 212,-13 25-283,-28 61-36,-7 14 18,1 1 1,0-1 0,0 1 0,1-1 0,9-11 0,-13 20-21,0 1 1,-1-1 0,1 0 0,0 0 0,-1 1 0,1-1-1,-1 0 1,0 0 0,1 1 0,-1-1 0,0 1 0,0-1-1,0 0 1,0 1 0,0 1 0,7 100 308,3 100 28,-10-202-336,0 1 0,0-1-1,0 1 1,0-1 0,0 0 0,0 1-1,0-1 1,1 1 0,-1-1 0,0 1-1,1-1 1,-1 0 0,1 1 0,-1-1-1,1 0 1,0 0 0,0 1-1,-1-1 1,1 0 0,0 0 0,2 2-1,-2-3 12,0 0-1,0 1 0,0-1 0,1 0 0,-1 0 1,0 0-1,0 0 0,0 0 0,0 0 0,0 0 1,1 0-1,-1 0 0,0-1 0,0 1 0,0 0 1,0-1-1,0 1 0,0-1 0,0 1 0,2-2 1,4-3 61,0 0 1,0 0-1,0-1 1,0 0-1,6-8 1,151-201-441,-163 214 349,0 0 0,0 0 0,0-1 0,0 1 0,0 0 0,0 0 0,0 0 0,0 0 0,0 0-1,0 0 1,0 1 0,1-1 0,-1 0 0,0 1 0,1-1 0,-1 1 0,0-1 0,1 1 0,1-1 0,-3 1 11,1 1 1,0-1 0,0 0 0,0 1-1,-1-1 1,1 1 0,0-1 0,-1 1-1,1-1 1,0 1 0,-1-1 0,1 1 0,-1 0-1,1-1 1,-1 1 0,1 0 0,-1-1-1,1 1 1,-1 0 0,0 0 0,1 0-1,-1-1 1,0 3 0,3 9 48,0 0 0,-1 0 0,0 21 0,-1-12 111,5 96-114,-6-117-43,0 1 1,0-1-1,0 0 1,0 1-1,1-1 1,-1 0-1,0 0 0,0 1 1,0-1-1,1 0 1,-1 0-1,0 0 1,0 1-1,0-1 0,1 0 1,-1 0-1,0 0 1,1 1-1,-1-1 1,0 0-1,0 0 0,1 0 1,-1 0-1,0 0 1,1 0-1,-1 0 0,0 0 1,1 0-1,-1 0 1,0 0-1,1 0 1,-1 0-1,0 0 0,1 0 1,-1 0-1,0 0 1,0 0-1,1 0 1,-1-1-1,0 1 0,1 0 1,-1 0-1,0 0 1,0-1-1,1 1 1,-1 0-1,0 0 0,0 0 1,0-1-1,1 1 1,-1 0-1,0 0 0,0-1 1,0 1-1,1-1 1,15-14-113,49-102-807,-47 82 1017,1 0 0,1 2 0,25-32 1,-45 65-94,1-1 0,-1 1 0,0 0 0,0-1 0,0 1 0,1 0 0,-1 0 0,0-1 0,0 1 0,1 0 0,-1 0 0,0-1 0,0 1 0,1 0 0,-1 0 0,0 0 0,1-1 0,-1 1 0,0 0 0,1 0 0,-1 0 0,0 0 0,1 0 0,-1 0 0,1 0 0,-1 0 0,0 0 0,1 0 0,-1 0 0,0 0 0,1 0 0,-1 0 0,1 0 0,4 13 5,-5 29 52,0-34 31,0-2-74,0 21 4,1 0 0,7 45 1,-7-65-9,1 0 0,0 0 0,0-1 0,0 1 1,1 0-1,0-1 0,0 0 0,1 0 1,-1 0-1,1 0 0,1-1 0,-1 1 0,1-1 1,0 0-1,9 7 0,-12-11 67,0 0 1,0 1-1,0-1 1,0 0-1,1-1 0,-1 1 1,0 0-1,0-1 1,1 1-1,-1-1 0,1 0 1,-1 1-1,0-1 1,1 0-1,-1-1 0,0 1 1,1 0-1,-1-1 1,0 1-1,1-1 0,-1 0 1,0 0-1,0 0 1,1 0-1,-1 0 0,0 0 1,0 0-1,0-1 1,-1 1-1,4-4 0,5-4 115,0-1 0,-1-1 0,-1 0 0,9-13-1,-5 8-296,26-38-220,-5 7-1538,3 1-3868,-4 11-4927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342 382 4114,'0'0'4367,"0"7"-4020,0 70 1638,-38-76-126,36-1-1760,-1-1-1,1 1 0,0-1 0,0 1 0,-1-1 1,1 0-1,0 0 0,0 0 0,0 0 0,0 0 0,0-1 1,0 1-1,1-1 0,-1 1 0,0-1 0,1 1 0,-1-1 1,1 0-1,0 0 0,-1 0 0,-1-4 0,2 4-33,0 0-1,0 0 0,-1 0 0,1 0 0,-1 0 1,1 0-1,-1 1 0,0-1 0,0 0 1,0 1-1,0-1 0,0 1 0,0 0 1,0 0-1,0 0 0,0 0 0,-1 0 0,-3-1 1,0 1-64,-1 1 1,1-1 0,-1 1 0,1 0 0,0 1 0,-1 0-1,1 0 1,0 0 0,-1 1 0,1 0 0,0 0-1,0 0 1,0 1 0,1 0 0,-10 6 0,5 0 11,1 0 0,0 0 1,0 1-1,1 0 1,0 0-1,-11 23 0,12-20 6,0 0-1,1 0 0,1 0 1,-6 24-1,9-30 2,1 0 0,-1 1-1,1-1 1,1 0 0,-1 0-1,1 1 1,1-1 0,-1 0-1,1 0 1,1 0 0,2 9 0,-3-13-14,0-1 1,1 1 0,-1-1 0,1 1 0,0-1-1,0 0 1,0 0 0,0 0 0,0 0-1,0 0 1,1 0 0,-1 0 0,1-1 0,-1 1-1,1-1 1,0 0 0,-1 0 0,1 0 0,0 0-1,0 0 1,0-1 0,0 1 0,0-1 0,0 0-1,0 0 1,-1 0 0,1 0 0,0 0 0,4-1-1,-1 0 3,0 0 1,1 0-1,-1-1 0,0 0 0,0 0 0,0 0 0,0-1 1,0 1-1,-1-2 0,1 1 0,-1 0 0,8-7 0,3-9 18,0 0 1,-1-1-1,0 0 0,-2-2 0,-1 1 0,-1-1 0,0-1 0,-2 0 0,0-1 0,-2 0 0,-1 0 1,4-28-1,1-35 158,-4 0 1,-4-98 0,-3 150 20,-1 39-244,0 0 0,0 0 0,-1-1 0,1 1 0,-1-1 0,0 1 0,0-1 0,-4 6 0,-1 2 22,-6 15-3,0 1-1,2 0 1,1 1 0,1 0-1,2 0 1,0 1 0,2 0-1,1 0 1,2 0 0,0 1-1,4 37 1,0-52 16,-1-1-1,2-1 1,0 1-1,0 0 1,2-1-1,0 1 1,0-1 0,1-1-1,0 1 1,1-1-1,1 0 1,12 15-1,-15-20 17,0-2-1,0 1 0,1 0 0,0-1 0,0 0 0,0-1 0,0 1 1,1-1-1,-1 0 0,1-1 0,0 0 0,1 0 0,-1 0 0,0-1 0,1 0 1,-1 0-1,1-1 0,0 0 0,-1 0 0,1-1 0,0 0 0,0 0 0,-1-1 1,10-2-1,-12 1-24,0 0 0,0-1 0,0 0 0,0 0 0,-1 0 0,1-1 0,-1 1 0,0-1 0,0 0 0,0 0 0,0-1 0,-1 1 1,0-1-1,0 1 0,0-1 0,0 0 0,-1 0 0,4-11 0,3-8-1872,-2 0 1,9-47-1,-6 10-6840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205 384 48,'6'-4'18517,"-3"-4"-18337,-3 2-162,-1-1 0,1 1 0,-1 0 1,-1-1-1,1 1 0,-1 0 0,0 0 0,0 0 1,-1 0-1,-4-8 0,5 12-15,1 0 0,0 0-1,-1 1 1,1-1 0,-1 0 0,1 1-1,-1-1 1,0 1 0,1-1 0,-1 1-1,0 0 1,0 0 0,0 0-1,0 0 1,0 0 0,-1 0 0,1 1-1,0-1 1,0 1 0,0-1 0,-1 1-1,1 0 1,0 0 0,0 0-1,-1 0 1,1 0 0,0 1 0,0-1-1,-1 0 1,1 1 0,0 0 0,0 0-1,-4 1 1,1 2-1,0-1 0,0 1-1,0 0 1,1 0 0,-1 0 0,1 0 0,0 1-1,0 0 1,-4 8 0,-28 51-81,28-44 47,1 1 0,1 0 1,1 0-1,1 1 0,1 0 0,0 0 1,2-1-1,2 29 0,-1-49 10,0 1 0,0-1 0,0 1-1,1-1 1,-1 0 0,0 1 0,1-1 0,-1 0-1,1 1 1,0-1 0,-1 0 0,1 0 0,0 1-1,0-1 1,0 0 0,0 0 0,0 0 0,0 0-1,0 0 1,0 0 0,0 0 0,1-1 0,-1 1-1,0 0 1,1-1 0,-1 1 0,0-1 0,1 1-1,-1-1 1,0 0 0,1 1 0,-1-1-1,1 0 1,-1 0 0,1 0 0,1 0 0,1 0 9,0 0 0,1-1 0,-1 1 0,0-1 0,0 0 0,0 0 0,0 0 0,0 0 0,0-1 0,0 1 0,0-1 0,4-3 0,3-5 26,0 1 0,-1-2-1,-1 1 1,0-1-1,0-1 1,-1 1 0,8-15-1,44-100-26,-31 63 7,-14 27 610,-15 36-547,0 15-325,-1 27 273,-1-18 17,2-1-1,3 29 0,-2-46-17,0 0 0,0-1 0,0 1 0,1-1 0,0 1 0,0-1 0,0 0 0,1 0 0,-1 0 0,1 0 0,0 0 0,1 0 0,-1-1-1,6 6 1,-6-8 4,-1 0 0,1-1-1,0 1 1,-1 0-1,1-1 1,0 0 0,0 1-1,0-1 1,0 0-1,0 0 1,1-1 0,-1 1-1,0-1 1,0 0-1,0 1 1,1-1 0,-1-1-1,0 1 1,0 0 0,0-1-1,0 0 1,1 0-1,-1 0 1,0 0 0,0 0-1,0 0 1,-1-1-1,1 1 1,0-1 0,-1 0-1,4-2 1,4-4 35,1-1 1,-1 0 0,-1-1-1,0 1 1,15-22-1,-14 15-115,0-1 0,-1 0-1,-1 0 1,0-1 0,-1 0-1,-2-1 1,1 0 0,4-35-1,-5-4 111,-2-93 0,-3 93 1286,-11 144-1507,1-6 234,3 452-61,-6 116-205,11-632-401,1 11 201,0-8-5199,1-39 727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0 442 4114,'0'0'8636,"10"-18"-8369,31-58-86,-40 74-179,0 0 1,1 0-1,-1 0 0,1 0 0,-1 0 1,1 0-1,0 1 0,0-1 0,0 1 1,0-1-1,0 1 0,0 0 1,0 0-1,0 0 0,0 0 0,1 0 1,-1 0-1,0 0 0,1 1 0,-1-1 1,0 1-1,1 0 0,-1 0 1,1 0-1,-1 0 0,1 0 0,-1 0 1,0 1-1,1-1 0,-1 1 0,0-1 1,1 1-1,-1 0 0,0 0 1,0 0-1,0 1 0,1-1 0,-1 0 1,-1 1-1,1-1 0,0 1 0,0 0 1,0-1-1,-1 1 0,1 0 0,2 4 1,-2 1-1,0 1-1,0-1 1,0 1 0,-1-1 0,0 1 0,0-1 0,-1 11 0,0-14 24,0 0 0,0-1 0,-1 1 0,1 0-1,-1-1 1,0 1 0,0-1 0,0 1 0,0-1 0,-1 1 0,1-1 0,-1 0 0,0 0 0,0 0 0,0 0 0,-4 4 0,0-2 20,1-1 0,-1 0 0,1 0-1,-1 0 1,-1 0 0,1-1 0,0 0 0,-1-1 0,1 0 0,-1 0-1,0 0 1,0 0 0,0-1 0,0 0 0,-11-1 0,17 0-14,0-1 1,0 1-1,0-1 0,0 0 1,1 1-1,-1-1 1,0 0-1,0 0 1,0 1-1,1-1 1,-1 0-1,0 0 0,1 0 1,-1 0-1,1 0 1,-1 0-1,1 0 1,0 0-1,-1 0 1,1 0-1,0 0 1,0 0-1,0 0 0,0 0 1,0 0-1,0-1 1,0-1-1,-1-40 752,1 35-521,2-11 959,2 31-644,12 25-529,-13-33-59,1 0-1,-1 0 1,1 0 0,0-1-1,0 0 1,0 1 0,1-2 0,-1 1-1,1 0 1,0-1 0,-1 0-1,1 0 1,0 0 0,0-1-1,0 0 1,1 0 0,-1 0-1,0 0 1,0-1 0,1 0-1,-1 0 1,6-1 0,-3 0-41,-1-1 0,-1 1 1,1-1-1,0-1 0,0 0 1,-1 1-1,1-2 0,-1 1 0,0-1 1,0 0-1,0 0 0,-1-1 1,1 0-1,-1 0 0,8-11 1,-1-1-74,0-1 0,-2 0 0,0-1 0,-1 0 1,-1-1-1,-1 0 0,9-41 0,-4-6 525,4-77 0,-12 91 393,-6 275 420,1 21-1275,-43 342 252,24-364-454,14-113-1155,6-62-7145,0-66 1960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0 496,'0'0'80,"27"62"-48,-6-52 32,-4 1-64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8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9 205 2593,'114'85'1582,"-91"-68"4245,-48-17-4704,-72 0 238,73 2 933,30-2-1630,582-44 220,-272 11-1714,-188 25-112,120-13-373,-246 21 1388,-1 0 0,1 0 0,-1 0 0,1 0 1,-1 0-1,0-1 0,1 1 0,-1 0 0,1-1 0,-1 1 0,0-1 1,1 1-1,-1-1 0,0 0 0,1 1 0,-1-1 0,0 0 1,0 0-1,0 0 0,0 0 0,0 0 0,0 0 0,0 0 1,0 0-1,0 0 0,0-1 0,-1 1 0,1 0 0,0-1 0,-1 1 1,1 0-1,-1-1 0,0 1 0,1-1 0,-1 1 0,0 0 1,0-1-1,0 1 0,0-1 0,0 1 0,0-1 0,0 1 1,-1-1-1,0-1 0,1-6 220,-2 5-291,-1 0 0,-1 1-1,1-1 1,0 1-1,-1 0 1,1 0 0,-1 0-1,0 1 1,0-1-1,-6-2 1,-4-4 98,8 4-74,0 0 1,1-1-1,0 1 1,0-1-1,-5-9 0,7 10-47,1 1 0,-1-1-1,0 1 1,-1 0-1,1 1 1,-1-1-1,0 1 1,1-1 0,-1 1-1,-1 0 1,1 0-1,0 1 1,-9-4-1,-8-3-57,25 10-312,35 15 34,-29-10 340,0 1 1,-1 0-1,0 0 0,0 0 0,0 1 0,8 11 0,-13-13-1,0-1 0,-1 1 0,0-1-1,0 1 1,0 0 0,-1 0 0,1 1 0,-1-1-1,-1 0 1,1 1 0,-1-1 0,0 12-1,0-1-42,-1 1-1,-1-1 0,-1 0 0,0 0 0,-1 0 0,-1-1 1,-11 31-1,9-35-740,0 1 0,0-1 0,-11 14-1,5-12-4615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0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77 288 672,'0'0'10848,"0"-7"-9383,-1-5-1241,0 2 174,0 1-1,1 0 1,0 0 0,0 0 0,1-1 0,2-11 0,-1 19-409,0 0-1,1 0 1,-1 0-1,1 1 1,-1-1-1,1 1 1,-1 0-1,1 0 1,0 0-1,0 0 1,0 0 0,-1 0-1,1 1 1,0-1-1,4 1 1,3-2 7,93-14-106,-71 13-202,-1-2 0,33-9 0,-60 11-67,-1-1 0,0 0 0,0 1-1,0-1 1,-1 0 0,1-1-1,-1 1 1,0 0 0,0-1 0,0 1-1,-1-1 1,2-6 0,3-6 86,4 0 332,-8 13 203,1 0 0,-1 1 0,0-1 0,0 0-1,-1 0 1,1 0 0,1-7 0,-5 35 897,0 0 0,-10 37 0,-2 18-1261,3 46 117,9-78-5,-3 0 1,-1 0-1,-2 0 0,-2-1 0,-19 52 0,25-89-15,1 0-1,-2-1 1,0 0 0,0 0 0,0-1 0,-1 1 0,0-1-1,0 0 1,-1 0 0,0-1 0,-13 10 0,15-13 72,-1 0 1,1 0-1,-1 0 1,0-1-1,0 0 1,0 0-1,0-1 1,-1 1-1,1-1 1,0 0-1,-1-1 1,1 0-1,0 0 1,-1 0-1,1-1 1,0 0-1,-1 0 1,-5-2-1,7 1 15,0 0-1,0-1 1,0 0 0,1 1-1,-1-1 1,1-1 0,0 1-1,0-1 1,0 0 0,0 0-1,0 0 1,1 0 0,-3-5-1,-42-73 989,31 48 823,16 33-1831,4 17-4688,-2-13 4220,0 0 0,1 0 0,-1 0 1,1 0-1,0 0 0,-1-1 0,2 1 1,3 4-1,16 8-5913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106 435 1569,'0'0'10151,"-7"-16"-7256,5 16-2862,-1 0 0,1 0 0,0 1 0,-1-1 0,1 1 0,0 0 0,0 0 0,-1-1 0,1 1 0,0 1 0,0-1 0,0 0 0,0 0 0,0 1 0,1-1 0,-1 1 0,-2 2 0,0 1 3,0 1 1,0-1 0,0 1 0,1 0-1,0 0 1,-3 7 0,0 7 52,0-1 1,1 1-1,-3 26 0,5-3-117,1 0-1,4 43 1,-2-83 17,0 1 1,0-1-1,1 1 1,-1-1-1,1 0 1,0 1 0,0-1-1,0 0 1,1 0-1,-1 0 1,1 0-1,0 0 1,0 0-1,0 0 1,0 0-1,0-1 1,0 1-1,1-1 1,-1 1-1,4 1 1,-2-2-17,0 1 1,0-1-1,0-1 0,1 1 1,-1-1-1,1 1 1,-1-1-1,1 0 0,0-1 1,-1 1-1,1-1 1,0 0-1,-1 0 1,7-1-1,-7 0 22,0-1-1,-1 1 1,1-1-1,0 0 1,-1 1-1,1-2 1,-1 1 0,0 0-1,1-1 1,-1 1-1,0-1 1,-1 0 0,1 0-1,0 0 1,-1-1-1,0 1 1,0 0-1,3-6 1,2-4-88,0-1 0,-1 0 0,6-23 0,-7 16 90,-1-1 1,-1 0-1,-2-1 1,0-33-1,-1 41 187,0 13-161,0 0 0,0-1 0,0 1 0,-1-1 0,1 1 0,0 0 0,-1-1 0,0 1 0,0 0 0,1 0 0,-1-1 0,0 1 0,-1 0 0,1 0 0,0 0 0,-1 0 0,1 0 0,-1 1 0,1-1 0,-1 0 0,0 1 0,0-1 0,0 1 0,0-1 0,0 1 0,-4-2 0,-1 1 18,-1 0-1,1 0 1,-1 0 0,1 1 0,-1 0-1,0 1 1,-8 0 0,15 0-65,466-8 259,-388 27 1974,-106-38-1889,27 17-319,-1 1 0,0 0 1,1-1-1,-1 1 0,0 0 0,0 0 1,0 0-1,0 1 0,0-1 0,0 1 1,0 0-1,0 0 0,0 0 0,0 0 1,0 0-1,0 0 0,-3 2 0,3-1-14,1 1-1,-1-1 0,1 1 0,0-1 0,0 1 0,-1 0 0,1 0 1,1 0-1,-1 0 0,0 1 0,0-1 0,1 0 0,-1 1 0,1-1 1,0 1-1,0 0 0,-2 4 0,-7 19-5,1 0 0,1 1-1,1-1 1,2 1 0,0 1-1,2-1 1,1 1 0,3 52 0,0-77 12,-1-1 1,1 0 0,0 1-1,0-1 1,0 0-1,1 0 1,-1 0 0,0 0-1,1 0 1,0 0 0,-1 0-1,1 0 1,0-1-1,0 1 1,0-1 0,0 1-1,0-1 1,0 0 0,0 0-1,0 0 1,1 0 0,-1 0-1,0 0 1,1-1-1,-1 1 1,1-1 0,-1 0-1,0 0 1,1 1 0,4-2-1,0 1 40,-1 0 0,1 0 1,-1-1-1,0 0 0,1 0 0,-1 0 0,0-1 0,0 0 0,0 0 0,0-1 1,8-4-1,-4-2-6,1 0 0,-1-1 1,-1 0-1,0 0 0,0-1 0,-1-1 1,-1 1-1,0-1 0,0 0 0,-1-1 1,-1 0-1,6-18 0,1-10-72,-2 0 0,9-78-1,-12-127-438,-7 175 368,0 65 102,0-3 63,1 0 0,-1 1 0,-1-1-1,0 1 1,0-1 0,-1 1 0,0-1 0,0 1-1,-1 0 1,-6-14 0,8 19 191,0 3-254,0 0 1,0 0-1,0 0 0,1 0 0,-1 0 0,0 1 0,0-1 1,0 0-1,0 1 0,0-1 0,1 0 0,-1 1 1,0-1-1,0 1 0,1-1 0,-1 1 0,0 0 0,1-1 1,-1 1-1,1 0 0,-2 1 0,-4 11 5,0 1 0,1 0 0,0 0 1,2 0-1,-1 0 0,-2 29 0,1 98 43,4-93-11,-2 279-85,3-320 59,0 1 0,0 0 0,1 0-1,0-1 1,0 1 0,1-1-1,0 1 1,1-1 0,0 1 0,6 12-1,-6-17-2,-1 1-1,1-1 0,0 0 0,0 1 0,1-1 1,-1-1-1,1 1 0,-1 0 0,1-1 0,0 0 1,0 0-1,0 0 0,0 0 0,0-1 0,0 1 1,1-1-1,-1 0 0,0 0 0,1-1 0,6 1 1,-2 0 60,1-1 0,-1 0 1,0-1-1,1 1 0,-1-2 0,0 1 1,0-1-1,0-1 0,0 0 1,0 0-1,13-8 0,-11 5-73,-1-1 0,0-1-1,-1 0 1,0 0 0,0-1-1,-1 0 1,0-1 0,9-14-1,-7 9-11,-2-1-1,0 0 1,-1 0 0,0-1-1,-1 0 1,-1 0-1,-1-1 1,-1 1 0,0-1-1,-1 0 1,-1 0-1,-1-22 1,-6 39 15,0 0 1,0 1-1,0-1 1,0 1-1,-12 1 1,16 0 2,0 0 1,0 0 0,1 0-1,-1 0 1,0 0 0,0 0-1,1 0 1,-1 1 0,1-1-1,-1 1 1,1-1 0,-1 1-1,1 0 1,0-1 0,0 1-1,0 0 1,0 0 0,0 0-1,0 0 1,1 0 0,-1 0-1,0 0 1,1 0 0,-1 4-1,-7 56-17,7-50 14,-1 19 7,1 1 1,6 52-1,-5-76-7,2 0 0,-1 0 0,1 0 0,0-1 0,1 1 0,-1-1 0,2 0 0,-1 1 0,1-1-1,0-1 1,0 1 0,1 0 0,0-1 0,0 0 0,0 0 0,8 5 0,-10-9 30,0 1-1,0-1 1,1 0 0,-1 0 0,0-1 0,1 1-1,0-1 1,-1 1 0,1-1 0,0 0-1,0-1 1,-1 1 0,1-1 0,0 1-1,0-1 1,0 0 0,0-1 0,-1 1-1,1-1 1,0 1 0,0-1 0,0 0-1,-1-1 1,1 1 0,-1-1 0,1 1-1,-1-1 1,1 0 0,-1 0 0,0-1-1,0 1 1,0-1 0,3-3 0,5-6 17,-1 1 1,0-2-1,0 1 1,-2-1-1,0-1 1,13-26-1,-6 2-65,-2-1-1,-1 0 1,-2-1-1,-2 0 0,5-59 1,-4-211 477,-9 256-222,-6 11 449,6 42-658,-1-1 1,1 1-1,0 0 0,-1-1 1,1 1-1,0-1 0,-1 1 0,0 0 1,1-1-1,-1 1 0,0 0 0,0 0 1,0-1-1,0 1 0,0 0 1,0 0-1,0 0 0,0 0 0,0 0 1,0 0-1,-1 1 0,1-1 0,0 0 1,-1 1-1,-2-2 0,1 7-51,1-1 1,-1 1-1,1 0 0,0 0 0,0 0 0,0 1 0,1-1 0,0 0 0,-1 9 0,0-5 15,-10 45 15,3 1 1,-5 89-1,13 110-33,2-241 40,-1 8 9,2 0 0,0 0-1,9 34 1,-8-45-19,0-1 0,0 1 1,1-1-1,0 0 0,1 0 0,0 0 1,1-1-1,-1 1 0,13 11 1,-16-17 11,1-1 1,-1 1-1,1-1 1,0 0 0,0 0-1,0 0 1,0-1-1,0 1 1,0-1 0,0 0-1,0 1 1,1-1-1,-1-1 1,0 1 0,1 0-1,-1-1 1,1 0-1,-1 0 1,1 0 0,-1 0-1,1 0 1,-1-1-1,0 0 1,1 1 0,-1-1-1,0 0 1,0-1-1,4-1 1,2-1 64,-1-1 1,0-1-1,0 1 0,-1-1 1,0 0-1,0-1 1,0 0-1,11-14 0,1-7-83,0-1 0,-2 0 0,-2-1 0,0-1 0,-2 0 0,-2-1 0,0 0 0,-2-1 0,-2 0 0,-1-1 0,-1 1 0,-1-64 0,-4 108-2095,1-3 2004,-1-4-8,0-1 0,1 1-1,-1-1 1,0 1 0,-1 0 0,1-1 0,-1 1 0,1-1 0,-1 1 0,0-1 0,0 1 0,-1-1 0,1 0 0,-4 6 0,-3 19-1681,7-16 4658,1-13-2799,0 1 0,1-1 0,-1 1 0,0 0 0,1-1 1,-1 1-1,1-1 0,-1 1 0,1 0 0,-1-1 0,1 1 1,-1 0-1,1 0 0,-1 0 0,1-1 0,0 1 0,-1 0 1,1 0-1,-1 0 0,1 0 0,-1 0 0,1 0 0,0 0 1,-1 0-1,1 0 0,-1 0 0,1 0 0,-1 0 0,1 1 1,-1-1-1,1 0 0,0 0 0,-1 1 0,1-1 0,-1 0 1,1 1-1,-1-1 0,0 0 0,1 1 0,-1-1 1,1 1-1,15 24-72,-2 1 0,0 0 0,-2 0 0,17 55 0,-11-30 154,-18-50-145,1 0 0,-1 0 0,0 0 1,1-1-1,-1 1 0,1 0 0,-1 0 1,1 0-1,-1 0 0,1 0 0,0 0 1,-1-1-1,1 1 0,0 0 0,0 0 1,-1-1-1,1 1 0,0-1 0,0 1 1,0-1-1,0 1 0,0-1 0,0 1 1,0-1-1,0 0 0,0 0 0,0 1 0,0-1 1,0 0-1,0 0 0,0 0 0,0 0 1,0 0-1,0 0 0,0-1 0,0 1 1,0 0-1,0 0 0,0-1 0,0 1 1,2-2-1,1 0 19,0 0 0,0-1 0,0 0 0,0 0-1,0 0 1,-1 0 0,7-8 0,0-2-27,0-1 0,-1 0 0,0 0 0,-1-1 0,-1 0 0,0-1 0,7-26 0,-8 16 8,-1 0 0,-1 0 0,-1 0 0,-2-34-1,-1 60 169,1 0-193,0 1 1,0-1-1,0 1 1,0-1-1,-1 1 0,1-1 1,0 1-1,0 0 1,0-1-1,-1 1 1,1 0-1,0 0 0,-1 0 1,1-1-1,-1 1 1,1 0-1,-1 0 1,0 0-1,1 0 1,-1 0-1,0 0 0,1 1 1,20 111-126,-15-73 191,2 0 0,19 57 0,-27-97-35,0 0-1,1 0 1,-1 0-1,0 0 0,1-1 1,-1 1-1,0 0 1,0 0-1,1 0 1,-1 0-1,0 0 1,0 0-1,1-1 1,-1 1-1,0 0 1,0 0-1,1 0 0,-1-1 1,0 1-1,0 0 1,0 0-1,1-1 1,-1 1-1,0 0 1,0 0-1,0-1 1,0 1-1,0 0 0,1-1 1,-1 1-1,0 0 1,0-1-1,0 1 1,0 0-1,0 0 1,0-1-1,0 1 1,0 0-1,0-1 0,0 1 1,-1 0-1,1-1 1,0 1-1,6-41-398,20-63 1,-22 90 327,2 0 1,-1 1-1,2-1 1,0 1 0,0 1-1,1-1 1,1 1-1,12-13 1,-20 23 105,0 1 0,0-1-1,0 1 1,1-1 0,-1 1 0,1 0-1,-1-1 1,1 1 0,-1 0 0,1 0 0,-1 0-1,1 0 1,0 1 0,0-1 0,0 0 0,-1 1-1,1-1 1,0 1 0,0 0 0,0-1-1,0 1 1,0 0 0,0 0 0,0 0 0,0 0-1,-1 1 1,1-1 0,0 1 0,0-1 0,0 1-1,0-1 1,-1 1 0,1 0 0,0 0-1,0 0 1,-1 0 0,1 0 0,-1 0 0,1 0-1,-1 1 1,0-1 0,2 3 0,5 6 7,0 0 0,-1 1 0,-1 1 0,0-1 0,6 15 0,-5-9 187,8 15-125,25 51 103,-37-77-203,1-1 0,-1 1 0,1-1 0,0 0 0,0 0-1,1 0 1,0-1 0,-1 0 0,1 1 0,10 5-1,-12-9-13,0 1 0,0-1-1,0 0 1,0 0 0,1 0-1,-1-1 1,0 1-1,0-1 1,0 0 0,1 0-1,-1 0 1,0 0 0,0 0-1,0 0 1,1-1-1,-1 0 1,0 0 0,0 0-1,0 0 1,0 0 0,0 0-1,0-1 1,0 0-1,-1 1 1,1-1 0,-1 0-1,1 0 1,-1-1 0,1 1-1,-1 0 1,0-1-1,0 1 1,0-1 0,2-5-1,6-9-50,-1-1 0,0 0 0,-2-1 0,9-28 0,-9 25-43,0-5 77,-1 0 0,-1-1 0,-1 1-1,-2-1 1,-1-51 0,-1 79 26,-28 2-94,22 1 86,0 0 0,1 1 0,-1 0 0,1 0 0,0 1 1,0 0-1,0-1 0,0 2 0,1-1 0,0 0 0,0 1 0,1 0 0,-1 0 0,-2 8 0,0-1-22,0 0 1,1 1 0,1-1 0,1 1 0,-5 27-1,7-29 82,0-4-241,0 1 1,1-1-1,0 1 1,0-1-1,3 14 1,-3-21 141,0 0 0,1 1 0,-1-1 0,1 0 0,-1 0 0,1 1 0,-1-1 0,1 0 1,0 0-1,0 0 0,0 0 0,0 0 0,-1 0 0,1 0 0,1 0 0,-1 0 0,0 0 0,0 0 1,0-1-1,0 1 0,1 0 0,-1-1 0,0 1 0,0-1 0,1 0 0,-1 1 0,0-1 0,1 0 1,-1 0-1,1 0 0,-1 0 0,0 0 0,1 0 0,-1 0 0,0 0 0,1 0 0,-1-1 0,0 1 1,3-2-1,-1 1 63,0 0 0,-1 0 0,1-1 0,-1 0 0,0 1 0,1-1 0,-1 0 0,0 0 1,0 0-1,0 0 0,0 0 0,0-1 0,-1 1 0,1-1 0,-1 1 0,1-1 0,-1 0 0,1-4 0,17-60 612,-15 54-328,16-78 2464,-20 91-2766,1 0 0,-1 0 0,0-1 0,0 1 0,0 0 0,0 0 0,0 0 0,1 0 0,-1-1 0,0 1 0,0 0 0,0 0 0,0 0 0,1 0 0,-1 0 0,0 0 0,0 0 0,0-1-1,1 1 1,-1 0 0,0 0 0,0 0 0,1 0 0,-1 0 0,0 0 0,0 0 0,0 0 0,1 0 0,-1 0 0,0 0 0,0 0 0,1 0 0,-1 1 0,0-1 0,0 0 0,0 0 0,1 0 0,-1 0 0,0 0 0,0 0 0,0 0 0,1 1 0,-1-1 0,0 0 0,0 0 0,0 0 0,0 0 0,0 1 0,1-1 0,-1 0 0,0 0 0,0 0 0,0 1 0,0-1 0,0 0 0,0 0 0,0 1 0,0-1 0,0 0 0,14 34-60,-1 1 1,14 69 0,6 83-68,-25-137 117,5 33 12,52 301 48,30-8-4,-74-319-39,-12-35 47,-2-1 0,0 1-1,-1 0 1,-1 1 0,4 44 0,-9-66 19,-17-3 61,1 0-1,0-2 0,0 0 1,0-1-1,0 0 0,1-1 1,0-1-1,0 0 0,-26-19 1,18 13-86,0-1-34,-1 0-1,2-2 1,0 0 0,2-2-1,-29-29 1,37 33-5,0-2 0,1 1-1,0-2 1,1 1 0,1-2 0,1 1 0,0-1-1,-8-29 1,5-10-36,2 0 1,3-1-1,2 0 1,6-94-1,0 114 10,1 0 0,3 0 0,14-54 0,44-103-357,-14 49-623,-42 118-663,-1 0-1,-1 0 1,3-43 0,-8 1-7735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1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7700,'0'0'3062,"26"-41"-3230,77-131 37,-74 110-141,-28 33 31,-3 13 173,2 3 223,-1 0 0,0-1 0,-1 1 1,-1 0-1,-6-22 0,5 17 492,3 15-511,1 0 0,0 0-1,-1 0 1,0 0 0,1 1-1,-1-1 1,-1 0 0,1 1-1,0-1 1,-3-4 0,4 7-133,-1 0 0,1 0 0,0-1 0,-1 1 0,1 0 0,-1 0 0,1 0 0,0 0-1,-1 0 1,1 0 0,0 0 0,-1 0 0,1 0 0,-1 0 0,1 0 0,0 0 0,-1 0 0,1 0 0,0 0 0,-1 0 0,1 0 0,0 0 0,-1 0 0,1 1 0,-1-1 0,1 0 0,0 0 0,0 0 0,-1 1 0,1-1 0,0 0 0,-1 0 0,1 1 0,0-1 0,0 0 0,0 1 0,-1-1 0,1 0 0,0 1 0,0-1 0,0 0 0,0 1 0,-1-1 0,1 0 0,0 1 0,0-1 0,0 0 0,0 1 0,0-1 0,0 1 0,0-1 0,0 1 0,-4 22-156,4-23 177,-13 186 32,10-108 134,-26 149-1,1-110 30,27-111-121,2-12 25,1 0 1,0 0-1,0 0 0,0 0 0,1 0 0,0 1 1,0-1-1,0 1 0,1 0 0,0 0 0,0 0 1,8-8-1,3-4-36,12-19-64,57-69 41,-72 92-102,0 1 0,1-1 0,1 2 0,0 0 0,19-11 0,-33 21 36,1 1 1,0 0 0,-1-1-1,1 1 1,0 0 0,-1-1 0,1 1-1,0 0 1,0 0 0,-1 0-1,1 0 1,0 0 0,-1 0-1,1 0 1,0 0 0,0 0 0,-1 0-1,1 0 1,0 0 0,0 0-1,-1 1 1,1-1 0,0 0-1,-1 0 1,1 1 0,0-1 0,-1 1-1,1-1 1,0 0 0,-1 1-1,1-1 1,-1 1 0,1-1-1,-1 1 1,1 0 0,-1-1 0,1 1-1,-1 0 1,0-1 0,1 1-1,-1 0 1,0-1 0,0 1-1,1 0 1,-1-1 0,0 1 0,0 1-1,6 45 137,-5-33-45,1 9 111,2 17-116,2 0 0,17 63 1,-22-102-88,-1 0 0,1 0 0,-1 1 0,1-2 0,0 1 0,-1 0 0,1 0 1,0 0-1,0 0 0,0 0 0,0-1 0,0 1 0,-1 0 0,1-1 0,0 1 1,1 0-1,-1-1 0,0 1 0,0-1 0,0 0 0,0 1 0,0-1 0,0 0 0,0 0 1,1 0-1,-1 0 0,0 0 0,0 0 0,0 0 0,0 0 0,1 0 0,-1 0 1,1-1-1,1 0 33,0 0 0,0 1 1,0-1-1,0-1 0,0 1 1,0 0-1,0-1 0,-1 1 1,1-1-1,-1 0 0,4-3 1,4-7-20,-1-1 1,0 1-1,-2-1 1,1-1-1,10-26 1,22-82 9,-25 73-21,-14 43-57,1-1 0,-1 0 0,0 1 0,-1-1 0,1-11 0,-31 18-1006,27 0 1050,0 1-1,0-1 1,0 1-1,0 0 1,0 0-1,0 0 1,0 1-1,0-1 0,0 1 1,1-1-1,-1 1 1,0 0-1,1 0 1,0 0-1,-1 1 0,1-1 1,0 0-1,0 1 1,0-1-1,0 1 1,1 0-1,-1 0 1,1 0-1,0 0 0,-1 3 1,-3 5-32,1 1 0,1 0 0,0 0 1,0 0-1,0 16 0,1-7 35,1 0 0,1 0 0,1 0 1,5 35-1,-4-49 12,-1-1 1,1 0 0,0 0 0,0 0 0,1 0 0,0 0-1,0 0 1,0-1 0,1 0 0,0 1 0,0-1-1,0-1 1,0 1 0,1 0 0,0-1 0,0 0-1,0 0 1,0-1 0,10 6 0,-11-8 13,-1 1 0,1-1 1,0 1-1,-1-1 0,1 0 1,0-1-1,0 1 0,0-1 0,-1 1 1,1-1-1,0 0 0,0-1 1,0 1-1,0-1 0,0 1 0,-1-1 1,1 0-1,0-1 0,-1 1 1,1-1-1,-1 1 0,1-1 0,-1 0 1,0 0-1,0-1 0,0 1 0,0 0 1,0-1-1,0 0 0,4-6 1,6-8 15,-1-1 1,-1-1-1,-1 0 1,13-30-1,-3 6-197,-5 13 190,-6 11 214,0 0 0,2 0-1,0 1 1,1 0 0,27-29-1,-39 47-1,0 11-14,-3 2-232,0 1 1,-1-1-1,0 0 0,-1 1 1,-11 17-1,-14 44 30,26-54-35,0 0-1,2 1 1,0-1-1,2 29 1,0-40 16,0-7 1,1 0 0,-1 0 0,1 0 0,-1 0 0,1 0 0,0 0 1,0 0-1,1 0 0,-1-1 0,0 1 0,1 0 0,0-1 0,-1 0 0,1 1 0,0-1 0,0 0 0,1 0 0,-1 0 0,0 0 1,1 0-1,-1 0 0,1-1 0,0 1 0,-1-1 0,1 0 0,0 0 0,0 0 0,0 0 0,0 0 0,0-1 0,-1 1 0,6-1 0,0 2 16,0-2 0,0 1 0,1-1-1,-1-1 1,0 1 0,0-1-1,0-1 1,0 1 0,0-1-1,-1-1 1,14-5 0,-13 3-13,-1 1 0,0-1 0,-1-1 1,1 0-1,-1 0 0,0 0 0,-1 0 0,1-1 1,-1 0-1,-1 0 0,1-1 0,-1 1 0,0-1 0,-1 0 1,0 0-1,0 0 0,-1 0 0,2-11 0,2-16 208,-2 0-1,-2 0 0,-1-39 0,-1 50 129,0 14-256,-1-1 0,0 0 0,0 1 0,-4-16 0,4 24-102,1-1 1,-1 0-1,0 1 1,0-1-1,0 1 0,0 0 1,-1-1-1,1 1 1,-1 0-1,1 0 0,-1 0 1,0 0-1,0 0 1,0 0-1,0 0 0,0 1 1,0-1-1,0 1 1,-1-1-1,1 1 0,0 0 1,-5-1-1,5 1-103,1 1 0,-1 0 0,1 0 1,-1 0-1,0 1 0,1-1 0,-1 0 0,1 0 0,-1 1 0,1-1 0,0 1 0,-1 0 0,1-1 1,-1 1-1,1 0 0,0 0 0,-1-1 0,1 1 0,0 0 0,0 1 0,0-1 0,0 0 0,0 0 0,0 0 1,0 1-1,0-1 0,1 0 0,-1 1 0,0-1 0,1 0 0,-1 1 0,1-1 0,-1 1 0,1-1 1,0 3-1,-10 55-4641,10-57 4515,-1 37-5142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5:1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12 531 3169,'0'0'11817,"9"-7"-10593,-3 2-1057,0-1-1,-1 1 1,1-1 0,-1-1-1,0 1 1,-1-1 0,0 0-1,0 0 1,0 0 0,-1 0-1,0-1 1,0 1 0,-1-1-1,2-10 1,19-182 1242,-10 53-1241,-13 147-170,0 0 1,1-1-1,-1 1 1,0 0-1,0 0 1,0 0 0,0-1-1,0 1 1,0 0-1,0 0 1,0-1-1,0 1 1,0 0 0,0 0-1,0-1 1,0 1-1,0 0 1,0 0-1,0-1 1,0 1 0,0 0-1,0 0 1,0-1-1,0 1 1,0 0-1,0 0 1,0 0 0,0-1-1,0 1 1,-1 0-1,1 0 1,0 0-1,0-1 1,0 1 0,0 0-1,-1 0 1,1 0-1,0 0 1,0-1-1,0 1 1,-1 0 0,1 0-1,0 0 1,0 0-1,-1 0 1,1 0-1,0 0 1,0 0 0,0 0-1,-1 0 1,-14 11-197,-21 31-185,30-34 359,-1-1-62,1 0-1,1 0 1,-1 1-1,1 0 1,1 0 0,-1 1-1,1-1 1,1 1 0,0 0-1,0 0 1,0 0 0,1 0-1,1 1 1,0-1-1,0 18 1,1-26 40,0 0 0,0 0 1,0-1-1,0 1 0,1 0 0,-1 0 1,0-1-1,1 1 0,-1 0 0,1-1 1,-1 1-1,0 0 0,1-1 0,-1 1 1,1-1-1,0 1 0,-1-1 0,1 1 1,0-1-1,-1 1 0,1-1 0,0 0 0,-1 1 1,1-1-1,0 0 0,0 1 0,32 5-917,-24-6 629,0 0-1,0 0 0,0-1 0,0 0 1,9-2-1,-13 0 172,0 1 0,0-1 0,0 0 0,0 0 0,-1-1 1,6-4-1,-6 4 167,0 1 1,0-1 0,1 1-1,0 0 1,-1 0 0,11-4 0,-14 7 29,-1 0 0,1 0 1,0 0-1,0-1 1,0 1-1,0 0 0,-1 0 1,1 0-1,0 1 0,0-1 1,0 0-1,-1 0 1,1 0-1,0 1 0,0-1 1,0 0-1,-1 1 1,1-1-1,0 0 0,0 1 1,-1-1-1,1 1 0,0-1 1,-1 1-1,1 0 1,-1-1-1,1 1 0,-1 0 1,1-1-1,-1 1 1,1 0-1,-1-1 0,0 1 1,1 0-1,-1 1 1,10 40 337,-2-8-190,-7-32-190,0 0-1,0 0 0,1 0 1,-1 0-1,0 0 0,1-1 0,-1 1 1,1-1-1,0 1 0,-1-1 1,1 1-1,0-1 0,0 0 0,0 0 1,0 0-1,0 0 0,4 1 1,-4-2-16,-1 0 1,1 0 0,-1 0 0,1 0 0,-1 0 0,1-1 0,-1 1 0,1-1 0,-1 1 0,1-1-1,-1 0 1,1 1 0,-1-1 0,0 0 0,1 0 0,-1 0 0,0 0 0,0 0 0,2-2 0,5-7-135,0-1 1,-1 0-1,0 0 1,10-25 0,-6 13 228,63-97 2186,-74 120-1864,1 0-383,0 0 0,0 0 0,-1 0 0,1 0 0,0 0 0,-1 1 0,1-1 1,0 0-1,0 1 0,-1-1 0,1 1 0,-1-1 0,1 0 0,0 1 0,-1-1 1,1 1-1,-1 0 0,1-1 0,-1 1 0,0-1 0,1 1 0,-1 0 0,1 1 0,20 43 366,22 41-43,-39-79-317,0-1-1,1 0 1,-1 0 0,1 0-1,0-1 1,1 0-1,0 0 1,-1 0 0,2 0-1,6 3 1,-10-6-23,0-1 0,0 1 0,0-1 0,0 0 1,1 0-1,-1-1 0,1 1 0,-1-1 0,0 1 0,1-1 0,-1 0 0,1 0 1,-1-1-1,0 1 0,1-1 0,5-1 0,-3 0-55,0-1 1,0 0-1,0 0 0,-1 0 0,1-1 1,-1 0-1,0 0 0,6-6 0,4-6-179,-1-1-1,0 0 0,-2-1 1,12-20-1,-17 25 254,0 0 0,0 0 0,-1-1 0,-1 1 0,0-1 0,-1 0 0,3-19 0,-3-27 2861,-4 59-2622,-10 24-614,-6 25 353,2-1 0,1 2 0,-8 74 0,-1 156-50,14-148 51,-1 23 32,4-41-22,-5 0 0,-31 144 1,36-237 20,0 0-1,-1 0 1,-1-1 0,0 0 0,-2 0 0,0-1 0,-1 0 0,-14 18 0,23-34 15,-1 0 1,1-1-1,0 1 1,-1-1-1,1 1 1,-1-1-1,1 1 1,-1-1-1,0 0 1,1 0-1,-1 0 1,0 0-1,0 0 1,0 0-1,0-1 1,0 1-1,0-1 1,0 1-1,-3 0 0,4-2 20,-1 1-1,0-1 0,1 1 0,-1-1 1,1 1-1,-1-1 0,1 0 0,0 0 0,-1 0 1,1 0-1,0 0 0,0 0 0,-1 0 0,1 0 1,0 0-1,0 0 0,0-1 0,0 1 0,0-2 1,-4-6 71,1 0 1,0 0 0,1 0-1,0 0 1,1-1 0,-3-16 0,0-23-64,3 0-1,2 0 1,2 1 0,3-1 0,1 0 0,2 1 0,3 1 0,25-74 0,-25 90-95,149-417-1592,-128 384-3644,-22 39 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99 352,'0'0'4178,"-8"-1"-268,-8-4-2716,13-4-273,-1-1 0,1 0 0,1 0 0,0 0 0,0 0 0,1 0 0,0-13 678,0 27-1945,0 1 320,1 0 0,-1 0 0,1-1 0,0 1 0,0 0 0,0 0 0,2 7 0,-1 7 49,8 130 76,-3-146-1501,-3-24-13964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282 106 304,'0'0'5085,"0"-6"-4426,0 4-498,0 0 0,0-1 0,-1 1 0,1-1 0,-1 1 0,1 0 0,-1-1-1,0 1 1,0 0 0,0-1 0,0 1 0,-1 0 0,1 0 0,-1 0 0,1 0 0,-1 0 0,1 1 0,-1-1 0,0 0-1,0 1 1,0-1 0,0 1 0,0 0 0,0 0 0,-1-1 0,1 1 0,0 1 0,0-1 0,-1 0 0,1 1-1,-1-1 1,1 1 0,-1-1 0,1 1 0,0 0 0,-1 0 0,-2 1 0,-1-2-99,0 1 0,1 0 1,-1 0-1,1 0 0,-1 1 0,0 0 0,1 0 1,0 0-1,-1 1 0,1-1 0,0 1 0,-1 1 1,1-1-1,0 1 0,1 0 0,-1 0 1,0 0-1,1 1 0,0-1 0,0 1 0,0 0 1,0 0-1,1 1 0,-6 8 0,-2 1 53,1 0 0,1 0-1,0 1 1,1 0 0,1 0 0,0 1-1,1 0 1,0 0 0,2 1-1,0-1 1,1 1 0,0 0 0,1 34-1,1-31-74,2-1-1,1 1 1,0-1-1,1 1 1,1-1-1,1 0 1,9 22-1,-11-33-34,1 0-1,0-1 0,0 1 1,1-1-1,0 0 0,0-1 1,1 1-1,0-1 0,0 0 1,0 0-1,1-1 0,-1 1 1,2-2-1,-1 1 0,0-1 1,1 0-1,0 0 1,0-1-1,9 2 0,-11-2 40,1-1 0,-1-1-1,1 1 1,-1-1 0,1 0 0,0-1-1,0 0 1,-1 0 0,1 0 0,0-1-1,0 0 1,-1 0 0,1 0 0,-1-1 0,1 0-1,-1-1 1,0 1 0,1-1 0,-2-1-1,1 1 1,0-1 0,0 0 0,-1 0-1,8-8 1,1-4 34,0-1 1,-2-1-1,0 0 1,0-1-1,-2 0 0,-1-1 1,0 0-1,-1 0 1,-1-1-1,-1 0 0,-1 0 1,-1 0-1,-1-1 1,-1 0-1,-1 0 1,0 1-1,-6-44 0,3 54-64,-1 0-1,0-1 0,0 1 0,-1 0 0,-1 1 0,0-1 1,0 1-1,-1 0 0,-1 0 0,0 0 0,0 1 0,0 0 0,-1 1 1,-11-10-1,12 13-78,0-1 0,0 1 1,0 0-1,-1 1 0,1 0 1,-1 0-1,0 0 0,-1 1 1,1 1-1,0-1 0,-1 1 0,0 1 1,1-1-1,-1 1 0,0 1 1,0 0-1,0 0 0,1 1 1,-14 2-1,17-1-268,0 0 0,0 0 1,1 0-1,-1 1 0,0-1 0,1 1 1,0 0-1,-1 1 0,1-1 1,0 1-1,1 0 0,-1 0 0,-3 5 1,-18 21-4847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65 384,'0'0'6387,"-6"9"-5146,-24 27-67,30-35-1053,-1 1 1,0-1 0,0 0 0,0 1-1,0-1 1,0 0 0,-1 0 0,1 0-1,0 0 1,0 0 0,-1 0 0,1 0-1,-1-1 1,1 1 0,-1 0 0,1-1-1,-1 1 1,1-1 0,-1 0 0,1 1-1,-1-1 1,1 0 0,-4 0 0,4 0-20,0-1 0,0 1 0,1-1 0,-1 1 0,0-1 0,0 0 1,1 1-1,-1-1 0,0 0 0,1 1 0,-1-1 0,1 0 0,-1 0 1,1 1-1,-1-1 0,1 0 0,0 0 0,-1 0 0,1 0 0,0 0 1,0 0-1,0 1 0,-1-1 0,1 0 0,0 0 0,0-2 0,0-1-83,1 0-1,-1-1 1,1 1-1,-1-1 0,1 1 1,0 0-1,1-1 0,-1 1 1,1 0-1,0 0 0,0 0 1,0 0-1,0 1 0,1-1 1,0 0-1,0 1 0,0 0 1,0 0-1,0 0 1,0 0-1,1 0 0,0 0 1,-1 1-1,1 0 0,0 0 1,0 0-1,0 0 0,0 1 1,1-1-1,-1 1 0,0 0 1,9-1-1,-11 2-44,0-1 1,1 0-1,-1 1 1,0 0-1,1-1 0,-1 1 1,1 0-1,-1 0 1,0 0-1,1 0 0,-1 1 1,1-1-1,-1 1 1,0 0-1,1-1 0,-1 1 1,0 0-1,0 0 1,0 0-1,0 1 0,0-1 1,0 0-1,3 3 1,-3 0 10,0 0 0,0 1 0,-1-1 0,0 0 1,0 1-1,0-1 0,0 0 0,0 1 0,-1-1 0,0 1 1,-1 8-1,1 3 41,-2-1 1,0 1 0,-1 0 0,-1-1 0,-1 0-1,0 0 1,0 0 0,-2 0 0,0-1-1,-16 26 1,13-23-25,-5 10 34,10-15-88,-1-1 0,0 0 0,-1-1 0,-1 1 0,1-1 0,-16 14 0,11-11 54,11-13 305,-2-32-211,3 18-122,0-1 0,1 1 1,5-26-1,-4 34 106,0 0 0,0 1 0,0 0 0,1-1 0,0 1 0,0 0 0,0 0 0,1 0 0,0 1 0,0-1 0,8-6 0,-10 10-91,1 2-19,1 0-1,-1 0 1,0 0 0,-1 0 0,1 0 0,0 1-1,0-1 1,0 1 0,-1 0 0,1 0-1,-1 0 1,0 0 0,1 1 0,-1-1-1,0 0 1,0 1 0,-1 0 0,1-1-1,0 1 1,-1 0 0,0 0 0,2 3-1,-2-2 38,1-1 0,-1 0 0,1 1-1,0-1 1,0 0 0,0 0-1,0 0 1,1-1 0,-1 1-1,1 0 1,0-1 0,-1 0 0,1 1-1,0-1 1,1 0 0,-1-1-1,0 1 1,7 2 0,-6-4 124,0 1 1,0-1-1,0 0 1,0 0-1,0 0 1,0-1-1,0 0 1,0 0 0,0 0-1,0 0 1,-1 0-1,1-1 1,0 1-1,5-4 1,-1-2 15,1 1 1,-1-1-1,-1-1 1,8-8-1,6-6-368,-5 1-1335,-13 3-3323,-3 3-1607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2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68 1249,'0'0'7120,"-8"-8"-6306,-28-29-347,32 34-272,0 1 1,0-1-1,-1 1 0,1 0 1,0 0-1,-1 0 1,0 0-1,1 1 1,-1 0-1,0 0 1,0 0-1,0 1 0,0 0 1,0-1-1,0 2 1,0-1-1,-8 2 1,-9-1 512,14 0-634,0 1 0,0-1 0,0 1 1,0 1-1,0-1 0,0 1 0,1 1 0,-1-1 1,1 1-1,0 1 0,0-1 0,0 1 0,1 0 1,-1 1-1,1 0 0,1 0 0,-1 0 1,1 1-1,-6 9 0,-6 9 92,1 2 1,1 0-1,-22 55 1,28-59-61,1 1 1,1 0-1,2 0 1,0 0-1,1 1 1,2-1-1,1 1 1,0 0-1,2 0 1,5 32-1,-4-49-90,1 1 0,1 0 0,0-1 0,0 0 0,0 0 0,1 0 0,0 0 0,1-1 0,-1 0 0,2 0 0,-1 0 0,1-1 0,0 0 0,0 0 0,0-1 0,1 0 0,0 0-1,11 5 1,-1-2 31,1 0-1,0-1 1,0 0-1,1-2 1,0 0-1,0-1 1,26 1-1,-22-4 14,-1 0 0,1-1 0,-1-2 0,27-4 0,-40 4-22,0-1-1,-1 0 1,1 0-1,0-1 1,-1-1-1,0 1 0,0-1 1,-1-1-1,1 0 1,-1 0-1,0-1 1,8-8-1,-6 2-12,0 0 0,0 0 0,-1-1 0,-1 0 0,0-1 0,-1 0 0,-1 0 0,-1-1 0,0 1 0,0-1 0,-2 0 0,0 0 0,1-30 0,-3 27-35,0-1 0,-2 1 1,0 0-1,-2 0 1,0 0-1,-1 1 1,0-1-1,-2 1 1,0 0-1,-1 0 1,-15-26-1,18 37-24,-1 1 0,0-1 0,0 0 0,-1 1 0,0 0 0,0 1 0,0-1 0,-1 1 0,1 0 0,-1 1 0,-1-1 0,1 2 0,-1-1 0,1 1 0,-1 0 0,0 0 0,0 1 0,0 0 0,0 1 0,-14-2 0,14 3-322,0 0 0,0 1 1,0 0-1,0 0 0,0 1 1,0 0-1,1 0 0,-1 1 1,1-1-1,-1 2 1,1-1-1,0 1 0,-10 8 1,-4 4-3914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92 3474,'0'0'12104,"0"-13"-10760,0-42-186,-5 32 1467,1 36-1603,13 653-1208,-9-637-405,-1 0 1,-2 0 0,-1 0 0,-14 51 0,11-68-2175,2-32-10467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10053,'0'0'9807,"2"-27"-9530,12-87-74,-12 108-180,-1 1 1,1-1-1,0 0 1,1 1-1,-1-1 1,1 1-1,0 0 1,0 0-1,1 0 1,-1 0-1,1 0 1,0 1-1,1 0 0,-1 0 1,1 0-1,0 0 1,-1 1-1,2-1 1,6-2-1,-7 3-28,0 0 19,0 0-1,1 0 0,-1 0 1,1 1-1,0 0 1,0 0-1,0 1 0,0 0 1,0 0-1,0 0 1,0 0-1,0 1 0,0 0 1,0 1-1,0-1 1,10 3-1,-12-2-31,1 1 0,0 0 0,-1 0 0,1 0 0,-1 1 0,0-1 1,0 1-1,0 0 0,0 1 0,0-1 0,-1 0 0,1 1 0,-1 0 0,0 0 0,0 0 0,-1 0 0,1 0 0,-1 1 0,4 8 0,-1 2 32,-1 0-1,0 0 1,-1 1-1,-1 0 0,0 0 1,-1-1-1,-1 1 0,-1 0 1,0 0-1,-1 0 0,0-1 1,-1 1-1,-8 21 0,3-11-638,-2-1 0,-21 39 0,15-36-3236,-33 44 1,27-46-4235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3057,'0'0'9992,"10"-3"-8600,-3 1-1251,-1-1 1,0 1-1,1-1 0,-1 0 0,-1-1 1,1 0-1,0 0 0,-1 0 0,0 0 0,0-1 1,0 0-1,0 0 0,5-8 0,8-19-55,-1 0 0,21-59-1,-8 16 693,-37 146-84,2-38-682,2-1-1,0 1 1,3-1 0,6 65 0,-5-93-11,-1 0-1,1 0 1,0-1 0,0 1 0,0 0 0,1-1 0,-1 1 0,1-1 0,0 1 0,-1-1 0,2 0 0,-1 0 0,0 0-1,1 0 1,-1 0 0,1-1 0,0 1 0,0-1 0,0 1 0,0-1 0,0 0 0,1 0 0,-1-1 0,0 1-1,1-1 1,0 0 0,-1 1 0,8 0 0,-6-2 19,-1 1 0,1-1 0,0 0 1,0-1-1,0 1 0,0-1 0,0 0 0,0 0 0,-1-1 0,1 1 1,-1-1-1,1 0 0,-1 0 0,1-1 0,-1 1 0,0-1 0,0 0 1,0 0-1,-1 0 0,1 0 0,5-8 0,3-5 3,-2 0 0,0 0 0,-1-1 0,0-1 0,-1 1 0,-2-2 1,1 1-1,-2 0 0,4-30 0,-1-8 865,-2-111-1,-6 166-382,0 12-516,-1 11 19,-2 1 1,-5 24-1,-4 21 15,-4 559-48,17-286 15,-1-332 18,-7 88 21,6-90-24,0-1 1,0 0-1,-1 0 0,1 0 1,-1 0-1,-1 0 1,1-1-1,-1 1 0,0-1 1,0 1-1,-1-1 1,-7 9-1,9-13 21,0 1 0,0-1 0,0 1 0,0-1 0,-1 0 0,1 0 0,0 0 0,-1 0 0,1 0 0,-1-1 0,1 1 0,-1-1 0,1 1 0,-1-1 0,1 0 0,-1 0 0,1 0 0,-1-1 0,1 1 0,-1 0-1,1-1 1,-1 0 0,1 1 0,-1-1 0,1 0 0,-4-2 0,0 0 20,1-1 0,-1 1-1,1-1 1,0 0 0,0 0-1,0-1 1,1 1 0,0-1-1,-4-5 1,-4-9 30,2 0 0,0 0 0,2-1 0,0 0 0,1 0 0,1-1 0,0 0 0,2 0 0,-3-33 0,4-1-25,2-1 0,9-83-1,-3 98-73,3 0-1,1 0 0,1 1 0,3 0 1,21-46-1,-4 23-2059,2 2-1,54-76 1,-41 74-4517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0 520 1473,'0'0'14220,"2"-10"-11987,30-61-504,-16 37-1549,-2-1 1,17-57-1,-22 42-35,5-80 0,-4 32-46,-12 109-83,-1-1-1,1 0 0,-2 0 1,-6 14-1,-7 25 34,6 9-51,2-1-1,4 1 1,1 1 0,4-1 0,6 66-1,-4-111 2,1 1-1,0-1 0,0 1 1,1-1-1,1 0 0,8 17 0,-10-25-3,0-1 0,0 1 0,0-1 0,0 1 0,1-1 0,-1 0 0,1 0 0,8 6 0,-10-9 1,0 0 1,1 1-1,-1-1 0,1 0 0,-1 0 0,1 0 0,-1 0 0,1-1 0,-1 1 1,1-1-1,0 1 0,-1-1 0,1 0 0,0 0 0,0 0 0,-1-1 0,1 1 1,3-1-1,0-2 39,-1 1 0,0-1-1,-1 0 1,1 0 0,-1-1 0,1 1 0,-1-1 0,0 0 0,0 0 0,0 0 0,-1-1-1,0 1 1,0-1 0,0 0 0,4-8 0,6-14 36,15-42 0,-26 64-75,14-50 41,-3-1-1,-1-1 0,-4 1 1,-1-1-1,-3-104 1,-1 129-53,-1 28-91,-1 20 3,11 208-5,0 5 237,-13-211-126,0-14 5,0 0-1,1 0 0,-1 0 1,1 1-1,0-1 0,1 0 0,-1 0 1,1 1-1,-1-1 0,1 0 1,1 0-1,-1 0 0,3 6 0,-1-15 41,0 0-1,-1 0 0,1 0 0,-1 0 1,0 0-1,2-11 0,-2 11-63,4-16-39,2 1 0,0 0-1,1 0 1,1 1 0,1 0 0,0 1-1,1 0 1,2 1 0,-1 1 0,26-24-1,-39 40 56,1-1 1,-1 1-1,1-1 0,-1 1 0,1-1 0,-1 1 0,1-1 0,0 1 1,-1-1-1,1 1 0,0 0 0,0-1 0,-1 1 0,1 0 0,0 0 1,0-1-1,-1 1 0,1 0 0,0 0 0,0 0 0,0 0 0,-1 0 0,1 0 1,0 0-1,0 0 0,0 1 0,-1-1 0,1 0 0,0 0 0,0 1 1,-1-1-1,1 0 0,0 1 0,-1-1 0,1 1 0,0-1 0,-1 1 1,1-1-1,-1 1 0,1-1 0,-1 1 0,1-1 0,-1 1 0,1 0 1,-1-1-1,1 1 0,-1 0 0,0 0 0,0-1 0,1 1 0,-1 0 1,0 0-1,0-1 0,0 1 0,0 0 0,0 0 0,0 0 0,0 1 0,5 59-141,-5-48 218,1 25 163,9 47 1,-8-72-209,1-1 1,0 0 0,1 0 0,0 0 0,1 0 0,0-1 0,13 20 0,-17-29-33,-1-1 0,1 1 0,0-1 0,0 0 0,-1 1 0,1-1 0,0 0 1,0 0-1,1 0 0,-1 0 0,0 0 0,0 0 0,0 0 0,1 0 1,-1 0-1,1 0 0,-1-1 0,0 1 0,1 0 0,-1-1 0,1 1 0,-1-1 1,1 0-1,0 0 0,-1 1 0,1-1 0,-1 0 0,1 0 0,-1-1 0,1 1 1,0 0-1,-1 0 0,1-1 0,-1 1 0,1-1 0,-1 1 0,1-1 0,-1 0 1,0 1-1,1-1 0,-1 0 0,0 0 0,1 0 0,-1 0 0,0 0 1,0 0-1,0-1 0,0 1 0,1-2 0,3-4-81,0 0 0,-1 0 0,0-1 0,-1 1 0,1-1 0,-1 1 0,-1-1 0,3-9 0,-1-61-5662,-4 38-995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2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9909,'0'0'6138,"-1"17"-6375,0 3 230,-2 7 31,2 1 1,2 33 0,-1-60-6,0 0 0,0-1 1,0 1-1,0-1 0,0 1 1,0 0-1,0-1 1,0 1-1,1-1 0,-1 1 1,0-1-1,0 1 0,1 0 1,-1-1-1,0 1 1,1-1-1,-1 0 0,0 1 1,1-1-1,-1 1 0,1-1 1,-1 1-1,1-1 0,-1 0 1,1 1-1,-1-1 1,1 0-1,-1 0 0,1 1 1,-1-1-1,1 0 0,0 0 1,-1 0-1,1 0 1,-1 0-1,1 0 0,-1 0 1,1 0-1,0 0 0,-1 0 1,1 0-1,-1 0 0,1 0 1,0 0-1,-1 0 1,1-1-1,-1 1 0,1 0 1,-1 0-1,1-1 0,-1 1 1,1 0-1,-1-1 1,1 1-1,0-1 0,1-1 143,1 1 0,-1-1-1,0 0 1,0 0-1,1 0 1,-1 0 0,-1 0-1,1 0 1,0 0 0,2-5-1,-1-3-203,0 0-1,-1 0 0,0-1 1,-1 1-1,0 0 0,0-15 0,-1 24 20,0 1 0,0-1 0,0 1 0,0 0 0,0-1 0,-1 1 0,1-1 0,0 1 0,0 0 0,0-1-1,0 1 1,0-1 0,-1 1 0,1 0 0,0-1 0,0 1 0,-1 0 0,1-1 0,0 1 0,-1 0 0,1-1-1,0 1 1,-1 0 0,1 0 0,0 0 0,-1-1 0,1 1 0,0 0 0,-1 0 0,1 0 0,-1 0 0,1-1 0,0 1-1,-1 0 1,-20 3-1009,16-1 762,1-1-1,-1 1 1,1 0-1,0 0 1,0 1-1,0 0 1,-5 3-1,-50 73-6063,30-39 1497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2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10373,'0'0'9940,"181"-85"-9796,-131 64-128,7-1-16,-1 1-704,0-6-1969,-5 1-4034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36 6643,'0'0'5560,"-7"19"1467,2-2-6837,-2 31-153,3 1 1,3 61 0,1-81 9,0-26-43,0 0 1,0 1-1,0-1 1,0 0-1,1 1 1,-1-1-1,1 0 1,0 0 0,0 1-1,0-1 1,0 0-1,1 0 1,-1 0-1,1 0 1,0-1-1,0 1 1,0 0 0,4 3-1,-3-4-3,0 0 0,1 0-1,-1 0 1,1-1 0,-1 1 0,1-1-1,0 0 1,0 0 0,-1 0 0,1-1 0,0 1-1,0-1 1,0 0 0,0 0 0,6-1-1,-8 0 10,0 1-1,0-1 0,0 0 1,0 0-1,0 0 0,0 0 1,0 0-1,-1 0 0,1-1 1,0 1-1,-1 0 0,1-1 1,-1 0-1,1 1 1,-1-1-1,0 0 0,1 0 1,-1 1-1,0-1 0,0 0 1,-1 0-1,1 0 0,0-1 1,-1 1-1,1 0 0,-1 0 1,1 0-1,-1-3 0,4-71 235,-4 66-236,0-8 25,0-1 0,-2 1 0,-4-24 0,4 35-17,0 0 0,0 1 0,-1-1-1,1 1 1,-1-1 0,-1 1 0,1 0 0,-1 0 0,0 0 0,0 1 0,-1-1 0,-5-4 0,9 9-15,0 1 0,1-1 0,-1 1 0,0-1 0,0 1 0,0 0 1,0-1-1,1 1 0,-1 0 0,0-1 0,0 1 0,0 0 0,0 0 0,0 0 0,0 0 0,0 0 0,0 0 0,0 0 0,0 0 0,0 0 1,0 1-1,0-1 0,0 0 0,1 0 0,-1 1 0,0-1 0,0 1 0,0-1 0,0 1 0,1-1 0,-1 1 0,0-1 0,0 1 0,1 0 1,-1 0-1,1-1 0,-1 1 0,0 0 0,1 0 0,-1-1 0,1 1 0,0 0 0,-1 0 0,0 2 0,-19 46-35,17-42 39,-4 12-38,2 1 0,-1-1 0,2 1 1,1 0-1,0 0 0,1 27 0,7-46 64,1 0-1,-1 0 0,0 0 0,1-1 0,-1 0 1,1 0-1,-1 0 0,8-2 0,-9 0-12,0 1-1,0-1 0,0 0 1,0 0-1,-1 0 0,1-1 1,-1 1-1,0-1 0,0 0 1,0 0-1,5-6 0,30-46 24,-12 17-207,-15 23 114,2 0-1,0 1 1,22-19 0,-32 30 36,1 0 1,-1 1 0,0 0 0,1-1-1,-1 1 1,1 0 0,0 0-1,-1 1 1,1-1 0,0 1 0,0 0-1,0 0 1,0 0 0,0 1-1,1-1 1,-1 1 0,0 0 0,0 0-1,0 1 1,0-1 0,0 1-1,0 0 1,7 2 0,-8-1-1,1 1 0,-1-1 0,0 1 0,0 0 0,0 0 0,0 0 0,-1 0 0,1 0 0,-1 1 0,0-1 0,0 1 0,0 0 0,-1-1 0,1 1 0,1 5 0,17 70 78,-16-60-50,-2 0-31,-1-8 37,-1-17 466,0-19-537,1 1 0,1-1 0,7-33 0,-7 50 35,0 1 1,0-1-1,1 1 0,-1 0 0,2 0 1,-1 0-1,1 0 0,0 0 0,1 1 1,0-1-1,0 1 0,0 0 0,1 1 1,-1 0-1,9-7 0,-12 11 20,0-1-1,0 1 1,0 0-1,1 0 1,-1-1-1,0 1 1,1 1-1,-1-1 1,0 0-1,1 1 1,-1-1-1,1 1 1,-1-1-1,1 1 1,-1 0-1,1 0 1,-1 1-1,1-1 1,-1 0-1,1 1 1,-1-1-1,4 2 1,-2 0 4,-1 1 1,1-1 0,-1 1 0,1-1-1,-1 1 1,0 0 0,0 0 0,0 1-1,-1-1 1,1 1 0,-1-1-1,2 5 1,6 10 41,-2 1-1,-1 1 1,0-1 0,4 27-1,-7-28 95,-3-12-82,0 0 1,0-1-1,0 1 0,1-1 1,0 1-1,3 6 1,-4-11-49,0 0 0,0 1 0,0-1 0,-1 0 0,1-1 0,0 1 0,0 0 0,1 0 0,-1 0 0,0 0 1,0-1-1,0 1 0,0-1 0,1 1 0,-1-1 0,0 1 0,1-1 0,-1 0 0,0 1 0,1-1 0,-1 0 0,0 0 1,1 0-1,-1 0 0,0 0 0,1 0 0,-1-1 0,0 1 0,1 0 0,-1-1 0,0 1 0,2-1 0,2-2 37,0 0-1,-1 0 0,1 0 0,-1 0 1,1-1-1,-1 0 0,0 0 1,-1 0-1,1 0 0,-1-1 0,1 1 1,-1-1-1,-1 0 0,1 0 0,1-5 1,2-3-103,0 0 0,-1 0 1,-1-1-1,5-27 1,-8 34-544,0-1 0,-1 0 0,0 0 1,0 1-1,-2-11 0,-5-1-5734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337 180 3954,'0'0'12475,"1"-6"-11979,2-12-551,-5 31-207,0-4 372,-1-1 0,0 1 0,0-1-1,-7 14 1,-1-6 173,0 0-1,-1-1 1,-1 0 0,-19 17-1,27-28-217,1 0 1,-1 0-1,0 0 0,0-1 0,0 0 0,0 0 0,-1 0 0,1-1 0,-1 1 0,0-1 1,0-1-1,0 1 0,0-1 0,0 0 0,0 0 0,0-1 0,-10 0 0,14-1-33,0 0-1,0 0 0,0-1 1,-1 1-1,1-1 1,1 1-1,-1-1 0,0 0 1,0 0-1,1 0 0,-1 0 1,1 0-1,-1 0 0,1 0 1,0 0-1,0 0 1,0-1-1,0 1 0,0-1 1,1 1-1,-1 0 0,1-1 1,-1-4-1,-7-61-69,8 51 26,-2-2-37,2 0 0,0 1-1,1-1 1,1 0 0,6-27 0,-6 42 40,-1-1-1,1 1 0,0-1 0,0 1 0,0 0 0,1-1 0,0 1 0,0 1 1,0-1-1,0 0 0,0 1 0,1-1 0,-1 1 0,1 0 0,0 0 0,0 0 1,0 1-1,1 0 0,-1 0 0,0 0 0,1 0 0,0 0 0,-1 1 0,1 0 1,0 0-1,7-1 0,-9 2 6,1-1 1,0 1-1,0 0 1,0 0-1,0 0 1,0 0-1,0 1 0,-1-1 1,1 1-1,0 0 1,0 0-1,-1 0 1,1 1-1,-1 0 1,1-1-1,-1 1 1,1 0-1,-1 0 1,0 1-1,0-1 0,0 1 1,0 0-1,-1-1 1,3 5-1,0 0-5,0 2-1,-1-1 1,0 0-1,-1 1 0,0-1 1,0 1-1,-1 0 1,0 0-1,1 13 1,-1 0 22,-1 0 0,0-1 0,-2 1 1,-1 0-1,0-1 0,-2 1 0,0-1 1,-1 0-1,-9 21 0,3-14 14,-2 0 0,0-1 1,-2-1-1,-1-1 0,-1 0 0,-20 23 1,31-41-25,-1 0 0,0 0 1,0-1-1,-1 1 1,1-2-1,-1 1 0,0-1 1,-15 7-1,20-11 30,1 0-1,0 0 1,-1 0-1,1 0 1,-1-1-1,1 1 1,-1-1-1,1 0 1,-1 0-1,1 0 1,-1 0-1,1 0 0,-1 0 1,1-1-1,-1 1 1,1-1-1,-1 1 1,1-1-1,-1 0 1,1 0-1,0 0 1,0-1-1,-1 1 1,1 0-1,0-1 1,0 0-1,0 1 1,1-1-1,-1 0 1,0 0-1,1 0 1,-1 0-1,1 0 1,-1 0-1,1 0 1,-1-3-1,-7-21 547,9 26-565,0-1 0,0 1 0,0 0 0,0-1-1,0 1 1,0 0 0,0-1 0,0 1 0,0 0-1,0 0 1,0-1 0,1 1 0,-1 0-1,0-1 1,0 1 0,0 0 0,0 0 0,0-1-1,1 1 1,-1 0 0,0 0 0,0-1 0,0 1-1,1 0 1,-1 0 0,0 0 0,0 0 0,1-1-1,-1 1 1,0 0 0,0 0 0,1 0-1,-1 0 1,0 0 0,1 0 0,-1 0 0,1-1-1,1 2-3,0 0-1,0-1 1,0 1-1,0 0 1,0 0-1,0 0 1,0 1-1,0-1 1,0 0-1,0 1 1,0-1-1,-1 1 1,1 0-1,-1-1 1,1 1-1,1 3 1,25 36 6,-20-28 3,0-1 0,1 1 0,19 19 0,-24-29-18,0 0 1,-1 0-1,2 0 0,-1 0 0,0-1 0,0 1 1,1-1-1,-1 0 0,1-1 0,0 1 1,0-1-1,0 0 0,-1 0 0,1 0 0,10-1 1,-11 1-10,0-1 0,0 1 0,1-1 0,-1 0 0,0-1 0,0 1 0,0-1 0,1 0 0,-1 0 0,0 0 0,0 0 0,0-1 0,0 0 0,0 0 0,-1 0 0,1 0 0,-1 0 0,1-1 0,-1 0 0,0 1 0,0-1 0,0 0 0,0-1 0,3-3 0,10-20-39,-1 0 0,-1 0 0,-2-1 0,-1-1 0,0 0 0,8-44 0,18-51 162,-33 207-227,-6-30 216,1-34-93,0 1 0,1-1 0,1 0 0,1 1 0,0-1 0,2 0 0,9 32 0,-13-51-8,0 1 0,0-1 0,0 1 1,0-1-1,0 0 0,0 1 0,0-1 0,0 1 0,0-1 0,0 1 0,1-1 0,-1 0 0,0 1 0,0-1 0,0 0 0,0 1 1,1-1-1,-1 1 0,0-1 0,1 0 0,-1 1 0,0-1 0,1 0 0,-1 0 0,0 1 0,1-1 0,-1 0 0,0 0 0,1 0 1,-1 1-1,1-1 0,-1 0 0,0 0 0,1 0 0,-1 0 0,1 0 0,-1 0 0,0 0 0,1 0 0,-1 0 0,1 0 0,-1 0 1,1 0-1,-1 0 0,0 0 0,1 0 0,-1 0 0,1-1 0,-1 1 0,0 0 0,1 0 0,-1 0 0,1-1 0,-1 1 0,0 0 1,1 0-1,-1-1 0,0 1 0,12-21 55,-12 20-66,26-69-159,22-53-33,-41 110 182,0 0 1,0 1 0,1 0 0,0 0 0,1 1-1,19-19 1,-28 30 13,0-1 1,1 1-1,-1-1 0,0 1 1,1-1-1,-1 1 0,0-1 1,1 1-1,-1-1 0,1 1 1,-1 0-1,0-1 0,1 1 1,-1 0-1,1 0 0,-1-1 1,1 1-1,0 0 0,-1 0 1,1 0-1,-1-1 0,1 1 1,-1 0-1,1 0 0,-1 0 1,1 0-1,0 0 0,-1 0 1,1 0-1,-1 0 0,1 0 1,-1 1-1,1-1 0,-1 0 1,1 0-1,0 0 0,-1 1 1,1-1-1,-1 0 0,0 1 1,1-1-1,-1 0 0,1 1 1,-1-1-1,1 0 0,-1 1 1,0-1-1,1 1 0,-1-1 1,0 1-1,1-1 0,-1 1 1,0-1-1,0 1 0,0-1 1,1 2-1,4 38-153,-5-30 163,0 64 215,-1-55-155,1 1-1,0 0 0,6 32 1,-6-52-61,0 1 0,0-1 0,0 0 0,0 0 0,0 0 1,0 1-1,0-1 0,0 0 0,0 0 0,0 0 0,0 1 0,0-1 0,0 0 1,0 0-1,0 0 0,0 0 0,0 1 0,0-1 0,1 0 0,-1 0 0,0 0 1,0 0-1,0 1 0,0-1 0,0 0 0,0 0 0,0 0 0,1 0 0,-1 0 0,0 0 1,0 1-1,0-1 0,0 0 0,1 0 0,-1 0 0,0 0 0,0 0 0,0 0 1,0 0-1,1 0 0,-1 0 0,0 0 0,0 0 0,0 0 0,1 0 0,-1 0 1,0 0-1,0 0 0,0 0 0,1 0 0,-1 0 0,7-11 76,2-16-39,-4 8-61,0-1-1,2 1 1,0 0-1,1 1 1,1 0-1,1 0 1,0 1-1,1 0 1,1 1-1,1 0 1,0 1-1,15-14 1,-26 28 11,-1 0-1,0 0 1,0 0 0,0 0-1,0 1 1,0-1 0,1 0 0,-1 1-1,0-1 1,1 1 0,-1-1-1,0 1 1,1 0 0,-1 0-1,1-1 1,-1 1 0,1 0 0,-1 0-1,0 0 1,1 0 0,-1 1-1,1-1 1,-1 0 0,0 1 0,1-1-1,-1 1 1,0-1 0,1 1-1,-1-1 1,0 1 0,0 0-1,1 0 1,-1 0 0,0 0 0,0 0-1,0 0 1,0 0 0,0 0-1,-1 0 1,1 0 0,0 0-1,0 1 1,-1-1 0,1 0 0,0 2-1,5 8 38,-1 1 0,-1 0 1,0 0-1,3 14 0,-4-14 1,5 16 85,-2-3-94,1-1 0,1 0-1,2 0 1,19 36 0,-29-59-17,1 0 0,-1 0 0,1 0 0,-1 0 0,1 0 0,0 0 0,0 0-1,0 0 1,-1 0 0,1 0 0,0 0 0,0 0 0,0-1 0,0 1 0,0 0 0,1-1 0,-1 1 0,0-1 0,0 1-1,0-1 1,0 0 0,1 1 0,-1-1 0,0 0 0,0 0 0,1 0 0,-1 0 0,2 0 0,-1-1 1,0 0 1,0 0-1,0 0 0,0-1 1,0 1-1,0-1 1,-1 1-1,1-1 1,-1 1-1,1-1 1,-1 0-1,1 0 1,-1 0-1,1-2 1,5-10-23,-1 1 0,0-1 0,5-20 0,11-46-914,14-102 0,-29 127 1954,-1-69 0,-6 123-654,0 20-572,-10 231 174,0-54 10,6 421-227,5-396-5852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0 544 11733,'0'0'5806,"32"-26"-5700,99-77-84,-127 100-24,0 0 0,0 1 0,0-1 0,0 1 1,0 0-1,0 0 0,1 0 0,-1 1 0,0 0 0,1-1 1,0 1-1,5 0 0,-8 1-1,-1 0 1,1 0-1,-1 1 1,1-1-1,-1 1 0,1-1 1,-1 1-1,1-1 1,-1 1-1,1 0 1,-1-1-1,0 1 0,0 0 1,1 0-1,-1 0 1,0 0-1,0 0 1,0 0-1,0 1 0,0-1 1,0 0-1,0 0 1,0 3-1,2 3 8,-1 1 0,1 0 0,-2 0 0,1 0 0,-1 0 0,-1 0 0,1 0 1,-2 11-1,1-12 40,0 11 68,0 1-1,-6 33 0,5-46-89,-1 0 0,0 1 0,-1-1 0,1 0 0,-1 0 1,0 0-1,-1 0 0,1-1 0,-1 1 0,0-1 0,-7 7 0,4-4 100,-1-1 0,1 0 0,-2 0 0,1-1 1,-1 0-1,0 0 0,0-1 0,0 0 0,-1-1 0,0 0 1,0 0-1,0-1 0,0-1 0,0 1 0,-1-2 0,1 1 1,-13-1-1,22-1-84,0-1 0,0 1 0,1 0 1,-1 0-1,0-1 0,0 1 0,1-1 0,-1 1 1,0-1-1,1 1 0,-1-1 0,0 1 1,1-1-1,-1 1 0,1-1 0,-1 0 0,1 1 1,-1-1-1,1 0 0,0 1 0,-1-1 1,1 0-1,0 0 0,-1 1 0,1-1 0,0 0 1,0 0-1,0 0 0,0 1 0,0-1 0,0 0 1,0 0-1,0 0 0,0 0 0,0 1 1,0-1-1,0 0 0,1 0 0,-1 0 0,1-1 1,-1-10 337,3 12-384,1 0-1,-1 0 1,1 0 0,-1 0 0,1 1 0,-1 0 0,0 0 0,7 2 0,-1 1 19,0 0 1,0-1-1,1 0 1,0 0-1,0-1 1,-1 0-1,1-1 0,12 0 1,-18-1-18,1 0 1,0-1-1,-1 0 0,1 1 1,-1-2-1,1 1 0,-1 0 1,1-1-1,-1 0 0,0 0 0,0 0 1,0-1-1,0 1 0,0-1 1,-1 0-1,1 0 0,-1 0 1,0-1-1,5-5 0,6-12-24,-2 1 1,0-2-1,-2 0 0,0 0 0,-2 0 0,0-1 1,-1-1-1,-2 1 0,5-40 0,-3-22-24,-4-118 0,-4 118 261,1 29 269,0 55-440,0 13-178,0 647 152,0-645-7,0 20-17,6 52 0,-5-78 16,0 0 1,1 0 0,0 0 0,0-1-1,0 1 1,1 0 0,1-1 0,-1 0-1,1 0 1,0 0 0,1 0 0,6 8-1,-9-14 2,-1 1 0,1-1 0,-1 0 0,1 0 0,0 0-1,-1 0 1,1 0 0,0 0 0,0 0 0,0-1-1,-1 1 1,1-1 0,0 1 0,0-1 0,0 0 0,0 0-1,0 1 1,0-1 0,0-1 0,0 1 0,0 0-1,0 0 1,0-1 0,0 1 0,0-1 0,-1 0 0,1 1-1,0-1 1,0 0 0,-1 0 0,1 0 0,0 0 0,-1-1-1,1 1 1,1-2 0,6-6 0,0 0 1,0 0-1,-1-1 0,8-13 1,-11 15-12,20-26-157,-3-2 1,-1-1-1,-2-1 0,-1-1 0,-2 0 1,20-77-1,-19 63 75,-12 38 88,0 1 1,-1-1-1,0 0 1,-1 0-1,1-18 1,-42 33-108,35 1 102,1 1 0,0-1 1,-1 0-1,1 0 0,0 1 0,0 0 1,0-1-1,0 1 0,0 0 0,1 0 1,-1 0-1,0 0 0,1 0 0,0 0 1,-1 1-1,1-1 0,0 0 0,0 1 1,0-1-1,-1 5 0,-9 53-103,9-26 47,0-13 51,1 1 0,1-1 1,1 1-1,5 35 0,-5-54 8,1 1-1,-1-1 1,1 0-1,-1 1 0,1-1 1,0 0-1,0 0 1,1 0-1,-1 0 0,1-1 1,-1 1-1,1-1 1,0 1-1,0-1 0,0 0 1,0 0-1,0 0 1,1-1-1,4 3 0,-6-3 11,1 0-1,0-1 0,-1 1 0,1 0 1,0-1-1,0 0 0,-1 1 0,1-1 1,0 0-1,0-1 0,0 1 1,-1 0-1,1-1 0,0 1 0,0-1 1,-1 0-1,1 0 0,-1 0 0,1 0 1,-1-1-1,1 1 0,-1-1 0,0 1 1,0-1-1,1 0 0,2-3 0,6-10 39,-1-1 0,0 0 0,-1-1 0,0 0 0,-2-1 0,8-23 0,-8 20-41,0 1 1,2 1 0,0-1-1,23-33 1,-31 51-15,0 1 0,1-1 1,-1 1-1,0-1 0,1 1 0,-1-1 1,1 1-1,0 0 0,-1 0 0,1 0 1,0 0-1,0 0 0,0 0 0,0 0 1,0 0-1,0 1 0,0-1 0,2 1 1,-3 0 0,0 0 0,1 0 0,-1 0 0,0 1 0,0-1 0,0 1 0,0-1 0,0 1 0,1-1 0,-1 1 0,0 0 0,0-1 0,0 1 0,0 0 0,-1 0 0,1 0 0,0 0 0,0 0 0,0-1 0,-1 2 0,1-1 0,0 0 0,-1 0 0,1 0 0,-1 0 0,1 0 0,-1 0 0,0 1 0,1 1 0,9 44 111,-2 1 0,4 83-1,-10-99-97,-2 3 131,25-102 312,-16 36-479,2 1 0,1 1 0,1 0 0,18-28 0,-31 56 28,0 0 1,1 0-1,-1 0 0,1 0 0,-1 1 0,1-1 1,0 0-1,-1 0 0,1 1 0,0-1 1,-1 0-1,1 1 0,0-1 0,0 0 1,0 1-1,0-1 0,-1 1 0,1 0 0,0-1 1,0 1-1,0 0 0,0-1 0,2 1 1,-2 0-5,0 1 1,-1-1 0,1 1-1,0-1 1,0 1 0,0 0 0,-1-1-1,1 1 1,0 0 0,-1-1-1,1 1 1,-1 0 0,1 0 0,-1 0-1,1-1 1,-1 1 0,1 0 0,-1 0-1,1 2 1,11 58-229,-11-50 214,11 46 80,-6-29 22,0-1 0,2 51-1,-6-94-9,1-1 0,0 1-1,1 0 1,0 0 0,10-20 0,-2 5-121,2 1 0,19-32 0,-30 56 38,35-47 11,-35 50-16,-1 1 1,0-1 0,0 1-1,1 0 1,0 0 0,-1 0 0,1 0-1,0 0 1,0 1 0,0-1-1,0 1 1,0-1 0,0 1-1,0 0 1,1 1 0,5-2-1,-8 2 13,-1 1-1,1-1 0,0 1 0,-1-1 1,1 1-1,-1-1 0,1 1 1,-1-1-1,1 1 0,-1 0 1,1-1-1,-1 1 0,0 0 0,1-1 1,-1 1-1,0 0 0,0-1 1,1 1-1,-1 0 0,0 0 0,0-1 1,0 1-1,0 0 0,0 0 1,0 0-1,2 27 67,-2-24-60,0 64 272,2 37-93,-1-95-147,0 0 1,1 1-1,1-1 1,-1 0-1,1 0 1,1 0-1,6 13 1,-9-22-30,0 1 1,0 0 0,1 0 0,-1-1 0,1 1 0,-1-1-1,1 1 1,-1-1 0,1 0 0,0 1 0,0-1-1,0 0 1,-1 0 0,1 0 0,0-1 0,0 1 0,0 0-1,0-1 1,1 1 0,-1-1 0,0 0 0,0 1-1,0-1 1,0 0 0,0-1 0,0 1 0,1 0 0,-1 0-1,0-1 1,0 1 0,0-1 0,0 0 0,0 0-1,0 0 1,2-1 0,4-2-8,0 0-1,0-1 1,0 0-1,-1 0 1,0-1-1,11-11 1,3-7-870,34-48 0,-13 2-6063,-18 29-3816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83 611 5715,'0'0'7955,"-5"8"-6909,-15 25-32,19-32-953,1-1-1,0 1 1,0-1 0,-1 1 0,1-1 0,0 1-1,0-1 1,0 1 0,0-1 0,-1 1-1,1-1 1,0 1 0,0 0 0,0-1 0,0 1-1,0-1 1,0 1 0,0-1 0,1 1-1,-1-1 1,0 1 0,0-1 0,0 1 0,1 0-1,-1-1 1,0 1 0,0-1 0,1 0 0,-1 1-1,0-1 1,1 1 0,-1-1 0,0 1-1,1-1 1,-1 0 0,1 1 0,-1-1 0,1 0-1,-1 0 1,1 1 0,-1-1 0,1 0-1,-1 0 1,1 0 0,-1 0 0,1 1 0,-1-1-1,1 0 1,0 0 0,-1 0 0,1 0-1,-1 0 1,1 0 0,-1 0 0,1-1 0,-1 1-1,2 0 1,30-3 106,-29 2-157,0 0-1,0 0 0,0 0 0,0-1 1,-1 1-1,1-1 0,-1 1 1,1-1-1,-1 0 0,1 0 1,-1 0-1,0 0 0,0 0 0,0-1 1,0 1-1,0-1 0,-1 1 1,1-1-1,-1 0 0,0 0 1,1 1-1,-1-1 0,-1 0 0,2-4 1,0 0-64,-1-1 0,0 1 0,0-1 0,0 0 0,-1 0 0,0 1 0,-1-1 0,-2-13 0,2 20 70,1 0 1,-1 0-1,0-1 1,0 1-1,0 0 1,1 0-1,-1 0 1,0 1-1,-1-1 0,1 0 1,0 0-1,0 0 1,0 1-1,0-1 1,-1 1-1,1-1 1,0 1-1,0-1 1,-1 1-1,1 0 1,0 0-1,-1-1 1,1 1-1,-2 0 1,0 0 0,-1 0 0,1 0 1,0 0-1,0 0 0,0 0 1,0 1-1,0-1 1,0 1-1,0 0 0,-5 1 1,3 3-9,-1-1-1,1 1 1,0 0 0,0 0 0,0 1 0,1-1-1,0 1 1,0 0 0,0 0 0,1 0-1,0 1 1,-4 9 0,2-1 42,0 1 1,0 0-1,2 0 0,-4 26 1,7-36-26,-3 24 64,1 0-1,1 0 0,2-1 0,6 41 0,-7-68-82,1 1 0,-1 0 0,1-1 1,0 1-1,0-1 0,0 1 0,0-1 1,1 0-1,-1 1 0,0-1 0,1 0 1,0 0-1,-1 0 0,1 0 0,0 0 1,0 0-1,0-1 0,0 1 0,1-1 1,-1 1-1,0-1 0,1 0 0,-1 0 1,1 0-1,-1 0 0,1 0 0,-1-1 1,1 1-1,2 0 0,-1-1 10,0-1 0,-1 1 0,1-1 0,0 1 0,-1-1 0,1 0 0,-1 0 0,1-1 0,-1 1 0,0-1 0,1 0 0,-1 0 0,0 0 0,0 0 0,0 0 0,-1-1-1,1 1 1,0-1 0,-1 0 0,3-4 0,19-29 109,29-61-1,12-22-142,-56 106-14,0 0 0,1 0 0,0 1 0,1 1 0,1-1-1,15-11 1,-27 23 27,0-1 0,1 1 0,-1-1 0,1 0 0,0 1 0,-1-1 0,1 1 0,-1-1 1,1 1-1,0-1 0,-1 1 0,1 0 0,0-1 0,-1 1 0,1 0 0,0-1 0,0 1 0,-1 0 0,1 0 0,0 0 0,0 0 0,-1 0 0,1 0 0,0 0 0,0 0 0,0 0 0,-1 0 0,1 0 0,0 0 0,0 0 0,-1 1 0,1-1 0,0 0 0,0 1 0,-1-1 0,1 0 0,0 1 0,-1-1 0,1 1 0,-1-1 0,1 1 0,-1-1 0,1 1 0,-1 0 0,1-1 0,-1 1 0,1 0 0,-1-1 0,0 1 0,1 0 0,-1-1 0,0 1 0,1 0 0,-1 0 0,0-1 0,0 3 0,1 53-90,-1-41 133,-2 50 121,1-24 22,6 72 1,-1-108 158,1-17-224,2-19-73,1-13-27,23-71 1,-27 104-26,0 0-1,1 0 1,0 0 0,0 1 0,1 0-1,0 0 1,1 0 0,0 1 0,1 0-1,0 0 1,17-14 0,-22 21 0,-1 1 0,0-1 0,0 0 0,1 1 0,-1 0 0,1-1 0,-1 1 0,1 0 0,-1 1 0,1-1 0,0 0 0,-1 1 0,1-1 1,0 1-1,0 0 0,-1 0 0,1 0 0,0 0 0,0 0 0,-1 1 0,1-1 0,0 1 0,0 0 0,-1 0 0,1 0 0,-1 0 0,1 0 0,-1 1 1,0-1-1,1 1 0,-1-1 0,0 1 0,0 0 0,0 0 0,0 0 0,0 0 0,0 0 0,-1 0 0,3 4 0,6 23 76,0 0 1,-2 1-1,-2-1 0,4 39 0,-6-46 13,-4-20-78,0 1 0,1-1 0,-1 1 0,1-1 0,0 0 0,0 0 0,-1 1 0,1-1 1,1 0-1,-1 0 0,0 0 0,1 0 0,-1 0 0,1 0 0,-1 0 0,1-1 0,0 1 0,0-1 1,3 3-1,-3-3 3,0-1 1,0 1-1,0-1 0,0 1 1,0-1-1,0 0 1,0 0-1,0 0 1,0 0-1,0 0 1,0 0-1,0 0 0,0-1 1,0 1-1,0-1 1,0 1-1,0-1 1,0 0-1,-1 0 1,1 0-1,0 0 0,0 0 1,-1 0-1,1-1 1,1-1-1,5-5 21,1-1 0,-2 0-1,1 0 1,-1-1 0,0 0-1,-1 0 1,-1 0 0,8-19-1,31-95 1,-34 85-5,-1 0 0,-3-1 0,4-60 0,-10-124 341,-2 105 162,2 118-327,1 5-211,-1-1 0,0 1 0,0 0 0,0-1 0,-1 1 0,1 0 0,-1 0 0,0-1 0,0 1 0,0-1 0,0 1 0,-2 3 0,1-3-2,-12 35 13,2 0 1,2 2 0,2-1-1,1 1 1,-3 80 0,10-76 20,-1 1-21,2 0-1,9 60 1,-8-93-5,1 0 0,0-1 0,1 1 0,0-1-1,1 1 1,1-1 0,-1-1 0,2 1 0,0-1 0,0 0 0,1-1 0,16 18 0,-20-25 3,0 0 0,0 1 0,0-1 0,1-1 1,-1 1-1,1 0 0,0-1 0,0 0 0,0 0 0,9 2 1,-11-4-8,-1 0 0,1 1 0,-1-1 0,1 0 0,-1 0 0,1 0 0,-1 0 0,1-1-1,-1 1 1,1-1 0,-1 0 0,0 1 0,1-1 0,-1 0 0,0 0 0,1-1 0,-1 1 0,0 0 0,0-1 0,0 1 0,0-1 0,0 0 0,-1 1 0,3-4 0,6-10-193,0 0 0,-2 0 1,0-1-1,0 0 0,-2 0 0,0-1 0,6-28 0,-7 23-2057,-2-1-1,0 1 1,-1-25-1,-2 5-6512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3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8020,'0'0'12437,"118"-34"-12293,-82 10 97,-3 0-225,-7 0 160,-8 8-176,-6 5 0,-6 3-529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160 666 4530,'0'0'8751,"10"-1"-8210,43-1 767,-52 3-1239,0-1 0,0 1 0,-1 0 1,1 0-1,0 0 0,0-1 1,-1 1-1,1 0 0,-1 0 0,1 0 1,0 0-1,-1 0 0,0 0 1,1 0-1,-1 0 0,0 0 0,1 0 1,-1 0-1,0 1 0,0-1 0,0 0 1,0 0-1,0 0 0,0 1 1,1 37 375,-2-34-331,1 27 1279,-6-39-763,-75-100-209,80 106-396,0 0 0,-1-1 0,1 1 0,0 0 0,0 1-1,0-1 1,-1 0 0,1 0 0,0 0 0,-1 1 0,1-1 0,0 1 0,-1-1-1,1 1 1,-1 0 0,1-1 0,-1 1 0,1 0 0,-1 0 0,1 0 0,-1 0 0,1 0-1,-1 0 1,1 1 0,-1-1 0,1 0 0,-1 1 0,1-1 0,0 1 0,-1-1-1,-1 2 1,-2 0-47,1 0-1,-1 0 0,1 1 1,0-1-1,-1 1 0,1 0 1,0 0-1,-5 7 0,2-2 3,1 0-1,1 1 0,0 0 0,0 0 0,1 0 0,0 1 1,0-1-1,1 1 0,-3 17 0,2 1-3,1 0 0,2 36 0,1-61 27,1 0-1,-1-1 1,1 1-1,0 0 1,-1 0-1,1-1 1,0 1-1,1 0 1,-1-1-1,0 1 1,1-1-1,-1 1 1,1-1-1,0 0 1,0 0-1,0 0 1,0 0-1,0 0 1,0 0-1,0-1 1,1 1-1,-1-1 1,1 1-1,4 1 1,-4-2 4,-1 0 0,0 0 0,0-1 0,0 1 0,0-1 0,1 1 0,-1-1 0,0 0 0,0 0 0,1 0 0,-1 0 0,0 0 0,0-1 0,1 1 1,-1 0-1,0-1 0,0 0 0,0 0 0,0 1 0,0-1 0,0-1 0,0 1 0,0 0 0,0 0 0,0-1 0,0 1 0,-1-1 0,1 1 0,-1-1 0,1 0 0,1-2 0,16-30 100,17-44 0,-26 53-100,1 1 1,1 0-1,1 0 1,31-40-1,-44 63-8,1 0-1,0 0 1,0 0 0,0 0-1,0 0 1,0 0-1,0 0 1,0 0-1,1 1 1,-1-1 0,0 0-1,0 1 1,0-1-1,1 1 1,-1-1 0,2 0-1,-2 1 2,0 1-1,-1-1 1,1 0-1,0 0 1,-1 0-1,1 1 1,-1-1 0,1 0-1,0 0 1,-1 1-1,1-1 1,-1 1-1,1-1 1,-1 0-1,1 1 1,-1-1-1,1 1 1,-1-1 0,0 1-1,1 0 1,-1-1-1,1 1 1,-1 0-1,3 7 20,-1-1-1,0 1 0,0-1 1,1 14-1,0-1 109,1-6-89,0 0 0,2 0 0,-1 0 0,2 0 0,13 22 0,-17-32-36,0 0 0,0 0 0,0-1 0,1 1 0,-1-1 0,1 0 0,0 0 1,-1 0-1,10 4 0,-11-6 6,0 0 1,1 0-1,-1 0 1,1-1-1,-1 1 1,1-1-1,-1 1 1,1-1-1,-1 0 1,1 0-1,-1-1 1,1 1-1,-1 0 1,1-1-1,-1 1 1,1-1-1,-1 0 1,1 0-1,-1 0 1,2-1-1,2-2 10,0-1-1,-1 1 1,0-1 0,0 0-1,0 0 1,-1 0 0,0-1-1,0 0 1,0 1 0,-1-1-1,0-1 1,4-9 0,3-10-85,13-50 0,-5-10 89,13-172 0,-23-91 316,-9 349-343,1 0 0,-1 0 0,0 0 0,1 1 1,-1-1-1,1 0 0,-1 1 0,0-1 0,1 0 0,-1 1 1,1-1-1,-1 1 0,1-1 0,-1 1 0,1-1 0,0 1 1,-1-1-1,1 1 0,-1-1 0,1 1 0,0 0 1,0-1-1,-1 1 0,1 0 0,0 0 0,-9 23-11,1 0-1,1 0 0,2 1 1,0-1-1,-2 41 0,5 133 17,4-108 47,-5-18 29,1-30-17,6 78 0,-3-110-53,0 0 0,1 1-1,1-1 1,-1 0 0,2-1 0,-1 1 0,1 0-1,1-1 1,-1 0 0,2 0 0,-1 0 0,12 13-1,-15-20-1,0-1-1,0 1 1,0 0-1,0-1 0,0 0 1,1 1-1,-1-1 1,0 0-1,1 0 0,-1 0 1,1 0-1,-1-1 1,1 1-1,-1-1 0,1 1 1,0-1-1,-1 0 1,1 0-1,-1 0 0,1 0 1,0-1-1,-1 1 1,1-1-1,-1 1 0,1-1 1,-1 0-1,1 0 1,-1 0-1,0-1 0,1 1 1,-1 0-1,0-1 1,0 1-1,0-1 0,2-2 1,9-7-8,-1 0 1,-1-1-1,0-1 1,11-15-1,-18 23-37,5-6-324,-1-1 0,0 0 0,-1 0 0,-1-1-1,10-24 1,-13 28-858,-1-1 0,0-1 0,0 1 0,-1 0 0,0-13 0,-1-21-8454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8516,'0'0'12149,"32"-30"-11524,7-2-625,-4-2 336,1 2-336,0 2-128,-10 7-272,-2 9-1537,-12 6-2049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7 334 2161,'0'0'11915,"-2"15"-11107,-3 43 145,8-44 982,6-16-1122,6-14-261,-15 16-438,17-31 243,-2 0 0,18-51 0,-19 45-440,25-50 0,-26 68 69,-8 17-23,-4 32-3,-1-15 64,-12 208 227,12-219-252,1 0 1,-1 0-1,1 0 0,0 0 0,0-1 1,0 1-1,0 0 0,1-1 0,-1 1 1,1-1-1,0 1 0,0-1 1,0 0-1,1 0 0,-1 1 0,1-2 1,3 4-1,-5-5-16,1 0 1,-1 0-1,1 0 1,0 0-1,-1 0 1,1 0-1,0 0 0,-1-1 1,1 1-1,0-1 1,0 0-1,0 1 1,0-1-1,-1 0 1,1 0-1,0 0 0,0 0 1,0 0-1,0-1 1,-1 1-1,1-1 1,0 1-1,0-1 0,-1 1 1,1-1-1,0 0 1,-1 0-1,1 0 1,0 0-1,-1 0 1,0 0-1,1-1 0,-1 1 1,0 0-1,1-1 1,-1 1-1,0-1 1,2-2-1,13-20-143,0-2 0,-2 0 0,0 0 0,9-29 0,32-61-38,-54 115 187,0 0 0,-1-1 0,1 1 0,0 0-1,-1 0 1,1 0 0,0 0 0,0 0 0,0 0 0,0 0-1,0 0 1,0 0 0,0 0 0,1 0 0,-1 1 0,0-1 0,0 0-1,1 1 1,-1-1 0,0 1 0,1 0 0,-1-1 0,0 1-1,2 0 1,-2 0-2,0 1 0,0-1-1,0 1 1,0-1 0,0 1 0,0 0-1,0-1 1,0 1 0,0 0-1,-1 0 1,1 0 0,0-1 0,-1 1-1,1 0 1,-1 0 0,1 0-1,-1 0 1,1 0 0,-1 0-1,1 0 1,-1 0 0,0 1 0,0-1-1,1 0 1,-1 0 0,0 0-1,0 0 1,0 0 0,-1 2 0,2 176 1629,-1-176-1589,0-1 1,1 1-1,-1 0 0,1 0 0,0-1 0,0 1 0,0 0 0,0-1 0,0 1 0,1-1 1,-1 1-1,1-1 0,-1 0 0,1 0 0,0 0 0,0 0 0,0 0 0,0 0 0,0 0 1,1 0-1,-1-1 0,0 1 0,1-1 0,-1 0 0,1 0 0,5 2 0,-3-2 11,0 1-1,0-1 0,0 0 1,0 0-1,0 0 0,0-1 0,0 0 1,0 0-1,0 0 0,0 0 0,1-1 1,-1 0-1,0 0 0,5-2 1,-8 1-25,1 0 1,-1 1 0,1-1 0,-1-1 0,0 1-1,1 0 1,-1 0 0,0-1 0,-1 1 0,1-1-1,0 0 1,-1 1 0,0-1 0,1 0 0,-1 0-1,0 0 1,0 0 0,-1 0 0,2-6 0,3-61-2,-5 56-68,0 0 0,-1 0 0,0 0 0,-1 1 0,-7-26 0,8 35 50,-1 0 1,0 0 0,0 0-1,-1 0 1,1 0 0,-1 0-1,0 0 1,0 1 0,0-1-1,0 1 1,0 0 0,-1 0-1,1 0 1,-1 1 0,0-1-1,0 1 1,0 0 0,0 0-1,-1 0 1,1 1 0,0-1-1,-6 0 1,7 2 13,-1-1-1,1 1 1,-1 0 0,1 1-1,-1-1 1,1 0 0,-1 1 0,1 0-1,-1 0 1,1 0 0,0 0 0,-1 1-1,1-1 1,0 1 0,0 0-1,0 0 1,0 0 0,0 0 0,1 0-1,-1 1 1,1-1 0,-1 1-1,1-1 1,0 1 0,0 0 0,0 0-1,-2 5 1,-2 2 5,1 0 1,0 0-1,0 0 0,1 1 1,1 0-1,0 0 0,-3 17 1,4-16-13,1 1 0,0-1 1,1 1-1,0-1 0,1 1 1,0-1-1,6 22 0,-5-30 3,-1-1 0,0 1 0,1-1-1,0 0 1,0 1 0,0-1-1,0 0 1,1 0 0,-1 0 0,1-1-1,-1 1 1,1 0 0,0-1 0,0 0-1,0 0 1,1 0 0,-1 0 0,0 0-1,1-1 1,-1 1 0,1-1-1,-1 0 1,1 0 0,0 0 0,0-1-1,-1 1 1,1-1 0,0 0 0,5-1-1,-3 1 11,0-1-1,0-1 0,0 1 0,0-1 0,0 0 0,0-1 1,0 1-1,-1-1 0,1 0 0,-1 0 0,0-1 1,0 0-1,0 0 0,0 0 0,-1 0 0,0-1 0,0 0 1,0 0-1,0 0 0,-1 0 0,4-7 0,10-17 92,-2-2-1,20-52 0,-27 61-93,1-2-7,-5 12-3,0 0 0,1 1 0,0-1-1,1 1 1,0 0 0,0 1 0,16-19 0,-20 28 0,0 0 0,0 0 0,-1 0 0,1 1 1,0-1-1,0 1 0,0-1 0,0 1 0,0 0 0,0-1 1,0 1-1,0 0 0,0 1 0,0-1 0,0 0 1,0 0-1,0 1 0,0 0 0,0-1 0,0 1 0,0 0 1,-1 0-1,1 0 0,0 0 0,0 0 0,-1 0 0,1 0 1,-1 0-1,1 1 0,-1-1 0,0 1 0,1-1 1,1 4-1,6 11 24,0 1 1,-1-1 0,-1 1 0,0 1 0,-2 0-1,0 0 1,-1 0 0,0 0 0,-2 0 0,0 1-1,-1 23 1,20-89 289,85-190-269,-98 218-28,-7 19-26,-1 0 1,0 0-1,0-1 1,0 1-1,0 0 1,0-1-1,0 1 1,0 0-1,0 0 1,0-1-1,0 1 1,1 0-1,-1 0 1,0-1-1,0 1 1,0 0-1,1 0 1,-1-1-1,0 1 1,0 0-1,0 0 1,1 0-1,-1 0 1,0-1-1,0 1 1,1 0-1,-1 0 1,0 0-1,1 0 1,-1 0-1,0 0 1,0 0-1,1 0 1,-1 0-1,0 0 1,1 0-1,-1 0 1,0 0-1,1 0 1,-1 0-1,0 0 1,0 0-1,1 0 1,-1 0-1,0 0 1,1 0-1,-1 1 1,0-1-1,0 0 1,1 0-1,-1 0 1,0 0-1,0 1 1,0-1-1,1 1 1,7 14 70,-7-14-90,16 34 214,1-1 0,35 49 0,-45-73-185,0 0 0,1 0 0,0 0 0,0-2 0,1 1 0,1-1 0,-1 0-1,1-1 1,0 0 0,1-1 0,16 6 0,-27-11-61,-1-1 0,1 0-1,0 0 1,-1 0 0,1 1-1,0-1 1,-1 0 0,1 0 0,0 0-1,-1 0 1,1 0 0,0 0 0,0 0-1,-1-1 1,1 1 0,0 0 0,-1 0-1,1 0 1,0-1 0,-1 1-1,1 0 1,-1-1 0,1 1 0,0 0-1,-1-1 1,1 1 0,-1-1 0,1 1-1,-1-1 1,1 1 0,-1-1 0,0 1-1,1-1 1,-1 0 0,0 1 0,1-1-1,-1 0 1,0 1 0,0-1-1,1 0 1,-1 1 0,0-1 0,0 0-1,0 1 1,0-1 0,0 0 0,0-45-3365,-1 29 701,1-40-7676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2001,'0'0'18120,"-32"56"-21561,14-48-4291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74 197 800,'0'0'8204,"-6"-13"-7137,-47-102 4197,50 90-3986,4 22-1090,-1 1 0,0-1-1,0 1 1,0-1 0,-1 1-1,1-1 1,-1 1 0,1-1-1,-1 1 1,0-1 0,1 1-1,-2 0 1,1-1 0,0 1-1,0 0 1,-2-3 0,2 5 28,1 7-758,8 458 631,-1 5-3398,2-511-10548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6:4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56 2305,'0'0'14663,"-7"1"-13548,-15-4-480,22 2-622,0 1-1,0 0 1,-1 0 0,1-1 0,0 1 0,0 0 0,-1 0-1,1-1 1,0 1 0,0 0 0,0-1 0,-1 1 0,1 0 0,0-1-1,0 1 1,0 0 0,0-1 0,0 1 0,0 0 0,0-1-1,0 1 1,0 0 0,0-1 0,0 1 0,0-1 0,0 1 0,0 0-1,0-1 1,0 1 0,0 0 0,0-1 0,1 1 0,-1-1-1,2-2 23,1 0 0,-1 0 0,1 0 0,-1 0 0,1 1 0,0-1 0,0 1 0,1 0 0,-1-1 0,0 1 0,5-1 0,-6 2-25,-1 0 0,0 0 0,1 0 0,-1 0 0,1 0 0,-1 1 0,1-1-1,-1 1 1,1-1 0,-1 1 0,1-1 0,0 1 0,-1 0 0,1 0 0,0 0 0,-1 0-1,1 0 1,0 0 0,-1 0 0,1 1 0,-1-1 0,1 0 0,0 1 0,-1 0 0,1-1 0,-1 1-1,1 0 1,-1 0 0,0 0 0,1 0 0,-1 0 0,0 0 0,0 0 0,1 0 0,-1 0-1,0 1 1,1 2 0,2 3 2,-1 1 0,0 0 0,0 0-1,-1 1 1,0-1 0,1 10 0,-2-11 10,6 55 72,-3 1 1,-5 82 0,0-57-83,-1 262 174,2-344-189,0 0-1,1 0 0,0 0 0,0 0 1,0 0-1,1 0 0,0 0 1,0 0-1,0 0 0,1-1 0,0 1 1,0-1-1,1 0 0,-1 0 0,1 0 1,0 0-1,0-1 0,1 1 0,7 5 1,-4-5 9,0 0 1,1 0 0,0 0-1,0-1 1,1-1 0,-1 0-1,1 0 1,-1-1 0,1 0-1,0 0 1,14 0 0,-1-1 35,-10 1-93,0-1 0,0-1 1,1 0-1,-1-1 0,15-3 0,-26 3 41,1 1 0,-1-1 0,1 0 1,-1 0-1,0 0 0,1 0 0,-1 0 0,0 0 0,0-1 0,0 1 0,0-1 1,0 0-1,0 1 0,-1-1 0,1 0 0,0 0 0,-1 0 0,0 0 0,1-1 0,-1 1 1,0 0-1,0 0 0,0-1 0,0 1 0,-1-1 0,1 1 0,-1-1 0,1 1 0,-1-1 1,0 1-1,0-5 0,0-2-15,0 1 97,1 0 1,-2 0-1,1 0 0,-1 1 1,-1-1-1,-2-9 1,4 15-64,-1 1 1,0-1 0,0 1-1,0-1 1,0 1 0,0-1 0,0 1-1,0 0 1,0-1 0,0 1 0,-1 0-1,1 0 1,0 0 0,-1 0 0,1 0-1,-1 0 1,1 1 0,-1-1 0,0 0-1,1 1 1,-1-1 0,0 1 0,1 0-1,-1-1 1,0 1 0,1 0 0,-1 0-1,0 0 1,0 0 0,1 0-1,-1 1 1,0-1 0,1 0 0,-1 1-1,-1 0 1,1 0-14,0 0 0,1 1 0,-1-1 0,1 1 0,0-1 0,-1 1 0,1-1 0,0 1 0,0 0 0,0-1 0,0 1 0,0 0 0,0 0 0,1 0 0,-1 0 0,0 0 0,1 0 0,0 0 0,-1 0 0,1 2 0,-5 45-11,2 19 26,3 1 0,3 0-1,3-1 1,3 1 0,23 86 0,49 124 43,53 205 440,-114-386-427,-3 0 0,-5 0 0,-1 106 0,-9-140-49,0-36 209,-1-1 0,-1 1 0,-5 29 0,4-56-217,1 0 1,-1 0 0,1 0 0,-1 1 0,0-1-1,0-1 1,1 1 0,-1 0 0,0 0 0,0 0-1,0 0 1,0 0 0,0-1 0,0 1 0,0 0-1,0-1 1,0 1 0,0-1 0,0 1 0,0-1-1,-1 0 1,1 1 0,0-1 0,0 0 0,0 0 0,-2 0-1,-40 1-47,32-1-63,-59-7-1817,27-8-3131,6-6-4914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89 192,'0'0'384,"208"-88"-560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0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2066 16,'0'0'3972,"0"0"-3947,0 3 964,44-3 1484,561 2 1062,-321 12-3244,-140-13-275,152-3 102,-80-11-9,-191 10-34,-1-1 0,25-8 0,-23 6-13,45-7 0,54-7-7,-84 11-28,51-3 1,-42 6 28,57-14 0,-27 5-21,89-20 34,-104 19-18,0 3 0,1 4-1,79-3 1,-82 12 98,1-3 0,114-21 1,-65 5 42,130-4 0,12 17-163,41-4 22,368-14 1350,-594 20-1165,96-16 1,-49 4-153,518-59 293,147-5-167,-305 60-87,-56 5-22,160-41-55,-357 36 36,880-45-10,43 8 66,1-1 74,-955 59-187,580-26 113,1000-106 393,-1315 113-583,288-9 61,762 14 71,-795-22-75,-3-47 1,475-30 22,-1042 101-19,822-44 28,-516 33-26,1367-117 48,-1020-13-62,-349 56 64,-261 59-75,790-121 39,-281 117-91,-293 21 132,451-13-80,-11 0 17,-27 16-6,-136 7 46,-13 5-113,-378 7 36,52 13 32,-130-3 39,-161-10-45,574 14 40,-468-16 14,549 19-76,-507-12 11,-46-3 41,222 1 26,-259-5 101,-36-11-346,-77 11-238,-6 0-1758,-20 0-3730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1 256,'0'0'235,"-25"15"-214,-7 5-9,10-6 12,-1 0-1,-37 15 1,98-43 1061,0 1 0,0 2 1,1 1-1,73-7 0,169 3-4345,-279 14 2006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3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14 592,'0'0'4386,"41"0"-4178,7 0-208,5 0 0,9-6-112,7 4 112,5-1-800,0 0-1793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7:1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1 132 752,'0'0'3138,"219"-67"-2898,-133 48-144,9 3-64,3 0-32,-1 3-1745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149 102 1793,'4'-2'5847,"10"-3"-1028,-11 10-4568,-1-1 0,1 1 0,-1 0 0,0 0 1,0 0-1,-1 0 0,2 7 0,-3-11-155,1-4 124,0-1 0,-1 1-1,1 0 1,-1 0 0,1-1 0,-1 1-1,0 0 1,-1-7 0,1 6-82,0-97 1799,0 101-1791,-4 0-169,0 1 0,0 0 0,0 0 0,1 1 0,-1-1-1,1 1 1,-1 0 0,1 0 0,-1 0 0,1 0 0,0 0 0,0 1 0,0-1-1,0 1 1,1 0 0,-1 0 0,1 0 0,-1 0 0,-2 8 0,-7 9 65,1 0 0,-9 24 1,17-38-71,-11 26 33,1 0-1,2 1 1,1 0 0,2 0-1,1 1 1,2 0-1,1 1 1,2-1-1,3 61 1,0-92-1,-1-1 0,1 0 0,0 1 0,0-1 0,0 0 0,0 0 0,0 0 0,1 1 0,-1-1 0,0-1 0,1 1 0,0 0 0,-1 0 0,1 0 0,0-1 0,0 1 0,0-1 0,0 0 0,0 1 0,1-1 0,-1 0 0,0 0 0,0-1 0,1 1 0,-1 0 0,1-1 1,-1 1-1,0-1 0,1 0 0,-1 0 0,5 0 0,-1 0 38,1 0 0,-1 0 0,0 0-1,0-1 1,0 0 0,1-1 0,-1 1 0,-1-1 0,1 0 0,0-1 0,10-5 0,7-12-39,-2 0-1,0-2 1,-2 0-1,0-1 1,-1-1-1,25-47 1,8-8-42,-48 87-1030,-3 20 817,-7 34 311,3-33 2,0 1 0,3-1 1,1 31-1,0-31-26,0-27-25,0 0 0,1 0 0,-1 0 0,1 0 0,0 0 0,-1 0 0,1 0 0,0 0 0,0 0 0,0 0 0,0-1 0,1 1 0,-1 0 0,0-1 0,1 1 0,-1-1 0,1 1 0,0-1 0,-1 0 0,1 0 0,0 0 0,0 0-1,0 0 1,0 0 0,-1 0 0,1 0 0,1-1 0,-1 1 0,0-1 0,0 0 0,0 1 0,0-1 0,3 0 0,-1 0-9,0 1 0,1-1 0,-1 0 0,1 0 0,-1-1 0,1 0 0,-1 1 0,0-1 0,1-1 0,-1 1 0,0 0 0,0-1 0,0 0 0,0 0 0,5-4 0,-1-2-52,-1 0 1,0 0-1,-1-1 1,0 1-1,0-1 1,-1-1-1,0 1 1,3-12-1,28-88-145,-15 40 150,-12 47 137,-6 17 48,-1-1-1,1 0 0,-1 1 1,-1-1-1,1 0 0,1-12 1,-3 18 31,0 38-605,-3 57 403,1-42 64,8 100 0,-6-150-25,0-1-1,1 1 0,-1-1 0,1 0 0,0 0 0,-1 1 0,1-1 0,0 0 0,0 0 0,0 0 0,0 0 0,1 0 0,-1 0 0,1 0 0,-1 0 0,1 0 0,0-1 0,-1 1 0,1-1 0,0 1 0,0-1 0,0 0 0,0 1 0,0-1 0,1 0 1,2 1-1,-2-2 16,0 0 1,0 1-1,0-1 1,-1 0-1,1-1 1,0 1-1,0 0 1,0-1-1,-1 0 1,1 1 0,0-1-1,-1 0 1,1 0-1,0-1 1,-1 1-1,0-1 1,1 1-1,-1-1 1,0 0-1,0 1 1,4-5-1,8-10 26,-1-1-1,-1-1 0,0 0 1,-1 0-1,-1-1 0,14-40 1,-14 32-48,-1-1 1,-2 0-1,-1-1 1,4-47-1,-9 71-21,-1-16 150,0 21-132,0 1 1,0-1-1,0 0 0,0 0 0,0 0 0,-1 0 0,1 0 0,0 0 1,0 0-1,0 0 0,0 0 0,0 0 0,0 0 0,-1 0 1,1 0-1,0 0 0,0 0 0,0 0 0,0 0 0,0 0 1,-1 0-1,1 0 0,0 0 0,0 0 0,0 0 0,0 0 0,0 0 1,-1 0-1,1 0 0,0 0 0,0 0 0,0 0 0,0-1 1,0 1-1,0 0 0,0 0 0,-1 0 0,1 0 0,0 0 1,0 0-1,0 0 0,0-1 0,0 1 0,0 0 0,0 0 0,0 0 1,0 0-1,0 0 0,0-1 0,0 1 0,0 0 0,0 0 1,0 0-1,0 0 0,-6 8-2,1 1-1,1-1 1,-1 1 0,1 1-1,1-1 1,-4 14 0,6-19-13,0 0 0,1 0 0,-1 0 1,1 0-1,0 0 0,0 0 0,0 0 1,1 0-1,-1 0 0,1 0 0,0 0 1,0 0-1,0 0 0,1 0 0,-1-1 1,1 1-1,0-1 0,0 1 0,4 5 1,39 27-77,-38-32 74,-1 0-1,0 1 1,0-1-1,0 1 1,0 0-1,-1 1 0,0 0 1,0-1-1,7 13 1,-11-17 13,-1 0 1,0 0-1,1 0 0,-1 0 1,0 0-1,0 0 1,1 0-1,-1 0 0,0 0 1,0 0-1,0 0 0,0 0 1,-1 0-1,1 0 0,0 0 1,0 0-1,0 0 1,-1 0-1,1 0 0,-1-1 1,1 1-1,0 0 0,-1 0 1,0 0-1,0 1 0,-27 14 218,-41-5 283,62-10-519,-46 0-1413,49-5-1198,4-11-2078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81 4274,'0'0'10607,"4"-13"-9123,1 0-1021,-2 9-252,-1-1 0,0 1 0,-1-1 0,1 1-1,-1-1 1,0 1 0,0-1 0,0 0 0,-1-8 1558,0 37-2231,-3 42 531,-18 100 0,-1 9-7,12 33-195,10-227-7615,0-12-394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6291,'0'0'10343,"26"-1"-9708,-5 1-507,14-1 97,0 0 0,0-2 0,57-13-1,-64 6 87,-2 0 0,37-21 0,-6 3-254,-57 28-78,1 0 0,-1 0 0,1 0 1,-1 0-1,1 0 0,-1 0 0,0 0 0,1 0 0,-1 0 0,1 0 0,-1 1 0,1-1 0,-1 0 1,0 0-1,1 0 0,-1 0 0,1 1 0,-1-1 0,0 0 0,1 0 0,-1 1 0,0-1 0,1 0 1,-1 1-1,0-1 0,1 0 0,-1 1 0,0-1 0,0 0 0,1 1 0,-1-1 0,0 1 0,0-1 1,0 1-1,0-1 0,0 0 0,0 1 0,1-1 0,-1 1 0,0-1 0,0 1 0,0-1 0,0 1 1,-1-1-1,1 0 0,0 2 0,0 29 109,0-23-152,0 239 843,0-247-771,1 0-1,-1 1 1,0-1 0,1 1-1,-1-1 1,1 1-1,-1-1 1,1 0-1,-1 0 1,1 1-1,-1-1 1,1 0-1,-1 0 1,1 1-1,0-1 1,-1 0 0,1 0-1,-1 0 1,1 0-1,0 0 1,-1 0-1,1 0 1,-1 0-1,1 0 1,-1 0-1,1 0 1,0 0 0,-1 0-1,1-1 1,-1 1-1,1 0 1,0-1-1,23-8 142,-16 1-111,0-1-1,0 1 1,-1-2-1,0 1 1,-1-1 0,0 0-1,-1 0 1,0-1-1,0 1 1,5-22-1,-4 9-60,-1 0 0,-2-1-1,0 1 1,-1-34-1,-2 55 25,0 1-1,0 0 1,0-1 0,0 1-1,0-1 1,0 1-1,-1-1 1,1 1 0,0 0-1,-1-1 1,1 1 0,-1-1-1,0 1 1,1 0-1,-1 0 1,0-1 0,0 1-1,0 0 1,0 0-1,0 0 1,0 0 0,0 0-1,0 0 1,0 0 0,0 1-1,-1-1 1,1 0-1,0 1 1,-1-1 0,1 0-1,0 1 1,-1 0 0,1-1-1,-1 1 1,1 0-1,0 0 1,-1 0 0,1 0-1,-1 0 1,-2 0-1,0 1-13,-1-1 0,1 1 0,-1 0 0,1 0 0,-1 1 0,1-1 0,0 1 0,0 0 0,0 0 0,0 0 0,0 1 0,-3 3 0,6-6 11,-16 15 0,0 1-1,1 1 1,-14 19 0,26-31 11,1 0 1,0 0 0,0 0-1,0 0 1,1 0 0,-1 1-1,1-1 1,1 1 0,-1-1-1,1 1 1,0 0 0,0 0-1,0 0 1,1 0 0,0-1-1,0 1 1,2 9 0,-1-11-8,1-1 1,-1 0-1,1 0 1,0-1-1,0 1 1,0 0-1,0 0 1,0-1 0,0 0-1,1 1 1,-1-1-1,1 0 1,0 0-1,0 0 1,0 0-1,0-1 1,0 1-1,0-1 1,0 0-1,0 0 1,0 0 0,1 0-1,-1 0 1,5-1-1,-2 2 14,0-2 0,0 1-1,-1-1 1,1 0 0,0 0-1,0 0 1,-1-1 0,1 0-1,0 0 1,-1 0 0,1-1-1,-1 0 1,1 0 0,5-3 0,2-6 5,-1 0 0,0-1 0,-1 0 0,0-1 1,-1 0-1,17-28 0,27-34 25,-54 75-52,0 0 0,1-1-1,-1 1 1,0 0-1,0 0 1,1-1 0,-1 1-1,0 0 1,0 0 0,1-1-1,-1 1 1,0 0-1,1 0 1,-1 0 0,0 0-1,1 0 1,-1-1-1,0 1 1,1 0 0,-1 0-1,0 0 1,1 0 0,-1 0-1,0 0 1,1 0-1,-1 0 1,1 0 0,-1 1-1,0-1 1,1 0 0,-1 0-1,0 0 1,1 0-1,-1 0 1,0 0 0,1 1-1,-1-1 1,0 0 0,0 0-1,1 1 1,-1-1-1,0 0 1,0 0 0,1 1-1,-1-1 1,0 0 0,0 1-1,0-1 1,0 0-1,1 1 1,-1-1 0,0 0-1,0 1 1,0-1-1,0 0 1,0 1 0,0-1-1,6 24-99,-5-22 115,4 41 64,-2-1-1,-4 74 0,0-39 320,1-103-374,2 0 1,1 0 0,2 0-1,0 1 1,1 0 0,2 0-1,1 0 1,0 1 0,2 0-1,1 1 1,20-31 0,-31 53-25,-1 0 1,1 0-1,-1 0 0,1 0 1,0 0-1,-1 0 0,1 0 1,0 0-1,0 0 0,-1 0 1,1 0-1,0 1 1,0-1-1,0 0 0,0 1 1,0-1-1,0 1 0,0-1 1,0 1-1,1-1 1,-1 1-1,0 0 0,0-1 1,0 1-1,0 0 0,1 0 1,-1 0-1,0 0 0,0 0 1,0 0-1,0 0 1,1 1-1,-1-1 0,0 0 1,0 0-1,0 1 0,0-1 1,0 1-1,0-1 0,0 1 1,0 0-1,0-1 1,0 1-1,0 0 0,0 0 1,0 0-1,0-1 0,-1 1 1,1 0-1,0 0 1,-1 0-1,1 0 0,-1 0 1,1 2-1,5 7-16,0 1 0,-2 0 0,1 0 0,2 14 0,-6-22 52,5 21 29,-2 0 0,-1 0 0,-1 0 0,-1 0 0,-3 32-1,1-6 110,1-50-30,0-26-132,1 6-37,1 0 1,1 1-1,1-1 1,1 0-1,0 1 1,2 0-1,10-24 1,-2 13 5,0 1 0,2 0 0,33-43-1,-44 65 33,-5 5-5,0-1 1,0 1-1,1 0 1,-1 0-1,1 0 1,0 1-1,-1-1 1,1 0-1,0 1 0,0-1 1,0 1-1,0-1 1,0 1-1,0 0 1,1 0-1,4-1 0,-6 3-9,0 0-1,0 0 0,0 0 0,0 0 0,0 0 0,-1 0 0,1 1 0,0-1 0,0 0 0,-1 1 0,1-1 0,-1 0 0,1 1 0,-1-1 0,0 1 0,0-1 0,1 1 0,-1-1 0,0 3 0,4 35 21,-4-38-8,2 119 327,3 26-453,4-111-1276,-8-34 1184,-1 0-1,1 0 0,-1-1 1,1 1-1,-1 0 1,1-1-1,-1 1 0,1 0 1,-1-1-1,1 1 1,0-1-1,-1 1 0,1-1 1,0 1-1,0-1 1,-1 0-1,1 1 0,0-1 1,0 0-1,-1 1 1,1-1-1,0 0 0,0 0 1,0 0-1,0 0 1,0 0-1,-1 0 0,1 0 1,0 0-1,0 0 1,0 0-1,0-1 0,-1 1 1,1 0-1,0 0 1,0-1-1,-1 1 0,2-1 1,16-15-8066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6963,'0'0'12571,"11"0"-12165,21 0-262,5 2 97,51-5 1,-84 2-266,-1-1-1,1 1 1,0-1 0,-1 0 0,1 0 0,-1 0 0,0 0 0,0 0 0,1-1-1,-2 1 1,1-1 0,0 0 0,0 0 0,-1 0 0,0 0 0,0-1-1,1 1 1,-2 0 0,1-1 0,0 0 0,-1 1 0,0-1 0,1-5-1,3-4-54,-2-1-1,0-1 1,-1 1-1,0 0 1,0-15-1,-7 28 103,1 0-1,-1 0 0,1 0 1,-1 1-1,0 0 0,1 0 0,-1 0 1,1 0-1,-1 1 0,-6 1 1,6 1-21,0 1-1,0-1 1,0 1 0,1 0 0,-1 0 0,1 0-1,0 1 1,0 0 0,0 0 0,1 0 0,0 0-1,0 0 1,0 0 0,-3 8 0,-3 12 23,-13 48 0,21-69-25,-7 32 163,1 0 1,2 0-1,-1 73 1,6-106-160,0 0 0,0 0 0,1 0 0,0 0 0,-1 0 1,1 0-1,0 0 0,1 0 0,-1 0 0,0 0 0,1 0 0,0-1 1,-1 1-1,1-1 0,0 1 0,0-1 0,1 0 0,-1 0 0,0 1 1,1-2-1,-1 1 0,1 0 0,0 0 0,-1-1 0,1 0 0,0 1 1,0-1-1,0 0 0,0-1 0,5 2 0,-1-1 25,-1 0 0,1 0 0,0 0-1,-1-1 1,1 0 0,0-1 0,-1 1-1,1-1 1,-1-1 0,1 1 0,-1-1 0,1 0-1,-1 0 1,9-6 0,0-2-13,-1-1 1,0 0 0,-1-1-1,0 0 1,-1-1-1,-1-1 1,0 0-1,15-26 1,-5 5 9,-3 0 0,26-68 0,-38 88 91,-3 6-7,1 0 0,-1 0 0,-1-1 1,1 1-1,-2-1 0,2-14 0,-3 24-22,0 14-437,-9 164 319,9-178 30,0 0-1,0 1 1,0-1-1,0 1 1,0-1-1,1 0 1,-1 1-1,0-1 1,0 1-1,0-1 1,1 0-1,-1 1 1,0-1-1,0 0 1,1 1-1,-1-1 1,0 0-1,1 1 1,-1-1-1,0 0 1,1 0-1,-1 0 1,1 1-1,-1-1 1,0 0-1,1 0 1,-1 0-1,1 0 1,-1 0-1,0 1 1,1-1-1,0 0 1,23-2-14,19-12-78,-31 3-25,-1 0 0,-1-1-1,1 0 1,-2-1 0,0 0 0,0 0 0,8-20 0,-16 32 69,-3 36-30,-1 1 0,-11 51-1,13-81 85,-1 7 97,0 1 0,1 0 1,0 0-1,1 0 0,0 0 0,4 16 1,-3-28-85,0 0 1,1 0 0,-1 0-1,1-1 1,0 1-1,-1 0 1,1-1-1,0 1 1,0-1 0,0 1-1,0-1 1,0 0-1,0 0 1,1 0 0,-1 0-1,0 0 1,1 0-1,-1-1 1,0 1 0,1-1-1,-1 0 1,1 0-1,-1 0 1,0 0 0,4 0-1,4 0 43,1 0 0,-1 0 0,1-1 0,16-4 0,-20 3-46,0-2 1,0 1 0,-1-1-1,1 0 1,-1 0-1,0-1 1,0 1 0,-1-1-1,1-1 1,7-10-1,-10 14-173,-1 0 0,0-1 0,0 0 0,0 1 0,0-1-1,0 0 1,-1 0 0,1 0 0,-1 0 0,0-1 0,0 1 0,0 0-1,0 0 1,0-1 0,-1 1 0,0 0 0,1-1 0,-1 1-1,-1-1 1,1 1 0,0 0 0,-1-1 0,0 1 0,1 0 0,-1 0-1,-3-6 1,-23-17-4733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108 235 9268,'0'0'7852,"13"-33"-7497,46-102-118,-57 130-223,0 1 1,0 0-1,0 0 0,1 0 1,-1 1-1,1-1 0,0 1 1,0-1-1,1 1 0,-1 0 1,0 0-1,1 0 0,0 1 1,0-1-1,0 1 0,0 0 1,0 0-1,0 0 0,1 1 1,-1-1-1,0 1 0,1 0 1,-1 0-1,1 1 0,-1-1 1,1 1-1,0 0 0,-1 0 1,1 1-1,5 1 0,-1-2-20,-8 1-10,1-1 1,0 1 0,0-1 0,0 1-1,0 0 1,-1 0 0,1-1 0,0 2-1,-1-1 1,1 0 0,0 0 0,-1 0 0,0 1-1,1-1 1,-1 1 0,0-1 0,0 1-1,1-1 1,-1 1 0,-1 0 0,1-1-1,0 1 1,0 0 0,-1 0 0,1 0-1,-1 0 1,1 0 0,-1-1 0,0 1-1,1 3 1,0 10-18,0 0 0,-1 30-1,-1-31 9,0 0 34,-1 0-1,0-1 1,-1 1 0,-1-1-1,0 0 1,-1 0 0,0-1-1,-1 1 1,-1-1 0,-9 14-1,-15 18 84,-47 53 0,39-51-69,-20 30-1683,-18 41-4940,70-106-1233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241 134 2545,'0'0'9797,"0"-15"-5934,2 55-4136,0 9 2050,-2-46-1271,-1-6-55,-3-26 121,-10-50-468,13 74-64,0 0 0,0 0 1,-1 1-1,0-1 0,0 1 0,0-1 0,0 1 1,-1 0-1,1-1 0,-1 1 0,0 1 1,-1-1-1,-6-6 0,9 9-39,0 1 0,0-1 0,-1 1 0,1-1-1,0 1 1,-1 0 0,1-1 0,0 1 0,-1 0 0,1 0 0,0 0 0,-1 0-1,1 0 1,0 0 0,-1 1 0,1-1 0,0 0 0,0 1 0,-1-1 0,1 1-1,0-1 1,0 1 0,-1 0 0,1-1 0,0 1 0,0 0 0,0 0 0,0 0-1,0 0 1,-1 1 0,-27 38-133,23-31 184,-9 14-121,0 0 0,2 1 1,1 0-1,1 1 0,2 0 1,0 1-1,1 0 0,2 1 0,0-1 1,2 1-1,-1 44 0,7-71 20,1 0 0,-1 0 0,0 0 0,0 0 0,0-1 0,1 1 0,-1-1 0,0 0 0,0 0 0,3-1 0,5-8 64,-1-1 0,1 0 0,-2 0-1,0-1 1,0 0 0,-1 0-1,0-1 1,7-19 0,-3 9-9,-6 11 30,2-5 30,2 0-1,-1 1 0,2 0 1,0 1-1,1 0 0,16-17 1,-27 31-67,0 1 0,1 0 0,-1-1 1,0 1-1,0 0 0,0-1 0,1 1 1,-1 0-1,0 0 0,0-1 0,1 1 0,-1 0 1,0 0-1,1 0 0,-1 0 0,0-1 1,1 1-1,-1 0 0,0 0 0,1 0 0,-1 0 1,0 0-1,1 0 0,-1 0 0,0 0 0,1 0 1,-1 0-1,1 0 0,-1 0 0,0 0 1,1 0-1,-1 0 0,0 0 0,1 0 0,-1 0 1,0 1-1,1-1 0,-1 0 0,0 0 1,1 0-1,-1 1 0,0-1 0,0 0 0,1 0 1,-1 1-1,0-1 0,0 0 0,0 1 1,1-1-1,-1 1 0,4 19-183,-3-16 168,2 29-22,-2 45 1,-3-57 87,2 1 0,1-1 0,0 1 0,2-1 0,1 1-1,6 22 1,-10-43-38,0 0-1,0 0 1,1 0-1,-1 0 1,0 0-1,1 0 1,-1 0-1,1 0 1,-1-1-1,0 1 1,1 0-1,0 0 1,-1 0-1,1-1 1,0 1-1,-1 0 0,1-1 1,0 1-1,-1-1 1,1 1-1,0-1 1,0 1-1,0-1 1,0 1-1,0-1 1,0 0-1,-1 0 1,1 1-1,0-1 1,0 0-1,0 0 1,0 0-1,0 0 0,0 0 1,0 0-1,0 0 1,0 0-1,0 0 1,0-1-1,0 1 1,0 0-1,-1-1 1,1 1-1,0 0 1,0-1-1,0 1 1,0-1-1,-1 0 1,1 1-1,0-1 1,0 1-1,-1-1 0,1 0 1,-1 0-1,1 1 1,-1-1-1,2-1 1,4-6 82,1 0-1,-1 0 1,9-18 0,18-37 9,-9 15-103,33-47 0,-47 80-6,1 0 0,1 1 0,0 1-1,1 0 1,1 0 0,0 1 0,16-10-1,-29 21 11,0 0-1,0 0 0,0 0 1,1 1-1,-1-1 0,0 0 1,1 1-1,-1-1 0,0 1 1,1-1-1,-1 1 0,1-1 1,-1 1-1,1 0 0,-1 0 1,1 0-1,-1 0 0,1 0 1,-1 0-1,0 0 0,1 1 1,-1-1-1,1 0 1,-1 1-1,1-1 0,-1 1 1,0-1-1,1 1 0,-1 0 1,0 0-1,0 0 0,0-1 1,1 1-1,-1 0 0,0 0 1,0 1-1,0-1 0,0 0 1,1 3-1,1 1-18,0 1 1,-1 0-1,1 0 1,-1 0-1,0 1 1,1 6-1,-2-8 148,-1-19 198,0-2-363,-2-1 0,0 0 0,-1 1 0,0-1 0,-10-26 0,13 42 30,0 1-1,-1-1 1,1 1-1,0 0 0,0-1 1,0 1-1,0-1 0,-1 1 1,1 0-1,0-1 1,0 1-1,-1 0 0,1-1 1,0 1-1,0 0 1,-1-1-1,1 1 0,0 0 1,-1-1-1,1 1 0,-1 0 1,1 0-1,0 0 1,-1-1-1,1 1 0,-1 0 1,1 0-1,-1 0 1,1 0-1,0 0 0,-1 0 1,1 0-1,-1 0 0,1 0 1,-1 0-1,1 0 1,-1 0-1,1 0 0,0 0 1,-1 0-1,1 1 1,-1-1-1,1 0 0,0 0 1,-1 0-1,1 1 0,-1-1 1,1 0-1,0 0 1,-1 1-1,-14 19-224,8 5 305,1 2 0,0-1 0,3 1 0,0 0 1,1 0-1,4 52 0,-1-19 170,-1-57-238,0 0-1,0-1 1,0 1-1,0 0 1,0-1-1,0 1 1,1 0-1,-1-1 1,1 1 0,0-1-1,0 1 1,0-1-1,0 1 1,0-1-1,0 1 1,1-1-1,-1 0 1,1 0-1,0 0 1,-1 0-1,1 0 1,0 0-1,0 0 1,0-1-1,1 1 1,-1-1-1,0 1 1,3 0 0,3 0 21,0 0 1,0-1 0,0 0 0,0-1 0,1 1 0,-1-2 0,0 1-1,12-3 1,-9 1-55,1-1 1,-1 0-1,0-1 0,0 0 0,0 0 0,0-1 1,-1-1-1,0 0 0,17-13 0,27-30-2505,-11-4-4638,-18 13-4271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94 11525,'1'-4'7935,"-2"-19"-7687,-1 18-180,0 1 0,-1-1 0,1 1 0,-1 0 0,0 0 0,0 0 0,-1 0 0,1 1 0,-1-1 0,0 1 0,0 0 0,0 0 0,0 1 0,-1-1 0,1 1 0,-7-3 0,8 4-53,0 0-1,1 0 1,-1 1-1,0-1 1,0 1 0,0-1-1,0 1 1,0 0-1,0 0 1,1 1-1,-1-1 1,0 1-1,0-1 1,0 1-1,0 0 1,1 0-1,-1 0 1,0 0 0,1 1-1,-1-1 1,1 1-1,-1-1 1,1 1-1,0 0 1,0 0-1,0 0 1,0 0-1,0 0 1,-2 4-1,-6 10-101,1 1-1,0 0 1,1 1-1,1 0 0,1 0 1,1 0-1,0 1 0,1 0 1,1 0-1,1 0 0,1 0 1,1 30-1,2-48 54,-1-1-1,1 0 0,0 0 0,-1 1 1,1-1-1,-1 0 0,1-1 1,0 1-1,-1 0 0,1 0 1,-1-1-1,1 1 0,-1-1 1,1 1-1,-1-1 0,1 0 1,-1 1-1,2-2 0,9-12 51,-1 0 0,0-1 0,-1 0 1,0-1-1,-2 0 0,11-24 0,-4 8-43,53-92 1382,-67 124-1346,-1-1 0,0 1 0,0 0 0,0 0 0,0 0 0,0 0 0,0-1 0,1 1 0,-1 0 0,0 0 0,0 0 0,0 0 0,0 0 0,1-1 0,-1 1 0,0 0 0,0 0 0,0 0 0,1 0 0,-1 0 0,0 0 0,0 0 0,1 0-1,-1 0 1,0 0 0,0 0 0,0 0 0,1 0 0,-1 0 0,0 0 0,0 0 0,1 0 0,-1 0 0,0 0 0,0 0 0,0 0 0,1 0 0,-1 1 0,0-1 0,0 0 0,0 0 0,0 0 0,1 0 0,-1 0 0,0 1 0,0-1 0,0 0 0,0 0 0,0 0 0,1 0 0,-1 1 0,0-1 0,0 0 0,0 0 0,0 0 0,0 1 0,0-1 0,0 0 0,0 0 0,0 1 0,0-1 0,0 0 0,0 0 0,0 1 0,6 18-76,3 34 38,-3 1 0,-2 0-1,-6 106 1,0-47 24,1-14-18,6 187 163,-2-238-296,3 1 0,2-1 0,26 85 0,-21-111-386,-13-22 484,0 1 1,1-1-1,-1 0 0,0 0 1,0 1-1,1-1 0,-1 0 0,0 1 1,1-1-1,-1 0 0,1 0 1,-1 0-1,0 0 0,1 1 1,-1-1-1,1 0 0,-1 0 1,1 0-1,-1 0 0,0 0 1,1 0-1,-1 0 0,1 0 1,-1 0-1,1 0 0,-1 0 1,0 0-1,1 0 0,-1-1 0,1 1 1,-1 0-1,0 0 0,1 0 1,-1 0-1,0-1 0,1 1 1,-1 0-1,1 0 0,-1-1 1,0 1-1,0 0 0,1-1 1,-1 1-1,0 0 0,0-1 1,1 1-1,-1-1 0,0 1 1,0 0-1,0-1 0,0 1 0,0-1 1,1 1-1,-1 0 0,0-1 1,0 1-1,0-1 0,0 1 1,0-1-1,0 0 0,9-45-4018,2-23-5304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16,'0'0'11792,"0"-37"-6384,1 309-3156,-1-266-2246,0-1 1,1 1-1,0-1 1,0 1-1,0-1 1,1 0-1,0 0 1,0 0-1,0 0 1,0 0-1,5 6 1,-6-9-5,0-1 0,1 1 0,-1-1 1,1 1-1,-1-1 0,1 0 0,0 1 1,0-1-1,-1 0 0,1 0 0,0 0 1,0 0-1,0-1 0,0 1 0,0 0 1,0-1-1,0 0 0,0 1 0,0-1 0,0 0 1,0 0-1,0 0 0,1 0 0,-1 0 1,0-1-1,0 1 0,0-1 0,0 1 1,0-1-1,0 0 0,0 0 0,3-2 1,-2 1-16,1-1 0,-1 1 0,0-1 1,0 0-1,0 0 0,0 0 0,-1 0 0,1-1 1,-1 1-1,0-1 0,0 1 0,0-1 0,0 0 1,1-6-1,18-66-309,-18 60 265,70-242-792,-58 209 1183,-23 189 85,4-113-371,1 1 0,1 0 0,1 0 0,4 33 0,-3-59-41,0-1 0,0 1 1,1 0-1,-1 0 0,1-1 1,0 1-1,-1 0 0,1-1 1,0 1-1,0-1 1,0 1-1,0-1 0,0 0 1,0 1-1,1-1 0,-1 0 1,0 0-1,1 0 0,-1 0 1,1 0-1,-1 0 0,1 0 1,-1 0-1,1 0 0,0-1 1,-1 1-1,1-1 0,0 1 1,-1-1-1,1 0 0,0 0 1,2 0-1,-1 1 4,0-1-1,0-1 1,0 1-1,0 0 1,0-1-1,1 0 1,-1 1-1,0-1 1,0 0 0,0-1-1,-1 1 1,1 0-1,0-1 1,0 0-1,-1 1 1,1-1-1,2-3 1,8-12-54,-2 0 1,0-1-1,-1 0 1,-1 0-1,0-1 1,-2-1-1,7-23 1,-4 13-200,27-56 0,-27 66-65,-7 13 376,0 1-1,1-1 1,0 1-1,0-1 1,0 1-1,8-8 1,-12 14 152,0 35-519,-1 32 397,-1-33 7,2 1 1,1-1 0,2 1-1,8 38 1,-11-71-99,0-1-1,1 1 1,-1-1-1,1 1 1,-1-1-1,1 1 1,0-1-1,-1 1 1,1-1 0,0 0-1,0 1 1,0-1-1,0 0 1,0 0-1,0 0 1,2 2-1,-2-3 7,0 0 0,0 1 0,0-1-1,0 0 1,-1 0 0,1 0-1,0 1 1,0-1 0,0 0-1,0 0 1,0 0 0,0 0 0,0-1-1,-1 1 1,1 0 0,0 0-1,0 0 1,0-1 0,0 1-1,1-1 1,1-1 28,0-1 1,1 1-1,-1 0 0,-1-1 0,1 0 0,0 0 1,-1 1-1,1-2 0,-1 1 0,4-7 0,13-28 6,2-5-231,38-57 0,-49 87 146,-1 0 0,2 1 0,-1 0 0,2 1 0,-1 0 0,2 1 0,-1 0 0,19-10 0,-28 18 44,1 0 0,-1 1-1,0-1 1,1 1 0,0 0 0,-1 0-1,1 0 1,5-1 0,-9 2-10,1 0 1,0 0-1,0 0 1,0 0-1,0 0 1,0 1-1,-1-1 1,1 0-1,0 0 1,0 1-1,0-1 1,-1 0-1,1 1 1,0-1-1,0 1 1,-1-1-1,1 1 1,0 0-1,-1-1 1,1 1-1,0-1 1,-1 1-1,1 0 1,-1 0-1,0-1 1,1 1-1,-1 0 1,1 0-1,-1-1 1,0 1-1,0 0 1,1 0-1,-1 0 1,0 0-1,0 0 1,0 1-1,3 17-17,-1 0 0,-1 0 0,0 1 1,-2-1-1,-5 34 0,6-49 31,-1 1 1,0-1 0,-1 0 0,1 0 0,-1 0 0,0-1 0,0 1 0,0 0-1,0-1 1,0 1 0,-1-1 0,0 0 0,0 0 0,0 0 0,0 0 0,0 0-1,0-1 1,-1 1 0,0-1 0,1 0 0,-1 0 0,0 0 0,0-1 0,0 1-1,0-1 1,0 0 0,0 0 0,0 0 0,0-1 0,-1 0 0,1 1 0,-6-2-1,8 1 7,-1-1 0,1 1 0,-1-1 0,1 0 0,-1 0 0,1 0 0,-1 0 0,1-1 0,0 1 0,0 0 0,-1-1 0,1 0 0,0 1 0,1-1 0,-1 0 0,0 0 0,0 0 0,1 0 0,-1-1 0,1 1 0,0 0 0,0-1 0,0 1 0,0 0 0,0-1 0,0 0 0,0 1 0,0-4 0,-2-8 155,1 1-1,0-1 1,0 0 0,1-15-1,1 28 186,0 9-462,-2 33-38,0-16 162,2 0 0,2 28-1,-2-48-27,0 0-1,1-1 1,0 1-1,0 0 0,0-1 1,0 1-1,1-1 0,0 0 1,0 1-1,0-1 1,0 0-1,1 0 0,0 0 1,-1-1-1,1 1 0,1 0 1,5 4-1,-5-6 0,0 0 0,0 0-1,0 0 1,0 0 0,1-1 0,-1 1 0,1-1-1,-1 0 1,1-1 0,-1 1 0,1-1-1,-1 0 1,1 0 0,0 0 0,-1-1-1,1 0 1,6-1 0,-4 0 22,0 0 1,0-1-1,0 0 1,-1 0-1,1-1 0,-1 1 1,0-1-1,0-1 1,0 1-1,6-7 0,11-13-107,-1-2-1,-2 0 0,32-52 0,-43 63 92,-2 0 0,1 0 0,-2 0 0,0-1 1,-1 0-1,-1 0 0,0-1 0,-1 1 0,2-29 0,-6 48-12,0 1 0,0-1 0,0 0 0,-1-1 0,1 1 0,-1 0-1,1 0 1,-1-1 0,0 1 0,-3 2 0,-12 23 51,14-17 9,0 0 0,1 0 0,0 1 0,1-1 0,0 1 1,0-1-1,2 1 0,-1-1 0,1 1 0,4 16 0,-4-24-20,0 1 0,1-1 0,-1 0-1,1 0 1,-1 0 0,1 0 0,0-1-1,1 1 1,-1 0 0,1-1 0,-1 0 0,1 1-1,0-1 1,0 0 0,1 0 0,-1-1-1,0 1 1,1-1 0,0 0 0,0 0-1,-1 0 1,1 0 0,0 0 0,1-1 0,-1 0-1,0 0 1,0 0 0,0-1 0,1 1-1,6-1 1,-10 0-54,1-1-1,-1 1 1,1-1-1,-1 1 1,0-1-1,1 1 1,-1-1-1,0 0 1,0 0 0,1 0-1,-1 0 1,0 0-1,0 0 1,0 0-1,0 0 1,0 0-1,0-1 1,-1 1-1,1 0 1,0-1 0,0 1-1,0-2 1,14-39-1717,-12 33 904,15-50-4505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12086,'0'0'4578,"-8"29"-4442,-21 89-102,24-74 96,5-44-99,0 0 0,0 1 0,0-1 0,0 0 0,0 0 0,0 1 0,0-1 0,0 0 0,0 1 0,0-1 1,0 0-1,1 0 0,-1 1 0,0-1 0,0 0 0,0 0 0,0 1 0,1-1 0,-1 0 0,0 0 0,0 0 0,1 0 0,-1 1 1,0-1-1,0 0 0,1 0 0,-1 0 0,0 0 0,0 0 0,1 0 0,-1 0 0,0 1 0,0-1 0,1 0 0,-1 0 0,0 0 0,1 0 1,-1 0-1,0 0 0,0 0 0,1 0 0,-1-1 0,0 1 0,1 0 0,-1 0 0,0 0 0,0 0 0,1 0 0,-1-1 0,3-1 178,0 0-1,-1 0 0,1 0 0,-1-1 0,1 1 0,-1-1 0,0 1 1,3-6-1,-2-1-206,-1 0 1,0 0 0,0 0-1,-1 0 1,0 0 0,-1-1-1,0 1 1,-2-18 0,2 26-14,-1 0 1,1 0 0,-1 0-1,1 0 1,-1 0 0,1 0 0,-1 0-1,0 0 1,0 0 0,1 0-1,-1 0 1,0 0 0,0 0-1,0 0 1,0 1 0,0-1-1,0 0 1,0 1 0,0-1 0,-1 1-1,1-1 1,0 1 0,0-1-1,0 1 1,-1 0 0,1 0-1,0 0 1,-3 0 0,-44-2-860,35 2 315,6 0 127,1 1-1,-1 0 0,0 0 1,0 0-1,1 1 0,-1-1 1,1 2-1,0-1 0,-1 1 1,1 0-1,-6 4 1,-30 19-4732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94 3249,'0'0'8919,"-1"7"-7846,1-4-1011,0-1 1,0 0 0,0 0-1,0 0 1,0 1-1,0-1 1,0 0-1,1 0 1,-1 0 0,1 0-1,-1 0 1,1 0-1,0 1 1,0-2 0,0 1-1,1 2 1,0-2 35,0-1 1,1 1-1,-1-1 1,0 1-1,0-1 0,1 0 1,-1 0-1,0 0 1,1-1-1,-1 1 1,1-1-1,-1 1 1,1-1-1,-1 0 0,1 0 1,-1 0-1,4 0 1,-2 0 47,1 1 0,-1-1 0,0-1 0,0 1 0,0-1 0,0 1 0,1-1 0,-1 0 0,0 0 1,0-1-1,-1 1 0,1-1 0,7-4 0,-9 3-135,0 0 1,0 1-1,0-1 1,0 0-1,-1 0 1,1 0-1,-1 0 1,0 0-1,1-1 1,-2 1-1,1 0 1,0-1-1,-1 1 1,1 0-1,-1-1 0,0 1 1,-1-7-1,2-5-99,-3-24 142,2 37-61,0 1 0,0 0 0,-1 0 0,1 0 0,-1 0 0,1 0 0,-1 1 0,1-1 0,-1 0 0,0 0 0,1 0 1,-1 0-1,0 1 0,0-1 0,1 0 0,-1 1 0,0-1 0,0 0 0,0 1 0,0-1 0,0 1 0,0-1 0,0 1 1,0 0-1,0-1 0,0 1 0,0 0 0,0 0 0,0 0 0,0 0 0,-2 0 0,0 2-135,0 0 0,0 0 0,1 0 0,-1 0-1,1 0 1,-1 1 0,1-1 0,0 1 0,0 0 0,0 0 0,0 0-1,0 0 1,1 0 0,-1 0 0,1 0 0,-1 4 0,-5 7-574,-34 55-6869,20-45 438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0 539 4018,'0'0'9935,"6"-3"-8657,-2 0-1134,0 0 0,-1-1 0,1 1 0,-1-1 0,1 0 0,-1 0 0,0 0 0,0 0 0,-1 0 0,1-1 0,-1 1 0,0-1 0,2-8 0,20-78 938,-15 48-944,5-13 330,-3 0-1,-2-1 1,2-111-1,-11 167-453,-1 26-684,-3-7 657,0 0 0,-10 26 0,-7 31 121,14-15-91,2 0 0,5 87 0,1-138-2,0 0 1,0 1-1,1-1 0,0 0 1,1-1-1,0 1 0,1 0 1,-1-1-1,2 1 0,-1-1 1,11 14-1,-13-19-1,0 0 1,1-1-1,-1 1 0,1 0 1,0-1-1,-1 1 0,1-1 1,0 0-1,1 0 0,-1 0 1,0 0-1,0-1 0,1 0 0,-1 1 1,1-1-1,-1 0 0,1 0 1,0-1-1,-1 1 0,1-1 1,0 0-1,-1 0 0,1 0 1,0 0-1,-1-1 0,1 1 0,-1-1 1,1 0-1,0 0 0,-1-1 1,0 1-1,6-4 0,-2 1-174,0-1 0,0 0 0,-1 0 0,0-1 0,0 0 0,0 0-1,-1 0 1,8-12 0,-9 12-536,-1 0 0,0 0 1,0 0-1,0 0 0,-1 0 0,3-14 0,-3-14-5141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3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6531,'0'0'13414,"3"-24"-12726,27 0-656,6-2 241,-1-1-145,-2 0-128,-1 3 0,-2 11-817,-6 8-1488,-4 5-2913,-5 0-4819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5 256 6051,'0'0'8518,"-1"7"-7557,0-1-938,-2 12 1698,6-17-698,7-10-365,19-32-878,-2-1-1,34-68 0,-24 41-320,-35 92 496,-2-1-1,-3 38 1,-1-13 147,1 50-1,3-87-88,1-9-6,-1-1-1,0 1 1,1-1-1,-1 0 0,0 1 1,1-1-1,-1 0 1,1 0-1,-1 1 1,0-1-1,1 0 1,-1 0-1,1 1 1,-1-1-1,1 0 0,-1 0 1,1 0-1,-1 0 1,1 0-1,-1 0 1,1 0-1,-1 0 1,1 0-1,-1 0 1,1 0-1,-1 0 1,1 0-1,-1 0 0,1 0 1,-1 0-1,0-1 1,1 1-1,0 0 1,19-9 221,-13 1-259,-1-1-1,0-1 0,-1 1 0,1-1 1,-2 0-1,0 0 0,0-1 1,-1 1-1,3-13 0,14-38-248,-20 61 282,0-1 0,0 0 0,0 1 1,0-1-1,1 1 0,-1-1 0,0 0 1,0 1-1,0-1 0,1 1 0,-1-1 1,0 1-1,1-1 0,-1 1 0,0-1 1,1 1-1,-1-1 0,1 1 0,-1-1 1,1 1-1,-1 0 0,1-1 0,-1 1 1,1 0-1,-1-1 0,1 1 0,0 0 0,-1 0 1,1 0-1,-1-1 0,1 1 0,0 0 1,6 19-133,-3 31-1,-4 90 416,0-140-267,0 1 0,1-1 0,-1 1-1,0-1 1,1 0 0,-1 1-1,1-1 1,-1 0 0,0 1 0,1-1-1,-1 0 1,1 0 0,-1 1-1,1-1 1,-1 0 0,1 0-1,-1 0 1,1 0 0,-1 0 0,1 0-1,-1 1 1,1-1 0,-1 0-1,1-1 1,-1 1 0,1 0 0,-1 0-1,1 0 1,-1 0 0,1 0-1,-1 0 1,1 0 0,-1-1-1,0 1 1,1 0 0,0-1 0,21-9 906,-17 4-869,-1 1 0,1-1 0,-1 0 0,-1 0 0,1-1 0,-1 1 0,0-1 0,0 0 0,-1 1 0,0-1 0,3-14 0,-2-4-427,-1 0 0,0-30 0,-2 54 368,0-1 1,0 1 0,0-1-1,-1 0 1,1 1 0,0-1-1,-1 1 1,1-1-1,-1 1 1,1 0 0,-1-1-1,0 1 1,0-1 0,0 1-1,1 0 1,-1 0 0,0 0-1,-1-1 1,1 1 0,0 0-1,0 0 1,0 0-1,-1 1 1,1-1 0,0 0-1,-1 0 1,1 1 0,-1-1-1,1 1 1,-1-1 0,1 1-1,-1-1 1,1 1 0,-1 0-1,1 0 1,-1 0-1,1 0 1,-1 0 0,1 0-1,-1 0 1,1 1 0,-1-1-1,-1 1 1,-2 0 1,1 0 0,-1 0 1,1 0-1,0 1 0,-1-1 1,1 1-1,0 0 0,0 0 1,0 1-1,0-1 0,0 1 0,1 0 1,-1 0-1,-2 3 0,0 2-8,2 0 0,-1 0 0,1 1-1,0-1 1,1 1 0,0 0 0,0 0-1,1 0 1,-2 10 0,1 9-70,2 47 0,1-54-13,0-21 100,1 1 0,0 0 1,-1-1-1,1 1 0,0 0 0,-1-1 0,1 1 0,0-1 0,0 1 0,0-1 0,0 0 0,0 1 0,-1-1 0,1 0 0,0 0 0,0 1 0,0-1 0,0 0 0,0 0 0,0 0 0,0 0 0,0 0 0,0 0 0,0 0 0,1-1 0,28-2 819,-22-3-777,0 0 0,0 0-1,-1-1 1,0 1 0,0-2 0,0 1 0,-1-1 0,0 0 0,-1 0-1,8-16 1,-1 5-77,9-20 0,-17 31-11,-1 0 0,1 0 0,1 0 0,-1 0 0,1 1 0,0-1 0,1 1 0,0 1 0,0-1 0,1 1 0,10-8 0,-16 13 19,0 1 0,1-1 0,-1 1 0,0 0 0,1-1-1,-1 1 1,0 0 0,1 0 0,-1 0 0,0 0 0,1 0 0,-1 0 0,0 0 0,1 1-1,-1-1 1,0 0 0,1 1 0,-1-1 0,0 1 0,0-1 0,1 1 0,-1 0-1,0 0 1,0-1 0,0 1 0,0 0 0,0 0 0,0 0 0,0 0 0,0 0-1,0 0 1,-1 0 0,1 1 0,0-1 0,-1 0 0,1 0 0,-1 0 0,1 1-1,-1-1 1,0 0 0,1 1 0,-1-1 0,0 3 0,3 8-51,-1 1-1,0-1 1,-1 20 0,0-26 121,-1 165 915,0-169-559,0-6-225,1-6-152,1-1-1,0 1 0,0 0 0,1 0 0,0 0 0,1 0 0,0 0 0,8-12 0,47-76-537,-47 82 471,-1-1 0,2 2 0,0 0 0,1 0 0,0 1 0,1 1 0,28-20 0,-42 33 26,-1 0 0,1-1 0,-1 1-1,0 0 1,1 0 0,-1 0 0,1 0-1,-1 0 1,0 0 0,1 0 0,-1 0 0,1 0-1,-1 0 1,1 0 0,-1 0 0,0 1 0,1-1-1,-1 0 1,0 0 0,1 0 0,-1 1 0,1-1-1,-1 0 1,0 0 0,1 1 0,-1-1 0,0 0-1,0 0 1,1 1 0,-1-1 0,0 0-1,0 1 1,1-1 0,-1 1 0,0-1 0,0 0-1,0 1 1,0-1 0,0 1 0,1-1 0,-1 0-1,0 1 1,0-1 0,0 1 0,0-1 0,0 0-1,0 1 1,0-1 0,-1 1 0,1-1 0,0 1-1,0 32 74,0-25-50,0 21 209,-1-6 52,1 0-1,5 40 1,-4-58-232,0-1-1,0 1 1,0-1-1,0 1 1,1-1-1,-1 1 1,1-1-1,0 0 1,0 0-1,1 0 1,0 0-1,-1 0 1,1-1-1,0 1 1,1-1-1,-1 0 1,0 0-1,1 0 1,6 4-1,-9-6-47,0 0-1,0-1 1,0 1-1,0 0 1,1-1-1,-1 1 1,0-1-1,0 0 1,0 1-1,1-1 1,-1 0 0,0 0-1,1 0 1,-1 0-1,0 0 1,0 0-1,1 0 1,-1 0-1,0 0 1,0 0-1,1-1 1,-1 1 0,0-1-1,0 1 1,0-1-1,0 1 1,1-1-1,-1 0 1,0 1-1,0-1 1,0 0-1,0 0 1,0 0 0,-1 0-1,1 0 1,0 0-1,0 0 1,-1 0-1,1 0 1,0 0-1,-1 0 1,1 0-1,-1-1 1,0 1 0,1 0-1,-1 0 1,0-1-1,0-1 1,2-9-653,0 0 1,-1 0-1,-1-1 0,-1-14 1,1 10-985,0-30-3088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1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3826,'0'0'10751,"-3"13"-10172,-7 26-851,4-23 1148,4-23 4254,2 26-10592,0 5 583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4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1384 1185,'3'0'14250,"-2"0"-14205,0 0-1,0-1 1,0 1-1,0 0 0,0-1 1,0 1-1,0 0 0,0-1 1,0 0-1,0 1 1,0-1-1,0 1 0,0-1 1,0 0-1,0 0 0,-1 1 1,2-2-1,36-60 378,-6 12-113,46-60 1,158-148 463,-189 210-229,-12 11-193,43-33 0,20-16-149,-58 48-116,55-38 0,11 5 150,3 4 1,180-79-1,-262 135-238,26-14 4,2 2 1,1 3 0,0 2-1,70-12 1,79-17 281,-149 31-198,1 2 0,105-10 0,-9 14-82,204-7 133,-284 18-74,1 3-1,-1 3 1,80 19 0,-127-18-65,0 1 0,0 1 0,34 19 0,-32-15 7,61 22 0,-36-21-3,-1 2-1,-1 3 0,-1 1 0,0 3 0,-2 2 0,69 49 0,-98-59 16,0-2 0,1 0-1,1-1 1,0-1 0,1-1-1,0-1 1,39 12 0,-42-17-7,14 2 7,-2 2 1,1 0-1,-1 3 1,0 1-1,36 20 1,121 66 104,-129-72-81,-2 3 0,82 57 0,-44-8-61,-4 4 0,122 144 0,-90-92 75,-73-82 24,6 5-60,-3 2 0,54 79 0,6 16 103,32 52-223,170 314 218,-268-427-131,-34-66 26,1 0 0,1-1 1,30 41-1,101 132 19,-92-121 4,4-2 0,90 93 0,-104-128-21,385 345 239,-338-314-180,-56-43-62,1-2-1,1-1 0,2-1 1,68 33-1,-28-25 29,5 4-5,2-3-1,171 44 0,209 14 76,-356-79-42,176-2 0,-149-9-56,-104-2-37,68 3 74,115-11-1,-41-26 280,-44 7-139,-66 15-104,-1-2 1,-1-3 0,0-3-1,-1-3 1,-2-2-1,105-58 1,-84 29-156,-40 25-33,2 2 1,80-38 0,131-50 1,-251 112 116,-3 1-60,-25 1-1229,-10 0-558,-8-2-2988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32:3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0 713 3009,'0'0'10555,"7"-11"-9419,4-8-908,-2 0 0,1-1 0,-2 1 0,-1-1 1,9-39-1,-6-24 234,-3-1 1,-6-95-1,-1 113 613,-11 87-933,6-5-138,2 1 0,0 0 1,1 0-1,0 0 0,2 0 1,0 0-1,3 27 0,-1-41-20,-1-1-1,0 1 1,1-1 0,-1 0-1,1 0 1,0 0-1,0 1 1,0-2-1,0 1 1,0 0-1,0 0 1,0-1 0,1 1-1,-1-1 1,1 1-1,-1-1 1,1 0-1,-1 0 1,1 0 0,0-1-1,4 2 1,-3-1-63,1 0 0,0 0-1,-1 0 1,1-1 0,0 1 0,0-1 0,0 0 0,0 0 0,-1-1 0,1 1 0,0-1-1,5-2 1,-2-3-11,0-1-1,-1 1 0,0-2 0,0 1 1,0-1-1,-1 0 0,-1 0 1,1 0-1,7-17 0,5-5-24,-14 22 139,-2 4 18,1-1-1,-1 1 0,1-1 1,0 1-1,0 0 1,0 0-1,0 1 0,1-1 1,7-6-1,-8 17-254,2 73 187,10 79 280,-12-142-230,1-1 0,0 1-1,1-1 1,1-1 0,0 1 0,1-1 0,13 21-1,-19-34-16,0 0 0,0-1-1,0 1 1,1 0 0,-1 0-1,1 0 1,-1-1 0,1 1-1,0-1 1,0 0-1,-1 1 1,1-1 0,0 0-1,0 0 1,0 0 0,0 0-1,0 0 1,1-1 0,-1 1-1,3 0 1,-3-1-5,0-1 1,0 1-1,0 0 1,0-1-1,1 0 1,-1 1-1,0-1 0,0 0 1,0 0-1,-1 0 1,1-1-1,0 1 1,0 0-1,-1-1 1,1 1-1,2-4 0,6-7-42,-2 0-1,1 0 0,-2-1 1,11-24-1,-14 29-11,70-180-387,-50 120 574,-8 31 155,-15 35-271,0 0 1,-1 1-1,1-1 1,0 0-1,0 1 0,0-1 1,0 1-1,0 0 1,1-1-1,-1 1 0,0 0 1,1-1-1,-1 1 1,0 0-1,1 0 0,0 0 1,-1 0-1,3 0 1,-3 1-26,0 1 1,0 0-1,0 0 1,0 0 0,0 0-1,0 0 1,0 0-1,0 0 1,0 0 0,-1 0-1,1 1 1,0-1-1,-1 0 1,1 0 0,-1 1-1,0-1 1,1 0 0,-1 1-1,0-1 1,0 0-1,0 1 1,1-1 0,-2 1-1,1 0 1,1 4 19,8 71 301,-7-49-221,1 0-1,12 47 0,-13-68-74,0 0-1,0 0 1,1 0 0,1 0-1,-1-1 1,1 1 0,0-1 0,0 0-1,1 0 1,0 0 0,0 0-1,0-1 1,1 0 0,11 8 0,-16-12-7,1 0 0,0 0 0,-1 0 1,1 0-1,0-1 0,0 1 1,0 0-1,-1-1 0,1 0 0,0 1 1,0-1-1,0 0 0,0 0 1,0 0-1,0 0 0,0 0 0,0 0 1,0-1-1,-1 1 0,1-1 1,0 1-1,0-1 0,0 0 0,-1 0 1,1 0-1,0 1 0,-1-2 1,1 1-1,-1 0 0,1 0 0,-1 0 1,1-1-1,-1 1 0,0-1 1,0 1-1,0-1 0,0 0 0,0 1 1,0-1-1,0 0 0,0 1 1,0-5-1,4-5 19,-1 0 1,0 0 0,-1-1-1,0 1 1,1-19-1,-2 10-100,0-1-1,-2 0 0,0 0 1,-2 0-1,-4-24 0,5 39 82,0 1 0,0 0 0,0 0-1,-1 0 1,0 0 0,0 0 0,0 0-1,-1 1 1,1-1 0,-1 0 0,0 1-1,-1 0 1,1 0 0,-1 0 0,1 0 0,-1 1-1,0-1 1,-1 1 0,1 0 0,-1 0-1,1 1 1,-1-1 0,0 1 0,0 0-1,-9-2 1,12 3-4,-1 0 0,0 1 0,1 0 0,-1-1 0,0 1 1,1 0-1,-1 1 0,1-1 0,-1 0 0,0 1 0,1-1 0,-1 1 0,1 0 0,-1 0 0,1 0 0,-1 0 0,1 0 0,0 0 0,-1 1 0,1-1 0,0 1 1,0 0-1,0 0 0,0-1 0,0 1 0,1 1 0,-1-1 0,1 0 0,-1 0 0,1 0 0,0 1 0,-1-1 0,1 1 0,1-1 0,-1 1 0,0-1 0,0 4 1,-2 11-30,0 0 1,1 1 0,0-1-1,3 28 1,-1-28 103,0-12-96,0-1 0,0 1 0,0-1-1,0 0 1,1 1 0,0-1 0,0 0-1,0 1 1,1-1 0,-1 0 0,1 0-1,0 0 1,0 0 0,1-1 0,-1 1-1,1-1 1,-1 1 0,1-1 0,6 6-1,-3-6 15,0 1-1,-1-1 1,1-1-1,1 1 1,-1-1-1,0 0 1,0 0-1,1-1 1,-1 0-1,1 0 1,-1 0-1,14-1 1,-12 0 11,0-1 1,1 1-1,-1-2 1,0 1-1,0-1 1,0 0 0,0-1-1,0 1 1,-1-2-1,1 1 1,-1-1-1,1 0 1,7-6 0,-6 2-145,-1 0 1,1 0-1,-1-1 1,-1 0-1,0 0 1,0 0-1,-1-1 1,8-16-1,0-8 35,-1-2 0,-2 1-1,-1-2 1,9-65 0,-19 97 330,1 0 0,0 0 0,0 0 0,0 1 1,0-1-1,1 0 0,0 0 0,0 1 0,0-1 1,1 1-1,3-6 0,-5 10 141,-1 22-801,12 230 567,67 889 93,-78-1131-225,14 174 176,-15-183-45,-5-1-91,1 0 1,0-1-1,-1 1 1,1-1-1,0 0 1,0-1-1,0 1 0,0-1 1,0 1-1,0-1 1,0 0-1,1-1 0,-1 1 1,-5-5-1,3 1 14,-1-1 0,1 0-1,1 0 1,-1 0-1,1 0 1,-6-14 0,0-2 38,1-1 0,1-1 1,1 1-1,-4-27 1,-2-44 150,5 1 0,3-1 1,9-111-1,-2 113-189,15-191-2339,0-21-4109,-16 242-3104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1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3984 480,'0'0'496,"35"-32"9528,19 0-7933,-26 26-1971,-23 5 30,-1 1 0,0-1 0,1 0 0,-1-1 0,0 1 0,0 0 0,0-1 0,1 0 0,-2 0 0,1 0 1,0-1-1,4-3 0,55-37 448,-14 12-49,-17 12-365,-26 17-110,-1-1 1,1-1-1,-1 1 0,0-1 1,0 1-1,6-7 0,-3 2 22,0 1 0,1 1 1,0-1-1,0 2 0,0-1 0,16-6 0,-13 7-68,0-1 0,-1-1-1,0 1 1,14-13-1,68-51 369,-67 53-257,-1-2 1,43-40-1,144-160 715,-176 181-755,69-54 1,-30 27 98,72-72 226,-104 97-346,-2-2 0,-2-2 0,-3-1 0,44-69 1,-57 81-35,226-277 255,95-100-200,-290 350-130,-31 36 46,30-41 1,-15 16-16,61-62 0,-25 31 2,-40 46-14,1 2 0,1 1 0,71-44 0,7-7 58,37-26 10,191-103 0,-192 122 88,-17 13 46,137-90 81,21-53 52,-243 188-285,101-49 0,-50 29-15,-39 18-19,1 3-1,2 3 1,0 2 0,2 3 0,0 3 0,119-18 0,-80 24 61,22-4-72,136-1-1,555 13 64,-772 7-97,64 12 1,-5-1 119,252 35-165,-331-39 66,-20-7-5,0-1 0,-1 1 0,1-1 0,0 1 0,0-1 0,9 0 0,-14 0-185,0-1-1,0 1 1,0-1-1,0 1 0,0 0 1,0-1-1,0 1 1,0-1-1,0 1 0,0-1 1,0 1-1,0 0 1,-1-1-1,1 1 0,0-1 1,0 1-1,-1-1 1,1 1-1,0-1 0,-1 1 1,1-1-1,0 0 1,-1 1-1,1-1 0,-1 1 1,1-1-1,-1 0 1,1 1-1,-1-1 0,1 0 1,-1 0-1,0 1 1,-34 7-9534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88 4082,'3'-22'6224,"-1"19"-5590,-1-1-1,1 0 1,0 1 0,1-1-1,-1 1 1,1-1-1,-1 1 1,1 0 0,6-5 749,9 157-407,-29-167-553,9 16-402,0 0 1,1 0-1,-1-1 1,1 1-1,-1-1 1,1 1-1,0-1 1,0 0-1,0 1 1,0-4-1,-4-43 198,5 38 33,-1 0 1,0 1-1,-1-1 1,-5-19-1,7 29-250,-1 1-1,1-1 1,-1 1-1,1-1 1,-1 1-1,1 0 1,-1-1 0,1 1-1,-1 0 1,1-1-1,-1 1 1,0 0-1,1 0 1,-1-1-1,1 1 1,-1 0 0,0 0-1,1 0 1,-1 0-1,0 0 1,1 0-1,-1 0 1,0 0 0,1 0-1,-1 0 1,0 1-1,1-1 1,-1 0-1,1 0 1,-1 0-1,0 1 1,1-1 0,-1 0-1,1 1 1,-1 0-1,-20 11-89,8 1 88,0 1 0,2 1 0,-1-1 0,2 2 0,0 0 0,1 0 0,0 1 0,1-1 0,1 2 0,1-1 0,1 1 0,0 0 0,-4 29 0,2 18-7,2-1 0,6 100 0,0-157 4,-1 1 0,1-1 0,1 1 0,0-1 0,0 0 0,0 1 0,1-1 0,-1-1 0,2 1 0,5 9 0,-7-13 3,0 1-1,1-1 1,-1 0-1,1 0 1,-1 0-1,1-1 1,0 1 0,0-1-1,1 0 1,-1 1-1,0-1 1,1-1-1,0 1 1,-1 0-1,1-1 1,0 0-1,-1 0 1,1 0-1,0 0 1,0-1-1,5 1 1,-5-1 12,0 1-1,0-1 1,0-1 0,1 1 0,-1-1-1,0 1 1,0-1 0,0 0-1,0 0 1,0-1 0,0 0 0,0 1-1,0-1 1,0 0 0,-1-1 0,1 1-1,-1-1 1,0 1 0,1-1-1,-1 0 1,-1 0 0,1-1 0,0 1-1,-1 0 1,1-1 0,-1 0-1,2-5 1,61-111 139,-43 76-93,54-82 0,-73 123-50,-3 3-56,0 274-160,0-274 208,0 1 1,0-1-1,0 1 1,0-1-1,0 1 1,0-1-1,0 1 1,1-1-1,-1 1 1,0-1-1,0 1 1,0-1-1,0 1 1,1-1-1,-1 1 1,0-1-1,1 1 1,-1-1-1,0 0 1,1 1-1,-1-1 1,0 1-1,1-1 1,-1 0-1,1 0 1,-1 1-1,0-1 1,1 0-1,-1 0 1,1 1-1,-1-1 1,1 0-1,20-3 46,-16 2-41,0-1 0,0-1 0,-1 1 1,1-1-1,-1 0 0,7-5 1,20-29-78,-3-1 1,-1-1-1,-2-2 1,23-47-1,-13 22 275,-34 143-142,-1 140 9,0-217-68,0 1 0,0-1 0,1 0 0,-1 1 0,0-1 0,0 1 0,0-1 0,1 0 0,-1 1 0,0-1 0,0 1 0,1-1 0,-1 0 0,0 1 0,1-1 0,-1 0 0,0 0 0,1 1 0,-1-1 0,1 0 0,-1 0 1,0 1-1,1-1 0,-1 0 0,1 0 0,-1 0 0,1 0 0,-1 0 0,1 0 0,-1 0 0,1 0 0,-1 0 0,0 0 0,1 0 0,-1 0 0,1 0 0,-1 0 0,1 0 0,-1 0 0,1 0 0,-1-1 0,0 1 0,1 0 1,-1 0-1,1-1 0,-1 1 0,0 0 0,1-1 0,23-14 452,-6-9-408,-1-2 0,-2 0 0,0-1-1,-2 0 1,18-53 0,-4 13-70,-14 28 36,-9 26 1,0 1 0,1 0 0,7-15 0,-26 77-258,9-39 231,0 0 1,1 0-1,0 0 1,1 1-1,0 0 1,1-1-1,1 1 0,0 0 1,0 0-1,1 0 1,0 0-1,3 16 1,9-10-22,1-1-96,-12-16 130,-1 0 0,0-1 0,0 1 0,1-1 0,-1 1 0,0 0 0,0-1 0,0 1 0,0 0 0,0 0 0,0-1 0,0 1 0,0 0 0,0-1 0,0 1 0,0 0 1,0-1-1,-1 1 0,1 0 0,0-1 0,0 1 0,-1 0 0,1-1 0,0 1 0,-1-1 0,1 1 0,-1-1 0,1 1 0,-1-1 0,1 1 0,-1-1 0,1 1 0,-1-1 0,1 0 0,-1 1 0,0-1 0,1 0 0,-1 1 0,1-1 0,-1 0 0,0 0 0,1 0 0,-1 1 0,0-1 0,-1 0 0,-32 5-4,-52-4-438,85-2 309,1 1 1,-1 0 0,1 0 0,-1-1-1,1 1 1,-1 0 0,1-1-1,-1 1 1,1-1 0,-1 1-1,1 0 1,0-1 0,-1 1 0,1-1-1,0 1 1,-1-1 0,1 1-1,0-1 1,0 0 0,-1 1-1,1-1 1,0 1 0,0-1-1,0 1 1,0-1 0,0 0 0,0 1-1,0-1 1,0 1 0,0-1-1,0 0 1,0 1 0,0-1-1,0 1 1,1-1 0,-1 0 0,0 1-1,0-1 1,1 1 0,-1-1-1,1 0 1,-1 1 41,7-18-6228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97 8228,'0'0'7817,"1"-19"-6529,3-49-407,-3 58 1968,1 126-2925,1-35 79,-14 140 1,11-221-6,-2 17-272,0-1 0,-1 0 0,-1 0 1,-1 0-1,0 0 0,-10 20 0,15-35 23,-1 0 0,1-1 0,0 1 0,-1-1 0,1 1 0,-1 0 0,0-1 1,1 1-1,-1-1 0,1 1 0,-1-1 0,0 0 0,1 1 0,-1-1 0,0 0 0,0 1 0,1-1 0,-1 0 0,0 0 0,1 0 0,-1 1 0,0-1 0,0 0 0,0 0 0,-1 0 0,-9 0-5560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8516,'0'0'8020,"25"-6"-7532,-10 2-338,32-8 317,-2-2 1,69-30 0,-91 32-230,34-16 43,-54 27-328,1 0 0,0 0 0,0 0-1,-1 0 1,1 1 0,0 0 0,0-1-1,0 1 1,0 1 0,0-1 0,-1 0 0,1 1-1,6 2 1,-9-3 32,0 1-1,0 1 1,0-1 0,0 0-1,-1 0 1,1 0 0,0 0-1,0 1 1,-1-1 0,1 0-1,-1 1 1,1-1 0,-1 0-1,0 1 1,1-1 0,-1 1 0,0 2-1,3 34-8,-2-27 12,1 25 72,8 55 78,-9-86-131,0 1 0,1 0 0,-1-1 0,1 1 0,1-1-1,-1 1 1,1-1 0,-1 0 0,2 0 0,-1 0 0,0 0 0,6 5 0,-8-9-1,0 0 1,0-1-1,1 1 0,-1 0 1,0 0-1,1-1 0,-1 1 1,1 0-1,-1-1 1,0 1-1,1-1 0,-1 0 1,1 0-1,-1 1 0,1-1 1,-1 0-1,1 0 0,-1 0 1,1-1-1,0 1 0,-1 0 1,0-1-1,1 1 0,-1 0 1,1-1-1,-1 0 0,1 1 1,-1-1-1,0 0 0,0 0 1,1 0-1,-1 0 0,0 0 1,0 0-1,0 0 0,0 0 1,0 0-1,0 0 0,0-1 1,1-1-1,4-6 37,1-1 0,-1 0-1,8-20 1,-12 26-18,5-13-20,0 0 0,-2-1-1,0 0 1,0-1 0,-2 1-1,0 0 1,-2-1 0,0 0-1,0 0 1,-2 1 0,-3-20-1,3 36-7,0 1 0,0 0 0,0 0 0,0-1 0,0 1 0,0 0 0,0 0 0,0 0 0,0 0 0,-1 1 0,1-1-1,0 0 1,-1 0 0,1 1 0,-1-1 0,1 1 0,-1-1 0,1 1 0,-1 0 0,1-1 0,-1 1 0,1 0 0,-1 0 0,1 0 0,-1 0-1,-2 1 1,-2-1-9,1 0-1,0 0 1,-1 1-1,1 0 1,0 0-1,-10 4 1,9-2 14,1 0 1,0 1-1,0 0 1,0 0 0,0 0-1,1 0 1,-1 1-1,1 0 1,0-1 0,0 2-1,1-1 1,0 0-1,0 1 1,0 0 0,0-1-1,1 1 1,-3 12-1,1 2 32,0 1 0,2 0 0,0 0 0,2 21 0,1-40-28,-1-1 1,1 1-1,-1-1 1,1 1 0,0-1-1,0 0 1,0 1-1,0-1 1,0 0 0,0 0-1,0 0 1,0 0-1,1 0 1,-1 0-1,0 0 1,1 0 0,-1 0-1,0-1 1,1 1-1,-1 0 1,1-1 0,-1 0-1,1 1 1,0-1-1,-1 0 1,1 1 0,-1-1-1,1 0 1,0 0-1,2-1 1,3 2 49,-1-1 0,1 0-1,0-1 1,-1 0 0,1 1 0,-1-2 0,8-1 0,-8 0-29,0 0 1,0-1 0,0 1 0,0-1-1,-1 0 1,1-1 0,-1 1 0,0-1-1,-1 0 1,9-11 0,-1-3-52,0 0-1,9-22 1,-15 27 19,0 0 1,2 1-1,-1 0 1,2 1-1,0 0 0,16-18 1,-23 36-78,-1 0 0,1 0 0,-1 1 0,-1-1 0,1 0 0,-1 13 0,1 198 1323,1-230-1225,2-1 1,0 1-1,1 1 0,0-1 1,0 1-1,2 0 1,10-16-1,61-78 31,-77 105-51,0 0 0,-1 0 0,1 0 0,0 1 0,-1-1 0,1 0 0,0 0 0,0 0 0,0 1 0,-1-1 0,1 0 0,0 1 0,0-1 0,0 1 0,0-1 0,0 1 0,0 0 0,1-1 0,-1 1 0,0 0 0,0 0 0,2 0 0,-2 0-7,0 0 1,0 1-1,0 0 1,-1-1-1,1 1 0,0 0 1,0-1-1,-1 1 1,1 0-1,-1 0 1,1-1-1,0 1 0,-1 0 1,1 0-1,-1 0 1,0 0-1,1 0 1,-1 0-1,1 2 1,6 58-369,-7-55 365,0 137 25,0-142 154,3-2-136,0-1-1,-1 1 0,1-1 1,-1 0-1,0 0 1,1 0-1,-1 0 0,0-1 1,0 1-1,0 0 0,-1-1 1,1 0-1,-1 1 1,3-5-1,1-3-27,42-73-165,-37 63 108,-1 1 0,2 0 0,1 1 0,0 1 1,1-1-1,1 2 0,20-20 0,-34 36 56,1-1 0,-1 1 0,1-1 0,-1 1 0,1 0 0,-1-1 0,1 1 0,-1-1 0,1 1 0,-1 0 0,1 0 0,-1-1 0,1 1 0,0 0 0,-1 0 0,1 0 0,-1 0 0,1-1 0,0 1 0,-1 0-1,1 0 1,0 0 0,-1 0 0,1 0 0,-1 1 0,1-1 0,0 0 0,-1 0 0,1 0 0,-1 1 0,1-1 0,0 0 0,-1 0 0,1 1 0,-1-1 0,1 0 0,-1 1 0,1-1 0,-1 1 0,1-1 0,-1 1 0,0-1 0,1 1 0,-1-1 0,0 1 0,1-1 0,-1 1 0,0-1 0,0 1 0,1 0 0,-1-1 0,0 1-1,0 0 1,0-1 0,0 1 0,0-1 0,0 1 0,0 0 0,0-1 0,0 1 0,0 1 0,0 52 26,-1-39 1,1 205 456,1-219-459,1-1 0,0 1 0,0 0 0,-1-1 0,1 0 1,0 1-1,0-1 0,0 0 0,0 0 0,-1 0 0,1 0 0,0-1 1,0 1-1,0 0 0,-1-1 0,1 1 0,0-1 0,0 0 0,-1 1 0,3-2 1,9-11-53,-1-1 1,0 0-1,-1-1 1,0 0-1,-1-1 1,-1 0-1,11-27 1,-7 16-98,-2 8 55,-2 2-91,-1 0 0,0 0 0,10-33-1,-18 50 163,-1-1 0,1 1-1,0-1 1,-1 0 0,1 1-1,0-1 1,-1 1 0,1-1-1,0 1 1,-1-1-1,1 1 1,-1 0 0,1-1-1,-1 1 1,1-1 0,-1 1-1,0 0 1,1 0 0,-1-1-1,1 1 1,-1 0-1,0 0 1,1 0 0,-1-1-1,0 1 1,1 0 0,-1 0-1,1 0 1,-1 0 0,0 0-1,1 0 1,-1 0-1,0 1 1,1-1 0,-2 0-1,-26 4-39,22 0 31,-1 0-1,1 1 0,0 0 0,0 0 1,0 0-1,1 0 0,-1 1 0,1 0 0,1 0 1,-1 1-1,1-1 0,0 1 0,1 0 1,-5 12-1,3-5 11,0 0 1,1 0-1,1 1 0,0 0 1,1 0-1,-1 24 1,3-36-5,0 1 1,0-1-1,0 0 0,0 0 1,1 0-1,-1 1 1,1-1-1,0 0 0,0 0 1,0 0-1,0 0 1,1 0-1,-1 0 0,1-1 1,-1 1-1,1 0 1,0-1-1,0 1 0,1-1 1,-1 0-1,0 1 1,1-1-1,-1 0 0,1-1 1,0 1-1,-1 0 1,1-1-1,6 3 0,3-1 14,1 0 0,0-1 0,0 0-1,0-1 1,24-1 0,-31-1 5,0 0 1,-1-1 0,1 1-1,-1-1 1,0 0-1,1 0 1,-1-1 0,0 1-1,0-1 1,0 0-1,-1-1 1,1 1 0,-1-1-1,0 0 1,0 0-1,0 0 1,0-1 0,-1 1-1,6-10 1,6-11 13,0-1 1,16-39 0,-29 60-15,27-61 554,-30 68-566,1 1 0,-1 0 0,1-1 0,-1 1 0,1 0 1,0 0-1,0-1 0,0 1 0,0 0 0,1 0 0,-1-1 0,1 1 0,0 0 0,0-1 1,0 1-1,0 0 0,0-1 0,0 0 0,1 1 0,-1-1 0,1 0 0,0 1 0,0-1 1,-1 0-1,1 0 0,0-1 0,1 1 0,-1 0 0,0-1 0,1 1 0,-1-1 1,0 0-1,1 1 0,0-1 0,4 1 0,0-2 12,0 1-1,-1-1 1,1 0 0,-1-1 0,1 0-1,-1 0 1,1 0 0,-1-1-1,0 0 1,0 0 0,0 0-1,12-7 1,-10 3-72,-1 0 1,1 0-1,-1-1 1,-1 0-1,1 0 0,-1 0 1,0-1-1,5-11 0,-3 8-11,-5 8 65,-1 0 1,1-1-1,-1 1 1,0 0 0,0-1-1,-1 0 1,1 1-1,-1-1 1,1 0-1,-1 0 1,0 0 0,0-8-1,-1 11 6,-1 21-253,-13 36 664,8-36-178,2 1 0,0-1 1,-2 28-1,5-35-189,1-1 0,0 1 0,1 0 0,0-1 0,1 0 0,1 1 0,5 15 0,-7-25-41,0 0-1,1 0 1,-1 0-1,1 0 1,0 0-1,0 0 1,0-1-1,0 1 1,1-1-1,-1 0 1,1 1-1,0-1 1,-1 0-1,1 0 1,0-1-1,0 1 1,0 0 0,0-1-1,0 0 1,1 0-1,-1 0 1,0 0-1,1 0 1,-1-1-1,0 0 1,1 1-1,-1-1 1,0 0-1,1-1 1,-1 1-1,1-1 1,4-1-1,-5 2-36,-1-1-1,1 0 0,0 0 0,-1 0 0,0-1 1,1 1-1,-1-1 0,0 1 0,1-1 0,-1 0 1,0 1-1,0-1 0,-1 0 0,1 0 0,0-1 1,-1 1-1,3-4 0,20-48-1637,-18 39 888,18-49-4733,-3-4-6243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0:5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128 155 2369,'0'0'7926,"0"-8"-6245,0-138 5981,-1 154-7748,-1 0 1,0 1-1,0-1 0,-1 0 0,-3 8 0,-2 7 94,-5 16 50,-49 178 185,53-176-99,1 1-1,2 0 1,0 55-1,6-95-124,0 1 0,0-1-1,0 1 1,1-1-1,-1 1 1,1-1-1,-1 0 1,1 1 0,0-1-1,0 0 1,0 1-1,0-1 1,0 0-1,1 0 1,-1 0-1,0 0 1,1 0 0,0 0-1,-1-1 1,1 1-1,0 0 1,0-1-1,0 1 1,0-1-1,0 0 1,0 0 0,1 0-1,-1 0 1,0 0-1,1 0 1,2 0-1,8 2 32,-1-2-1,1 1 1,0-2-1,25-1 1,-10 0-80,-19 0-129,0 1 0,0-2 1,0 1-1,-1-1 1,1-1-1,-1 1 1,1-2-1,-1 1 1,0-1-1,0 0 1,-1 0-1,1-1 1,8-8-1,-7 6-858,-1-1-1,1 0 1,-2 0 0,1-1-1,11-18 1,1-13-5458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2721,'0'0'16600,"136"-67"-16200,-85 46-384,-7-1-16,-5-2 0,-7 3-192,-11 0-624,-6 2-961,-15 0-1329,0 3-2768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2561,'0'0'16952,"83"-94"-16712,-33 68-224,3-1-32,1 8-16,2 9-1905,-3 4-800,-5 6-2594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46 6227,'0'0'10978,"-1"-8"-9252,0 4-1743,0 6-16,-1 32 74,-1-1 1,-10 44 0,-4 25 99,29-136-107,1 2 0,1-1 0,2 2 0,2 0 0,0 1 0,27-33 0,-42 60-50,-2 1 5,0 1 0,0-1 0,1 1 0,-1 0 0,1-1 0,-1 1 0,1 0 0,-1 0 0,1 0 0,-1 0 0,1 0 0,0 0 0,0 1 0,0-1 1,-1 0-1,1 1 0,0-1 0,2 1 0,-3 18-67,-1 1 288,-1 9 267,2 0 0,6 43 1,-6-66-439,0 1 0,0 0 0,0-1 0,1 1 1,0-1-1,0 0 0,0 1 0,1-1 0,-1 0 1,1 0-1,0-1 0,1 1 0,-1-1 0,1 1 1,0-1-1,0 0 0,1-1 0,-1 1 0,6 3 1,-6-5-41,-1-1-1,1 0 1,-1 0 0,1 0 0,0 0 0,-1 0 0,1-1 0,0 0 0,0 1 0,-1-1 0,1-1 0,0 1 0,-1 0 0,1-1 0,0 0 0,-1 0 0,1 0 0,0 0 0,-1-1 0,0 1 0,1-1 0,-1 0 0,0 0 0,0 0 0,5-5 0,5-4-396,-1-2 1,0 0-1,-1 0 0,12-19 0,-10 15-511,60-86-7749,-43 52-91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18 4066,'0'0'9775,"-11"-5"-6360,-19 4-1832,16 1-1209,-1-1 0,1 2 0,-1 0-1,-18 4 1,28-3-367,-1 0 0,1 0 0,0 0 0,0 1 0,0-1 0,0 1 0,0 1 0,1-1 0,-1 1-1,1-1 1,0 1 0,0 0 0,0 1 0,-5 6 0,2 3 7,-1 0-1,2 0 0,0 1 1,0 0-1,2 0 0,-1 0 1,2 1-1,0-1 0,1 1 1,1 0-1,0-1 0,3 24 1,-2-37-8,0 0 0,0 1 0,0-1 0,0 0 0,1 1 0,-1-1 0,1 0 1,0 1-1,0-1 0,0 0 0,0 0 0,0 0 0,0 0 0,0 0 1,1 0-1,-1 0 0,1 0 0,-1-1 0,1 1 0,0-1 0,-1 1 0,1-1 1,0 1-1,0-1 0,0 0 0,0 0 0,1 0 0,-1 0 0,0 0 0,0-1 1,1 1-1,-1-1 0,0 1 0,1-1 0,-1 0 0,0 0 0,1 0 0,-1 0 1,0 0-1,1-1 0,-1 1 0,0-1 0,0 1 0,1-1 0,-1 0 0,0 0 1,0 0-1,0 0 0,0 0 0,0-1 0,0 1 0,0 0 0,2-3 0,16-16 12,0 0-1,-2-1 1,0-1-1,-2-1 0,24-42 1,-1 4-21,-27 42 6,-2 4 9,0 0 1,1 0 0,20-19-1,-28 85-188,-6-22 245,-1-1 0,-2 1 0,-13 39 1,-4 25 48,-19 250-33,32-225-73,-34 162 0,43-274-9,-1 0-1,0 0 0,0-1 0,0 1 0,-1 0 1,1-1-1,-1 0 0,-1 0 0,1 0 1,-8 8-1,9-11 25,0 0 0,0 0-1,-1-1 1,1 1 0,0-1 0,0 0 0,-1 0 0,1 0-1,-1 0 1,1 0 0,-1 0 0,0-1 0,1 1 0,-1-1 0,1 1-1,-1-1 1,0 0 0,1 0 0,-1-1 0,0 1 0,1 0 0,-1-1-1,0 0 1,1 1 0,-1-1 0,1 0 0,-3-2 0,0 0 30,1 0 1,-1 0-1,1-1 1,0 0-1,0 0 1,0 0-1,1 0 1,0 0-1,0-1 1,0 1-1,0-1 1,0 0-1,1 0 1,0 0-1,-2-9 1,-2-5 6,1-1 0,0 1 0,-1-24 0,2 11-77,1-1 0,2 1 0,1 0 0,2-1 0,1 1 0,1 0 0,2 0-1,1 0 1,2 1 0,17-43 0,-6 34-663,2 1 0,36-51 0,23-12-4072,-28 42-1247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02:41:0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163 132 1457,'0'0'8190,"9"7"-1451,-9-9-6681,0 0 0,0 0 0,0 1 0,-1-1 0,1 0 0,0 0 1,-1 1-1,1-1 0,-1 0 0,1 1 0,-1-1 0,0 1 0,0-1 0,0 0 0,0 1 0,0 0 0,0-1 0,0 1 0,0 0 0,0-1 0,-1 1 0,1 0 0,-1 0 0,1 0 0,-1 0 0,1 0 0,-1 1 0,1-1 1,-1 0-1,0 1 0,1-1 0,-1 1 0,0 0 0,0-1 0,1 1 0,-1 0 0,0 0 0,0 0 0,-3 1 0,1-1-37,0 0 0,0 1 0,0 0 0,0 0 0,0 0 0,0 0 0,0 1 0,1 0 0,-1 0 0,0 0 0,1 0 0,-1 0 0,1 1 0,0-1 0,0 1 0,-6 6 0,2 2 4,0 0 0,1 1 1,0 0-1,0 0 0,1 0 1,1 1-1,0 0 0,1 0 1,0 0-1,1 0 1,1 0-1,0 0 0,0 1 1,2-1-1,2 19 0,-2-31-19,0 1-1,0 0 1,1-1 0,-1 1-1,1-1 1,-1 1-1,1-1 1,0 0-1,0 0 1,-1 0 0,1 0-1,0 0 1,0 0-1,0 0 1,0-1-1,0 1 1,0-1 0,0 1-1,0-1 1,0 0-1,0 0 1,0 0-1,0 0 1,3 0 0,-1 0 2,1 0-1,-1 0 1,0 0 0,1 0 0,-1-1 0,1 0 0,-1 0 0,0 0 0,0 0 0,0-1 0,8-3 0,-2-6-45,0-1 0,0 0 0,-1 0 0,0-1 0,-2 0 0,1-1 0,-1 0-1,-1 0 1,5-19 0,25-48 128,-35 80-171,-1 22 273,-1-1 148,1-1 1,1 0-1,1 1 1,8 35-1,-9-51-325,0 0 0,0 0 0,1 0-1,0 0 1,0 0 0,0 0 0,0 0 0,1-1-1,0 1 1,-1-1 0,1 1 0,0-1 0,1 0-1,-1 0 1,0-1 0,1 1 0,0-1-1,0 0 1,-1 0 0,1 0 0,0 0 0,1 0-1,-1-1 1,0 0 0,0 0 0,1 0-1,5 0 1,-5-1-58,0 0 0,0 0 0,0 0 0,-1-1 0,1 0 0,0 0 0,0 0 0,0-1 0,0 1 0,-1-1 0,1 0 0,-1-1 0,1 1 0,-1-1 0,0 0 0,0 0 0,0 0 0,-1 0 0,1-1 0,-1 1 0,6-8 0,4-8-1334,-1 0 0,0 0 0,13-34 0,-12 27-1144,-6 11 1849,-1 0-1,0 0 1,-1 0 0,4-21-1,-3-31 7415,-6 66-6689,-1 0 1,1 0 0,-1 1-1,1-1 1,-1 0 0,0 1-1,1-1 1,-1 0 0,0 1-1,1-1 1,-1 1 0,0-1-1,0 1 1,1 0 0,-1-1-1,0 1 1,0 0 0,0-1-1,1 1 1,-1 0 0,0 0 0,0 0-1,0 0 1,0 0 0,0 0-1,0 0 1,-1 0 0,-34 0 589,28 0-498,2 0-58,1-1 0,-1 2 1,0-1-1,0 1 0,0-1 1,0 2-1,1-1 0,-1 1 1,1-1-1,-1 2 0,1-1 1,-8 5-1,9-3-70,0-1-1,0 2 1,0-1 0,1 0-1,0 1 1,0-1 0,0 1-1,0 0 1,1 0 0,0 0-1,0 0 1,0 0-1,-1 11 1,-2 5 32,2-1-1,0 1 1,2 0 0,1 40-1,0-59-48,1-1-1,-1 1 0,0 0 0,1-1 1,0 1-1,-1 0 0,1-1 1,0 1-1,0-1 0,0 1 1,0-1-1,0 0 0,0 1 1,0-1-1,0 0 0,1 0 1,-1 0-1,0 0 0,1 0 0,-1 0 1,1 0-1,-1 0 0,1-1 1,0 1-1,-1-1 0,1 1 1,-1-1-1,1 1 0,0-1 1,0 0-1,-1 0 0,1 0 1,0 0-1,-1 0 0,1 0 1,0 0-1,2-1 0,1 0-6,0 1-1,0-1 1,0 0-1,0 0 1,-1-1-1,1 1 1,0-1-1,-1 0 1,1-1 0,-1 1-1,0-1 1,5-2-1,4-11-93,0-1 0,-1 0 1,-1 0-1,0-1 0,15-38 0,-13 28 476,24-38-1,-37 66-369,0 0 0,0 0-1,0 0 1,0 0 0,0-1-1,1 1 1,-1 0 0,0 0-1,0 0 1,0 0 0,0 0 0,0 0-1,0 0 1,0 0 0,1 0-1,-1 0 1,0 0 0,0 0-1,0 0 1,0 0 0,0 0-1,0 0 1,0 0 0,1 0 0,-1 0-1,0 0 1,0 0 0,0 0-1,0 0 1,0 0 0,0 0-1,0 0 1,1 0 0,-1 1-1,0-1 1,0 0 0,0 0-1,0 0 1,0 0 0,0 0 0,0 0-1,0 0 1,0 0 0,0 0-1,0 1 1,1-1 0,-1 0-1,0 0 1,0 0 0,0 0-1,0 0 1,0 0 0,0 0 0,0 1-1,0-1 1,0 0 0,0 0-1,0 0 1,0 0 0,0 0-1,0 0 1,0 1 0,0-1-1,-1 0 1,1 0 0,0 0 0,3 19 66,-1 22-51,-32 759 649,29-779-674,-2 0 1,0 0-1,-2-1 1,0 1-1,-10 24 0,14-43 25,0 0-1,0 0 1,0 0-1,-1 0 0,1 0 1,0-1-1,-1 1 0,0 0 1,1-1-1,-1 1 1,0-1-1,0 0 0,0 1 1,0-1-1,0 0 0,0 0 1,0 0-1,0 0 1,0-1-1,0 1 0,-1-1 1,1 1-1,0-1 0,0 0 1,-1 1-1,1-1 1,0-1-1,-4 1 0,3 0 35,0-1-1,0 0 1,0 1-1,0-1 0,0 0 1,0-1-1,0 1 1,0 0-1,0-1 0,0 0 1,1 1-1,-1-1 1,1 0-1,-1 0 1,1-1-1,0 1 0,0 0 1,-4-6-1,-2-9 31,0 0-1,1-1 1,1 0-1,1 0 0,0-1 1,-4-37-1,3-119-59,6 140-9,1 9-89,0 1 0,2-1 0,1 1 0,1-1 0,1 1 0,1 1 0,2-1 0,15-32-1,-8 27-1172,1 0 0,1 1 0,27-32 0,-8 17-3999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FBC4-870D-45EC-8503-F853ED762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2CBA-8451-450F-80DA-29E77398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4E81-F2A6-4311-B144-A5C3CDC5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A2DB-CC07-4119-AA73-E013A75A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F3-6941-4AC6-8813-CA7E063C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4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CF8E-E468-4DA2-82C3-12E0489C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5D95C-B146-44AD-BCED-4F92F016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A37B-941E-4835-87CD-670D6520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0F69-1B20-40FA-AC5A-F76A8CCC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DE37-E834-4633-8E83-8A4BE6B4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42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ADEB-41E6-4F6F-9060-84853FD1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861F6-AABE-4E5B-ADF3-97E91DBDF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096F-F128-4C9C-8CE0-921C63D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EDC5-5875-4AB1-8BEE-DD4A9B2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557B-ED78-45BB-A5A4-11B9D46E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7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48E0-8B01-407A-9A2C-17A4CF80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86E9-1F4F-42F8-A3F2-75A214B39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43AC-7509-48C8-BF94-EFCCBE1B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0969-31C5-4D39-ACA6-8CA798DB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3DD4-B37D-4B04-AF67-E580361D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A63B-877B-4AFC-AE08-D4B776F0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9A89-EBE3-4F2B-B64E-4B2EB474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BDB9-4427-412D-B49C-74F24879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F91C-2DB7-4181-81EF-AADA7D9F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56C6-C933-4689-A018-8A602AF3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4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6ED-4EE0-4EB7-9A26-4590BE72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C209-12CF-42D2-8C02-876BB8B72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C2655-5071-427F-859C-1412ABD9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F2B2-E016-461D-9C93-C6DCB636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4079-347A-4475-BBBF-75CD93B4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2A33-63AA-4D04-B34A-1A6A31C6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D061-6158-4C92-8582-BAA3F6F3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F931-3481-4A34-83ED-3FFF0DA8A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DC2A-350A-47EC-BD37-383DBE81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1820F-2712-4D35-A9C1-1E4B5D797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BC0E7-B418-410B-AC53-2EB0376C5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F1D98-34C9-4824-B2AD-B27006F8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06F94-2A3D-4BDB-B765-CB140B1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C2283-A86D-418A-8D0B-D2BBAC0F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4E1B-93AB-46AD-A313-7FD795EB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6F40B-24AD-43F3-A9C3-48CB094D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208F7-B8CA-4BF7-8003-305CF35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D34A7-EE92-4596-8419-64F4657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4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92408-6D23-41B6-880E-53CBE5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BCAD3-F7D1-4B4F-AA98-C43B752C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A420-27F5-4828-995A-AEE73F5B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5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3655-E381-4FD7-A441-9068F189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72AA-317E-47BA-82FD-898592CF8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032D-85AF-48FF-BD1D-ADC790C8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337D-901D-41C9-987A-9B9C5CCB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BB81E-F4E3-4AF7-B590-3A148AFD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3A811-CFA6-4CDD-826F-5C7414A6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0FE1-6F3D-48B6-AC53-F8333F2D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1F7AF-E146-4CC6-9244-8EF7AB70C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9CE9-240A-425D-8660-5E1ADE881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93AAF-A415-4A4F-9B06-DEEB6E5C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3970C-781B-4CBF-A6E2-E399D7BA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7540-8721-4835-9D4D-F17607A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F54A0-1E9F-4537-B10E-4DF669F2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D05A-A761-48B4-81E1-34812BD4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BB72-6316-4418-B135-836CA749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0292-973B-4221-89A9-E89ACEF4F5A1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3F6A-A621-42E2-AC4E-065E2869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9076-0066-4416-8241-76E574DCB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05C3-9B6B-4008-8BD3-E4A591C4E8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38" Type="http://schemas.openxmlformats.org/officeDocument/2006/relationships/image" Target="../media/image68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28" Type="http://schemas.openxmlformats.org/officeDocument/2006/relationships/image" Target="../media/image63.png"/><Relationship Id="rId144" Type="http://schemas.openxmlformats.org/officeDocument/2006/relationships/image" Target="../media/image71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customXml" Target="../ink/ink43.xml"/><Relationship Id="rId150" Type="http://schemas.openxmlformats.org/officeDocument/2006/relationships/image" Target="../media/image74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5.xml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image" Target="../media/image43.png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customXml" Target="../ink/ink19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0.png"/><Relationship Id="rId2" Type="http://schemas.openxmlformats.org/officeDocument/2006/relationships/customXml" Target="../ink/ink20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0.png"/><Relationship Id="rId2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2.png"/><Relationship Id="rId4" Type="http://schemas.openxmlformats.org/officeDocument/2006/relationships/customXml" Target="../ink/ink20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0.png"/><Relationship Id="rId7" Type="http://schemas.openxmlformats.org/officeDocument/2006/relationships/image" Target="../media/image193.png"/><Relationship Id="rId2" Type="http://schemas.openxmlformats.org/officeDocument/2006/relationships/customXml" Target="../ink/ink2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5.xml"/><Relationship Id="rId5" Type="http://schemas.openxmlformats.org/officeDocument/2006/relationships/image" Target="../media/image1880.png"/><Relationship Id="rId4" Type="http://schemas.openxmlformats.org/officeDocument/2006/relationships/customXml" Target="../ink/ink2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0.png"/><Relationship Id="rId2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customXml" Target="../ink/ink20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.xml"/><Relationship Id="rId21" Type="http://schemas.openxmlformats.org/officeDocument/2006/relationships/image" Target="../media/image84.png"/><Relationship Id="rId42" Type="http://schemas.openxmlformats.org/officeDocument/2006/relationships/customXml" Target="../ink/ink96.xml"/><Relationship Id="rId47" Type="http://schemas.openxmlformats.org/officeDocument/2006/relationships/image" Target="../media/image97.png"/><Relationship Id="rId63" Type="http://schemas.openxmlformats.org/officeDocument/2006/relationships/image" Target="../media/image105.png"/><Relationship Id="rId68" Type="http://schemas.openxmlformats.org/officeDocument/2006/relationships/customXml" Target="../ink/ink109.xml"/><Relationship Id="rId84" Type="http://schemas.openxmlformats.org/officeDocument/2006/relationships/customXml" Target="../ink/ink117.xml"/><Relationship Id="rId89" Type="http://schemas.openxmlformats.org/officeDocument/2006/relationships/image" Target="../media/image117.png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92" Type="http://schemas.openxmlformats.org/officeDocument/2006/relationships/customXml" Target="../ink/ink121.xml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9" Type="http://schemas.openxmlformats.org/officeDocument/2006/relationships/image" Target="../media/image88.png"/><Relationship Id="rId107" Type="http://schemas.openxmlformats.org/officeDocument/2006/relationships/image" Target="../media/image126.png"/><Relationship Id="rId11" Type="http://schemas.openxmlformats.org/officeDocument/2006/relationships/image" Target="../media/image79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image" Target="../media/image92.png"/><Relationship Id="rId40" Type="http://schemas.openxmlformats.org/officeDocument/2006/relationships/customXml" Target="../ink/ink95.xml"/><Relationship Id="rId45" Type="http://schemas.openxmlformats.org/officeDocument/2006/relationships/image" Target="../media/image96.png"/><Relationship Id="rId53" Type="http://schemas.openxmlformats.org/officeDocument/2006/relationships/image" Target="../media/image100.png"/><Relationship Id="rId58" Type="http://schemas.openxmlformats.org/officeDocument/2006/relationships/customXml" Target="../ink/ink104.xml"/><Relationship Id="rId66" Type="http://schemas.openxmlformats.org/officeDocument/2006/relationships/customXml" Target="../ink/ink108.xml"/><Relationship Id="rId74" Type="http://schemas.openxmlformats.org/officeDocument/2006/relationships/customXml" Target="../ink/ink112.xml"/><Relationship Id="rId79" Type="http://schemas.openxmlformats.org/officeDocument/2006/relationships/image" Target="../media/image112.png"/><Relationship Id="rId87" Type="http://schemas.openxmlformats.org/officeDocument/2006/relationships/image" Target="../media/image116.png"/><Relationship Id="rId102" Type="http://schemas.openxmlformats.org/officeDocument/2006/relationships/customXml" Target="../ink/ink126.xml"/><Relationship Id="rId5" Type="http://schemas.openxmlformats.org/officeDocument/2006/relationships/image" Target="../media/image76.png"/><Relationship Id="rId61" Type="http://schemas.openxmlformats.org/officeDocument/2006/relationships/image" Target="../media/image104.png"/><Relationship Id="rId82" Type="http://schemas.openxmlformats.org/officeDocument/2006/relationships/customXml" Target="../ink/ink116.xml"/><Relationship Id="rId90" Type="http://schemas.openxmlformats.org/officeDocument/2006/relationships/customXml" Target="../ink/ink120.xml"/><Relationship Id="rId95" Type="http://schemas.openxmlformats.org/officeDocument/2006/relationships/image" Target="../media/image120.png"/><Relationship Id="rId19" Type="http://schemas.openxmlformats.org/officeDocument/2006/relationships/image" Target="../media/image83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87.png"/><Relationship Id="rId30" Type="http://schemas.openxmlformats.org/officeDocument/2006/relationships/customXml" Target="../ink/ink90.xml"/><Relationship Id="rId35" Type="http://schemas.openxmlformats.org/officeDocument/2006/relationships/image" Target="../media/image91.png"/><Relationship Id="rId43" Type="http://schemas.openxmlformats.org/officeDocument/2006/relationships/image" Target="../media/image95.png"/><Relationship Id="rId48" Type="http://schemas.openxmlformats.org/officeDocument/2006/relationships/customXml" Target="../ink/ink99.xml"/><Relationship Id="rId56" Type="http://schemas.openxmlformats.org/officeDocument/2006/relationships/customXml" Target="../ink/ink103.xml"/><Relationship Id="rId64" Type="http://schemas.openxmlformats.org/officeDocument/2006/relationships/customXml" Target="../ink/ink107.xml"/><Relationship Id="rId69" Type="http://schemas.openxmlformats.org/officeDocument/2006/relationships/image" Target="../media/image108.png"/><Relationship Id="rId77" Type="http://schemas.openxmlformats.org/officeDocument/2006/relationships/image" Target="../media/image111.png"/><Relationship Id="rId100" Type="http://schemas.openxmlformats.org/officeDocument/2006/relationships/customXml" Target="../ink/ink125.xml"/><Relationship Id="rId105" Type="http://schemas.openxmlformats.org/officeDocument/2006/relationships/image" Target="../media/image125.png"/><Relationship Id="rId8" Type="http://schemas.openxmlformats.org/officeDocument/2006/relationships/customXml" Target="../ink/ink79.xml"/><Relationship Id="rId51" Type="http://schemas.openxmlformats.org/officeDocument/2006/relationships/image" Target="../media/image99.png"/><Relationship Id="rId72" Type="http://schemas.openxmlformats.org/officeDocument/2006/relationships/customXml" Target="../ink/ink111.xml"/><Relationship Id="rId80" Type="http://schemas.openxmlformats.org/officeDocument/2006/relationships/customXml" Target="../ink/ink115.xml"/><Relationship Id="rId85" Type="http://schemas.openxmlformats.org/officeDocument/2006/relationships/image" Target="../media/image115.png"/><Relationship Id="rId93" Type="http://schemas.openxmlformats.org/officeDocument/2006/relationships/image" Target="../media/image119.png"/><Relationship Id="rId98" Type="http://schemas.openxmlformats.org/officeDocument/2006/relationships/customXml" Target="../ink/ink124.xml"/><Relationship Id="rId3" Type="http://schemas.openxmlformats.org/officeDocument/2006/relationships/image" Target="../media/image75.png"/><Relationship Id="rId12" Type="http://schemas.openxmlformats.org/officeDocument/2006/relationships/customXml" Target="../ink/ink81.xm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33" Type="http://schemas.openxmlformats.org/officeDocument/2006/relationships/image" Target="../media/image90.png"/><Relationship Id="rId38" Type="http://schemas.openxmlformats.org/officeDocument/2006/relationships/customXml" Target="../ink/ink94.xml"/><Relationship Id="rId46" Type="http://schemas.openxmlformats.org/officeDocument/2006/relationships/customXml" Target="../ink/ink98.xml"/><Relationship Id="rId59" Type="http://schemas.openxmlformats.org/officeDocument/2006/relationships/image" Target="../media/image103.png"/><Relationship Id="rId67" Type="http://schemas.openxmlformats.org/officeDocument/2006/relationships/image" Target="../media/image107.png"/><Relationship Id="rId103" Type="http://schemas.openxmlformats.org/officeDocument/2006/relationships/image" Target="../media/image124.png"/><Relationship Id="rId20" Type="http://schemas.openxmlformats.org/officeDocument/2006/relationships/customXml" Target="../ink/ink85.xml"/><Relationship Id="rId41" Type="http://schemas.openxmlformats.org/officeDocument/2006/relationships/image" Target="../media/image94.png"/><Relationship Id="rId54" Type="http://schemas.openxmlformats.org/officeDocument/2006/relationships/customXml" Target="../ink/ink102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75" Type="http://schemas.openxmlformats.org/officeDocument/2006/relationships/image" Target="../media/image110.png"/><Relationship Id="rId83" Type="http://schemas.openxmlformats.org/officeDocument/2006/relationships/image" Target="../media/image114.png"/><Relationship Id="rId88" Type="http://schemas.openxmlformats.org/officeDocument/2006/relationships/customXml" Target="../ink/ink119.xml"/><Relationship Id="rId91" Type="http://schemas.openxmlformats.org/officeDocument/2006/relationships/image" Target="../media/image118.png"/><Relationship Id="rId96" Type="http://schemas.openxmlformats.org/officeDocument/2006/relationships/customXml" Target="../ink/ink1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98.png"/><Relationship Id="rId57" Type="http://schemas.openxmlformats.org/officeDocument/2006/relationships/image" Target="../media/image102.png"/><Relationship Id="rId106" Type="http://schemas.openxmlformats.org/officeDocument/2006/relationships/customXml" Target="../ink/ink128.xml"/><Relationship Id="rId10" Type="http://schemas.openxmlformats.org/officeDocument/2006/relationships/customXml" Target="../ink/ink80.xml"/><Relationship Id="rId31" Type="http://schemas.openxmlformats.org/officeDocument/2006/relationships/image" Target="../media/image89.png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60" Type="http://schemas.openxmlformats.org/officeDocument/2006/relationships/customXml" Target="../ink/ink105.xml"/><Relationship Id="rId65" Type="http://schemas.openxmlformats.org/officeDocument/2006/relationships/image" Target="../media/image106.png"/><Relationship Id="rId73" Type="http://schemas.openxmlformats.org/officeDocument/2006/relationships/image" Target="../media/image14.png"/><Relationship Id="rId78" Type="http://schemas.openxmlformats.org/officeDocument/2006/relationships/customXml" Target="../ink/ink114.xml"/><Relationship Id="rId81" Type="http://schemas.openxmlformats.org/officeDocument/2006/relationships/image" Target="../media/image113.png"/><Relationship Id="rId86" Type="http://schemas.openxmlformats.org/officeDocument/2006/relationships/customXml" Target="../ink/ink118.xml"/><Relationship Id="rId94" Type="http://schemas.openxmlformats.org/officeDocument/2006/relationships/customXml" Target="../ink/ink122.xml"/><Relationship Id="rId99" Type="http://schemas.openxmlformats.org/officeDocument/2006/relationships/image" Target="../media/image122.png"/><Relationship Id="rId101" Type="http://schemas.openxmlformats.org/officeDocument/2006/relationships/image" Target="../media/image123.png"/><Relationship Id="rId4" Type="http://schemas.openxmlformats.org/officeDocument/2006/relationships/customXml" Target="../ink/ink77.xml"/><Relationship Id="rId9" Type="http://schemas.openxmlformats.org/officeDocument/2006/relationships/image" Target="../media/image78.png"/><Relationship Id="rId13" Type="http://schemas.openxmlformats.org/officeDocument/2006/relationships/image" Target="../media/image80.png"/><Relationship Id="rId18" Type="http://schemas.openxmlformats.org/officeDocument/2006/relationships/customXml" Target="../ink/ink84.xml"/><Relationship Id="rId39" Type="http://schemas.openxmlformats.org/officeDocument/2006/relationships/image" Target="../media/image93.png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101.png"/><Relationship Id="rId76" Type="http://schemas.openxmlformats.org/officeDocument/2006/relationships/customXml" Target="../ink/ink113.xml"/><Relationship Id="rId97" Type="http://schemas.openxmlformats.org/officeDocument/2006/relationships/image" Target="../media/image121.png"/><Relationship Id="rId104" Type="http://schemas.openxmlformats.org/officeDocument/2006/relationships/customXml" Target="../ink/ink1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customXml" Target="../ink/ink1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8.png"/><Relationship Id="rId4" Type="http://schemas.openxmlformats.org/officeDocument/2006/relationships/customXml" Target="../ink/ink1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customXml" Target="../ink/ink1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.png"/><Relationship Id="rId4" Type="http://schemas.openxmlformats.org/officeDocument/2006/relationships/customXml" Target="../ink/ink1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7" Type="http://schemas.openxmlformats.org/officeDocument/2006/relationships/image" Target="../media/image131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5.xml"/><Relationship Id="rId5" Type="http://schemas.openxmlformats.org/officeDocument/2006/relationships/image" Target="../media/image130.png"/><Relationship Id="rId4" Type="http://schemas.openxmlformats.org/officeDocument/2006/relationships/customXml" Target="../ink/ink13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139.png"/><Relationship Id="rId42" Type="http://schemas.openxmlformats.org/officeDocument/2006/relationships/customXml" Target="../ink/ink156.xml"/><Relationship Id="rId47" Type="http://schemas.openxmlformats.org/officeDocument/2006/relationships/image" Target="../media/image152.png"/><Relationship Id="rId63" Type="http://schemas.openxmlformats.org/officeDocument/2006/relationships/image" Target="../media/image159.png"/><Relationship Id="rId68" Type="http://schemas.openxmlformats.org/officeDocument/2006/relationships/customXml" Target="../ink/ink169.xml"/><Relationship Id="rId84" Type="http://schemas.openxmlformats.org/officeDocument/2006/relationships/customXml" Target="../ink/ink177.xml"/><Relationship Id="rId89" Type="http://schemas.openxmlformats.org/officeDocument/2006/relationships/image" Target="../media/image172.png"/><Relationship Id="rId112" Type="http://schemas.openxmlformats.org/officeDocument/2006/relationships/customXml" Target="../ink/ink191.xml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29" Type="http://schemas.openxmlformats.org/officeDocument/2006/relationships/image" Target="../media/image143.png"/><Relationship Id="rId107" Type="http://schemas.openxmlformats.org/officeDocument/2006/relationships/image" Target="../media/image181.png"/><Relationship Id="rId11" Type="http://schemas.openxmlformats.org/officeDocument/2006/relationships/image" Target="../media/image134.png"/><Relationship Id="rId24" Type="http://schemas.openxmlformats.org/officeDocument/2006/relationships/customXml" Target="../ink/ink147.xml"/><Relationship Id="rId32" Type="http://schemas.openxmlformats.org/officeDocument/2006/relationships/customXml" Target="../ink/ink151.xml"/><Relationship Id="rId37" Type="http://schemas.openxmlformats.org/officeDocument/2006/relationships/image" Target="../media/image147.png"/><Relationship Id="rId40" Type="http://schemas.openxmlformats.org/officeDocument/2006/relationships/customXml" Target="../ink/ink155.xml"/><Relationship Id="rId45" Type="http://schemas.openxmlformats.org/officeDocument/2006/relationships/image" Target="../media/image151.png"/><Relationship Id="rId53" Type="http://schemas.openxmlformats.org/officeDocument/2006/relationships/image" Target="../media/image154.png"/><Relationship Id="rId58" Type="http://schemas.openxmlformats.org/officeDocument/2006/relationships/customXml" Target="../ink/ink164.xml"/><Relationship Id="rId66" Type="http://schemas.openxmlformats.org/officeDocument/2006/relationships/customXml" Target="../ink/ink168.xml"/><Relationship Id="rId74" Type="http://schemas.openxmlformats.org/officeDocument/2006/relationships/customXml" Target="../ink/ink172.xml"/><Relationship Id="rId79" Type="http://schemas.openxmlformats.org/officeDocument/2006/relationships/image" Target="../media/image167.png"/><Relationship Id="rId87" Type="http://schemas.openxmlformats.org/officeDocument/2006/relationships/image" Target="../media/image171.png"/><Relationship Id="rId102" Type="http://schemas.openxmlformats.org/officeDocument/2006/relationships/customXml" Target="../ink/ink186.xml"/><Relationship Id="rId110" Type="http://schemas.openxmlformats.org/officeDocument/2006/relationships/customXml" Target="../ink/ink190.xml"/><Relationship Id="rId5" Type="http://schemas.openxmlformats.org/officeDocument/2006/relationships/image" Target="../media/image1310.png"/><Relationship Id="rId61" Type="http://schemas.openxmlformats.org/officeDocument/2006/relationships/image" Target="../media/image158.png"/><Relationship Id="rId82" Type="http://schemas.openxmlformats.org/officeDocument/2006/relationships/customXml" Target="../ink/ink176.xml"/><Relationship Id="rId90" Type="http://schemas.openxmlformats.org/officeDocument/2006/relationships/customXml" Target="../ink/ink180.xml"/><Relationship Id="rId95" Type="http://schemas.openxmlformats.org/officeDocument/2006/relationships/image" Target="../media/image175.png"/><Relationship Id="rId19" Type="http://schemas.openxmlformats.org/officeDocument/2006/relationships/image" Target="../media/image138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142.png"/><Relationship Id="rId30" Type="http://schemas.openxmlformats.org/officeDocument/2006/relationships/customXml" Target="../ink/ink150.xml"/><Relationship Id="rId35" Type="http://schemas.openxmlformats.org/officeDocument/2006/relationships/image" Target="../media/image146.png"/><Relationship Id="rId43" Type="http://schemas.openxmlformats.org/officeDocument/2006/relationships/image" Target="../media/image150.png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64" Type="http://schemas.openxmlformats.org/officeDocument/2006/relationships/customXml" Target="../ink/ink167.xml"/><Relationship Id="rId69" Type="http://schemas.openxmlformats.org/officeDocument/2006/relationships/image" Target="../media/image162.png"/><Relationship Id="rId77" Type="http://schemas.openxmlformats.org/officeDocument/2006/relationships/image" Target="../media/image166.png"/><Relationship Id="rId100" Type="http://schemas.openxmlformats.org/officeDocument/2006/relationships/customXml" Target="../ink/ink185.xml"/><Relationship Id="rId105" Type="http://schemas.openxmlformats.org/officeDocument/2006/relationships/image" Target="../media/image180.png"/><Relationship Id="rId113" Type="http://schemas.openxmlformats.org/officeDocument/2006/relationships/image" Target="../media/image184.png"/><Relationship Id="rId8" Type="http://schemas.openxmlformats.org/officeDocument/2006/relationships/customXml" Target="../ink/ink139.xml"/><Relationship Id="rId51" Type="http://schemas.openxmlformats.org/officeDocument/2006/relationships/image" Target="../media/image14.png"/><Relationship Id="rId72" Type="http://schemas.openxmlformats.org/officeDocument/2006/relationships/customXml" Target="../ink/ink171.xml"/><Relationship Id="rId80" Type="http://schemas.openxmlformats.org/officeDocument/2006/relationships/customXml" Target="../ink/ink175.xml"/><Relationship Id="rId85" Type="http://schemas.openxmlformats.org/officeDocument/2006/relationships/image" Target="../media/image170.png"/><Relationship Id="rId93" Type="http://schemas.openxmlformats.org/officeDocument/2006/relationships/image" Target="../media/image174.png"/><Relationship Id="rId98" Type="http://schemas.openxmlformats.org/officeDocument/2006/relationships/customXml" Target="../ink/ink184.xml"/><Relationship Id="rId3" Type="http://schemas.openxmlformats.org/officeDocument/2006/relationships/image" Target="../media/image1300.png"/><Relationship Id="rId12" Type="http://schemas.openxmlformats.org/officeDocument/2006/relationships/customXml" Target="../ink/ink141.xml"/><Relationship Id="rId17" Type="http://schemas.openxmlformats.org/officeDocument/2006/relationships/image" Target="../media/image137.png"/><Relationship Id="rId25" Type="http://schemas.openxmlformats.org/officeDocument/2006/relationships/image" Target="../media/image141.png"/><Relationship Id="rId33" Type="http://schemas.openxmlformats.org/officeDocument/2006/relationships/image" Target="../media/image145.png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157.png"/><Relationship Id="rId67" Type="http://schemas.openxmlformats.org/officeDocument/2006/relationships/image" Target="../media/image161.png"/><Relationship Id="rId103" Type="http://schemas.openxmlformats.org/officeDocument/2006/relationships/image" Target="../media/image179.png"/><Relationship Id="rId108" Type="http://schemas.openxmlformats.org/officeDocument/2006/relationships/customXml" Target="../ink/ink189.xml"/><Relationship Id="rId20" Type="http://schemas.openxmlformats.org/officeDocument/2006/relationships/customXml" Target="../ink/ink145.xml"/><Relationship Id="rId41" Type="http://schemas.openxmlformats.org/officeDocument/2006/relationships/image" Target="../media/image149.png"/><Relationship Id="rId54" Type="http://schemas.openxmlformats.org/officeDocument/2006/relationships/customXml" Target="../ink/ink162.xml"/><Relationship Id="rId62" Type="http://schemas.openxmlformats.org/officeDocument/2006/relationships/customXml" Target="../ink/ink166.xml"/><Relationship Id="rId70" Type="http://schemas.openxmlformats.org/officeDocument/2006/relationships/customXml" Target="../ink/ink170.xml"/><Relationship Id="rId75" Type="http://schemas.openxmlformats.org/officeDocument/2006/relationships/image" Target="../media/image165.png"/><Relationship Id="rId83" Type="http://schemas.openxmlformats.org/officeDocument/2006/relationships/image" Target="../media/image169.png"/><Relationship Id="rId88" Type="http://schemas.openxmlformats.org/officeDocument/2006/relationships/customXml" Target="../ink/ink179.xml"/><Relationship Id="rId91" Type="http://schemas.openxmlformats.org/officeDocument/2006/relationships/image" Target="../media/image173.png"/><Relationship Id="rId96" Type="http://schemas.openxmlformats.org/officeDocument/2006/relationships/customXml" Target="../ink/ink183.xml"/><Relationship Id="rId111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8.xml"/><Relationship Id="rId15" Type="http://schemas.openxmlformats.org/officeDocument/2006/relationships/image" Target="../media/image136.png"/><Relationship Id="rId23" Type="http://schemas.openxmlformats.org/officeDocument/2006/relationships/image" Target="../media/image140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153.png"/><Relationship Id="rId57" Type="http://schemas.openxmlformats.org/officeDocument/2006/relationships/image" Target="../media/image156.png"/><Relationship Id="rId106" Type="http://schemas.openxmlformats.org/officeDocument/2006/relationships/customXml" Target="../ink/ink188.xml"/><Relationship Id="rId114" Type="http://schemas.openxmlformats.org/officeDocument/2006/relationships/customXml" Target="../ink/ink192.xml"/><Relationship Id="rId10" Type="http://schemas.openxmlformats.org/officeDocument/2006/relationships/customXml" Target="../ink/ink140.xml"/><Relationship Id="rId31" Type="http://schemas.openxmlformats.org/officeDocument/2006/relationships/image" Target="../media/image144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65" Type="http://schemas.openxmlformats.org/officeDocument/2006/relationships/image" Target="../media/image160.png"/><Relationship Id="rId73" Type="http://schemas.openxmlformats.org/officeDocument/2006/relationships/image" Target="../media/image164.png"/><Relationship Id="rId78" Type="http://schemas.openxmlformats.org/officeDocument/2006/relationships/customXml" Target="../ink/ink174.xml"/><Relationship Id="rId81" Type="http://schemas.openxmlformats.org/officeDocument/2006/relationships/image" Target="../media/image168.png"/><Relationship Id="rId86" Type="http://schemas.openxmlformats.org/officeDocument/2006/relationships/customXml" Target="../ink/ink178.xml"/><Relationship Id="rId94" Type="http://schemas.openxmlformats.org/officeDocument/2006/relationships/customXml" Target="../ink/ink182.xml"/><Relationship Id="rId99" Type="http://schemas.openxmlformats.org/officeDocument/2006/relationships/image" Target="../media/image177.png"/><Relationship Id="rId101" Type="http://schemas.openxmlformats.org/officeDocument/2006/relationships/image" Target="../media/image178.png"/><Relationship Id="rId4" Type="http://schemas.openxmlformats.org/officeDocument/2006/relationships/customXml" Target="../ink/ink137.xml"/><Relationship Id="rId9" Type="http://schemas.openxmlformats.org/officeDocument/2006/relationships/image" Target="../media/image133.png"/><Relationship Id="rId13" Type="http://schemas.openxmlformats.org/officeDocument/2006/relationships/image" Target="../media/image135.png"/><Relationship Id="rId18" Type="http://schemas.openxmlformats.org/officeDocument/2006/relationships/customXml" Target="../ink/ink144.xml"/><Relationship Id="rId39" Type="http://schemas.openxmlformats.org/officeDocument/2006/relationships/image" Target="../media/image148.png"/><Relationship Id="rId109" Type="http://schemas.openxmlformats.org/officeDocument/2006/relationships/image" Target="../media/image182.png"/><Relationship Id="rId34" Type="http://schemas.openxmlformats.org/officeDocument/2006/relationships/customXml" Target="../ink/ink152.xml"/><Relationship Id="rId50" Type="http://schemas.openxmlformats.org/officeDocument/2006/relationships/customXml" Target="../ink/ink160.xml"/><Relationship Id="rId55" Type="http://schemas.openxmlformats.org/officeDocument/2006/relationships/image" Target="../media/image155.png"/><Relationship Id="rId76" Type="http://schemas.openxmlformats.org/officeDocument/2006/relationships/customXml" Target="../ink/ink173.xml"/><Relationship Id="rId97" Type="http://schemas.openxmlformats.org/officeDocument/2006/relationships/image" Target="../media/image176.png"/><Relationship Id="rId104" Type="http://schemas.openxmlformats.org/officeDocument/2006/relationships/customXml" Target="../ink/ink187.xml"/><Relationship Id="rId7" Type="http://schemas.openxmlformats.org/officeDocument/2006/relationships/image" Target="../media/image132.png"/><Relationship Id="rId71" Type="http://schemas.openxmlformats.org/officeDocument/2006/relationships/image" Target="../media/image163.png"/><Relationship Id="rId92" Type="http://schemas.openxmlformats.org/officeDocument/2006/relationships/customXml" Target="../ink/ink1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2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5" Type="http://schemas.openxmlformats.org/officeDocument/2006/relationships/image" Target="../media/image186.png"/><Relationship Id="rId4" Type="http://schemas.openxmlformats.org/officeDocument/2006/relationships/customXml" Target="../ink/ink19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customXml" Target="../ink/ink19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1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4D5289-DAA2-4D58-AA36-A4208F9B49F2}"/>
                  </a:ext>
                </a:extLst>
              </p14:cNvPr>
              <p14:cNvContentPartPr/>
              <p14:nvPr/>
            </p14:nvContentPartPr>
            <p14:xfrm>
              <a:off x="3885321" y="841750"/>
              <a:ext cx="853920" cy="31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4D5289-DAA2-4D58-AA36-A4208F9B4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6681" y="833110"/>
                <a:ext cx="8715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52CBBE-93CD-48E1-A73D-D5F64998C54F}"/>
                  </a:ext>
                </a:extLst>
              </p14:cNvPr>
              <p14:cNvContentPartPr/>
              <p14:nvPr/>
            </p14:nvContentPartPr>
            <p14:xfrm>
              <a:off x="5063961" y="771910"/>
              <a:ext cx="964440" cy="32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52CBBE-93CD-48E1-A73D-D5F64998C5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5321" y="762910"/>
                <a:ext cx="98208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773383E-CA1E-4916-87E1-D15182C6196D}"/>
              </a:ext>
            </a:extLst>
          </p:cNvPr>
          <p:cNvGrpSpPr/>
          <p:nvPr/>
        </p:nvGrpSpPr>
        <p:grpSpPr>
          <a:xfrm>
            <a:off x="6433761" y="594430"/>
            <a:ext cx="1281960" cy="707760"/>
            <a:chOff x="6433761" y="594430"/>
            <a:chExt cx="1281960" cy="70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9E11C6-E358-4C79-8EC6-F0D22246F3C7}"/>
                    </a:ext>
                  </a:extLst>
                </p14:cNvPr>
                <p14:cNvContentPartPr/>
                <p14:nvPr/>
              </p14:nvContentPartPr>
              <p14:xfrm>
                <a:off x="6433761" y="730510"/>
                <a:ext cx="752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9E11C6-E358-4C79-8EC6-F0D22246F3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25121" y="721870"/>
                  <a:ext cx="92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13BCE8-C84E-437F-9BF3-6F3B5F65E3B0}"/>
                    </a:ext>
                  </a:extLst>
                </p14:cNvPr>
                <p14:cNvContentPartPr/>
                <p14:nvPr/>
              </p14:nvContentPartPr>
              <p14:xfrm>
                <a:off x="6530241" y="706750"/>
                <a:ext cx="114120" cy="22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13BCE8-C84E-437F-9BF3-6F3B5F65E3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1241" y="697750"/>
                  <a:ext cx="131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68DE25-8800-4878-86DE-99B24B95BA85}"/>
                    </a:ext>
                  </a:extLst>
                </p14:cNvPr>
                <p14:cNvContentPartPr/>
                <p14:nvPr/>
              </p14:nvContentPartPr>
              <p14:xfrm>
                <a:off x="6681801" y="660670"/>
                <a:ext cx="1033920" cy="64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68DE25-8800-4878-86DE-99B24B95BA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3161" y="651670"/>
                  <a:ext cx="105156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B3F3A2-7F33-48AE-942B-F40E1DC03B00}"/>
                    </a:ext>
                  </a:extLst>
                </p14:cNvPr>
                <p14:cNvContentPartPr/>
                <p14:nvPr/>
              </p14:nvContentPartPr>
              <p14:xfrm>
                <a:off x="7450761" y="594430"/>
                <a:ext cx="56880" cy="66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B3F3A2-7F33-48AE-942B-F40E1DC03B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42121" y="585430"/>
                  <a:ext cx="745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72CE3A-294A-4823-89A3-0F89AC134444}"/>
              </a:ext>
            </a:extLst>
          </p:cNvPr>
          <p:cNvGrpSpPr/>
          <p:nvPr/>
        </p:nvGrpSpPr>
        <p:grpSpPr>
          <a:xfrm>
            <a:off x="299721" y="806470"/>
            <a:ext cx="1870560" cy="821160"/>
            <a:chOff x="299721" y="806470"/>
            <a:chExt cx="187056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2603BF-33A4-40D7-B419-238913CFE814}"/>
                    </a:ext>
                  </a:extLst>
                </p14:cNvPr>
                <p14:cNvContentPartPr/>
                <p14:nvPr/>
              </p14:nvContentPartPr>
              <p14:xfrm>
                <a:off x="377841" y="1017790"/>
                <a:ext cx="27000" cy="33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2603BF-33A4-40D7-B419-238913CFE8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8841" y="1008790"/>
                  <a:ext cx="44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5C5974-1A1F-409F-9EE1-FD6B41B4DB18}"/>
                    </a:ext>
                  </a:extLst>
                </p14:cNvPr>
                <p14:cNvContentPartPr/>
                <p14:nvPr/>
              </p14:nvContentPartPr>
              <p14:xfrm>
                <a:off x="299721" y="951550"/>
                <a:ext cx="125640" cy="24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5C5974-1A1F-409F-9EE1-FD6B41B4DB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081" y="942550"/>
                  <a:ext cx="143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F2980A-A966-41B0-937F-D28876FED07B}"/>
                    </a:ext>
                  </a:extLst>
                </p14:cNvPr>
                <p14:cNvContentPartPr/>
                <p14:nvPr/>
              </p14:nvContentPartPr>
              <p14:xfrm>
                <a:off x="440841" y="1047310"/>
                <a:ext cx="433800" cy="580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F2980A-A966-41B0-937F-D28876FED0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841" y="1038670"/>
                  <a:ext cx="4514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E6DE0E-AAA8-46EA-9BD4-847A65CDC708}"/>
                    </a:ext>
                  </a:extLst>
                </p14:cNvPr>
                <p14:cNvContentPartPr/>
                <p14:nvPr/>
              </p14:nvContentPartPr>
              <p14:xfrm>
                <a:off x="754401" y="922390"/>
                <a:ext cx="45000" cy="4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E6DE0E-AAA8-46EA-9BD4-847A65CDC7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5761" y="913390"/>
                  <a:ext cx="62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67E7A9-B114-458B-BF62-B9B959549EE8}"/>
                    </a:ext>
                  </a:extLst>
                </p14:cNvPr>
                <p14:cNvContentPartPr/>
                <p14:nvPr/>
              </p14:nvContentPartPr>
              <p14:xfrm>
                <a:off x="876081" y="940750"/>
                <a:ext cx="382320" cy="305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67E7A9-B114-458B-BF62-B9B959549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7441" y="931750"/>
                  <a:ext cx="399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249227-8ACE-4096-B4D9-C86D8CB17DAF}"/>
                    </a:ext>
                  </a:extLst>
                </p14:cNvPr>
                <p14:cNvContentPartPr/>
                <p14:nvPr/>
              </p14:nvContentPartPr>
              <p14:xfrm>
                <a:off x="1190721" y="1048390"/>
                <a:ext cx="93240" cy="3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249227-8ACE-4096-B4D9-C86D8CB17D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2081" y="1039390"/>
                  <a:ext cx="110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668934-0AC5-47A3-90DE-1B354510D5C3}"/>
                    </a:ext>
                  </a:extLst>
                </p14:cNvPr>
                <p14:cNvContentPartPr/>
                <p14:nvPr/>
              </p14:nvContentPartPr>
              <p14:xfrm>
                <a:off x="1464681" y="864070"/>
                <a:ext cx="186480" cy="21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668934-0AC5-47A3-90DE-1B354510D5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56041" y="855070"/>
                  <a:ext cx="204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6889B3-358F-4A17-AAB5-87ECCC6D0225}"/>
                    </a:ext>
                  </a:extLst>
                </p14:cNvPr>
                <p14:cNvContentPartPr/>
                <p14:nvPr/>
              </p14:nvContentPartPr>
              <p14:xfrm>
                <a:off x="1633881" y="103291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6889B3-358F-4A17-AAB5-87ECCC6D0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24881" y="1024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CD0DD0-C418-4F9A-A94B-DE375E7108E4}"/>
                    </a:ext>
                  </a:extLst>
                </p14:cNvPr>
                <p14:cNvContentPartPr/>
                <p14:nvPr/>
              </p14:nvContentPartPr>
              <p14:xfrm>
                <a:off x="1621641" y="924550"/>
                <a:ext cx="167040" cy="58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CD0DD0-C418-4F9A-A94B-DE375E7108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3001" y="915550"/>
                  <a:ext cx="1846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5C3B52-1913-4103-8580-C498F0A5620B}"/>
                    </a:ext>
                  </a:extLst>
                </p14:cNvPr>
                <p14:cNvContentPartPr/>
                <p14:nvPr/>
              </p14:nvContentPartPr>
              <p14:xfrm>
                <a:off x="1757721" y="934990"/>
                <a:ext cx="412560" cy="15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5C3B52-1913-4103-8580-C498F0A562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8721" y="926350"/>
                  <a:ext cx="430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5FB523-FC55-4195-B119-BD8146E852C9}"/>
                    </a:ext>
                  </a:extLst>
                </p14:cNvPr>
                <p14:cNvContentPartPr/>
                <p14:nvPr/>
              </p14:nvContentPartPr>
              <p14:xfrm>
                <a:off x="1938801" y="806470"/>
                <a:ext cx="12240" cy="1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5FB523-FC55-4195-B119-BD8146E852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30161" y="797470"/>
                  <a:ext cx="2988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569D85-D67C-4FA3-9AA0-A8111B4B48E7}"/>
                  </a:ext>
                </a:extLst>
              </p14:cNvPr>
              <p14:cNvContentPartPr/>
              <p14:nvPr/>
            </p14:nvContentPartPr>
            <p14:xfrm>
              <a:off x="2513361" y="970630"/>
              <a:ext cx="343080" cy="11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569D85-D67C-4FA3-9AA0-A8111B4B48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04361" y="961630"/>
                <a:ext cx="36072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7583B58-7ADD-4C79-8811-FE34ADCFB5CF}"/>
              </a:ext>
            </a:extLst>
          </p:cNvPr>
          <p:cNvGrpSpPr/>
          <p:nvPr/>
        </p:nvGrpSpPr>
        <p:grpSpPr>
          <a:xfrm>
            <a:off x="326361" y="1753990"/>
            <a:ext cx="1294920" cy="572760"/>
            <a:chOff x="326361" y="1753990"/>
            <a:chExt cx="129492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92DB75-8720-476E-8E18-B1CE480AD0CB}"/>
                    </a:ext>
                  </a:extLst>
                </p14:cNvPr>
                <p14:cNvContentPartPr/>
                <p14:nvPr/>
              </p14:nvContentPartPr>
              <p14:xfrm>
                <a:off x="326361" y="1797190"/>
                <a:ext cx="88200" cy="33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92DB75-8720-476E-8E18-B1CE480AD0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361" y="1788550"/>
                  <a:ext cx="105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3F2B876-DCE3-44E3-A53A-A0EF83C6C283}"/>
                    </a:ext>
                  </a:extLst>
                </p14:cNvPr>
                <p14:cNvContentPartPr/>
                <p14:nvPr/>
              </p14:nvContentPartPr>
              <p14:xfrm>
                <a:off x="390441" y="1780270"/>
                <a:ext cx="43200" cy="31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3F2B876-DCE3-44E3-A53A-A0EF83C6C2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801" y="1771270"/>
                  <a:ext cx="60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F8A691-E43F-4E72-8E37-249637CA0115}"/>
                    </a:ext>
                  </a:extLst>
                </p14:cNvPr>
                <p14:cNvContentPartPr/>
                <p14:nvPr/>
              </p14:nvContentPartPr>
              <p14:xfrm>
                <a:off x="358401" y="1930390"/>
                <a:ext cx="168840" cy="91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F8A691-E43F-4E72-8E37-249637CA01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9761" y="1921750"/>
                  <a:ext cx="186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275CE5-DA92-4AA8-9B72-0E3C6B254D5E}"/>
                    </a:ext>
                  </a:extLst>
                </p14:cNvPr>
                <p14:cNvContentPartPr/>
                <p14:nvPr/>
              </p14:nvContentPartPr>
              <p14:xfrm>
                <a:off x="514281" y="1830670"/>
                <a:ext cx="29160" cy="496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275CE5-DA92-4AA8-9B72-0E3C6B254D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5641" y="1821670"/>
                  <a:ext cx="46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490B94-CBFC-44F0-9FE0-D090490EF65A}"/>
                    </a:ext>
                  </a:extLst>
                </p14:cNvPr>
                <p14:cNvContentPartPr/>
                <p14:nvPr/>
              </p14:nvContentPartPr>
              <p14:xfrm>
                <a:off x="509961" y="1933270"/>
                <a:ext cx="83520" cy="11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490B94-CBFC-44F0-9FE0-D090490EF6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1321" y="1924270"/>
                  <a:ext cx="101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25B360-A7E4-4B0F-AB38-A43AFFDF6AD1}"/>
                    </a:ext>
                  </a:extLst>
                </p14:cNvPr>
                <p14:cNvContentPartPr/>
                <p14:nvPr/>
              </p14:nvContentPartPr>
              <p14:xfrm>
                <a:off x="647841" y="1824910"/>
                <a:ext cx="31320" cy="46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25B360-A7E4-4B0F-AB38-A43AFFDF6A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841" y="1815910"/>
                  <a:ext cx="48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803616-E38B-4C08-9B1E-E96129C985C9}"/>
                    </a:ext>
                  </a:extLst>
                </p14:cNvPr>
                <p14:cNvContentPartPr/>
                <p14:nvPr/>
              </p14:nvContentPartPr>
              <p14:xfrm>
                <a:off x="647841" y="1906990"/>
                <a:ext cx="81720" cy="14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803616-E38B-4C08-9B1E-E96129C985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841" y="1898350"/>
                  <a:ext cx="99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63D418-8B0F-493C-B2C4-8C90588376EF}"/>
                    </a:ext>
                  </a:extLst>
                </p14:cNvPr>
                <p14:cNvContentPartPr/>
                <p14:nvPr/>
              </p14:nvContentPartPr>
              <p14:xfrm>
                <a:off x="755481" y="1889350"/>
                <a:ext cx="21816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63D418-8B0F-493C-B2C4-8C90588376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6841" y="1880350"/>
                  <a:ext cx="235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2747222-9E00-4937-956E-67AD75C5DD9E}"/>
                    </a:ext>
                  </a:extLst>
                </p14:cNvPr>
                <p14:cNvContentPartPr/>
                <p14:nvPr/>
              </p14:nvContentPartPr>
              <p14:xfrm>
                <a:off x="986241" y="1904830"/>
                <a:ext cx="52560" cy="110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2747222-9E00-4937-956E-67AD75C5DD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7601" y="1896190"/>
                  <a:ext cx="70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345427-D13A-4088-B68D-276531F25CD3}"/>
                    </a:ext>
                  </a:extLst>
                </p14:cNvPr>
                <p14:cNvContentPartPr/>
                <p14:nvPr/>
              </p14:nvContentPartPr>
              <p14:xfrm>
                <a:off x="1139601" y="1753990"/>
                <a:ext cx="481680" cy="301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345427-D13A-4088-B68D-276531F25C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0961" y="1744990"/>
                  <a:ext cx="49932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B20B431-79EE-4001-906D-62A375485CC1}"/>
                  </a:ext>
                </a:extLst>
              </p14:cNvPr>
              <p14:cNvContentPartPr/>
              <p14:nvPr/>
            </p14:nvContentPartPr>
            <p14:xfrm>
              <a:off x="5569401" y="1311910"/>
              <a:ext cx="1000440" cy="34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B20B431-79EE-4001-906D-62A375485CC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60401" y="1302910"/>
                <a:ext cx="101808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E8B7B0A1-1D95-4C50-870D-6DF73C067161}"/>
              </a:ext>
            </a:extLst>
          </p:cNvPr>
          <p:cNvGrpSpPr/>
          <p:nvPr/>
        </p:nvGrpSpPr>
        <p:grpSpPr>
          <a:xfrm>
            <a:off x="3482121" y="680830"/>
            <a:ext cx="414000" cy="472320"/>
            <a:chOff x="3482121" y="680830"/>
            <a:chExt cx="41400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0C1ED85-8074-4AFF-9F03-63BFB19AD98B}"/>
                    </a:ext>
                  </a:extLst>
                </p14:cNvPr>
                <p14:cNvContentPartPr/>
                <p14:nvPr/>
              </p14:nvContentPartPr>
              <p14:xfrm>
                <a:off x="3716121" y="844990"/>
                <a:ext cx="180000" cy="37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0C1ED85-8074-4AFF-9F03-63BFB19AD9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07481" y="835990"/>
                  <a:ext cx="197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4EA83E-2EC0-4143-B4FB-E8A2DB4EE822}"/>
                    </a:ext>
                  </a:extLst>
                </p14:cNvPr>
                <p14:cNvContentPartPr/>
                <p14:nvPr/>
              </p14:nvContentPartPr>
              <p14:xfrm>
                <a:off x="3796761" y="878830"/>
                <a:ext cx="23760" cy="27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4EA83E-2EC0-4143-B4FB-E8A2DB4EE8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8121" y="870190"/>
                  <a:ext cx="41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32AE6F-2D41-4AEA-810D-1574513DC5C1}"/>
                    </a:ext>
                  </a:extLst>
                </p14:cNvPr>
                <p14:cNvContentPartPr/>
                <p14:nvPr/>
              </p14:nvContentPartPr>
              <p14:xfrm>
                <a:off x="3482121" y="725830"/>
                <a:ext cx="36360" cy="108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32AE6F-2D41-4AEA-810D-1574513DC5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73481" y="716830"/>
                  <a:ext cx="54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8402004-0E1A-4B58-BA45-9901A305DF4C}"/>
                    </a:ext>
                  </a:extLst>
                </p14:cNvPr>
                <p14:cNvContentPartPr/>
                <p14:nvPr/>
              </p14:nvContentPartPr>
              <p14:xfrm>
                <a:off x="3534321" y="680830"/>
                <a:ext cx="28080" cy="174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8402004-0E1A-4B58-BA45-9901A305DF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25681" y="671830"/>
                  <a:ext cx="457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6CCFA5-E610-4A25-A36F-E53E0A3D88FF}"/>
              </a:ext>
            </a:extLst>
          </p:cNvPr>
          <p:cNvGrpSpPr/>
          <p:nvPr/>
        </p:nvGrpSpPr>
        <p:grpSpPr>
          <a:xfrm>
            <a:off x="7820121" y="526030"/>
            <a:ext cx="55440" cy="134640"/>
            <a:chOff x="7820121" y="526030"/>
            <a:chExt cx="5544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6EA360-924E-4897-B4C8-F3A108377417}"/>
                    </a:ext>
                  </a:extLst>
                </p14:cNvPr>
                <p14:cNvContentPartPr/>
                <p14:nvPr/>
              </p14:nvContentPartPr>
              <p14:xfrm>
                <a:off x="7820121" y="526030"/>
                <a:ext cx="6840" cy="88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6EA360-924E-4897-B4C8-F3A1083774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1481" y="517390"/>
                  <a:ext cx="24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2B80BE-6C83-408D-BF22-F4B6EA351AD6}"/>
                    </a:ext>
                  </a:extLst>
                </p14:cNvPr>
                <p14:cNvContentPartPr/>
                <p14:nvPr/>
              </p14:nvContentPartPr>
              <p14:xfrm>
                <a:off x="7826241" y="526030"/>
                <a:ext cx="49320" cy="13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2B80BE-6C83-408D-BF22-F4B6EA351A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17601" y="517390"/>
                  <a:ext cx="6696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7255E5-31F1-4A1F-A697-0C9193002789}"/>
              </a:ext>
            </a:extLst>
          </p:cNvPr>
          <p:cNvGrpSpPr/>
          <p:nvPr/>
        </p:nvGrpSpPr>
        <p:grpSpPr>
          <a:xfrm>
            <a:off x="9299721" y="576070"/>
            <a:ext cx="1232280" cy="288360"/>
            <a:chOff x="9299721" y="576070"/>
            <a:chExt cx="12322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C69D0-221D-4457-B160-B9CEE385B4B6}"/>
                    </a:ext>
                  </a:extLst>
                </p14:cNvPr>
                <p14:cNvContentPartPr/>
                <p14:nvPr/>
              </p14:nvContentPartPr>
              <p14:xfrm>
                <a:off x="9299721" y="661390"/>
                <a:ext cx="114840" cy="20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C69D0-221D-4457-B160-B9CEE385B4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90721" y="652750"/>
                  <a:ext cx="13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EE9086-DE55-41B5-BB8A-8D90252A7CEF}"/>
                    </a:ext>
                  </a:extLst>
                </p14:cNvPr>
                <p14:cNvContentPartPr/>
                <p14:nvPr/>
              </p14:nvContentPartPr>
              <p14:xfrm>
                <a:off x="9518961" y="713230"/>
                <a:ext cx="135000" cy="39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EE9086-DE55-41B5-BB8A-8D90252A7C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09961" y="704590"/>
                  <a:ext cx="152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074504-50AF-43F0-913D-0C7D30F31D97}"/>
                    </a:ext>
                  </a:extLst>
                </p14:cNvPr>
                <p14:cNvContentPartPr/>
                <p14:nvPr/>
              </p14:nvContentPartPr>
              <p14:xfrm>
                <a:off x="9743601" y="641230"/>
                <a:ext cx="1800" cy="15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074504-50AF-43F0-913D-0C7D30F31D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34961" y="632590"/>
                  <a:ext cx="19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AE38CC-7A6F-47AA-ACC1-8A58CE2C5208}"/>
                    </a:ext>
                  </a:extLst>
                </p14:cNvPr>
                <p14:cNvContentPartPr/>
                <p14:nvPr/>
              </p14:nvContentPartPr>
              <p14:xfrm>
                <a:off x="9875361" y="662470"/>
                <a:ext cx="119880" cy="14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AE38CC-7A6F-47AA-ACC1-8A58CE2C52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66361" y="653830"/>
                  <a:ext cx="137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30423F-399F-4CD5-BABB-DCBEC61F5A9B}"/>
                    </a:ext>
                  </a:extLst>
                </p14:cNvPr>
                <p14:cNvContentPartPr/>
                <p14:nvPr/>
              </p14:nvContentPartPr>
              <p14:xfrm>
                <a:off x="10145361" y="586870"/>
                <a:ext cx="140760" cy="22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30423F-399F-4CD5-BABB-DCBEC61F5A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6361" y="577870"/>
                  <a:ext cx="158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B5AC12-A9EE-4B01-98FC-0E84DE314530}"/>
                    </a:ext>
                  </a:extLst>
                </p14:cNvPr>
                <p14:cNvContentPartPr/>
                <p14:nvPr/>
              </p14:nvContentPartPr>
              <p14:xfrm>
                <a:off x="10195401" y="576070"/>
                <a:ext cx="336600" cy="212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B5AC12-A9EE-4B01-98FC-0E84DE3145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86761" y="567430"/>
                  <a:ext cx="35424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62DAAF5-C3DB-4DC6-AD54-3131A0DCD3E0}"/>
                  </a:ext>
                </a:extLst>
              </p14:cNvPr>
              <p14:cNvContentPartPr/>
              <p14:nvPr/>
            </p14:nvContentPartPr>
            <p14:xfrm>
              <a:off x="8892561" y="1088710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62DAAF5-C3DB-4DC6-AD54-3131A0DCD3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83561" y="1079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08A510A-2C2D-420C-B2D9-51B0AC7519D9}"/>
              </a:ext>
            </a:extLst>
          </p:cNvPr>
          <p:cNvGrpSpPr/>
          <p:nvPr/>
        </p:nvGrpSpPr>
        <p:grpSpPr>
          <a:xfrm>
            <a:off x="2168481" y="1258630"/>
            <a:ext cx="4846680" cy="1411920"/>
            <a:chOff x="2168481" y="1258630"/>
            <a:chExt cx="4846680" cy="14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1B8B09-86FC-4C62-AEDA-2786EB8F7402}"/>
                    </a:ext>
                  </a:extLst>
                </p14:cNvPr>
                <p14:cNvContentPartPr/>
                <p14:nvPr/>
              </p14:nvContentPartPr>
              <p14:xfrm>
                <a:off x="4372041" y="1593430"/>
                <a:ext cx="40608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1B8B09-86FC-4C62-AEDA-2786EB8F74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63041" y="1584430"/>
                  <a:ext cx="423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23C1FA-E78D-42D4-97C4-1D749A8DA73C}"/>
                    </a:ext>
                  </a:extLst>
                </p14:cNvPr>
                <p14:cNvContentPartPr/>
                <p14:nvPr/>
              </p14:nvContentPartPr>
              <p14:xfrm>
                <a:off x="4774161" y="1460230"/>
                <a:ext cx="218160" cy="268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23C1FA-E78D-42D4-97C4-1D749A8DA73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5161" y="1451230"/>
                  <a:ext cx="235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538CE8-AD39-4BC4-8DD0-B7DA085F4DBE}"/>
                    </a:ext>
                  </a:extLst>
                </p14:cNvPr>
                <p14:cNvContentPartPr/>
                <p14:nvPr/>
              </p14:nvContentPartPr>
              <p14:xfrm>
                <a:off x="5269521" y="1450870"/>
                <a:ext cx="206640" cy="507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538CE8-AD39-4BC4-8DD0-B7DA085F4D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60521" y="1442230"/>
                  <a:ext cx="2242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A04DDB-8A66-4804-BA97-2E7DC44A77A5}"/>
                    </a:ext>
                  </a:extLst>
                </p14:cNvPr>
                <p14:cNvContentPartPr/>
                <p14:nvPr/>
              </p14:nvContentPartPr>
              <p14:xfrm>
                <a:off x="5454201" y="1439350"/>
                <a:ext cx="132480" cy="51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A04DDB-8A66-4804-BA97-2E7DC44A77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45201" y="1430350"/>
                  <a:ext cx="1501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DBF319-C246-46E4-8B4C-78F78DEE78B0}"/>
                    </a:ext>
                  </a:extLst>
                </p14:cNvPr>
                <p14:cNvContentPartPr/>
                <p14:nvPr/>
              </p14:nvContentPartPr>
              <p14:xfrm>
                <a:off x="2171721" y="1756870"/>
                <a:ext cx="23760" cy="3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DBF319-C246-46E4-8B4C-78F78DEE78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62721" y="1747870"/>
                  <a:ext cx="4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EA1699-2221-4B95-A26A-5381AF2819BC}"/>
                    </a:ext>
                  </a:extLst>
                </p14:cNvPr>
                <p14:cNvContentPartPr/>
                <p14:nvPr/>
              </p14:nvContentPartPr>
              <p14:xfrm>
                <a:off x="2168481" y="1683070"/>
                <a:ext cx="477000" cy="14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EA1699-2221-4B95-A26A-5381AF2819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59481" y="1674070"/>
                  <a:ext cx="494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E23A57-0F66-415E-8868-35BBA88FB91F}"/>
                    </a:ext>
                  </a:extLst>
                </p14:cNvPr>
                <p14:cNvContentPartPr/>
                <p14:nvPr/>
              </p14:nvContentPartPr>
              <p14:xfrm>
                <a:off x="3102321" y="1537990"/>
                <a:ext cx="155160" cy="27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E23A57-0F66-415E-8868-35BBA88FB9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93321" y="1529350"/>
                  <a:ext cx="172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6EDD49-2FEC-4163-BB15-7C9ADCF1D82F}"/>
                    </a:ext>
                  </a:extLst>
                </p14:cNvPr>
                <p14:cNvContentPartPr/>
                <p14:nvPr/>
              </p14:nvContentPartPr>
              <p14:xfrm>
                <a:off x="3272961" y="1540510"/>
                <a:ext cx="379080" cy="252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6EDD49-2FEC-4163-BB15-7C9ADCF1D8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63961" y="1531870"/>
                  <a:ext cx="396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72340A-49C0-4E4B-B52E-F81D37416010}"/>
                    </a:ext>
                  </a:extLst>
                </p14:cNvPr>
                <p14:cNvContentPartPr/>
                <p14:nvPr/>
              </p14:nvContentPartPr>
              <p14:xfrm>
                <a:off x="3715761" y="1584070"/>
                <a:ext cx="294840" cy="557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72340A-49C0-4E4B-B52E-F81D3741601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707121" y="1575070"/>
                  <a:ext cx="3124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9DF0EC-2842-43A6-B19D-A8D9BC9D28C8}"/>
                    </a:ext>
                  </a:extLst>
                </p14:cNvPr>
                <p14:cNvContentPartPr/>
                <p14:nvPr/>
              </p14:nvContentPartPr>
              <p14:xfrm>
                <a:off x="2849961" y="1634830"/>
                <a:ext cx="16560" cy="80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9DF0EC-2842-43A6-B19D-A8D9BC9D28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41321" y="1626190"/>
                  <a:ext cx="34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7DB7A3-DD28-4715-B1E7-78D14306B3B9}"/>
                    </a:ext>
                  </a:extLst>
                </p14:cNvPr>
                <p14:cNvContentPartPr/>
                <p14:nvPr/>
              </p14:nvContentPartPr>
              <p14:xfrm>
                <a:off x="2785161" y="1568950"/>
                <a:ext cx="164160" cy="239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7DB7A3-DD28-4715-B1E7-78D14306B3B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76161" y="1560310"/>
                  <a:ext cx="181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832D19-900E-49B0-95C1-BE025799B30F}"/>
                    </a:ext>
                  </a:extLst>
                </p14:cNvPr>
                <p14:cNvContentPartPr/>
                <p14:nvPr/>
              </p14:nvContentPartPr>
              <p14:xfrm>
                <a:off x="2819361" y="2206870"/>
                <a:ext cx="112680" cy="149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832D19-900E-49B0-95C1-BE025799B30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10361" y="2197870"/>
                  <a:ext cx="130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72AA6C-7A9B-4A21-AB21-7037C77B9D01}"/>
                    </a:ext>
                  </a:extLst>
                </p14:cNvPr>
                <p14:cNvContentPartPr/>
                <p14:nvPr/>
              </p14:nvContentPartPr>
              <p14:xfrm>
                <a:off x="2736201" y="2157550"/>
                <a:ext cx="241200" cy="268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72AA6C-7A9B-4A21-AB21-7037C77B9D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27201" y="2148550"/>
                  <a:ext cx="258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754DB4-BBA5-4509-9FCE-391B973FC201}"/>
                    </a:ext>
                  </a:extLst>
                </p14:cNvPr>
                <p14:cNvContentPartPr/>
                <p14:nvPr/>
              </p14:nvContentPartPr>
              <p14:xfrm>
                <a:off x="3256761" y="2102830"/>
                <a:ext cx="14400" cy="319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754DB4-BBA5-4509-9FCE-391B973FC20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48121" y="2094190"/>
                  <a:ext cx="320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811559-7601-4509-A2E7-6527CFA7FF9F}"/>
                    </a:ext>
                  </a:extLst>
                </p14:cNvPr>
                <p14:cNvContentPartPr/>
                <p14:nvPr/>
              </p14:nvContentPartPr>
              <p14:xfrm>
                <a:off x="3234441" y="2094910"/>
                <a:ext cx="109800" cy="200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811559-7601-4509-A2E7-6527CFA7FF9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25801" y="2085910"/>
                  <a:ext cx="127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CBA483-A75F-4885-AB77-DF1B4F869984}"/>
                    </a:ext>
                  </a:extLst>
                </p14:cNvPr>
                <p14:cNvContentPartPr/>
                <p14:nvPr/>
              </p14:nvContentPartPr>
              <p14:xfrm>
                <a:off x="3351801" y="2186710"/>
                <a:ext cx="166680" cy="483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CBA483-A75F-4885-AB77-DF1B4F86998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43161" y="2178070"/>
                  <a:ext cx="1843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2A4A2D-ABF9-4281-9145-6EB34DF6E1F3}"/>
                    </a:ext>
                  </a:extLst>
                </p14:cNvPr>
                <p14:cNvContentPartPr/>
                <p14:nvPr/>
              </p14:nvContentPartPr>
              <p14:xfrm>
                <a:off x="3572841" y="2118670"/>
                <a:ext cx="272520" cy="249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2A4A2D-ABF9-4281-9145-6EB34DF6E1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63841" y="2109670"/>
                  <a:ext cx="290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2E62E1-5831-4765-9AAC-4D51D863872B}"/>
                    </a:ext>
                  </a:extLst>
                </p14:cNvPr>
                <p14:cNvContentPartPr/>
                <p14:nvPr/>
              </p14:nvContentPartPr>
              <p14:xfrm>
                <a:off x="3604881" y="2201110"/>
                <a:ext cx="162720" cy="73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2E62E1-5831-4765-9AAC-4D51D863872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95881" y="2192470"/>
                  <a:ext cx="180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A7B422-E69F-4BB5-ABFA-F1ED68107A11}"/>
                    </a:ext>
                  </a:extLst>
                </p14:cNvPr>
                <p14:cNvContentPartPr/>
                <p14:nvPr/>
              </p14:nvContentPartPr>
              <p14:xfrm>
                <a:off x="3848241" y="2207590"/>
                <a:ext cx="282240" cy="13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A7B422-E69F-4BB5-ABFA-F1ED68107A1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39241" y="2198590"/>
                  <a:ext cx="29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F56BCF4-C7A9-4EA8-8902-73144C640E67}"/>
                    </a:ext>
                  </a:extLst>
                </p14:cNvPr>
                <p14:cNvContentPartPr/>
                <p14:nvPr/>
              </p14:nvContentPartPr>
              <p14:xfrm>
                <a:off x="4449441" y="2053150"/>
                <a:ext cx="409680" cy="495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56BCF4-C7A9-4EA8-8902-73144C640E6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40441" y="2044510"/>
                  <a:ext cx="4273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938E71-630D-4272-965D-033AF7237AEE}"/>
                    </a:ext>
                  </a:extLst>
                </p14:cNvPr>
                <p14:cNvContentPartPr/>
                <p14:nvPr/>
              </p14:nvContentPartPr>
              <p14:xfrm>
                <a:off x="4827801" y="1987270"/>
                <a:ext cx="601200" cy="33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938E71-630D-4272-965D-033AF7237A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18801" y="1978270"/>
                  <a:ext cx="6188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7C5DD9A-4F6B-47EF-AC53-315757DB4A67}"/>
                    </a:ext>
                  </a:extLst>
                </p14:cNvPr>
                <p14:cNvContentPartPr/>
                <p14:nvPr/>
              </p14:nvContentPartPr>
              <p14:xfrm>
                <a:off x="5419281" y="1915990"/>
                <a:ext cx="409680" cy="343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7C5DD9A-4F6B-47EF-AC53-315757DB4A6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10281" y="1907350"/>
                  <a:ext cx="427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0E6ABD4-F3E3-4F88-A03A-31E94D0D0D08}"/>
                    </a:ext>
                  </a:extLst>
                </p14:cNvPr>
                <p14:cNvContentPartPr/>
                <p14:nvPr/>
              </p14:nvContentPartPr>
              <p14:xfrm>
                <a:off x="5738961" y="2018950"/>
                <a:ext cx="90000" cy="51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0E6ABD4-F3E3-4F88-A03A-31E94D0D0D0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30321" y="2009950"/>
                  <a:ext cx="107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1C4908-63A2-4394-A1A5-ACB9F54FE2EB}"/>
                    </a:ext>
                  </a:extLst>
                </p14:cNvPr>
                <p14:cNvContentPartPr/>
                <p14:nvPr/>
              </p14:nvContentPartPr>
              <p14:xfrm>
                <a:off x="5814921" y="1823470"/>
                <a:ext cx="297000" cy="347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1C4908-63A2-4394-A1A5-ACB9F54FE2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05921" y="1814830"/>
                  <a:ext cx="3146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C25950-99CF-4D07-91D9-8AD00A9EACCD}"/>
                    </a:ext>
                  </a:extLst>
                </p14:cNvPr>
                <p14:cNvContentPartPr/>
                <p14:nvPr/>
              </p14:nvContentPartPr>
              <p14:xfrm>
                <a:off x="6010041" y="1926790"/>
                <a:ext cx="86760" cy="7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C25950-99CF-4D07-91D9-8AD00A9EACC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01401" y="1917790"/>
                  <a:ext cx="104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388E349-03B3-4C93-80D6-0D567BB529AB}"/>
                    </a:ext>
                  </a:extLst>
                </p14:cNvPr>
                <p14:cNvContentPartPr/>
                <p14:nvPr/>
              </p14:nvContentPartPr>
              <p14:xfrm>
                <a:off x="6091041" y="1970710"/>
                <a:ext cx="456840" cy="164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388E349-03B3-4C93-80D6-0D567BB529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82041" y="1962070"/>
                  <a:ext cx="474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C13FC53-688A-4119-9422-24ECDEB56CAC}"/>
                    </a:ext>
                  </a:extLst>
                </p14:cNvPr>
                <p14:cNvContentPartPr/>
                <p14:nvPr/>
              </p14:nvContentPartPr>
              <p14:xfrm>
                <a:off x="6243681" y="1888270"/>
                <a:ext cx="18360" cy="2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C13FC53-688A-4119-9422-24ECDEB56C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35041" y="1879630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3AB242-1CA3-4A0C-BDFC-55744B3D1C19}"/>
                    </a:ext>
                  </a:extLst>
                </p14:cNvPr>
                <p14:cNvContentPartPr/>
                <p14:nvPr/>
              </p14:nvContentPartPr>
              <p14:xfrm>
                <a:off x="6758121" y="1258630"/>
                <a:ext cx="257040" cy="1032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3AB242-1CA3-4A0C-BDFC-55744B3D1C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49481" y="1249990"/>
                  <a:ext cx="274680" cy="10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BC473A-E6E1-48DD-AA1D-FC1D1FE57FEB}"/>
              </a:ext>
            </a:extLst>
          </p:cNvPr>
          <p:cNvGrpSpPr/>
          <p:nvPr/>
        </p:nvGrpSpPr>
        <p:grpSpPr>
          <a:xfrm>
            <a:off x="-126879" y="2651830"/>
            <a:ext cx="12231720" cy="785160"/>
            <a:chOff x="-126879" y="2651830"/>
            <a:chExt cx="12231720" cy="78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1247EB-AF18-4D38-A3F1-E38C97402597}"/>
                    </a:ext>
                  </a:extLst>
                </p14:cNvPr>
                <p14:cNvContentPartPr/>
                <p14:nvPr/>
              </p14:nvContentPartPr>
              <p14:xfrm>
                <a:off x="-126879" y="3377950"/>
                <a:ext cx="75240" cy="32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1247EB-AF18-4D38-A3F1-E38C9740259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-135879" y="3369310"/>
                  <a:ext cx="92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8566BB-24A3-4D82-851A-A3E9A31364BB}"/>
                    </a:ext>
                  </a:extLst>
                </p14:cNvPr>
                <p14:cNvContentPartPr/>
                <p14:nvPr/>
              </p14:nvContentPartPr>
              <p14:xfrm>
                <a:off x="5241" y="2651830"/>
                <a:ext cx="12099600" cy="75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8566BB-24A3-4D82-851A-A3E9A31364B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-3399" y="2642830"/>
                  <a:ext cx="1211724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B9D59C-F430-4C70-91C2-4A8819C25CF4}"/>
                    </a:ext>
                  </a:extLst>
                </p14:cNvPr>
                <p14:cNvContentPartPr/>
                <p14:nvPr/>
              </p14:nvContentPartPr>
              <p14:xfrm>
                <a:off x="-15639" y="3375070"/>
                <a:ext cx="197280" cy="3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B9D59C-F430-4C70-91C2-4A8819C25CF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-24639" y="3366430"/>
                  <a:ext cx="214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C463599-88FD-4353-9C9F-DAD77D678839}"/>
                    </a:ext>
                  </a:extLst>
                </p14:cNvPr>
                <p14:cNvContentPartPr/>
                <p14:nvPr/>
              </p14:nvContentPartPr>
              <p14:xfrm>
                <a:off x="58521" y="3420430"/>
                <a:ext cx="151920" cy="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C463599-88FD-4353-9C9F-DAD77D67883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881" y="3411430"/>
                  <a:ext cx="169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F89A683-507F-4BCD-B7BB-EF4C015D9ED8}"/>
                    </a:ext>
                  </a:extLst>
                </p14:cNvPr>
                <p14:cNvContentPartPr/>
                <p14:nvPr/>
              </p14:nvContentPartPr>
              <p14:xfrm>
                <a:off x="67161" y="3389470"/>
                <a:ext cx="214920" cy="47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F89A683-507F-4BCD-B7BB-EF4C015D9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521" y="3380830"/>
                  <a:ext cx="232560" cy="6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401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EAC2-CE3E-4D9B-B308-37B54881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50% cut off logic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E3CD49-38AA-4215-84E7-4A8A887D1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35893"/>
              </p:ext>
            </p:extLst>
          </p:nvPr>
        </p:nvGraphicFramePr>
        <p:xfrm>
          <a:off x="838200" y="2103436"/>
          <a:ext cx="8938848" cy="3650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662">
                  <a:extLst>
                    <a:ext uri="{9D8B030D-6E8A-4147-A177-3AD203B41FA5}">
                      <a16:colId xmlns:a16="http://schemas.microsoft.com/office/drawing/2014/main" val="1488206934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823763863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3834735793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1181674435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4243520560"/>
                    </a:ext>
                  </a:extLst>
                </a:gridCol>
                <a:gridCol w="3575538">
                  <a:extLst>
                    <a:ext uri="{9D8B030D-6E8A-4147-A177-3AD203B41FA5}">
                      <a16:colId xmlns:a16="http://schemas.microsoft.com/office/drawing/2014/main" val="240997514"/>
                    </a:ext>
                  </a:extLst>
                </a:gridCol>
              </a:tblGrid>
              <a:tr h="456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P(Y=0)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P(Y=1)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Predicted Target with 50% cutoff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287575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15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263217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15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253835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803694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13388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211409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17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358907"/>
                  </a:ext>
                </a:extLst>
              </a:tr>
              <a:tr h="4562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             16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52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63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94129-8B2D-467A-ABF0-436ACB27D59D}"/>
              </a:ext>
            </a:extLst>
          </p:cNvPr>
          <p:cNvSpPr txBox="1"/>
          <p:nvPr/>
        </p:nvSpPr>
        <p:spPr>
          <a:xfrm>
            <a:off x="748145" y="1230104"/>
            <a:ext cx="920337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/>
              <a:t>Missing Value Imputation for Numerical Features</a:t>
            </a:r>
          </a:p>
          <a:p>
            <a:endParaRPr lang="en-IN" dirty="0"/>
          </a:p>
          <a:p>
            <a:r>
              <a:rPr lang="en-IN" i="1" dirty="0"/>
              <a:t>from </a:t>
            </a:r>
            <a:r>
              <a:rPr lang="en-IN" i="1" dirty="0" err="1"/>
              <a:t>sklearn.impute</a:t>
            </a:r>
            <a:r>
              <a:rPr lang="en-IN" i="1" dirty="0"/>
              <a:t> import </a:t>
            </a:r>
            <a:r>
              <a:rPr lang="en-IN" i="1" dirty="0" err="1"/>
              <a:t>SimpleImputer</a:t>
            </a:r>
            <a:endParaRPr lang="en-IN" i="1" dirty="0"/>
          </a:p>
          <a:p>
            <a:r>
              <a:rPr lang="en-IN" i="1" dirty="0"/>
              <a:t>imputer = </a:t>
            </a:r>
            <a:r>
              <a:rPr lang="en-IN" i="1" dirty="0" err="1"/>
              <a:t>SimpleImputer</a:t>
            </a:r>
            <a:r>
              <a:rPr lang="en-IN" i="1" dirty="0"/>
              <a:t>(</a:t>
            </a:r>
            <a:r>
              <a:rPr lang="en-IN" i="1" dirty="0" err="1"/>
              <a:t>missing_values</a:t>
            </a:r>
            <a:r>
              <a:rPr lang="en-IN" i="1" dirty="0"/>
              <a:t>=</a:t>
            </a:r>
            <a:r>
              <a:rPr lang="en-IN" i="1" dirty="0" err="1"/>
              <a:t>np.nan</a:t>
            </a:r>
            <a:r>
              <a:rPr lang="en-IN" i="1" dirty="0"/>
              <a:t>, strategy='mean')</a:t>
            </a:r>
          </a:p>
          <a:p>
            <a:r>
              <a:rPr lang="en-IN" i="1" dirty="0"/>
              <a:t>num_1=</a:t>
            </a:r>
            <a:r>
              <a:rPr lang="en-IN" i="1" dirty="0" err="1"/>
              <a:t>pd.DataFrame</a:t>
            </a:r>
            <a:r>
              <a:rPr lang="en-IN" i="1" dirty="0"/>
              <a:t>(</a:t>
            </a:r>
            <a:r>
              <a:rPr lang="en-IN" i="1" dirty="0" err="1"/>
              <a:t>imputer.fit_transform</a:t>
            </a:r>
            <a:r>
              <a:rPr lang="en-IN" i="1" dirty="0"/>
              <a:t>(</a:t>
            </a:r>
            <a:r>
              <a:rPr lang="en-IN" i="1" dirty="0" err="1"/>
              <a:t>num</a:t>
            </a:r>
            <a:r>
              <a:rPr lang="en-IN" i="1" dirty="0"/>
              <a:t>),index=</a:t>
            </a:r>
            <a:r>
              <a:rPr lang="en-IN" i="1" dirty="0" err="1"/>
              <a:t>num.index,columns</a:t>
            </a:r>
            <a:r>
              <a:rPr lang="en-IN" i="1" dirty="0"/>
              <a:t>=</a:t>
            </a:r>
            <a:r>
              <a:rPr lang="en-IN" i="1" dirty="0" err="1"/>
              <a:t>num.columns</a:t>
            </a:r>
            <a:r>
              <a:rPr lang="en-IN" i="1" dirty="0"/>
              <a:t>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D11EF-BE17-43DA-9EA2-E1639D7E773D}"/>
              </a:ext>
            </a:extLst>
          </p:cNvPr>
          <p:cNvSpPr txBox="1"/>
          <p:nvPr/>
        </p:nvSpPr>
        <p:spPr>
          <a:xfrm>
            <a:off x="748145" y="3429000"/>
            <a:ext cx="920337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u="sng" dirty="0"/>
              <a:t>Missing Value Imputation for Categorical Features</a:t>
            </a:r>
          </a:p>
          <a:p>
            <a:endParaRPr lang="en-IN" dirty="0"/>
          </a:p>
          <a:p>
            <a:r>
              <a:rPr lang="en-IN" i="1" dirty="0"/>
              <a:t>from </a:t>
            </a:r>
            <a:r>
              <a:rPr lang="en-IN" i="1" dirty="0" err="1"/>
              <a:t>sklearn.impute</a:t>
            </a:r>
            <a:r>
              <a:rPr lang="en-IN" i="1" dirty="0"/>
              <a:t> import </a:t>
            </a:r>
            <a:r>
              <a:rPr lang="en-IN" i="1" dirty="0" err="1"/>
              <a:t>SimpleImputer</a:t>
            </a:r>
            <a:endParaRPr lang="en-IN" i="1" dirty="0"/>
          </a:p>
          <a:p>
            <a:r>
              <a:rPr lang="en-IN" i="1" dirty="0"/>
              <a:t>imputer = </a:t>
            </a:r>
            <a:r>
              <a:rPr lang="en-IN" i="1" dirty="0" err="1"/>
              <a:t>SimpleImputer</a:t>
            </a:r>
            <a:r>
              <a:rPr lang="en-IN" i="1" dirty="0"/>
              <a:t>(</a:t>
            </a:r>
            <a:r>
              <a:rPr lang="en-IN" i="1" dirty="0" err="1"/>
              <a:t>missing_values</a:t>
            </a:r>
            <a:r>
              <a:rPr lang="en-IN" i="1" dirty="0"/>
              <a:t>=</a:t>
            </a:r>
            <a:r>
              <a:rPr lang="en-IN" i="1" dirty="0" err="1"/>
              <a:t>np.nan</a:t>
            </a:r>
            <a:r>
              <a:rPr lang="en-IN" i="1" dirty="0"/>
              <a:t>, strategy=‘most frequent')</a:t>
            </a:r>
          </a:p>
          <a:p>
            <a:r>
              <a:rPr lang="en-IN" i="1" dirty="0"/>
              <a:t>char_1=</a:t>
            </a:r>
            <a:r>
              <a:rPr lang="en-IN" i="1" dirty="0" err="1"/>
              <a:t>pd.DataFrame</a:t>
            </a:r>
            <a:r>
              <a:rPr lang="en-IN" i="1" dirty="0"/>
              <a:t>(</a:t>
            </a:r>
            <a:r>
              <a:rPr lang="en-IN" i="1" dirty="0" err="1"/>
              <a:t>imputer.fit_transform</a:t>
            </a:r>
            <a:r>
              <a:rPr lang="en-IN" i="1" dirty="0"/>
              <a:t>(char),index=</a:t>
            </a:r>
            <a:r>
              <a:rPr lang="en-IN" i="1" dirty="0" err="1"/>
              <a:t>char.index,columns</a:t>
            </a:r>
            <a:r>
              <a:rPr lang="en-IN" i="1" dirty="0"/>
              <a:t>=</a:t>
            </a:r>
            <a:r>
              <a:rPr lang="en-IN" i="1" dirty="0" err="1"/>
              <a:t>char.columns</a:t>
            </a:r>
            <a:endParaRPr lang="en-IN" i="1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49DEDD-381C-4167-9AD2-BBAC06C1593F}"/>
                  </a:ext>
                </a:extLst>
              </p14:cNvPr>
              <p14:cNvContentPartPr/>
              <p14:nvPr/>
            </p14:nvContentPartPr>
            <p14:xfrm>
              <a:off x="6410160" y="4579560"/>
              <a:ext cx="14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49DEDD-381C-4167-9AD2-BBAC06C15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0800" y="4570200"/>
                <a:ext cx="201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24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652D9C-7F23-40EB-B9CB-CE3D56822E29}"/>
                  </a:ext>
                </a:extLst>
              </p14:cNvPr>
              <p14:cNvContentPartPr/>
              <p14:nvPr/>
            </p14:nvContentPartPr>
            <p14:xfrm>
              <a:off x="124200" y="302400"/>
              <a:ext cx="11646000" cy="589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652D9C-7F23-40EB-B9CB-CE3D56822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40" y="293040"/>
                <a:ext cx="1166472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99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8559C4-3954-4829-AB22-323B71201C5E}"/>
                  </a:ext>
                </a:extLst>
              </p14:cNvPr>
              <p14:cNvContentPartPr/>
              <p14:nvPr/>
            </p14:nvContentPartPr>
            <p14:xfrm>
              <a:off x="204480" y="98640"/>
              <a:ext cx="11118240" cy="568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8559C4-3954-4829-AB22-323B71201C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120" y="89280"/>
                <a:ext cx="11136960" cy="57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5E0A75-626B-4A1E-8DDF-7F77094D93D4}"/>
                  </a:ext>
                </a:extLst>
              </p14:cNvPr>
              <p14:cNvContentPartPr/>
              <p14:nvPr/>
            </p14:nvContentPartPr>
            <p14:xfrm>
              <a:off x="2594880" y="76320"/>
              <a:ext cx="79200" cy="6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5E0A75-626B-4A1E-8DDF-7F77094D9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5520" y="66960"/>
                <a:ext cx="9792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32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9B8637-885E-4347-820A-DCCBE0B74CFC}"/>
                  </a:ext>
                </a:extLst>
              </p14:cNvPr>
              <p14:cNvContentPartPr/>
              <p14:nvPr/>
            </p14:nvContentPartPr>
            <p14:xfrm>
              <a:off x="225360" y="284400"/>
              <a:ext cx="9616680" cy="183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9B8637-885E-4347-820A-DCCBE0B74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00" y="275040"/>
                <a:ext cx="9635400" cy="18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F966A1-D83A-49A6-8B75-B2A63247A540}"/>
                  </a:ext>
                </a:extLst>
              </p14:cNvPr>
              <p14:cNvContentPartPr/>
              <p14:nvPr/>
            </p14:nvContentPartPr>
            <p14:xfrm>
              <a:off x="124200" y="637200"/>
              <a:ext cx="10629360" cy="458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F966A1-D83A-49A6-8B75-B2A63247A5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840" y="627840"/>
                <a:ext cx="10648080" cy="46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C84D6-A4C4-4EF4-B033-6DAEC76E56AC}"/>
                  </a:ext>
                </a:extLst>
              </p14:cNvPr>
              <p14:cNvContentPartPr/>
              <p14:nvPr/>
            </p14:nvContentPartPr>
            <p14:xfrm>
              <a:off x="474120" y="921240"/>
              <a:ext cx="7330320" cy="442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C84D6-A4C4-4EF4-B033-6DAEC76E56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760" y="911880"/>
                <a:ext cx="7349040" cy="44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0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35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EACA32-029D-42DE-BD5A-F0033A1D9838}"/>
                  </a:ext>
                </a:extLst>
              </p14:cNvPr>
              <p14:cNvContentPartPr/>
              <p14:nvPr/>
            </p14:nvContentPartPr>
            <p14:xfrm>
              <a:off x="11160" y="147240"/>
              <a:ext cx="12187080" cy="617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EACA32-029D-42DE-BD5A-F0033A1D9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" y="137880"/>
                <a:ext cx="12205800" cy="61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75055A-C2BB-42C7-A637-4CAFE863C04E}"/>
                  </a:ext>
                </a:extLst>
              </p14:cNvPr>
              <p14:cNvContentPartPr/>
              <p14:nvPr/>
            </p14:nvContentPartPr>
            <p14:xfrm>
              <a:off x="261360" y="242280"/>
              <a:ext cx="9761760" cy="262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75055A-C2BB-42C7-A637-4CAFE863C0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000" y="232920"/>
                <a:ext cx="9780480" cy="26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79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4756A-794F-4CAD-A7C4-04D432DE2AC5}"/>
              </a:ext>
            </a:extLst>
          </p:cNvPr>
          <p:cNvGrpSpPr/>
          <p:nvPr/>
        </p:nvGrpSpPr>
        <p:grpSpPr>
          <a:xfrm>
            <a:off x="981561" y="982150"/>
            <a:ext cx="4951080" cy="1532880"/>
            <a:chOff x="981561" y="982150"/>
            <a:chExt cx="495108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4099EB-273A-40E2-865C-2CDCD0C26607}"/>
                    </a:ext>
                  </a:extLst>
                </p14:cNvPr>
                <p14:cNvContentPartPr/>
                <p14:nvPr/>
              </p14:nvContentPartPr>
              <p14:xfrm>
                <a:off x="981561" y="1614670"/>
                <a:ext cx="339120" cy="226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4099EB-273A-40E2-865C-2CDCD0C266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2921" y="1606030"/>
                  <a:ext cx="356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8ABF51-A23C-4A97-B6A8-41018D6FAB60}"/>
                    </a:ext>
                  </a:extLst>
                </p14:cNvPr>
                <p14:cNvContentPartPr/>
                <p14:nvPr/>
              </p14:nvContentPartPr>
              <p14:xfrm>
                <a:off x="1394841" y="1614670"/>
                <a:ext cx="20520" cy="23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8ABF51-A23C-4A97-B6A8-41018D6FAB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5841" y="1606030"/>
                  <a:ext cx="38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7170A8-D2C2-48EA-818E-CB18B329013E}"/>
                    </a:ext>
                  </a:extLst>
                </p14:cNvPr>
                <p14:cNvContentPartPr/>
                <p14:nvPr/>
              </p14:nvContentPartPr>
              <p14:xfrm>
                <a:off x="1311321" y="1683790"/>
                <a:ext cx="415440" cy="156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7170A8-D2C2-48EA-818E-CB18B32901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2681" y="1675150"/>
                  <a:ext cx="433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C49007-374E-4069-A964-C5DBC4FCD35B}"/>
                    </a:ext>
                  </a:extLst>
                </p14:cNvPr>
                <p14:cNvContentPartPr/>
                <p14:nvPr/>
              </p14:nvContentPartPr>
              <p14:xfrm>
                <a:off x="1772481" y="1670110"/>
                <a:ext cx="30204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C49007-374E-4069-A964-C5DBC4FCD3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3841" y="1661470"/>
                  <a:ext cx="319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FCDDCE-8894-4AE4-81C3-9AA6A83FF8A3}"/>
                    </a:ext>
                  </a:extLst>
                </p14:cNvPr>
                <p14:cNvContentPartPr/>
                <p14:nvPr/>
              </p14:nvContentPartPr>
              <p14:xfrm>
                <a:off x="2326161" y="1642390"/>
                <a:ext cx="329040" cy="169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FCDDCE-8894-4AE4-81C3-9AA6A83FF8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7521" y="1633750"/>
                  <a:ext cx="346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E4F138-4555-47E2-B50B-F47432285273}"/>
                    </a:ext>
                  </a:extLst>
                </p14:cNvPr>
                <p14:cNvContentPartPr/>
                <p14:nvPr/>
              </p14:nvContentPartPr>
              <p14:xfrm>
                <a:off x="2646201" y="1640590"/>
                <a:ext cx="119880" cy="41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E4F138-4555-47E2-B50B-F474322852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37561" y="1631590"/>
                  <a:ext cx="137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57497F-96F4-4D5E-B3C9-E33358FFA2A5}"/>
                    </a:ext>
                  </a:extLst>
                </p14:cNvPr>
                <p14:cNvContentPartPr/>
                <p14:nvPr/>
              </p14:nvContentPartPr>
              <p14:xfrm>
                <a:off x="2766081" y="1599550"/>
                <a:ext cx="425160" cy="18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57497F-96F4-4D5E-B3C9-E33358FFA2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7081" y="1590550"/>
                  <a:ext cx="442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E38372-CDC2-4B52-9C4E-9EA751FAE1CF}"/>
                    </a:ext>
                  </a:extLst>
                </p14:cNvPr>
                <p14:cNvContentPartPr/>
                <p14:nvPr/>
              </p14:nvContentPartPr>
              <p14:xfrm>
                <a:off x="3123561" y="1480390"/>
                <a:ext cx="78840" cy="71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E38372-CDC2-4B52-9C4E-9EA751FAE1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4561" y="1471390"/>
                  <a:ext cx="96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1497E0-59C2-43AF-82B5-4F98BB831539}"/>
                    </a:ext>
                  </a:extLst>
                </p14:cNvPr>
                <p14:cNvContentPartPr/>
                <p14:nvPr/>
              </p14:nvContentPartPr>
              <p14:xfrm>
                <a:off x="2987481" y="1507030"/>
                <a:ext cx="50040" cy="5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1497E0-59C2-43AF-82B5-4F98BB8315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8841" y="1498390"/>
                  <a:ext cx="67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9089C8-5091-4B2C-8FD3-9CF0060D0956}"/>
                    </a:ext>
                  </a:extLst>
                </p14:cNvPr>
                <p14:cNvContentPartPr/>
                <p14:nvPr/>
              </p14:nvContentPartPr>
              <p14:xfrm>
                <a:off x="3246321" y="1474630"/>
                <a:ext cx="114480" cy="21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9089C8-5091-4B2C-8FD3-9CF0060D09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7321" y="1465630"/>
                  <a:ext cx="132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4CA370-2BAD-4CD3-AC4F-A87A7DCC7D5A}"/>
                    </a:ext>
                  </a:extLst>
                </p14:cNvPr>
                <p14:cNvContentPartPr/>
                <p14:nvPr/>
              </p14:nvContentPartPr>
              <p14:xfrm>
                <a:off x="3270801" y="1528270"/>
                <a:ext cx="93240" cy="6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4CA370-2BAD-4CD3-AC4F-A87A7DCC7D5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1801" y="1519630"/>
                  <a:ext cx="110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250026-4759-4401-870D-FDFE237090C4}"/>
                    </a:ext>
                  </a:extLst>
                </p14:cNvPr>
                <p14:cNvContentPartPr/>
                <p14:nvPr/>
              </p14:nvContentPartPr>
              <p14:xfrm>
                <a:off x="3332001" y="1573630"/>
                <a:ext cx="312120" cy="12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250026-4759-4401-870D-FDFE237090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3001" y="1564630"/>
                  <a:ext cx="329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E28735-3EAE-415D-A938-B50E4BDEB2D6}"/>
                    </a:ext>
                  </a:extLst>
                </p14:cNvPr>
                <p14:cNvContentPartPr/>
                <p14:nvPr/>
              </p14:nvContentPartPr>
              <p14:xfrm>
                <a:off x="3551601" y="1467790"/>
                <a:ext cx="792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E28735-3EAE-415D-A938-B50E4BDEB2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2601" y="1459150"/>
                  <a:ext cx="25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D075EF-0F19-41D9-8698-0FC0D3222886}"/>
                    </a:ext>
                  </a:extLst>
                </p14:cNvPr>
                <p14:cNvContentPartPr/>
                <p14:nvPr/>
              </p14:nvContentPartPr>
              <p14:xfrm>
                <a:off x="2125641" y="982150"/>
                <a:ext cx="3807000" cy="153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D075EF-0F19-41D9-8698-0FC0D32228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7001" y="973150"/>
                  <a:ext cx="3824640" cy="155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877581-47C5-490D-BEB0-6CE8EAA15471}"/>
                  </a:ext>
                </a:extLst>
              </p14:cNvPr>
              <p14:cNvContentPartPr/>
              <p14:nvPr/>
            </p14:nvContentPartPr>
            <p14:xfrm>
              <a:off x="5774241" y="945790"/>
              <a:ext cx="2522160" cy="143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877581-47C5-490D-BEB0-6CE8EAA154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65601" y="936790"/>
                <a:ext cx="2539800" cy="145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35B09BE-7A85-45A2-BF75-A717973595FD}"/>
              </a:ext>
            </a:extLst>
          </p:cNvPr>
          <p:cNvGrpSpPr/>
          <p:nvPr/>
        </p:nvGrpSpPr>
        <p:grpSpPr>
          <a:xfrm>
            <a:off x="4365561" y="2576230"/>
            <a:ext cx="1777320" cy="970560"/>
            <a:chOff x="4365561" y="2576230"/>
            <a:chExt cx="177732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9991FF-D26A-47B0-B6B0-551E5F37757C}"/>
                    </a:ext>
                  </a:extLst>
                </p14:cNvPr>
                <p14:cNvContentPartPr/>
                <p14:nvPr/>
              </p14:nvContentPartPr>
              <p14:xfrm>
                <a:off x="4365561" y="2738950"/>
                <a:ext cx="306720" cy="251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9991FF-D26A-47B0-B6B0-551E5F3775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56561" y="2729950"/>
                  <a:ext cx="324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C501A2-C04A-40C2-978A-8E53BDE0F7C8}"/>
                    </a:ext>
                  </a:extLst>
                </p14:cNvPr>
                <p14:cNvContentPartPr/>
                <p14:nvPr/>
              </p14:nvContentPartPr>
              <p14:xfrm>
                <a:off x="4745721" y="2731030"/>
                <a:ext cx="27720" cy="20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C501A2-C04A-40C2-978A-8E53BDE0F7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36721" y="2722030"/>
                  <a:ext cx="45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2CF41B-0FEC-4459-8D84-FA91D01A3459}"/>
                    </a:ext>
                  </a:extLst>
                </p14:cNvPr>
                <p14:cNvContentPartPr/>
                <p14:nvPr/>
              </p14:nvContentPartPr>
              <p14:xfrm>
                <a:off x="4692081" y="2789710"/>
                <a:ext cx="687600" cy="13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2CF41B-0FEC-4459-8D84-FA91D01A34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3441" y="2780710"/>
                  <a:ext cx="705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687F63-9C74-474A-A823-D627F23AB4E5}"/>
                    </a:ext>
                  </a:extLst>
                </p14:cNvPr>
                <p14:cNvContentPartPr/>
                <p14:nvPr/>
              </p14:nvContentPartPr>
              <p14:xfrm>
                <a:off x="4380681" y="3114070"/>
                <a:ext cx="132840" cy="22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687F63-9C74-474A-A823-D627F23AB4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71681" y="3105430"/>
                  <a:ext cx="150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37244B-5250-4EAF-B725-08F105ED1786}"/>
                    </a:ext>
                  </a:extLst>
                </p14:cNvPr>
                <p14:cNvContentPartPr/>
                <p14:nvPr/>
              </p14:nvContentPartPr>
              <p14:xfrm>
                <a:off x="4391121" y="3169870"/>
                <a:ext cx="122040" cy="82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37244B-5250-4EAF-B725-08F105ED17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82481" y="3160870"/>
                  <a:ext cx="139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A1930D-7CBD-4DF5-89F8-BFF6F62787A4}"/>
                    </a:ext>
                  </a:extLst>
                </p14:cNvPr>
                <p14:cNvContentPartPr/>
                <p14:nvPr/>
              </p14:nvContentPartPr>
              <p14:xfrm>
                <a:off x="4397601" y="3080590"/>
                <a:ext cx="143280" cy="65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A1930D-7CBD-4DF5-89F8-BFF6F62787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8961" y="3071590"/>
                  <a:ext cx="160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8823BD-8685-48BD-989D-7C553F2CB04E}"/>
                    </a:ext>
                  </a:extLst>
                </p14:cNvPr>
                <p14:cNvContentPartPr/>
                <p14:nvPr/>
              </p14:nvContentPartPr>
              <p14:xfrm>
                <a:off x="4546281" y="3194710"/>
                <a:ext cx="189000" cy="101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8823BD-8685-48BD-989D-7C553F2CB0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37281" y="3186070"/>
                  <a:ext cx="206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928011-CBCA-4344-AE96-757F7E6BC60A}"/>
                    </a:ext>
                  </a:extLst>
                </p14:cNvPr>
                <p14:cNvContentPartPr/>
                <p14:nvPr/>
              </p14:nvContentPartPr>
              <p14:xfrm>
                <a:off x="4668681" y="3141430"/>
                <a:ext cx="124200" cy="40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928011-CBCA-4344-AE96-757F7E6BC6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59681" y="3132790"/>
                  <a:ext cx="141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8294D1-5514-46C6-AEFD-4D2D67C771A4}"/>
                    </a:ext>
                  </a:extLst>
                </p14:cNvPr>
                <p14:cNvContentPartPr/>
                <p14:nvPr/>
              </p14:nvContentPartPr>
              <p14:xfrm>
                <a:off x="4817361" y="3121630"/>
                <a:ext cx="221040" cy="38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8294D1-5514-46C6-AEFD-4D2D67C771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8361" y="3112630"/>
                  <a:ext cx="2386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977FCA-8AA7-468C-ABBE-67C2694CF8D2}"/>
                    </a:ext>
                  </a:extLst>
                </p14:cNvPr>
                <p14:cNvContentPartPr/>
                <p14:nvPr/>
              </p14:nvContentPartPr>
              <p14:xfrm>
                <a:off x="5076201" y="2958550"/>
                <a:ext cx="637560" cy="26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977FCA-8AA7-468C-ABBE-67C2694CF8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7561" y="2949910"/>
                  <a:ext cx="655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B7A755-763C-4AFC-AEAA-1CEA428CD792}"/>
                    </a:ext>
                  </a:extLst>
                </p14:cNvPr>
                <p14:cNvContentPartPr/>
                <p14:nvPr/>
              </p14:nvContentPartPr>
              <p14:xfrm>
                <a:off x="5623761" y="3016150"/>
                <a:ext cx="90000" cy="2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B7A755-763C-4AFC-AEAA-1CEA428CD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5121" y="3007510"/>
                  <a:ext cx="107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513A61-D812-4E35-A89F-CF42356E67B1}"/>
                    </a:ext>
                  </a:extLst>
                </p14:cNvPr>
                <p14:cNvContentPartPr/>
                <p14:nvPr/>
              </p14:nvContentPartPr>
              <p14:xfrm>
                <a:off x="5550321" y="2723830"/>
                <a:ext cx="203040" cy="18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513A61-D812-4E35-A89F-CF42356E67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1321" y="2715190"/>
                  <a:ext cx="220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4285CE-7B81-4BAB-AF00-0F9CFBE9F643}"/>
                    </a:ext>
                  </a:extLst>
                </p14:cNvPr>
                <p14:cNvContentPartPr/>
                <p14:nvPr/>
              </p14:nvContentPartPr>
              <p14:xfrm>
                <a:off x="5723481" y="2576230"/>
                <a:ext cx="419400" cy="51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4285CE-7B81-4BAB-AF00-0F9CFBE9F6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14841" y="2567230"/>
                  <a:ext cx="437040" cy="53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CB2155-5424-4983-BE65-7D367B52FCF1}"/>
              </a:ext>
            </a:extLst>
          </p:cNvPr>
          <p:cNvGrpSpPr/>
          <p:nvPr/>
        </p:nvGrpSpPr>
        <p:grpSpPr>
          <a:xfrm>
            <a:off x="7086801" y="933910"/>
            <a:ext cx="4228920" cy="1547280"/>
            <a:chOff x="7086801" y="933910"/>
            <a:chExt cx="4228920" cy="15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AD486B-BF64-424A-9D8A-EA182617407B}"/>
                    </a:ext>
                  </a:extLst>
                </p14:cNvPr>
                <p14:cNvContentPartPr/>
                <p14:nvPr/>
              </p14:nvContentPartPr>
              <p14:xfrm>
                <a:off x="7336641" y="1273750"/>
                <a:ext cx="33372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AD486B-BF64-424A-9D8A-EA18261740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28001" y="1264750"/>
                  <a:ext cx="35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9E71A3-D5E2-4E5A-AE5E-9B60A8C43311}"/>
                    </a:ext>
                  </a:extLst>
                </p14:cNvPr>
                <p14:cNvContentPartPr/>
                <p14:nvPr/>
              </p14:nvContentPartPr>
              <p14:xfrm>
                <a:off x="7708881" y="1291030"/>
                <a:ext cx="176400" cy="16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9E71A3-D5E2-4E5A-AE5E-9B60A8C433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00241" y="1282390"/>
                  <a:ext cx="19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C9951E-48B5-45C8-B04B-15C48BE343F6}"/>
                    </a:ext>
                  </a:extLst>
                </p14:cNvPr>
                <p14:cNvContentPartPr/>
                <p14:nvPr/>
              </p14:nvContentPartPr>
              <p14:xfrm>
                <a:off x="8009841" y="1162510"/>
                <a:ext cx="441360" cy="236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C9951E-48B5-45C8-B04B-15C48BE343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0841" y="1153870"/>
                  <a:ext cx="459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94B49C-99A1-40B6-9EF0-38F0CF940BD5}"/>
                    </a:ext>
                  </a:extLst>
                </p14:cNvPr>
                <p14:cNvContentPartPr/>
                <p14:nvPr/>
              </p14:nvContentPartPr>
              <p14:xfrm>
                <a:off x="7086801" y="1736710"/>
                <a:ext cx="339840" cy="15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94B49C-99A1-40B6-9EF0-38F0CF940B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78161" y="1728070"/>
                  <a:ext cx="357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C60143-5144-4B6E-86A4-2E559EF0BAAE}"/>
                    </a:ext>
                  </a:extLst>
                </p14:cNvPr>
                <p14:cNvContentPartPr/>
                <p14:nvPr/>
              </p14:nvContentPartPr>
              <p14:xfrm>
                <a:off x="7430241" y="1614670"/>
                <a:ext cx="124200" cy="22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C60143-5144-4B6E-86A4-2E559EF0BA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21601" y="1606030"/>
                  <a:ext cx="141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73A3F3-01C8-4A84-8FFA-45E376562E5E}"/>
                    </a:ext>
                  </a:extLst>
                </p14:cNvPr>
                <p14:cNvContentPartPr/>
                <p14:nvPr/>
              </p14:nvContentPartPr>
              <p14:xfrm>
                <a:off x="7820121" y="1602070"/>
                <a:ext cx="84240" cy="16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73A3F3-01C8-4A84-8FFA-45E376562E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1121" y="1593430"/>
                  <a:ext cx="101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924989-1955-4FD1-AE15-540C4C3BB9B9}"/>
                    </a:ext>
                  </a:extLst>
                </p14:cNvPr>
                <p14:cNvContentPartPr/>
                <p14:nvPr/>
              </p14:nvContentPartPr>
              <p14:xfrm>
                <a:off x="7901121" y="1548430"/>
                <a:ext cx="782640" cy="200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924989-1955-4FD1-AE15-540C4C3BB9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2121" y="1539790"/>
                  <a:ext cx="800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A46A8B-3B71-480A-8AE7-065474B23A1E}"/>
                    </a:ext>
                  </a:extLst>
                </p14:cNvPr>
                <p14:cNvContentPartPr/>
                <p14:nvPr/>
              </p14:nvContentPartPr>
              <p14:xfrm>
                <a:off x="8300361" y="148111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A46A8B-3B71-480A-8AE7-065474B23A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91361" y="147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169AC8-2E8F-43F4-A2CF-5723059A2B32}"/>
                    </a:ext>
                  </a:extLst>
                </p14:cNvPr>
                <p14:cNvContentPartPr/>
                <p14:nvPr/>
              </p14:nvContentPartPr>
              <p14:xfrm>
                <a:off x="7262121" y="2057470"/>
                <a:ext cx="148680" cy="42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169AC8-2E8F-43F4-A2CF-5723059A2B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53121" y="2048830"/>
                  <a:ext cx="1663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98F1EC-62D6-4D3D-9F43-82DC9B640F7F}"/>
                    </a:ext>
                  </a:extLst>
                </p14:cNvPr>
                <p14:cNvContentPartPr/>
                <p14:nvPr/>
              </p14:nvContentPartPr>
              <p14:xfrm>
                <a:off x="7435641" y="1978990"/>
                <a:ext cx="439920" cy="217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98F1EC-62D6-4D3D-9F43-82DC9B640F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26641" y="1970350"/>
                  <a:ext cx="457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2B3C8F-3479-4898-8D33-9E3068035650}"/>
                    </a:ext>
                  </a:extLst>
                </p14:cNvPr>
                <p14:cNvContentPartPr/>
                <p14:nvPr/>
              </p14:nvContentPartPr>
              <p14:xfrm>
                <a:off x="7979961" y="1896910"/>
                <a:ext cx="12600" cy="20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2B3C8F-3479-4898-8D33-9E30680356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71321" y="1888270"/>
                  <a:ext cx="30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51324B-A6C0-4FEB-9F7B-EB81D80FC41B}"/>
                    </a:ext>
                  </a:extLst>
                </p14:cNvPr>
                <p14:cNvContentPartPr/>
                <p14:nvPr/>
              </p14:nvContentPartPr>
              <p14:xfrm>
                <a:off x="7938561" y="1886470"/>
                <a:ext cx="27144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51324B-A6C0-4FEB-9F7B-EB81D80FC4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9561" y="1877470"/>
                  <a:ext cx="289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4A4180-3643-4482-9869-FE37B284BBA9}"/>
                    </a:ext>
                  </a:extLst>
                </p14:cNvPr>
                <p14:cNvContentPartPr/>
                <p14:nvPr/>
              </p14:nvContentPartPr>
              <p14:xfrm>
                <a:off x="8257521" y="938950"/>
                <a:ext cx="30240" cy="9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4A4180-3643-4482-9869-FE37B284BB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48881" y="929950"/>
                  <a:ext cx="47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F7EBC5-A0DB-4C3A-A5F8-9511B443C401}"/>
                    </a:ext>
                  </a:extLst>
                </p14:cNvPr>
                <p14:cNvContentPartPr/>
                <p14:nvPr/>
              </p14:nvContentPartPr>
              <p14:xfrm>
                <a:off x="8224401" y="933910"/>
                <a:ext cx="3091320" cy="1546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F7EBC5-A0DB-4C3A-A5F8-9511B443C40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15761" y="924910"/>
                  <a:ext cx="3108960" cy="156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5E0925-CB97-475C-8C0F-B0D0E0EEBF68}"/>
              </a:ext>
            </a:extLst>
          </p:cNvPr>
          <p:cNvGrpSpPr/>
          <p:nvPr/>
        </p:nvGrpSpPr>
        <p:grpSpPr>
          <a:xfrm>
            <a:off x="9617961" y="2785390"/>
            <a:ext cx="1349640" cy="664560"/>
            <a:chOff x="9617961" y="2785390"/>
            <a:chExt cx="134964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7020FB-2E40-4A85-890E-732C4313CF6F}"/>
                    </a:ext>
                  </a:extLst>
                </p14:cNvPr>
                <p14:cNvContentPartPr/>
                <p14:nvPr/>
              </p14:nvContentPartPr>
              <p14:xfrm>
                <a:off x="9779241" y="2785390"/>
                <a:ext cx="377280" cy="271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7020FB-2E40-4A85-890E-732C4313CF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70241" y="2776750"/>
                  <a:ext cx="394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083A71-CA24-42F0-A983-BE26043D3F35}"/>
                    </a:ext>
                  </a:extLst>
                </p14:cNvPr>
                <p14:cNvContentPartPr/>
                <p14:nvPr/>
              </p14:nvContentPartPr>
              <p14:xfrm>
                <a:off x="10230681" y="2804110"/>
                <a:ext cx="9000" cy="218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083A71-CA24-42F0-A983-BE26043D3F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21681" y="2795110"/>
                  <a:ext cx="26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E6E051-92F8-4796-BD49-9B67A519D101}"/>
                    </a:ext>
                  </a:extLst>
                </p14:cNvPr>
                <p14:cNvContentPartPr/>
                <p14:nvPr/>
              </p14:nvContentPartPr>
              <p14:xfrm>
                <a:off x="10204041" y="2825350"/>
                <a:ext cx="763560" cy="172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E6E051-92F8-4796-BD49-9B67A519D1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95041" y="2816710"/>
                  <a:ext cx="781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626241-A717-4263-BFC7-CA6DC392AB5C}"/>
                    </a:ext>
                  </a:extLst>
                </p14:cNvPr>
                <p14:cNvContentPartPr/>
                <p14:nvPr/>
              </p14:nvContentPartPr>
              <p14:xfrm>
                <a:off x="9617961" y="3198670"/>
                <a:ext cx="422280" cy="251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626241-A717-4263-BFC7-CA6DC392AB5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08961" y="3189670"/>
                  <a:ext cx="439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362307-4E20-4735-8AFE-DD2F5B92E188}"/>
                    </a:ext>
                  </a:extLst>
                </p14:cNvPr>
                <p14:cNvContentPartPr/>
                <p14:nvPr/>
              </p14:nvContentPartPr>
              <p14:xfrm>
                <a:off x="9905241" y="3199390"/>
                <a:ext cx="148680" cy="7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362307-4E20-4735-8AFE-DD2F5B92E1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6241" y="3190750"/>
                  <a:ext cx="16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BA8B2F-C8EA-4533-B28A-A3F7CE9ED8C4}"/>
                    </a:ext>
                  </a:extLst>
                </p14:cNvPr>
                <p14:cNvContentPartPr/>
                <p14:nvPr/>
              </p14:nvContentPartPr>
              <p14:xfrm>
                <a:off x="9980121" y="3188230"/>
                <a:ext cx="505800" cy="21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BA8B2F-C8EA-4533-B28A-A3F7CE9ED8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71481" y="3179590"/>
                  <a:ext cx="523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E73AEB-C945-447D-A832-BC31751AFB57}"/>
                    </a:ext>
                  </a:extLst>
                </p14:cNvPr>
                <p14:cNvContentPartPr/>
                <p14:nvPr/>
              </p14:nvContentPartPr>
              <p14:xfrm>
                <a:off x="10348041" y="3184270"/>
                <a:ext cx="149760" cy="78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E73AEB-C945-447D-A832-BC31751AFB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39401" y="3175270"/>
                  <a:ext cx="167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D62047-F48E-483D-8275-B97BBE0C440E}"/>
                    </a:ext>
                  </a:extLst>
                </p14:cNvPr>
                <p14:cNvContentPartPr/>
                <p14:nvPr/>
              </p14:nvContentPartPr>
              <p14:xfrm>
                <a:off x="10469721" y="3210910"/>
                <a:ext cx="492480" cy="147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D62047-F48E-483D-8275-B97BBE0C44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61081" y="3201910"/>
                  <a:ext cx="510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67861D-0A8E-4330-B646-4C449B00BA40}"/>
                    </a:ext>
                  </a:extLst>
                </p14:cNvPr>
                <p14:cNvContentPartPr/>
                <p14:nvPr/>
              </p14:nvContentPartPr>
              <p14:xfrm>
                <a:off x="10623441" y="3119830"/>
                <a:ext cx="20520" cy="26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67861D-0A8E-4330-B646-4C449B00BA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4441" y="3111190"/>
                  <a:ext cx="3816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36A72B3-4E8A-4084-B5D3-9D792DC12A73}"/>
                  </a:ext>
                </a:extLst>
              </p14:cNvPr>
              <p14:cNvContentPartPr/>
              <p14:nvPr/>
            </p14:nvContentPartPr>
            <p14:xfrm>
              <a:off x="3138321" y="4202710"/>
              <a:ext cx="1440" cy="34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36A72B3-4E8A-4084-B5D3-9D792DC12A7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29681" y="4193710"/>
                <a:ext cx="19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F04BD0-6FED-4CBC-8887-889611BB75BE}"/>
                  </a:ext>
                </a:extLst>
              </p14:cNvPr>
              <p14:cNvContentPartPr/>
              <p14:nvPr/>
            </p14:nvContentPartPr>
            <p14:xfrm>
              <a:off x="186120" y="248040"/>
              <a:ext cx="11599200" cy="6416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F04BD0-6FED-4CBC-8887-889611BB75B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6760" y="238680"/>
                <a:ext cx="1161792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41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A548A3-0821-47C6-8197-3D416ACB7DDE}"/>
                  </a:ext>
                </a:extLst>
              </p14:cNvPr>
              <p14:cNvContentPartPr/>
              <p14:nvPr/>
            </p14:nvContentPartPr>
            <p14:xfrm>
              <a:off x="171720" y="259200"/>
              <a:ext cx="11607480" cy="606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A548A3-0821-47C6-8197-3D416ACB7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60" y="249840"/>
                <a:ext cx="11626200" cy="60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7FA16E-D916-407B-A18C-D8CFEF691EF6}"/>
                  </a:ext>
                </a:extLst>
              </p14:cNvPr>
              <p14:cNvContentPartPr/>
              <p14:nvPr/>
            </p14:nvContentPartPr>
            <p14:xfrm>
              <a:off x="7834680" y="2960280"/>
              <a:ext cx="3924360" cy="131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7FA16E-D916-407B-A18C-D8CFEF691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5320" y="2950920"/>
                <a:ext cx="3943080" cy="13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8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9C475-2890-4D35-A004-4C59227E8751}"/>
                  </a:ext>
                </a:extLst>
              </p14:cNvPr>
              <p14:cNvContentPartPr/>
              <p14:nvPr/>
            </p14:nvContentPartPr>
            <p14:xfrm>
              <a:off x="358560" y="110160"/>
              <a:ext cx="11085120" cy="461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9C475-2890-4D35-A004-4C59227E87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0" y="100800"/>
                <a:ext cx="11103840" cy="46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6A9718-13E9-4CC6-81E0-76FD03F0D993}"/>
                  </a:ext>
                </a:extLst>
              </p14:cNvPr>
              <p14:cNvContentPartPr/>
              <p14:nvPr/>
            </p14:nvContentPartPr>
            <p14:xfrm>
              <a:off x="228600" y="417240"/>
              <a:ext cx="6445080" cy="135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6A9718-13E9-4CC6-81E0-76FD03F0D9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407880"/>
                <a:ext cx="6463800" cy="13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5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989A3C-760B-4356-9A14-01904B20A7D3}"/>
                  </a:ext>
                </a:extLst>
              </p14:cNvPr>
              <p14:cNvContentPartPr/>
              <p14:nvPr/>
            </p14:nvContentPartPr>
            <p14:xfrm>
              <a:off x="304920" y="142560"/>
              <a:ext cx="10980720" cy="552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989A3C-760B-4356-9A14-01904B20A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33200"/>
                <a:ext cx="10999440" cy="55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03C65A-8122-41B8-812C-DE76EED07ED3}"/>
                  </a:ext>
                </a:extLst>
              </p14:cNvPr>
              <p14:cNvContentPartPr/>
              <p14:nvPr/>
            </p14:nvContentPartPr>
            <p14:xfrm>
              <a:off x="248760" y="2100600"/>
              <a:ext cx="268920" cy="17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03C65A-8122-41B8-812C-DE76EED07E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400" y="2091240"/>
                <a:ext cx="287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FED000-3FB8-45FF-846C-9B0A41632920}"/>
                  </a:ext>
                </a:extLst>
              </p14:cNvPr>
              <p14:cNvContentPartPr/>
              <p14:nvPr/>
            </p14:nvContentPartPr>
            <p14:xfrm>
              <a:off x="1735560" y="5479560"/>
              <a:ext cx="3429000" cy="52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FED000-3FB8-45FF-846C-9B0A416329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6200" y="5470200"/>
                <a:ext cx="3447720" cy="5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E6197A6-D26D-42AF-A884-CC074885C620}"/>
              </a:ext>
            </a:extLst>
          </p:cNvPr>
          <p:cNvGrpSpPr/>
          <p:nvPr/>
        </p:nvGrpSpPr>
        <p:grpSpPr>
          <a:xfrm>
            <a:off x="484401" y="261070"/>
            <a:ext cx="1541160" cy="329400"/>
            <a:chOff x="484401" y="261070"/>
            <a:chExt cx="154116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81811C7-A3AF-4B57-B4D4-7E15C805EC7D}"/>
                    </a:ext>
                  </a:extLst>
                </p14:cNvPr>
                <p14:cNvContentPartPr/>
                <p14:nvPr/>
              </p14:nvContentPartPr>
              <p14:xfrm>
                <a:off x="484401" y="344590"/>
                <a:ext cx="118800" cy="24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81811C7-A3AF-4B57-B4D4-7E15C805EC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761" y="335950"/>
                  <a:ext cx="136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0946AD-C358-47BA-8E48-D3BB1B1217E8}"/>
                    </a:ext>
                  </a:extLst>
                </p14:cNvPr>
                <p14:cNvContentPartPr/>
                <p14:nvPr/>
              </p14:nvContentPartPr>
              <p14:xfrm>
                <a:off x="548841" y="353230"/>
                <a:ext cx="10872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0946AD-C358-47BA-8E48-D3BB1B1217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9841" y="344590"/>
                  <a:ext cx="12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66A923-FD55-4930-B773-50691A8E67F6}"/>
                    </a:ext>
                  </a:extLst>
                </p14:cNvPr>
                <p14:cNvContentPartPr/>
                <p14:nvPr/>
              </p14:nvContentPartPr>
              <p14:xfrm>
                <a:off x="711921" y="327310"/>
                <a:ext cx="257400" cy="255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66A923-FD55-4930-B773-50691A8E67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921" y="318670"/>
                  <a:ext cx="275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205DDA-9E81-4FB1-88FB-727F6341ADBB}"/>
                    </a:ext>
                  </a:extLst>
                </p14:cNvPr>
                <p14:cNvContentPartPr/>
                <p14:nvPr/>
              </p14:nvContentPartPr>
              <p14:xfrm>
                <a:off x="885801" y="387070"/>
                <a:ext cx="106920" cy="85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205DDA-9E81-4FB1-88FB-727F6341AD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6801" y="378070"/>
                  <a:ext cx="124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1F0EAE-C2F9-4432-9772-B1B9493D6948}"/>
                    </a:ext>
                  </a:extLst>
                </p14:cNvPr>
                <p14:cNvContentPartPr/>
                <p14:nvPr/>
              </p14:nvContentPartPr>
              <p14:xfrm>
                <a:off x="971121" y="393550"/>
                <a:ext cx="483840" cy="16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1F0EAE-C2F9-4432-9772-B1B9493D69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121" y="384910"/>
                  <a:ext cx="501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F6BBBE-0469-48F8-A890-C8F3D9549BD3}"/>
                    </a:ext>
                  </a:extLst>
                </p14:cNvPr>
                <p14:cNvContentPartPr/>
                <p14:nvPr/>
              </p14:nvContentPartPr>
              <p14:xfrm>
                <a:off x="1354161" y="301390"/>
                <a:ext cx="315720" cy="223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F6BBBE-0469-48F8-A890-C8F3D9549B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5521" y="292750"/>
                  <a:ext cx="33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BA4A36-6855-4D7E-A295-AF9F1F235A17}"/>
                    </a:ext>
                  </a:extLst>
                </p14:cNvPr>
                <p14:cNvContentPartPr/>
                <p14:nvPr/>
              </p14:nvContentPartPr>
              <p14:xfrm>
                <a:off x="1552521" y="343870"/>
                <a:ext cx="57960" cy="5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BA4A36-6855-4D7E-A295-AF9F1F235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881" y="334870"/>
                  <a:ext cx="75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0228F3-3EEF-49A9-BA80-BBCD3DE929CA}"/>
                    </a:ext>
                  </a:extLst>
                </p14:cNvPr>
                <p14:cNvContentPartPr/>
                <p14:nvPr/>
              </p14:nvContentPartPr>
              <p14:xfrm>
                <a:off x="1613361" y="395710"/>
                <a:ext cx="412200" cy="14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0228F3-3EEF-49A9-BA80-BBCD3DE929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4721" y="386710"/>
                  <a:ext cx="429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F833B1-F203-4EF6-8A41-E63E9551D125}"/>
                    </a:ext>
                  </a:extLst>
                </p14:cNvPr>
                <p14:cNvContentPartPr/>
                <p14:nvPr/>
              </p14:nvContentPartPr>
              <p14:xfrm>
                <a:off x="1903881" y="261070"/>
                <a:ext cx="54720" cy="2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F833B1-F203-4EF6-8A41-E63E9551D1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4881" y="252430"/>
                  <a:ext cx="723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D99488-E744-4FDC-BB70-66CA9566B45F}"/>
                  </a:ext>
                </a:extLst>
              </p14:cNvPr>
              <p14:cNvContentPartPr/>
              <p14:nvPr/>
            </p14:nvContentPartPr>
            <p14:xfrm>
              <a:off x="2293401" y="437830"/>
              <a:ext cx="260640" cy="7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D99488-E744-4FDC-BB70-66CA9566B4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4401" y="429190"/>
                <a:ext cx="27828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D3B91B2-EFB1-4C3B-84C7-9C499C2DA77C}"/>
              </a:ext>
            </a:extLst>
          </p:cNvPr>
          <p:cNvGrpSpPr/>
          <p:nvPr/>
        </p:nvGrpSpPr>
        <p:grpSpPr>
          <a:xfrm>
            <a:off x="3527841" y="240910"/>
            <a:ext cx="1839960" cy="351360"/>
            <a:chOff x="3527841" y="240910"/>
            <a:chExt cx="183996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36AE96-AD97-4C02-BBCC-0210D11F0205}"/>
                    </a:ext>
                  </a:extLst>
                </p14:cNvPr>
                <p14:cNvContentPartPr/>
                <p14:nvPr/>
              </p14:nvContentPartPr>
              <p14:xfrm>
                <a:off x="3528921" y="308590"/>
                <a:ext cx="34560" cy="28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36AE96-AD97-4C02-BBCC-0210D11F02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0281" y="299950"/>
                  <a:ext cx="52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2C30C1-1C0C-4C12-B7B7-EA8F91E67658}"/>
                    </a:ext>
                  </a:extLst>
                </p14:cNvPr>
                <p14:cNvContentPartPr/>
                <p14:nvPr/>
              </p14:nvContentPartPr>
              <p14:xfrm>
                <a:off x="3527841" y="257830"/>
                <a:ext cx="347040" cy="27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2C30C1-1C0C-4C12-B7B7-EA8F91E676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9201" y="248830"/>
                  <a:ext cx="364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0CEEC9-18E7-44E8-8D9F-E6F549C204F4}"/>
                    </a:ext>
                  </a:extLst>
                </p14:cNvPr>
                <p14:cNvContentPartPr/>
                <p14:nvPr/>
              </p14:nvContentPartPr>
              <p14:xfrm>
                <a:off x="3885321" y="263950"/>
                <a:ext cx="698400" cy="28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0CEEC9-18E7-44E8-8D9F-E6F549C204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6681" y="255310"/>
                  <a:ext cx="716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1E7985-65C9-42A2-AC75-D617546538D7}"/>
                    </a:ext>
                  </a:extLst>
                </p14:cNvPr>
                <p14:cNvContentPartPr/>
                <p14:nvPr/>
              </p14:nvContentPartPr>
              <p14:xfrm>
                <a:off x="4903401" y="240910"/>
                <a:ext cx="464400" cy="269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1E7985-65C9-42A2-AC75-D617546538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94761" y="232270"/>
                  <a:ext cx="482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0182A9-02B9-472B-BA8F-F5C0DF6A7580}"/>
                    </a:ext>
                  </a:extLst>
                </p14:cNvPr>
                <p14:cNvContentPartPr/>
                <p14:nvPr/>
              </p14:nvContentPartPr>
              <p14:xfrm>
                <a:off x="4935441" y="268990"/>
                <a:ext cx="179640" cy="6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0182A9-02B9-472B-BA8F-F5C0DF6A75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26801" y="259990"/>
                  <a:ext cx="19728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7E6BB5-98BA-424A-B4A2-1D191ECB680C}"/>
              </a:ext>
            </a:extLst>
          </p:cNvPr>
          <p:cNvGrpSpPr/>
          <p:nvPr/>
        </p:nvGrpSpPr>
        <p:grpSpPr>
          <a:xfrm>
            <a:off x="5677041" y="175750"/>
            <a:ext cx="1611000" cy="341280"/>
            <a:chOff x="5677041" y="175750"/>
            <a:chExt cx="161100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4CC314-4255-419A-9CE1-1D117D6AA777}"/>
                    </a:ext>
                  </a:extLst>
                </p14:cNvPr>
                <p14:cNvContentPartPr/>
                <p14:nvPr/>
              </p14:nvContentPartPr>
              <p14:xfrm>
                <a:off x="5677041" y="236230"/>
                <a:ext cx="888120" cy="28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4CC314-4255-419A-9CE1-1D117D6AA7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68401" y="227590"/>
                  <a:ext cx="905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7D39CC-07D9-452D-A4F2-9481A05E71DA}"/>
                    </a:ext>
                  </a:extLst>
                </p14:cNvPr>
                <p14:cNvContentPartPr/>
                <p14:nvPr/>
              </p14:nvContentPartPr>
              <p14:xfrm>
                <a:off x="6683601" y="298150"/>
                <a:ext cx="219240" cy="15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7D39CC-07D9-452D-A4F2-9481A05E71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4601" y="289150"/>
                  <a:ext cx="236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93DF69-8B59-45D7-845C-DA3BD0D010F3}"/>
                    </a:ext>
                  </a:extLst>
                </p14:cNvPr>
                <p14:cNvContentPartPr/>
                <p14:nvPr/>
              </p14:nvContentPartPr>
              <p14:xfrm>
                <a:off x="6905001" y="186190"/>
                <a:ext cx="383040" cy="219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93DF69-8B59-45D7-845C-DA3BD0D010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96001" y="177550"/>
                  <a:ext cx="400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9867D4-4AC1-4C52-9C65-FD89DC77AB66}"/>
                    </a:ext>
                  </a:extLst>
                </p14:cNvPr>
                <p14:cNvContentPartPr/>
                <p14:nvPr/>
              </p14:nvContentPartPr>
              <p14:xfrm>
                <a:off x="7106241" y="175750"/>
                <a:ext cx="112320" cy="24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9867D4-4AC1-4C52-9C65-FD89DC77AB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97241" y="167110"/>
                  <a:ext cx="1299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BCEAF-25D4-46FA-B86F-4A7411AB9056}"/>
              </a:ext>
            </a:extLst>
          </p:cNvPr>
          <p:cNvGrpSpPr/>
          <p:nvPr/>
        </p:nvGrpSpPr>
        <p:grpSpPr>
          <a:xfrm>
            <a:off x="7818321" y="202750"/>
            <a:ext cx="1926360" cy="475200"/>
            <a:chOff x="7818321" y="202750"/>
            <a:chExt cx="192636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D3A9A9-803D-4B7D-A3B6-93231967368F}"/>
                    </a:ext>
                  </a:extLst>
                </p14:cNvPr>
                <p14:cNvContentPartPr/>
                <p14:nvPr/>
              </p14:nvContentPartPr>
              <p14:xfrm>
                <a:off x="7818321" y="265030"/>
                <a:ext cx="402120" cy="223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D3A9A9-803D-4B7D-A3B6-9323196736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09681" y="256030"/>
                  <a:ext cx="419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F2AC96-F3DD-4B4E-8C69-6E8D258FD743}"/>
                    </a:ext>
                  </a:extLst>
                </p14:cNvPr>
                <p14:cNvContentPartPr/>
                <p14:nvPr/>
              </p14:nvContentPartPr>
              <p14:xfrm>
                <a:off x="8204601" y="205990"/>
                <a:ext cx="227160" cy="26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2AC96-F3DD-4B4E-8C69-6E8D258FD7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95961" y="197350"/>
                  <a:ext cx="244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958358-75DA-4C3C-9467-D88853906749}"/>
                    </a:ext>
                  </a:extLst>
                </p14:cNvPr>
                <p14:cNvContentPartPr/>
                <p14:nvPr/>
              </p14:nvContentPartPr>
              <p14:xfrm>
                <a:off x="8730201" y="202750"/>
                <a:ext cx="390960" cy="47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958358-75DA-4C3C-9467-D888539067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21561" y="193750"/>
                  <a:ext cx="4086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5040F6-2F35-4D5D-A412-8838D9F6C10F}"/>
                    </a:ext>
                  </a:extLst>
                </p14:cNvPr>
                <p14:cNvContentPartPr/>
                <p14:nvPr/>
              </p14:nvContentPartPr>
              <p14:xfrm>
                <a:off x="9090921" y="284830"/>
                <a:ext cx="79200" cy="87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5040F6-2F35-4D5D-A412-8838D9F6C1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2281" y="275830"/>
                  <a:ext cx="96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9D16D6-722C-4830-9F0F-BB70BCE54A7E}"/>
                    </a:ext>
                  </a:extLst>
                </p14:cNvPr>
                <p14:cNvContentPartPr/>
                <p14:nvPr/>
              </p14:nvContentPartPr>
              <p14:xfrm>
                <a:off x="9195681" y="250270"/>
                <a:ext cx="549000" cy="210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9D16D6-722C-4830-9F0F-BB70BCE54A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86681" y="241270"/>
                  <a:ext cx="566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D6375C-E046-489E-830E-8AA7A6C56AD8}"/>
                    </a:ext>
                  </a:extLst>
                </p14:cNvPr>
                <p14:cNvContentPartPr/>
                <p14:nvPr/>
              </p14:nvContentPartPr>
              <p14:xfrm>
                <a:off x="8961681" y="24595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D6375C-E046-489E-830E-8AA7A6C56A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53041" y="236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6DC62D-91A7-4D3C-B13A-2C2768C60A07}"/>
              </a:ext>
            </a:extLst>
          </p:cNvPr>
          <p:cNvGrpSpPr/>
          <p:nvPr/>
        </p:nvGrpSpPr>
        <p:grpSpPr>
          <a:xfrm>
            <a:off x="3050841" y="196990"/>
            <a:ext cx="55080" cy="159480"/>
            <a:chOff x="3050841" y="196990"/>
            <a:chExt cx="5508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68F9793-C1E2-4706-9ACF-64A32ACDA00C}"/>
                    </a:ext>
                  </a:extLst>
                </p14:cNvPr>
                <p14:cNvContentPartPr/>
                <p14:nvPr/>
              </p14:nvContentPartPr>
              <p14:xfrm>
                <a:off x="3050841" y="196990"/>
                <a:ext cx="7920" cy="73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68F9793-C1E2-4706-9ACF-64A32ACDA0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42201" y="187990"/>
                  <a:ext cx="25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6237C0-DC4C-4E8F-8383-7AF976F821B7}"/>
                    </a:ext>
                  </a:extLst>
                </p14:cNvPr>
                <p14:cNvContentPartPr/>
                <p14:nvPr/>
              </p14:nvContentPartPr>
              <p14:xfrm>
                <a:off x="3065961" y="206350"/>
                <a:ext cx="39960" cy="150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6237C0-DC4C-4E8F-8383-7AF976F821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56961" y="197710"/>
                  <a:ext cx="576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4C2C4C-A0C1-4BFA-B37C-E566E985ABEE}"/>
              </a:ext>
            </a:extLst>
          </p:cNvPr>
          <p:cNvGrpSpPr/>
          <p:nvPr/>
        </p:nvGrpSpPr>
        <p:grpSpPr>
          <a:xfrm>
            <a:off x="3342081" y="732670"/>
            <a:ext cx="1521360" cy="403560"/>
            <a:chOff x="3342081" y="732670"/>
            <a:chExt cx="15213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003FA5-01B7-4053-AB1B-BC8A9499ED29}"/>
                    </a:ext>
                  </a:extLst>
                </p14:cNvPr>
                <p14:cNvContentPartPr/>
                <p14:nvPr/>
              </p14:nvContentPartPr>
              <p14:xfrm>
                <a:off x="3342081" y="870910"/>
                <a:ext cx="487080" cy="265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003FA5-01B7-4053-AB1B-BC8A9499ED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33441" y="861910"/>
                  <a:ext cx="504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735D78-7A4B-47D5-BBAF-9D68F676F0ED}"/>
                    </a:ext>
                  </a:extLst>
                </p14:cNvPr>
                <p14:cNvContentPartPr/>
                <p14:nvPr/>
              </p14:nvContentPartPr>
              <p14:xfrm>
                <a:off x="3723321" y="894670"/>
                <a:ext cx="117720" cy="79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735D78-7A4B-47D5-BBAF-9D68F676F0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14321" y="886030"/>
                  <a:ext cx="135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A8A120-9F24-4F21-B60C-E6A7A2CED7E7}"/>
                    </a:ext>
                  </a:extLst>
                </p14:cNvPr>
                <p14:cNvContentPartPr/>
                <p14:nvPr/>
              </p14:nvContentPartPr>
              <p14:xfrm>
                <a:off x="3776601" y="835270"/>
                <a:ext cx="485280" cy="22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A8A120-9F24-4F21-B60C-E6A7A2CED7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7601" y="826270"/>
                  <a:ext cx="502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94181A-839D-4E6B-AA0F-7AB7F82A2218}"/>
                    </a:ext>
                  </a:extLst>
                </p14:cNvPr>
                <p14:cNvContentPartPr/>
                <p14:nvPr/>
              </p14:nvContentPartPr>
              <p14:xfrm>
                <a:off x="4157481" y="866950"/>
                <a:ext cx="88920" cy="83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94181A-839D-4E6B-AA0F-7AB7F82A22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48841" y="857950"/>
                  <a:ext cx="106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BDF56A-5D36-4F45-91BE-515C605070F7}"/>
                    </a:ext>
                  </a:extLst>
                </p14:cNvPr>
                <p14:cNvContentPartPr/>
                <p14:nvPr/>
              </p14:nvContentPartPr>
              <p14:xfrm>
                <a:off x="4242801" y="893950"/>
                <a:ext cx="437040" cy="14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BDF56A-5D36-4F45-91BE-515C605070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34161" y="884950"/>
                  <a:ext cx="454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4AE6CD-7B90-4FA5-A18F-46DCAC553595}"/>
                    </a:ext>
                  </a:extLst>
                </p14:cNvPr>
                <p14:cNvContentPartPr/>
                <p14:nvPr/>
              </p14:nvContentPartPr>
              <p14:xfrm>
                <a:off x="4505601" y="732670"/>
                <a:ext cx="75960" cy="34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4AE6CD-7B90-4FA5-A18F-46DCAC5535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96601" y="723670"/>
                  <a:ext cx="93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7F6245-BCE1-484C-9209-BC04C4342698}"/>
                    </a:ext>
                  </a:extLst>
                </p14:cNvPr>
                <p14:cNvContentPartPr/>
                <p14:nvPr/>
              </p14:nvContentPartPr>
              <p14:xfrm>
                <a:off x="4808361" y="762190"/>
                <a:ext cx="10080" cy="5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7F6245-BCE1-484C-9209-BC04C43426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99721" y="753550"/>
                  <a:ext cx="27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DBAD1B-D0D6-4FC3-9329-25AA9F3CD97D}"/>
                    </a:ext>
                  </a:extLst>
                </p14:cNvPr>
                <p14:cNvContentPartPr/>
                <p14:nvPr/>
              </p14:nvContentPartPr>
              <p14:xfrm>
                <a:off x="4818081" y="764350"/>
                <a:ext cx="45360" cy="126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DBAD1B-D0D6-4FC3-9329-25AA9F3CD9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09441" y="755350"/>
                  <a:ext cx="6300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49178EE-CAFD-4024-A1F0-31D2343C7BB5}"/>
              </a:ext>
            </a:extLst>
          </p:cNvPr>
          <p:cNvGrpSpPr/>
          <p:nvPr/>
        </p:nvGrpSpPr>
        <p:grpSpPr>
          <a:xfrm>
            <a:off x="533001" y="1422790"/>
            <a:ext cx="3363480" cy="1671480"/>
            <a:chOff x="533001" y="1422790"/>
            <a:chExt cx="3363480" cy="16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C43E45-FDE9-4DB4-8FB4-BE774C012E54}"/>
                    </a:ext>
                  </a:extLst>
                </p14:cNvPr>
                <p14:cNvContentPartPr/>
                <p14:nvPr/>
              </p14:nvContentPartPr>
              <p14:xfrm>
                <a:off x="533001" y="1833550"/>
                <a:ext cx="518400" cy="32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C43E45-FDE9-4DB4-8FB4-BE774C012E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4361" y="1824910"/>
                  <a:ext cx="536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656A7C-38DC-4015-9852-4B813FAD122A}"/>
                    </a:ext>
                  </a:extLst>
                </p14:cNvPr>
                <p14:cNvContentPartPr/>
                <p14:nvPr/>
              </p14:nvContentPartPr>
              <p14:xfrm>
                <a:off x="930441" y="1879630"/>
                <a:ext cx="104040" cy="10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656A7C-38DC-4015-9852-4B813FAD12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1801" y="1870990"/>
                  <a:ext cx="121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29FB55-D886-45CE-9745-D060EC5FFAF7}"/>
                    </a:ext>
                  </a:extLst>
                </p14:cNvPr>
                <p14:cNvContentPartPr/>
                <p14:nvPr/>
              </p14:nvContentPartPr>
              <p14:xfrm>
                <a:off x="1031961" y="1790350"/>
                <a:ext cx="481680" cy="28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29FB55-D886-45CE-9745-D060EC5FFA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2961" y="1781710"/>
                  <a:ext cx="499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7B75A5-381E-4DA2-A540-723C0BF503EA}"/>
                    </a:ext>
                  </a:extLst>
                </p14:cNvPr>
                <p14:cNvContentPartPr/>
                <p14:nvPr/>
              </p14:nvContentPartPr>
              <p14:xfrm>
                <a:off x="1299801" y="1749310"/>
                <a:ext cx="63000" cy="34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7B75A5-381E-4DA2-A540-723C0BF503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90801" y="1740670"/>
                  <a:ext cx="80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E5CDAF-4978-4BEF-9F78-8EEDEABC4F2D}"/>
                    </a:ext>
                  </a:extLst>
                </p14:cNvPr>
                <p14:cNvContentPartPr/>
                <p14:nvPr/>
              </p14:nvContentPartPr>
              <p14:xfrm>
                <a:off x="1807761" y="1863430"/>
                <a:ext cx="378000" cy="207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E5CDAF-4978-4BEF-9F78-8EEDEABC4F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98761" y="1854430"/>
                  <a:ext cx="395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A637C6-1676-4AE5-80A1-D8053676EDB9}"/>
                    </a:ext>
                  </a:extLst>
                </p14:cNvPr>
                <p14:cNvContentPartPr/>
                <p14:nvPr/>
              </p14:nvContentPartPr>
              <p14:xfrm>
                <a:off x="2196921" y="1685590"/>
                <a:ext cx="401760" cy="48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A637C6-1676-4AE5-80A1-D8053676ED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88281" y="1676950"/>
                  <a:ext cx="4194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580D46-1C93-4B20-A3E5-07CA8665CE77}"/>
                    </a:ext>
                  </a:extLst>
                </p14:cNvPr>
                <p14:cNvContentPartPr/>
                <p14:nvPr/>
              </p14:nvContentPartPr>
              <p14:xfrm>
                <a:off x="2607681" y="1823830"/>
                <a:ext cx="335880" cy="18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580D46-1C93-4B20-A3E5-07CA8665CE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99041" y="1815190"/>
                  <a:ext cx="353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078C9F-EDDC-4BBF-BB45-C6BAB8899AB5}"/>
                    </a:ext>
                  </a:extLst>
                </p14:cNvPr>
                <p14:cNvContentPartPr/>
                <p14:nvPr/>
              </p14:nvContentPartPr>
              <p14:xfrm>
                <a:off x="2843841" y="1629070"/>
                <a:ext cx="31320" cy="29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078C9F-EDDC-4BBF-BB45-C6BAB8899A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35201" y="1620430"/>
                  <a:ext cx="48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1417ED-15CB-4A8E-B067-E2CE3BA49B22}"/>
                    </a:ext>
                  </a:extLst>
                </p14:cNvPr>
                <p14:cNvContentPartPr/>
                <p14:nvPr/>
              </p14:nvContentPartPr>
              <p14:xfrm>
                <a:off x="534441" y="2845150"/>
                <a:ext cx="43200" cy="249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1417ED-15CB-4A8E-B067-E2CE3BA49B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5801" y="2836510"/>
                  <a:ext cx="60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68B1600-9352-4676-8826-7D3E2EB752D8}"/>
                    </a:ext>
                  </a:extLst>
                </p14:cNvPr>
                <p14:cNvContentPartPr/>
                <p14:nvPr/>
              </p14:nvContentPartPr>
              <p14:xfrm>
                <a:off x="548481" y="2814910"/>
                <a:ext cx="340920" cy="225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68B1600-9352-4676-8826-7D3E2EB752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481" y="2806270"/>
                  <a:ext cx="358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2F4EAE-54CF-444B-9043-41FD81ED0DAB}"/>
                    </a:ext>
                  </a:extLst>
                </p14:cNvPr>
                <p14:cNvContentPartPr/>
                <p14:nvPr/>
              </p14:nvContentPartPr>
              <p14:xfrm>
                <a:off x="835401" y="2733190"/>
                <a:ext cx="60120" cy="8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2F4EAE-54CF-444B-9043-41FD81ED0D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6761" y="2724190"/>
                  <a:ext cx="7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4DFA1A-B16A-4E13-99ED-1709E336EBB7}"/>
                    </a:ext>
                  </a:extLst>
                </p14:cNvPr>
                <p14:cNvContentPartPr/>
                <p14:nvPr/>
              </p14:nvContentPartPr>
              <p14:xfrm>
                <a:off x="898401" y="2820310"/>
                <a:ext cx="63324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4DFA1A-B16A-4E13-99ED-1709E336EB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9761" y="2811670"/>
                  <a:ext cx="650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B930B99-2C25-4EE9-82BE-9D4408CA425D}"/>
                    </a:ext>
                  </a:extLst>
                </p14:cNvPr>
                <p14:cNvContentPartPr/>
                <p14:nvPr/>
              </p14:nvContentPartPr>
              <p14:xfrm>
                <a:off x="1541001" y="2682790"/>
                <a:ext cx="36720" cy="86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B930B99-2C25-4EE9-82BE-9D4408CA42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32001" y="2673790"/>
                  <a:ext cx="54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654AEF-69EC-4F40-A9F8-F7A8911F3789}"/>
                    </a:ext>
                  </a:extLst>
                </p14:cNvPr>
                <p14:cNvContentPartPr/>
                <p14:nvPr/>
              </p14:nvContentPartPr>
              <p14:xfrm>
                <a:off x="1598601" y="2637070"/>
                <a:ext cx="425160" cy="286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654AEF-69EC-4F40-A9F8-F7A8911F37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9601" y="2628070"/>
                  <a:ext cx="442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F8CAE1-7BE1-4F4A-AD55-3DC87B4476ED}"/>
                    </a:ext>
                  </a:extLst>
                </p14:cNvPr>
                <p14:cNvContentPartPr/>
                <p14:nvPr/>
              </p14:nvContentPartPr>
              <p14:xfrm>
                <a:off x="1899561" y="2628430"/>
                <a:ext cx="120960" cy="5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F8CAE1-7BE1-4F4A-AD55-3DC87B4476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90561" y="2619430"/>
                  <a:ext cx="138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B7F450-BABF-460E-B651-C81F49B69FB8}"/>
                    </a:ext>
                  </a:extLst>
                </p14:cNvPr>
                <p14:cNvContentPartPr/>
                <p14:nvPr/>
              </p14:nvContentPartPr>
              <p14:xfrm>
                <a:off x="1584201" y="2815990"/>
                <a:ext cx="153360" cy="11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B7F450-BABF-460E-B651-C81F49B69F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75201" y="2806990"/>
                  <a:ext cx="171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460AAC-D90A-4257-A7A0-FE8BE9E4CE37}"/>
                    </a:ext>
                  </a:extLst>
                </p14:cNvPr>
                <p14:cNvContentPartPr/>
                <p14:nvPr/>
              </p14:nvContentPartPr>
              <p14:xfrm>
                <a:off x="2244081" y="2642830"/>
                <a:ext cx="351360" cy="200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460AAC-D90A-4257-A7A0-FE8BE9E4CE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35441" y="2633830"/>
                  <a:ext cx="36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584250-D2D8-46F3-BB63-28BAB5E52D62}"/>
                    </a:ext>
                  </a:extLst>
                </p14:cNvPr>
                <p14:cNvContentPartPr/>
                <p14:nvPr/>
              </p14:nvContentPartPr>
              <p14:xfrm>
                <a:off x="2608761" y="2432950"/>
                <a:ext cx="396720" cy="56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584250-D2D8-46F3-BB63-28BAB5E52D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00121" y="2423950"/>
                  <a:ext cx="4143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57A11FC-652B-49FE-96B6-EC3F0B80A0A3}"/>
                    </a:ext>
                  </a:extLst>
                </p14:cNvPr>
                <p14:cNvContentPartPr/>
                <p14:nvPr/>
              </p14:nvContentPartPr>
              <p14:xfrm>
                <a:off x="3031401" y="2512870"/>
                <a:ext cx="337320" cy="178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7A11FC-652B-49FE-96B6-EC3F0B80A0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22401" y="2503870"/>
                  <a:ext cx="354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438D13-B221-406A-8239-4CAD67547A19}"/>
                    </a:ext>
                  </a:extLst>
                </p14:cNvPr>
                <p14:cNvContentPartPr/>
                <p14:nvPr/>
              </p14:nvContentPartPr>
              <p14:xfrm>
                <a:off x="3286641" y="2403790"/>
                <a:ext cx="62280" cy="48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438D13-B221-406A-8239-4CAD67547A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78001" y="2394790"/>
                  <a:ext cx="79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2F1BCC-06B5-4538-87FC-9BE4DFE19820}"/>
                    </a:ext>
                  </a:extLst>
                </p14:cNvPr>
                <p14:cNvContentPartPr/>
                <p14:nvPr/>
              </p14:nvContentPartPr>
              <p14:xfrm>
                <a:off x="3620721" y="1422790"/>
                <a:ext cx="140040" cy="1235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2F1BCC-06B5-4538-87FC-9BE4DFE198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12081" y="1413790"/>
                  <a:ext cx="157680" cy="12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53D9F6-6DEA-4CDD-BFA6-37374AC7A640}"/>
                    </a:ext>
                  </a:extLst>
                </p14:cNvPr>
                <p14:cNvContentPartPr/>
                <p14:nvPr/>
              </p14:nvContentPartPr>
              <p14:xfrm>
                <a:off x="3896121" y="2533390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53D9F6-6DEA-4CDD-BFA6-37374AC7A6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87121" y="2524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72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D443F6-EE7C-47B0-9230-A029911EFEE4}"/>
                  </a:ext>
                </a:extLst>
              </p14:cNvPr>
              <p14:cNvContentPartPr/>
              <p14:nvPr/>
            </p14:nvContentPartPr>
            <p14:xfrm>
              <a:off x="0" y="83160"/>
              <a:ext cx="11700720" cy="646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D443F6-EE7C-47B0-9230-A029911EF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3800"/>
                <a:ext cx="11719440" cy="64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0BEBE8-CAAA-490D-920D-53FC1EFCFE7C}"/>
                  </a:ext>
                </a:extLst>
              </p14:cNvPr>
              <p14:cNvContentPartPr/>
              <p14:nvPr/>
            </p14:nvContentPartPr>
            <p14:xfrm>
              <a:off x="8445240" y="4277880"/>
              <a:ext cx="2676960" cy="66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0BEBE8-CAAA-490D-920D-53FC1EFCFE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5880" y="4268520"/>
                <a:ext cx="26956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98A0A9-4C9E-4C16-A2F3-754BC3B86349}"/>
                  </a:ext>
                </a:extLst>
              </p14:cNvPr>
              <p14:cNvContentPartPr/>
              <p14:nvPr/>
            </p14:nvContentPartPr>
            <p14:xfrm>
              <a:off x="91080" y="135720"/>
              <a:ext cx="4242600" cy="63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98A0A9-4C9E-4C16-A2F3-754BC3B86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720" y="126360"/>
                <a:ext cx="426132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72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CF450-FFDF-4277-B1CE-D91970435C9A}"/>
                  </a:ext>
                </a:extLst>
              </p14:cNvPr>
              <p14:cNvContentPartPr/>
              <p14:nvPr/>
            </p14:nvContentPartPr>
            <p14:xfrm>
              <a:off x="544680" y="159840"/>
              <a:ext cx="10550880" cy="588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CF450-FFDF-4277-B1CE-D91970435C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150480"/>
                <a:ext cx="10569600" cy="59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AC1A81-FB7C-4AC0-AC33-EA0993FFBAF2}"/>
                  </a:ext>
                </a:extLst>
              </p14:cNvPr>
              <p14:cNvContentPartPr/>
              <p14:nvPr/>
            </p14:nvContentPartPr>
            <p14:xfrm>
              <a:off x="1107000" y="3993480"/>
              <a:ext cx="780120" cy="50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AC1A81-FB7C-4AC0-AC33-EA0993FFBA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7640" y="3984120"/>
                <a:ext cx="798840" cy="5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3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ED4F49-441B-4DD2-9DA5-A5B097FE1BAF}"/>
                  </a:ext>
                </a:extLst>
              </p14:cNvPr>
              <p14:cNvContentPartPr/>
              <p14:nvPr/>
            </p14:nvContentPartPr>
            <p14:xfrm>
              <a:off x="239040" y="368280"/>
              <a:ext cx="10433520" cy="405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ED4F49-441B-4DD2-9DA5-A5B097FE1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680" y="358920"/>
                <a:ext cx="10452240" cy="40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8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50% cut off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Aritra Sinha</cp:lastModifiedBy>
  <cp:revision>10</cp:revision>
  <dcterms:created xsi:type="dcterms:W3CDTF">2021-05-12T02:28:31Z</dcterms:created>
  <dcterms:modified xsi:type="dcterms:W3CDTF">2021-06-08T16:11:52Z</dcterms:modified>
</cp:coreProperties>
</file>