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8288000" cy="10287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606F9F0-E2D9-4D6A-A323-C9E72BCF660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CFAFAC1-89C4-4818-AB59-910796394B42}" type="datetime">
              <a:rPr b="0" lang="cs-CZ" sz="1200" spc="-1" strike="noStrike">
                <a:latin typeface="Times New Roman"/>
              </a:rPr>
              <a:t>14. 12. 2021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</p:spPr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81317D-1C81-4BF2-9AC7-3C0BFCD80AFC}" type="slidenum">
              <a:rPr b="0" lang="cs-CZ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281B5EE-06A5-45B2-9E24-A39E52D2030B}" type="datetime">
              <a:rPr b="0" lang="cs-CZ" sz="1200" spc="-1" strike="noStrike">
                <a:latin typeface="Times New Roman"/>
              </a:rPr>
              <a:t>14. 12. 2021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</p:spPr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4F9DB6-C48C-4F2E-9E43-F2203CC85730}" type="slidenum">
              <a:rPr b="0" lang="cs-CZ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635E2AD-83EC-4A5A-82B2-F1F062ADBF2F}" type="datetime">
              <a:rPr b="0" lang="cs-CZ" sz="1200" spc="-1" strike="noStrike">
                <a:latin typeface="Times New Roman"/>
              </a:rPr>
              <a:t>14. 12. 2021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</p:spPr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40EF13-5F3F-4FEB-8A52-D6862D9EF53A}" type="slidenum">
              <a:rPr b="0" lang="cs-CZ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6394760" y="0"/>
            <a:ext cx="1892520" cy="1028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2"/>
          <p:cNvGrpSpPr/>
          <p:nvPr/>
        </p:nvGrpSpPr>
        <p:grpSpPr>
          <a:xfrm>
            <a:off x="6545880" y="406080"/>
            <a:ext cx="10041840" cy="9473760"/>
            <a:chOff x="6545880" y="406080"/>
            <a:chExt cx="10041840" cy="9473760"/>
          </a:xfrm>
        </p:grpSpPr>
        <p:pic>
          <p:nvPicPr>
            <p:cNvPr id="46" name="Picture 4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1738160" y="40608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5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1738160" y="286560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6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1738160" y="532512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7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1738160" y="778464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8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9141840" y="40608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9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9141840" y="286560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10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9141840" y="532512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11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9141840" y="778464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12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6545880" y="40608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13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6545880" y="286560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14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6545880" y="532512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5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6545880" y="778464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16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4334480" y="40608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17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4334480" y="286560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18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4334480" y="5325120"/>
              <a:ext cx="2253240" cy="209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19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4334480" y="7784640"/>
              <a:ext cx="2253240" cy="2095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3"/>
          <p:cNvGrpSpPr/>
          <p:nvPr/>
        </p:nvGrpSpPr>
        <p:grpSpPr>
          <a:xfrm>
            <a:off x="1142640" y="802800"/>
            <a:ext cx="8750520" cy="8317080"/>
            <a:chOff x="1142640" y="802800"/>
            <a:chExt cx="8750520" cy="8317080"/>
          </a:xfrm>
        </p:grpSpPr>
        <p:grpSp>
          <p:nvGrpSpPr>
            <p:cNvPr id="63" name="Group 4"/>
            <p:cNvGrpSpPr/>
            <p:nvPr/>
          </p:nvGrpSpPr>
          <p:grpSpPr>
            <a:xfrm>
              <a:off x="2592000" y="1818720"/>
              <a:ext cx="7301160" cy="7301160"/>
              <a:chOff x="2592000" y="1818720"/>
              <a:chExt cx="7301160" cy="7301160"/>
            </a:xfrm>
          </p:grpSpPr>
          <p:sp>
            <p:nvSpPr>
              <p:cNvPr id="64" name="CustomShape 5"/>
              <p:cNvSpPr/>
              <p:nvPr/>
            </p:nvSpPr>
            <p:spPr>
              <a:xfrm>
                <a:off x="2592000" y="1818720"/>
                <a:ext cx="7301160" cy="7301160"/>
              </a:xfrm>
              <a:custGeom>
                <a:avLst/>
                <a:gdLst/>
                <a:ah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65" name="Picture 23" descr=""/>
            <p:cNvPicPr/>
            <p:nvPr/>
          </p:nvPicPr>
          <p:blipFill>
            <a:blip r:embed="rId17"/>
            <a:srcRect l="0" t="0" r="0" b="315"/>
            <a:stretch/>
          </p:blipFill>
          <p:spPr>
            <a:xfrm rot="16484400">
              <a:off x="1439280" y="1084680"/>
              <a:ext cx="7301160" cy="7316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" name="CustomShape 6"/>
          <p:cNvSpPr/>
          <p:nvPr/>
        </p:nvSpPr>
        <p:spPr>
          <a:xfrm>
            <a:off x="1773720" y="2236320"/>
            <a:ext cx="6791760" cy="42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11058"/>
              </a:lnSpc>
            </a:pPr>
            <a:r>
              <a:rPr b="0" lang="en-US" sz="6000" spc="-106" strike="noStrike">
                <a:solidFill>
                  <a:srgbClr val="ffffff"/>
                </a:solidFill>
                <a:latin typeface="Graphik Regular"/>
                <a:ea typeface="DejaVu Sans"/>
              </a:rPr>
              <a:t>Talent Hunting</a:t>
            </a:r>
            <a:endParaRPr b="0" lang="en-IN" sz="6000" spc="-1" strike="noStrike">
              <a:latin typeface="Arial"/>
            </a:endParaRPr>
          </a:p>
          <a:p>
            <a:pPr algn="ctr">
              <a:lnSpc>
                <a:spcPts val="11058"/>
              </a:lnSpc>
            </a:pPr>
            <a:r>
              <a:rPr b="0" lang="en-US" sz="6000" spc="-106" strike="noStrike">
                <a:solidFill>
                  <a:srgbClr val="ffffff"/>
                </a:solidFill>
                <a:latin typeface="Graphik Regular"/>
                <a:ea typeface="DejaVu Sans"/>
              </a:rPr>
              <a:t>↓</a:t>
            </a:r>
            <a:endParaRPr b="0" lang="en-IN" sz="6000" spc="-1" strike="noStrike">
              <a:latin typeface="Arial"/>
            </a:endParaRPr>
          </a:p>
          <a:p>
            <a:pPr algn="ctr">
              <a:lnSpc>
                <a:spcPts val="11058"/>
              </a:lnSpc>
            </a:pPr>
            <a:r>
              <a:rPr b="0" lang="en-US" sz="6000" spc="-106" strike="noStrike">
                <a:solidFill>
                  <a:srgbClr val="ffffff"/>
                </a:solidFill>
                <a:latin typeface="Graphik Regular"/>
                <a:ea typeface="DejaVu Sans"/>
              </a:rPr>
              <a:t>Project Manager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"/>
          <p:cNvGrpSpPr/>
          <p:nvPr/>
        </p:nvGrpSpPr>
        <p:grpSpPr>
          <a:xfrm>
            <a:off x="555120" y="9311040"/>
            <a:ext cx="17253360" cy="2016360"/>
            <a:chOff x="555120" y="9311040"/>
            <a:chExt cx="17253360" cy="2016360"/>
          </a:xfrm>
        </p:grpSpPr>
        <p:pic>
          <p:nvPicPr>
            <p:cNvPr id="68" name="Picture 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12596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061172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809748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564020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58360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306936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5512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2"/>
          <p:cNvGrpSpPr/>
          <p:nvPr/>
        </p:nvGrpSpPr>
        <p:grpSpPr>
          <a:xfrm>
            <a:off x="118440" y="5840280"/>
            <a:ext cx="4255920" cy="4349520"/>
            <a:chOff x="118440" y="5840280"/>
            <a:chExt cx="4255920" cy="4349520"/>
          </a:xfrm>
        </p:grpSpPr>
        <p:grpSp>
          <p:nvGrpSpPr>
            <p:cNvPr id="76" name="Group 3"/>
            <p:cNvGrpSpPr/>
            <p:nvPr/>
          </p:nvGrpSpPr>
          <p:grpSpPr>
            <a:xfrm>
              <a:off x="475200" y="6290280"/>
              <a:ext cx="3899160" cy="3899520"/>
              <a:chOff x="475200" y="6290280"/>
              <a:chExt cx="3899160" cy="3899520"/>
            </a:xfrm>
          </p:grpSpPr>
          <p:sp>
            <p:nvSpPr>
              <p:cNvPr id="77" name="CustomShape 4"/>
              <p:cNvSpPr/>
              <p:nvPr/>
            </p:nvSpPr>
            <p:spPr>
              <a:xfrm rot="1153800">
                <a:off x="893880" y="6708960"/>
                <a:ext cx="3061800" cy="3061800"/>
              </a:xfrm>
              <a:custGeom>
                <a:avLst/>
                <a:gdLst/>
                <a:ah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8" name="Picture 13" descr=""/>
            <p:cNvPicPr/>
            <p:nvPr/>
          </p:nvPicPr>
          <p:blipFill>
            <a:blip r:embed="rId8"/>
            <a:srcRect l="0" t="0" r="0" b="315"/>
            <a:stretch/>
          </p:blipFill>
          <p:spPr>
            <a:xfrm rot="1153800">
              <a:off x="538200" y="6258600"/>
              <a:ext cx="3061800" cy="3068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9" name="Group 5"/>
          <p:cNvGrpSpPr/>
          <p:nvPr/>
        </p:nvGrpSpPr>
        <p:grpSpPr>
          <a:xfrm>
            <a:off x="655920" y="-1235520"/>
            <a:ext cx="17253000" cy="2016360"/>
            <a:chOff x="655920" y="-1235520"/>
            <a:chExt cx="17253000" cy="2016360"/>
          </a:xfrm>
        </p:grpSpPr>
        <p:pic>
          <p:nvPicPr>
            <p:cNvPr id="80" name="Picture 15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22640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16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71216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17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828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18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74064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19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68404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20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16980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21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65592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7" name="CustomShape 6"/>
          <p:cNvSpPr/>
          <p:nvPr/>
        </p:nvSpPr>
        <p:spPr>
          <a:xfrm>
            <a:off x="0" y="0"/>
            <a:ext cx="2385720" cy="1028628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7"/>
          <p:cNvGrpSpPr/>
          <p:nvPr/>
        </p:nvGrpSpPr>
        <p:grpSpPr>
          <a:xfrm>
            <a:off x="14211360" y="222840"/>
            <a:ext cx="3544920" cy="3369600"/>
            <a:chOff x="14211360" y="222840"/>
            <a:chExt cx="3544920" cy="3369600"/>
          </a:xfrm>
        </p:grpSpPr>
        <p:grpSp>
          <p:nvGrpSpPr>
            <p:cNvPr id="89" name="Group 8"/>
            <p:cNvGrpSpPr/>
            <p:nvPr/>
          </p:nvGrpSpPr>
          <p:grpSpPr>
            <a:xfrm>
              <a:off x="14694480" y="530640"/>
              <a:ext cx="3061800" cy="3061800"/>
              <a:chOff x="14694480" y="530640"/>
              <a:chExt cx="3061800" cy="3061800"/>
            </a:xfrm>
          </p:grpSpPr>
          <p:sp>
            <p:nvSpPr>
              <p:cNvPr id="90" name="CustomShape 9"/>
              <p:cNvSpPr/>
              <p:nvPr/>
            </p:nvSpPr>
            <p:spPr>
              <a:xfrm>
                <a:off x="14694480" y="530640"/>
                <a:ext cx="3061800" cy="3061800"/>
              </a:xfrm>
              <a:custGeom>
                <a:avLst/>
                <a:gdLst/>
                <a:ah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1" name="Picture 26" descr=""/>
            <p:cNvPicPr/>
            <p:nvPr/>
          </p:nvPicPr>
          <p:blipFill>
            <a:blip r:embed="rId16"/>
            <a:srcRect l="0" t="0" r="0" b="315"/>
            <a:stretch/>
          </p:blipFill>
          <p:spPr>
            <a:xfrm>
              <a:off x="14211360" y="222840"/>
              <a:ext cx="3061800" cy="3068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CustomShape 10"/>
          <p:cNvSpPr/>
          <p:nvPr/>
        </p:nvSpPr>
        <p:spPr>
          <a:xfrm>
            <a:off x="2724120" y="894960"/>
            <a:ext cx="133495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601"/>
              </a:lnSpc>
            </a:pPr>
            <a:r>
              <a:rPr b="0" lang="en-US" sz="6000" spc="-80" strike="noStrike">
                <a:solidFill>
                  <a:srgbClr val="000000"/>
                </a:solidFill>
                <a:latin typeface="Graphik Regular"/>
                <a:ea typeface="DejaVu Sans"/>
              </a:rPr>
              <a:t>Ideal Candidates: Project Manager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2724120" y="1985400"/>
            <a:ext cx="956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latin typeface="Graphik Regular"/>
                <a:ea typeface="DejaVu Sans"/>
              </a:rPr>
              <a:t>Typical Project Manager Duties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4968000" y="3564000"/>
            <a:ext cx="8999640" cy="39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Liaising with stakeholders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Managing budgets and costs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Attending and holding meetings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Building and establishing rapport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Creating and maintaining schedules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Performing project and task breakdown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Developing and maintaining project plans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Preparing memos, reports and presentations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Mentoring, motivating and guiding colleagues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Project performance evaluation and assessment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</a:rPr>
              <a:t>Monitoring project progress and setting deadlines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555120" y="9311040"/>
            <a:ext cx="17253360" cy="2016360"/>
            <a:chOff x="555120" y="9311040"/>
            <a:chExt cx="17253360" cy="2016360"/>
          </a:xfrm>
        </p:grpSpPr>
        <p:pic>
          <p:nvPicPr>
            <p:cNvPr id="96" name="Picture 3_1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12596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4_1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061172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Picture 5_1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809748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" name="Picture 6_1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564020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0" name="Picture 7_1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58360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Picture 8_1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306936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Picture 9_1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55120" y="9311040"/>
              <a:ext cx="2168280" cy="20163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3" name="Group 2"/>
          <p:cNvGrpSpPr/>
          <p:nvPr/>
        </p:nvGrpSpPr>
        <p:grpSpPr>
          <a:xfrm>
            <a:off x="118440" y="5840280"/>
            <a:ext cx="4255920" cy="4349520"/>
            <a:chOff x="118440" y="5840280"/>
            <a:chExt cx="4255920" cy="4349520"/>
          </a:xfrm>
        </p:grpSpPr>
        <p:grpSp>
          <p:nvGrpSpPr>
            <p:cNvPr id="104" name="Group 3"/>
            <p:cNvGrpSpPr/>
            <p:nvPr/>
          </p:nvGrpSpPr>
          <p:grpSpPr>
            <a:xfrm>
              <a:off x="475200" y="6290280"/>
              <a:ext cx="3899160" cy="3899520"/>
              <a:chOff x="475200" y="6290280"/>
              <a:chExt cx="3899160" cy="3899520"/>
            </a:xfrm>
          </p:grpSpPr>
          <p:sp>
            <p:nvSpPr>
              <p:cNvPr id="105" name="CustomShape 4"/>
              <p:cNvSpPr/>
              <p:nvPr/>
            </p:nvSpPr>
            <p:spPr>
              <a:xfrm rot="1153800">
                <a:off x="893880" y="6708960"/>
                <a:ext cx="3061800" cy="3061800"/>
              </a:xfrm>
              <a:custGeom>
                <a:avLst/>
                <a:gdLst/>
                <a:ah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06" name="Picture 13_1" descr=""/>
            <p:cNvPicPr/>
            <p:nvPr/>
          </p:nvPicPr>
          <p:blipFill>
            <a:blip r:embed="rId8"/>
            <a:srcRect l="0" t="0" r="0" b="315"/>
            <a:stretch/>
          </p:blipFill>
          <p:spPr>
            <a:xfrm rot="1153800">
              <a:off x="538200" y="6258600"/>
              <a:ext cx="3061800" cy="3068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" name="Group 5"/>
          <p:cNvGrpSpPr/>
          <p:nvPr/>
        </p:nvGrpSpPr>
        <p:grpSpPr>
          <a:xfrm>
            <a:off x="655920" y="-1235520"/>
            <a:ext cx="17253000" cy="2016360"/>
            <a:chOff x="655920" y="-1235520"/>
            <a:chExt cx="17253000" cy="2016360"/>
          </a:xfrm>
        </p:grpSpPr>
        <p:pic>
          <p:nvPicPr>
            <p:cNvPr id="108" name="Picture 15_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22640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6_1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71216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7_1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828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8_1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74064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9_1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68404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20_1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16980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21_1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655920" y="-1235520"/>
              <a:ext cx="2168280" cy="2016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5" name="CustomShape 6"/>
          <p:cNvSpPr/>
          <p:nvPr/>
        </p:nvSpPr>
        <p:spPr>
          <a:xfrm>
            <a:off x="0" y="0"/>
            <a:ext cx="2385720" cy="1028628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" name="Group 7"/>
          <p:cNvGrpSpPr/>
          <p:nvPr/>
        </p:nvGrpSpPr>
        <p:grpSpPr>
          <a:xfrm>
            <a:off x="14211360" y="222840"/>
            <a:ext cx="3544920" cy="3369600"/>
            <a:chOff x="14211360" y="222840"/>
            <a:chExt cx="3544920" cy="3369600"/>
          </a:xfrm>
        </p:grpSpPr>
        <p:grpSp>
          <p:nvGrpSpPr>
            <p:cNvPr id="117" name="Group 8"/>
            <p:cNvGrpSpPr/>
            <p:nvPr/>
          </p:nvGrpSpPr>
          <p:grpSpPr>
            <a:xfrm>
              <a:off x="14694480" y="530640"/>
              <a:ext cx="3061800" cy="3061800"/>
              <a:chOff x="14694480" y="530640"/>
              <a:chExt cx="3061800" cy="3061800"/>
            </a:xfrm>
          </p:grpSpPr>
          <p:sp>
            <p:nvSpPr>
              <p:cNvPr id="118" name="CustomShape 9"/>
              <p:cNvSpPr/>
              <p:nvPr/>
            </p:nvSpPr>
            <p:spPr>
              <a:xfrm>
                <a:off x="14694480" y="530640"/>
                <a:ext cx="3061800" cy="3061800"/>
              </a:xfrm>
              <a:custGeom>
                <a:avLst/>
                <a:gdLst/>
                <a:ah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19" name="Picture 26_1" descr=""/>
            <p:cNvPicPr/>
            <p:nvPr/>
          </p:nvPicPr>
          <p:blipFill>
            <a:blip r:embed="rId16"/>
            <a:srcRect l="0" t="0" r="0" b="315"/>
            <a:stretch/>
          </p:blipFill>
          <p:spPr>
            <a:xfrm>
              <a:off x="14211360" y="222840"/>
              <a:ext cx="3061800" cy="3068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0" name="CustomShape 10"/>
          <p:cNvSpPr/>
          <p:nvPr/>
        </p:nvSpPr>
        <p:spPr>
          <a:xfrm>
            <a:off x="2724120" y="894960"/>
            <a:ext cx="133495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601"/>
              </a:lnSpc>
            </a:pPr>
            <a:r>
              <a:rPr b="0" lang="en-US" sz="6000" spc="-80" strike="noStrike">
                <a:solidFill>
                  <a:srgbClr val="000000"/>
                </a:solidFill>
                <a:latin typeface="Graphik Regular"/>
                <a:ea typeface="DejaVu Sans"/>
              </a:rPr>
              <a:t>Ideal Candidates: Project Manager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2724120" y="1985400"/>
            <a:ext cx="956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latin typeface="Graphik Regular"/>
                <a:ea typeface="DejaVu Sans"/>
              </a:rPr>
              <a:t>Suggested Project Manager Qualities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4968000" y="3809160"/>
            <a:ext cx="8999640" cy="39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Leadership and delegation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Reporting and presentation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Organisation and facilitation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Time and stress management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Decisiveness  and forecasting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Accountability and adaptability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Communication and negotiation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Problem solving and competency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Financial management and budgeting</a:t>
            </a:r>
            <a:endParaRPr b="0" lang="en-IN" sz="3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Arial"/>
                <a:ea typeface="Noto Sans CJK SC"/>
              </a:rPr>
              <a:t>Team-building and emotional intelligence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LibreOffice/6.4.7.2$Linux_X86_64 LibreOffice_project/40$Build-2</Application>
  <Words>46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  <dc:description/>
  <dc:language>en-IN</dc:language>
  <cp:lastModifiedBy/>
  <dcterms:modified xsi:type="dcterms:W3CDTF">2021-12-14T08:44:13Z</dcterms:modified>
  <cp:revision>32</cp:revision>
  <dc:subject/>
  <dc:title>Presentation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