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Chewy"/>
      <p:regular r:id="rId18"/>
    </p:embeddedFont>
    <p:embeddedFont>
      <p:font typeface="Abril Fatface"/>
      <p:regular r:id="rId19"/>
    </p:embeddedFont>
    <p:embeddedFont>
      <p:font typeface="Didact Gothic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idact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19" Type="http://schemas.openxmlformats.org/officeDocument/2006/relationships/font" Target="fonts/AbrilFatface-regular.fntdata"/><Relationship Id="rId18" Type="http://schemas.openxmlformats.org/officeDocument/2006/relationships/font" Target="fonts/Chew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fab3271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fab3271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dfc0182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dfc0182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dfc0182d06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dfc0182d06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dfc0182d06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dfc0182d06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dfc0182d06_0_3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dfc0182d06_0_3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555c66c1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555c66c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dfab3271f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dfab3271f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dfc0182d06_0_3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dfc0182d06_0_3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12" name="Google Shape;12;p2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713225" y="1227300"/>
            <a:ext cx="6257700" cy="20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713225" y="3300600"/>
            <a:ext cx="2993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1" name="Google Shape;21;p2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22" name="Google Shape;22;p2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1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132" name="Google Shape;132;p11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133" name="Google Shape;133;p11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11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136" name="Google Shape;136;p11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" name="Google Shape;139;p11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140" name="Google Shape;140;p11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1"/>
          <p:cNvSpPr txBox="1"/>
          <p:nvPr>
            <p:ph hasCustomPrompt="1" type="title"/>
          </p:nvPr>
        </p:nvSpPr>
        <p:spPr>
          <a:xfrm>
            <a:off x="3798600" y="1254175"/>
            <a:ext cx="4632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5697900" y="3217675"/>
            <a:ext cx="27330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 rot="10800000">
            <a:off x="546613" y="445025"/>
            <a:ext cx="495375" cy="477875"/>
            <a:chOff x="3881575" y="2684100"/>
            <a:chExt cx="495375" cy="477875"/>
          </a:xfrm>
        </p:grpSpPr>
        <p:sp>
          <p:nvSpPr>
            <p:cNvPr id="149" name="Google Shape;149;p13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153" name="Google Shape;153;p13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3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157" name="Google Shape;157;p1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" name="Google Shape;160;p13"/>
          <p:cNvSpPr txBox="1"/>
          <p:nvPr>
            <p:ph idx="1" type="subTitle"/>
          </p:nvPr>
        </p:nvSpPr>
        <p:spPr>
          <a:xfrm>
            <a:off x="1590275" y="1235950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idx="2" type="subTitle"/>
          </p:nvPr>
        </p:nvSpPr>
        <p:spPr>
          <a:xfrm>
            <a:off x="1597660" y="3431350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3" type="subTitle"/>
          </p:nvPr>
        </p:nvSpPr>
        <p:spPr>
          <a:xfrm>
            <a:off x="1590275" y="2333659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4" type="subTitle"/>
          </p:nvPr>
        </p:nvSpPr>
        <p:spPr>
          <a:xfrm>
            <a:off x="5701325" y="1235950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5" type="subTitle"/>
          </p:nvPr>
        </p:nvSpPr>
        <p:spPr>
          <a:xfrm>
            <a:off x="1590275" y="1652358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3"/>
          <p:cNvSpPr txBox="1"/>
          <p:nvPr>
            <p:ph idx="6" type="subTitle"/>
          </p:nvPr>
        </p:nvSpPr>
        <p:spPr>
          <a:xfrm>
            <a:off x="1597659" y="3849175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7" type="subTitle"/>
          </p:nvPr>
        </p:nvSpPr>
        <p:spPr>
          <a:xfrm>
            <a:off x="1590275" y="2748648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5701325" y="1652358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hasCustomPrompt="1" type="title"/>
          </p:nvPr>
        </p:nvSpPr>
        <p:spPr>
          <a:xfrm>
            <a:off x="903724" y="1257550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/>
          <p:nvPr>
            <p:ph hasCustomPrompt="1" idx="9" type="title"/>
          </p:nvPr>
        </p:nvSpPr>
        <p:spPr>
          <a:xfrm>
            <a:off x="905375" y="3452950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/>
          <p:nvPr>
            <p:ph hasCustomPrompt="1" idx="13" type="title"/>
          </p:nvPr>
        </p:nvSpPr>
        <p:spPr>
          <a:xfrm>
            <a:off x="905375" y="2370418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/>
          <p:nvPr>
            <p:ph hasCustomPrompt="1" idx="14" type="title"/>
          </p:nvPr>
        </p:nvSpPr>
        <p:spPr>
          <a:xfrm>
            <a:off x="5012227" y="1257550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/>
          <p:nvPr>
            <p:ph idx="1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3" name="Google Shape;173;p13"/>
          <p:cNvSpPr txBox="1"/>
          <p:nvPr>
            <p:ph idx="16" type="subTitle"/>
          </p:nvPr>
        </p:nvSpPr>
        <p:spPr>
          <a:xfrm>
            <a:off x="5701325" y="2333659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17" type="subTitle"/>
          </p:nvPr>
        </p:nvSpPr>
        <p:spPr>
          <a:xfrm>
            <a:off x="5701325" y="2748648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hasCustomPrompt="1" idx="18" type="title"/>
          </p:nvPr>
        </p:nvSpPr>
        <p:spPr>
          <a:xfrm>
            <a:off x="5012237" y="2370418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179" name="Google Shape;179;p14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183" name="Google Shape;183;p1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184" name="Google Shape;184;p1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187" name="Google Shape;187;p1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0" name="Google Shape;190;p14"/>
          <p:cNvSpPr txBox="1"/>
          <p:nvPr>
            <p:ph type="title"/>
          </p:nvPr>
        </p:nvSpPr>
        <p:spPr>
          <a:xfrm flipH="1">
            <a:off x="713225" y="3071188"/>
            <a:ext cx="38589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1" type="subTitle"/>
          </p:nvPr>
        </p:nvSpPr>
        <p:spPr>
          <a:xfrm flipH="1">
            <a:off x="713100" y="1594413"/>
            <a:ext cx="38589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5"/>
          <p:cNvGrpSpPr/>
          <p:nvPr/>
        </p:nvGrpSpPr>
        <p:grpSpPr>
          <a:xfrm rot="10800000">
            <a:off x="470413" y="445025"/>
            <a:ext cx="495375" cy="477875"/>
            <a:chOff x="3881575" y="2684100"/>
            <a:chExt cx="495375" cy="477875"/>
          </a:xfrm>
        </p:grpSpPr>
        <p:sp>
          <p:nvSpPr>
            <p:cNvPr id="195" name="Google Shape;195;p15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5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199" name="Google Shape;199;p15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200" name="Google Shape;200;p1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5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203" name="Google Shape;203;p1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6" name="Google Shape;206;p15"/>
          <p:cNvSpPr txBox="1"/>
          <p:nvPr>
            <p:ph type="title"/>
          </p:nvPr>
        </p:nvSpPr>
        <p:spPr>
          <a:xfrm flipH="1">
            <a:off x="713225" y="2348313"/>
            <a:ext cx="4996500" cy="9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15"/>
          <p:cNvSpPr txBox="1"/>
          <p:nvPr>
            <p:ph idx="1" type="subTitle"/>
          </p:nvPr>
        </p:nvSpPr>
        <p:spPr>
          <a:xfrm flipH="1">
            <a:off x="713225" y="3322588"/>
            <a:ext cx="3081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5"/>
          <p:cNvSpPr txBox="1"/>
          <p:nvPr>
            <p:ph hasCustomPrompt="1" idx="2" type="title"/>
          </p:nvPr>
        </p:nvSpPr>
        <p:spPr>
          <a:xfrm flipH="1">
            <a:off x="713225" y="1227513"/>
            <a:ext cx="3303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12" name="Google Shape;212;p16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13" name="Google Shape;213;p16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6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16" name="Google Shape;216;p16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" name="Google Shape;219;p16"/>
          <p:cNvGrpSpPr/>
          <p:nvPr/>
        </p:nvGrpSpPr>
        <p:grpSpPr>
          <a:xfrm flipH="1" rot="5400000">
            <a:off x="8237827" y="4360472"/>
            <a:ext cx="495375" cy="477875"/>
            <a:chOff x="3881575" y="2684100"/>
            <a:chExt cx="495375" cy="477875"/>
          </a:xfrm>
        </p:grpSpPr>
        <p:sp>
          <p:nvSpPr>
            <p:cNvPr id="220" name="Google Shape;220;p16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6"/>
          <p:cNvSpPr txBox="1"/>
          <p:nvPr>
            <p:ph type="title"/>
          </p:nvPr>
        </p:nvSpPr>
        <p:spPr>
          <a:xfrm>
            <a:off x="3434275" y="2347038"/>
            <a:ext cx="4996500" cy="9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4" name="Google Shape;224;p16"/>
          <p:cNvSpPr txBox="1"/>
          <p:nvPr>
            <p:ph idx="1" type="subTitle"/>
          </p:nvPr>
        </p:nvSpPr>
        <p:spPr>
          <a:xfrm>
            <a:off x="5348875" y="3323863"/>
            <a:ext cx="3081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6"/>
          <p:cNvSpPr txBox="1"/>
          <p:nvPr>
            <p:ph hasCustomPrompt="1" idx="2" type="title"/>
          </p:nvPr>
        </p:nvSpPr>
        <p:spPr>
          <a:xfrm>
            <a:off x="5127175" y="1226238"/>
            <a:ext cx="3303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7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29" name="Google Shape;229;p17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30" name="Google Shape;230;p1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7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33" name="Google Shape;233;p1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6" name="Google Shape;236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7" name="Google Shape;237;p17"/>
          <p:cNvSpPr txBox="1"/>
          <p:nvPr>
            <p:ph idx="1" type="subTitle"/>
          </p:nvPr>
        </p:nvSpPr>
        <p:spPr>
          <a:xfrm>
            <a:off x="713225" y="3273975"/>
            <a:ext cx="2135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8" name="Google Shape;238;p17"/>
          <p:cNvSpPr txBox="1"/>
          <p:nvPr>
            <p:ph idx="2" type="subTitle"/>
          </p:nvPr>
        </p:nvSpPr>
        <p:spPr>
          <a:xfrm>
            <a:off x="3504300" y="3273975"/>
            <a:ext cx="2135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9" name="Google Shape;239;p17"/>
          <p:cNvSpPr txBox="1"/>
          <p:nvPr>
            <p:ph idx="3" type="subTitle"/>
          </p:nvPr>
        </p:nvSpPr>
        <p:spPr>
          <a:xfrm>
            <a:off x="6295375" y="3273975"/>
            <a:ext cx="2135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40" name="Google Shape;240;p17"/>
          <p:cNvSpPr txBox="1"/>
          <p:nvPr>
            <p:ph idx="4" type="subTitle"/>
          </p:nvPr>
        </p:nvSpPr>
        <p:spPr>
          <a:xfrm>
            <a:off x="713225" y="3673750"/>
            <a:ext cx="2135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1" name="Google Shape;241;p17"/>
          <p:cNvSpPr txBox="1"/>
          <p:nvPr>
            <p:ph idx="5" type="subTitle"/>
          </p:nvPr>
        </p:nvSpPr>
        <p:spPr>
          <a:xfrm>
            <a:off x="3504300" y="3673750"/>
            <a:ext cx="2135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2" name="Google Shape;242;p17"/>
          <p:cNvSpPr txBox="1"/>
          <p:nvPr>
            <p:ph idx="6" type="subTitle"/>
          </p:nvPr>
        </p:nvSpPr>
        <p:spPr>
          <a:xfrm>
            <a:off x="6295375" y="3673750"/>
            <a:ext cx="2135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3" name="Google Shape;243;p17"/>
          <p:cNvSpPr txBox="1"/>
          <p:nvPr>
            <p:ph hasCustomPrompt="1" idx="7" type="title"/>
          </p:nvPr>
        </p:nvSpPr>
        <p:spPr>
          <a:xfrm>
            <a:off x="713225" y="1216100"/>
            <a:ext cx="21354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64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4" name="Google Shape;244;p17"/>
          <p:cNvSpPr txBox="1"/>
          <p:nvPr>
            <p:ph hasCustomPrompt="1" idx="8" type="title"/>
          </p:nvPr>
        </p:nvSpPr>
        <p:spPr>
          <a:xfrm>
            <a:off x="3504300" y="1216100"/>
            <a:ext cx="21354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64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5" name="Google Shape;245;p17"/>
          <p:cNvSpPr txBox="1"/>
          <p:nvPr>
            <p:ph hasCustomPrompt="1" idx="9" type="title"/>
          </p:nvPr>
        </p:nvSpPr>
        <p:spPr>
          <a:xfrm>
            <a:off x="6295375" y="1216100"/>
            <a:ext cx="21354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64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5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18"/>
          <p:cNvGrpSpPr/>
          <p:nvPr/>
        </p:nvGrpSpPr>
        <p:grpSpPr>
          <a:xfrm flipH="1" rot="5547522">
            <a:off x="320091" y="4360510"/>
            <a:ext cx="495385" cy="477885"/>
            <a:chOff x="3881575" y="2684100"/>
            <a:chExt cx="495375" cy="477875"/>
          </a:xfrm>
        </p:grpSpPr>
        <p:sp>
          <p:nvSpPr>
            <p:cNvPr id="249" name="Google Shape;249;p18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8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53" name="Google Shape;253;p18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54" name="Google Shape;254;p18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8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57" name="Google Shape;257;p18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0" name="Google Shape;260;p18"/>
          <p:cNvGrpSpPr/>
          <p:nvPr/>
        </p:nvGrpSpPr>
        <p:grpSpPr>
          <a:xfrm flipH="1" rot="8100000">
            <a:off x="8237857" y="4360514"/>
            <a:ext cx="495370" cy="477870"/>
            <a:chOff x="3881575" y="2684100"/>
            <a:chExt cx="495375" cy="477875"/>
          </a:xfrm>
        </p:grpSpPr>
        <p:sp>
          <p:nvSpPr>
            <p:cNvPr id="261" name="Google Shape;261;p18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8"/>
          <p:cNvSpPr txBox="1"/>
          <p:nvPr>
            <p:ph type="title"/>
          </p:nvPr>
        </p:nvSpPr>
        <p:spPr>
          <a:xfrm>
            <a:off x="4602150" y="445025"/>
            <a:ext cx="38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5" name="Google Shape;265;p18"/>
          <p:cNvSpPr txBox="1"/>
          <p:nvPr>
            <p:ph idx="1" type="subTitle"/>
          </p:nvPr>
        </p:nvSpPr>
        <p:spPr>
          <a:xfrm>
            <a:off x="4602175" y="1579800"/>
            <a:ext cx="3828600" cy="24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0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8" name="Google Shape;268;p19"/>
          <p:cNvSpPr txBox="1"/>
          <p:nvPr>
            <p:ph idx="1" type="subTitle"/>
          </p:nvPr>
        </p:nvSpPr>
        <p:spPr>
          <a:xfrm>
            <a:off x="713225" y="2086050"/>
            <a:ext cx="29511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9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19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71" name="Google Shape;271;p19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72" name="Google Shape;272;p19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19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75" name="Google Shape;275;p19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8" name="Google Shape;278;p19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279" name="Google Shape;279;p19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20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85" name="Google Shape;285;p20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86" name="Google Shape;286;p20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0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89" name="Google Shape;289;p20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0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0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2" name="Google Shape;292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28" name="Google Shape;28;p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3434275" y="2349600"/>
            <a:ext cx="4996500" cy="9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5348875" y="3321300"/>
            <a:ext cx="3081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5127175" y="1228800"/>
            <a:ext cx="3303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3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21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296" name="Google Shape;296;p21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1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300" name="Google Shape;300;p21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301" name="Google Shape;301;p21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21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304" name="Google Shape;304;p21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1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1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7" name="Google Shape;307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311" name="Google Shape;311;p22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312" name="Google Shape;312;p2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22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15" name="Google Shape;315;p2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8" name="Google Shape;318;p22"/>
          <p:cNvGrpSpPr/>
          <p:nvPr/>
        </p:nvGrpSpPr>
        <p:grpSpPr>
          <a:xfrm flipH="1" rot="5400000">
            <a:off x="8237827" y="4360472"/>
            <a:ext cx="495375" cy="477875"/>
            <a:chOff x="3881575" y="2684100"/>
            <a:chExt cx="495375" cy="477875"/>
          </a:xfrm>
        </p:grpSpPr>
        <p:sp>
          <p:nvSpPr>
            <p:cNvPr id="319" name="Google Shape;319;p22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326" name="Google Shape;326;p2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327" name="Google Shape;327;p2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9" name="Google Shape;329;p2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30" name="Google Shape;330;p2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3" name="Google Shape;333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4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4"/>
          <p:cNvGrpSpPr/>
          <p:nvPr/>
        </p:nvGrpSpPr>
        <p:grpSpPr>
          <a:xfrm flipH="1" rot="5400000">
            <a:off x="8237827" y="4360472"/>
            <a:ext cx="495375" cy="477875"/>
            <a:chOff x="3881575" y="2684100"/>
            <a:chExt cx="495375" cy="477875"/>
          </a:xfrm>
        </p:grpSpPr>
        <p:sp>
          <p:nvSpPr>
            <p:cNvPr id="337" name="Google Shape;337;p24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341" name="Google Shape;341;p24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342" name="Google Shape;342;p2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24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345" name="Google Shape;345;p2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8" name="Google Shape;348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9" name="Google Shape;349;p24"/>
          <p:cNvSpPr txBox="1"/>
          <p:nvPr>
            <p:ph idx="1" type="subTitle"/>
          </p:nvPr>
        </p:nvSpPr>
        <p:spPr>
          <a:xfrm>
            <a:off x="5164025" y="2159475"/>
            <a:ext cx="32664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5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353" name="Google Shape;353;p25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354" name="Google Shape;354;p2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25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57" name="Google Shape;357;p2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0" name="Google Shape;360;p25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361" name="Google Shape;361;p25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362" name="Google Shape;362;p2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25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365" name="Google Shape;365;p2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8" name="Google Shape;368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9" name="Google Shape;369;p25"/>
          <p:cNvSpPr txBox="1"/>
          <p:nvPr>
            <p:ph idx="1" type="subTitle"/>
          </p:nvPr>
        </p:nvSpPr>
        <p:spPr>
          <a:xfrm>
            <a:off x="4572000" y="2022550"/>
            <a:ext cx="38586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26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373" name="Google Shape;373;p26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374" name="Google Shape;374;p26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26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377" name="Google Shape;377;p26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6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6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0" name="Google Shape;380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1" name="Google Shape;381;p26"/>
          <p:cNvSpPr txBox="1"/>
          <p:nvPr>
            <p:ph idx="1" type="subTitle"/>
          </p:nvPr>
        </p:nvSpPr>
        <p:spPr>
          <a:xfrm>
            <a:off x="713225" y="1700950"/>
            <a:ext cx="3598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6"/>
          <p:cNvSpPr txBox="1"/>
          <p:nvPr>
            <p:ph idx="2" type="subTitle"/>
          </p:nvPr>
        </p:nvSpPr>
        <p:spPr>
          <a:xfrm>
            <a:off x="713225" y="3275827"/>
            <a:ext cx="3598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6"/>
          <p:cNvSpPr txBox="1"/>
          <p:nvPr>
            <p:ph idx="3" type="subTitle"/>
          </p:nvPr>
        </p:nvSpPr>
        <p:spPr>
          <a:xfrm>
            <a:off x="713225" y="2119474"/>
            <a:ext cx="3598800" cy="66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6"/>
          <p:cNvSpPr txBox="1"/>
          <p:nvPr>
            <p:ph idx="4" type="subTitle"/>
          </p:nvPr>
        </p:nvSpPr>
        <p:spPr>
          <a:xfrm>
            <a:off x="713225" y="3690825"/>
            <a:ext cx="3598800" cy="66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27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388" name="Google Shape;388;p27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389" name="Google Shape;389;p2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" name="Google Shape;391;p27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392" name="Google Shape;392;p2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5" name="Google Shape;395;p27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396" name="Google Shape;396;p27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397" name="Google Shape;397;p2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27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00" name="Google Shape;400;p2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3" name="Google Shape;403;p27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404" name="Google Shape;404;p27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8" name="Google Shape;408;p27"/>
          <p:cNvSpPr txBox="1"/>
          <p:nvPr>
            <p:ph idx="1" type="subTitle"/>
          </p:nvPr>
        </p:nvSpPr>
        <p:spPr>
          <a:xfrm>
            <a:off x="2209750" y="1600963"/>
            <a:ext cx="4484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7"/>
          <p:cNvSpPr txBox="1"/>
          <p:nvPr>
            <p:ph idx="2" type="subTitle"/>
          </p:nvPr>
        </p:nvSpPr>
        <p:spPr>
          <a:xfrm>
            <a:off x="2394600" y="3042775"/>
            <a:ext cx="4484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7"/>
          <p:cNvSpPr txBox="1"/>
          <p:nvPr>
            <p:ph idx="3" type="subTitle"/>
          </p:nvPr>
        </p:nvSpPr>
        <p:spPr>
          <a:xfrm>
            <a:off x="2209750" y="2019488"/>
            <a:ext cx="4484100" cy="7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7"/>
          <p:cNvSpPr txBox="1"/>
          <p:nvPr>
            <p:ph idx="4" type="subTitle"/>
          </p:nvPr>
        </p:nvSpPr>
        <p:spPr>
          <a:xfrm>
            <a:off x="2394600" y="3457775"/>
            <a:ext cx="4484100" cy="7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8"/>
          <p:cNvSpPr txBox="1"/>
          <p:nvPr>
            <p:ph idx="1" type="subTitle"/>
          </p:nvPr>
        </p:nvSpPr>
        <p:spPr>
          <a:xfrm>
            <a:off x="713225" y="1147200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5" name="Google Shape;415;p28"/>
          <p:cNvSpPr txBox="1"/>
          <p:nvPr>
            <p:ph idx="2" type="subTitle"/>
          </p:nvPr>
        </p:nvSpPr>
        <p:spPr>
          <a:xfrm>
            <a:off x="4572000" y="1147200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6" name="Google Shape;416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17" name="Google Shape;417;p28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418" name="Google Shape;418;p28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419" name="Google Shape;419;p28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28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422" name="Google Shape;422;p28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5" name="Google Shape;425;p28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426" name="Google Shape;426;p28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29"/>
          <p:cNvGrpSpPr/>
          <p:nvPr/>
        </p:nvGrpSpPr>
        <p:grpSpPr>
          <a:xfrm flipH="1" rot="8100000">
            <a:off x="8237857" y="4360514"/>
            <a:ext cx="495370" cy="477870"/>
            <a:chOff x="3881575" y="2684100"/>
            <a:chExt cx="495375" cy="477875"/>
          </a:xfrm>
        </p:grpSpPr>
        <p:sp>
          <p:nvSpPr>
            <p:cNvPr id="432" name="Google Shape;432;p29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9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436" name="Google Shape;436;p29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437" name="Google Shape;437;p29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" name="Google Shape;439;p29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40" name="Google Shape;440;p29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3" name="Google Shape;443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4" name="Google Shape;444;p29"/>
          <p:cNvSpPr txBox="1"/>
          <p:nvPr>
            <p:ph idx="1" type="subTitle"/>
          </p:nvPr>
        </p:nvSpPr>
        <p:spPr>
          <a:xfrm>
            <a:off x="847425" y="2578725"/>
            <a:ext cx="2325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9"/>
          <p:cNvSpPr txBox="1"/>
          <p:nvPr>
            <p:ph idx="2" type="subTitle"/>
          </p:nvPr>
        </p:nvSpPr>
        <p:spPr>
          <a:xfrm>
            <a:off x="5970975" y="2578725"/>
            <a:ext cx="2325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29"/>
          <p:cNvSpPr txBox="1"/>
          <p:nvPr>
            <p:ph idx="3" type="subTitle"/>
          </p:nvPr>
        </p:nvSpPr>
        <p:spPr>
          <a:xfrm>
            <a:off x="3409200" y="1812800"/>
            <a:ext cx="2325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29"/>
          <p:cNvSpPr txBox="1"/>
          <p:nvPr>
            <p:ph idx="4" type="subTitle"/>
          </p:nvPr>
        </p:nvSpPr>
        <p:spPr>
          <a:xfrm>
            <a:off x="847425" y="2996550"/>
            <a:ext cx="23256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29"/>
          <p:cNvSpPr txBox="1"/>
          <p:nvPr>
            <p:ph idx="5" type="subTitle"/>
          </p:nvPr>
        </p:nvSpPr>
        <p:spPr>
          <a:xfrm>
            <a:off x="5970975" y="2996550"/>
            <a:ext cx="23256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9"/>
          <p:cNvSpPr txBox="1"/>
          <p:nvPr>
            <p:ph idx="6" type="subTitle"/>
          </p:nvPr>
        </p:nvSpPr>
        <p:spPr>
          <a:xfrm>
            <a:off x="3409200" y="2227793"/>
            <a:ext cx="23256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0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453" name="Google Shape;453;p30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454" name="Google Shape;454;p30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30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57" name="Google Shape;457;p30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0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0" name="Google Shape;460;p30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461" name="Google Shape;461;p30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5" name="Google Shape;465;p30"/>
          <p:cNvSpPr txBox="1"/>
          <p:nvPr>
            <p:ph idx="1" type="subTitle"/>
          </p:nvPr>
        </p:nvSpPr>
        <p:spPr>
          <a:xfrm>
            <a:off x="713251" y="1609375"/>
            <a:ext cx="2418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30"/>
          <p:cNvSpPr txBox="1"/>
          <p:nvPr>
            <p:ph idx="2" type="subTitle"/>
          </p:nvPr>
        </p:nvSpPr>
        <p:spPr>
          <a:xfrm>
            <a:off x="3248851" y="1609375"/>
            <a:ext cx="2418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0"/>
          <p:cNvSpPr txBox="1"/>
          <p:nvPr>
            <p:ph idx="3" type="subTitle"/>
          </p:nvPr>
        </p:nvSpPr>
        <p:spPr>
          <a:xfrm>
            <a:off x="713251" y="2027200"/>
            <a:ext cx="24180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0"/>
          <p:cNvSpPr txBox="1"/>
          <p:nvPr>
            <p:ph idx="4" type="subTitle"/>
          </p:nvPr>
        </p:nvSpPr>
        <p:spPr>
          <a:xfrm>
            <a:off x="3248850" y="2027200"/>
            <a:ext cx="24180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0"/>
          <p:cNvSpPr txBox="1"/>
          <p:nvPr>
            <p:ph idx="5" type="subTitle"/>
          </p:nvPr>
        </p:nvSpPr>
        <p:spPr>
          <a:xfrm>
            <a:off x="713225" y="2976600"/>
            <a:ext cx="2418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0"/>
          <p:cNvSpPr txBox="1"/>
          <p:nvPr>
            <p:ph idx="6" type="subTitle"/>
          </p:nvPr>
        </p:nvSpPr>
        <p:spPr>
          <a:xfrm>
            <a:off x="3248825" y="2976600"/>
            <a:ext cx="2418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0"/>
          <p:cNvSpPr txBox="1"/>
          <p:nvPr>
            <p:ph idx="7" type="subTitle"/>
          </p:nvPr>
        </p:nvSpPr>
        <p:spPr>
          <a:xfrm>
            <a:off x="713225" y="3394425"/>
            <a:ext cx="24180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0"/>
          <p:cNvSpPr txBox="1"/>
          <p:nvPr>
            <p:ph idx="8" type="subTitle"/>
          </p:nvPr>
        </p:nvSpPr>
        <p:spPr>
          <a:xfrm>
            <a:off x="3248824" y="3394425"/>
            <a:ext cx="24180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41" name="Google Shape;41;p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5" name="Google Shape;45;p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9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1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476" name="Google Shape;476;p31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477" name="Google Shape;477;p31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" name="Google Shape;479;p31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480" name="Google Shape;480;p31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31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484" name="Google Shape;484;p31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8" name="Google Shape;488;p31"/>
          <p:cNvSpPr txBox="1"/>
          <p:nvPr>
            <p:ph idx="1" type="subTitle"/>
          </p:nvPr>
        </p:nvSpPr>
        <p:spPr>
          <a:xfrm>
            <a:off x="903950" y="1492750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89" name="Google Shape;489;p31"/>
          <p:cNvSpPr txBox="1"/>
          <p:nvPr>
            <p:ph idx="2" type="subTitle"/>
          </p:nvPr>
        </p:nvSpPr>
        <p:spPr>
          <a:xfrm>
            <a:off x="3393450" y="1492750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0" name="Google Shape;490;p31"/>
          <p:cNvSpPr txBox="1"/>
          <p:nvPr>
            <p:ph idx="3" type="subTitle"/>
          </p:nvPr>
        </p:nvSpPr>
        <p:spPr>
          <a:xfrm>
            <a:off x="5882950" y="1492750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1" name="Google Shape;491;p31"/>
          <p:cNvSpPr txBox="1"/>
          <p:nvPr>
            <p:ph idx="4" type="subTitle"/>
          </p:nvPr>
        </p:nvSpPr>
        <p:spPr>
          <a:xfrm>
            <a:off x="903950" y="1921150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2" name="Google Shape;492;p31"/>
          <p:cNvSpPr txBox="1"/>
          <p:nvPr>
            <p:ph idx="5" type="subTitle"/>
          </p:nvPr>
        </p:nvSpPr>
        <p:spPr>
          <a:xfrm>
            <a:off x="3393450" y="1921150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3" name="Google Shape;493;p31"/>
          <p:cNvSpPr txBox="1"/>
          <p:nvPr>
            <p:ph idx="6" type="subTitle"/>
          </p:nvPr>
        </p:nvSpPr>
        <p:spPr>
          <a:xfrm>
            <a:off x="5882950" y="1921150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4" name="Google Shape;494;p31"/>
          <p:cNvSpPr txBox="1"/>
          <p:nvPr>
            <p:ph idx="7" type="subTitle"/>
          </p:nvPr>
        </p:nvSpPr>
        <p:spPr>
          <a:xfrm>
            <a:off x="903925" y="2956425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5" name="Google Shape;495;p31"/>
          <p:cNvSpPr txBox="1"/>
          <p:nvPr>
            <p:ph idx="8" type="subTitle"/>
          </p:nvPr>
        </p:nvSpPr>
        <p:spPr>
          <a:xfrm>
            <a:off x="3393425" y="2956425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6" name="Google Shape;496;p31"/>
          <p:cNvSpPr txBox="1"/>
          <p:nvPr>
            <p:ph idx="9" type="subTitle"/>
          </p:nvPr>
        </p:nvSpPr>
        <p:spPr>
          <a:xfrm>
            <a:off x="5882925" y="2956425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7" name="Google Shape;497;p31"/>
          <p:cNvSpPr txBox="1"/>
          <p:nvPr>
            <p:ph idx="13" type="subTitle"/>
          </p:nvPr>
        </p:nvSpPr>
        <p:spPr>
          <a:xfrm>
            <a:off x="903925" y="3384825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8" name="Google Shape;498;p31"/>
          <p:cNvSpPr txBox="1"/>
          <p:nvPr>
            <p:ph idx="14" type="subTitle"/>
          </p:nvPr>
        </p:nvSpPr>
        <p:spPr>
          <a:xfrm>
            <a:off x="3393425" y="3384825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9" name="Google Shape;499;p31"/>
          <p:cNvSpPr txBox="1"/>
          <p:nvPr>
            <p:ph idx="15" type="subTitle"/>
          </p:nvPr>
        </p:nvSpPr>
        <p:spPr>
          <a:xfrm>
            <a:off x="5882925" y="3384825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5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/>
          <p:nvPr>
            <p:ph type="title"/>
          </p:nvPr>
        </p:nvSpPr>
        <p:spPr>
          <a:xfrm>
            <a:off x="4147650" y="524350"/>
            <a:ext cx="43521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9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2" name="Google Shape;502;p32"/>
          <p:cNvSpPr txBox="1"/>
          <p:nvPr>
            <p:ph idx="1" type="subTitle"/>
          </p:nvPr>
        </p:nvSpPr>
        <p:spPr>
          <a:xfrm>
            <a:off x="4727800" y="1744438"/>
            <a:ext cx="37029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2"/>
          <p:cNvSpPr txBox="1"/>
          <p:nvPr/>
        </p:nvSpPr>
        <p:spPr>
          <a:xfrm>
            <a:off x="4714725" y="34419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04" name="Google Shape;504;p32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2"/>
          <p:cNvSpPr txBox="1"/>
          <p:nvPr/>
        </p:nvSpPr>
        <p:spPr>
          <a:xfrm>
            <a:off x="4714725" y="3472488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12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06" name="Google Shape;506;p32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507" name="Google Shape;507;p32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508" name="Google Shape;508;p3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32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511" name="Google Shape;511;p3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6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17" name="Google Shape;517;p3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18" name="Google Shape;518;p3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3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521" name="Google Shape;521;p3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33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525" name="Google Shape;525;p33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3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31" name="Google Shape;531;p3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" name="Google Shape;534;p3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535" name="Google Shape;535;p3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8" name="Google Shape;538;p34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539" name="Google Shape;539;p34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540" name="Google Shape;540;p3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34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543" name="Google Shape;543;p3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8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5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549" name="Google Shape;549;p35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550" name="Google Shape;550;p3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2" name="Google Shape;552;p35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553" name="Google Shape;553;p3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6" name="Google Shape;556;p35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557" name="Google Shape;557;p35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7132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5721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5" name="Google Shape;55;p5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6" name="Google Shape;56;p5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5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5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64" name="Google Shape;64;p5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6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69" name="Google Shape;69;p6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70" name="Google Shape;70;p6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6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73" name="Google Shape;73;p6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" name="Google Shape;76;p6"/>
          <p:cNvGrpSpPr/>
          <p:nvPr/>
        </p:nvGrpSpPr>
        <p:grpSpPr>
          <a:xfrm flipH="1" rot="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77" name="Google Shape;77;p6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6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85" name="Google Shape;85;p7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86" name="Google Shape;86;p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7"/>
          <p:cNvSpPr txBox="1"/>
          <p:nvPr>
            <p:ph type="title"/>
          </p:nvPr>
        </p:nvSpPr>
        <p:spPr>
          <a:xfrm>
            <a:off x="713225" y="1550838"/>
            <a:ext cx="4123500" cy="11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713225" y="2656950"/>
            <a:ext cx="37731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97" name="Google Shape;97;p8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98" name="Google Shape;98;p8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8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101" name="Google Shape;101;p8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8"/>
          <p:cNvSpPr txBox="1"/>
          <p:nvPr>
            <p:ph type="title"/>
          </p:nvPr>
        </p:nvSpPr>
        <p:spPr>
          <a:xfrm>
            <a:off x="713225" y="1333050"/>
            <a:ext cx="5115300" cy="24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 flipH="1"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9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108" name="Google Shape;108;p9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9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112" name="Google Shape;112;p9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113" name="Google Shape;113;p9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9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116" name="Google Shape;116;p9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9"/>
          <p:cNvSpPr txBox="1"/>
          <p:nvPr>
            <p:ph type="title"/>
          </p:nvPr>
        </p:nvSpPr>
        <p:spPr>
          <a:xfrm>
            <a:off x="713225" y="1321350"/>
            <a:ext cx="36837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9"/>
          <p:cNvSpPr txBox="1"/>
          <p:nvPr>
            <p:ph idx="1" type="subTitle"/>
          </p:nvPr>
        </p:nvSpPr>
        <p:spPr>
          <a:xfrm>
            <a:off x="713225" y="2803650"/>
            <a:ext cx="36837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E8DC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0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125" name="Google Shape;125;p10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0"/>
          <p:cNvSpPr txBox="1"/>
          <p:nvPr>
            <p:ph type="title"/>
          </p:nvPr>
        </p:nvSpPr>
        <p:spPr>
          <a:xfrm>
            <a:off x="713225" y="448050"/>
            <a:ext cx="29589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buntu"/>
              <a:buChar char="●"/>
              <a:defRPr sz="18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●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●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6"/>
          <p:cNvSpPr txBox="1"/>
          <p:nvPr>
            <p:ph type="ctrTitle"/>
          </p:nvPr>
        </p:nvSpPr>
        <p:spPr>
          <a:xfrm>
            <a:off x="610350" y="688100"/>
            <a:ext cx="6257700" cy="20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Pencatatan Keuangan</a:t>
            </a:r>
            <a:endParaRPr sz="7600">
              <a:solidFill>
                <a:schemeClr val="dk2"/>
              </a:solidFill>
            </a:endParaRPr>
          </a:p>
        </p:txBody>
      </p:sp>
      <p:sp>
        <p:nvSpPr>
          <p:cNvPr id="565" name="Google Shape;565;p36"/>
          <p:cNvSpPr txBox="1"/>
          <p:nvPr>
            <p:ph idx="1" type="subTitle"/>
          </p:nvPr>
        </p:nvSpPr>
        <p:spPr>
          <a:xfrm>
            <a:off x="981475" y="2676625"/>
            <a:ext cx="37380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r>
              <a:rPr lang="en"/>
              <a:t>Kelompok 7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r>
              <a:rPr lang="en"/>
              <a:t>- Dhiffa Fatihah Umami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r>
              <a:rPr lang="en"/>
              <a:t>- Mely Amelia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r>
              <a:rPr lang="en"/>
              <a:t>- Rahmat Qodri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r>
              <a:rPr lang="en"/>
              <a:t>- Zulfa Nur Aulia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r>
              <a:rPr lang="en"/>
              <a:t>- Rahmagita Azzahra Putri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r>
              <a:rPr lang="en"/>
              <a:t>- Grashella Clara Nesa Br Ginting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r>
              <a:rPr lang="en"/>
              <a:t>- Umar Faruqi</a:t>
            </a:r>
            <a:endParaRPr/>
          </a:p>
        </p:txBody>
      </p:sp>
      <p:grpSp>
        <p:nvGrpSpPr>
          <p:cNvPr id="566" name="Google Shape;566;p36"/>
          <p:cNvGrpSpPr/>
          <p:nvPr/>
        </p:nvGrpSpPr>
        <p:grpSpPr>
          <a:xfrm>
            <a:off x="4578176" y="1268467"/>
            <a:ext cx="3998401" cy="3482914"/>
            <a:chOff x="4578176" y="1268467"/>
            <a:chExt cx="3998401" cy="3482914"/>
          </a:xfrm>
        </p:grpSpPr>
        <p:grpSp>
          <p:nvGrpSpPr>
            <p:cNvPr id="567" name="Google Shape;567;p36"/>
            <p:cNvGrpSpPr/>
            <p:nvPr/>
          </p:nvGrpSpPr>
          <p:grpSpPr>
            <a:xfrm>
              <a:off x="6769383" y="1268467"/>
              <a:ext cx="1530739" cy="2348789"/>
              <a:chOff x="6699275" y="2327988"/>
              <a:chExt cx="1406025" cy="2157425"/>
            </a:xfrm>
          </p:grpSpPr>
          <p:grpSp>
            <p:nvGrpSpPr>
              <p:cNvPr id="568" name="Google Shape;568;p36"/>
              <p:cNvGrpSpPr/>
              <p:nvPr/>
            </p:nvGrpSpPr>
            <p:grpSpPr>
              <a:xfrm>
                <a:off x="6699275" y="2327988"/>
                <a:ext cx="1406025" cy="2157425"/>
                <a:chOff x="1576300" y="3891550"/>
                <a:chExt cx="1406025" cy="2157425"/>
              </a:xfrm>
            </p:grpSpPr>
            <p:sp>
              <p:nvSpPr>
                <p:cNvPr id="569" name="Google Shape;569;p36"/>
                <p:cNvSpPr/>
                <p:nvPr/>
              </p:nvSpPr>
              <p:spPr>
                <a:xfrm>
                  <a:off x="1576300" y="3891550"/>
                  <a:ext cx="1406025" cy="2157425"/>
                </a:xfrm>
                <a:custGeom>
                  <a:rect b="b" l="l" r="r" t="t"/>
                  <a:pathLst>
                    <a:path extrusionOk="0" h="86297" w="56241">
                      <a:moveTo>
                        <a:pt x="5104" y="1"/>
                      </a:moveTo>
                      <a:cubicBezTo>
                        <a:pt x="2269" y="1"/>
                        <a:pt x="0" y="2303"/>
                        <a:pt x="0" y="5138"/>
                      </a:cubicBezTo>
                      <a:lnTo>
                        <a:pt x="0" y="81159"/>
                      </a:lnTo>
                      <a:cubicBezTo>
                        <a:pt x="0" y="83994"/>
                        <a:pt x="2269" y="86296"/>
                        <a:pt x="5104" y="86296"/>
                      </a:cubicBezTo>
                      <a:lnTo>
                        <a:pt x="51104" y="86296"/>
                      </a:lnTo>
                      <a:cubicBezTo>
                        <a:pt x="53939" y="86296"/>
                        <a:pt x="56241" y="83994"/>
                        <a:pt x="56241" y="81159"/>
                      </a:cubicBezTo>
                      <a:lnTo>
                        <a:pt x="56241" y="5138"/>
                      </a:lnTo>
                      <a:cubicBezTo>
                        <a:pt x="56241" y="2303"/>
                        <a:pt x="53939" y="1"/>
                        <a:pt x="511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36"/>
                <p:cNvSpPr/>
                <p:nvPr/>
              </p:nvSpPr>
              <p:spPr>
                <a:xfrm>
                  <a:off x="1687200" y="4019975"/>
                  <a:ext cx="1183375" cy="1827175"/>
                </a:xfrm>
                <a:custGeom>
                  <a:rect b="b" l="l" r="r" t="t"/>
                  <a:pathLst>
                    <a:path extrusionOk="0" h="73087" w="47335">
                      <a:moveTo>
                        <a:pt x="3603" y="1"/>
                      </a:moveTo>
                      <a:cubicBezTo>
                        <a:pt x="1602" y="1"/>
                        <a:pt x="1" y="1635"/>
                        <a:pt x="1" y="3604"/>
                      </a:cubicBezTo>
                      <a:lnTo>
                        <a:pt x="1" y="69517"/>
                      </a:lnTo>
                      <a:cubicBezTo>
                        <a:pt x="1" y="71519"/>
                        <a:pt x="1635" y="73087"/>
                        <a:pt x="3603" y="73087"/>
                      </a:cubicBezTo>
                      <a:lnTo>
                        <a:pt x="43699" y="73087"/>
                      </a:lnTo>
                      <a:cubicBezTo>
                        <a:pt x="45700" y="73087"/>
                        <a:pt x="47301" y="71485"/>
                        <a:pt x="47301" y="69517"/>
                      </a:cubicBezTo>
                      <a:lnTo>
                        <a:pt x="47301" y="3637"/>
                      </a:lnTo>
                      <a:cubicBezTo>
                        <a:pt x="47335" y="1635"/>
                        <a:pt x="45700" y="1"/>
                        <a:pt x="43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36"/>
                <p:cNvSpPr/>
                <p:nvPr/>
              </p:nvSpPr>
              <p:spPr>
                <a:xfrm>
                  <a:off x="2137525" y="3957450"/>
                  <a:ext cx="281900" cy="25"/>
                </a:xfrm>
                <a:custGeom>
                  <a:rect b="b" l="l" r="r" t="t"/>
                  <a:pathLst>
                    <a:path extrusionOk="0" fill="none" h="1" w="11276">
                      <a:moveTo>
                        <a:pt x="1" y="0"/>
                      </a:moveTo>
                      <a:lnTo>
                        <a:pt x="11275" y="0"/>
                      </a:lnTo>
                    </a:path>
                  </a:pathLst>
                </a:custGeom>
                <a:noFill/>
                <a:ln cap="flat" cmpd="sng" w="41700">
                  <a:solidFill>
                    <a:schemeClr val="dk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2" name="Google Shape;572;p36"/>
              <p:cNvGrpSpPr/>
              <p:nvPr/>
            </p:nvGrpSpPr>
            <p:grpSpPr>
              <a:xfrm>
                <a:off x="6908344" y="2913049"/>
                <a:ext cx="987895" cy="987337"/>
                <a:chOff x="889282" y="2874625"/>
                <a:chExt cx="1356253" cy="1355487"/>
              </a:xfrm>
            </p:grpSpPr>
            <p:sp>
              <p:nvSpPr>
                <p:cNvPr id="573" name="Google Shape;573;p36"/>
                <p:cNvSpPr/>
                <p:nvPr/>
              </p:nvSpPr>
              <p:spPr>
                <a:xfrm>
                  <a:off x="889282" y="2874625"/>
                  <a:ext cx="1356253" cy="1355487"/>
                </a:xfrm>
                <a:custGeom>
                  <a:rect b="b" l="l" r="r" t="t"/>
                  <a:pathLst>
                    <a:path extrusionOk="0" h="60177" w="60211">
                      <a:moveTo>
                        <a:pt x="30056" y="0"/>
                      </a:moveTo>
                      <a:cubicBezTo>
                        <a:pt x="18347" y="0"/>
                        <a:pt x="8207" y="6672"/>
                        <a:pt x="3270" y="16479"/>
                      </a:cubicBezTo>
                      <a:cubicBezTo>
                        <a:pt x="1168" y="20548"/>
                        <a:pt x="1" y="25185"/>
                        <a:pt x="1" y="30089"/>
                      </a:cubicBezTo>
                      <a:cubicBezTo>
                        <a:pt x="1" y="32557"/>
                        <a:pt x="301" y="34925"/>
                        <a:pt x="868" y="37227"/>
                      </a:cubicBezTo>
                      <a:cubicBezTo>
                        <a:pt x="1335" y="39195"/>
                        <a:pt x="2036" y="41097"/>
                        <a:pt x="2869" y="42898"/>
                      </a:cubicBezTo>
                      <a:cubicBezTo>
                        <a:pt x="4104" y="45400"/>
                        <a:pt x="5638" y="47735"/>
                        <a:pt x="7439" y="49836"/>
                      </a:cubicBezTo>
                      <a:cubicBezTo>
                        <a:pt x="12943" y="56174"/>
                        <a:pt x="21049" y="60177"/>
                        <a:pt x="30122" y="60177"/>
                      </a:cubicBezTo>
                      <a:cubicBezTo>
                        <a:pt x="42164" y="60177"/>
                        <a:pt x="52538" y="53138"/>
                        <a:pt x="57342" y="42898"/>
                      </a:cubicBezTo>
                      <a:cubicBezTo>
                        <a:pt x="59176" y="39028"/>
                        <a:pt x="60210" y="34692"/>
                        <a:pt x="60210" y="30122"/>
                      </a:cubicBezTo>
                      <a:cubicBezTo>
                        <a:pt x="60210" y="26519"/>
                        <a:pt x="59577" y="23117"/>
                        <a:pt x="58376" y="19881"/>
                      </a:cubicBezTo>
                      <a:cubicBezTo>
                        <a:pt x="57909" y="18714"/>
                        <a:pt x="57475" y="17580"/>
                        <a:pt x="56875" y="16479"/>
                      </a:cubicBezTo>
                      <a:cubicBezTo>
                        <a:pt x="55707" y="14177"/>
                        <a:pt x="54306" y="12042"/>
                        <a:pt x="52572" y="10141"/>
                      </a:cubicBezTo>
                      <a:cubicBezTo>
                        <a:pt x="47068" y="3903"/>
                        <a:pt x="39029" y="0"/>
                        <a:pt x="30056" y="0"/>
                      </a:cubicBezTo>
                      <a:close/>
                    </a:path>
                  </a:pathLst>
                </a:custGeom>
                <a:solidFill>
                  <a:srgbClr val="E8B1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36"/>
                <p:cNvSpPr/>
                <p:nvPr/>
              </p:nvSpPr>
              <p:spPr>
                <a:xfrm>
                  <a:off x="992992" y="2979078"/>
                  <a:ext cx="1149608" cy="1148865"/>
                </a:xfrm>
                <a:custGeom>
                  <a:rect b="b" l="l" r="r" t="t"/>
                  <a:pathLst>
                    <a:path extrusionOk="0" h="51004" w="51037">
                      <a:moveTo>
                        <a:pt x="25518" y="0"/>
                      </a:moveTo>
                      <a:cubicBezTo>
                        <a:pt x="11408" y="0"/>
                        <a:pt x="0" y="11408"/>
                        <a:pt x="0" y="25518"/>
                      </a:cubicBezTo>
                      <a:cubicBezTo>
                        <a:pt x="0" y="28687"/>
                        <a:pt x="567" y="31756"/>
                        <a:pt x="1668" y="34558"/>
                      </a:cubicBezTo>
                      <a:cubicBezTo>
                        <a:pt x="3336" y="38895"/>
                        <a:pt x="6104" y="42697"/>
                        <a:pt x="9707" y="45533"/>
                      </a:cubicBezTo>
                      <a:cubicBezTo>
                        <a:pt x="10441" y="46100"/>
                        <a:pt x="11241" y="46700"/>
                        <a:pt x="12075" y="47201"/>
                      </a:cubicBezTo>
                      <a:cubicBezTo>
                        <a:pt x="14544" y="48735"/>
                        <a:pt x="17279" y="49802"/>
                        <a:pt x="20248" y="50436"/>
                      </a:cubicBezTo>
                      <a:cubicBezTo>
                        <a:pt x="20681" y="50536"/>
                        <a:pt x="21048" y="50603"/>
                        <a:pt x="21449" y="50636"/>
                      </a:cubicBezTo>
                      <a:cubicBezTo>
                        <a:pt x="22783" y="50870"/>
                        <a:pt x="24117" y="51003"/>
                        <a:pt x="25518" y="51003"/>
                      </a:cubicBezTo>
                      <a:cubicBezTo>
                        <a:pt x="39595" y="51003"/>
                        <a:pt x="51036" y="39562"/>
                        <a:pt x="51036" y="25485"/>
                      </a:cubicBezTo>
                      <a:cubicBezTo>
                        <a:pt x="51036" y="22583"/>
                        <a:pt x="50569" y="19848"/>
                        <a:pt x="49635" y="17346"/>
                      </a:cubicBezTo>
                      <a:cubicBezTo>
                        <a:pt x="48568" y="14110"/>
                        <a:pt x="46867" y="11208"/>
                        <a:pt x="44632" y="8706"/>
                      </a:cubicBezTo>
                      <a:cubicBezTo>
                        <a:pt x="44031" y="7939"/>
                        <a:pt x="43298" y="7272"/>
                        <a:pt x="42597" y="6605"/>
                      </a:cubicBezTo>
                      <a:cubicBezTo>
                        <a:pt x="39261" y="3569"/>
                        <a:pt x="35092" y="1401"/>
                        <a:pt x="30455" y="500"/>
                      </a:cubicBezTo>
                      <a:cubicBezTo>
                        <a:pt x="28854" y="167"/>
                        <a:pt x="27219" y="0"/>
                        <a:pt x="255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36"/>
                <p:cNvSpPr/>
                <p:nvPr/>
              </p:nvSpPr>
              <p:spPr>
                <a:xfrm>
                  <a:off x="1290539" y="3142865"/>
                  <a:ext cx="626668" cy="818266"/>
                </a:xfrm>
                <a:custGeom>
                  <a:rect b="b" l="l" r="r" t="t"/>
                  <a:pathLst>
                    <a:path extrusionOk="0" h="36327" w="27821">
                      <a:moveTo>
                        <a:pt x="14311" y="9608"/>
                      </a:moveTo>
                      <a:cubicBezTo>
                        <a:pt x="16512" y="9608"/>
                        <a:pt x="17847" y="10142"/>
                        <a:pt x="18213" y="11276"/>
                      </a:cubicBezTo>
                      <a:cubicBezTo>
                        <a:pt x="18280" y="11543"/>
                        <a:pt x="18347" y="11776"/>
                        <a:pt x="18347" y="12076"/>
                      </a:cubicBezTo>
                      <a:cubicBezTo>
                        <a:pt x="18347" y="12977"/>
                        <a:pt x="18013" y="13644"/>
                        <a:pt x="17346" y="14111"/>
                      </a:cubicBezTo>
                      <a:cubicBezTo>
                        <a:pt x="16679" y="14578"/>
                        <a:pt x="15712" y="14778"/>
                        <a:pt x="14511" y="14778"/>
                      </a:cubicBezTo>
                      <a:lnTo>
                        <a:pt x="11909" y="14778"/>
                      </a:lnTo>
                      <a:lnTo>
                        <a:pt x="11909" y="9608"/>
                      </a:lnTo>
                      <a:close/>
                      <a:moveTo>
                        <a:pt x="14711" y="20449"/>
                      </a:moveTo>
                      <a:cubicBezTo>
                        <a:pt x="16079" y="20449"/>
                        <a:pt x="17146" y="20682"/>
                        <a:pt x="17847" y="21216"/>
                      </a:cubicBezTo>
                      <a:cubicBezTo>
                        <a:pt x="18547" y="21683"/>
                        <a:pt x="18914" y="22450"/>
                        <a:pt x="18914" y="23418"/>
                      </a:cubicBezTo>
                      <a:cubicBezTo>
                        <a:pt x="18914" y="25453"/>
                        <a:pt x="17580" y="26487"/>
                        <a:pt x="14878" y="26487"/>
                      </a:cubicBezTo>
                      <a:lnTo>
                        <a:pt x="11876" y="26487"/>
                      </a:lnTo>
                      <a:lnTo>
                        <a:pt x="11876" y="20449"/>
                      </a:lnTo>
                      <a:close/>
                      <a:moveTo>
                        <a:pt x="6639" y="1"/>
                      </a:moveTo>
                      <a:lnTo>
                        <a:pt x="6639" y="3704"/>
                      </a:lnTo>
                      <a:lnTo>
                        <a:pt x="0" y="3704"/>
                      </a:lnTo>
                      <a:lnTo>
                        <a:pt x="0" y="9174"/>
                      </a:lnTo>
                      <a:lnTo>
                        <a:pt x="3336" y="9174"/>
                      </a:lnTo>
                      <a:lnTo>
                        <a:pt x="3336" y="26954"/>
                      </a:lnTo>
                      <a:lnTo>
                        <a:pt x="0" y="26954"/>
                      </a:lnTo>
                      <a:lnTo>
                        <a:pt x="0" y="32458"/>
                      </a:lnTo>
                      <a:lnTo>
                        <a:pt x="6639" y="32458"/>
                      </a:lnTo>
                      <a:lnTo>
                        <a:pt x="6639" y="36327"/>
                      </a:lnTo>
                      <a:lnTo>
                        <a:pt x="9707" y="36327"/>
                      </a:lnTo>
                      <a:lnTo>
                        <a:pt x="9707" y="32458"/>
                      </a:lnTo>
                      <a:lnTo>
                        <a:pt x="12910" y="32458"/>
                      </a:lnTo>
                      <a:lnTo>
                        <a:pt x="12910" y="36327"/>
                      </a:lnTo>
                      <a:lnTo>
                        <a:pt x="15979" y="36327"/>
                      </a:lnTo>
                      <a:lnTo>
                        <a:pt x="15979" y="32458"/>
                      </a:lnTo>
                      <a:cubicBezTo>
                        <a:pt x="19581" y="32424"/>
                        <a:pt x="22416" y="31657"/>
                        <a:pt x="24551" y="30223"/>
                      </a:cubicBezTo>
                      <a:cubicBezTo>
                        <a:pt x="26720" y="28722"/>
                        <a:pt x="27820" y="26653"/>
                        <a:pt x="27820" y="24052"/>
                      </a:cubicBezTo>
                      <a:cubicBezTo>
                        <a:pt x="27754" y="22317"/>
                        <a:pt x="27287" y="20883"/>
                        <a:pt x="26419" y="19782"/>
                      </a:cubicBezTo>
                      <a:cubicBezTo>
                        <a:pt x="25552" y="18714"/>
                        <a:pt x="24084" y="17914"/>
                        <a:pt x="22150" y="17413"/>
                      </a:cubicBezTo>
                      <a:lnTo>
                        <a:pt x="22150" y="17213"/>
                      </a:lnTo>
                      <a:cubicBezTo>
                        <a:pt x="23651" y="16880"/>
                        <a:pt x="24852" y="16112"/>
                        <a:pt x="25752" y="14978"/>
                      </a:cubicBezTo>
                      <a:cubicBezTo>
                        <a:pt x="26686" y="13878"/>
                        <a:pt x="27153" y="12477"/>
                        <a:pt x="27153" y="10875"/>
                      </a:cubicBezTo>
                      <a:cubicBezTo>
                        <a:pt x="27153" y="8407"/>
                        <a:pt x="26086" y="6606"/>
                        <a:pt x="24018" y="5438"/>
                      </a:cubicBezTo>
                      <a:cubicBezTo>
                        <a:pt x="23817" y="5305"/>
                        <a:pt x="23551" y="5205"/>
                        <a:pt x="23350" y="5105"/>
                      </a:cubicBezTo>
                      <a:cubicBezTo>
                        <a:pt x="21549" y="4304"/>
                        <a:pt x="19081" y="3870"/>
                        <a:pt x="15979" y="3737"/>
                      </a:cubicBezTo>
                      <a:lnTo>
                        <a:pt x="15979" y="1"/>
                      </a:lnTo>
                      <a:lnTo>
                        <a:pt x="12910" y="1"/>
                      </a:lnTo>
                      <a:lnTo>
                        <a:pt x="12910" y="3737"/>
                      </a:lnTo>
                      <a:lnTo>
                        <a:pt x="9707" y="3737"/>
                      </a:lnTo>
                      <a:lnTo>
                        <a:pt x="970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6" name="Google Shape;576;p36"/>
            <p:cNvGrpSpPr/>
            <p:nvPr/>
          </p:nvGrpSpPr>
          <p:grpSpPr>
            <a:xfrm>
              <a:off x="7101553" y="3267540"/>
              <a:ext cx="1475024" cy="1356940"/>
              <a:chOff x="2957275" y="3539650"/>
              <a:chExt cx="1156700" cy="1064100"/>
            </a:xfrm>
          </p:grpSpPr>
          <p:sp>
            <p:nvSpPr>
              <p:cNvPr id="577" name="Google Shape;577;p36"/>
              <p:cNvSpPr/>
              <p:nvPr/>
            </p:nvSpPr>
            <p:spPr>
              <a:xfrm>
                <a:off x="2985625" y="3573825"/>
                <a:ext cx="1128350" cy="1029925"/>
              </a:xfrm>
              <a:custGeom>
                <a:rect b="b" l="l" r="r" t="t"/>
                <a:pathLst>
                  <a:path extrusionOk="0" h="41197" w="45134">
                    <a:moveTo>
                      <a:pt x="28521" y="1"/>
                    </a:moveTo>
                    <a:cubicBezTo>
                      <a:pt x="27521" y="7173"/>
                      <a:pt x="23251" y="13611"/>
                      <a:pt x="17947" y="18514"/>
                    </a:cubicBezTo>
                    <a:cubicBezTo>
                      <a:pt x="12677" y="23451"/>
                      <a:pt x="6272" y="27054"/>
                      <a:pt x="1" y="30689"/>
                    </a:cubicBezTo>
                    <a:lnTo>
                      <a:pt x="17180" y="41197"/>
                    </a:lnTo>
                    <a:cubicBezTo>
                      <a:pt x="26353" y="36727"/>
                      <a:pt x="34359" y="29856"/>
                      <a:pt x="40096" y="21450"/>
                    </a:cubicBezTo>
                    <a:cubicBezTo>
                      <a:pt x="42865" y="17447"/>
                      <a:pt x="45133" y="12843"/>
                      <a:pt x="45133" y="7973"/>
                    </a:cubicBezTo>
                    <a:lnTo>
                      <a:pt x="28521" y="1"/>
                    </a:ln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3074875" y="3626375"/>
                <a:ext cx="1011575" cy="928175"/>
              </a:xfrm>
              <a:custGeom>
                <a:rect b="b" l="l" r="r" t="t"/>
                <a:pathLst>
                  <a:path extrusionOk="0" h="37127" w="40463">
                    <a:moveTo>
                      <a:pt x="26986" y="0"/>
                    </a:moveTo>
                    <a:cubicBezTo>
                      <a:pt x="26876" y="496"/>
                      <a:pt x="26493" y="969"/>
                      <a:pt x="25931" y="969"/>
                    </a:cubicBezTo>
                    <a:cubicBezTo>
                      <a:pt x="25813" y="969"/>
                      <a:pt x="25686" y="948"/>
                      <a:pt x="25552" y="901"/>
                    </a:cubicBezTo>
                    <a:cubicBezTo>
                      <a:pt x="25485" y="901"/>
                      <a:pt x="25452" y="868"/>
                      <a:pt x="25385" y="834"/>
                    </a:cubicBezTo>
                    <a:cubicBezTo>
                      <a:pt x="23550" y="8006"/>
                      <a:pt x="18880" y="13577"/>
                      <a:pt x="15111" y="17113"/>
                    </a:cubicBezTo>
                    <a:cubicBezTo>
                      <a:pt x="10608" y="21282"/>
                      <a:pt x="5437" y="24518"/>
                      <a:pt x="200" y="27553"/>
                    </a:cubicBezTo>
                    <a:cubicBezTo>
                      <a:pt x="968" y="28054"/>
                      <a:pt x="767" y="29221"/>
                      <a:pt x="0" y="29555"/>
                    </a:cubicBezTo>
                    <a:lnTo>
                      <a:pt x="12109" y="37027"/>
                    </a:lnTo>
                    <a:cubicBezTo>
                      <a:pt x="12438" y="36596"/>
                      <a:pt x="12942" y="36300"/>
                      <a:pt x="13545" y="36300"/>
                    </a:cubicBezTo>
                    <a:cubicBezTo>
                      <a:pt x="13735" y="36300"/>
                      <a:pt x="13936" y="36329"/>
                      <a:pt x="14144" y="36393"/>
                    </a:cubicBezTo>
                    <a:cubicBezTo>
                      <a:pt x="14644" y="36560"/>
                      <a:pt x="14978" y="36793"/>
                      <a:pt x="15211" y="37127"/>
                    </a:cubicBezTo>
                    <a:cubicBezTo>
                      <a:pt x="23384" y="32757"/>
                      <a:pt x="30455" y="26419"/>
                      <a:pt x="35692" y="18747"/>
                    </a:cubicBezTo>
                    <a:cubicBezTo>
                      <a:pt x="38494" y="14711"/>
                      <a:pt x="39995" y="11208"/>
                      <a:pt x="40462" y="7873"/>
                    </a:cubicBezTo>
                    <a:lnTo>
                      <a:pt x="40462" y="7873"/>
                    </a:lnTo>
                    <a:cubicBezTo>
                      <a:pt x="40401" y="7885"/>
                      <a:pt x="40331" y="7893"/>
                      <a:pt x="40257" y="7893"/>
                    </a:cubicBezTo>
                    <a:cubicBezTo>
                      <a:pt x="40129" y="7893"/>
                      <a:pt x="39989" y="7869"/>
                      <a:pt x="39862" y="7806"/>
                    </a:cubicBezTo>
                    <a:cubicBezTo>
                      <a:pt x="38895" y="7539"/>
                      <a:pt x="38895" y="6505"/>
                      <a:pt x="39395" y="5905"/>
                    </a:cubicBezTo>
                    <a:lnTo>
                      <a:pt x="26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3075700" y="3625525"/>
                <a:ext cx="844800" cy="834800"/>
              </a:xfrm>
              <a:custGeom>
                <a:rect b="b" l="l" r="r" t="t"/>
                <a:pathLst>
                  <a:path extrusionOk="0" h="33392" w="33792">
                    <a:moveTo>
                      <a:pt x="26986" y="1"/>
                    </a:moveTo>
                    <a:cubicBezTo>
                      <a:pt x="26875" y="531"/>
                      <a:pt x="26483" y="991"/>
                      <a:pt x="25910" y="991"/>
                    </a:cubicBezTo>
                    <a:cubicBezTo>
                      <a:pt x="25797" y="991"/>
                      <a:pt x="25678" y="973"/>
                      <a:pt x="25552" y="935"/>
                    </a:cubicBezTo>
                    <a:cubicBezTo>
                      <a:pt x="25485" y="935"/>
                      <a:pt x="25452" y="902"/>
                      <a:pt x="25385" y="835"/>
                    </a:cubicBezTo>
                    <a:cubicBezTo>
                      <a:pt x="23551" y="8007"/>
                      <a:pt x="18881" y="13611"/>
                      <a:pt x="15111" y="17147"/>
                    </a:cubicBezTo>
                    <a:cubicBezTo>
                      <a:pt x="10608" y="21316"/>
                      <a:pt x="5438" y="24519"/>
                      <a:pt x="201" y="27587"/>
                    </a:cubicBezTo>
                    <a:cubicBezTo>
                      <a:pt x="968" y="28088"/>
                      <a:pt x="768" y="29255"/>
                      <a:pt x="1" y="29589"/>
                    </a:cubicBezTo>
                    <a:lnTo>
                      <a:pt x="6138" y="33392"/>
                    </a:lnTo>
                    <a:cubicBezTo>
                      <a:pt x="6272" y="33225"/>
                      <a:pt x="6438" y="33058"/>
                      <a:pt x="6639" y="32925"/>
                    </a:cubicBezTo>
                    <a:cubicBezTo>
                      <a:pt x="12243" y="29389"/>
                      <a:pt x="19081" y="26420"/>
                      <a:pt x="23417" y="21416"/>
                    </a:cubicBezTo>
                    <a:cubicBezTo>
                      <a:pt x="27987" y="16113"/>
                      <a:pt x="31356" y="11543"/>
                      <a:pt x="33791" y="3270"/>
                    </a:cubicBezTo>
                    <a:lnTo>
                      <a:pt x="26986" y="1"/>
                    </a:lnTo>
                    <a:close/>
                  </a:path>
                </a:pathLst>
              </a:custGeom>
              <a:solidFill>
                <a:srgbClr val="52AF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3758700" y="3852850"/>
                <a:ext cx="107600" cy="95725"/>
              </a:xfrm>
              <a:custGeom>
                <a:rect b="b" l="l" r="r" t="t"/>
                <a:pathLst>
                  <a:path extrusionOk="0" h="3829" w="4304">
                    <a:moveTo>
                      <a:pt x="2141" y="1"/>
                    </a:moveTo>
                    <a:cubicBezTo>
                      <a:pt x="1306" y="1"/>
                      <a:pt x="546" y="530"/>
                      <a:pt x="300" y="1349"/>
                    </a:cubicBezTo>
                    <a:cubicBezTo>
                      <a:pt x="0" y="2383"/>
                      <a:pt x="600" y="3450"/>
                      <a:pt x="1601" y="3751"/>
                    </a:cubicBezTo>
                    <a:cubicBezTo>
                      <a:pt x="1782" y="3803"/>
                      <a:pt x="1965" y="3828"/>
                      <a:pt x="2143" y="3828"/>
                    </a:cubicBezTo>
                    <a:cubicBezTo>
                      <a:pt x="2986" y="3828"/>
                      <a:pt x="3755" y="3275"/>
                      <a:pt x="4003" y="2450"/>
                    </a:cubicBezTo>
                    <a:cubicBezTo>
                      <a:pt x="4303" y="1416"/>
                      <a:pt x="3703" y="381"/>
                      <a:pt x="2702" y="81"/>
                    </a:cubicBezTo>
                    <a:cubicBezTo>
                      <a:pt x="2515" y="27"/>
                      <a:pt x="2326" y="1"/>
                      <a:pt x="2141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3856775" y="3829700"/>
                <a:ext cx="110550" cy="170900"/>
              </a:xfrm>
              <a:custGeom>
                <a:rect b="b" l="l" r="r" t="t"/>
                <a:pathLst>
                  <a:path extrusionOk="0" h="6836" w="4422">
                    <a:moveTo>
                      <a:pt x="4127" y="1"/>
                    </a:moveTo>
                    <a:cubicBezTo>
                      <a:pt x="4018" y="1"/>
                      <a:pt x="3911" y="64"/>
                      <a:pt x="3883" y="207"/>
                    </a:cubicBezTo>
                    <a:cubicBezTo>
                      <a:pt x="3249" y="2608"/>
                      <a:pt x="2048" y="4710"/>
                      <a:pt x="213" y="6411"/>
                    </a:cubicBezTo>
                    <a:cubicBezTo>
                      <a:pt x="1" y="6571"/>
                      <a:pt x="212" y="6836"/>
                      <a:pt x="407" y="6836"/>
                    </a:cubicBezTo>
                    <a:cubicBezTo>
                      <a:pt x="457" y="6836"/>
                      <a:pt x="506" y="6819"/>
                      <a:pt x="547" y="6778"/>
                    </a:cubicBezTo>
                    <a:cubicBezTo>
                      <a:pt x="2415" y="5043"/>
                      <a:pt x="3749" y="2809"/>
                      <a:pt x="4383" y="307"/>
                    </a:cubicBezTo>
                    <a:cubicBezTo>
                      <a:pt x="4421" y="115"/>
                      <a:pt x="4273" y="1"/>
                      <a:pt x="4127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3880975" y="3851700"/>
                <a:ext cx="110575" cy="170600"/>
              </a:xfrm>
              <a:custGeom>
                <a:rect b="b" l="l" r="r" t="t"/>
                <a:pathLst>
                  <a:path extrusionOk="0" h="6824" w="4423">
                    <a:moveTo>
                      <a:pt x="4109" y="1"/>
                    </a:moveTo>
                    <a:cubicBezTo>
                      <a:pt x="4007" y="1"/>
                      <a:pt x="3909" y="59"/>
                      <a:pt x="3882" y="194"/>
                    </a:cubicBezTo>
                    <a:cubicBezTo>
                      <a:pt x="3248" y="2596"/>
                      <a:pt x="2047" y="4697"/>
                      <a:pt x="213" y="6398"/>
                    </a:cubicBezTo>
                    <a:cubicBezTo>
                      <a:pt x="0" y="6558"/>
                      <a:pt x="190" y="6823"/>
                      <a:pt x="394" y="6823"/>
                    </a:cubicBezTo>
                    <a:cubicBezTo>
                      <a:pt x="446" y="6823"/>
                      <a:pt x="499" y="6806"/>
                      <a:pt x="546" y="6765"/>
                    </a:cubicBezTo>
                    <a:cubicBezTo>
                      <a:pt x="2448" y="4997"/>
                      <a:pt x="3749" y="2829"/>
                      <a:pt x="4382" y="327"/>
                    </a:cubicBezTo>
                    <a:cubicBezTo>
                      <a:pt x="4422" y="128"/>
                      <a:pt x="4260" y="1"/>
                      <a:pt x="4109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3449300" y="4001425"/>
                <a:ext cx="382800" cy="305675"/>
              </a:xfrm>
              <a:custGeom>
                <a:rect b="b" l="l" r="r" t="t"/>
                <a:pathLst>
                  <a:path extrusionOk="0" h="12227" w="15312">
                    <a:moveTo>
                      <a:pt x="6405" y="0"/>
                    </a:moveTo>
                    <a:cubicBezTo>
                      <a:pt x="4440" y="0"/>
                      <a:pt x="2662" y="819"/>
                      <a:pt x="1668" y="2377"/>
                    </a:cubicBezTo>
                    <a:cubicBezTo>
                      <a:pt x="1" y="5046"/>
                      <a:pt x="1335" y="8882"/>
                      <a:pt x="4637" y="10950"/>
                    </a:cubicBezTo>
                    <a:cubicBezTo>
                      <a:pt x="6011" y="11811"/>
                      <a:pt x="7507" y="12227"/>
                      <a:pt x="8907" y="12227"/>
                    </a:cubicBezTo>
                    <a:cubicBezTo>
                      <a:pt x="10872" y="12227"/>
                      <a:pt x="12650" y="11408"/>
                      <a:pt x="13644" y="9849"/>
                    </a:cubicBezTo>
                    <a:cubicBezTo>
                      <a:pt x="15311" y="7181"/>
                      <a:pt x="13977" y="3345"/>
                      <a:pt x="10675" y="1277"/>
                    </a:cubicBezTo>
                    <a:cubicBezTo>
                      <a:pt x="9301" y="416"/>
                      <a:pt x="7805" y="0"/>
                      <a:pt x="6405" y="0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3466825" y="4015900"/>
                <a:ext cx="346100" cy="277725"/>
              </a:xfrm>
              <a:custGeom>
                <a:rect b="b" l="l" r="r" t="t"/>
                <a:pathLst>
                  <a:path extrusionOk="0" h="11109" w="13844">
                    <a:moveTo>
                      <a:pt x="5856" y="258"/>
                    </a:moveTo>
                    <a:cubicBezTo>
                      <a:pt x="6462" y="258"/>
                      <a:pt x="7087" y="348"/>
                      <a:pt x="7706" y="531"/>
                    </a:cubicBezTo>
                    <a:cubicBezTo>
                      <a:pt x="8339" y="698"/>
                      <a:pt x="8973" y="998"/>
                      <a:pt x="9540" y="1365"/>
                    </a:cubicBezTo>
                    <a:cubicBezTo>
                      <a:pt x="12409" y="3166"/>
                      <a:pt x="13576" y="6502"/>
                      <a:pt x="12142" y="8803"/>
                    </a:cubicBezTo>
                    <a:cubicBezTo>
                      <a:pt x="11306" y="10165"/>
                      <a:pt x="9767" y="10868"/>
                      <a:pt x="8060" y="10868"/>
                    </a:cubicBezTo>
                    <a:cubicBezTo>
                      <a:pt x="6840" y="10868"/>
                      <a:pt x="5533" y="10508"/>
                      <a:pt x="4336" y="9771"/>
                    </a:cubicBezTo>
                    <a:cubicBezTo>
                      <a:pt x="1468" y="7970"/>
                      <a:pt x="300" y="4634"/>
                      <a:pt x="1768" y="2332"/>
                    </a:cubicBezTo>
                    <a:cubicBezTo>
                      <a:pt x="2581" y="977"/>
                      <a:pt x="4141" y="258"/>
                      <a:pt x="5856" y="258"/>
                    </a:cubicBezTo>
                    <a:close/>
                    <a:moveTo>
                      <a:pt x="5798" y="0"/>
                    </a:moveTo>
                    <a:cubicBezTo>
                      <a:pt x="4002" y="0"/>
                      <a:pt x="2380" y="740"/>
                      <a:pt x="1501" y="2165"/>
                    </a:cubicBezTo>
                    <a:cubicBezTo>
                      <a:pt x="0" y="4600"/>
                      <a:pt x="1168" y="8070"/>
                      <a:pt x="4170" y="9971"/>
                    </a:cubicBezTo>
                    <a:cubicBezTo>
                      <a:pt x="4803" y="10371"/>
                      <a:pt x="5437" y="10638"/>
                      <a:pt x="6104" y="10838"/>
                    </a:cubicBezTo>
                    <a:cubicBezTo>
                      <a:pt x="6749" y="11019"/>
                      <a:pt x="7396" y="11108"/>
                      <a:pt x="8022" y="11108"/>
                    </a:cubicBezTo>
                    <a:cubicBezTo>
                      <a:pt x="9824" y="11108"/>
                      <a:pt x="11451" y="10364"/>
                      <a:pt x="12342" y="8904"/>
                    </a:cubicBezTo>
                    <a:cubicBezTo>
                      <a:pt x="13843" y="6502"/>
                      <a:pt x="12676" y="2999"/>
                      <a:pt x="9674" y="1131"/>
                    </a:cubicBezTo>
                    <a:cubicBezTo>
                      <a:pt x="8429" y="371"/>
                      <a:pt x="7070" y="0"/>
                      <a:pt x="5798" y="0"/>
                    </a:cubicBezTo>
                    <a:close/>
                  </a:path>
                </a:pathLst>
              </a:custGeom>
              <a:solidFill>
                <a:srgbClr val="92C6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3546875" y="4056675"/>
                <a:ext cx="199325" cy="173025"/>
              </a:xfrm>
              <a:custGeom>
                <a:rect b="b" l="l" r="r" t="t"/>
                <a:pathLst>
                  <a:path extrusionOk="0" h="6921" w="7973">
                    <a:moveTo>
                      <a:pt x="1501" y="2002"/>
                    </a:moveTo>
                    <a:lnTo>
                      <a:pt x="2836" y="3070"/>
                    </a:lnTo>
                    <a:cubicBezTo>
                      <a:pt x="2602" y="3203"/>
                      <a:pt x="2402" y="3303"/>
                      <a:pt x="2169" y="3303"/>
                    </a:cubicBezTo>
                    <a:cubicBezTo>
                      <a:pt x="2142" y="3308"/>
                      <a:pt x="2115" y="3310"/>
                      <a:pt x="2088" y="3310"/>
                    </a:cubicBezTo>
                    <a:cubicBezTo>
                      <a:pt x="1915" y="3310"/>
                      <a:pt x="1746" y="3223"/>
                      <a:pt x="1601" y="3136"/>
                    </a:cubicBezTo>
                    <a:cubicBezTo>
                      <a:pt x="1435" y="3003"/>
                      <a:pt x="1335" y="2836"/>
                      <a:pt x="1335" y="2636"/>
                    </a:cubicBezTo>
                    <a:cubicBezTo>
                      <a:pt x="1335" y="2402"/>
                      <a:pt x="1401" y="2202"/>
                      <a:pt x="1501" y="2002"/>
                    </a:cubicBezTo>
                    <a:close/>
                    <a:moveTo>
                      <a:pt x="5667" y="3149"/>
                    </a:moveTo>
                    <a:cubicBezTo>
                      <a:pt x="5857" y="3149"/>
                      <a:pt x="6014" y="3239"/>
                      <a:pt x="6171" y="3370"/>
                    </a:cubicBezTo>
                    <a:cubicBezTo>
                      <a:pt x="6405" y="3537"/>
                      <a:pt x="6505" y="3737"/>
                      <a:pt x="6505" y="3970"/>
                    </a:cubicBezTo>
                    <a:cubicBezTo>
                      <a:pt x="6505" y="4170"/>
                      <a:pt x="6438" y="4404"/>
                      <a:pt x="6305" y="4671"/>
                    </a:cubicBezTo>
                    <a:lnTo>
                      <a:pt x="4770" y="3370"/>
                    </a:lnTo>
                    <a:cubicBezTo>
                      <a:pt x="5004" y="3236"/>
                      <a:pt x="5271" y="3203"/>
                      <a:pt x="5504" y="3170"/>
                    </a:cubicBezTo>
                    <a:cubicBezTo>
                      <a:pt x="5561" y="3155"/>
                      <a:pt x="5615" y="3149"/>
                      <a:pt x="5667" y="3149"/>
                    </a:cubicBezTo>
                    <a:close/>
                    <a:moveTo>
                      <a:pt x="667" y="1"/>
                    </a:moveTo>
                    <a:lnTo>
                      <a:pt x="0" y="801"/>
                    </a:lnTo>
                    <a:lnTo>
                      <a:pt x="768" y="1402"/>
                    </a:lnTo>
                    <a:cubicBezTo>
                      <a:pt x="434" y="1902"/>
                      <a:pt x="267" y="2469"/>
                      <a:pt x="301" y="2903"/>
                    </a:cubicBezTo>
                    <a:cubicBezTo>
                      <a:pt x="301" y="3370"/>
                      <a:pt x="501" y="3803"/>
                      <a:pt x="901" y="4070"/>
                    </a:cubicBezTo>
                    <a:cubicBezTo>
                      <a:pt x="1101" y="4237"/>
                      <a:pt x="1335" y="4404"/>
                      <a:pt x="1601" y="4471"/>
                    </a:cubicBezTo>
                    <a:cubicBezTo>
                      <a:pt x="1767" y="4494"/>
                      <a:pt x="1948" y="4518"/>
                      <a:pt x="2123" y="4518"/>
                    </a:cubicBezTo>
                    <a:cubicBezTo>
                      <a:pt x="2196" y="4518"/>
                      <a:pt x="2267" y="4514"/>
                      <a:pt x="2335" y="4504"/>
                    </a:cubicBezTo>
                    <a:cubicBezTo>
                      <a:pt x="2569" y="4471"/>
                      <a:pt x="2802" y="4404"/>
                      <a:pt x="3069" y="4304"/>
                    </a:cubicBezTo>
                    <a:cubicBezTo>
                      <a:pt x="3303" y="4204"/>
                      <a:pt x="3503" y="4070"/>
                      <a:pt x="3770" y="3970"/>
                    </a:cubicBezTo>
                    <a:lnTo>
                      <a:pt x="5638" y="5538"/>
                    </a:lnTo>
                    <a:cubicBezTo>
                      <a:pt x="5382" y="5726"/>
                      <a:pt x="5108" y="5817"/>
                      <a:pt x="4817" y="5817"/>
                    </a:cubicBezTo>
                    <a:cubicBezTo>
                      <a:pt x="4539" y="5817"/>
                      <a:pt x="4246" y="5734"/>
                      <a:pt x="3936" y="5571"/>
                    </a:cubicBezTo>
                    <a:lnTo>
                      <a:pt x="3403" y="6505"/>
                    </a:lnTo>
                    <a:cubicBezTo>
                      <a:pt x="3829" y="6761"/>
                      <a:pt x="4256" y="6920"/>
                      <a:pt x="4703" y="6920"/>
                    </a:cubicBezTo>
                    <a:cubicBezTo>
                      <a:pt x="4780" y="6920"/>
                      <a:pt x="4858" y="6915"/>
                      <a:pt x="4937" y="6906"/>
                    </a:cubicBezTo>
                    <a:cubicBezTo>
                      <a:pt x="5471" y="6872"/>
                      <a:pt x="5971" y="6639"/>
                      <a:pt x="6472" y="6172"/>
                    </a:cubicBezTo>
                    <a:lnTo>
                      <a:pt x="7306" y="6739"/>
                    </a:lnTo>
                    <a:lnTo>
                      <a:pt x="7973" y="5972"/>
                    </a:lnTo>
                    <a:lnTo>
                      <a:pt x="7239" y="5338"/>
                    </a:lnTo>
                    <a:cubicBezTo>
                      <a:pt x="7406" y="5038"/>
                      <a:pt x="7506" y="4804"/>
                      <a:pt x="7606" y="4504"/>
                    </a:cubicBezTo>
                    <a:cubicBezTo>
                      <a:pt x="7672" y="4204"/>
                      <a:pt x="7739" y="3970"/>
                      <a:pt x="7672" y="3703"/>
                    </a:cubicBezTo>
                    <a:cubicBezTo>
                      <a:pt x="7639" y="3470"/>
                      <a:pt x="7606" y="3203"/>
                      <a:pt x="7472" y="3003"/>
                    </a:cubicBezTo>
                    <a:cubicBezTo>
                      <a:pt x="7339" y="2803"/>
                      <a:pt x="7239" y="2636"/>
                      <a:pt x="7005" y="2469"/>
                    </a:cubicBezTo>
                    <a:cubicBezTo>
                      <a:pt x="6772" y="2236"/>
                      <a:pt x="6472" y="2069"/>
                      <a:pt x="6238" y="2035"/>
                    </a:cubicBezTo>
                    <a:cubicBezTo>
                      <a:pt x="6049" y="2012"/>
                      <a:pt x="5877" y="1988"/>
                      <a:pt x="5687" y="1988"/>
                    </a:cubicBezTo>
                    <a:cubicBezTo>
                      <a:pt x="5608" y="1988"/>
                      <a:pt x="5525" y="1992"/>
                      <a:pt x="5438" y="2002"/>
                    </a:cubicBezTo>
                    <a:cubicBezTo>
                      <a:pt x="5137" y="2035"/>
                      <a:pt x="4904" y="2069"/>
                      <a:pt x="4637" y="2202"/>
                    </a:cubicBezTo>
                    <a:lnTo>
                      <a:pt x="3903" y="2569"/>
                    </a:lnTo>
                    <a:lnTo>
                      <a:pt x="2269" y="1235"/>
                    </a:lnTo>
                    <a:cubicBezTo>
                      <a:pt x="2481" y="1129"/>
                      <a:pt x="2687" y="1071"/>
                      <a:pt x="2902" y="1071"/>
                    </a:cubicBezTo>
                    <a:cubicBezTo>
                      <a:pt x="3158" y="1071"/>
                      <a:pt x="3428" y="1153"/>
                      <a:pt x="3736" y="1335"/>
                    </a:cubicBezTo>
                    <a:lnTo>
                      <a:pt x="4303" y="401"/>
                    </a:lnTo>
                    <a:cubicBezTo>
                      <a:pt x="4103" y="301"/>
                      <a:pt x="3903" y="167"/>
                      <a:pt x="3636" y="67"/>
                    </a:cubicBezTo>
                    <a:cubicBezTo>
                      <a:pt x="3403" y="34"/>
                      <a:pt x="3136" y="1"/>
                      <a:pt x="2902" y="1"/>
                    </a:cubicBezTo>
                    <a:cubicBezTo>
                      <a:pt x="2636" y="1"/>
                      <a:pt x="2402" y="34"/>
                      <a:pt x="2135" y="167"/>
                    </a:cubicBezTo>
                    <a:cubicBezTo>
                      <a:pt x="1902" y="301"/>
                      <a:pt x="1668" y="401"/>
                      <a:pt x="1435" y="634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0095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2957275" y="3539650"/>
                <a:ext cx="1088300" cy="1050775"/>
              </a:xfrm>
              <a:custGeom>
                <a:rect b="b" l="l" r="r" t="t"/>
                <a:pathLst>
                  <a:path extrusionOk="0" h="42031" w="43532">
                    <a:moveTo>
                      <a:pt x="25853" y="0"/>
                    </a:moveTo>
                    <a:cubicBezTo>
                      <a:pt x="25486" y="7239"/>
                      <a:pt x="21750" y="13977"/>
                      <a:pt x="16880" y="19347"/>
                    </a:cubicBezTo>
                    <a:cubicBezTo>
                      <a:pt x="12009" y="24685"/>
                      <a:pt x="6005" y="28854"/>
                      <a:pt x="1" y="32990"/>
                    </a:cubicBezTo>
                    <a:lnTo>
                      <a:pt x="18047" y="42030"/>
                    </a:lnTo>
                    <a:cubicBezTo>
                      <a:pt x="26820" y="36827"/>
                      <a:pt x="34192" y="29254"/>
                      <a:pt x="39229" y="20381"/>
                    </a:cubicBezTo>
                    <a:cubicBezTo>
                      <a:pt x="41664" y="16145"/>
                      <a:pt x="43532" y="11375"/>
                      <a:pt x="43098" y="6538"/>
                    </a:cubicBezTo>
                    <a:lnTo>
                      <a:pt x="25853" y="0"/>
                    </a:ln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3049025" y="3587175"/>
                <a:ext cx="962375" cy="954050"/>
              </a:xfrm>
              <a:custGeom>
                <a:rect b="b" l="l" r="r" t="t"/>
                <a:pathLst>
                  <a:path extrusionOk="0" h="38162" w="38495">
                    <a:moveTo>
                      <a:pt x="24418" y="1"/>
                    </a:moveTo>
                    <a:cubicBezTo>
                      <a:pt x="24359" y="561"/>
                      <a:pt x="23986" y="1096"/>
                      <a:pt x="23346" y="1096"/>
                    </a:cubicBezTo>
                    <a:cubicBezTo>
                      <a:pt x="23263" y="1096"/>
                      <a:pt x="23175" y="1087"/>
                      <a:pt x="23083" y="1068"/>
                    </a:cubicBezTo>
                    <a:cubicBezTo>
                      <a:pt x="23017" y="1068"/>
                      <a:pt x="22983" y="1001"/>
                      <a:pt x="22916" y="1001"/>
                    </a:cubicBezTo>
                    <a:cubicBezTo>
                      <a:pt x="21716" y="8307"/>
                      <a:pt x="17546" y="14277"/>
                      <a:pt x="14010" y="18114"/>
                    </a:cubicBezTo>
                    <a:cubicBezTo>
                      <a:pt x="9874" y="22617"/>
                      <a:pt x="5004" y="26286"/>
                      <a:pt x="33" y="29755"/>
                    </a:cubicBezTo>
                    <a:cubicBezTo>
                      <a:pt x="834" y="30155"/>
                      <a:pt x="701" y="31356"/>
                      <a:pt x="0" y="31757"/>
                    </a:cubicBezTo>
                    <a:lnTo>
                      <a:pt x="12676" y="38161"/>
                    </a:lnTo>
                    <a:cubicBezTo>
                      <a:pt x="13008" y="37690"/>
                      <a:pt x="13525" y="37311"/>
                      <a:pt x="14226" y="37311"/>
                    </a:cubicBezTo>
                    <a:cubicBezTo>
                      <a:pt x="14369" y="37311"/>
                      <a:pt x="14519" y="37327"/>
                      <a:pt x="14677" y="37361"/>
                    </a:cubicBezTo>
                    <a:cubicBezTo>
                      <a:pt x="15178" y="37494"/>
                      <a:pt x="15545" y="37694"/>
                      <a:pt x="15811" y="38028"/>
                    </a:cubicBezTo>
                    <a:cubicBezTo>
                      <a:pt x="23550" y="32991"/>
                      <a:pt x="30055" y="26119"/>
                      <a:pt x="34658" y="18013"/>
                    </a:cubicBezTo>
                    <a:cubicBezTo>
                      <a:pt x="37093" y="13744"/>
                      <a:pt x="38327" y="10108"/>
                      <a:pt x="38494" y="6739"/>
                    </a:cubicBezTo>
                    <a:lnTo>
                      <a:pt x="38494" y="6739"/>
                    </a:lnTo>
                    <a:cubicBezTo>
                      <a:pt x="38376" y="6762"/>
                      <a:pt x="38225" y="6786"/>
                      <a:pt x="38076" y="6786"/>
                    </a:cubicBezTo>
                    <a:cubicBezTo>
                      <a:pt x="38014" y="6786"/>
                      <a:pt x="37952" y="6782"/>
                      <a:pt x="37894" y="6772"/>
                    </a:cubicBezTo>
                    <a:cubicBezTo>
                      <a:pt x="36926" y="6572"/>
                      <a:pt x="36826" y="5505"/>
                      <a:pt x="37260" y="4904"/>
                    </a:cubicBezTo>
                    <a:lnTo>
                      <a:pt x="244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3692800" y="3807000"/>
                <a:ext cx="104275" cy="95725"/>
              </a:xfrm>
              <a:custGeom>
                <a:rect b="b" l="l" r="r" t="t"/>
                <a:pathLst>
                  <a:path extrusionOk="0" h="3829" w="4171">
                    <a:moveTo>
                      <a:pt x="2052" y="1"/>
                    </a:moveTo>
                    <a:cubicBezTo>
                      <a:pt x="1171" y="1"/>
                      <a:pt x="374" y="621"/>
                      <a:pt x="201" y="1515"/>
                    </a:cubicBezTo>
                    <a:cubicBezTo>
                      <a:pt x="1" y="2549"/>
                      <a:pt x="668" y="3583"/>
                      <a:pt x="1702" y="3783"/>
                    </a:cubicBezTo>
                    <a:cubicBezTo>
                      <a:pt x="1837" y="3814"/>
                      <a:pt x="1971" y="3828"/>
                      <a:pt x="2103" y="3828"/>
                    </a:cubicBezTo>
                    <a:cubicBezTo>
                      <a:pt x="2984" y="3828"/>
                      <a:pt x="3767" y="3181"/>
                      <a:pt x="3970" y="2282"/>
                    </a:cubicBezTo>
                    <a:cubicBezTo>
                      <a:pt x="4170" y="1248"/>
                      <a:pt x="3503" y="247"/>
                      <a:pt x="2469" y="47"/>
                    </a:cubicBezTo>
                    <a:cubicBezTo>
                      <a:pt x="2330" y="16"/>
                      <a:pt x="2190" y="1"/>
                      <a:pt x="2052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3796675" y="3773000"/>
                <a:ext cx="95950" cy="178575"/>
              </a:xfrm>
              <a:custGeom>
                <a:rect b="b" l="l" r="r" t="t"/>
                <a:pathLst>
                  <a:path extrusionOk="0" h="7143" w="3838">
                    <a:moveTo>
                      <a:pt x="3538" y="1"/>
                    </a:moveTo>
                    <a:cubicBezTo>
                      <a:pt x="3431" y="1"/>
                      <a:pt x="3332" y="64"/>
                      <a:pt x="3318" y="206"/>
                    </a:cubicBezTo>
                    <a:cubicBezTo>
                      <a:pt x="2918" y="2675"/>
                      <a:pt x="1850" y="4876"/>
                      <a:pt x="149" y="6711"/>
                    </a:cubicBezTo>
                    <a:cubicBezTo>
                      <a:pt x="1" y="6909"/>
                      <a:pt x="163" y="7143"/>
                      <a:pt x="339" y="7143"/>
                    </a:cubicBezTo>
                    <a:cubicBezTo>
                      <a:pt x="401" y="7143"/>
                      <a:pt x="464" y="7114"/>
                      <a:pt x="516" y="7045"/>
                    </a:cubicBezTo>
                    <a:cubicBezTo>
                      <a:pt x="2317" y="5143"/>
                      <a:pt x="3418" y="2875"/>
                      <a:pt x="3818" y="306"/>
                    </a:cubicBezTo>
                    <a:cubicBezTo>
                      <a:pt x="3837" y="115"/>
                      <a:pt x="3681" y="1"/>
                      <a:pt x="3538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3822425" y="3792675"/>
                <a:ext cx="96475" cy="178450"/>
              </a:xfrm>
              <a:custGeom>
                <a:rect b="b" l="l" r="r" t="t"/>
                <a:pathLst>
                  <a:path extrusionOk="0" h="7138" w="3859">
                    <a:moveTo>
                      <a:pt x="3571" y="1"/>
                    </a:moveTo>
                    <a:cubicBezTo>
                      <a:pt x="3453" y="1"/>
                      <a:pt x="3337" y="70"/>
                      <a:pt x="3322" y="220"/>
                    </a:cubicBezTo>
                    <a:cubicBezTo>
                      <a:pt x="2922" y="2688"/>
                      <a:pt x="1888" y="4890"/>
                      <a:pt x="153" y="6725"/>
                    </a:cubicBezTo>
                    <a:cubicBezTo>
                      <a:pt x="1" y="6902"/>
                      <a:pt x="176" y="7138"/>
                      <a:pt x="372" y="7138"/>
                    </a:cubicBezTo>
                    <a:cubicBezTo>
                      <a:pt x="434" y="7138"/>
                      <a:pt x="497" y="7114"/>
                      <a:pt x="553" y="7058"/>
                    </a:cubicBezTo>
                    <a:cubicBezTo>
                      <a:pt x="2321" y="5123"/>
                      <a:pt x="3422" y="2855"/>
                      <a:pt x="3822" y="287"/>
                    </a:cubicBezTo>
                    <a:cubicBezTo>
                      <a:pt x="3859" y="103"/>
                      <a:pt x="3714" y="1"/>
                      <a:pt x="3571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3402600" y="3973450"/>
                <a:ext cx="385300" cy="300750"/>
              </a:xfrm>
              <a:custGeom>
                <a:rect b="b" l="l" r="r" t="t"/>
                <a:pathLst>
                  <a:path extrusionOk="0" h="12030" w="15412">
                    <a:moveTo>
                      <a:pt x="6574" y="0"/>
                    </a:moveTo>
                    <a:cubicBezTo>
                      <a:pt x="4353" y="0"/>
                      <a:pt x="2360" y="989"/>
                      <a:pt x="1435" y="2796"/>
                    </a:cubicBezTo>
                    <a:cubicBezTo>
                      <a:pt x="1" y="5598"/>
                      <a:pt x="1635" y="9301"/>
                      <a:pt x="5104" y="11102"/>
                    </a:cubicBezTo>
                    <a:cubicBezTo>
                      <a:pt x="6324" y="11730"/>
                      <a:pt x="7616" y="12029"/>
                      <a:pt x="8838" y="12029"/>
                    </a:cubicBezTo>
                    <a:cubicBezTo>
                      <a:pt x="11059" y="12029"/>
                      <a:pt x="13052" y="11041"/>
                      <a:pt x="13977" y="9234"/>
                    </a:cubicBezTo>
                    <a:cubicBezTo>
                      <a:pt x="15412" y="6432"/>
                      <a:pt x="13777" y="2729"/>
                      <a:pt x="10308" y="928"/>
                    </a:cubicBezTo>
                    <a:cubicBezTo>
                      <a:pt x="9088" y="300"/>
                      <a:pt x="7796" y="0"/>
                      <a:pt x="6574" y="0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3420125" y="3986925"/>
                <a:ext cx="350275" cy="273700"/>
              </a:xfrm>
              <a:custGeom>
                <a:rect b="b" l="l" r="r" t="t"/>
                <a:pathLst>
                  <a:path extrusionOk="0" h="10948" w="14011">
                    <a:moveTo>
                      <a:pt x="5943" y="280"/>
                    </a:moveTo>
                    <a:cubicBezTo>
                      <a:pt x="6399" y="280"/>
                      <a:pt x="6867" y="327"/>
                      <a:pt x="7339" y="422"/>
                    </a:cubicBezTo>
                    <a:cubicBezTo>
                      <a:pt x="8006" y="522"/>
                      <a:pt x="8640" y="756"/>
                      <a:pt x="9240" y="1089"/>
                    </a:cubicBezTo>
                    <a:cubicBezTo>
                      <a:pt x="12275" y="2624"/>
                      <a:pt x="13710" y="5860"/>
                      <a:pt x="12476" y="8295"/>
                    </a:cubicBezTo>
                    <a:cubicBezTo>
                      <a:pt x="11662" y="9836"/>
                      <a:pt x="9942" y="10690"/>
                      <a:pt x="8020" y="10690"/>
                    </a:cubicBezTo>
                    <a:cubicBezTo>
                      <a:pt x="6948" y="10690"/>
                      <a:pt x="5812" y="10424"/>
                      <a:pt x="4737" y="9862"/>
                    </a:cubicBezTo>
                    <a:cubicBezTo>
                      <a:pt x="1701" y="8328"/>
                      <a:pt x="300" y="5092"/>
                      <a:pt x="1534" y="2657"/>
                    </a:cubicBezTo>
                    <a:cubicBezTo>
                      <a:pt x="2317" y="1119"/>
                      <a:pt x="4016" y="280"/>
                      <a:pt x="5943" y="280"/>
                    </a:cubicBezTo>
                    <a:close/>
                    <a:moveTo>
                      <a:pt x="5989" y="1"/>
                    </a:moveTo>
                    <a:cubicBezTo>
                      <a:pt x="3974" y="1"/>
                      <a:pt x="2174" y="887"/>
                      <a:pt x="1334" y="2524"/>
                    </a:cubicBezTo>
                    <a:cubicBezTo>
                      <a:pt x="0" y="5092"/>
                      <a:pt x="1501" y="8461"/>
                      <a:pt x="4637" y="10096"/>
                    </a:cubicBezTo>
                    <a:cubicBezTo>
                      <a:pt x="5237" y="10429"/>
                      <a:pt x="5904" y="10663"/>
                      <a:pt x="6571" y="10796"/>
                    </a:cubicBezTo>
                    <a:cubicBezTo>
                      <a:pt x="7058" y="10897"/>
                      <a:pt x="7542" y="10947"/>
                      <a:pt x="8014" y="10947"/>
                    </a:cubicBezTo>
                    <a:cubicBezTo>
                      <a:pt x="10035" y="10947"/>
                      <a:pt x="11838" y="10038"/>
                      <a:pt x="12676" y="8361"/>
                    </a:cubicBezTo>
                    <a:cubicBezTo>
                      <a:pt x="14010" y="5826"/>
                      <a:pt x="12509" y="2457"/>
                      <a:pt x="9373" y="823"/>
                    </a:cubicBezTo>
                    <a:cubicBezTo>
                      <a:pt x="8263" y="267"/>
                      <a:pt x="7093" y="1"/>
                      <a:pt x="5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3495175" y="4027975"/>
                <a:ext cx="206825" cy="168100"/>
              </a:xfrm>
              <a:custGeom>
                <a:rect b="b" l="l" r="r" t="t"/>
                <a:pathLst>
                  <a:path extrusionOk="0" h="6724" w="8273">
                    <a:moveTo>
                      <a:pt x="1635" y="2116"/>
                    </a:moveTo>
                    <a:lnTo>
                      <a:pt x="3036" y="3117"/>
                    </a:lnTo>
                    <a:cubicBezTo>
                      <a:pt x="2802" y="3217"/>
                      <a:pt x="2569" y="3317"/>
                      <a:pt x="2369" y="3350"/>
                    </a:cubicBezTo>
                    <a:cubicBezTo>
                      <a:pt x="2321" y="3358"/>
                      <a:pt x="2274" y="3362"/>
                      <a:pt x="2227" y="3362"/>
                    </a:cubicBezTo>
                    <a:cubicBezTo>
                      <a:pt x="2076" y="3362"/>
                      <a:pt x="1929" y="3319"/>
                      <a:pt x="1801" y="3217"/>
                    </a:cubicBezTo>
                    <a:cubicBezTo>
                      <a:pt x="1635" y="3117"/>
                      <a:pt x="1535" y="2950"/>
                      <a:pt x="1501" y="2716"/>
                    </a:cubicBezTo>
                    <a:cubicBezTo>
                      <a:pt x="1468" y="2550"/>
                      <a:pt x="1501" y="2350"/>
                      <a:pt x="1635" y="2116"/>
                    </a:cubicBezTo>
                    <a:close/>
                    <a:moveTo>
                      <a:pt x="5848" y="2872"/>
                    </a:moveTo>
                    <a:cubicBezTo>
                      <a:pt x="6021" y="2872"/>
                      <a:pt x="6216" y="2921"/>
                      <a:pt x="6371" y="3050"/>
                    </a:cubicBezTo>
                    <a:cubicBezTo>
                      <a:pt x="6638" y="3217"/>
                      <a:pt x="6738" y="3384"/>
                      <a:pt x="6738" y="3650"/>
                    </a:cubicBezTo>
                    <a:cubicBezTo>
                      <a:pt x="6805" y="3851"/>
                      <a:pt x="6738" y="4117"/>
                      <a:pt x="6638" y="4351"/>
                    </a:cubicBezTo>
                    <a:lnTo>
                      <a:pt x="4970" y="3183"/>
                    </a:lnTo>
                    <a:cubicBezTo>
                      <a:pt x="5204" y="3017"/>
                      <a:pt x="5471" y="2950"/>
                      <a:pt x="5704" y="2883"/>
                    </a:cubicBezTo>
                    <a:cubicBezTo>
                      <a:pt x="5749" y="2876"/>
                      <a:pt x="5798" y="2872"/>
                      <a:pt x="5848" y="2872"/>
                    </a:cubicBezTo>
                    <a:close/>
                    <a:moveTo>
                      <a:pt x="3008" y="1"/>
                    </a:moveTo>
                    <a:cubicBezTo>
                      <a:pt x="2939" y="1"/>
                      <a:pt x="2871" y="5"/>
                      <a:pt x="2802" y="15"/>
                    </a:cubicBezTo>
                    <a:cubicBezTo>
                      <a:pt x="2535" y="15"/>
                      <a:pt x="2268" y="115"/>
                      <a:pt x="2035" y="215"/>
                    </a:cubicBezTo>
                    <a:cubicBezTo>
                      <a:pt x="1835" y="348"/>
                      <a:pt x="1568" y="515"/>
                      <a:pt x="1368" y="715"/>
                    </a:cubicBezTo>
                    <a:lnTo>
                      <a:pt x="567" y="181"/>
                    </a:lnTo>
                    <a:lnTo>
                      <a:pt x="0" y="1015"/>
                    </a:lnTo>
                    <a:lnTo>
                      <a:pt x="767" y="1549"/>
                    </a:lnTo>
                    <a:cubicBezTo>
                      <a:pt x="501" y="2116"/>
                      <a:pt x="367" y="2650"/>
                      <a:pt x="434" y="3117"/>
                    </a:cubicBezTo>
                    <a:cubicBezTo>
                      <a:pt x="534" y="3617"/>
                      <a:pt x="767" y="3951"/>
                      <a:pt x="1168" y="4218"/>
                    </a:cubicBezTo>
                    <a:cubicBezTo>
                      <a:pt x="1401" y="4384"/>
                      <a:pt x="1668" y="4518"/>
                      <a:pt x="1902" y="4551"/>
                    </a:cubicBezTo>
                    <a:cubicBezTo>
                      <a:pt x="2035" y="4584"/>
                      <a:pt x="2160" y="4601"/>
                      <a:pt x="2285" y="4601"/>
                    </a:cubicBezTo>
                    <a:cubicBezTo>
                      <a:pt x="2410" y="4601"/>
                      <a:pt x="2535" y="4584"/>
                      <a:pt x="2669" y="4551"/>
                    </a:cubicBezTo>
                    <a:cubicBezTo>
                      <a:pt x="2902" y="4484"/>
                      <a:pt x="3102" y="4384"/>
                      <a:pt x="3369" y="4284"/>
                    </a:cubicBezTo>
                    <a:cubicBezTo>
                      <a:pt x="3569" y="4151"/>
                      <a:pt x="3836" y="3984"/>
                      <a:pt x="4036" y="3851"/>
                    </a:cubicBezTo>
                    <a:lnTo>
                      <a:pt x="6038" y="5285"/>
                    </a:lnTo>
                    <a:cubicBezTo>
                      <a:pt x="5769" y="5515"/>
                      <a:pt x="5467" y="5624"/>
                      <a:pt x="5132" y="5624"/>
                    </a:cubicBezTo>
                    <a:cubicBezTo>
                      <a:pt x="4885" y="5624"/>
                      <a:pt x="4620" y="5565"/>
                      <a:pt x="4337" y="5452"/>
                    </a:cubicBezTo>
                    <a:lnTo>
                      <a:pt x="3836" y="6386"/>
                    </a:lnTo>
                    <a:cubicBezTo>
                      <a:pt x="4212" y="6611"/>
                      <a:pt x="4606" y="6724"/>
                      <a:pt x="5004" y="6724"/>
                    </a:cubicBezTo>
                    <a:cubicBezTo>
                      <a:pt x="5137" y="6724"/>
                      <a:pt x="5271" y="6711"/>
                      <a:pt x="5404" y="6686"/>
                    </a:cubicBezTo>
                    <a:cubicBezTo>
                      <a:pt x="5971" y="6553"/>
                      <a:pt x="6405" y="6319"/>
                      <a:pt x="6872" y="5819"/>
                    </a:cubicBezTo>
                    <a:lnTo>
                      <a:pt x="7706" y="6386"/>
                    </a:lnTo>
                    <a:lnTo>
                      <a:pt x="8273" y="5552"/>
                    </a:lnTo>
                    <a:lnTo>
                      <a:pt x="7506" y="5018"/>
                    </a:lnTo>
                    <a:cubicBezTo>
                      <a:pt x="7606" y="4718"/>
                      <a:pt x="7739" y="4451"/>
                      <a:pt x="7772" y="4151"/>
                    </a:cubicBezTo>
                    <a:cubicBezTo>
                      <a:pt x="7839" y="3851"/>
                      <a:pt x="7839" y="3617"/>
                      <a:pt x="7772" y="3350"/>
                    </a:cubicBezTo>
                    <a:cubicBezTo>
                      <a:pt x="7739" y="3117"/>
                      <a:pt x="7672" y="2883"/>
                      <a:pt x="7539" y="2683"/>
                    </a:cubicBezTo>
                    <a:cubicBezTo>
                      <a:pt x="7405" y="2516"/>
                      <a:pt x="7239" y="2316"/>
                      <a:pt x="7039" y="2183"/>
                    </a:cubicBezTo>
                    <a:cubicBezTo>
                      <a:pt x="6738" y="1983"/>
                      <a:pt x="6505" y="1849"/>
                      <a:pt x="6205" y="1816"/>
                    </a:cubicBezTo>
                    <a:cubicBezTo>
                      <a:pt x="6126" y="1806"/>
                      <a:pt x="6048" y="1802"/>
                      <a:pt x="5970" y="1802"/>
                    </a:cubicBezTo>
                    <a:cubicBezTo>
                      <a:pt x="5781" y="1802"/>
                      <a:pt x="5593" y="1826"/>
                      <a:pt x="5404" y="1849"/>
                    </a:cubicBezTo>
                    <a:cubicBezTo>
                      <a:pt x="5171" y="1949"/>
                      <a:pt x="4904" y="2016"/>
                      <a:pt x="4670" y="2149"/>
                    </a:cubicBezTo>
                    <a:cubicBezTo>
                      <a:pt x="4403" y="2283"/>
                      <a:pt x="4170" y="2383"/>
                      <a:pt x="3936" y="2550"/>
                    </a:cubicBezTo>
                    <a:lnTo>
                      <a:pt x="2235" y="1349"/>
                    </a:lnTo>
                    <a:cubicBezTo>
                      <a:pt x="2464" y="1190"/>
                      <a:pt x="2711" y="1106"/>
                      <a:pt x="2972" y="1106"/>
                    </a:cubicBezTo>
                    <a:cubicBezTo>
                      <a:pt x="3206" y="1106"/>
                      <a:pt x="3451" y="1174"/>
                      <a:pt x="3703" y="1315"/>
                    </a:cubicBezTo>
                    <a:lnTo>
                      <a:pt x="4237" y="348"/>
                    </a:lnTo>
                    <a:cubicBezTo>
                      <a:pt x="4003" y="215"/>
                      <a:pt x="3803" y="115"/>
                      <a:pt x="3536" y="48"/>
                    </a:cubicBezTo>
                    <a:cubicBezTo>
                      <a:pt x="3347" y="24"/>
                      <a:pt x="3175" y="1"/>
                      <a:pt x="3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36"/>
            <p:cNvGrpSpPr/>
            <p:nvPr/>
          </p:nvGrpSpPr>
          <p:grpSpPr>
            <a:xfrm>
              <a:off x="5811117" y="2088569"/>
              <a:ext cx="1867395" cy="2662812"/>
              <a:chOff x="5811117" y="2088569"/>
              <a:chExt cx="1867395" cy="2662812"/>
            </a:xfrm>
          </p:grpSpPr>
          <p:grpSp>
            <p:nvGrpSpPr>
              <p:cNvPr id="595" name="Google Shape;595;p36"/>
              <p:cNvGrpSpPr/>
              <p:nvPr/>
            </p:nvGrpSpPr>
            <p:grpSpPr>
              <a:xfrm>
                <a:off x="5811117" y="2088569"/>
                <a:ext cx="1867395" cy="2662812"/>
                <a:chOff x="2040800" y="2586750"/>
                <a:chExt cx="1530275" cy="2182275"/>
              </a:xfrm>
            </p:grpSpPr>
            <p:sp>
              <p:nvSpPr>
                <p:cNvPr id="596" name="Google Shape;596;p36"/>
                <p:cNvSpPr/>
                <p:nvPr/>
              </p:nvSpPr>
              <p:spPr>
                <a:xfrm>
                  <a:off x="2040800" y="2586750"/>
                  <a:ext cx="1530275" cy="2182275"/>
                </a:xfrm>
                <a:custGeom>
                  <a:rect b="b" l="l" r="r" t="t"/>
                  <a:pathLst>
                    <a:path extrusionOk="0" h="87291" w="61211">
                      <a:moveTo>
                        <a:pt x="30843" y="0"/>
                      </a:moveTo>
                      <a:cubicBezTo>
                        <a:pt x="30043" y="0"/>
                        <a:pt x="29293" y="545"/>
                        <a:pt x="28721" y="1090"/>
                      </a:cubicBezTo>
                      <a:cubicBezTo>
                        <a:pt x="26152" y="3491"/>
                        <a:pt x="24585" y="7027"/>
                        <a:pt x="21482" y="8662"/>
                      </a:cubicBezTo>
                      <a:cubicBezTo>
                        <a:pt x="21349" y="7494"/>
                        <a:pt x="21816" y="6360"/>
                        <a:pt x="21983" y="5193"/>
                      </a:cubicBezTo>
                      <a:cubicBezTo>
                        <a:pt x="22238" y="3376"/>
                        <a:pt x="20984" y="1874"/>
                        <a:pt x="19407" y="1874"/>
                      </a:cubicBezTo>
                      <a:cubicBezTo>
                        <a:pt x="18928" y="1874"/>
                        <a:pt x="18419" y="2013"/>
                        <a:pt x="17913" y="2324"/>
                      </a:cubicBezTo>
                      <a:cubicBezTo>
                        <a:pt x="16579" y="3158"/>
                        <a:pt x="15712" y="4826"/>
                        <a:pt x="15511" y="6360"/>
                      </a:cubicBezTo>
                      <a:cubicBezTo>
                        <a:pt x="15411" y="7194"/>
                        <a:pt x="15411" y="8028"/>
                        <a:pt x="14677" y="8528"/>
                      </a:cubicBezTo>
                      <a:cubicBezTo>
                        <a:pt x="14010" y="8962"/>
                        <a:pt x="13143" y="9029"/>
                        <a:pt x="12409" y="9329"/>
                      </a:cubicBezTo>
                      <a:cubicBezTo>
                        <a:pt x="12209" y="9429"/>
                        <a:pt x="11909" y="9496"/>
                        <a:pt x="11842" y="9763"/>
                      </a:cubicBezTo>
                      <a:cubicBezTo>
                        <a:pt x="11742" y="9963"/>
                        <a:pt x="11842" y="10263"/>
                        <a:pt x="11976" y="10496"/>
                      </a:cubicBezTo>
                      <a:cubicBezTo>
                        <a:pt x="12876" y="12364"/>
                        <a:pt x="22983" y="17868"/>
                        <a:pt x="24918" y="22805"/>
                      </a:cubicBezTo>
                      <a:lnTo>
                        <a:pt x="22750" y="23873"/>
                      </a:lnTo>
                      <a:cubicBezTo>
                        <a:pt x="15044" y="29110"/>
                        <a:pt x="8840" y="36615"/>
                        <a:pt x="5071" y="45288"/>
                      </a:cubicBezTo>
                      <a:cubicBezTo>
                        <a:pt x="1335" y="53961"/>
                        <a:pt x="0" y="63768"/>
                        <a:pt x="1335" y="73141"/>
                      </a:cubicBezTo>
                      <a:cubicBezTo>
                        <a:pt x="1568" y="74976"/>
                        <a:pt x="1968" y="76710"/>
                        <a:pt x="2302" y="78512"/>
                      </a:cubicBezTo>
                      <a:cubicBezTo>
                        <a:pt x="2669" y="80447"/>
                        <a:pt x="2836" y="82848"/>
                        <a:pt x="1201" y="83849"/>
                      </a:cubicBezTo>
                      <a:cubicBezTo>
                        <a:pt x="1824" y="84305"/>
                        <a:pt x="2532" y="84449"/>
                        <a:pt x="3284" y="84449"/>
                      </a:cubicBezTo>
                      <a:cubicBezTo>
                        <a:pt x="4588" y="84449"/>
                        <a:pt x="6026" y="84015"/>
                        <a:pt x="7385" y="84015"/>
                      </a:cubicBezTo>
                      <a:cubicBezTo>
                        <a:pt x="7594" y="84015"/>
                        <a:pt x="7801" y="84025"/>
                        <a:pt x="8006" y="84049"/>
                      </a:cubicBezTo>
                      <a:cubicBezTo>
                        <a:pt x="8933" y="84169"/>
                        <a:pt x="9994" y="84985"/>
                        <a:pt x="10924" y="84985"/>
                      </a:cubicBezTo>
                      <a:cubicBezTo>
                        <a:pt x="11032" y="84985"/>
                        <a:pt x="11138" y="84974"/>
                        <a:pt x="11242" y="84950"/>
                      </a:cubicBezTo>
                      <a:cubicBezTo>
                        <a:pt x="11537" y="84871"/>
                        <a:pt x="11855" y="84837"/>
                        <a:pt x="12188" y="84837"/>
                      </a:cubicBezTo>
                      <a:cubicBezTo>
                        <a:pt x="14259" y="84837"/>
                        <a:pt x="16937" y="86168"/>
                        <a:pt x="18747" y="86484"/>
                      </a:cubicBezTo>
                      <a:cubicBezTo>
                        <a:pt x="21582" y="86985"/>
                        <a:pt x="24518" y="87218"/>
                        <a:pt x="27387" y="87285"/>
                      </a:cubicBezTo>
                      <a:cubicBezTo>
                        <a:pt x="27698" y="87288"/>
                        <a:pt x="28009" y="87290"/>
                        <a:pt x="28320" y="87290"/>
                      </a:cubicBezTo>
                      <a:cubicBezTo>
                        <a:pt x="33773" y="87290"/>
                        <a:pt x="39169" y="86750"/>
                        <a:pt x="44565" y="86151"/>
                      </a:cubicBezTo>
                      <a:cubicBezTo>
                        <a:pt x="46433" y="85984"/>
                        <a:pt x="48335" y="85784"/>
                        <a:pt x="50069" y="85117"/>
                      </a:cubicBezTo>
                      <a:cubicBezTo>
                        <a:pt x="51103" y="84716"/>
                        <a:pt x="52104" y="84183"/>
                        <a:pt x="53205" y="84049"/>
                      </a:cubicBezTo>
                      <a:cubicBezTo>
                        <a:pt x="53405" y="84026"/>
                        <a:pt x="53608" y="84016"/>
                        <a:pt x="53812" y="84016"/>
                      </a:cubicBezTo>
                      <a:cubicBezTo>
                        <a:pt x="55172" y="84016"/>
                        <a:pt x="56604" y="84464"/>
                        <a:pt x="57912" y="84464"/>
                      </a:cubicBezTo>
                      <a:cubicBezTo>
                        <a:pt x="58664" y="84464"/>
                        <a:pt x="59376" y="84316"/>
                        <a:pt x="60010" y="83849"/>
                      </a:cubicBezTo>
                      <a:cubicBezTo>
                        <a:pt x="58375" y="82848"/>
                        <a:pt x="58542" y="80447"/>
                        <a:pt x="58909" y="78512"/>
                      </a:cubicBezTo>
                      <a:cubicBezTo>
                        <a:pt x="59243" y="76710"/>
                        <a:pt x="59643" y="74943"/>
                        <a:pt x="59876" y="73141"/>
                      </a:cubicBezTo>
                      <a:cubicBezTo>
                        <a:pt x="61211" y="63701"/>
                        <a:pt x="60410" y="53694"/>
                        <a:pt x="56140" y="45288"/>
                      </a:cubicBezTo>
                      <a:cubicBezTo>
                        <a:pt x="48735" y="30878"/>
                        <a:pt x="35893" y="23906"/>
                        <a:pt x="35893" y="23839"/>
                      </a:cubicBezTo>
                      <a:cubicBezTo>
                        <a:pt x="35059" y="21104"/>
                        <a:pt x="37093" y="18302"/>
                        <a:pt x="39095" y="16234"/>
                      </a:cubicBezTo>
                      <a:cubicBezTo>
                        <a:pt x="41663" y="13565"/>
                        <a:pt x="44365" y="10997"/>
                        <a:pt x="47234" y="8662"/>
                      </a:cubicBezTo>
                      <a:cubicBezTo>
                        <a:pt x="46856" y="8463"/>
                        <a:pt x="46468" y="8384"/>
                        <a:pt x="46072" y="8384"/>
                      </a:cubicBezTo>
                      <a:cubicBezTo>
                        <a:pt x="44513" y="8384"/>
                        <a:pt x="42835" y="9613"/>
                        <a:pt x="41166" y="9613"/>
                      </a:cubicBezTo>
                      <a:cubicBezTo>
                        <a:pt x="41054" y="9613"/>
                        <a:pt x="40942" y="9608"/>
                        <a:pt x="40829" y="9596"/>
                      </a:cubicBezTo>
                      <a:cubicBezTo>
                        <a:pt x="39996" y="9496"/>
                        <a:pt x="39195" y="8995"/>
                        <a:pt x="38494" y="8495"/>
                      </a:cubicBezTo>
                      <a:cubicBezTo>
                        <a:pt x="36159" y="6794"/>
                        <a:pt x="34225" y="4492"/>
                        <a:pt x="32924" y="1890"/>
                      </a:cubicBezTo>
                      <a:cubicBezTo>
                        <a:pt x="32557" y="1123"/>
                        <a:pt x="32257" y="356"/>
                        <a:pt x="31389" y="89"/>
                      </a:cubicBezTo>
                      <a:cubicBezTo>
                        <a:pt x="31206" y="28"/>
                        <a:pt x="31023" y="0"/>
                        <a:pt x="308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36"/>
                <p:cNvSpPr/>
                <p:nvPr/>
              </p:nvSpPr>
              <p:spPr>
                <a:xfrm>
                  <a:off x="2335175" y="2809950"/>
                  <a:ext cx="342775" cy="342775"/>
                </a:xfrm>
                <a:custGeom>
                  <a:rect b="b" l="l" r="r" t="t"/>
                  <a:pathLst>
                    <a:path extrusionOk="0" h="13711" w="13711">
                      <a:moveTo>
                        <a:pt x="2002" y="1"/>
                      </a:moveTo>
                      <a:lnTo>
                        <a:pt x="2002" y="1"/>
                      </a:lnTo>
                      <a:cubicBezTo>
                        <a:pt x="1535" y="134"/>
                        <a:pt x="1101" y="234"/>
                        <a:pt x="701" y="368"/>
                      </a:cubicBezTo>
                      <a:cubicBezTo>
                        <a:pt x="434" y="468"/>
                        <a:pt x="201" y="568"/>
                        <a:pt x="100" y="801"/>
                      </a:cubicBezTo>
                      <a:cubicBezTo>
                        <a:pt x="0" y="1035"/>
                        <a:pt x="100" y="1335"/>
                        <a:pt x="234" y="1535"/>
                      </a:cubicBezTo>
                      <a:cubicBezTo>
                        <a:pt x="1101" y="3470"/>
                        <a:pt x="10908" y="8807"/>
                        <a:pt x="13076" y="13710"/>
                      </a:cubicBezTo>
                      <a:cubicBezTo>
                        <a:pt x="13277" y="13644"/>
                        <a:pt x="13477" y="13577"/>
                        <a:pt x="13710" y="13510"/>
                      </a:cubicBezTo>
                      <a:cubicBezTo>
                        <a:pt x="13677" y="13344"/>
                        <a:pt x="13677" y="13177"/>
                        <a:pt x="13610" y="13010"/>
                      </a:cubicBezTo>
                      <a:cubicBezTo>
                        <a:pt x="13543" y="12510"/>
                        <a:pt x="13243" y="11876"/>
                        <a:pt x="13010" y="11476"/>
                      </a:cubicBezTo>
                      <a:cubicBezTo>
                        <a:pt x="12409" y="10375"/>
                        <a:pt x="11575" y="9407"/>
                        <a:pt x="10675" y="8573"/>
                      </a:cubicBezTo>
                      <a:cubicBezTo>
                        <a:pt x="9040" y="7072"/>
                        <a:pt x="7172" y="5705"/>
                        <a:pt x="5271" y="4504"/>
                      </a:cubicBezTo>
                      <a:cubicBezTo>
                        <a:pt x="4070" y="3737"/>
                        <a:pt x="2035" y="3070"/>
                        <a:pt x="1368" y="1735"/>
                      </a:cubicBezTo>
                      <a:cubicBezTo>
                        <a:pt x="934" y="901"/>
                        <a:pt x="1435" y="468"/>
                        <a:pt x="2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36"/>
                <p:cNvSpPr/>
                <p:nvPr/>
              </p:nvSpPr>
              <p:spPr>
                <a:xfrm>
                  <a:off x="2757600" y="2587575"/>
                  <a:ext cx="105850" cy="602675"/>
                </a:xfrm>
                <a:custGeom>
                  <a:rect b="b" l="l" r="r" t="t"/>
                  <a:pathLst>
                    <a:path extrusionOk="0" h="24107" w="4234">
                      <a:moveTo>
                        <a:pt x="2138" y="1"/>
                      </a:moveTo>
                      <a:cubicBezTo>
                        <a:pt x="1337" y="1"/>
                        <a:pt x="587" y="545"/>
                        <a:pt x="15" y="1090"/>
                      </a:cubicBezTo>
                      <a:cubicBezTo>
                        <a:pt x="5" y="1101"/>
                        <a:pt x="1" y="1105"/>
                        <a:pt x="2" y="1105"/>
                      </a:cubicBezTo>
                      <a:cubicBezTo>
                        <a:pt x="18" y="1105"/>
                        <a:pt x="592" y="636"/>
                        <a:pt x="1017" y="636"/>
                      </a:cubicBezTo>
                      <a:cubicBezTo>
                        <a:pt x="1226" y="636"/>
                        <a:pt x="1398" y="750"/>
                        <a:pt x="1450" y="1090"/>
                      </a:cubicBezTo>
                      <a:cubicBezTo>
                        <a:pt x="1717" y="2725"/>
                        <a:pt x="1316" y="12598"/>
                        <a:pt x="1483" y="24107"/>
                      </a:cubicBezTo>
                      <a:cubicBezTo>
                        <a:pt x="2150" y="8062"/>
                        <a:pt x="2951" y="1924"/>
                        <a:pt x="2984" y="1424"/>
                      </a:cubicBezTo>
                      <a:cubicBezTo>
                        <a:pt x="2984" y="952"/>
                        <a:pt x="3080" y="783"/>
                        <a:pt x="3219" y="783"/>
                      </a:cubicBezTo>
                      <a:cubicBezTo>
                        <a:pt x="3577" y="783"/>
                        <a:pt x="4222" y="1921"/>
                        <a:pt x="4232" y="1921"/>
                      </a:cubicBezTo>
                      <a:cubicBezTo>
                        <a:pt x="4233" y="1921"/>
                        <a:pt x="4229" y="1911"/>
                        <a:pt x="4218" y="1891"/>
                      </a:cubicBezTo>
                      <a:cubicBezTo>
                        <a:pt x="3852" y="1123"/>
                        <a:pt x="3551" y="356"/>
                        <a:pt x="2684" y="89"/>
                      </a:cubicBezTo>
                      <a:cubicBezTo>
                        <a:pt x="2500" y="28"/>
                        <a:pt x="2318" y="1"/>
                        <a:pt x="2138" y="1"/>
                      </a:cubicBezTo>
                      <a:close/>
                    </a:path>
                  </a:pathLst>
                </a:custGeom>
                <a:solidFill>
                  <a:srgbClr val="2F97B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36"/>
                <p:cNvSpPr/>
                <p:nvPr/>
              </p:nvSpPr>
              <p:spPr>
                <a:xfrm>
                  <a:off x="2887225" y="2796250"/>
                  <a:ext cx="333600" cy="379000"/>
                </a:xfrm>
                <a:custGeom>
                  <a:rect b="b" l="l" r="r" t="t"/>
                  <a:pathLst>
                    <a:path extrusionOk="0" h="15160" w="13344">
                      <a:moveTo>
                        <a:pt x="12213" y="1"/>
                      </a:moveTo>
                      <a:cubicBezTo>
                        <a:pt x="10686" y="1"/>
                        <a:pt x="8980" y="1229"/>
                        <a:pt x="7301" y="1229"/>
                      </a:cubicBezTo>
                      <a:cubicBezTo>
                        <a:pt x="7202" y="1229"/>
                        <a:pt x="7104" y="1225"/>
                        <a:pt x="7006" y="1216"/>
                      </a:cubicBezTo>
                      <a:cubicBezTo>
                        <a:pt x="4804" y="3184"/>
                        <a:pt x="2669" y="5385"/>
                        <a:pt x="1368" y="8054"/>
                      </a:cubicBezTo>
                      <a:cubicBezTo>
                        <a:pt x="601" y="9755"/>
                        <a:pt x="1" y="11957"/>
                        <a:pt x="635" y="13825"/>
                      </a:cubicBezTo>
                      <a:cubicBezTo>
                        <a:pt x="868" y="14559"/>
                        <a:pt x="1335" y="14926"/>
                        <a:pt x="1902" y="15159"/>
                      </a:cubicBezTo>
                      <a:cubicBezTo>
                        <a:pt x="1302" y="12491"/>
                        <a:pt x="3236" y="9822"/>
                        <a:pt x="5205" y="7821"/>
                      </a:cubicBezTo>
                      <a:cubicBezTo>
                        <a:pt x="7740" y="5152"/>
                        <a:pt x="10508" y="2617"/>
                        <a:pt x="13344" y="282"/>
                      </a:cubicBezTo>
                      <a:cubicBezTo>
                        <a:pt x="12981" y="81"/>
                        <a:pt x="12603" y="1"/>
                        <a:pt x="122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36"/>
                <p:cNvSpPr/>
                <p:nvPr/>
              </p:nvSpPr>
              <p:spPr>
                <a:xfrm>
                  <a:off x="2428575" y="2633600"/>
                  <a:ext cx="291900" cy="537475"/>
                </a:xfrm>
                <a:custGeom>
                  <a:rect b="b" l="l" r="r" t="t"/>
                  <a:pathLst>
                    <a:path extrusionOk="0" h="21499" w="11676">
                      <a:moveTo>
                        <a:pt x="3938" y="0"/>
                      </a:moveTo>
                      <a:cubicBezTo>
                        <a:pt x="3460" y="0"/>
                        <a:pt x="2949" y="139"/>
                        <a:pt x="2435" y="450"/>
                      </a:cubicBezTo>
                      <a:cubicBezTo>
                        <a:pt x="1101" y="1284"/>
                        <a:pt x="167" y="2952"/>
                        <a:pt x="0" y="4486"/>
                      </a:cubicBezTo>
                      <a:cubicBezTo>
                        <a:pt x="0" y="4496"/>
                        <a:pt x="1" y="4501"/>
                        <a:pt x="3" y="4501"/>
                      </a:cubicBezTo>
                      <a:cubicBezTo>
                        <a:pt x="11" y="4501"/>
                        <a:pt x="44" y="4351"/>
                        <a:pt x="100" y="4153"/>
                      </a:cubicBezTo>
                      <a:cubicBezTo>
                        <a:pt x="234" y="3702"/>
                        <a:pt x="634" y="3477"/>
                        <a:pt x="1034" y="3477"/>
                      </a:cubicBezTo>
                      <a:cubicBezTo>
                        <a:pt x="1435" y="3477"/>
                        <a:pt x="1835" y="3702"/>
                        <a:pt x="1968" y="4153"/>
                      </a:cubicBezTo>
                      <a:cubicBezTo>
                        <a:pt x="4103" y="11458"/>
                        <a:pt x="11308" y="21031"/>
                        <a:pt x="11675" y="21498"/>
                      </a:cubicBezTo>
                      <a:cubicBezTo>
                        <a:pt x="11675" y="21465"/>
                        <a:pt x="6305" y="10891"/>
                        <a:pt x="5971" y="6788"/>
                      </a:cubicBezTo>
                      <a:cubicBezTo>
                        <a:pt x="5871" y="5620"/>
                        <a:pt x="6305" y="4486"/>
                        <a:pt x="6472" y="3319"/>
                      </a:cubicBezTo>
                      <a:cubicBezTo>
                        <a:pt x="6727" y="1502"/>
                        <a:pt x="5512" y="0"/>
                        <a:pt x="3938" y="0"/>
                      </a:cubicBezTo>
                      <a:close/>
                    </a:path>
                  </a:pathLst>
                </a:custGeom>
                <a:solidFill>
                  <a:srgbClr val="2F97B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36"/>
                <p:cNvSpPr/>
                <p:nvPr/>
              </p:nvSpPr>
              <p:spPr>
                <a:xfrm>
                  <a:off x="2611200" y="3125825"/>
                  <a:ext cx="345275" cy="76925"/>
                </a:xfrm>
                <a:custGeom>
                  <a:rect b="b" l="l" r="r" t="t"/>
                  <a:pathLst>
                    <a:path extrusionOk="0" h="3077" w="13811">
                      <a:moveTo>
                        <a:pt x="12815" y="0"/>
                      </a:moveTo>
                      <a:cubicBezTo>
                        <a:pt x="12757" y="0"/>
                        <a:pt x="12699" y="13"/>
                        <a:pt x="12643" y="41"/>
                      </a:cubicBezTo>
                      <a:cubicBezTo>
                        <a:pt x="10842" y="742"/>
                        <a:pt x="8874" y="1042"/>
                        <a:pt x="6906" y="1042"/>
                      </a:cubicBezTo>
                      <a:cubicBezTo>
                        <a:pt x="4971" y="1042"/>
                        <a:pt x="2969" y="775"/>
                        <a:pt x="1168" y="141"/>
                      </a:cubicBezTo>
                      <a:cubicBezTo>
                        <a:pt x="1123" y="130"/>
                        <a:pt x="1079" y="125"/>
                        <a:pt x="1035" y="125"/>
                      </a:cubicBezTo>
                      <a:cubicBezTo>
                        <a:pt x="688" y="125"/>
                        <a:pt x="378" y="461"/>
                        <a:pt x="201" y="875"/>
                      </a:cubicBezTo>
                      <a:cubicBezTo>
                        <a:pt x="1" y="1309"/>
                        <a:pt x="34" y="1876"/>
                        <a:pt x="434" y="2076"/>
                      </a:cubicBezTo>
                      <a:cubicBezTo>
                        <a:pt x="2569" y="2810"/>
                        <a:pt x="4737" y="3077"/>
                        <a:pt x="6906" y="3077"/>
                      </a:cubicBezTo>
                      <a:cubicBezTo>
                        <a:pt x="9074" y="3044"/>
                        <a:pt x="11242" y="2743"/>
                        <a:pt x="13343" y="1909"/>
                      </a:cubicBezTo>
                      <a:cubicBezTo>
                        <a:pt x="13744" y="1709"/>
                        <a:pt x="13810" y="1176"/>
                        <a:pt x="13577" y="709"/>
                      </a:cubicBezTo>
                      <a:cubicBezTo>
                        <a:pt x="13410" y="320"/>
                        <a:pt x="13105" y="0"/>
                        <a:pt x="128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2" name="Google Shape;602;p36"/>
              <p:cNvSpPr/>
              <p:nvPr/>
            </p:nvSpPr>
            <p:spPr>
              <a:xfrm>
                <a:off x="6516578" y="3491660"/>
                <a:ext cx="456473" cy="596035"/>
              </a:xfrm>
              <a:custGeom>
                <a:rect b="b" l="l" r="r" t="t"/>
                <a:pathLst>
                  <a:path extrusionOk="0" h="36327" w="27821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" name="Google Shape;603;p36"/>
            <p:cNvGrpSpPr/>
            <p:nvPr/>
          </p:nvGrpSpPr>
          <p:grpSpPr>
            <a:xfrm>
              <a:off x="4578176" y="3267583"/>
              <a:ext cx="1319352" cy="1356866"/>
              <a:chOff x="608005" y="2953350"/>
              <a:chExt cx="1600572" cy="1646083"/>
            </a:xfrm>
          </p:grpSpPr>
          <p:sp>
            <p:nvSpPr>
              <p:cNvPr id="604" name="Google Shape;604;p36"/>
              <p:cNvSpPr/>
              <p:nvPr/>
            </p:nvSpPr>
            <p:spPr>
              <a:xfrm>
                <a:off x="870178" y="2953350"/>
                <a:ext cx="1261280" cy="240679"/>
              </a:xfrm>
              <a:custGeom>
                <a:rect b="b" l="l" r="r" t="t"/>
                <a:pathLst>
                  <a:path extrusionOk="0" h="7813" w="40944">
                    <a:moveTo>
                      <a:pt x="0" y="1"/>
                    </a:moveTo>
                    <a:lnTo>
                      <a:pt x="0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2100494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970353" y="4506705"/>
                <a:ext cx="46854" cy="73994"/>
              </a:xfrm>
              <a:custGeom>
                <a:rect b="b" l="l" r="r" t="t"/>
                <a:pathLst>
                  <a:path extrusionOk="0" h="2402" w="1521">
                    <a:moveTo>
                      <a:pt x="700" y="0"/>
                    </a:moveTo>
                    <a:cubicBezTo>
                      <a:pt x="609" y="0"/>
                      <a:pt x="487" y="0"/>
                      <a:pt x="366" y="31"/>
                    </a:cubicBezTo>
                    <a:cubicBezTo>
                      <a:pt x="274" y="61"/>
                      <a:pt x="153" y="91"/>
                      <a:pt x="1" y="152"/>
                    </a:cubicBezTo>
                    <a:lnTo>
                      <a:pt x="1" y="456"/>
                    </a:lnTo>
                    <a:cubicBezTo>
                      <a:pt x="153" y="395"/>
                      <a:pt x="274" y="335"/>
                      <a:pt x="366" y="304"/>
                    </a:cubicBezTo>
                    <a:cubicBezTo>
                      <a:pt x="487" y="274"/>
                      <a:pt x="609" y="243"/>
                      <a:pt x="700" y="243"/>
                    </a:cubicBezTo>
                    <a:cubicBezTo>
                      <a:pt x="852" y="243"/>
                      <a:pt x="943" y="304"/>
                      <a:pt x="1034" y="365"/>
                    </a:cubicBezTo>
                    <a:cubicBezTo>
                      <a:pt x="1125" y="456"/>
                      <a:pt x="1186" y="547"/>
                      <a:pt x="1186" y="699"/>
                    </a:cubicBezTo>
                    <a:cubicBezTo>
                      <a:pt x="1186" y="760"/>
                      <a:pt x="1156" y="851"/>
                      <a:pt x="1125" y="912"/>
                    </a:cubicBezTo>
                    <a:cubicBezTo>
                      <a:pt x="1065" y="1003"/>
                      <a:pt x="1004" y="1094"/>
                      <a:pt x="913" y="1216"/>
                    </a:cubicBezTo>
                    <a:cubicBezTo>
                      <a:pt x="852" y="1277"/>
                      <a:pt x="700" y="1429"/>
                      <a:pt x="487" y="1642"/>
                    </a:cubicBezTo>
                    <a:cubicBezTo>
                      <a:pt x="274" y="1854"/>
                      <a:pt x="122" y="2006"/>
                      <a:pt x="1" y="2128"/>
                    </a:cubicBezTo>
                    <a:lnTo>
                      <a:pt x="1" y="2402"/>
                    </a:lnTo>
                    <a:lnTo>
                      <a:pt x="1521" y="2402"/>
                    </a:lnTo>
                    <a:lnTo>
                      <a:pt x="1521" y="2128"/>
                    </a:lnTo>
                    <a:lnTo>
                      <a:pt x="396" y="2128"/>
                    </a:lnTo>
                    <a:cubicBezTo>
                      <a:pt x="639" y="1885"/>
                      <a:pt x="852" y="1672"/>
                      <a:pt x="1004" y="1520"/>
                    </a:cubicBezTo>
                    <a:cubicBezTo>
                      <a:pt x="1125" y="1368"/>
                      <a:pt x="1217" y="1277"/>
                      <a:pt x="1247" y="1246"/>
                    </a:cubicBezTo>
                    <a:cubicBezTo>
                      <a:pt x="1338" y="1125"/>
                      <a:pt x="1399" y="1034"/>
                      <a:pt x="1429" y="943"/>
                    </a:cubicBezTo>
                    <a:cubicBezTo>
                      <a:pt x="1490" y="851"/>
                      <a:pt x="1490" y="760"/>
                      <a:pt x="1490" y="669"/>
                    </a:cubicBezTo>
                    <a:cubicBezTo>
                      <a:pt x="1490" y="456"/>
                      <a:pt x="1429" y="304"/>
                      <a:pt x="1277" y="183"/>
                    </a:cubicBezTo>
                    <a:cubicBezTo>
                      <a:pt x="1125" y="61"/>
                      <a:pt x="943" y="0"/>
                      <a:pt x="700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1034025" y="4506705"/>
                <a:ext cx="50613" cy="75873"/>
              </a:xfrm>
              <a:custGeom>
                <a:rect b="b" l="l" r="r" t="t"/>
                <a:pathLst>
                  <a:path extrusionOk="0" h="2463" w="1643">
                    <a:moveTo>
                      <a:pt x="821" y="243"/>
                    </a:moveTo>
                    <a:cubicBezTo>
                      <a:pt x="973" y="243"/>
                      <a:pt x="1095" y="335"/>
                      <a:pt x="1186" y="487"/>
                    </a:cubicBezTo>
                    <a:cubicBezTo>
                      <a:pt x="1277" y="639"/>
                      <a:pt x="1308" y="882"/>
                      <a:pt x="1308" y="1216"/>
                    </a:cubicBezTo>
                    <a:cubicBezTo>
                      <a:pt x="1308" y="1550"/>
                      <a:pt x="1277" y="1794"/>
                      <a:pt x="1186" y="1976"/>
                    </a:cubicBezTo>
                    <a:cubicBezTo>
                      <a:pt x="1095" y="2128"/>
                      <a:pt x="973" y="2219"/>
                      <a:pt x="821" y="2219"/>
                    </a:cubicBezTo>
                    <a:cubicBezTo>
                      <a:pt x="639" y="2219"/>
                      <a:pt x="517" y="2128"/>
                      <a:pt x="426" y="1976"/>
                    </a:cubicBezTo>
                    <a:cubicBezTo>
                      <a:pt x="365" y="1794"/>
                      <a:pt x="305" y="1550"/>
                      <a:pt x="305" y="1216"/>
                    </a:cubicBezTo>
                    <a:cubicBezTo>
                      <a:pt x="305" y="882"/>
                      <a:pt x="365" y="639"/>
                      <a:pt x="426" y="487"/>
                    </a:cubicBezTo>
                    <a:cubicBezTo>
                      <a:pt x="517" y="335"/>
                      <a:pt x="639" y="243"/>
                      <a:pt x="821" y="243"/>
                    </a:cubicBezTo>
                    <a:close/>
                    <a:moveTo>
                      <a:pt x="821" y="0"/>
                    </a:moveTo>
                    <a:cubicBezTo>
                      <a:pt x="548" y="0"/>
                      <a:pt x="335" y="91"/>
                      <a:pt x="214" y="304"/>
                    </a:cubicBezTo>
                    <a:cubicBezTo>
                      <a:pt x="62" y="517"/>
                      <a:pt x="1" y="821"/>
                      <a:pt x="1" y="1216"/>
                    </a:cubicBezTo>
                    <a:cubicBezTo>
                      <a:pt x="1" y="1611"/>
                      <a:pt x="62" y="1946"/>
                      <a:pt x="214" y="2158"/>
                    </a:cubicBezTo>
                    <a:cubicBezTo>
                      <a:pt x="335" y="2341"/>
                      <a:pt x="548" y="2462"/>
                      <a:pt x="821" y="2462"/>
                    </a:cubicBezTo>
                    <a:cubicBezTo>
                      <a:pt x="1095" y="2462"/>
                      <a:pt x="1277" y="2341"/>
                      <a:pt x="1429" y="2158"/>
                    </a:cubicBezTo>
                    <a:cubicBezTo>
                      <a:pt x="1581" y="1946"/>
                      <a:pt x="1642" y="1611"/>
                      <a:pt x="1642" y="1216"/>
                    </a:cubicBezTo>
                    <a:cubicBezTo>
                      <a:pt x="1642" y="821"/>
                      <a:pt x="1581" y="517"/>
                      <a:pt x="1429" y="304"/>
                    </a:cubicBezTo>
                    <a:cubicBezTo>
                      <a:pt x="1277" y="91"/>
                      <a:pt x="1095" y="0"/>
                      <a:pt x="821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1098652" y="4506705"/>
                <a:ext cx="46824" cy="73994"/>
              </a:xfrm>
              <a:custGeom>
                <a:rect b="b" l="l" r="r" t="t"/>
                <a:pathLst>
                  <a:path extrusionOk="0" h="2402" w="1520">
                    <a:moveTo>
                      <a:pt x="699" y="0"/>
                    </a:moveTo>
                    <a:cubicBezTo>
                      <a:pt x="608" y="0"/>
                      <a:pt x="486" y="0"/>
                      <a:pt x="365" y="31"/>
                    </a:cubicBezTo>
                    <a:cubicBezTo>
                      <a:pt x="274" y="61"/>
                      <a:pt x="152" y="91"/>
                      <a:pt x="0" y="152"/>
                    </a:cubicBezTo>
                    <a:lnTo>
                      <a:pt x="0" y="456"/>
                    </a:lnTo>
                    <a:cubicBezTo>
                      <a:pt x="152" y="395"/>
                      <a:pt x="274" y="335"/>
                      <a:pt x="365" y="304"/>
                    </a:cubicBezTo>
                    <a:cubicBezTo>
                      <a:pt x="486" y="274"/>
                      <a:pt x="608" y="243"/>
                      <a:pt x="699" y="243"/>
                    </a:cubicBezTo>
                    <a:cubicBezTo>
                      <a:pt x="851" y="243"/>
                      <a:pt x="942" y="304"/>
                      <a:pt x="1033" y="365"/>
                    </a:cubicBezTo>
                    <a:cubicBezTo>
                      <a:pt x="1125" y="456"/>
                      <a:pt x="1185" y="547"/>
                      <a:pt x="1185" y="699"/>
                    </a:cubicBezTo>
                    <a:cubicBezTo>
                      <a:pt x="1185" y="760"/>
                      <a:pt x="1155" y="851"/>
                      <a:pt x="1125" y="912"/>
                    </a:cubicBezTo>
                    <a:cubicBezTo>
                      <a:pt x="1064" y="1003"/>
                      <a:pt x="1003" y="1094"/>
                      <a:pt x="912" y="1216"/>
                    </a:cubicBezTo>
                    <a:cubicBezTo>
                      <a:pt x="851" y="1277"/>
                      <a:pt x="699" y="1429"/>
                      <a:pt x="486" y="1642"/>
                    </a:cubicBezTo>
                    <a:cubicBezTo>
                      <a:pt x="274" y="1854"/>
                      <a:pt x="122" y="2006"/>
                      <a:pt x="0" y="2128"/>
                    </a:cubicBezTo>
                    <a:lnTo>
                      <a:pt x="0" y="2402"/>
                    </a:lnTo>
                    <a:lnTo>
                      <a:pt x="1520" y="2402"/>
                    </a:lnTo>
                    <a:lnTo>
                      <a:pt x="1520" y="2128"/>
                    </a:lnTo>
                    <a:lnTo>
                      <a:pt x="395" y="2128"/>
                    </a:lnTo>
                    <a:cubicBezTo>
                      <a:pt x="638" y="1885"/>
                      <a:pt x="851" y="1672"/>
                      <a:pt x="1003" y="1520"/>
                    </a:cubicBezTo>
                    <a:cubicBezTo>
                      <a:pt x="1125" y="1368"/>
                      <a:pt x="1216" y="1277"/>
                      <a:pt x="1246" y="1246"/>
                    </a:cubicBezTo>
                    <a:cubicBezTo>
                      <a:pt x="1337" y="1125"/>
                      <a:pt x="1398" y="1034"/>
                      <a:pt x="1459" y="943"/>
                    </a:cubicBezTo>
                    <a:cubicBezTo>
                      <a:pt x="1489" y="851"/>
                      <a:pt x="1489" y="760"/>
                      <a:pt x="1489" y="669"/>
                    </a:cubicBezTo>
                    <a:cubicBezTo>
                      <a:pt x="1489" y="456"/>
                      <a:pt x="1429" y="304"/>
                      <a:pt x="1277" y="183"/>
                    </a:cubicBezTo>
                    <a:cubicBezTo>
                      <a:pt x="1125" y="61"/>
                      <a:pt x="942" y="0"/>
                      <a:pt x="699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1162294" y="4506705"/>
                <a:ext cx="50613" cy="75873"/>
              </a:xfrm>
              <a:custGeom>
                <a:rect b="b" l="l" r="r" t="t"/>
                <a:pathLst>
                  <a:path extrusionOk="0" h="2463" w="1643">
                    <a:moveTo>
                      <a:pt x="822" y="243"/>
                    </a:moveTo>
                    <a:cubicBezTo>
                      <a:pt x="974" y="243"/>
                      <a:pt x="1095" y="335"/>
                      <a:pt x="1186" y="487"/>
                    </a:cubicBezTo>
                    <a:cubicBezTo>
                      <a:pt x="1278" y="639"/>
                      <a:pt x="1308" y="882"/>
                      <a:pt x="1308" y="1216"/>
                    </a:cubicBezTo>
                    <a:cubicBezTo>
                      <a:pt x="1308" y="1550"/>
                      <a:pt x="1278" y="1794"/>
                      <a:pt x="1186" y="1976"/>
                    </a:cubicBezTo>
                    <a:cubicBezTo>
                      <a:pt x="1095" y="2128"/>
                      <a:pt x="974" y="2219"/>
                      <a:pt x="822" y="2219"/>
                    </a:cubicBezTo>
                    <a:cubicBezTo>
                      <a:pt x="639" y="2219"/>
                      <a:pt x="518" y="2128"/>
                      <a:pt x="426" y="1976"/>
                    </a:cubicBezTo>
                    <a:cubicBezTo>
                      <a:pt x="366" y="1794"/>
                      <a:pt x="305" y="1550"/>
                      <a:pt x="305" y="1216"/>
                    </a:cubicBezTo>
                    <a:cubicBezTo>
                      <a:pt x="305" y="882"/>
                      <a:pt x="366" y="639"/>
                      <a:pt x="426" y="487"/>
                    </a:cubicBezTo>
                    <a:cubicBezTo>
                      <a:pt x="518" y="335"/>
                      <a:pt x="639" y="243"/>
                      <a:pt x="822" y="243"/>
                    </a:cubicBezTo>
                    <a:close/>
                    <a:moveTo>
                      <a:pt x="822" y="0"/>
                    </a:moveTo>
                    <a:cubicBezTo>
                      <a:pt x="548" y="0"/>
                      <a:pt x="335" y="91"/>
                      <a:pt x="214" y="304"/>
                    </a:cubicBezTo>
                    <a:cubicBezTo>
                      <a:pt x="62" y="517"/>
                      <a:pt x="1" y="821"/>
                      <a:pt x="1" y="1216"/>
                    </a:cubicBezTo>
                    <a:cubicBezTo>
                      <a:pt x="1" y="1611"/>
                      <a:pt x="62" y="1946"/>
                      <a:pt x="214" y="2158"/>
                    </a:cubicBezTo>
                    <a:cubicBezTo>
                      <a:pt x="335" y="2341"/>
                      <a:pt x="548" y="2462"/>
                      <a:pt x="822" y="2462"/>
                    </a:cubicBezTo>
                    <a:cubicBezTo>
                      <a:pt x="1095" y="2462"/>
                      <a:pt x="1278" y="2341"/>
                      <a:pt x="1430" y="2158"/>
                    </a:cubicBezTo>
                    <a:cubicBezTo>
                      <a:pt x="1582" y="1946"/>
                      <a:pt x="1642" y="1611"/>
                      <a:pt x="1642" y="1216"/>
                    </a:cubicBezTo>
                    <a:cubicBezTo>
                      <a:pt x="1642" y="821"/>
                      <a:pt x="1582" y="517"/>
                      <a:pt x="1430" y="304"/>
                    </a:cubicBezTo>
                    <a:cubicBezTo>
                      <a:pt x="1278" y="91"/>
                      <a:pt x="1095" y="0"/>
                      <a:pt x="822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1256862" y="4549769"/>
                <a:ext cx="26246" cy="7516"/>
              </a:xfrm>
              <a:custGeom>
                <a:rect b="b" l="l" r="r" t="t"/>
                <a:pathLst>
                  <a:path extrusionOk="0" h="244" w="852">
                    <a:moveTo>
                      <a:pt x="1" y="0"/>
                    </a:moveTo>
                    <a:lnTo>
                      <a:pt x="1" y="244"/>
                    </a:lnTo>
                    <a:lnTo>
                      <a:pt x="852" y="244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1327096" y="4506705"/>
                <a:ext cx="50582" cy="75873"/>
              </a:xfrm>
              <a:custGeom>
                <a:rect b="b" l="l" r="r" t="t"/>
                <a:pathLst>
                  <a:path extrusionOk="0" h="2463" w="1642">
                    <a:moveTo>
                      <a:pt x="821" y="243"/>
                    </a:moveTo>
                    <a:cubicBezTo>
                      <a:pt x="973" y="243"/>
                      <a:pt x="1095" y="335"/>
                      <a:pt x="1186" y="487"/>
                    </a:cubicBezTo>
                    <a:cubicBezTo>
                      <a:pt x="1277" y="639"/>
                      <a:pt x="1308" y="882"/>
                      <a:pt x="1308" y="1216"/>
                    </a:cubicBezTo>
                    <a:cubicBezTo>
                      <a:pt x="1308" y="1550"/>
                      <a:pt x="1277" y="1794"/>
                      <a:pt x="1186" y="1976"/>
                    </a:cubicBezTo>
                    <a:cubicBezTo>
                      <a:pt x="1095" y="2128"/>
                      <a:pt x="973" y="2219"/>
                      <a:pt x="821" y="2219"/>
                    </a:cubicBezTo>
                    <a:cubicBezTo>
                      <a:pt x="639" y="2219"/>
                      <a:pt x="517" y="2128"/>
                      <a:pt x="426" y="1976"/>
                    </a:cubicBezTo>
                    <a:cubicBezTo>
                      <a:pt x="365" y="1794"/>
                      <a:pt x="305" y="1550"/>
                      <a:pt x="305" y="1216"/>
                    </a:cubicBezTo>
                    <a:cubicBezTo>
                      <a:pt x="305" y="882"/>
                      <a:pt x="365" y="639"/>
                      <a:pt x="426" y="487"/>
                    </a:cubicBezTo>
                    <a:cubicBezTo>
                      <a:pt x="517" y="335"/>
                      <a:pt x="639" y="243"/>
                      <a:pt x="821" y="243"/>
                    </a:cubicBezTo>
                    <a:close/>
                    <a:moveTo>
                      <a:pt x="821" y="0"/>
                    </a:moveTo>
                    <a:cubicBezTo>
                      <a:pt x="548" y="0"/>
                      <a:pt x="335" y="91"/>
                      <a:pt x="183" y="304"/>
                    </a:cubicBezTo>
                    <a:cubicBezTo>
                      <a:pt x="61" y="517"/>
                      <a:pt x="1" y="821"/>
                      <a:pt x="1" y="1216"/>
                    </a:cubicBezTo>
                    <a:cubicBezTo>
                      <a:pt x="1" y="1611"/>
                      <a:pt x="61" y="1946"/>
                      <a:pt x="183" y="2158"/>
                    </a:cubicBezTo>
                    <a:cubicBezTo>
                      <a:pt x="335" y="2341"/>
                      <a:pt x="548" y="2462"/>
                      <a:pt x="821" y="2462"/>
                    </a:cubicBezTo>
                    <a:cubicBezTo>
                      <a:pt x="1064" y="2462"/>
                      <a:pt x="1277" y="2341"/>
                      <a:pt x="1429" y="2158"/>
                    </a:cubicBezTo>
                    <a:cubicBezTo>
                      <a:pt x="1551" y="1946"/>
                      <a:pt x="1642" y="1611"/>
                      <a:pt x="1642" y="1216"/>
                    </a:cubicBezTo>
                    <a:cubicBezTo>
                      <a:pt x="1642" y="821"/>
                      <a:pt x="1551" y="517"/>
                      <a:pt x="1429" y="304"/>
                    </a:cubicBezTo>
                    <a:cubicBezTo>
                      <a:pt x="1277" y="91"/>
                      <a:pt x="1064" y="0"/>
                      <a:pt x="821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6"/>
              <p:cNvSpPr/>
              <p:nvPr/>
            </p:nvSpPr>
            <p:spPr>
              <a:xfrm>
                <a:off x="1392647" y="4507629"/>
                <a:ext cx="46854" cy="73069"/>
              </a:xfrm>
              <a:custGeom>
                <a:rect b="b" l="l" r="r" t="t"/>
                <a:pathLst>
                  <a:path extrusionOk="0" h="2372" w="1521">
                    <a:moveTo>
                      <a:pt x="0" y="1"/>
                    </a:moveTo>
                    <a:lnTo>
                      <a:pt x="0" y="274"/>
                    </a:lnTo>
                    <a:lnTo>
                      <a:pt x="1125" y="274"/>
                    </a:lnTo>
                    <a:lnTo>
                      <a:pt x="335" y="2372"/>
                    </a:lnTo>
                    <a:lnTo>
                      <a:pt x="669" y="2372"/>
                    </a:lnTo>
                    <a:lnTo>
                      <a:pt x="1520" y="122"/>
                    </a:lnTo>
                    <a:lnTo>
                      <a:pt x="1520" y="1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6"/>
              <p:cNvSpPr/>
              <p:nvPr/>
            </p:nvSpPr>
            <p:spPr>
              <a:xfrm>
                <a:off x="773731" y="4358753"/>
                <a:ext cx="1262235" cy="240679"/>
              </a:xfrm>
              <a:custGeom>
                <a:rect b="b" l="l" r="r" t="t"/>
                <a:pathLst>
                  <a:path extrusionOk="0" h="7813" w="40975">
                    <a:moveTo>
                      <a:pt x="1" y="1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6"/>
              <p:cNvSpPr/>
              <p:nvPr/>
            </p:nvSpPr>
            <p:spPr>
              <a:xfrm>
                <a:off x="773731" y="4358753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6"/>
              <p:cNvSpPr/>
              <p:nvPr/>
            </p:nvSpPr>
            <p:spPr>
              <a:xfrm>
                <a:off x="885149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6"/>
              <p:cNvSpPr/>
              <p:nvPr/>
            </p:nvSpPr>
            <p:spPr>
              <a:xfrm>
                <a:off x="997523" y="4358753"/>
                <a:ext cx="62750" cy="240679"/>
              </a:xfrm>
              <a:custGeom>
                <a:rect b="b" l="l" r="r" t="t"/>
                <a:pathLst>
                  <a:path extrusionOk="0" h="7813" w="2037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6"/>
              <p:cNvSpPr/>
              <p:nvPr/>
            </p:nvSpPr>
            <p:spPr>
              <a:xfrm>
                <a:off x="1108941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1221284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>
                <a:off x="1332702" y="4358753"/>
                <a:ext cx="61856" cy="240679"/>
              </a:xfrm>
              <a:custGeom>
                <a:rect b="b" l="l" r="r" t="t"/>
                <a:pathLst>
                  <a:path extrusionOk="0" h="7813" w="2008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1445075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1556494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1668867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1779331" y="4358753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1891704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6"/>
              <p:cNvSpPr/>
              <p:nvPr/>
            </p:nvSpPr>
            <p:spPr>
              <a:xfrm>
                <a:off x="2003123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6"/>
              <p:cNvSpPr/>
              <p:nvPr/>
            </p:nvSpPr>
            <p:spPr>
              <a:xfrm>
                <a:off x="615490" y="4129355"/>
                <a:ext cx="1261280" cy="240679"/>
              </a:xfrm>
              <a:custGeom>
                <a:rect b="b" l="l" r="r" t="t"/>
                <a:pathLst>
                  <a:path extrusionOk="0" h="7813" w="40944">
                    <a:moveTo>
                      <a:pt x="1" y="1"/>
                    </a:moveTo>
                    <a:lnTo>
                      <a:pt x="1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615490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6"/>
              <p:cNvSpPr/>
              <p:nvPr/>
            </p:nvSpPr>
            <p:spPr>
              <a:xfrm>
                <a:off x="726908" y="4129355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6"/>
              <p:cNvSpPr/>
              <p:nvPr/>
            </p:nvSpPr>
            <p:spPr>
              <a:xfrm>
                <a:off x="838358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950700" y="4129355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1062119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1174492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1285911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6"/>
              <p:cNvSpPr/>
              <p:nvPr/>
            </p:nvSpPr>
            <p:spPr>
              <a:xfrm>
                <a:off x="1398253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1509672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1622045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1732509" y="4129355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1844882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925410" y="3889669"/>
                <a:ext cx="1261280" cy="240679"/>
              </a:xfrm>
              <a:custGeom>
                <a:rect b="b" l="l" r="r" t="t"/>
                <a:pathLst>
                  <a:path extrusionOk="0" h="7813" w="40944">
                    <a:moveTo>
                      <a:pt x="1" y="1"/>
                    </a:moveTo>
                    <a:lnTo>
                      <a:pt x="1" y="7812"/>
                    </a:lnTo>
                    <a:lnTo>
                      <a:pt x="40944" y="7812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925410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6"/>
              <p:cNvSpPr/>
              <p:nvPr/>
            </p:nvSpPr>
            <p:spPr>
              <a:xfrm>
                <a:off x="1037784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1148278" y="3889669"/>
                <a:ext cx="62750" cy="240679"/>
              </a:xfrm>
              <a:custGeom>
                <a:rect b="b" l="l" r="r" t="t"/>
                <a:pathLst>
                  <a:path extrusionOk="0" h="7813" w="2037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1261545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1372039" y="3889669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1484412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>
                <a:off x="1595831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1708173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>
                <a:off x="1819592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6"/>
              <p:cNvSpPr/>
              <p:nvPr/>
            </p:nvSpPr>
            <p:spPr>
              <a:xfrm>
                <a:off x="1931965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6"/>
              <p:cNvSpPr/>
              <p:nvPr/>
            </p:nvSpPr>
            <p:spPr>
              <a:xfrm>
                <a:off x="2044308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>
                <a:off x="836479" y="3656544"/>
                <a:ext cx="1261280" cy="240649"/>
              </a:xfrm>
              <a:custGeom>
                <a:rect b="b" l="l" r="r" t="t"/>
                <a:pathLst>
                  <a:path extrusionOk="0" h="7812" w="40944">
                    <a:moveTo>
                      <a:pt x="0" y="0"/>
                    </a:moveTo>
                    <a:lnTo>
                      <a:pt x="0" y="7812"/>
                    </a:lnTo>
                    <a:lnTo>
                      <a:pt x="40943" y="7812"/>
                    </a:lnTo>
                    <a:lnTo>
                      <a:pt x="40943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6"/>
              <p:cNvSpPr/>
              <p:nvPr/>
            </p:nvSpPr>
            <p:spPr>
              <a:xfrm>
                <a:off x="836479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6"/>
              <p:cNvSpPr/>
              <p:nvPr/>
            </p:nvSpPr>
            <p:spPr>
              <a:xfrm>
                <a:off x="947897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6"/>
              <p:cNvSpPr/>
              <p:nvPr/>
            </p:nvSpPr>
            <p:spPr>
              <a:xfrm>
                <a:off x="1060240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6"/>
              <p:cNvSpPr/>
              <p:nvPr/>
            </p:nvSpPr>
            <p:spPr>
              <a:xfrm>
                <a:off x="1170734" y="3656544"/>
                <a:ext cx="62781" cy="240649"/>
              </a:xfrm>
              <a:custGeom>
                <a:rect b="b" l="l" r="r" t="t"/>
                <a:pathLst>
                  <a:path extrusionOk="0" h="7812" w="2038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6"/>
              <p:cNvSpPr/>
              <p:nvPr/>
            </p:nvSpPr>
            <p:spPr>
              <a:xfrm>
                <a:off x="1283077" y="3656544"/>
                <a:ext cx="61856" cy="240649"/>
              </a:xfrm>
              <a:custGeom>
                <a:rect b="b" l="l" r="r" t="t"/>
                <a:pathLst>
                  <a:path extrusionOk="0" h="7812" w="2008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6"/>
              <p:cNvSpPr/>
              <p:nvPr/>
            </p:nvSpPr>
            <p:spPr>
              <a:xfrm>
                <a:off x="1394526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6"/>
              <p:cNvSpPr/>
              <p:nvPr/>
            </p:nvSpPr>
            <p:spPr>
              <a:xfrm>
                <a:off x="1506868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6"/>
              <p:cNvSpPr/>
              <p:nvPr/>
            </p:nvSpPr>
            <p:spPr>
              <a:xfrm>
                <a:off x="1618287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6"/>
              <p:cNvSpPr/>
              <p:nvPr/>
            </p:nvSpPr>
            <p:spPr>
              <a:xfrm>
                <a:off x="1730660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6"/>
              <p:cNvSpPr/>
              <p:nvPr/>
            </p:nvSpPr>
            <p:spPr>
              <a:xfrm>
                <a:off x="1841124" y="3656544"/>
                <a:ext cx="62781" cy="240649"/>
              </a:xfrm>
              <a:custGeom>
                <a:rect b="b" l="l" r="r" t="t"/>
                <a:pathLst>
                  <a:path extrusionOk="0" h="7812" w="2038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6"/>
              <p:cNvSpPr/>
              <p:nvPr/>
            </p:nvSpPr>
            <p:spPr>
              <a:xfrm>
                <a:off x="1954421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2064916" y="3656544"/>
                <a:ext cx="62750" cy="240649"/>
              </a:xfrm>
              <a:custGeom>
                <a:rect b="b" l="l" r="r" t="t"/>
                <a:pathLst>
                  <a:path extrusionOk="0" h="7812" w="2037">
                    <a:moveTo>
                      <a:pt x="0" y="0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6"/>
              <p:cNvSpPr/>
              <p:nvPr/>
            </p:nvSpPr>
            <p:spPr>
              <a:xfrm>
                <a:off x="697891" y="3422465"/>
                <a:ext cx="1262235" cy="240649"/>
              </a:xfrm>
              <a:custGeom>
                <a:rect b="b" l="l" r="r" t="t"/>
                <a:pathLst>
                  <a:path extrusionOk="0" h="7812" w="40975">
                    <a:moveTo>
                      <a:pt x="1" y="0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697891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809309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921683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1033101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1145444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1257817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1369236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1481578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1592073" y="3422465"/>
                <a:ext cx="62781" cy="240649"/>
              </a:xfrm>
              <a:custGeom>
                <a:rect b="b" l="l" r="r" t="t"/>
                <a:pathLst>
                  <a:path extrusionOk="0" h="7812" w="2038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1704446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1815864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1928207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870178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982521" y="2953350"/>
                <a:ext cx="61856" cy="240679"/>
              </a:xfrm>
              <a:custGeom>
                <a:rect b="b" l="l" r="r" t="t"/>
                <a:pathLst>
                  <a:path extrusionOk="0" h="7813" w="2008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1093970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1206313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6"/>
              <p:cNvSpPr/>
              <p:nvPr/>
            </p:nvSpPr>
            <p:spPr>
              <a:xfrm>
                <a:off x="1317731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6"/>
              <p:cNvSpPr/>
              <p:nvPr/>
            </p:nvSpPr>
            <p:spPr>
              <a:xfrm>
                <a:off x="1429150" y="2953350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6"/>
              <p:cNvSpPr/>
              <p:nvPr/>
            </p:nvSpPr>
            <p:spPr>
              <a:xfrm>
                <a:off x="1540568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6"/>
              <p:cNvSpPr/>
              <p:nvPr/>
            </p:nvSpPr>
            <p:spPr>
              <a:xfrm>
                <a:off x="1652942" y="2953350"/>
                <a:ext cx="62750" cy="240679"/>
              </a:xfrm>
              <a:custGeom>
                <a:rect b="b" l="l" r="r" t="t"/>
                <a:pathLst>
                  <a:path extrusionOk="0" h="7813" w="2037">
                    <a:moveTo>
                      <a:pt x="0" y="1"/>
                    </a:moveTo>
                    <a:lnTo>
                      <a:pt x="0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1764360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1876703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1988121" y="2953350"/>
                <a:ext cx="61856" cy="240679"/>
              </a:xfrm>
              <a:custGeom>
                <a:rect b="b" l="l" r="r" t="t"/>
                <a:pathLst>
                  <a:path extrusionOk="0" h="7813" w="2008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608005" y="3189309"/>
                <a:ext cx="1262235" cy="241604"/>
              </a:xfrm>
              <a:custGeom>
                <a:rect b="b" l="l" r="r" t="t"/>
                <a:pathLst>
                  <a:path extrusionOk="0" h="7843" w="40975">
                    <a:moveTo>
                      <a:pt x="1" y="1"/>
                    </a:moveTo>
                    <a:lnTo>
                      <a:pt x="1" y="7843"/>
                    </a:lnTo>
                    <a:lnTo>
                      <a:pt x="40974" y="7843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608005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720378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831796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944139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1054633" y="3189309"/>
                <a:ext cx="62750" cy="241604"/>
              </a:xfrm>
              <a:custGeom>
                <a:rect b="b" l="l" r="r" t="t"/>
                <a:pathLst>
                  <a:path extrusionOk="0" h="7843" w="2037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1167931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1278425" y="3189309"/>
                <a:ext cx="62750" cy="241604"/>
              </a:xfrm>
              <a:custGeom>
                <a:rect b="b" l="l" r="r" t="t"/>
                <a:pathLst>
                  <a:path extrusionOk="0" h="7843" w="2037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1390768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1503110" y="3189309"/>
                <a:ext cx="62781" cy="241604"/>
              </a:xfrm>
              <a:custGeom>
                <a:rect b="b" l="l" r="r" t="t"/>
                <a:pathLst>
                  <a:path extrusionOk="0" h="7843" w="2038">
                    <a:moveTo>
                      <a:pt x="1" y="1"/>
                    </a:moveTo>
                    <a:lnTo>
                      <a:pt x="1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1614560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1726902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1838321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2145827" y="3889669"/>
                <a:ext cx="62750" cy="240679"/>
              </a:xfrm>
              <a:custGeom>
                <a:rect b="b" l="l" r="r" t="t"/>
                <a:pathLst>
                  <a:path extrusionOk="0" h="7813" w="2037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2" name="Google Shape;702;p36"/>
          <p:cNvGrpSpPr/>
          <p:nvPr/>
        </p:nvGrpSpPr>
        <p:grpSpPr>
          <a:xfrm>
            <a:off x="6052700" y="835052"/>
            <a:ext cx="542964" cy="465786"/>
            <a:chOff x="6052700" y="835052"/>
            <a:chExt cx="542964" cy="465786"/>
          </a:xfrm>
        </p:grpSpPr>
        <p:sp>
          <p:nvSpPr>
            <p:cNvPr id="703" name="Google Shape;703;p36"/>
            <p:cNvSpPr/>
            <p:nvPr/>
          </p:nvSpPr>
          <p:spPr>
            <a:xfrm>
              <a:off x="6052700" y="835052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6439508" y="1120117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7"/>
          <p:cNvSpPr txBox="1"/>
          <p:nvPr>
            <p:ph idx="1" type="subTitle"/>
          </p:nvPr>
        </p:nvSpPr>
        <p:spPr>
          <a:xfrm>
            <a:off x="1590275" y="1235950"/>
            <a:ext cx="2538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710" name="Google Shape;710;p37"/>
          <p:cNvSpPr txBox="1"/>
          <p:nvPr>
            <p:ph idx="2" type="subTitle"/>
          </p:nvPr>
        </p:nvSpPr>
        <p:spPr>
          <a:xfrm>
            <a:off x="1597660" y="3431350"/>
            <a:ext cx="2538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Rumusan Masalah</a:t>
            </a:r>
            <a:endParaRPr/>
          </a:p>
        </p:txBody>
      </p:sp>
      <p:sp>
        <p:nvSpPr>
          <p:cNvPr id="711" name="Google Shape;711;p37"/>
          <p:cNvSpPr txBox="1"/>
          <p:nvPr>
            <p:ph idx="3" type="subTitle"/>
          </p:nvPr>
        </p:nvSpPr>
        <p:spPr>
          <a:xfrm>
            <a:off x="1590275" y="2333659"/>
            <a:ext cx="2538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Deskripsi</a:t>
            </a:r>
            <a:endParaRPr/>
          </a:p>
        </p:txBody>
      </p:sp>
      <p:sp>
        <p:nvSpPr>
          <p:cNvPr id="712" name="Google Shape;712;p37"/>
          <p:cNvSpPr txBox="1"/>
          <p:nvPr>
            <p:ph idx="4" type="subTitle"/>
          </p:nvPr>
        </p:nvSpPr>
        <p:spPr>
          <a:xfrm>
            <a:off x="5701325" y="1235950"/>
            <a:ext cx="2538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Batasan Masalah</a:t>
            </a:r>
            <a:endParaRPr/>
          </a:p>
        </p:txBody>
      </p:sp>
      <p:sp>
        <p:nvSpPr>
          <p:cNvPr id="713" name="Google Shape;713;p37"/>
          <p:cNvSpPr txBox="1"/>
          <p:nvPr>
            <p:ph type="title"/>
          </p:nvPr>
        </p:nvSpPr>
        <p:spPr>
          <a:xfrm>
            <a:off x="903724" y="1257550"/>
            <a:ext cx="6945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4" name="Google Shape;714;p37"/>
          <p:cNvSpPr txBox="1"/>
          <p:nvPr>
            <p:ph idx="9" type="title"/>
          </p:nvPr>
        </p:nvSpPr>
        <p:spPr>
          <a:xfrm>
            <a:off x="905375" y="3452950"/>
            <a:ext cx="6945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7"/>
          <p:cNvSpPr txBox="1"/>
          <p:nvPr>
            <p:ph idx="13" type="title"/>
          </p:nvPr>
        </p:nvSpPr>
        <p:spPr>
          <a:xfrm>
            <a:off x="905375" y="2370418"/>
            <a:ext cx="6945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6" name="Google Shape;716;p37"/>
          <p:cNvSpPr txBox="1"/>
          <p:nvPr>
            <p:ph idx="14" type="title"/>
          </p:nvPr>
        </p:nvSpPr>
        <p:spPr>
          <a:xfrm>
            <a:off x="5012227" y="1257550"/>
            <a:ext cx="6945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4</a:t>
            </a:r>
            <a:endParaRPr/>
          </a:p>
        </p:txBody>
      </p:sp>
      <p:sp>
        <p:nvSpPr>
          <p:cNvPr id="717" name="Google Shape;717;p37"/>
          <p:cNvSpPr txBox="1"/>
          <p:nvPr>
            <p:ph idx="1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Pencatatan Keuangan</a:t>
            </a:r>
            <a:endParaRPr/>
          </a:p>
        </p:txBody>
      </p:sp>
      <p:sp>
        <p:nvSpPr>
          <p:cNvPr id="718" name="Google Shape;718;p37"/>
          <p:cNvSpPr txBox="1"/>
          <p:nvPr>
            <p:ph idx="16" type="subTitle"/>
          </p:nvPr>
        </p:nvSpPr>
        <p:spPr>
          <a:xfrm>
            <a:off x="5701325" y="2333659"/>
            <a:ext cx="2538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Gambaran Umum Shiny</a:t>
            </a:r>
            <a:endParaRPr/>
          </a:p>
        </p:txBody>
      </p:sp>
      <p:sp>
        <p:nvSpPr>
          <p:cNvPr id="719" name="Google Shape;719;p37"/>
          <p:cNvSpPr txBox="1"/>
          <p:nvPr>
            <p:ph idx="18" type="title"/>
          </p:nvPr>
        </p:nvSpPr>
        <p:spPr>
          <a:xfrm>
            <a:off x="5012237" y="2370418"/>
            <a:ext cx="6945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5</a:t>
            </a:r>
            <a:endParaRPr/>
          </a:p>
        </p:txBody>
      </p:sp>
      <p:grpSp>
        <p:nvGrpSpPr>
          <p:cNvPr id="720" name="Google Shape;720;p37"/>
          <p:cNvGrpSpPr/>
          <p:nvPr/>
        </p:nvGrpSpPr>
        <p:grpSpPr>
          <a:xfrm>
            <a:off x="4962336" y="3783980"/>
            <a:ext cx="2602432" cy="1083983"/>
            <a:chOff x="4962336" y="3783980"/>
            <a:chExt cx="2602432" cy="1083983"/>
          </a:xfrm>
        </p:grpSpPr>
        <p:grpSp>
          <p:nvGrpSpPr>
            <p:cNvPr id="721" name="Google Shape;721;p37"/>
            <p:cNvGrpSpPr/>
            <p:nvPr/>
          </p:nvGrpSpPr>
          <p:grpSpPr>
            <a:xfrm flipH="1">
              <a:off x="4962336" y="3783980"/>
              <a:ext cx="1187942" cy="1083983"/>
              <a:chOff x="760050" y="2874625"/>
              <a:chExt cx="1485485" cy="1355487"/>
            </a:xfrm>
          </p:grpSpPr>
          <p:sp>
            <p:nvSpPr>
              <p:cNvPr id="722" name="Google Shape;722;p37"/>
              <p:cNvSpPr/>
              <p:nvPr/>
            </p:nvSpPr>
            <p:spPr>
              <a:xfrm>
                <a:off x="760050" y="2874625"/>
                <a:ext cx="1356230" cy="1355487"/>
              </a:xfrm>
              <a:custGeom>
                <a:rect b="b" l="l" r="r" t="t"/>
                <a:pathLst>
                  <a:path extrusionOk="0" h="60177" w="60210">
                    <a:moveTo>
                      <a:pt x="30055" y="0"/>
                    </a:moveTo>
                    <a:cubicBezTo>
                      <a:pt x="18347" y="0"/>
                      <a:pt x="8206" y="6672"/>
                      <a:pt x="3236" y="16479"/>
                    </a:cubicBezTo>
                    <a:cubicBezTo>
                      <a:pt x="1168" y="20548"/>
                      <a:pt x="0" y="25185"/>
                      <a:pt x="0" y="30089"/>
                    </a:cubicBezTo>
                    <a:cubicBezTo>
                      <a:pt x="0" y="32557"/>
                      <a:pt x="267" y="34925"/>
                      <a:pt x="868" y="37227"/>
                    </a:cubicBezTo>
                    <a:cubicBezTo>
                      <a:pt x="1335" y="39195"/>
                      <a:pt x="2035" y="41097"/>
                      <a:pt x="2869" y="42898"/>
                    </a:cubicBezTo>
                    <a:cubicBezTo>
                      <a:pt x="4070" y="45400"/>
                      <a:pt x="5604" y="47735"/>
                      <a:pt x="7406" y="49836"/>
                    </a:cubicBezTo>
                    <a:cubicBezTo>
                      <a:pt x="12910" y="56174"/>
                      <a:pt x="21049" y="60177"/>
                      <a:pt x="30088" y="60177"/>
                    </a:cubicBezTo>
                    <a:cubicBezTo>
                      <a:pt x="42130" y="60177"/>
                      <a:pt x="52538" y="53138"/>
                      <a:pt x="57308" y="42898"/>
                    </a:cubicBezTo>
                    <a:cubicBezTo>
                      <a:pt x="59143" y="39028"/>
                      <a:pt x="60210" y="34692"/>
                      <a:pt x="60210" y="30122"/>
                    </a:cubicBezTo>
                    <a:cubicBezTo>
                      <a:pt x="60210" y="26519"/>
                      <a:pt x="59576" y="23117"/>
                      <a:pt x="58375" y="19881"/>
                    </a:cubicBezTo>
                    <a:cubicBezTo>
                      <a:pt x="57908" y="18714"/>
                      <a:pt x="57441" y="17580"/>
                      <a:pt x="56874" y="16479"/>
                    </a:cubicBezTo>
                    <a:cubicBezTo>
                      <a:pt x="55707" y="14177"/>
                      <a:pt x="54272" y="12042"/>
                      <a:pt x="52571" y="10141"/>
                    </a:cubicBezTo>
                    <a:cubicBezTo>
                      <a:pt x="47067" y="3903"/>
                      <a:pt x="39028" y="0"/>
                      <a:pt x="300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rect b="b" l="l" r="r" t="t"/>
                <a:pathLst>
                  <a:path extrusionOk="0" h="60177" w="60211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rect b="b" l="l" r="r" t="t"/>
                <a:pathLst>
                  <a:path extrusionOk="0" h="51004" w="51037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rect b="b" l="l" r="r" t="t"/>
                <a:pathLst>
                  <a:path extrusionOk="0" h="36327" w="27821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37"/>
            <p:cNvGrpSpPr/>
            <p:nvPr/>
          </p:nvGrpSpPr>
          <p:grpSpPr>
            <a:xfrm>
              <a:off x="5822225" y="3955598"/>
              <a:ext cx="1742543" cy="795716"/>
              <a:chOff x="5327405" y="4041600"/>
              <a:chExt cx="1554315" cy="709763"/>
            </a:xfrm>
          </p:grpSpPr>
          <p:sp>
            <p:nvSpPr>
              <p:cNvPr id="727" name="Google Shape;727;p37"/>
              <p:cNvSpPr/>
              <p:nvPr/>
            </p:nvSpPr>
            <p:spPr>
              <a:xfrm flipH="1">
                <a:off x="5358266" y="4041600"/>
                <a:ext cx="1261280" cy="240679"/>
              </a:xfrm>
              <a:custGeom>
                <a:rect b="b" l="l" r="r" t="t"/>
                <a:pathLst>
                  <a:path extrusionOk="0" h="7813" w="40944">
                    <a:moveTo>
                      <a:pt x="0" y="1"/>
                    </a:moveTo>
                    <a:lnTo>
                      <a:pt x="0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7"/>
              <p:cNvSpPr/>
              <p:nvPr/>
            </p:nvSpPr>
            <p:spPr>
              <a:xfrm flipH="1">
                <a:off x="5327405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 flipH="1">
                <a:off x="5529599" y="4510715"/>
                <a:ext cx="1262235" cy="240649"/>
              </a:xfrm>
              <a:custGeom>
                <a:rect b="b" l="l" r="r" t="t"/>
                <a:pathLst>
                  <a:path extrusionOk="0" h="7812" w="40975">
                    <a:moveTo>
                      <a:pt x="1" y="0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7"/>
              <p:cNvSpPr/>
              <p:nvPr/>
            </p:nvSpPr>
            <p:spPr>
              <a:xfrm flipH="1">
                <a:off x="6730008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 flipH="1">
                <a:off x="6618590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 flipH="1">
                <a:off x="6506216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7"/>
              <p:cNvSpPr/>
              <p:nvPr/>
            </p:nvSpPr>
            <p:spPr>
              <a:xfrm flipH="1">
                <a:off x="6394798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 flipH="1">
                <a:off x="6282455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 flipH="1">
                <a:off x="6170082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 flipH="1">
                <a:off x="6058663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 flipH="1">
                <a:off x="5946321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7"/>
              <p:cNvSpPr/>
              <p:nvPr/>
            </p:nvSpPr>
            <p:spPr>
              <a:xfrm flipH="1">
                <a:off x="5834871" y="4510715"/>
                <a:ext cx="62781" cy="240649"/>
              </a:xfrm>
              <a:custGeom>
                <a:rect b="b" l="l" r="r" t="t"/>
                <a:pathLst>
                  <a:path extrusionOk="0" h="7812" w="2038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 flipH="1">
                <a:off x="5723453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 flipH="1">
                <a:off x="5612035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 flipH="1">
                <a:off x="5499692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 flipH="1">
                <a:off x="6557721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 flipH="1">
                <a:off x="6445347" y="4041600"/>
                <a:ext cx="61856" cy="240679"/>
              </a:xfrm>
              <a:custGeom>
                <a:rect b="b" l="l" r="r" t="t"/>
                <a:pathLst>
                  <a:path extrusionOk="0" h="7813" w="2008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 flipH="1">
                <a:off x="6333929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 flipH="1">
                <a:off x="6221586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7"/>
              <p:cNvSpPr/>
              <p:nvPr/>
            </p:nvSpPr>
            <p:spPr>
              <a:xfrm flipH="1">
                <a:off x="6110168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 flipH="1">
                <a:off x="5997794" y="4041600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 flipH="1">
                <a:off x="5887331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7"/>
              <p:cNvSpPr/>
              <p:nvPr/>
            </p:nvSpPr>
            <p:spPr>
              <a:xfrm flipH="1">
                <a:off x="5774033" y="4041600"/>
                <a:ext cx="62750" cy="240679"/>
              </a:xfrm>
              <a:custGeom>
                <a:rect b="b" l="l" r="r" t="t"/>
                <a:pathLst>
                  <a:path extrusionOk="0" h="7813" w="2037">
                    <a:moveTo>
                      <a:pt x="0" y="1"/>
                    </a:moveTo>
                    <a:lnTo>
                      <a:pt x="0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7"/>
              <p:cNvSpPr/>
              <p:nvPr/>
            </p:nvSpPr>
            <p:spPr>
              <a:xfrm flipH="1">
                <a:off x="5663539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7"/>
              <p:cNvSpPr/>
              <p:nvPr/>
            </p:nvSpPr>
            <p:spPr>
              <a:xfrm flipH="1">
                <a:off x="5551196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7"/>
              <p:cNvSpPr/>
              <p:nvPr/>
            </p:nvSpPr>
            <p:spPr>
              <a:xfrm flipH="1">
                <a:off x="5439747" y="4041600"/>
                <a:ext cx="61856" cy="240679"/>
              </a:xfrm>
              <a:custGeom>
                <a:rect b="b" l="l" r="r" t="t"/>
                <a:pathLst>
                  <a:path extrusionOk="0" h="7813" w="2008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 flipH="1">
                <a:off x="5619485" y="4277559"/>
                <a:ext cx="1262235" cy="241604"/>
              </a:xfrm>
              <a:custGeom>
                <a:rect b="b" l="l" r="r" t="t"/>
                <a:pathLst>
                  <a:path extrusionOk="0" h="7843" w="40975">
                    <a:moveTo>
                      <a:pt x="1" y="1"/>
                    </a:moveTo>
                    <a:lnTo>
                      <a:pt x="1" y="7843"/>
                    </a:lnTo>
                    <a:lnTo>
                      <a:pt x="40974" y="7843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7"/>
              <p:cNvSpPr/>
              <p:nvPr/>
            </p:nvSpPr>
            <p:spPr>
              <a:xfrm flipH="1">
                <a:off x="6819894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 flipH="1">
                <a:off x="6707521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7"/>
              <p:cNvSpPr/>
              <p:nvPr/>
            </p:nvSpPr>
            <p:spPr>
              <a:xfrm flipH="1">
                <a:off x="6596103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7"/>
              <p:cNvSpPr/>
              <p:nvPr/>
            </p:nvSpPr>
            <p:spPr>
              <a:xfrm flipH="1">
                <a:off x="6483760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7"/>
              <p:cNvSpPr/>
              <p:nvPr/>
            </p:nvSpPr>
            <p:spPr>
              <a:xfrm flipH="1">
                <a:off x="6372342" y="4277559"/>
                <a:ext cx="62750" cy="241604"/>
              </a:xfrm>
              <a:custGeom>
                <a:rect b="b" l="l" r="r" t="t"/>
                <a:pathLst>
                  <a:path extrusionOk="0" h="7843" w="2037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7"/>
              <p:cNvSpPr/>
              <p:nvPr/>
            </p:nvSpPr>
            <p:spPr>
              <a:xfrm flipH="1">
                <a:off x="6259968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7"/>
              <p:cNvSpPr/>
              <p:nvPr/>
            </p:nvSpPr>
            <p:spPr>
              <a:xfrm flipH="1">
                <a:off x="6148550" y="4277559"/>
                <a:ext cx="62750" cy="241604"/>
              </a:xfrm>
              <a:custGeom>
                <a:rect b="b" l="l" r="r" t="t"/>
                <a:pathLst>
                  <a:path extrusionOk="0" h="7843" w="2037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7"/>
              <p:cNvSpPr/>
              <p:nvPr/>
            </p:nvSpPr>
            <p:spPr>
              <a:xfrm flipH="1">
                <a:off x="6037131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7"/>
              <p:cNvSpPr/>
              <p:nvPr/>
            </p:nvSpPr>
            <p:spPr>
              <a:xfrm flipH="1">
                <a:off x="5923834" y="4277559"/>
                <a:ext cx="62781" cy="241604"/>
              </a:xfrm>
              <a:custGeom>
                <a:rect b="b" l="l" r="r" t="t"/>
                <a:pathLst>
                  <a:path extrusionOk="0" h="7843" w="2038">
                    <a:moveTo>
                      <a:pt x="1" y="1"/>
                    </a:moveTo>
                    <a:lnTo>
                      <a:pt x="1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7"/>
              <p:cNvSpPr/>
              <p:nvPr/>
            </p:nvSpPr>
            <p:spPr>
              <a:xfrm flipH="1">
                <a:off x="5813339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7"/>
              <p:cNvSpPr/>
              <p:nvPr/>
            </p:nvSpPr>
            <p:spPr>
              <a:xfrm flipH="1">
                <a:off x="5700997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7"/>
              <p:cNvSpPr/>
              <p:nvPr/>
            </p:nvSpPr>
            <p:spPr>
              <a:xfrm flipH="1">
                <a:off x="5589578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6" name="Google Shape;766;p37"/>
          <p:cNvGrpSpPr/>
          <p:nvPr/>
        </p:nvGrpSpPr>
        <p:grpSpPr>
          <a:xfrm>
            <a:off x="7610250" y="3783965"/>
            <a:ext cx="542964" cy="465786"/>
            <a:chOff x="7610250" y="3783965"/>
            <a:chExt cx="542964" cy="465786"/>
          </a:xfrm>
        </p:grpSpPr>
        <p:sp>
          <p:nvSpPr>
            <p:cNvPr id="767" name="Google Shape;767;p37"/>
            <p:cNvSpPr/>
            <p:nvPr/>
          </p:nvSpPr>
          <p:spPr>
            <a:xfrm>
              <a:off x="7610250" y="3783965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7997058" y="4069029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/>
          <p:cNvSpPr txBox="1"/>
          <p:nvPr>
            <p:ph type="title"/>
          </p:nvPr>
        </p:nvSpPr>
        <p:spPr>
          <a:xfrm>
            <a:off x="551325" y="3873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cxnSp>
        <p:nvCxnSpPr>
          <p:cNvPr id="774" name="Google Shape;774;p38"/>
          <p:cNvCxnSpPr/>
          <p:nvPr/>
        </p:nvCxnSpPr>
        <p:spPr>
          <a:xfrm flipH="1">
            <a:off x="2502875" y="1761650"/>
            <a:ext cx="8976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5" name="Google Shape;775;p38"/>
          <p:cNvGrpSpPr/>
          <p:nvPr/>
        </p:nvGrpSpPr>
        <p:grpSpPr>
          <a:xfrm>
            <a:off x="7349360" y="3817204"/>
            <a:ext cx="1794638" cy="1326304"/>
            <a:chOff x="635536" y="1396901"/>
            <a:chExt cx="3506522" cy="2686458"/>
          </a:xfrm>
        </p:grpSpPr>
        <p:grpSp>
          <p:nvGrpSpPr>
            <p:cNvPr id="776" name="Google Shape;776;p38"/>
            <p:cNvGrpSpPr/>
            <p:nvPr/>
          </p:nvGrpSpPr>
          <p:grpSpPr>
            <a:xfrm flipH="1">
              <a:off x="2380811" y="1980501"/>
              <a:ext cx="1023021" cy="1022444"/>
              <a:chOff x="889282" y="2874625"/>
              <a:chExt cx="1356253" cy="1355487"/>
            </a:xfrm>
          </p:grpSpPr>
          <p:sp>
            <p:nvSpPr>
              <p:cNvPr id="777" name="Google Shape;777;p38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rect b="b" l="l" r="r" t="t"/>
                <a:pathLst>
                  <a:path extrusionOk="0" h="60177" w="60211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rect b="b" l="l" r="r" t="t"/>
                <a:pathLst>
                  <a:path extrusionOk="0" h="51004" w="51037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rect b="b" l="l" r="r" t="t"/>
                <a:pathLst>
                  <a:path extrusionOk="0" h="36327" w="27821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38"/>
            <p:cNvGrpSpPr/>
            <p:nvPr/>
          </p:nvGrpSpPr>
          <p:grpSpPr>
            <a:xfrm flipH="1">
              <a:off x="635536" y="1396901"/>
              <a:ext cx="1023021" cy="1022444"/>
              <a:chOff x="889282" y="2874625"/>
              <a:chExt cx="1356253" cy="1355487"/>
            </a:xfrm>
          </p:grpSpPr>
          <p:sp>
            <p:nvSpPr>
              <p:cNvPr id="781" name="Google Shape;781;p38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rect b="b" l="l" r="r" t="t"/>
                <a:pathLst>
                  <a:path extrusionOk="0" h="60177" w="60211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rect b="b" l="l" r="r" t="t"/>
                <a:pathLst>
                  <a:path extrusionOk="0" h="51004" w="51037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rect b="b" l="l" r="r" t="t"/>
                <a:pathLst>
                  <a:path extrusionOk="0" h="36327" w="27821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4" name="Google Shape;784;p38"/>
            <p:cNvGrpSpPr/>
            <p:nvPr/>
          </p:nvGrpSpPr>
          <p:grpSpPr>
            <a:xfrm>
              <a:off x="2167447" y="2813059"/>
              <a:ext cx="1974611" cy="1022426"/>
              <a:chOff x="4096850" y="3055050"/>
              <a:chExt cx="2329100" cy="1205975"/>
            </a:xfrm>
          </p:grpSpPr>
          <p:sp>
            <p:nvSpPr>
              <p:cNvPr id="785" name="Google Shape;785;p38"/>
              <p:cNvSpPr/>
              <p:nvPr/>
            </p:nvSpPr>
            <p:spPr>
              <a:xfrm>
                <a:off x="4096850" y="3055050"/>
                <a:ext cx="2329100" cy="1205975"/>
              </a:xfrm>
              <a:custGeom>
                <a:rect b="b" l="l" r="r" t="t"/>
                <a:pathLst>
                  <a:path extrusionOk="0" h="48239" w="93164">
                    <a:moveTo>
                      <a:pt x="0" y="0"/>
                    </a:moveTo>
                    <a:lnTo>
                      <a:pt x="0" y="48238"/>
                    </a:lnTo>
                    <a:lnTo>
                      <a:pt x="93163" y="48238"/>
                    </a:lnTo>
                    <a:lnTo>
                      <a:pt x="931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4259475" y="3217675"/>
                <a:ext cx="2003850" cy="880725"/>
              </a:xfrm>
              <a:custGeom>
                <a:rect b="b" l="l" r="r" t="t"/>
                <a:pathLst>
                  <a:path extrusionOk="0" h="35229" w="80154">
                    <a:moveTo>
                      <a:pt x="6505" y="0"/>
                    </a:moveTo>
                    <a:cubicBezTo>
                      <a:pt x="6505" y="3587"/>
                      <a:pt x="3587" y="6505"/>
                      <a:pt x="0" y="6505"/>
                    </a:cubicBezTo>
                    <a:lnTo>
                      <a:pt x="0" y="28724"/>
                    </a:lnTo>
                    <a:cubicBezTo>
                      <a:pt x="3587" y="28724"/>
                      <a:pt x="6505" y="31642"/>
                      <a:pt x="6505" y="35228"/>
                    </a:cubicBezTo>
                    <a:lnTo>
                      <a:pt x="73649" y="35228"/>
                    </a:lnTo>
                    <a:cubicBezTo>
                      <a:pt x="73649" y="31642"/>
                      <a:pt x="76567" y="28724"/>
                      <a:pt x="80154" y="28724"/>
                    </a:cubicBezTo>
                    <a:lnTo>
                      <a:pt x="80154" y="6505"/>
                    </a:lnTo>
                    <a:cubicBezTo>
                      <a:pt x="76567" y="6505"/>
                      <a:pt x="73649" y="3587"/>
                      <a:pt x="73649" y="0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4814175" y="3211575"/>
                <a:ext cx="894425" cy="893675"/>
              </a:xfrm>
              <a:custGeom>
                <a:rect b="b" l="l" r="r" t="t"/>
                <a:pathLst>
                  <a:path extrusionOk="0" h="35747" w="35777">
                    <a:moveTo>
                      <a:pt x="17874" y="1"/>
                    </a:moveTo>
                    <a:cubicBezTo>
                      <a:pt x="8025" y="1"/>
                      <a:pt x="1" y="7995"/>
                      <a:pt x="1" y="17873"/>
                    </a:cubicBezTo>
                    <a:cubicBezTo>
                      <a:pt x="1" y="27752"/>
                      <a:pt x="8025" y="35746"/>
                      <a:pt x="17874" y="35746"/>
                    </a:cubicBezTo>
                    <a:cubicBezTo>
                      <a:pt x="27752" y="35746"/>
                      <a:pt x="35777" y="27752"/>
                      <a:pt x="35777" y="17873"/>
                    </a:cubicBezTo>
                    <a:cubicBezTo>
                      <a:pt x="35777" y="7995"/>
                      <a:pt x="27752" y="1"/>
                      <a:pt x="17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4873450" y="3270100"/>
                <a:ext cx="775875" cy="775875"/>
              </a:xfrm>
              <a:custGeom>
                <a:rect b="b" l="l" r="r" t="t"/>
                <a:pathLst>
                  <a:path extrusionOk="0" h="31035" w="31035">
                    <a:moveTo>
                      <a:pt x="15503" y="0"/>
                    </a:moveTo>
                    <a:cubicBezTo>
                      <a:pt x="6961" y="0"/>
                      <a:pt x="1" y="6961"/>
                      <a:pt x="1" y="15532"/>
                    </a:cubicBezTo>
                    <a:cubicBezTo>
                      <a:pt x="1" y="24074"/>
                      <a:pt x="6961" y="31034"/>
                      <a:pt x="15503" y="31034"/>
                    </a:cubicBezTo>
                    <a:cubicBezTo>
                      <a:pt x="24074" y="31034"/>
                      <a:pt x="31035" y="24074"/>
                      <a:pt x="31035" y="15532"/>
                    </a:cubicBezTo>
                    <a:cubicBezTo>
                      <a:pt x="31035" y="6961"/>
                      <a:pt x="24074" y="0"/>
                      <a:pt x="15503" y="0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5084700" y="3375725"/>
                <a:ext cx="352625" cy="564625"/>
              </a:xfrm>
              <a:custGeom>
                <a:rect b="b" l="l" r="r" t="t"/>
                <a:pathLst>
                  <a:path extrusionOk="0" h="22585" w="14105">
                    <a:moveTo>
                      <a:pt x="6202" y="5502"/>
                    </a:moveTo>
                    <a:lnTo>
                      <a:pt x="6202" y="9089"/>
                    </a:lnTo>
                    <a:cubicBezTo>
                      <a:pt x="5290" y="8663"/>
                      <a:pt x="4651" y="8116"/>
                      <a:pt x="4651" y="7234"/>
                    </a:cubicBezTo>
                    <a:cubicBezTo>
                      <a:pt x="4651" y="6231"/>
                      <a:pt x="5259" y="5654"/>
                      <a:pt x="6202" y="5502"/>
                    </a:cubicBezTo>
                    <a:close/>
                    <a:moveTo>
                      <a:pt x="7843" y="13435"/>
                    </a:moveTo>
                    <a:cubicBezTo>
                      <a:pt x="8846" y="13830"/>
                      <a:pt x="9515" y="14347"/>
                      <a:pt x="9515" y="15259"/>
                    </a:cubicBezTo>
                    <a:cubicBezTo>
                      <a:pt x="9515" y="16232"/>
                      <a:pt x="8876" y="16900"/>
                      <a:pt x="7843" y="17083"/>
                    </a:cubicBezTo>
                    <a:lnTo>
                      <a:pt x="7843" y="13435"/>
                    </a:lnTo>
                    <a:close/>
                    <a:moveTo>
                      <a:pt x="6202" y="0"/>
                    </a:moveTo>
                    <a:lnTo>
                      <a:pt x="6202" y="2098"/>
                    </a:lnTo>
                    <a:cubicBezTo>
                      <a:pt x="2706" y="2310"/>
                      <a:pt x="1" y="4225"/>
                      <a:pt x="1" y="7447"/>
                    </a:cubicBezTo>
                    <a:cubicBezTo>
                      <a:pt x="1" y="11459"/>
                      <a:pt x="3466" y="12250"/>
                      <a:pt x="6202" y="12949"/>
                    </a:cubicBezTo>
                    <a:lnTo>
                      <a:pt x="6202" y="17022"/>
                    </a:lnTo>
                    <a:cubicBezTo>
                      <a:pt x="5320" y="16748"/>
                      <a:pt x="4803" y="16080"/>
                      <a:pt x="4712" y="15046"/>
                    </a:cubicBezTo>
                    <a:lnTo>
                      <a:pt x="31" y="15046"/>
                    </a:lnTo>
                    <a:cubicBezTo>
                      <a:pt x="183" y="18359"/>
                      <a:pt x="2706" y="20183"/>
                      <a:pt x="6202" y="20487"/>
                    </a:cubicBezTo>
                    <a:lnTo>
                      <a:pt x="6202" y="22584"/>
                    </a:lnTo>
                    <a:lnTo>
                      <a:pt x="7843" y="22584"/>
                    </a:lnTo>
                    <a:lnTo>
                      <a:pt x="7843" y="20517"/>
                    </a:lnTo>
                    <a:cubicBezTo>
                      <a:pt x="11916" y="20335"/>
                      <a:pt x="14104" y="17903"/>
                      <a:pt x="14104" y="15107"/>
                    </a:cubicBezTo>
                    <a:cubicBezTo>
                      <a:pt x="14104" y="11125"/>
                      <a:pt x="10609" y="10396"/>
                      <a:pt x="7843" y="9605"/>
                    </a:cubicBezTo>
                    <a:lnTo>
                      <a:pt x="7843" y="5623"/>
                    </a:lnTo>
                    <a:cubicBezTo>
                      <a:pt x="8572" y="5897"/>
                      <a:pt x="9059" y="6475"/>
                      <a:pt x="9150" y="7447"/>
                    </a:cubicBezTo>
                    <a:lnTo>
                      <a:pt x="13861" y="7447"/>
                    </a:lnTo>
                    <a:cubicBezTo>
                      <a:pt x="13618" y="4164"/>
                      <a:pt x="11369" y="2371"/>
                      <a:pt x="7843" y="2098"/>
                    </a:cubicBezTo>
                    <a:lnTo>
                      <a:pt x="78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38"/>
            <p:cNvGrpSpPr/>
            <p:nvPr/>
          </p:nvGrpSpPr>
          <p:grpSpPr>
            <a:xfrm>
              <a:off x="819364" y="1775874"/>
              <a:ext cx="2171269" cy="2307485"/>
              <a:chOff x="1185800" y="2436625"/>
              <a:chExt cx="1847574" cy="1963483"/>
            </a:xfrm>
          </p:grpSpPr>
          <p:sp>
            <p:nvSpPr>
              <p:cNvPr id="791" name="Google Shape;791;p38"/>
              <p:cNvSpPr/>
              <p:nvPr/>
            </p:nvSpPr>
            <p:spPr>
              <a:xfrm>
                <a:off x="2910781" y="3359754"/>
                <a:ext cx="122593" cy="246463"/>
              </a:xfrm>
              <a:custGeom>
                <a:rect b="b" l="l" r="r" t="t"/>
                <a:pathLst>
                  <a:path extrusionOk="0" h="6172" w="3070">
                    <a:moveTo>
                      <a:pt x="1" y="0"/>
                    </a:moveTo>
                    <a:lnTo>
                      <a:pt x="1" y="6171"/>
                    </a:lnTo>
                    <a:cubicBezTo>
                      <a:pt x="1702" y="6171"/>
                      <a:pt x="3070" y="4770"/>
                      <a:pt x="3070" y="3069"/>
                    </a:cubicBezTo>
                    <a:cubicBezTo>
                      <a:pt x="3070" y="1368"/>
                      <a:pt x="1702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2028983" y="2517888"/>
                <a:ext cx="75952" cy="158532"/>
              </a:xfrm>
              <a:custGeom>
                <a:rect b="b" l="l" r="r" t="t"/>
                <a:pathLst>
                  <a:path extrusionOk="0" h="3970" w="1902">
                    <a:moveTo>
                      <a:pt x="0" y="0"/>
                    </a:moveTo>
                    <a:lnTo>
                      <a:pt x="0" y="3970"/>
                    </a:lnTo>
                    <a:lnTo>
                      <a:pt x="1902" y="3970"/>
                    </a:lnTo>
                    <a:lnTo>
                      <a:pt x="19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1249733" y="2703057"/>
                <a:ext cx="1631762" cy="1631762"/>
              </a:xfrm>
              <a:custGeom>
                <a:rect b="b" l="l" r="r" t="t"/>
                <a:pathLst>
                  <a:path extrusionOk="0" h="40863" w="40863">
                    <a:moveTo>
                      <a:pt x="20448" y="0"/>
                    </a:moveTo>
                    <a:cubicBezTo>
                      <a:pt x="9174" y="0"/>
                      <a:pt x="0" y="9173"/>
                      <a:pt x="0" y="20448"/>
                    </a:cubicBezTo>
                    <a:cubicBezTo>
                      <a:pt x="0" y="31689"/>
                      <a:pt x="9174" y="40863"/>
                      <a:pt x="20448" y="40863"/>
                    </a:cubicBezTo>
                    <a:cubicBezTo>
                      <a:pt x="31690" y="40863"/>
                      <a:pt x="40863" y="31689"/>
                      <a:pt x="40863" y="20448"/>
                    </a:cubicBezTo>
                    <a:cubicBezTo>
                      <a:pt x="40863" y="9173"/>
                      <a:pt x="31690" y="0"/>
                      <a:pt x="20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1185800" y="2637767"/>
                <a:ext cx="1760983" cy="1762341"/>
              </a:xfrm>
              <a:custGeom>
                <a:rect b="b" l="l" r="r" t="t"/>
                <a:pathLst>
                  <a:path extrusionOk="0" h="44133" w="44099">
                    <a:moveTo>
                      <a:pt x="22049" y="1235"/>
                    </a:moveTo>
                    <a:cubicBezTo>
                      <a:pt x="33524" y="1235"/>
                      <a:pt x="42831" y="10575"/>
                      <a:pt x="42831" y="22016"/>
                    </a:cubicBezTo>
                    <a:cubicBezTo>
                      <a:pt x="42864" y="33524"/>
                      <a:pt x="33524" y="42831"/>
                      <a:pt x="22049" y="42831"/>
                    </a:cubicBezTo>
                    <a:cubicBezTo>
                      <a:pt x="10574" y="42831"/>
                      <a:pt x="1234" y="33491"/>
                      <a:pt x="1234" y="22016"/>
                    </a:cubicBezTo>
                    <a:cubicBezTo>
                      <a:pt x="1234" y="10575"/>
                      <a:pt x="10574" y="1235"/>
                      <a:pt x="22049" y="1235"/>
                    </a:cubicBezTo>
                    <a:close/>
                    <a:moveTo>
                      <a:pt x="22049" y="1"/>
                    </a:moveTo>
                    <a:cubicBezTo>
                      <a:pt x="9874" y="1"/>
                      <a:pt x="0" y="9908"/>
                      <a:pt x="0" y="22050"/>
                    </a:cubicBezTo>
                    <a:cubicBezTo>
                      <a:pt x="0" y="34225"/>
                      <a:pt x="9874" y="44132"/>
                      <a:pt x="22049" y="44132"/>
                    </a:cubicBezTo>
                    <a:cubicBezTo>
                      <a:pt x="34225" y="44132"/>
                      <a:pt x="44098" y="34225"/>
                      <a:pt x="44098" y="22050"/>
                    </a:cubicBezTo>
                    <a:cubicBezTo>
                      <a:pt x="44098" y="9908"/>
                      <a:pt x="34225" y="1"/>
                      <a:pt x="220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1235077" y="2688402"/>
                <a:ext cx="1662430" cy="1661072"/>
              </a:xfrm>
              <a:custGeom>
                <a:rect b="b" l="l" r="r" t="t"/>
                <a:pathLst>
                  <a:path extrusionOk="0" h="41597" w="41631">
                    <a:moveTo>
                      <a:pt x="20815" y="334"/>
                    </a:moveTo>
                    <a:cubicBezTo>
                      <a:pt x="32057" y="334"/>
                      <a:pt x="41230" y="9507"/>
                      <a:pt x="41230" y="20748"/>
                    </a:cubicBezTo>
                    <a:cubicBezTo>
                      <a:pt x="41230" y="32056"/>
                      <a:pt x="32057" y="41196"/>
                      <a:pt x="20815" y="41196"/>
                    </a:cubicBezTo>
                    <a:cubicBezTo>
                      <a:pt x="9541" y="41196"/>
                      <a:pt x="367" y="32023"/>
                      <a:pt x="367" y="20748"/>
                    </a:cubicBezTo>
                    <a:cubicBezTo>
                      <a:pt x="367" y="9507"/>
                      <a:pt x="9541" y="334"/>
                      <a:pt x="20815" y="334"/>
                    </a:cubicBezTo>
                    <a:close/>
                    <a:moveTo>
                      <a:pt x="20815" y="0"/>
                    </a:moveTo>
                    <a:cubicBezTo>
                      <a:pt x="9340" y="0"/>
                      <a:pt x="0" y="9340"/>
                      <a:pt x="0" y="20782"/>
                    </a:cubicBezTo>
                    <a:cubicBezTo>
                      <a:pt x="0" y="32256"/>
                      <a:pt x="9340" y="41597"/>
                      <a:pt x="20815" y="41597"/>
                    </a:cubicBezTo>
                    <a:cubicBezTo>
                      <a:pt x="32290" y="41597"/>
                      <a:pt x="41597" y="32256"/>
                      <a:pt x="41597" y="20782"/>
                    </a:cubicBezTo>
                    <a:cubicBezTo>
                      <a:pt x="41630" y="9340"/>
                      <a:pt x="32290" y="0"/>
                      <a:pt x="20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1346969" y="2798936"/>
                <a:ext cx="1438648" cy="1438648"/>
              </a:xfrm>
              <a:custGeom>
                <a:rect b="b" l="l" r="r" t="t"/>
                <a:pathLst>
                  <a:path extrusionOk="0" h="36027" w="36027">
                    <a:moveTo>
                      <a:pt x="18013" y="1"/>
                    </a:moveTo>
                    <a:cubicBezTo>
                      <a:pt x="8073" y="1"/>
                      <a:pt x="0" y="8073"/>
                      <a:pt x="0" y="18014"/>
                    </a:cubicBezTo>
                    <a:cubicBezTo>
                      <a:pt x="0" y="27987"/>
                      <a:pt x="8073" y="36027"/>
                      <a:pt x="18013" y="36027"/>
                    </a:cubicBezTo>
                    <a:cubicBezTo>
                      <a:pt x="27954" y="36027"/>
                      <a:pt x="36026" y="27987"/>
                      <a:pt x="36026" y="18014"/>
                    </a:cubicBezTo>
                    <a:cubicBezTo>
                      <a:pt x="36026" y="8073"/>
                      <a:pt x="27954" y="1"/>
                      <a:pt x="18013" y="1"/>
                    </a:cubicBezTo>
                    <a:close/>
                  </a:path>
                </a:pathLst>
              </a:custGeom>
              <a:solidFill>
                <a:srgbClr val="233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1346969" y="2798936"/>
                <a:ext cx="1438648" cy="1438648"/>
              </a:xfrm>
              <a:custGeom>
                <a:rect b="b" l="l" r="r" t="t"/>
                <a:pathLst>
                  <a:path extrusionOk="0" h="36027" w="36027">
                    <a:moveTo>
                      <a:pt x="18013" y="1"/>
                    </a:moveTo>
                    <a:cubicBezTo>
                      <a:pt x="8073" y="1"/>
                      <a:pt x="0" y="8073"/>
                      <a:pt x="0" y="18014"/>
                    </a:cubicBezTo>
                    <a:cubicBezTo>
                      <a:pt x="0" y="27987"/>
                      <a:pt x="8073" y="36027"/>
                      <a:pt x="18013" y="36027"/>
                    </a:cubicBezTo>
                    <a:cubicBezTo>
                      <a:pt x="27954" y="36027"/>
                      <a:pt x="36026" y="27987"/>
                      <a:pt x="36026" y="18014"/>
                    </a:cubicBezTo>
                    <a:cubicBezTo>
                      <a:pt x="36026" y="8073"/>
                      <a:pt x="27954" y="1"/>
                      <a:pt x="18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1901078" y="2436625"/>
                <a:ext cx="330402" cy="165201"/>
              </a:xfrm>
              <a:custGeom>
                <a:rect b="b" l="l" r="r" t="t"/>
                <a:pathLst>
                  <a:path extrusionOk="0" h="4137" w="8274">
                    <a:moveTo>
                      <a:pt x="4137" y="1"/>
                    </a:moveTo>
                    <a:cubicBezTo>
                      <a:pt x="1836" y="1"/>
                      <a:pt x="1" y="1835"/>
                      <a:pt x="1" y="4137"/>
                    </a:cubicBezTo>
                    <a:lnTo>
                      <a:pt x="8274" y="4137"/>
                    </a:lnTo>
                    <a:cubicBezTo>
                      <a:pt x="8274" y="1835"/>
                      <a:pt x="6439" y="1"/>
                      <a:pt x="41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2066280" y="2924166"/>
                <a:ext cx="40" cy="137248"/>
              </a:xfrm>
              <a:custGeom>
                <a:rect b="b" l="l" r="r" t="t"/>
                <a:pathLst>
                  <a:path extrusionOk="0" h="3437" w="1">
                    <a:moveTo>
                      <a:pt x="0" y="0"/>
                    </a:moveTo>
                    <a:lnTo>
                      <a:pt x="0" y="34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2060929" y="2917497"/>
                <a:ext cx="10702" cy="149228"/>
              </a:xfrm>
              <a:custGeom>
                <a:rect b="b" l="l" r="r" t="t"/>
                <a:pathLst>
                  <a:path extrusionOk="0" h="3737" w="268">
                    <a:moveTo>
                      <a:pt x="134" y="1"/>
                    </a:moveTo>
                    <a:cubicBezTo>
                      <a:pt x="34" y="1"/>
                      <a:pt x="1" y="67"/>
                      <a:pt x="1" y="134"/>
                    </a:cubicBezTo>
                    <a:lnTo>
                      <a:pt x="1" y="3603"/>
                    </a:lnTo>
                    <a:cubicBezTo>
                      <a:pt x="1" y="3670"/>
                      <a:pt x="34" y="3737"/>
                      <a:pt x="134" y="3737"/>
                    </a:cubicBezTo>
                    <a:cubicBezTo>
                      <a:pt x="201" y="3737"/>
                      <a:pt x="268" y="3670"/>
                      <a:pt x="268" y="3603"/>
                    </a:cubicBezTo>
                    <a:lnTo>
                      <a:pt x="268" y="134"/>
                    </a:lnTo>
                    <a:cubicBezTo>
                      <a:pt x="268" y="67"/>
                      <a:pt x="201" y="1"/>
                      <a:pt x="1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1472159" y="3518247"/>
                <a:ext cx="137248" cy="40"/>
              </a:xfrm>
              <a:custGeom>
                <a:rect b="b" l="l" r="r" t="t"/>
                <a:pathLst>
                  <a:path extrusionOk="0" h="1" w="3437">
                    <a:moveTo>
                      <a:pt x="1" y="1"/>
                    </a:moveTo>
                    <a:lnTo>
                      <a:pt x="3437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1466848" y="3514254"/>
                <a:ext cx="147910" cy="9384"/>
              </a:xfrm>
              <a:custGeom>
                <a:rect b="b" l="l" r="r" t="t"/>
                <a:pathLst>
                  <a:path extrusionOk="0" h="235" w="3704">
                    <a:moveTo>
                      <a:pt x="134" y="1"/>
                    </a:moveTo>
                    <a:cubicBezTo>
                      <a:pt x="34" y="1"/>
                      <a:pt x="1" y="34"/>
                      <a:pt x="1" y="134"/>
                    </a:cubicBezTo>
                    <a:cubicBezTo>
                      <a:pt x="1" y="201"/>
                      <a:pt x="34" y="234"/>
                      <a:pt x="134" y="234"/>
                    </a:cubicBezTo>
                    <a:lnTo>
                      <a:pt x="3570" y="234"/>
                    </a:lnTo>
                    <a:cubicBezTo>
                      <a:pt x="3670" y="234"/>
                      <a:pt x="3703" y="167"/>
                      <a:pt x="3703" y="134"/>
                    </a:cubicBezTo>
                    <a:cubicBezTo>
                      <a:pt x="3703" y="34"/>
                      <a:pt x="3670" y="1"/>
                      <a:pt x="35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2066280" y="3975159"/>
                <a:ext cx="40" cy="138566"/>
              </a:xfrm>
              <a:custGeom>
                <a:rect b="b" l="l" r="r" t="t"/>
                <a:pathLst>
                  <a:path extrusionOk="0" h="3470" w="1">
                    <a:moveTo>
                      <a:pt x="0" y="346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2060929" y="3969808"/>
                <a:ext cx="10702" cy="149228"/>
              </a:xfrm>
              <a:custGeom>
                <a:rect b="b" l="l" r="r" t="t"/>
                <a:pathLst>
                  <a:path extrusionOk="0" h="3737" w="268">
                    <a:moveTo>
                      <a:pt x="134" y="1"/>
                    </a:moveTo>
                    <a:cubicBezTo>
                      <a:pt x="34" y="1"/>
                      <a:pt x="1" y="67"/>
                      <a:pt x="1" y="134"/>
                    </a:cubicBezTo>
                    <a:lnTo>
                      <a:pt x="1" y="3603"/>
                    </a:lnTo>
                    <a:cubicBezTo>
                      <a:pt x="1" y="3670"/>
                      <a:pt x="34" y="3737"/>
                      <a:pt x="134" y="3737"/>
                    </a:cubicBezTo>
                    <a:cubicBezTo>
                      <a:pt x="201" y="3737"/>
                      <a:pt x="268" y="3637"/>
                      <a:pt x="268" y="3603"/>
                    </a:cubicBezTo>
                    <a:lnTo>
                      <a:pt x="268" y="134"/>
                    </a:lnTo>
                    <a:cubicBezTo>
                      <a:pt x="268" y="67"/>
                      <a:pt x="201" y="1"/>
                      <a:pt x="1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2521835" y="3518247"/>
                <a:ext cx="138566" cy="40"/>
              </a:xfrm>
              <a:custGeom>
                <a:rect b="b" l="l" r="r" t="t"/>
                <a:pathLst>
                  <a:path extrusionOk="0" h="1" w="3470">
                    <a:moveTo>
                      <a:pt x="3470" y="1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2517841" y="3514254"/>
                <a:ext cx="147870" cy="9384"/>
              </a:xfrm>
              <a:custGeom>
                <a:rect b="b" l="l" r="r" t="t"/>
                <a:pathLst>
                  <a:path extrusionOk="0" h="235" w="3703">
                    <a:moveTo>
                      <a:pt x="100" y="1"/>
                    </a:moveTo>
                    <a:cubicBezTo>
                      <a:pt x="34" y="1"/>
                      <a:pt x="0" y="34"/>
                      <a:pt x="0" y="134"/>
                    </a:cubicBezTo>
                    <a:cubicBezTo>
                      <a:pt x="0" y="201"/>
                      <a:pt x="34" y="234"/>
                      <a:pt x="100" y="234"/>
                    </a:cubicBezTo>
                    <a:lnTo>
                      <a:pt x="3570" y="234"/>
                    </a:lnTo>
                    <a:cubicBezTo>
                      <a:pt x="3670" y="234"/>
                      <a:pt x="3703" y="167"/>
                      <a:pt x="3703" y="134"/>
                    </a:cubicBezTo>
                    <a:cubicBezTo>
                      <a:pt x="3703" y="34"/>
                      <a:pt x="3670" y="1"/>
                      <a:pt x="35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2027625" y="3480950"/>
                <a:ext cx="75992" cy="75952"/>
              </a:xfrm>
              <a:custGeom>
                <a:rect b="b" l="l" r="r" t="t"/>
                <a:pathLst>
                  <a:path extrusionOk="0" h="1902" w="1903">
                    <a:moveTo>
                      <a:pt x="968" y="1"/>
                    </a:moveTo>
                    <a:cubicBezTo>
                      <a:pt x="435" y="1"/>
                      <a:pt x="1" y="434"/>
                      <a:pt x="1" y="935"/>
                    </a:cubicBezTo>
                    <a:cubicBezTo>
                      <a:pt x="1" y="1468"/>
                      <a:pt x="435" y="1902"/>
                      <a:pt x="968" y="1902"/>
                    </a:cubicBezTo>
                    <a:cubicBezTo>
                      <a:pt x="1502" y="1902"/>
                      <a:pt x="1902" y="1468"/>
                      <a:pt x="1902" y="935"/>
                    </a:cubicBezTo>
                    <a:cubicBezTo>
                      <a:pt x="1902" y="434"/>
                      <a:pt x="1502" y="1"/>
                      <a:pt x="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1733240" y="3186924"/>
                <a:ext cx="575507" cy="336711"/>
              </a:xfrm>
              <a:custGeom>
                <a:rect b="b" l="l" r="r" t="t"/>
                <a:pathLst>
                  <a:path extrusionOk="0" h="8432" w="14412">
                    <a:moveTo>
                      <a:pt x="118" y="0"/>
                    </a:moveTo>
                    <a:cubicBezTo>
                      <a:pt x="84" y="0"/>
                      <a:pt x="51" y="8"/>
                      <a:pt x="34" y="25"/>
                    </a:cubicBezTo>
                    <a:cubicBezTo>
                      <a:pt x="1" y="58"/>
                      <a:pt x="1" y="158"/>
                      <a:pt x="34" y="192"/>
                    </a:cubicBezTo>
                    <a:lnTo>
                      <a:pt x="8240" y="8398"/>
                    </a:lnTo>
                    <a:cubicBezTo>
                      <a:pt x="8240" y="8431"/>
                      <a:pt x="8274" y="8431"/>
                      <a:pt x="8340" y="8431"/>
                    </a:cubicBezTo>
                    <a:cubicBezTo>
                      <a:pt x="8374" y="8431"/>
                      <a:pt x="8407" y="8398"/>
                      <a:pt x="8407" y="8398"/>
                    </a:cubicBezTo>
                    <a:lnTo>
                      <a:pt x="14378" y="2427"/>
                    </a:lnTo>
                    <a:cubicBezTo>
                      <a:pt x="14411" y="2393"/>
                      <a:pt x="14411" y="2327"/>
                      <a:pt x="14378" y="2260"/>
                    </a:cubicBezTo>
                    <a:cubicBezTo>
                      <a:pt x="14361" y="2243"/>
                      <a:pt x="14328" y="2235"/>
                      <a:pt x="14295" y="2235"/>
                    </a:cubicBezTo>
                    <a:cubicBezTo>
                      <a:pt x="14261" y="2235"/>
                      <a:pt x="14228" y="2243"/>
                      <a:pt x="14211" y="2260"/>
                    </a:cubicBezTo>
                    <a:lnTo>
                      <a:pt x="8340" y="8164"/>
                    </a:lnTo>
                    <a:lnTo>
                      <a:pt x="201" y="25"/>
                    </a:lnTo>
                    <a:cubicBezTo>
                      <a:pt x="184" y="8"/>
                      <a:pt x="151" y="0"/>
                      <a:pt x="1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9" name="Google Shape;809;p38"/>
          <p:cNvGrpSpPr/>
          <p:nvPr/>
        </p:nvGrpSpPr>
        <p:grpSpPr>
          <a:xfrm>
            <a:off x="1916427" y="1205911"/>
            <a:ext cx="480951" cy="493217"/>
            <a:chOff x="6643327" y="773111"/>
            <a:chExt cx="480951" cy="493217"/>
          </a:xfrm>
        </p:grpSpPr>
        <p:sp>
          <p:nvSpPr>
            <p:cNvPr id="810" name="Google Shape;810;p38"/>
            <p:cNvSpPr/>
            <p:nvPr/>
          </p:nvSpPr>
          <p:spPr>
            <a:xfrm rot="798727">
              <a:off x="6672844" y="797645"/>
              <a:ext cx="246378" cy="285136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 rot="798727">
              <a:off x="6949412" y="1070055"/>
              <a:ext cx="156157" cy="180723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2" name="Google Shape;812;p38"/>
          <p:cNvPicPr preferRelativeResize="0"/>
          <p:nvPr/>
        </p:nvPicPr>
        <p:blipFill rotWithShape="1">
          <a:blip r:embed="rId3">
            <a:alphaModFix/>
          </a:blip>
          <a:srcRect b="0" l="0" r="26969" t="0"/>
          <a:stretch/>
        </p:blipFill>
        <p:spPr>
          <a:xfrm>
            <a:off x="552138" y="1404113"/>
            <a:ext cx="2707024" cy="20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875" y="1556525"/>
            <a:ext cx="3262000" cy="1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38"/>
          <p:cNvSpPr/>
          <p:nvPr/>
        </p:nvSpPr>
        <p:spPr>
          <a:xfrm>
            <a:off x="3400475" y="2171975"/>
            <a:ext cx="18699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9C7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 BULAN KEMUDIAN</a:t>
            </a:r>
            <a:endParaRPr b="1" sz="1200"/>
          </a:p>
        </p:txBody>
      </p:sp>
      <p:pic>
        <p:nvPicPr>
          <p:cNvPr id="815" name="Google Shape;81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6575" y="1061350"/>
            <a:ext cx="4673774" cy="25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38"/>
          <p:cNvSpPr txBox="1"/>
          <p:nvPr/>
        </p:nvSpPr>
        <p:spPr>
          <a:xfrm>
            <a:off x="645825" y="4174775"/>
            <a:ext cx="62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bril Fatface"/>
                <a:ea typeface="Abril Fatface"/>
                <a:cs typeface="Abril Fatface"/>
                <a:sym typeface="Abril Fatface"/>
              </a:rPr>
              <a:t>PERLU PENCATATAN KEUANGAN!</a:t>
            </a:r>
            <a:endParaRPr b="1" sz="21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Deskripsi</a:t>
            </a:r>
            <a:endParaRPr/>
          </a:p>
        </p:txBody>
      </p:sp>
      <p:sp>
        <p:nvSpPr>
          <p:cNvPr id="822" name="Google Shape;822;p39"/>
          <p:cNvSpPr txBox="1"/>
          <p:nvPr>
            <p:ph idx="1" type="subTitle"/>
          </p:nvPr>
        </p:nvSpPr>
        <p:spPr>
          <a:xfrm>
            <a:off x="5164025" y="2159475"/>
            <a:ext cx="3371100" cy="17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Pencatatan keuangan shiny app adalah aplikasi shiny yang dapat digunakan untuk melakukan pencatatan keuangan harian user dan melakukan report bulanan.</a:t>
            </a:r>
            <a:endParaRPr/>
          </a:p>
        </p:txBody>
      </p:sp>
      <p:grpSp>
        <p:nvGrpSpPr>
          <p:cNvPr id="823" name="Google Shape;823;p39"/>
          <p:cNvGrpSpPr/>
          <p:nvPr/>
        </p:nvGrpSpPr>
        <p:grpSpPr>
          <a:xfrm>
            <a:off x="1136276" y="1355688"/>
            <a:ext cx="2883349" cy="3041464"/>
            <a:chOff x="1136276" y="1355688"/>
            <a:chExt cx="2883349" cy="3041464"/>
          </a:xfrm>
        </p:grpSpPr>
        <p:grpSp>
          <p:nvGrpSpPr>
            <p:cNvPr id="824" name="Google Shape;824;p39"/>
            <p:cNvGrpSpPr/>
            <p:nvPr/>
          </p:nvGrpSpPr>
          <p:grpSpPr>
            <a:xfrm>
              <a:off x="1136276" y="1355688"/>
              <a:ext cx="1644812" cy="3041464"/>
              <a:chOff x="2418425" y="2089200"/>
              <a:chExt cx="1299425" cy="2402800"/>
            </a:xfrm>
          </p:grpSpPr>
          <p:sp>
            <p:nvSpPr>
              <p:cNvPr id="825" name="Google Shape;825;p39"/>
              <p:cNvSpPr/>
              <p:nvPr/>
            </p:nvSpPr>
            <p:spPr>
              <a:xfrm>
                <a:off x="2418425" y="2089200"/>
                <a:ext cx="1299425" cy="2402800"/>
              </a:xfrm>
              <a:custGeom>
                <a:rect b="b" l="l" r="r" t="t"/>
                <a:pathLst>
                  <a:path extrusionOk="0" h="96112" w="51977">
                    <a:moveTo>
                      <a:pt x="5137" y="1"/>
                    </a:moveTo>
                    <a:cubicBezTo>
                      <a:pt x="2310" y="1"/>
                      <a:pt x="0" y="2311"/>
                      <a:pt x="0" y="5138"/>
                    </a:cubicBezTo>
                    <a:lnTo>
                      <a:pt x="0" y="90975"/>
                    </a:lnTo>
                    <a:cubicBezTo>
                      <a:pt x="0" y="93832"/>
                      <a:pt x="2310" y="96112"/>
                      <a:pt x="5137" y="96112"/>
                    </a:cubicBezTo>
                    <a:lnTo>
                      <a:pt x="46840" y="96112"/>
                    </a:lnTo>
                    <a:cubicBezTo>
                      <a:pt x="49697" y="96112"/>
                      <a:pt x="51977" y="93832"/>
                      <a:pt x="51977" y="90975"/>
                    </a:cubicBezTo>
                    <a:lnTo>
                      <a:pt x="51977" y="5138"/>
                    </a:lnTo>
                    <a:cubicBezTo>
                      <a:pt x="51977" y="2311"/>
                      <a:pt x="49697" y="1"/>
                      <a:pt x="468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9"/>
              <p:cNvSpPr/>
              <p:nvPr/>
            </p:nvSpPr>
            <p:spPr>
              <a:xfrm>
                <a:off x="2508850" y="2181925"/>
                <a:ext cx="1118575" cy="2217375"/>
              </a:xfrm>
              <a:custGeom>
                <a:rect b="b" l="l" r="r" t="t"/>
                <a:pathLst>
                  <a:path extrusionOk="0" h="88695" w="44743">
                    <a:moveTo>
                      <a:pt x="3009" y="0"/>
                    </a:moveTo>
                    <a:cubicBezTo>
                      <a:pt x="1338" y="0"/>
                      <a:pt x="0" y="1368"/>
                      <a:pt x="0" y="3040"/>
                    </a:cubicBezTo>
                    <a:lnTo>
                      <a:pt x="0" y="85685"/>
                    </a:lnTo>
                    <a:cubicBezTo>
                      <a:pt x="0" y="87357"/>
                      <a:pt x="1338" y="88694"/>
                      <a:pt x="3009" y="88694"/>
                    </a:cubicBezTo>
                    <a:lnTo>
                      <a:pt x="41734" y="88694"/>
                    </a:lnTo>
                    <a:cubicBezTo>
                      <a:pt x="43405" y="88694"/>
                      <a:pt x="44743" y="87357"/>
                      <a:pt x="44743" y="85685"/>
                    </a:cubicBezTo>
                    <a:lnTo>
                      <a:pt x="44743" y="3040"/>
                    </a:lnTo>
                    <a:cubicBezTo>
                      <a:pt x="44743" y="1368"/>
                      <a:pt x="43405" y="0"/>
                      <a:pt x="41734" y="0"/>
                    </a:cubicBezTo>
                    <a:lnTo>
                      <a:pt x="30791" y="0"/>
                    </a:lnTo>
                    <a:lnTo>
                      <a:pt x="30791" y="578"/>
                    </a:lnTo>
                    <a:cubicBezTo>
                      <a:pt x="30791" y="1398"/>
                      <a:pt x="30153" y="2067"/>
                      <a:pt x="29332" y="2067"/>
                    </a:cubicBezTo>
                    <a:lnTo>
                      <a:pt x="15411" y="2067"/>
                    </a:lnTo>
                    <a:cubicBezTo>
                      <a:pt x="14590" y="2067"/>
                      <a:pt x="13952" y="1398"/>
                      <a:pt x="13952" y="578"/>
                    </a:cubicBezTo>
                    <a:lnTo>
                      <a:pt x="139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2890300" y="2160625"/>
                <a:ext cx="42600" cy="43350"/>
              </a:xfrm>
              <a:custGeom>
                <a:rect b="b" l="l" r="r" t="t"/>
                <a:pathLst>
                  <a:path extrusionOk="0" h="1734" w="1704">
                    <a:moveTo>
                      <a:pt x="852" y="1"/>
                    </a:moveTo>
                    <a:cubicBezTo>
                      <a:pt x="366" y="1"/>
                      <a:pt x="1" y="396"/>
                      <a:pt x="1" y="852"/>
                    </a:cubicBezTo>
                    <a:cubicBezTo>
                      <a:pt x="1" y="1338"/>
                      <a:pt x="366" y="1733"/>
                      <a:pt x="852" y="1733"/>
                    </a:cubicBezTo>
                    <a:cubicBezTo>
                      <a:pt x="1308" y="1733"/>
                      <a:pt x="1703" y="1338"/>
                      <a:pt x="1703" y="852"/>
                    </a:cubicBezTo>
                    <a:cubicBezTo>
                      <a:pt x="1703" y="39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rgbClr val="1820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2975425" y="2160625"/>
                <a:ext cx="268250" cy="43350"/>
              </a:xfrm>
              <a:custGeom>
                <a:rect b="b" l="l" r="r" t="t"/>
                <a:pathLst>
                  <a:path extrusionOk="0" h="1734" w="10730">
                    <a:moveTo>
                      <a:pt x="851" y="1"/>
                    </a:moveTo>
                    <a:cubicBezTo>
                      <a:pt x="365" y="1"/>
                      <a:pt x="0" y="396"/>
                      <a:pt x="0" y="852"/>
                    </a:cubicBezTo>
                    <a:cubicBezTo>
                      <a:pt x="0" y="1338"/>
                      <a:pt x="365" y="1733"/>
                      <a:pt x="851" y="1733"/>
                    </a:cubicBezTo>
                    <a:lnTo>
                      <a:pt x="9879" y="1733"/>
                    </a:lnTo>
                    <a:cubicBezTo>
                      <a:pt x="10365" y="1733"/>
                      <a:pt x="10730" y="1338"/>
                      <a:pt x="10730" y="852"/>
                    </a:cubicBezTo>
                    <a:cubicBezTo>
                      <a:pt x="10730" y="396"/>
                      <a:pt x="10365" y="1"/>
                      <a:pt x="9879" y="1"/>
                    </a:cubicBezTo>
                    <a:close/>
                  </a:path>
                </a:pathLst>
              </a:custGeom>
              <a:solidFill>
                <a:srgbClr val="1820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9" name="Google Shape;829;p39"/>
              <p:cNvGrpSpPr/>
              <p:nvPr/>
            </p:nvGrpSpPr>
            <p:grpSpPr>
              <a:xfrm flipH="1">
                <a:off x="2685152" y="2899207"/>
                <a:ext cx="783372" cy="782794"/>
                <a:chOff x="889282" y="2874625"/>
                <a:chExt cx="1356253" cy="1355487"/>
              </a:xfrm>
            </p:grpSpPr>
            <p:sp>
              <p:nvSpPr>
                <p:cNvPr id="830" name="Google Shape;830;p39"/>
                <p:cNvSpPr/>
                <p:nvPr/>
              </p:nvSpPr>
              <p:spPr>
                <a:xfrm>
                  <a:off x="889282" y="2874625"/>
                  <a:ext cx="1356253" cy="1355487"/>
                </a:xfrm>
                <a:custGeom>
                  <a:rect b="b" l="l" r="r" t="t"/>
                  <a:pathLst>
                    <a:path extrusionOk="0" h="60177" w="60211">
                      <a:moveTo>
                        <a:pt x="30056" y="0"/>
                      </a:moveTo>
                      <a:cubicBezTo>
                        <a:pt x="18347" y="0"/>
                        <a:pt x="8207" y="6672"/>
                        <a:pt x="3270" y="16479"/>
                      </a:cubicBezTo>
                      <a:cubicBezTo>
                        <a:pt x="1168" y="20548"/>
                        <a:pt x="1" y="25185"/>
                        <a:pt x="1" y="30089"/>
                      </a:cubicBezTo>
                      <a:cubicBezTo>
                        <a:pt x="1" y="32557"/>
                        <a:pt x="301" y="34925"/>
                        <a:pt x="868" y="37227"/>
                      </a:cubicBezTo>
                      <a:cubicBezTo>
                        <a:pt x="1335" y="39195"/>
                        <a:pt x="2036" y="41097"/>
                        <a:pt x="2869" y="42898"/>
                      </a:cubicBezTo>
                      <a:cubicBezTo>
                        <a:pt x="4104" y="45400"/>
                        <a:pt x="5638" y="47735"/>
                        <a:pt x="7439" y="49836"/>
                      </a:cubicBezTo>
                      <a:cubicBezTo>
                        <a:pt x="12943" y="56174"/>
                        <a:pt x="21049" y="60177"/>
                        <a:pt x="30122" y="60177"/>
                      </a:cubicBezTo>
                      <a:cubicBezTo>
                        <a:pt x="42164" y="60177"/>
                        <a:pt x="52538" y="53138"/>
                        <a:pt x="57342" y="42898"/>
                      </a:cubicBezTo>
                      <a:cubicBezTo>
                        <a:pt x="59176" y="39028"/>
                        <a:pt x="60210" y="34692"/>
                        <a:pt x="60210" y="30122"/>
                      </a:cubicBezTo>
                      <a:cubicBezTo>
                        <a:pt x="60210" y="26519"/>
                        <a:pt x="59577" y="23117"/>
                        <a:pt x="58376" y="19881"/>
                      </a:cubicBezTo>
                      <a:cubicBezTo>
                        <a:pt x="57909" y="18714"/>
                        <a:pt x="57475" y="17580"/>
                        <a:pt x="56875" y="16479"/>
                      </a:cubicBezTo>
                      <a:cubicBezTo>
                        <a:pt x="55707" y="14177"/>
                        <a:pt x="54306" y="12042"/>
                        <a:pt x="52572" y="10141"/>
                      </a:cubicBezTo>
                      <a:cubicBezTo>
                        <a:pt x="47068" y="3903"/>
                        <a:pt x="39029" y="0"/>
                        <a:pt x="30056" y="0"/>
                      </a:cubicBezTo>
                      <a:close/>
                    </a:path>
                  </a:pathLst>
                </a:custGeom>
                <a:solidFill>
                  <a:srgbClr val="E8B1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39"/>
                <p:cNvSpPr/>
                <p:nvPr/>
              </p:nvSpPr>
              <p:spPr>
                <a:xfrm>
                  <a:off x="992992" y="2979078"/>
                  <a:ext cx="1149608" cy="1148865"/>
                </a:xfrm>
                <a:custGeom>
                  <a:rect b="b" l="l" r="r" t="t"/>
                  <a:pathLst>
                    <a:path extrusionOk="0" h="51004" w="51037">
                      <a:moveTo>
                        <a:pt x="25518" y="0"/>
                      </a:moveTo>
                      <a:cubicBezTo>
                        <a:pt x="11408" y="0"/>
                        <a:pt x="0" y="11408"/>
                        <a:pt x="0" y="25518"/>
                      </a:cubicBezTo>
                      <a:cubicBezTo>
                        <a:pt x="0" y="28687"/>
                        <a:pt x="567" y="31756"/>
                        <a:pt x="1668" y="34558"/>
                      </a:cubicBezTo>
                      <a:cubicBezTo>
                        <a:pt x="3336" y="38895"/>
                        <a:pt x="6104" y="42697"/>
                        <a:pt x="9707" y="45533"/>
                      </a:cubicBezTo>
                      <a:cubicBezTo>
                        <a:pt x="10441" y="46100"/>
                        <a:pt x="11241" y="46700"/>
                        <a:pt x="12075" y="47201"/>
                      </a:cubicBezTo>
                      <a:cubicBezTo>
                        <a:pt x="14544" y="48735"/>
                        <a:pt x="17279" y="49802"/>
                        <a:pt x="20248" y="50436"/>
                      </a:cubicBezTo>
                      <a:cubicBezTo>
                        <a:pt x="20681" y="50536"/>
                        <a:pt x="21048" y="50603"/>
                        <a:pt x="21449" y="50636"/>
                      </a:cubicBezTo>
                      <a:cubicBezTo>
                        <a:pt x="22783" y="50870"/>
                        <a:pt x="24117" y="51003"/>
                        <a:pt x="25518" y="51003"/>
                      </a:cubicBezTo>
                      <a:cubicBezTo>
                        <a:pt x="39595" y="51003"/>
                        <a:pt x="51036" y="39562"/>
                        <a:pt x="51036" y="25485"/>
                      </a:cubicBezTo>
                      <a:cubicBezTo>
                        <a:pt x="51036" y="22583"/>
                        <a:pt x="50569" y="19848"/>
                        <a:pt x="49635" y="17346"/>
                      </a:cubicBezTo>
                      <a:cubicBezTo>
                        <a:pt x="48568" y="14110"/>
                        <a:pt x="46867" y="11208"/>
                        <a:pt x="44632" y="8706"/>
                      </a:cubicBezTo>
                      <a:cubicBezTo>
                        <a:pt x="44031" y="7939"/>
                        <a:pt x="43298" y="7272"/>
                        <a:pt x="42597" y="6605"/>
                      </a:cubicBezTo>
                      <a:cubicBezTo>
                        <a:pt x="39261" y="3569"/>
                        <a:pt x="35092" y="1401"/>
                        <a:pt x="30455" y="500"/>
                      </a:cubicBezTo>
                      <a:cubicBezTo>
                        <a:pt x="28854" y="167"/>
                        <a:pt x="27219" y="0"/>
                        <a:pt x="25518" y="0"/>
                      </a:cubicBezTo>
                      <a:close/>
                    </a:path>
                  </a:pathLst>
                </a:custGeom>
                <a:solidFill>
                  <a:srgbClr val="FBBF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39"/>
                <p:cNvSpPr/>
                <p:nvPr/>
              </p:nvSpPr>
              <p:spPr>
                <a:xfrm flipH="1">
                  <a:off x="1246192" y="3142865"/>
                  <a:ext cx="626668" cy="818266"/>
                </a:xfrm>
                <a:custGeom>
                  <a:rect b="b" l="l" r="r" t="t"/>
                  <a:pathLst>
                    <a:path extrusionOk="0" h="36327" w="27821">
                      <a:moveTo>
                        <a:pt x="14311" y="9608"/>
                      </a:moveTo>
                      <a:cubicBezTo>
                        <a:pt x="16512" y="9608"/>
                        <a:pt x="17847" y="10142"/>
                        <a:pt x="18213" y="11276"/>
                      </a:cubicBezTo>
                      <a:cubicBezTo>
                        <a:pt x="18280" y="11543"/>
                        <a:pt x="18347" y="11776"/>
                        <a:pt x="18347" y="12076"/>
                      </a:cubicBezTo>
                      <a:cubicBezTo>
                        <a:pt x="18347" y="12977"/>
                        <a:pt x="18013" y="13644"/>
                        <a:pt x="17346" y="14111"/>
                      </a:cubicBezTo>
                      <a:cubicBezTo>
                        <a:pt x="16679" y="14578"/>
                        <a:pt x="15712" y="14778"/>
                        <a:pt x="14511" y="14778"/>
                      </a:cubicBezTo>
                      <a:lnTo>
                        <a:pt x="11909" y="14778"/>
                      </a:lnTo>
                      <a:lnTo>
                        <a:pt x="11909" y="9608"/>
                      </a:lnTo>
                      <a:close/>
                      <a:moveTo>
                        <a:pt x="14711" y="20449"/>
                      </a:moveTo>
                      <a:cubicBezTo>
                        <a:pt x="16079" y="20449"/>
                        <a:pt x="17146" y="20682"/>
                        <a:pt x="17847" y="21216"/>
                      </a:cubicBezTo>
                      <a:cubicBezTo>
                        <a:pt x="18547" y="21683"/>
                        <a:pt x="18914" y="22450"/>
                        <a:pt x="18914" y="23418"/>
                      </a:cubicBezTo>
                      <a:cubicBezTo>
                        <a:pt x="18914" y="25453"/>
                        <a:pt x="17580" y="26487"/>
                        <a:pt x="14878" y="26487"/>
                      </a:cubicBezTo>
                      <a:lnTo>
                        <a:pt x="11876" y="26487"/>
                      </a:lnTo>
                      <a:lnTo>
                        <a:pt x="11876" y="20449"/>
                      </a:lnTo>
                      <a:close/>
                      <a:moveTo>
                        <a:pt x="6639" y="1"/>
                      </a:moveTo>
                      <a:lnTo>
                        <a:pt x="6639" y="3704"/>
                      </a:lnTo>
                      <a:lnTo>
                        <a:pt x="0" y="3704"/>
                      </a:lnTo>
                      <a:lnTo>
                        <a:pt x="0" y="9174"/>
                      </a:lnTo>
                      <a:lnTo>
                        <a:pt x="3336" y="9174"/>
                      </a:lnTo>
                      <a:lnTo>
                        <a:pt x="3336" y="26954"/>
                      </a:lnTo>
                      <a:lnTo>
                        <a:pt x="0" y="26954"/>
                      </a:lnTo>
                      <a:lnTo>
                        <a:pt x="0" y="32458"/>
                      </a:lnTo>
                      <a:lnTo>
                        <a:pt x="6639" y="32458"/>
                      </a:lnTo>
                      <a:lnTo>
                        <a:pt x="6639" y="36327"/>
                      </a:lnTo>
                      <a:lnTo>
                        <a:pt x="9707" y="36327"/>
                      </a:lnTo>
                      <a:lnTo>
                        <a:pt x="9707" y="32458"/>
                      </a:lnTo>
                      <a:lnTo>
                        <a:pt x="12910" y="32458"/>
                      </a:lnTo>
                      <a:lnTo>
                        <a:pt x="12910" y="36327"/>
                      </a:lnTo>
                      <a:lnTo>
                        <a:pt x="15979" y="36327"/>
                      </a:lnTo>
                      <a:lnTo>
                        <a:pt x="15979" y="32458"/>
                      </a:lnTo>
                      <a:cubicBezTo>
                        <a:pt x="19581" y="32424"/>
                        <a:pt x="22416" y="31657"/>
                        <a:pt x="24551" y="30223"/>
                      </a:cubicBezTo>
                      <a:cubicBezTo>
                        <a:pt x="26720" y="28722"/>
                        <a:pt x="27820" y="26653"/>
                        <a:pt x="27820" y="24052"/>
                      </a:cubicBezTo>
                      <a:cubicBezTo>
                        <a:pt x="27754" y="22317"/>
                        <a:pt x="27287" y="20883"/>
                        <a:pt x="26419" y="19782"/>
                      </a:cubicBezTo>
                      <a:cubicBezTo>
                        <a:pt x="25552" y="18714"/>
                        <a:pt x="24084" y="17914"/>
                        <a:pt x="22150" y="17413"/>
                      </a:cubicBezTo>
                      <a:lnTo>
                        <a:pt x="22150" y="17213"/>
                      </a:lnTo>
                      <a:cubicBezTo>
                        <a:pt x="23651" y="16880"/>
                        <a:pt x="24852" y="16112"/>
                        <a:pt x="25752" y="14978"/>
                      </a:cubicBezTo>
                      <a:cubicBezTo>
                        <a:pt x="26686" y="13878"/>
                        <a:pt x="27153" y="12477"/>
                        <a:pt x="27153" y="10875"/>
                      </a:cubicBezTo>
                      <a:cubicBezTo>
                        <a:pt x="27153" y="8407"/>
                        <a:pt x="26086" y="6606"/>
                        <a:pt x="24018" y="5438"/>
                      </a:cubicBezTo>
                      <a:cubicBezTo>
                        <a:pt x="23817" y="5305"/>
                        <a:pt x="23551" y="5205"/>
                        <a:pt x="23350" y="5105"/>
                      </a:cubicBezTo>
                      <a:cubicBezTo>
                        <a:pt x="21549" y="4304"/>
                        <a:pt x="19081" y="3870"/>
                        <a:pt x="15979" y="3737"/>
                      </a:cubicBezTo>
                      <a:lnTo>
                        <a:pt x="15979" y="1"/>
                      </a:lnTo>
                      <a:lnTo>
                        <a:pt x="12910" y="1"/>
                      </a:lnTo>
                      <a:lnTo>
                        <a:pt x="12910" y="3737"/>
                      </a:lnTo>
                      <a:lnTo>
                        <a:pt x="9707" y="3737"/>
                      </a:lnTo>
                      <a:lnTo>
                        <a:pt x="9707" y="1"/>
                      </a:lnTo>
                      <a:close/>
                    </a:path>
                  </a:pathLst>
                </a:custGeom>
                <a:solidFill>
                  <a:srgbClr val="D7A35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33" name="Google Shape;833;p39"/>
            <p:cNvGrpSpPr/>
            <p:nvPr/>
          </p:nvGrpSpPr>
          <p:grpSpPr>
            <a:xfrm>
              <a:off x="2576419" y="3089938"/>
              <a:ext cx="938597" cy="1202962"/>
              <a:chOff x="829475" y="2774625"/>
              <a:chExt cx="857950" cy="1099600"/>
            </a:xfrm>
          </p:grpSpPr>
          <p:sp>
            <p:nvSpPr>
              <p:cNvPr id="834" name="Google Shape;834;p39"/>
              <p:cNvSpPr/>
              <p:nvPr/>
            </p:nvSpPr>
            <p:spPr>
              <a:xfrm>
                <a:off x="829475" y="2912675"/>
                <a:ext cx="795650" cy="961550"/>
              </a:xfrm>
              <a:custGeom>
                <a:rect b="b" l="l" r="r" t="t"/>
                <a:pathLst>
                  <a:path extrusionOk="0" h="38462" w="31826">
                    <a:moveTo>
                      <a:pt x="22954" y="0"/>
                    </a:moveTo>
                    <a:cubicBezTo>
                      <a:pt x="21576" y="0"/>
                      <a:pt x="18962" y="414"/>
                      <a:pt x="14682" y="2564"/>
                    </a:cubicBezTo>
                    <a:cubicBezTo>
                      <a:pt x="7721" y="6029"/>
                      <a:pt x="2311" y="9190"/>
                      <a:pt x="1095" y="9980"/>
                    </a:cubicBezTo>
                    <a:cubicBezTo>
                      <a:pt x="487" y="10345"/>
                      <a:pt x="122" y="10801"/>
                      <a:pt x="62" y="11622"/>
                    </a:cubicBezTo>
                    <a:cubicBezTo>
                      <a:pt x="1" y="12442"/>
                      <a:pt x="214" y="13658"/>
                      <a:pt x="852" y="15573"/>
                    </a:cubicBezTo>
                    <a:cubicBezTo>
                      <a:pt x="2068" y="19433"/>
                      <a:pt x="7812" y="33810"/>
                      <a:pt x="8512" y="35482"/>
                    </a:cubicBezTo>
                    <a:cubicBezTo>
                      <a:pt x="8937" y="36516"/>
                      <a:pt x="9515" y="37367"/>
                      <a:pt x="10639" y="37731"/>
                    </a:cubicBezTo>
                    <a:cubicBezTo>
                      <a:pt x="10974" y="37823"/>
                      <a:pt x="11338" y="37883"/>
                      <a:pt x="11764" y="37914"/>
                    </a:cubicBezTo>
                    <a:cubicBezTo>
                      <a:pt x="12324" y="38295"/>
                      <a:pt x="13000" y="38461"/>
                      <a:pt x="13622" y="38461"/>
                    </a:cubicBezTo>
                    <a:cubicBezTo>
                      <a:pt x="13843" y="38461"/>
                      <a:pt x="14057" y="38440"/>
                      <a:pt x="14256" y="38400"/>
                    </a:cubicBezTo>
                    <a:cubicBezTo>
                      <a:pt x="14348" y="38370"/>
                      <a:pt x="14439" y="38339"/>
                      <a:pt x="14530" y="38309"/>
                    </a:cubicBezTo>
                    <a:cubicBezTo>
                      <a:pt x="18329" y="37154"/>
                      <a:pt x="31825" y="27640"/>
                      <a:pt x="31825" y="27640"/>
                    </a:cubicBezTo>
                    <a:lnTo>
                      <a:pt x="25928" y="6454"/>
                    </a:lnTo>
                    <a:lnTo>
                      <a:pt x="24196" y="163"/>
                    </a:lnTo>
                    <a:cubicBezTo>
                      <a:pt x="24196" y="163"/>
                      <a:pt x="23817" y="0"/>
                      <a:pt x="22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853050" y="2937250"/>
                <a:ext cx="531925" cy="923275"/>
              </a:xfrm>
              <a:custGeom>
                <a:rect b="b" l="l" r="r" t="t"/>
                <a:pathLst>
                  <a:path extrusionOk="0" h="36931" w="21277">
                    <a:moveTo>
                      <a:pt x="21125" y="0"/>
                    </a:moveTo>
                    <a:cubicBezTo>
                      <a:pt x="21125" y="0"/>
                      <a:pt x="20578" y="31"/>
                      <a:pt x="18085" y="1003"/>
                    </a:cubicBezTo>
                    <a:cubicBezTo>
                      <a:pt x="18055" y="1034"/>
                      <a:pt x="18025" y="1034"/>
                      <a:pt x="17994" y="1064"/>
                    </a:cubicBezTo>
                    <a:cubicBezTo>
                      <a:pt x="17933" y="1094"/>
                      <a:pt x="17873" y="1125"/>
                      <a:pt x="17781" y="1155"/>
                    </a:cubicBezTo>
                    <a:cubicBezTo>
                      <a:pt x="17478" y="1277"/>
                      <a:pt x="17052" y="1490"/>
                      <a:pt x="16566" y="1733"/>
                    </a:cubicBezTo>
                    <a:cubicBezTo>
                      <a:pt x="16474" y="1794"/>
                      <a:pt x="16353" y="1854"/>
                      <a:pt x="16231" y="1885"/>
                    </a:cubicBezTo>
                    <a:cubicBezTo>
                      <a:pt x="15836" y="2098"/>
                      <a:pt x="15411" y="2310"/>
                      <a:pt x="14955" y="2553"/>
                    </a:cubicBezTo>
                    <a:cubicBezTo>
                      <a:pt x="14803" y="2614"/>
                      <a:pt x="14681" y="2705"/>
                      <a:pt x="14560" y="2766"/>
                    </a:cubicBezTo>
                    <a:cubicBezTo>
                      <a:pt x="14286" y="2888"/>
                      <a:pt x="14012" y="3040"/>
                      <a:pt x="13708" y="3192"/>
                    </a:cubicBezTo>
                    <a:cubicBezTo>
                      <a:pt x="13587" y="3283"/>
                      <a:pt x="13465" y="3344"/>
                      <a:pt x="13313" y="3435"/>
                    </a:cubicBezTo>
                    <a:cubicBezTo>
                      <a:pt x="12614" y="3800"/>
                      <a:pt x="11885" y="4195"/>
                      <a:pt x="11155" y="4590"/>
                    </a:cubicBezTo>
                    <a:cubicBezTo>
                      <a:pt x="10790" y="4772"/>
                      <a:pt x="10426" y="4985"/>
                      <a:pt x="10061" y="5198"/>
                    </a:cubicBezTo>
                    <a:cubicBezTo>
                      <a:pt x="9483" y="5502"/>
                      <a:pt x="8906" y="5806"/>
                      <a:pt x="8359" y="6110"/>
                    </a:cubicBezTo>
                    <a:cubicBezTo>
                      <a:pt x="8268" y="6171"/>
                      <a:pt x="8176" y="6201"/>
                      <a:pt x="8116" y="6262"/>
                    </a:cubicBezTo>
                    <a:cubicBezTo>
                      <a:pt x="7599" y="6535"/>
                      <a:pt x="7082" y="6809"/>
                      <a:pt x="6565" y="7082"/>
                    </a:cubicBezTo>
                    <a:cubicBezTo>
                      <a:pt x="6474" y="7143"/>
                      <a:pt x="6353" y="7234"/>
                      <a:pt x="6262" y="7295"/>
                    </a:cubicBezTo>
                    <a:cubicBezTo>
                      <a:pt x="6018" y="7417"/>
                      <a:pt x="5806" y="7538"/>
                      <a:pt x="5593" y="7660"/>
                    </a:cubicBezTo>
                    <a:cubicBezTo>
                      <a:pt x="5471" y="7721"/>
                      <a:pt x="5380" y="7781"/>
                      <a:pt x="5289" y="7842"/>
                    </a:cubicBezTo>
                    <a:cubicBezTo>
                      <a:pt x="2584" y="9332"/>
                      <a:pt x="517" y="10547"/>
                      <a:pt x="395" y="10760"/>
                    </a:cubicBezTo>
                    <a:cubicBezTo>
                      <a:pt x="0" y="11277"/>
                      <a:pt x="669" y="13405"/>
                      <a:pt x="2067" y="17508"/>
                    </a:cubicBezTo>
                    <a:cubicBezTo>
                      <a:pt x="3283" y="21095"/>
                      <a:pt x="8176" y="33679"/>
                      <a:pt x="9696" y="36748"/>
                    </a:cubicBezTo>
                    <a:cubicBezTo>
                      <a:pt x="10031" y="36840"/>
                      <a:pt x="10395" y="36900"/>
                      <a:pt x="10821" y="36931"/>
                    </a:cubicBezTo>
                    <a:cubicBezTo>
                      <a:pt x="10790" y="36779"/>
                      <a:pt x="10760" y="36596"/>
                      <a:pt x="10638" y="36414"/>
                    </a:cubicBezTo>
                    <a:cubicBezTo>
                      <a:pt x="10152" y="35624"/>
                      <a:pt x="3496" y="18177"/>
                      <a:pt x="2796" y="15745"/>
                    </a:cubicBezTo>
                    <a:cubicBezTo>
                      <a:pt x="2097" y="13344"/>
                      <a:pt x="1854" y="11824"/>
                      <a:pt x="2827" y="10943"/>
                    </a:cubicBezTo>
                    <a:cubicBezTo>
                      <a:pt x="3070" y="10699"/>
                      <a:pt x="4529" y="9848"/>
                      <a:pt x="6505" y="8724"/>
                    </a:cubicBezTo>
                    <a:cubicBezTo>
                      <a:pt x="6717" y="8602"/>
                      <a:pt x="6930" y="8481"/>
                      <a:pt x="7143" y="8359"/>
                    </a:cubicBezTo>
                    <a:cubicBezTo>
                      <a:pt x="7204" y="8329"/>
                      <a:pt x="7265" y="8298"/>
                      <a:pt x="7325" y="8237"/>
                    </a:cubicBezTo>
                    <a:cubicBezTo>
                      <a:pt x="7447" y="8177"/>
                      <a:pt x="7569" y="8116"/>
                      <a:pt x="7690" y="8055"/>
                    </a:cubicBezTo>
                    <a:cubicBezTo>
                      <a:pt x="8237" y="7721"/>
                      <a:pt x="8845" y="7386"/>
                      <a:pt x="9453" y="7052"/>
                    </a:cubicBezTo>
                    <a:cubicBezTo>
                      <a:pt x="9483" y="7022"/>
                      <a:pt x="9544" y="6991"/>
                      <a:pt x="9575" y="6961"/>
                    </a:cubicBezTo>
                    <a:cubicBezTo>
                      <a:pt x="10578" y="6414"/>
                      <a:pt x="11642" y="5806"/>
                      <a:pt x="12675" y="5228"/>
                    </a:cubicBezTo>
                    <a:cubicBezTo>
                      <a:pt x="13070" y="4985"/>
                      <a:pt x="13496" y="4742"/>
                      <a:pt x="13891" y="4529"/>
                    </a:cubicBezTo>
                    <a:cubicBezTo>
                      <a:pt x="14073" y="4408"/>
                      <a:pt x="14256" y="4316"/>
                      <a:pt x="14438" y="4195"/>
                    </a:cubicBezTo>
                    <a:cubicBezTo>
                      <a:pt x="14985" y="3891"/>
                      <a:pt x="15502" y="3587"/>
                      <a:pt x="15988" y="3313"/>
                    </a:cubicBezTo>
                    <a:cubicBezTo>
                      <a:pt x="16140" y="3222"/>
                      <a:pt x="16292" y="3131"/>
                      <a:pt x="16444" y="3040"/>
                    </a:cubicBezTo>
                    <a:cubicBezTo>
                      <a:pt x="16900" y="2797"/>
                      <a:pt x="17326" y="2523"/>
                      <a:pt x="17751" y="2280"/>
                    </a:cubicBezTo>
                    <a:cubicBezTo>
                      <a:pt x="17873" y="2219"/>
                      <a:pt x="17994" y="2158"/>
                      <a:pt x="18085" y="2067"/>
                    </a:cubicBezTo>
                    <a:cubicBezTo>
                      <a:pt x="20031" y="942"/>
                      <a:pt x="21277" y="122"/>
                      <a:pt x="21125" y="0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916875" y="2774625"/>
                <a:ext cx="350325" cy="380725"/>
              </a:xfrm>
              <a:custGeom>
                <a:rect b="b" l="l" r="r" t="t"/>
                <a:pathLst>
                  <a:path extrusionOk="0" h="15229" w="14013">
                    <a:moveTo>
                      <a:pt x="7022" y="1"/>
                    </a:moveTo>
                    <a:cubicBezTo>
                      <a:pt x="3131" y="1"/>
                      <a:pt x="0" y="3587"/>
                      <a:pt x="0" y="8025"/>
                    </a:cubicBezTo>
                    <a:cubicBezTo>
                      <a:pt x="0" y="10578"/>
                      <a:pt x="1064" y="12888"/>
                      <a:pt x="2736" y="14347"/>
                    </a:cubicBezTo>
                    <a:cubicBezTo>
                      <a:pt x="3101" y="14682"/>
                      <a:pt x="3526" y="14986"/>
                      <a:pt x="3952" y="15229"/>
                    </a:cubicBezTo>
                    <a:cubicBezTo>
                      <a:pt x="4164" y="15107"/>
                      <a:pt x="4377" y="14986"/>
                      <a:pt x="4590" y="14864"/>
                    </a:cubicBezTo>
                    <a:cubicBezTo>
                      <a:pt x="4651" y="14834"/>
                      <a:pt x="4712" y="14803"/>
                      <a:pt x="4772" y="14742"/>
                    </a:cubicBezTo>
                    <a:cubicBezTo>
                      <a:pt x="4894" y="14682"/>
                      <a:pt x="5016" y="14621"/>
                      <a:pt x="5137" y="14560"/>
                    </a:cubicBezTo>
                    <a:cubicBezTo>
                      <a:pt x="5684" y="14226"/>
                      <a:pt x="6292" y="13891"/>
                      <a:pt x="6900" y="13557"/>
                    </a:cubicBezTo>
                    <a:cubicBezTo>
                      <a:pt x="6930" y="13527"/>
                      <a:pt x="6991" y="13496"/>
                      <a:pt x="7022" y="13466"/>
                    </a:cubicBezTo>
                    <a:cubicBezTo>
                      <a:pt x="8025" y="12919"/>
                      <a:pt x="9089" y="12311"/>
                      <a:pt x="10122" y="11733"/>
                    </a:cubicBezTo>
                    <a:cubicBezTo>
                      <a:pt x="10517" y="11490"/>
                      <a:pt x="10943" y="11247"/>
                      <a:pt x="11338" y="11034"/>
                    </a:cubicBezTo>
                    <a:cubicBezTo>
                      <a:pt x="11520" y="10913"/>
                      <a:pt x="11703" y="10821"/>
                      <a:pt x="11885" y="10700"/>
                    </a:cubicBezTo>
                    <a:cubicBezTo>
                      <a:pt x="12432" y="10396"/>
                      <a:pt x="12949" y="10092"/>
                      <a:pt x="13435" y="9818"/>
                    </a:cubicBezTo>
                    <a:cubicBezTo>
                      <a:pt x="13587" y="9727"/>
                      <a:pt x="13739" y="9636"/>
                      <a:pt x="13891" y="9545"/>
                    </a:cubicBezTo>
                    <a:cubicBezTo>
                      <a:pt x="13952" y="9119"/>
                      <a:pt x="14013" y="8694"/>
                      <a:pt x="14013" y="8238"/>
                    </a:cubicBezTo>
                    <a:cubicBezTo>
                      <a:pt x="14013" y="8147"/>
                      <a:pt x="14013" y="8086"/>
                      <a:pt x="14013" y="8025"/>
                    </a:cubicBezTo>
                    <a:cubicBezTo>
                      <a:pt x="14013" y="5988"/>
                      <a:pt x="13374" y="4165"/>
                      <a:pt x="12310" y="2767"/>
                    </a:cubicBezTo>
                    <a:cubicBezTo>
                      <a:pt x="11338" y="1490"/>
                      <a:pt x="10031" y="578"/>
                      <a:pt x="8541" y="213"/>
                    </a:cubicBezTo>
                    <a:lnTo>
                      <a:pt x="8541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955625" y="2774625"/>
                <a:ext cx="350325" cy="368575"/>
              </a:xfrm>
              <a:custGeom>
                <a:rect b="b" l="l" r="r" t="t"/>
                <a:pathLst>
                  <a:path extrusionOk="0" h="14743" w="14013">
                    <a:moveTo>
                      <a:pt x="6991" y="1"/>
                    </a:moveTo>
                    <a:cubicBezTo>
                      <a:pt x="3921" y="1"/>
                      <a:pt x="1307" y="2280"/>
                      <a:pt x="365" y="5441"/>
                    </a:cubicBezTo>
                    <a:cubicBezTo>
                      <a:pt x="304" y="5654"/>
                      <a:pt x="244" y="5867"/>
                      <a:pt x="213" y="6080"/>
                    </a:cubicBezTo>
                    <a:cubicBezTo>
                      <a:pt x="152" y="6262"/>
                      <a:pt x="122" y="6444"/>
                      <a:pt x="92" y="6627"/>
                    </a:cubicBezTo>
                    <a:cubicBezTo>
                      <a:pt x="31" y="7022"/>
                      <a:pt x="0" y="7478"/>
                      <a:pt x="0" y="7903"/>
                    </a:cubicBezTo>
                    <a:cubicBezTo>
                      <a:pt x="0" y="7934"/>
                      <a:pt x="0" y="7964"/>
                      <a:pt x="0" y="8025"/>
                    </a:cubicBezTo>
                    <a:cubicBezTo>
                      <a:pt x="0" y="8116"/>
                      <a:pt x="0" y="8238"/>
                      <a:pt x="0" y="8329"/>
                    </a:cubicBezTo>
                    <a:cubicBezTo>
                      <a:pt x="31" y="9150"/>
                      <a:pt x="152" y="9910"/>
                      <a:pt x="396" y="10639"/>
                    </a:cubicBezTo>
                    <a:cubicBezTo>
                      <a:pt x="426" y="10791"/>
                      <a:pt x="487" y="10943"/>
                      <a:pt x="548" y="11095"/>
                    </a:cubicBezTo>
                    <a:cubicBezTo>
                      <a:pt x="912" y="12128"/>
                      <a:pt x="1459" y="13040"/>
                      <a:pt x="2159" y="13800"/>
                    </a:cubicBezTo>
                    <a:cubicBezTo>
                      <a:pt x="2493" y="14135"/>
                      <a:pt x="2827" y="14469"/>
                      <a:pt x="3222" y="14742"/>
                    </a:cubicBezTo>
                    <a:cubicBezTo>
                      <a:pt x="3344" y="14682"/>
                      <a:pt x="3466" y="14621"/>
                      <a:pt x="3587" y="14560"/>
                    </a:cubicBezTo>
                    <a:cubicBezTo>
                      <a:pt x="4134" y="14226"/>
                      <a:pt x="4742" y="13891"/>
                      <a:pt x="5350" y="13557"/>
                    </a:cubicBezTo>
                    <a:cubicBezTo>
                      <a:pt x="5380" y="13527"/>
                      <a:pt x="5441" y="13496"/>
                      <a:pt x="5472" y="13466"/>
                    </a:cubicBezTo>
                    <a:cubicBezTo>
                      <a:pt x="6475" y="12919"/>
                      <a:pt x="7539" y="12311"/>
                      <a:pt x="8572" y="11733"/>
                    </a:cubicBezTo>
                    <a:cubicBezTo>
                      <a:pt x="8967" y="11490"/>
                      <a:pt x="9393" y="11247"/>
                      <a:pt x="9788" y="11034"/>
                    </a:cubicBezTo>
                    <a:cubicBezTo>
                      <a:pt x="9970" y="10913"/>
                      <a:pt x="10153" y="10821"/>
                      <a:pt x="10335" y="10700"/>
                    </a:cubicBezTo>
                    <a:cubicBezTo>
                      <a:pt x="10882" y="10396"/>
                      <a:pt x="11399" y="10092"/>
                      <a:pt x="11885" y="9818"/>
                    </a:cubicBezTo>
                    <a:cubicBezTo>
                      <a:pt x="12037" y="9727"/>
                      <a:pt x="12189" y="9636"/>
                      <a:pt x="12341" y="9545"/>
                    </a:cubicBezTo>
                    <a:cubicBezTo>
                      <a:pt x="12797" y="9302"/>
                      <a:pt x="13223" y="9028"/>
                      <a:pt x="13648" y="8785"/>
                    </a:cubicBezTo>
                    <a:cubicBezTo>
                      <a:pt x="13770" y="8724"/>
                      <a:pt x="13891" y="8663"/>
                      <a:pt x="13982" y="8572"/>
                    </a:cubicBezTo>
                    <a:cubicBezTo>
                      <a:pt x="14013" y="8390"/>
                      <a:pt x="14013" y="8207"/>
                      <a:pt x="14013" y="8025"/>
                    </a:cubicBezTo>
                    <a:cubicBezTo>
                      <a:pt x="14013" y="7843"/>
                      <a:pt x="14013" y="7691"/>
                      <a:pt x="14013" y="7539"/>
                    </a:cubicBezTo>
                    <a:cubicBezTo>
                      <a:pt x="13770" y="3344"/>
                      <a:pt x="10730" y="1"/>
                      <a:pt x="6991" y="1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1002725" y="2828575"/>
                <a:ext cx="256125" cy="284975"/>
              </a:xfrm>
              <a:custGeom>
                <a:rect b="b" l="l" r="r" t="t"/>
                <a:pathLst>
                  <a:path extrusionOk="0" h="11399" w="10245">
                    <a:moveTo>
                      <a:pt x="5107" y="1"/>
                    </a:moveTo>
                    <a:cubicBezTo>
                      <a:pt x="4925" y="1"/>
                      <a:pt x="4712" y="1"/>
                      <a:pt x="4530" y="31"/>
                    </a:cubicBezTo>
                    <a:cubicBezTo>
                      <a:pt x="2737" y="274"/>
                      <a:pt x="1247" y="1520"/>
                      <a:pt x="518" y="3283"/>
                    </a:cubicBezTo>
                    <a:cubicBezTo>
                      <a:pt x="426" y="3496"/>
                      <a:pt x="335" y="3709"/>
                      <a:pt x="275" y="3922"/>
                    </a:cubicBezTo>
                    <a:cubicBezTo>
                      <a:pt x="214" y="4104"/>
                      <a:pt x="183" y="4286"/>
                      <a:pt x="123" y="4469"/>
                    </a:cubicBezTo>
                    <a:cubicBezTo>
                      <a:pt x="62" y="4864"/>
                      <a:pt x="1" y="5289"/>
                      <a:pt x="1" y="5745"/>
                    </a:cubicBezTo>
                    <a:cubicBezTo>
                      <a:pt x="1" y="5776"/>
                      <a:pt x="1" y="5806"/>
                      <a:pt x="1" y="5867"/>
                    </a:cubicBezTo>
                    <a:cubicBezTo>
                      <a:pt x="1" y="5958"/>
                      <a:pt x="1" y="6080"/>
                      <a:pt x="1" y="6171"/>
                    </a:cubicBezTo>
                    <a:cubicBezTo>
                      <a:pt x="1" y="6262"/>
                      <a:pt x="1" y="6353"/>
                      <a:pt x="1" y="6414"/>
                    </a:cubicBezTo>
                    <a:cubicBezTo>
                      <a:pt x="31" y="6475"/>
                      <a:pt x="31" y="6566"/>
                      <a:pt x="31" y="6627"/>
                    </a:cubicBezTo>
                    <a:cubicBezTo>
                      <a:pt x="31" y="6718"/>
                      <a:pt x="62" y="6779"/>
                      <a:pt x="62" y="6870"/>
                    </a:cubicBezTo>
                    <a:cubicBezTo>
                      <a:pt x="62" y="6931"/>
                      <a:pt x="92" y="6992"/>
                      <a:pt x="92" y="7052"/>
                    </a:cubicBezTo>
                    <a:cubicBezTo>
                      <a:pt x="92" y="7113"/>
                      <a:pt x="123" y="7174"/>
                      <a:pt x="123" y="7204"/>
                    </a:cubicBezTo>
                    <a:cubicBezTo>
                      <a:pt x="153" y="7296"/>
                      <a:pt x="153" y="7356"/>
                      <a:pt x="183" y="7448"/>
                    </a:cubicBezTo>
                    <a:cubicBezTo>
                      <a:pt x="244" y="7752"/>
                      <a:pt x="366" y="8086"/>
                      <a:pt x="487" y="8390"/>
                    </a:cubicBezTo>
                    <a:cubicBezTo>
                      <a:pt x="487" y="8420"/>
                      <a:pt x="518" y="8451"/>
                      <a:pt x="518" y="8481"/>
                    </a:cubicBezTo>
                    <a:cubicBezTo>
                      <a:pt x="548" y="8511"/>
                      <a:pt x="548" y="8542"/>
                      <a:pt x="578" y="8572"/>
                    </a:cubicBezTo>
                    <a:cubicBezTo>
                      <a:pt x="609" y="8663"/>
                      <a:pt x="670" y="8785"/>
                      <a:pt x="730" y="8907"/>
                    </a:cubicBezTo>
                    <a:cubicBezTo>
                      <a:pt x="730" y="8907"/>
                      <a:pt x="761" y="8937"/>
                      <a:pt x="761" y="8937"/>
                    </a:cubicBezTo>
                    <a:cubicBezTo>
                      <a:pt x="791" y="8967"/>
                      <a:pt x="791" y="9028"/>
                      <a:pt x="822" y="9059"/>
                    </a:cubicBezTo>
                    <a:cubicBezTo>
                      <a:pt x="882" y="9150"/>
                      <a:pt x="913" y="9211"/>
                      <a:pt x="974" y="9271"/>
                    </a:cubicBezTo>
                    <a:cubicBezTo>
                      <a:pt x="1004" y="9332"/>
                      <a:pt x="1004" y="9362"/>
                      <a:pt x="1034" y="9423"/>
                    </a:cubicBezTo>
                    <a:cubicBezTo>
                      <a:pt x="1186" y="9606"/>
                      <a:pt x="1308" y="9788"/>
                      <a:pt x="1490" y="9970"/>
                    </a:cubicBezTo>
                    <a:cubicBezTo>
                      <a:pt x="1582" y="10092"/>
                      <a:pt x="1673" y="10183"/>
                      <a:pt x="1764" y="10274"/>
                    </a:cubicBezTo>
                    <a:cubicBezTo>
                      <a:pt x="1825" y="10335"/>
                      <a:pt x="1855" y="10396"/>
                      <a:pt x="1916" y="10426"/>
                    </a:cubicBezTo>
                    <a:cubicBezTo>
                      <a:pt x="1946" y="10457"/>
                      <a:pt x="1977" y="10487"/>
                      <a:pt x="2007" y="10518"/>
                    </a:cubicBezTo>
                    <a:cubicBezTo>
                      <a:pt x="2037" y="10548"/>
                      <a:pt x="2068" y="10578"/>
                      <a:pt x="2129" y="10609"/>
                    </a:cubicBezTo>
                    <a:cubicBezTo>
                      <a:pt x="2129" y="10609"/>
                      <a:pt x="2129" y="10609"/>
                      <a:pt x="2159" y="10639"/>
                    </a:cubicBezTo>
                    <a:cubicBezTo>
                      <a:pt x="2189" y="10669"/>
                      <a:pt x="2250" y="10730"/>
                      <a:pt x="2311" y="10761"/>
                    </a:cubicBezTo>
                    <a:cubicBezTo>
                      <a:pt x="2585" y="10943"/>
                      <a:pt x="2858" y="11125"/>
                      <a:pt x="3132" y="11247"/>
                    </a:cubicBezTo>
                    <a:cubicBezTo>
                      <a:pt x="3132" y="11247"/>
                      <a:pt x="3132" y="11277"/>
                      <a:pt x="3162" y="11277"/>
                    </a:cubicBezTo>
                    <a:cubicBezTo>
                      <a:pt x="3223" y="11308"/>
                      <a:pt x="3284" y="11338"/>
                      <a:pt x="3344" y="11369"/>
                    </a:cubicBezTo>
                    <a:lnTo>
                      <a:pt x="3405" y="11369"/>
                    </a:lnTo>
                    <a:cubicBezTo>
                      <a:pt x="3405" y="11369"/>
                      <a:pt x="3436" y="11399"/>
                      <a:pt x="3466" y="11399"/>
                    </a:cubicBezTo>
                    <a:cubicBezTo>
                      <a:pt x="3496" y="11369"/>
                      <a:pt x="3557" y="11338"/>
                      <a:pt x="3588" y="11308"/>
                    </a:cubicBezTo>
                    <a:cubicBezTo>
                      <a:pt x="4591" y="10761"/>
                      <a:pt x="5655" y="10153"/>
                      <a:pt x="6688" y="9575"/>
                    </a:cubicBezTo>
                    <a:cubicBezTo>
                      <a:pt x="7083" y="9332"/>
                      <a:pt x="7509" y="9089"/>
                      <a:pt x="7904" y="8876"/>
                    </a:cubicBezTo>
                    <a:cubicBezTo>
                      <a:pt x="8086" y="8755"/>
                      <a:pt x="8269" y="8663"/>
                      <a:pt x="8451" y="8542"/>
                    </a:cubicBezTo>
                    <a:cubicBezTo>
                      <a:pt x="8998" y="8238"/>
                      <a:pt x="9515" y="7934"/>
                      <a:pt x="10001" y="7660"/>
                    </a:cubicBezTo>
                    <a:cubicBezTo>
                      <a:pt x="10123" y="7204"/>
                      <a:pt x="10214" y="6748"/>
                      <a:pt x="10244" y="6262"/>
                    </a:cubicBezTo>
                    <a:cubicBezTo>
                      <a:pt x="10244" y="6110"/>
                      <a:pt x="10244" y="5989"/>
                      <a:pt x="10244" y="5867"/>
                    </a:cubicBezTo>
                    <a:cubicBezTo>
                      <a:pt x="10244" y="4469"/>
                      <a:pt x="9849" y="3223"/>
                      <a:pt x="9150" y="2220"/>
                    </a:cubicBezTo>
                    <a:cubicBezTo>
                      <a:pt x="8208" y="852"/>
                      <a:pt x="6749" y="1"/>
                      <a:pt x="5107" y="1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1002725" y="2829350"/>
                <a:ext cx="225725" cy="284200"/>
              </a:xfrm>
              <a:custGeom>
                <a:rect b="b" l="l" r="r" t="t"/>
                <a:pathLst>
                  <a:path extrusionOk="0" h="11368" w="9029">
                    <a:moveTo>
                      <a:pt x="4500" y="0"/>
                    </a:moveTo>
                    <a:cubicBezTo>
                      <a:pt x="2737" y="243"/>
                      <a:pt x="1247" y="1489"/>
                      <a:pt x="518" y="3252"/>
                    </a:cubicBezTo>
                    <a:cubicBezTo>
                      <a:pt x="426" y="3465"/>
                      <a:pt x="335" y="3678"/>
                      <a:pt x="275" y="3891"/>
                    </a:cubicBezTo>
                    <a:cubicBezTo>
                      <a:pt x="214" y="4073"/>
                      <a:pt x="183" y="4255"/>
                      <a:pt x="123" y="4438"/>
                    </a:cubicBezTo>
                    <a:cubicBezTo>
                      <a:pt x="31" y="4833"/>
                      <a:pt x="1" y="5258"/>
                      <a:pt x="1" y="5714"/>
                    </a:cubicBezTo>
                    <a:cubicBezTo>
                      <a:pt x="1" y="5745"/>
                      <a:pt x="1" y="5775"/>
                      <a:pt x="1" y="5836"/>
                    </a:cubicBezTo>
                    <a:cubicBezTo>
                      <a:pt x="1" y="5927"/>
                      <a:pt x="1" y="6049"/>
                      <a:pt x="1" y="6140"/>
                    </a:cubicBezTo>
                    <a:cubicBezTo>
                      <a:pt x="1" y="6231"/>
                      <a:pt x="1" y="6322"/>
                      <a:pt x="1" y="6383"/>
                    </a:cubicBezTo>
                    <a:cubicBezTo>
                      <a:pt x="31" y="6444"/>
                      <a:pt x="31" y="6535"/>
                      <a:pt x="31" y="6596"/>
                    </a:cubicBezTo>
                    <a:cubicBezTo>
                      <a:pt x="31" y="6687"/>
                      <a:pt x="62" y="6748"/>
                      <a:pt x="62" y="6839"/>
                    </a:cubicBezTo>
                    <a:cubicBezTo>
                      <a:pt x="62" y="6900"/>
                      <a:pt x="92" y="6961"/>
                      <a:pt x="92" y="7021"/>
                    </a:cubicBezTo>
                    <a:cubicBezTo>
                      <a:pt x="92" y="7082"/>
                      <a:pt x="123" y="7143"/>
                      <a:pt x="123" y="7173"/>
                    </a:cubicBezTo>
                    <a:cubicBezTo>
                      <a:pt x="153" y="7265"/>
                      <a:pt x="153" y="7325"/>
                      <a:pt x="183" y="7417"/>
                    </a:cubicBezTo>
                    <a:cubicBezTo>
                      <a:pt x="244" y="7721"/>
                      <a:pt x="366" y="8055"/>
                      <a:pt x="487" y="8359"/>
                    </a:cubicBezTo>
                    <a:cubicBezTo>
                      <a:pt x="487" y="8389"/>
                      <a:pt x="518" y="8420"/>
                      <a:pt x="518" y="8450"/>
                    </a:cubicBezTo>
                    <a:cubicBezTo>
                      <a:pt x="548" y="8480"/>
                      <a:pt x="548" y="8511"/>
                      <a:pt x="578" y="8541"/>
                    </a:cubicBezTo>
                    <a:cubicBezTo>
                      <a:pt x="609" y="8632"/>
                      <a:pt x="670" y="8754"/>
                      <a:pt x="730" y="8876"/>
                    </a:cubicBezTo>
                    <a:cubicBezTo>
                      <a:pt x="730" y="8876"/>
                      <a:pt x="761" y="8906"/>
                      <a:pt x="761" y="8906"/>
                    </a:cubicBezTo>
                    <a:cubicBezTo>
                      <a:pt x="791" y="8936"/>
                      <a:pt x="791" y="8997"/>
                      <a:pt x="822" y="9028"/>
                    </a:cubicBezTo>
                    <a:cubicBezTo>
                      <a:pt x="882" y="9119"/>
                      <a:pt x="913" y="9180"/>
                      <a:pt x="974" y="9240"/>
                    </a:cubicBezTo>
                    <a:cubicBezTo>
                      <a:pt x="974" y="9301"/>
                      <a:pt x="1004" y="9331"/>
                      <a:pt x="1034" y="9392"/>
                    </a:cubicBezTo>
                    <a:cubicBezTo>
                      <a:pt x="1186" y="9575"/>
                      <a:pt x="1308" y="9757"/>
                      <a:pt x="1460" y="9939"/>
                    </a:cubicBezTo>
                    <a:cubicBezTo>
                      <a:pt x="1582" y="10061"/>
                      <a:pt x="1673" y="10152"/>
                      <a:pt x="1764" y="10243"/>
                    </a:cubicBezTo>
                    <a:cubicBezTo>
                      <a:pt x="1825" y="10304"/>
                      <a:pt x="1855" y="10365"/>
                      <a:pt x="1916" y="10395"/>
                    </a:cubicBezTo>
                    <a:cubicBezTo>
                      <a:pt x="1946" y="10426"/>
                      <a:pt x="1977" y="10456"/>
                      <a:pt x="2007" y="10487"/>
                    </a:cubicBezTo>
                    <a:cubicBezTo>
                      <a:pt x="2037" y="10517"/>
                      <a:pt x="2068" y="10547"/>
                      <a:pt x="2129" y="10578"/>
                    </a:cubicBezTo>
                    <a:cubicBezTo>
                      <a:pt x="2129" y="10578"/>
                      <a:pt x="2129" y="10578"/>
                      <a:pt x="2159" y="10608"/>
                    </a:cubicBezTo>
                    <a:cubicBezTo>
                      <a:pt x="2189" y="10638"/>
                      <a:pt x="2250" y="10699"/>
                      <a:pt x="2311" y="10730"/>
                    </a:cubicBezTo>
                    <a:cubicBezTo>
                      <a:pt x="2585" y="10912"/>
                      <a:pt x="2858" y="11094"/>
                      <a:pt x="3132" y="11216"/>
                    </a:cubicBezTo>
                    <a:cubicBezTo>
                      <a:pt x="3132" y="11216"/>
                      <a:pt x="3132" y="11216"/>
                      <a:pt x="3162" y="11246"/>
                    </a:cubicBezTo>
                    <a:cubicBezTo>
                      <a:pt x="3223" y="11277"/>
                      <a:pt x="3284" y="11307"/>
                      <a:pt x="3344" y="11338"/>
                    </a:cubicBezTo>
                    <a:lnTo>
                      <a:pt x="3405" y="11338"/>
                    </a:lnTo>
                    <a:cubicBezTo>
                      <a:pt x="3405" y="11338"/>
                      <a:pt x="3436" y="11368"/>
                      <a:pt x="3466" y="11368"/>
                    </a:cubicBezTo>
                    <a:cubicBezTo>
                      <a:pt x="3496" y="11338"/>
                      <a:pt x="3557" y="11307"/>
                      <a:pt x="3588" y="11277"/>
                    </a:cubicBezTo>
                    <a:cubicBezTo>
                      <a:pt x="4591" y="10730"/>
                      <a:pt x="5655" y="10122"/>
                      <a:pt x="6688" y="9544"/>
                    </a:cubicBezTo>
                    <a:cubicBezTo>
                      <a:pt x="7083" y="9301"/>
                      <a:pt x="7509" y="9058"/>
                      <a:pt x="7904" y="8845"/>
                    </a:cubicBezTo>
                    <a:cubicBezTo>
                      <a:pt x="8086" y="8724"/>
                      <a:pt x="8269" y="8632"/>
                      <a:pt x="8451" y="8511"/>
                    </a:cubicBezTo>
                    <a:cubicBezTo>
                      <a:pt x="8694" y="8024"/>
                      <a:pt x="8876" y="7447"/>
                      <a:pt x="8968" y="6869"/>
                    </a:cubicBezTo>
                    <a:cubicBezTo>
                      <a:pt x="8998" y="6535"/>
                      <a:pt x="9028" y="6170"/>
                      <a:pt x="9028" y="5836"/>
                    </a:cubicBezTo>
                    <a:cubicBezTo>
                      <a:pt x="9028" y="5441"/>
                      <a:pt x="8998" y="5076"/>
                      <a:pt x="8937" y="4742"/>
                    </a:cubicBezTo>
                    <a:cubicBezTo>
                      <a:pt x="8542" y="2249"/>
                      <a:pt x="6749" y="304"/>
                      <a:pt x="4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1073400" y="2864300"/>
                <a:ext cx="114025" cy="221900"/>
              </a:xfrm>
              <a:custGeom>
                <a:rect b="b" l="l" r="r" t="t"/>
                <a:pathLst>
                  <a:path extrusionOk="0" h="8876" w="4561">
                    <a:moveTo>
                      <a:pt x="2159" y="2006"/>
                    </a:moveTo>
                    <a:lnTo>
                      <a:pt x="2159" y="3435"/>
                    </a:lnTo>
                    <a:cubicBezTo>
                      <a:pt x="2098" y="3405"/>
                      <a:pt x="2037" y="3374"/>
                      <a:pt x="2007" y="3313"/>
                    </a:cubicBezTo>
                    <a:cubicBezTo>
                      <a:pt x="1885" y="3222"/>
                      <a:pt x="1824" y="3131"/>
                      <a:pt x="1764" y="3040"/>
                    </a:cubicBezTo>
                    <a:cubicBezTo>
                      <a:pt x="1703" y="2918"/>
                      <a:pt x="1703" y="2827"/>
                      <a:pt x="1703" y="2736"/>
                    </a:cubicBezTo>
                    <a:cubicBezTo>
                      <a:pt x="1703" y="2645"/>
                      <a:pt x="1703" y="2584"/>
                      <a:pt x="1703" y="2493"/>
                    </a:cubicBezTo>
                    <a:cubicBezTo>
                      <a:pt x="1764" y="2310"/>
                      <a:pt x="1855" y="2189"/>
                      <a:pt x="2007" y="2098"/>
                    </a:cubicBezTo>
                    <a:cubicBezTo>
                      <a:pt x="2037" y="2067"/>
                      <a:pt x="2098" y="2037"/>
                      <a:pt x="2159" y="2006"/>
                    </a:cubicBezTo>
                    <a:close/>
                    <a:moveTo>
                      <a:pt x="2554" y="5259"/>
                    </a:moveTo>
                    <a:cubicBezTo>
                      <a:pt x="2676" y="5350"/>
                      <a:pt x="2797" y="5441"/>
                      <a:pt x="2888" y="5532"/>
                    </a:cubicBezTo>
                    <a:cubicBezTo>
                      <a:pt x="3071" y="5715"/>
                      <a:pt x="3162" y="5897"/>
                      <a:pt x="3162" y="6110"/>
                    </a:cubicBezTo>
                    <a:cubicBezTo>
                      <a:pt x="3162" y="6323"/>
                      <a:pt x="3101" y="6505"/>
                      <a:pt x="2980" y="6626"/>
                    </a:cubicBezTo>
                    <a:cubicBezTo>
                      <a:pt x="2888" y="6748"/>
                      <a:pt x="2736" y="6839"/>
                      <a:pt x="2554" y="6900"/>
                    </a:cubicBezTo>
                    <a:lnTo>
                      <a:pt x="2554" y="5259"/>
                    </a:lnTo>
                    <a:close/>
                    <a:moveTo>
                      <a:pt x="2159" y="0"/>
                    </a:moveTo>
                    <a:lnTo>
                      <a:pt x="2159" y="669"/>
                    </a:lnTo>
                    <a:cubicBezTo>
                      <a:pt x="1612" y="730"/>
                      <a:pt x="1156" y="973"/>
                      <a:pt x="852" y="1368"/>
                    </a:cubicBezTo>
                    <a:cubicBezTo>
                      <a:pt x="700" y="1520"/>
                      <a:pt x="609" y="1672"/>
                      <a:pt x="548" y="1854"/>
                    </a:cubicBezTo>
                    <a:cubicBezTo>
                      <a:pt x="457" y="2067"/>
                      <a:pt x="396" y="2280"/>
                      <a:pt x="366" y="2493"/>
                    </a:cubicBezTo>
                    <a:cubicBezTo>
                      <a:pt x="366" y="2614"/>
                      <a:pt x="366" y="2736"/>
                      <a:pt x="366" y="2827"/>
                    </a:cubicBezTo>
                    <a:cubicBezTo>
                      <a:pt x="366" y="2888"/>
                      <a:pt x="366" y="2979"/>
                      <a:pt x="366" y="3040"/>
                    </a:cubicBezTo>
                    <a:cubicBezTo>
                      <a:pt x="396" y="3465"/>
                      <a:pt x="517" y="3830"/>
                      <a:pt x="730" y="4104"/>
                    </a:cubicBezTo>
                    <a:cubicBezTo>
                      <a:pt x="791" y="4195"/>
                      <a:pt x="852" y="4256"/>
                      <a:pt x="943" y="4316"/>
                    </a:cubicBezTo>
                    <a:cubicBezTo>
                      <a:pt x="1095" y="4468"/>
                      <a:pt x="1277" y="4620"/>
                      <a:pt x="1490" y="4742"/>
                    </a:cubicBezTo>
                    <a:cubicBezTo>
                      <a:pt x="1581" y="4803"/>
                      <a:pt x="1703" y="4864"/>
                      <a:pt x="1794" y="4894"/>
                    </a:cubicBezTo>
                    <a:lnTo>
                      <a:pt x="1794" y="6900"/>
                    </a:lnTo>
                    <a:cubicBezTo>
                      <a:pt x="1733" y="6900"/>
                      <a:pt x="1642" y="6870"/>
                      <a:pt x="1581" y="6839"/>
                    </a:cubicBezTo>
                    <a:cubicBezTo>
                      <a:pt x="1460" y="6809"/>
                      <a:pt x="1308" y="6748"/>
                      <a:pt x="1156" y="6687"/>
                    </a:cubicBezTo>
                    <a:cubicBezTo>
                      <a:pt x="943" y="6566"/>
                      <a:pt x="761" y="6444"/>
                      <a:pt x="578" y="6292"/>
                    </a:cubicBezTo>
                    <a:lnTo>
                      <a:pt x="214" y="7052"/>
                    </a:lnTo>
                    <a:lnTo>
                      <a:pt x="1" y="7447"/>
                    </a:lnTo>
                    <a:cubicBezTo>
                      <a:pt x="31" y="7478"/>
                      <a:pt x="62" y="7478"/>
                      <a:pt x="92" y="7508"/>
                    </a:cubicBezTo>
                    <a:cubicBezTo>
                      <a:pt x="457" y="7782"/>
                      <a:pt x="821" y="7994"/>
                      <a:pt x="1247" y="8116"/>
                    </a:cubicBezTo>
                    <a:cubicBezTo>
                      <a:pt x="1429" y="8146"/>
                      <a:pt x="1612" y="8207"/>
                      <a:pt x="1794" y="8207"/>
                    </a:cubicBezTo>
                    <a:lnTo>
                      <a:pt x="1794" y="8876"/>
                    </a:lnTo>
                    <a:lnTo>
                      <a:pt x="2554" y="8876"/>
                    </a:lnTo>
                    <a:lnTo>
                      <a:pt x="2554" y="8237"/>
                    </a:lnTo>
                    <a:lnTo>
                      <a:pt x="2645" y="8237"/>
                    </a:lnTo>
                    <a:cubicBezTo>
                      <a:pt x="3010" y="8177"/>
                      <a:pt x="3344" y="8055"/>
                      <a:pt x="3618" y="7873"/>
                    </a:cubicBezTo>
                    <a:cubicBezTo>
                      <a:pt x="3709" y="7812"/>
                      <a:pt x="3770" y="7751"/>
                      <a:pt x="3861" y="7690"/>
                    </a:cubicBezTo>
                    <a:cubicBezTo>
                      <a:pt x="4043" y="7508"/>
                      <a:pt x="4165" y="7326"/>
                      <a:pt x="4287" y="7113"/>
                    </a:cubicBezTo>
                    <a:cubicBezTo>
                      <a:pt x="4347" y="6991"/>
                      <a:pt x="4378" y="6870"/>
                      <a:pt x="4439" y="6748"/>
                    </a:cubicBezTo>
                    <a:cubicBezTo>
                      <a:pt x="4469" y="6626"/>
                      <a:pt x="4499" y="6474"/>
                      <a:pt x="4499" y="6353"/>
                    </a:cubicBezTo>
                    <a:cubicBezTo>
                      <a:pt x="4499" y="6262"/>
                      <a:pt x="4499" y="6171"/>
                      <a:pt x="4499" y="6110"/>
                    </a:cubicBezTo>
                    <a:cubicBezTo>
                      <a:pt x="4499" y="5654"/>
                      <a:pt x="4439" y="5289"/>
                      <a:pt x="4287" y="4985"/>
                    </a:cubicBezTo>
                    <a:cubicBezTo>
                      <a:pt x="4135" y="4712"/>
                      <a:pt x="3952" y="4468"/>
                      <a:pt x="3739" y="4316"/>
                    </a:cubicBezTo>
                    <a:cubicBezTo>
                      <a:pt x="3679" y="4256"/>
                      <a:pt x="3618" y="4225"/>
                      <a:pt x="3557" y="4195"/>
                    </a:cubicBezTo>
                    <a:cubicBezTo>
                      <a:pt x="3375" y="4073"/>
                      <a:pt x="3192" y="3952"/>
                      <a:pt x="2949" y="3860"/>
                    </a:cubicBezTo>
                    <a:lnTo>
                      <a:pt x="2919" y="3830"/>
                    </a:lnTo>
                    <a:lnTo>
                      <a:pt x="2919" y="1976"/>
                    </a:lnTo>
                    <a:cubicBezTo>
                      <a:pt x="3192" y="2037"/>
                      <a:pt x="3527" y="2158"/>
                      <a:pt x="3891" y="2371"/>
                    </a:cubicBezTo>
                    <a:cubicBezTo>
                      <a:pt x="3952" y="2401"/>
                      <a:pt x="4013" y="2462"/>
                      <a:pt x="4074" y="2493"/>
                    </a:cubicBezTo>
                    <a:lnTo>
                      <a:pt x="4560" y="1368"/>
                    </a:lnTo>
                    <a:cubicBezTo>
                      <a:pt x="4317" y="1155"/>
                      <a:pt x="4074" y="1003"/>
                      <a:pt x="3800" y="882"/>
                    </a:cubicBezTo>
                    <a:lnTo>
                      <a:pt x="3770" y="882"/>
                    </a:lnTo>
                    <a:cubicBezTo>
                      <a:pt x="3527" y="760"/>
                      <a:pt x="3223" y="699"/>
                      <a:pt x="2919" y="669"/>
                    </a:cubicBezTo>
                    <a:lnTo>
                      <a:pt x="2919" y="0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9"/>
              <p:cNvSpPr/>
              <p:nvPr/>
            </p:nvSpPr>
            <p:spPr>
              <a:xfrm>
                <a:off x="924475" y="2916725"/>
                <a:ext cx="762950" cy="954250"/>
              </a:xfrm>
              <a:custGeom>
                <a:rect b="b" l="l" r="r" t="t"/>
                <a:pathLst>
                  <a:path extrusionOk="0" h="38170" w="30518">
                    <a:moveTo>
                      <a:pt x="20396" y="1"/>
                    </a:moveTo>
                    <a:cubicBezTo>
                      <a:pt x="20396" y="61"/>
                      <a:pt x="20365" y="426"/>
                      <a:pt x="20061" y="973"/>
                    </a:cubicBezTo>
                    <a:cubicBezTo>
                      <a:pt x="19727" y="1581"/>
                      <a:pt x="19058" y="2371"/>
                      <a:pt x="17690" y="3222"/>
                    </a:cubicBezTo>
                    <a:cubicBezTo>
                      <a:pt x="14924" y="4925"/>
                      <a:pt x="1246" y="12220"/>
                      <a:pt x="1246" y="12220"/>
                    </a:cubicBezTo>
                    <a:cubicBezTo>
                      <a:pt x="0" y="13679"/>
                      <a:pt x="365" y="14986"/>
                      <a:pt x="1733" y="19089"/>
                    </a:cubicBezTo>
                    <a:cubicBezTo>
                      <a:pt x="3070" y="23192"/>
                      <a:pt x="7781" y="35807"/>
                      <a:pt x="9028" y="37539"/>
                    </a:cubicBezTo>
                    <a:cubicBezTo>
                      <a:pt x="9333" y="37971"/>
                      <a:pt x="9787" y="38170"/>
                      <a:pt x="10372" y="38170"/>
                    </a:cubicBezTo>
                    <a:cubicBezTo>
                      <a:pt x="10486" y="38170"/>
                      <a:pt x="10605" y="38162"/>
                      <a:pt x="10730" y="38147"/>
                    </a:cubicBezTo>
                    <a:cubicBezTo>
                      <a:pt x="12493" y="37995"/>
                      <a:pt x="15198" y="36475"/>
                      <a:pt x="18268" y="35168"/>
                    </a:cubicBezTo>
                    <a:cubicBezTo>
                      <a:pt x="22128" y="33557"/>
                      <a:pt x="27660" y="30518"/>
                      <a:pt x="29362" y="28968"/>
                    </a:cubicBezTo>
                    <a:cubicBezTo>
                      <a:pt x="29575" y="28785"/>
                      <a:pt x="29727" y="28603"/>
                      <a:pt x="29818" y="28451"/>
                    </a:cubicBezTo>
                    <a:cubicBezTo>
                      <a:pt x="30517" y="27205"/>
                      <a:pt x="20548" y="396"/>
                      <a:pt x="20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9"/>
              <p:cNvSpPr/>
              <p:nvPr/>
            </p:nvSpPr>
            <p:spPr>
              <a:xfrm>
                <a:off x="860625" y="3337350"/>
                <a:ext cx="326025" cy="124450"/>
              </a:xfrm>
              <a:custGeom>
                <a:rect b="b" l="l" r="r" t="t"/>
                <a:pathLst>
                  <a:path extrusionOk="0" h="4978" w="13041">
                    <a:moveTo>
                      <a:pt x="12184" y="0"/>
                    </a:moveTo>
                    <a:cubicBezTo>
                      <a:pt x="12134" y="0"/>
                      <a:pt x="12085" y="5"/>
                      <a:pt x="12038" y="15"/>
                    </a:cubicBezTo>
                    <a:cubicBezTo>
                      <a:pt x="11643" y="106"/>
                      <a:pt x="4925" y="3115"/>
                      <a:pt x="4652" y="3145"/>
                    </a:cubicBezTo>
                    <a:cubicBezTo>
                      <a:pt x="4646" y="3147"/>
                      <a:pt x="4639" y="3147"/>
                      <a:pt x="4631" y="3147"/>
                    </a:cubicBezTo>
                    <a:cubicBezTo>
                      <a:pt x="4227" y="3147"/>
                      <a:pt x="578" y="1717"/>
                      <a:pt x="578" y="1717"/>
                    </a:cubicBezTo>
                    <a:lnTo>
                      <a:pt x="1" y="2082"/>
                    </a:lnTo>
                    <a:cubicBezTo>
                      <a:pt x="1" y="2082"/>
                      <a:pt x="3193" y="4756"/>
                      <a:pt x="4591" y="4969"/>
                    </a:cubicBezTo>
                    <a:cubicBezTo>
                      <a:pt x="4626" y="4975"/>
                      <a:pt x="4665" y="4977"/>
                      <a:pt x="4708" y="4977"/>
                    </a:cubicBezTo>
                    <a:cubicBezTo>
                      <a:pt x="6337" y="4977"/>
                      <a:pt x="12919" y="1109"/>
                      <a:pt x="12919" y="1109"/>
                    </a:cubicBezTo>
                    <a:lnTo>
                      <a:pt x="13041" y="288"/>
                    </a:lnTo>
                    <a:cubicBezTo>
                      <a:pt x="13041" y="288"/>
                      <a:pt x="12584" y="0"/>
                      <a:pt x="12184" y="0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9"/>
              <p:cNvSpPr/>
              <p:nvPr/>
            </p:nvSpPr>
            <p:spPr>
              <a:xfrm>
                <a:off x="860625" y="3344550"/>
                <a:ext cx="375425" cy="225000"/>
              </a:xfrm>
              <a:custGeom>
                <a:rect b="b" l="l" r="r" t="t"/>
                <a:pathLst>
                  <a:path extrusionOk="0" h="9000" w="15017">
                    <a:moveTo>
                      <a:pt x="13033" y="0"/>
                    </a:moveTo>
                    <a:cubicBezTo>
                      <a:pt x="12434" y="0"/>
                      <a:pt x="5469" y="3557"/>
                      <a:pt x="4803" y="3587"/>
                    </a:cubicBezTo>
                    <a:lnTo>
                      <a:pt x="4773" y="3587"/>
                    </a:lnTo>
                    <a:cubicBezTo>
                      <a:pt x="4256" y="3557"/>
                      <a:pt x="123" y="1854"/>
                      <a:pt x="1" y="1794"/>
                    </a:cubicBezTo>
                    <a:lnTo>
                      <a:pt x="1" y="1794"/>
                    </a:lnTo>
                    <a:cubicBezTo>
                      <a:pt x="62" y="1946"/>
                      <a:pt x="1916" y="7204"/>
                      <a:pt x="2098" y="7478"/>
                    </a:cubicBezTo>
                    <a:cubicBezTo>
                      <a:pt x="2247" y="7745"/>
                      <a:pt x="5966" y="8999"/>
                      <a:pt x="6986" y="8999"/>
                    </a:cubicBezTo>
                    <a:cubicBezTo>
                      <a:pt x="7010" y="8999"/>
                      <a:pt x="7032" y="8999"/>
                      <a:pt x="7053" y="8997"/>
                    </a:cubicBezTo>
                    <a:lnTo>
                      <a:pt x="7144" y="8997"/>
                    </a:lnTo>
                    <a:cubicBezTo>
                      <a:pt x="7873" y="8815"/>
                      <a:pt x="15016" y="5684"/>
                      <a:pt x="14956" y="4985"/>
                    </a:cubicBezTo>
                    <a:cubicBezTo>
                      <a:pt x="14925" y="4316"/>
                      <a:pt x="13618" y="0"/>
                      <a:pt x="13041" y="0"/>
                    </a:cubicBezTo>
                    <a:cubicBezTo>
                      <a:pt x="13038" y="0"/>
                      <a:pt x="13036" y="0"/>
                      <a:pt x="13033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9"/>
              <p:cNvSpPr/>
              <p:nvPr/>
            </p:nvSpPr>
            <p:spPr>
              <a:xfrm>
                <a:off x="1135325" y="3396000"/>
                <a:ext cx="83350" cy="65525"/>
              </a:xfrm>
              <a:custGeom>
                <a:rect b="b" l="l" r="r" t="t"/>
                <a:pathLst>
                  <a:path extrusionOk="0" h="2621" w="3334">
                    <a:moveTo>
                      <a:pt x="1421" y="1"/>
                    </a:moveTo>
                    <a:cubicBezTo>
                      <a:pt x="1318" y="1"/>
                      <a:pt x="1214" y="22"/>
                      <a:pt x="1110" y="70"/>
                    </a:cubicBezTo>
                    <a:cubicBezTo>
                      <a:pt x="0" y="597"/>
                      <a:pt x="715" y="2620"/>
                      <a:pt x="1843" y="2620"/>
                    </a:cubicBezTo>
                    <a:cubicBezTo>
                      <a:pt x="1950" y="2620"/>
                      <a:pt x="2061" y="2602"/>
                      <a:pt x="2174" y="2562"/>
                    </a:cubicBezTo>
                    <a:cubicBezTo>
                      <a:pt x="3333" y="2121"/>
                      <a:pt x="2438" y="1"/>
                      <a:pt x="1421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5" name="Google Shape;845;p39"/>
            <p:cNvGrpSpPr/>
            <p:nvPr/>
          </p:nvGrpSpPr>
          <p:grpSpPr>
            <a:xfrm>
              <a:off x="3404553" y="2329701"/>
              <a:ext cx="432321" cy="612312"/>
              <a:chOff x="1462475" y="2164625"/>
              <a:chExt cx="395175" cy="559700"/>
            </a:xfrm>
          </p:grpSpPr>
          <p:sp>
            <p:nvSpPr>
              <p:cNvPr id="846" name="Google Shape;846;p39"/>
              <p:cNvSpPr/>
              <p:nvPr/>
            </p:nvSpPr>
            <p:spPr>
              <a:xfrm>
                <a:off x="1462475" y="2167475"/>
                <a:ext cx="341225" cy="556850"/>
              </a:xfrm>
              <a:custGeom>
                <a:rect b="b" l="l" r="r" t="t"/>
                <a:pathLst>
                  <a:path extrusionOk="0" h="22274" w="13649">
                    <a:moveTo>
                      <a:pt x="5563" y="0"/>
                    </a:moveTo>
                    <a:lnTo>
                      <a:pt x="2158" y="1308"/>
                    </a:lnTo>
                    <a:cubicBezTo>
                      <a:pt x="0" y="2159"/>
                      <a:pt x="61" y="7508"/>
                      <a:pt x="2280" y="13253"/>
                    </a:cubicBezTo>
                    <a:cubicBezTo>
                      <a:pt x="4298" y="18505"/>
                      <a:pt x="7447" y="22273"/>
                      <a:pt x="9624" y="22273"/>
                    </a:cubicBezTo>
                    <a:cubicBezTo>
                      <a:pt x="9841" y="22273"/>
                      <a:pt x="10048" y="22236"/>
                      <a:pt x="10244" y="22159"/>
                    </a:cubicBezTo>
                    <a:lnTo>
                      <a:pt x="13648" y="20852"/>
                    </a:lnTo>
                    <a:lnTo>
                      <a:pt x="11612" y="15593"/>
                    </a:lnTo>
                    <a:cubicBezTo>
                      <a:pt x="11338" y="13952"/>
                      <a:pt x="10852" y="12128"/>
                      <a:pt x="10122" y="10244"/>
                    </a:cubicBezTo>
                    <a:cubicBezTo>
                      <a:pt x="9393" y="8359"/>
                      <a:pt x="8511" y="6657"/>
                      <a:pt x="7599" y="5259"/>
                    </a:cubicBezTo>
                    <a:lnTo>
                      <a:pt x="5563" y="0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9"/>
              <p:cNvSpPr/>
              <p:nvPr/>
            </p:nvSpPr>
            <p:spPr>
              <a:xfrm>
                <a:off x="1547575" y="2164625"/>
                <a:ext cx="310075" cy="527000"/>
              </a:xfrm>
              <a:custGeom>
                <a:rect b="b" l="l" r="r" t="t"/>
                <a:pathLst>
                  <a:path extrusionOk="0" h="21080" w="12403">
                    <a:moveTo>
                      <a:pt x="2805" y="1"/>
                    </a:moveTo>
                    <a:cubicBezTo>
                      <a:pt x="2589" y="1"/>
                      <a:pt x="2384" y="38"/>
                      <a:pt x="2189" y="114"/>
                    </a:cubicBezTo>
                    <a:cubicBezTo>
                      <a:pt x="1" y="935"/>
                      <a:pt x="61" y="6285"/>
                      <a:pt x="2280" y="12060"/>
                    </a:cubicBezTo>
                    <a:cubicBezTo>
                      <a:pt x="4327" y="17287"/>
                      <a:pt x="7456" y="21080"/>
                      <a:pt x="9629" y="21080"/>
                    </a:cubicBezTo>
                    <a:cubicBezTo>
                      <a:pt x="9844" y="21080"/>
                      <a:pt x="10050" y="21043"/>
                      <a:pt x="10244" y="20966"/>
                    </a:cubicBezTo>
                    <a:cubicBezTo>
                      <a:pt x="12402" y="20115"/>
                      <a:pt x="12372" y="14796"/>
                      <a:pt x="10122" y="9020"/>
                    </a:cubicBezTo>
                    <a:cubicBezTo>
                      <a:pt x="8104" y="3793"/>
                      <a:pt x="4977" y="1"/>
                      <a:pt x="2805" y="1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9"/>
              <p:cNvSpPr/>
              <p:nvPr/>
            </p:nvSpPr>
            <p:spPr>
              <a:xfrm>
                <a:off x="1600775" y="2252325"/>
                <a:ext cx="205200" cy="351650"/>
              </a:xfrm>
              <a:custGeom>
                <a:rect b="b" l="l" r="r" t="t"/>
                <a:pathLst>
                  <a:path extrusionOk="0" h="14066" w="8208">
                    <a:moveTo>
                      <a:pt x="1793" y="1"/>
                    </a:moveTo>
                    <a:cubicBezTo>
                      <a:pt x="1655" y="1"/>
                      <a:pt x="1523" y="24"/>
                      <a:pt x="1399" y="72"/>
                    </a:cubicBezTo>
                    <a:cubicBezTo>
                      <a:pt x="1155" y="163"/>
                      <a:pt x="973" y="345"/>
                      <a:pt x="821" y="558"/>
                    </a:cubicBezTo>
                    <a:cubicBezTo>
                      <a:pt x="0" y="1774"/>
                      <a:pt x="213" y="4813"/>
                      <a:pt x="1459" y="8035"/>
                    </a:cubicBezTo>
                    <a:cubicBezTo>
                      <a:pt x="2706" y="11288"/>
                      <a:pt x="4590" y="13689"/>
                      <a:pt x="6019" y="14023"/>
                    </a:cubicBezTo>
                    <a:cubicBezTo>
                      <a:pt x="6142" y="14050"/>
                      <a:pt x="6259" y="14066"/>
                      <a:pt x="6369" y="14066"/>
                    </a:cubicBezTo>
                    <a:cubicBezTo>
                      <a:pt x="6505" y="14066"/>
                      <a:pt x="6631" y="14043"/>
                      <a:pt x="6748" y="13993"/>
                    </a:cubicBezTo>
                    <a:cubicBezTo>
                      <a:pt x="8207" y="13415"/>
                      <a:pt x="8177" y="9859"/>
                      <a:pt x="6687" y="6029"/>
                    </a:cubicBezTo>
                    <a:cubicBezTo>
                      <a:pt x="5328" y="2534"/>
                      <a:pt x="3235" y="1"/>
                      <a:pt x="1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9"/>
              <p:cNvSpPr/>
              <p:nvPr/>
            </p:nvSpPr>
            <p:spPr>
              <a:xfrm>
                <a:off x="1639525" y="2339200"/>
                <a:ext cx="91225" cy="175575"/>
              </a:xfrm>
              <a:custGeom>
                <a:rect b="b" l="l" r="r" t="t"/>
                <a:pathLst>
                  <a:path extrusionOk="0" h="7023" w="3649">
                    <a:moveTo>
                      <a:pt x="973" y="1733"/>
                    </a:moveTo>
                    <a:lnTo>
                      <a:pt x="1399" y="2828"/>
                    </a:lnTo>
                    <a:cubicBezTo>
                      <a:pt x="1156" y="2706"/>
                      <a:pt x="1004" y="2554"/>
                      <a:pt x="943" y="2341"/>
                    </a:cubicBezTo>
                    <a:cubicBezTo>
                      <a:pt x="821" y="2068"/>
                      <a:pt x="852" y="1855"/>
                      <a:pt x="973" y="1733"/>
                    </a:cubicBezTo>
                    <a:close/>
                    <a:moveTo>
                      <a:pt x="2159" y="4135"/>
                    </a:moveTo>
                    <a:cubicBezTo>
                      <a:pt x="2432" y="4226"/>
                      <a:pt x="2645" y="4408"/>
                      <a:pt x="2736" y="4651"/>
                    </a:cubicBezTo>
                    <a:cubicBezTo>
                      <a:pt x="2797" y="4803"/>
                      <a:pt x="2827" y="4955"/>
                      <a:pt x="2797" y="5077"/>
                    </a:cubicBezTo>
                    <a:cubicBezTo>
                      <a:pt x="2767" y="5199"/>
                      <a:pt x="2706" y="5290"/>
                      <a:pt x="2645" y="5381"/>
                    </a:cubicBezTo>
                    <a:lnTo>
                      <a:pt x="2159" y="4135"/>
                    </a:lnTo>
                    <a:close/>
                    <a:moveTo>
                      <a:pt x="760" y="1"/>
                    </a:moveTo>
                    <a:lnTo>
                      <a:pt x="365" y="153"/>
                    </a:lnTo>
                    <a:lnTo>
                      <a:pt x="578" y="670"/>
                    </a:lnTo>
                    <a:cubicBezTo>
                      <a:pt x="305" y="852"/>
                      <a:pt x="122" y="1126"/>
                      <a:pt x="61" y="1490"/>
                    </a:cubicBezTo>
                    <a:cubicBezTo>
                      <a:pt x="1" y="1855"/>
                      <a:pt x="61" y="2250"/>
                      <a:pt x="244" y="2706"/>
                    </a:cubicBezTo>
                    <a:cubicBezTo>
                      <a:pt x="396" y="3132"/>
                      <a:pt x="608" y="3436"/>
                      <a:pt x="821" y="3618"/>
                    </a:cubicBezTo>
                    <a:cubicBezTo>
                      <a:pt x="1064" y="3800"/>
                      <a:pt x="1338" y="3922"/>
                      <a:pt x="1642" y="4013"/>
                    </a:cubicBezTo>
                    <a:lnTo>
                      <a:pt x="2219" y="5533"/>
                    </a:lnTo>
                    <a:cubicBezTo>
                      <a:pt x="2098" y="5533"/>
                      <a:pt x="1976" y="5533"/>
                      <a:pt x="1824" y="5502"/>
                    </a:cubicBezTo>
                    <a:cubicBezTo>
                      <a:pt x="1672" y="5442"/>
                      <a:pt x="1520" y="5411"/>
                      <a:pt x="1399" y="5320"/>
                    </a:cubicBezTo>
                    <a:lnTo>
                      <a:pt x="1399" y="5320"/>
                    </a:lnTo>
                    <a:lnTo>
                      <a:pt x="1429" y="6323"/>
                    </a:lnTo>
                    <a:cubicBezTo>
                      <a:pt x="1721" y="6480"/>
                      <a:pt x="2013" y="6571"/>
                      <a:pt x="2305" y="6571"/>
                    </a:cubicBezTo>
                    <a:cubicBezTo>
                      <a:pt x="2408" y="6571"/>
                      <a:pt x="2511" y="6560"/>
                      <a:pt x="2615" y="6536"/>
                    </a:cubicBezTo>
                    <a:lnTo>
                      <a:pt x="2797" y="7022"/>
                    </a:lnTo>
                    <a:lnTo>
                      <a:pt x="3222" y="6870"/>
                    </a:lnTo>
                    <a:lnTo>
                      <a:pt x="3040" y="6414"/>
                    </a:lnTo>
                    <a:cubicBezTo>
                      <a:pt x="3253" y="6293"/>
                      <a:pt x="3405" y="6110"/>
                      <a:pt x="3496" y="5898"/>
                    </a:cubicBezTo>
                    <a:cubicBezTo>
                      <a:pt x="3587" y="5685"/>
                      <a:pt x="3648" y="5442"/>
                      <a:pt x="3618" y="5168"/>
                    </a:cubicBezTo>
                    <a:cubicBezTo>
                      <a:pt x="3618" y="4895"/>
                      <a:pt x="3557" y="4621"/>
                      <a:pt x="3466" y="4347"/>
                    </a:cubicBezTo>
                    <a:cubicBezTo>
                      <a:pt x="3314" y="4013"/>
                      <a:pt x="3162" y="3740"/>
                      <a:pt x="3010" y="3557"/>
                    </a:cubicBezTo>
                    <a:cubicBezTo>
                      <a:pt x="2827" y="3344"/>
                      <a:pt x="2675" y="3223"/>
                      <a:pt x="2523" y="3132"/>
                    </a:cubicBezTo>
                    <a:cubicBezTo>
                      <a:pt x="2341" y="3071"/>
                      <a:pt x="2159" y="3010"/>
                      <a:pt x="1946" y="2980"/>
                    </a:cubicBezTo>
                    <a:lnTo>
                      <a:pt x="1915" y="2949"/>
                    </a:lnTo>
                    <a:lnTo>
                      <a:pt x="1368" y="1521"/>
                    </a:lnTo>
                    <a:cubicBezTo>
                      <a:pt x="1581" y="1521"/>
                      <a:pt x="1824" y="1551"/>
                      <a:pt x="2159" y="1673"/>
                    </a:cubicBezTo>
                    <a:lnTo>
                      <a:pt x="2067" y="700"/>
                    </a:lnTo>
                    <a:cubicBezTo>
                      <a:pt x="1885" y="609"/>
                      <a:pt x="1703" y="548"/>
                      <a:pt x="1520" y="518"/>
                    </a:cubicBezTo>
                    <a:cubicBezTo>
                      <a:pt x="1444" y="502"/>
                      <a:pt x="1361" y="495"/>
                      <a:pt x="1270" y="495"/>
                    </a:cubicBezTo>
                    <a:cubicBezTo>
                      <a:pt x="1178" y="495"/>
                      <a:pt x="1080" y="502"/>
                      <a:pt x="973" y="518"/>
                    </a:cubicBez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9"/>
              <p:cNvSpPr/>
              <p:nvPr/>
            </p:nvSpPr>
            <p:spPr>
              <a:xfrm>
                <a:off x="1621300" y="2252325"/>
                <a:ext cx="184675" cy="351650"/>
              </a:xfrm>
              <a:custGeom>
                <a:rect b="b" l="l" r="r" t="t"/>
                <a:pathLst>
                  <a:path extrusionOk="0" h="14066" w="7387">
                    <a:moveTo>
                      <a:pt x="972" y="1"/>
                    </a:moveTo>
                    <a:cubicBezTo>
                      <a:pt x="834" y="1"/>
                      <a:pt x="702" y="24"/>
                      <a:pt x="578" y="72"/>
                    </a:cubicBezTo>
                    <a:cubicBezTo>
                      <a:pt x="334" y="163"/>
                      <a:pt x="152" y="345"/>
                      <a:pt x="0" y="558"/>
                    </a:cubicBezTo>
                    <a:cubicBezTo>
                      <a:pt x="1429" y="892"/>
                      <a:pt x="3313" y="3294"/>
                      <a:pt x="4559" y="6515"/>
                    </a:cubicBezTo>
                    <a:cubicBezTo>
                      <a:pt x="5806" y="9768"/>
                      <a:pt x="6018" y="12807"/>
                      <a:pt x="5198" y="14023"/>
                    </a:cubicBezTo>
                    <a:cubicBezTo>
                      <a:pt x="5321" y="14050"/>
                      <a:pt x="5438" y="14066"/>
                      <a:pt x="5548" y="14066"/>
                    </a:cubicBezTo>
                    <a:cubicBezTo>
                      <a:pt x="5684" y="14066"/>
                      <a:pt x="5810" y="14043"/>
                      <a:pt x="5927" y="13993"/>
                    </a:cubicBezTo>
                    <a:cubicBezTo>
                      <a:pt x="7386" y="13415"/>
                      <a:pt x="7356" y="9859"/>
                      <a:pt x="5866" y="6029"/>
                    </a:cubicBezTo>
                    <a:cubicBezTo>
                      <a:pt x="4507" y="2534"/>
                      <a:pt x="2414" y="1"/>
                      <a:pt x="972" y="1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1" name="Google Shape;851;p39"/>
            <p:cNvGrpSpPr/>
            <p:nvPr/>
          </p:nvGrpSpPr>
          <p:grpSpPr>
            <a:xfrm>
              <a:off x="3515025" y="3089950"/>
              <a:ext cx="504600" cy="518275"/>
              <a:chOff x="1860650" y="2700150"/>
              <a:chExt cx="504600" cy="518275"/>
            </a:xfrm>
          </p:grpSpPr>
          <p:sp>
            <p:nvSpPr>
              <p:cNvPr id="852" name="Google Shape;852;p39"/>
              <p:cNvSpPr/>
              <p:nvPr/>
            </p:nvSpPr>
            <p:spPr>
              <a:xfrm>
                <a:off x="1860650" y="2700150"/>
                <a:ext cx="454450" cy="518275"/>
              </a:xfrm>
              <a:custGeom>
                <a:rect b="b" l="l" r="r" t="t"/>
                <a:pathLst>
                  <a:path extrusionOk="0" h="20731" w="18178">
                    <a:moveTo>
                      <a:pt x="9089" y="1"/>
                    </a:moveTo>
                    <a:cubicBezTo>
                      <a:pt x="4074" y="1"/>
                      <a:pt x="1" y="4621"/>
                      <a:pt x="1" y="10366"/>
                    </a:cubicBezTo>
                    <a:cubicBezTo>
                      <a:pt x="1" y="16080"/>
                      <a:pt x="4074" y="20731"/>
                      <a:pt x="9089" y="20731"/>
                    </a:cubicBezTo>
                    <a:lnTo>
                      <a:pt x="11095" y="20731"/>
                    </a:lnTo>
                    <a:lnTo>
                      <a:pt x="11095" y="20487"/>
                    </a:lnTo>
                    <a:cubicBezTo>
                      <a:pt x="15138" y="19454"/>
                      <a:pt x="18177" y="15320"/>
                      <a:pt x="18177" y="10366"/>
                    </a:cubicBezTo>
                    <a:cubicBezTo>
                      <a:pt x="18177" y="5411"/>
                      <a:pt x="15138" y="1277"/>
                      <a:pt x="11095" y="244"/>
                    </a:cubicBezTo>
                    <a:lnTo>
                      <a:pt x="11095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9"/>
              <p:cNvSpPr/>
              <p:nvPr/>
            </p:nvSpPr>
            <p:spPr>
              <a:xfrm>
                <a:off x="1910800" y="2700150"/>
                <a:ext cx="454450" cy="518275"/>
              </a:xfrm>
              <a:custGeom>
                <a:rect b="b" l="l" r="r" t="t"/>
                <a:pathLst>
                  <a:path extrusionOk="0" h="20731" w="18178">
                    <a:moveTo>
                      <a:pt x="9089" y="1"/>
                    </a:moveTo>
                    <a:cubicBezTo>
                      <a:pt x="4074" y="1"/>
                      <a:pt x="1" y="4621"/>
                      <a:pt x="1" y="10366"/>
                    </a:cubicBezTo>
                    <a:cubicBezTo>
                      <a:pt x="1" y="16080"/>
                      <a:pt x="4074" y="20731"/>
                      <a:pt x="9089" y="20731"/>
                    </a:cubicBezTo>
                    <a:cubicBezTo>
                      <a:pt x="14104" y="20731"/>
                      <a:pt x="18177" y="16080"/>
                      <a:pt x="18177" y="10366"/>
                    </a:cubicBezTo>
                    <a:cubicBezTo>
                      <a:pt x="18177" y="4621"/>
                      <a:pt x="14104" y="1"/>
                      <a:pt x="9089" y="1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9"/>
              <p:cNvSpPr/>
              <p:nvPr/>
            </p:nvSpPr>
            <p:spPr>
              <a:xfrm>
                <a:off x="1971600" y="2769300"/>
                <a:ext cx="332850" cy="379975"/>
              </a:xfrm>
              <a:custGeom>
                <a:rect b="b" l="l" r="r" t="t"/>
                <a:pathLst>
                  <a:path extrusionOk="0" h="15199" w="13314">
                    <a:moveTo>
                      <a:pt x="6657" y="1"/>
                    </a:moveTo>
                    <a:cubicBezTo>
                      <a:pt x="6384" y="1"/>
                      <a:pt x="6110" y="31"/>
                      <a:pt x="5867" y="62"/>
                    </a:cubicBezTo>
                    <a:cubicBezTo>
                      <a:pt x="2554" y="487"/>
                      <a:pt x="0" y="3709"/>
                      <a:pt x="0" y="7600"/>
                    </a:cubicBezTo>
                    <a:cubicBezTo>
                      <a:pt x="0" y="11490"/>
                      <a:pt x="2554" y="14712"/>
                      <a:pt x="5867" y="15138"/>
                    </a:cubicBezTo>
                    <a:cubicBezTo>
                      <a:pt x="6110" y="15168"/>
                      <a:pt x="6384" y="15199"/>
                      <a:pt x="6657" y="15199"/>
                    </a:cubicBezTo>
                    <a:cubicBezTo>
                      <a:pt x="10335" y="15199"/>
                      <a:pt x="13314" y="11794"/>
                      <a:pt x="13314" y="7600"/>
                    </a:cubicBezTo>
                    <a:cubicBezTo>
                      <a:pt x="13314" y="3405"/>
                      <a:pt x="10335" y="1"/>
                      <a:pt x="6657" y="1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9"/>
              <p:cNvSpPr/>
              <p:nvPr/>
            </p:nvSpPr>
            <p:spPr>
              <a:xfrm>
                <a:off x="1971600" y="2770825"/>
                <a:ext cx="293350" cy="376925"/>
              </a:xfrm>
              <a:custGeom>
                <a:rect b="b" l="l" r="r" t="t"/>
                <a:pathLst>
                  <a:path extrusionOk="0" h="15077" w="11734">
                    <a:moveTo>
                      <a:pt x="5867" y="1"/>
                    </a:moveTo>
                    <a:cubicBezTo>
                      <a:pt x="2554" y="426"/>
                      <a:pt x="0" y="3648"/>
                      <a:pt x="0" y="7539"/>
                    </a:cubicBezTo>
                    <a:cubicBezTo>
                      <a:pt x="0" y="8998"/>
                      <a:pt x="365" y="10335"/>
                      <a:pt x="973" y="11490"/>
                    </a:cubicBezTo>
                    <a:cubicBezTo>
                      <a:pt x="1703" y="12858"/>
                      <a:pt x="2766" y="13922"/>
                      <a:pt x="4073" y="14530"/>
                    </a:cubicBezTo>
                    <a:cubicBezTo>
                      <a:pt x="4651" y="14803"/>
                      <a:pt x="5229" y="14986"/>
                      <a:pt x="5867" y="15077"/>
                    </a:cubicBezTo>
                    <a:cubicBezTo>
                      <a:pt x="9180" y="14651"/>
                      <a:pt x="11733" y="11429"/>
                      <a:pt x="11733" y="7539"/>
                    </a:cubicBezTo>
                    <a:cubicBezTo>
                      <a:pt x="11733" y="3648"/>
                      <a:pt x="9180" y="426"/>
                      <a:pt x="5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9"/>
              <p:cNvSpPr/>
              <p:nvPr/>
            </p:nvSpPr>
            <p:spPr>
              <a:xfrm>
                <a:off x="2064300" y="2815650"/>
                <a:ext cx="147450" cy="287275"/>
              </a:xfrm>
              <a:custGeom>
                <a:rect b="b" l="l" r="r" t="t"/>
                <a:pathLst>
                  <a:path extrusionOk="0" h="11491" w="5898">
                    <a:moveTo>
                      <a:pt x="2767" y="2615"/>
                    </a:moveTo>
                    <a:lnTo>
                      <a:pt x="2767" y="4469"/>
                    </a:lnTo>
                    <a:cubicBezTo>
                      <a:pt x="2372" y="4196"/>
                      <a:pt x="2159" y="3892"/>
                      <a:pt x="2159" y="3527"/>
                    </a:cubicBezTo>
                    <a:cubicBezTo>
                      <a:pt x="2159" y="3071"/>
                      <a:pt x="2372" y="2767"/>
                      <a:pt x="2767" y="2615"/>
                    </a:cubicBezTo>
                    <a:close/>
                    <a:moveTo>
                      <a:pt x="3283" y="6840"/>
                    </a:moveTo>
                    <a:cubicBezTo>
                      <a:pt x="3800" y="7144"/>
                      <a:pt x="4074" y="7509"/>
                      <a:pt x="4074" y="7934"/>
                    </a:cubicBezTo>
                    <a:cubicBezTo>
                      <a:pt x="4074" y="8208"/>
                      <a:pt x="4013" y="8420"/>
                      <a:pt x="3861" y="8603"/>
                    </a:cubicBezTo>
                    <a:cubicBezTo>
                      <a:pt x="3709" y="8785"/>
                      <a:pt x="3527" y="8907"/>
                      <a:pt x="3283" y="8968"/>
                    </a:cubicBezTo>
                    <a:lnTo>
                      <a:pt x="3283" y="6840"/>
                    </a:lnTo>
                    <a:close/>
                    <a:moveTo>
                      <a:pt x="2767" y="1"/>
                    </a:moveTo>
                    <a:lnTo>
                      <a:pt x="2767" y="852"/>
                    </a:lnTo>
                    <a:cubicBezTo>
                      <a:pt x="2037" y="974"/>
                      <a:pt x="1490" y="1278"/>
                      <a:pt x="1065" y="1764"/>
                    </a:cubicBezTo>
                    <a:cubicBezTo>
                      <a:pt x="639" y="2281"/>
                      <a:pt x="426" y="2919"/>
                      <a:pt x="426" y="3679"/>
                    </a:cubicBezTo>
                    <a:cubicBezTo>
                      <a:pt x="426" y="4378"/>
                      <a:pt x="609" y="4955"/>
                      <a:pt x="943" y="5351"/>
                    </a:cubicBezTo>
                    <a:cubicBezTo>
                      <a:pt x="1277" y="5746"/>
                      <a:pt x="1733" y="6080"/>
                      <a:pt x="2311" y="6354"/>
                    </a:cubicBezTo>
                    <a:lnTo>
                      <a:pt x="2311" y="8968"/>
                    </a:lnTo>
                    <a:cubicBezTo>
                      <a:pt x="2037" y="8907"/>
                      <a:pt x="1764" y="8816"/>
                      <a:pt x="1490" y="8664"/>
                    </a:cubicBezTo>
                    <a:cubicBezTo>
                      <a:pt x="1217" y="8512"/>
                      <a:pt x="943" y="8360"/>
                      <a:pt x="730" y="8177"/>
                    </a:cubicBezTo>
                    <a:lnTo>
                      <a:pt x="1" y="9667"/>
                    </a:lnTo>
                    <a:cubicBezTo>
                      <a:pt x="669" y="10214"/>
                      <a:pt x="1429" y="10548"/>
                      <a:pt x="2311" y="10670"/>
                    </a:cubicBezTo>
                    <a:lnTo>
                      <a:pt x="2311" y="11490"/>
                    </a:lnTo>
                    <a:lnTo>
                      <a:pt x="3283" y="11490"/>
                    </a:lnTo>
                    <a:lnTo>
                      <a:pt x="3283" y="10700"/>
                    </a:lnTo>
                    <a:cubicBezTo>
                      <a:pt x="3800" y="10639"/>
                      <a:pt x="4256" y="10487"/>
                      <a:pt x="4651" y="10214"/>
                    </a:cubicBezTo>
                    <a:cubicBezTo>
                      <a:pt x="5046" y="9971"/>
                      <a:pt x="5320" y="9636"/>
                      <a:pt x="5533" y="9211"/>
                    </a:cubicBezTo>
                    <a:cubicBezTo>
                      <a:pt x="5715" y="8816"/>
                      <a:pt x="5837" y="8390"/>
                      <a:pt x="5837" y="7934"/>
                    </a:cubicBezTo>
                    <a:cubicBezTo>
                      <a:pt x="5837" y="7357"/>
                      <a:pt x="5715" y="6870"/>
                      <a:pt x="5533" y="6475"/>
                    </a:cubicBezTo>
                    <a:cubicBezTo>
                      <a:pt x="5350" y="6110"/>
                      <a:pt x="5107" y="5806"/>
                      <a:pt x="4834" y="5594"/>
                    </a:cubicBezTo>
                    <a:cubicBezTo>
                      <a:pt x="4530" y="5381"/>
                      <a:pt x="4195" y="5199"/>
                      <a:pt x="3800" y="5016"/>
                    </a:cubicBezTo>
                    <a:lnTo>
                      <a:pt x="3739" y="4986"/>
                    </a:lnTo>
                    <a:lnTo>
                      <a:pt x="3739" y="2585"/>
                    </a:lnTo>
                    <a:cubicBezTo>
                      <a:pt x="4195" y="2676"/>
                      <a:pt x="4682" y="2889"/>
                      <a:pt x="5259" y="3223"/>
                    </a:cubicBezTo>
                    <a:lnTo>
                      <a:pt x="5898" y="1764"/>
                    </a:lnTo>
                    <a:cubicBezTo>
                      <a:pt x="5563" y="1521"/>
                      <a:pt x="5229" y="1338"/>
                      <a:pt x="4894" y="1156"/>
                    </a:cubicBezTo>
                    <a:cubicBezTo>
                      <a:pt x="4591" y="1004"/>
                      <a:pt x="4195" y="913"/>
                      <a:pt x="3739" y="882"/>
                    </a:cubicBezTo>
                    <a:lnTo>
                      <a:pt x="3739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7" name="Google Shape;857;p39"/>
            <p:cNvGrpSpPr/>
            <p:nvPr/>
          </p:nvGrpSpPr>
          <p:grpSpPr>
            <a:xfrm>
              <a:off x="2667911" y="2312212"/>
              <a:ext cx="655087" cy="561195"/>
              <a:chOff x="713225" y="2091550"/>
              <a:chExt cx="598800" cy="512975"/>
            </a:xfrm>
          </p:grpSpPr>
          <p:sp>
            <p:nvSpPr>
              <p:cNvPr id="858" name="Google Shape;858;p39"/>
              <p:cNvSpPr/>
              <p:nvPr/>
            </p:nvSpPr>
            <p:spPr>
              <a:xfrm>
                <a:off x="713225" y="2136450"/>
                <a:ext cx="559300" cy="468075"/>
              </a:xfrm>
              <a:custGeom>
                <a:rect b="b" l="l" r="r" t="t"/>
                <a:pathLst>
                  <a:path extrusionOk="0" h="18723" w="22372">
                    <a:moveTo>
                      <a:pt x="10463" y="0"/>
                    </a:moveTo>
                    <a:cubicBezTo>
                      <a:pt x="7687" y="0"/>
                      <a:pt x="5091" y="1072"/>
                      <a:pt x="3374" y="3035"/>
                    </a:cubicBezTo>
                    <a:lnTo>
                      <a:pt x="3161" y="2913"/>
                    </a:lnTo>
                    <a:lnTo>
                      <a:pt x="2249" y="4707"/>
                    </a:lnTo>
                    <a:cubicBezTo>
                      <a:pt x="0" y="9205"/>
                      <a:pt x="2341" y="14920"/>
                      <a:pt x="7447" y="17473"/>
                    </a:cubicBezTo>
                    <a:cubicBezTo>
                      <a:pt x="9132" y="18320"/>
                      <a:pt x="10904" y="18723"/>
                      <a:pt x="12606" y="18723"/>
                    </a:cubicBezTo>
                    <a:cubicBezTo>
                      <a:pt x="16092" y="18723"/>
                      <a:pt x="19279" y="17031"/>
                      <a:pt x="20791" y="14008"/>
                    </a:cubicBezTo>
                    <a:lnTo>
                      <a:pt x="21703" y="12214"/>
                    </a:lnTo>
                    <a:lnTo>
                      <a:pt x="21460" y="12093"/>
                    </a:lnTo>
                    <a:cubicBezTo>
                      <a:pt x="22371" y="8020"/>
                      <a:pt x="20031" y="3460"/>
                      <a:pt x="15593" y="1241"/>
                    </a:cubicBezTo>
                    <a:cubicBezTo>
                      <a:pt x="13922" y="400"/>
                      <a:pt x="12159" y="0"/>
                      <a:pt x="10463" y="0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736025" y="2091550"/>
                <a:ext cx="576000" cy="468150"/>
              </a:xfrm>
              <a:custGeom>
                <a:rect b="b" l="l" r="r" t="t"/>
                <a:pathLst>
                  <a:path extrusionOk="0" h="18726" w="23040">
                    <a:moveTo>
                      <a:pt x="10469" y="1"/>
                    </a:moveTo>
                    <a:cubicBezTo>
                      <a:pt x="6974" y="1"/>
                      <a:pt x="3764" y="1700"/>
                      <a:pt x="2249" y="4709"/>
                    </a:cubicBezTo>
                    <a:cubicBezTo>
                      <a:pt x="0" y="9208"/>
                      <a:pt x="2310" y="14922"/>
                      <a:pt x="7447" y="17475"/>
                    </a:cubicBezTo>
                    <a:cubicBezTo>
                      <a:pt x="9122" y="18323"/>
                      <a:pt x="10891" y="18725"/>
                      <a:pt x="12592" y="18725"/>
                    </a:cubicBezTo>
                    <a:cubicBezTo>
                      <a:pt x="16079" y="18725"/>
                      <a:pt x="19279" y="17034"/>
                      <a:pt x="20791" y="14010"/>
                    </a:cubicBezTo>
                    <a:cubicBezTo>
                      <a:pt x="23040" y="9542"/>
                      <a:pt x="20730" y="3797"/>
                      <a:pt x="15593" y="1244"/>
                    </a:cubicBezTo>
                    <a:cubicBezTo>
                      <a:pt x="13925" y="400"/>
                      <a:pt x="12164" y="1"/>
                      <a:pt x="10469" y="1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9"/>
              <p:cNvSpPr/>
              <p:nvPr/>
            </p:nvSpPr>
            <p:spPr>
              <a:xfrm>
                <a:off x="819600" y="2154300"/>
                <a:ext cx="414925" cy="342675"/>
              </a:xfrm>
              <a:custGeom>
                <a:rect b="b" l="l" r="r" t="t"/>
                <a:pathLst>
                  <a:path extrusionOk="0" h="13707" w="16597">
                    <a:moveTo>
                      <a:pt x="7413" y="0"/>
                    </a:moveTo>
                    <a:cubicBezTo>
                      <a:pt x="4852" y="0"/>
                      <a:pt x="2495" y="1232"/>
                      <a:pt x="1368" y="3445"/>
                    </a:cubicBezTo>
                    <a:cubicBezTo>
                      <a:pt x="1277" y="3689"/>
                      <a:pt x="1156" y="3932"/>
                      <a:pt x="1064" y="4175"/>
                    </a:cubicBezTo>
                    <a:cubicBezTo>
                      <a:pt x="1" y="7336"/>
                      <a:pt x="1703" y="11075"/>
                      <a:pt x="5198" y="12807"/>
                    </a:cubicBezTo>
                    <a:cubicBezTo>
                      <a:pt x="6418" y="13417"/>
                      <a:pt x="7706" y="13707"/>
                      <a:pt x="8945" y="13707"/>
                    </a:cubicBezTo>
                    <a:cubicBezTo>
                      <a:pt x="11225" y="13707"/>
                      <a:pt x="13339" y="12726"/>
                      <a:pt x="14560" y="10953"/>
                    </a:cubicBezTo>
                    <a:cubicBezTo>
                      <a:pt x="14712" y="10710"/>
                      <a:pt x="14834" y="10497"/>
                      <a:pt x="14955" y="10254"/>
                    </a:cubicBezTo>
                    <a:cubicBezTo>
                      <a:pt x="16597" y="6971"/>
                      <a:pt x="14894" y="2777"/>
                      <a:pt x="11156" y="892"/>
                    </a:cubicBezTo>
                    <a:cubicBezTo>
                      <a:pt x="9938" y="288"/>
                      <a:pt x="8652" y="0"/>
                      <a:pt x="7413" y="0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9"/>
              <p:cNvSpPr/>
              <p:nvPr/>
            </p:nvSpPr>
            <p:spPr>
              <a:xfrm>
                <a:off x="819600" y="2189300"/>
                <a:ext cx="391375" cy="308050"/>
              </a:xfrm>
              <a:custGeom>
                <a:rect b="b" l="l" r="r" t="t"/>
                <a:pathLst>
                  <a:path extrusionOk="0" h="12322" w="15655">
                    <a:moveTo>
                      <a:pt x="6668" y="0"/>
                    </a:moveTo>
                    <a:cubicBezTo>
                      <a:pt x="4387" y="0"/>
                      <a:pt x="2282" y="988"/>
                      <a:pt x="1064" y="2775"/>
                    </a:cubicBezTo>
                    <a:cubicBezTo>
                      <a:pt x="1" y="5936"/>
                      <a:pt x="1703" y="9675"/>
                      <a:pt x="5198" y="11407"/>
                    </a:cubicBezTo>
                    <a:cubicBezTo>
                      <a:pt x="6417" y="12017"/>
                      <a:pt x="7719" y="12321"/>
                      <a:pt x="8971" y="12321"/>
                    </a:cubicBezTo>
                    <a:cubicBezTo>
                      <a:pt x="9031" y="12321"/>
                      <a:pt x="9090" y="12321"/>
                      <a:pt x="9150" y="12319"/>
                    </a:cubicBezTo>
                    <a:cubicBezTo>
                      <a:pt x="10700" y="12258"/>
                      <a:pt x="12128" y="11772"/>
                      <a:pt x="13284" y="10891"/>
                    </a:cubicBezTo>
                    <a:cubicBezTo>
                      <a:pt x="13770" y="10526"/>
                      <a:pt x="14195" y="10070"/>
                      <a:pt x="14560" y="9553"/>
                    </a:cubicBezTo>
                    <a:cubicBezTo>
                      <a:pt x="15654" y="6392"/>
                      <a:pt x="13922" y="2653"/>
                      <a:pt x="10457" y="921"/>
                    </a:cubicBezTo>
                    <a:cubicBezTo>
                      <a:pt x="9219" y="297"/>
                      <a:pt x="7917" y="0"/>
                      <a:pt x="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9"/>
              <p:cNvSpPr/>
              <p:nvPr/>
            </p:nvSpPr>
            <p:spPr>
              <a:xfrm>
                <a:off x="893300" y="2215350"/>
                <a:ext cx="262950" cy="220400"/>
              </a:xfrm>
              <a:custGeom>
                <a:rect b="b" l="l" r="r" t="t"/>
                <a:pathLst>
                  <a:path extrusionOk="0" h="8816" w="10518">
                    <a:moveTo>
                      <a:pt x="2372" y="3162"/>
                    </a:moveTo>
                    <a:lnTo>
                      <a:pt x="4013" y="4013"/>
                    </a:lnTo>
                    <a:cubicBezTo>
                      <a:pt x="3748" y="4145"/>
                      <a:pt x="3507" y="4219"/>
                      <a:pt x="3282" y="4219"/>
                    </a:cubicBezTo>
                    <a:cubicBezTo>
                      <a:pt x="3145" y="4219"/>
                      <a:pt x="3015" y="4192"/>
                      <a:pt x="2889" y="4134"/>
                    </a:cubicBezTo>
                    <a:cubicBezTo>
                      <a:pt x="2493" y="3921"/>
                      <a:pt x="2311" y="3587"/>
                      <a:pt x="2372" y="3162"/>
                    </a:cubicBezTo>
                    <a:close/>
                    <a:moveTo>
                      <a:pt x="7289" y="4285"/>
                    </a:moveTo>
                    <a:cubicBezTo>
                      <a:pt x="7433" y="4285"/>
                      <a:pt x="7567" y="4315"/>
                      <a:pt x="7691" y="4377"/>
                    </a:cubicBezTo>
                    <a:cubicBezTo>
                      <a:pt x="7934" y="4499"/>
                      <a:pt x="8086" y="4681"/>
                      <a:pt x="8177" y="4894"/>
                    </a:cubicBezTo>
                    <a:cubicBezTo>
                      <a:pt x="8269" y="5076"/>
                      <a:pt x="8299" y="5320"/>
                      <a:pt x="8238" y="5563"/>
                    </a:cubicBezTo>
                    <a:lnTo>
                      <a:pt x="6354" y="4621"/>
                    </a:lnTo>
                    <a:cubicBezTo>
                      <a:pt x="6695" y="4400"/>
                      <a:pt x="7010" y="4285"/>
                      <a:pt x="7289" y="4285"/>
                    </a:cubicBezTo>
                    <a:close/>
                    <a:moveTo>
                      <a:pt x="3010" y="0"/>
                    </a:moveTo>
                    <a:cubicBezTo>
                      <a:pt x="2615" y="183"/>
                      <a:pt x="2311" y="365"/>
                      <a:pt x="2007" y="608"/>
                    </a:cubicBezTo>
                    <a:cubicBezTo>
                      <a:pt x="1734" y="821"/>
                      <a:pt x="1460" y="1125"/>
                      <a:pt x="1217" y="1520"/>
                    </a:cubicBezTo>
                    <a:lnTo>
                      <a:pt x="427" y="1125"/>
                    </a:lnTo>
                    <a:lnTo>
                      <a:pt x="1" y="1976"/>
                    </a:lnTo>
                    <a:lnTo>
                      <a:pt x="791" y="2371"/>
                    </a:lnTo>
                    <a:cubicBezTo>
                      <a:pt x="548" y="3070"/>
                      <a:pt x="578" y="3709"/>
                      <a:pt x="822" y="4317"/>
                    </a:cubicBezTo>
                    <a:cubicBezTo>
                      <a:pt x="1095" y="4925"/>
                      <a:pt x="1551" y="5380"/>
                      <a:pt x="2250" y="5745"/>
                    </a:cubicBezTo>
                    <a:cubicBezTo>
                      <a:pt x="2706" y="5962"/>
                      <a:pt x="3131" y="6071"/>
                      <a:pt x="3525" y="6071"/>
                    </a:cubicBezTo>
                    <a:cubicBezTo>
                      <a:pt x="3683" y="6071"/>
                      <a:pt x="3835" y="6053"/>
                      <a:pt x="3983" y="6019"/>
                    </a:cubicBezTo>
                    <a:cubicBezTo>
                      <a:pt x="4500" y="5897"/>
                      <a:pt x="4986" y="5654"/>
                      <a:pt x="5503" y="5259"/>
                    </a:cubicBezTo>
                    <a:lnTo>
                      <a:pt x="7813" y="6444"/>
                    </a:lnTo>
                    <a:cubicBezTo>
                      <a:pt x="7630" y="6627"/>
                      <a:pt x="7418" y="6839"/>
                      <a:pt x="7174" y="7022"/>
                    </a:cubicBezTo>
                    <a:cubicBezTo>
                      <a:pt x="6931" y="7204"/>
                      <a:pt x="6658" y="7356"/>
                      <a:pt x="6414" y="7478"/>
                    </a:cubicBezTo>
                    <a:lnTo>
                      <a:pt x="7418" y="8815"/>
                    </a:lnTo>
                    <a:cubicBezTo>
                      <a:pt x="8208" y="8450"/>
                      <a:pt x="8846" y="7934"/>
                      <a:pt x="9332" y="7204"/>
                    </a:cubicBezTo>
                    <a:lnTo>
                      <a:pt x="10092" y="7569"/>
                    </a:lnTo>
                    <a:lnTo>
                      <a:pt x="10518" y="6687"/>
                    </a:lnTo>
                    <a:lnTo>
                      <a:pt x="9788" y="6323"/>
                    </a:lnTo>
                    <a:cubicBezTo>
                      <a:pt x="10001" y="5836"/>
                      <a:pt x="10062" y="5350"/>
                      <a:pt x="10001" y="4894"/>
                    </a:cubicBezTo>
                    <a:cubicBezTo>
                      <a:pt x="9940" y="4438"/>
                      <a:pt x="9758" y="4013"/>
                      <a:pt x="9484" y="3678"/>
                    </a:cubicBezTo>
                    <a:cubicBezTo>
                      <a:pt x="9211" y="3314"/>
                      <a:pt x="8877" y="3040"/>
                      <a:pt x="8451" y="2827"/>
                    </a:cubicBezTo>
                    <a:cubicBezTo>
                      <a:pt x="7934" y="2554"/>
                      <a:pt x="7478" y="2432"/>
                      <a:pt x="7053" y="2432"/>
                    </a:cubicBezTo>
                    <a:cubicBezTo>
                      <a:pt x="6627" y="2432"/>
                      <a:pt x="6262" y="2493"/>
                      <a:pt x="5928" y="2675"/>
                    </a:cubicBezTo>
                    <a:cubicBezTo>
                      <a:pt x="5624" y="2827"/>
                      <a:pt x="5290" y="3040"/>
                      <a:pt x="4955" y="3314"/>
                    </a:cubicBezTo>
                    <a:lnTo>
                      <a:pt x="4895" y="3374"/>
                    </a:lnTo>
                    <a:lnTo>
                      <a:pt x="2737" y="2280"/>
                    </a:lnTo>
                    <a:cubicBezTo>
                      <a:pt x="3041" y="1915"/>
                      <a:pt x="3466" y="1551"/>
                      <a:pt x="4013" y="1216"/>
                    </a:cubicBezTo>
                    <a:lnTo>
                      <a:pt x="3010" y="0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3" name="Google Shape;863;p39"/>
          <p:cNvGrpSpPr/>
          <p:nvPr/>
        </p:nvGrpSpPr>
        <p:grpSpPr>
          <a:xfrm>
            <a:off x="4084000" y="2797190"/>
            <a:ext cx="542964" cy="465786"/>
            <a:chOff x="4084000" y="2797190"/>
            <a:chExt cx="542964" cy="465786"/>
          </a:xfrm>
        </p:grpSpPr>
        <p:sp>
          <p:nvSpPr>
            <p:cNvPr id="864" name="Google Shape;864;p39"/>
            <p:cNvSpPr/>
            <p:nvPr/>
          </p:nvSpPr>
          <p:spPr>
            <a:xfrm>
              <a:off x="4084000" y="2797190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4470808" y="3082254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Rumusan Masalah</a:t>
            </a:r>
            <a:endParaRPr/>
          </a:p>
        </p:txBody>
      </p:sp>
      <p:sp>
        <p:nvSpPr>
          <p:cNvPr id="871" name="Google Shape;871;p40"/>
          <p:cNvSpPr txBox="1"/>
          <p:nvPr>
            <p:ph idx="4" type="subTitle"/>
          </p:nvPr>
        </p:nvSpPr>
        <p:spPr>
          <a:xfrm>
            <a:off x="713225" y="1938225"/>
            <a:ext cx="35988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Bagaimana pencatatan keuangan shiny app dapat melakukan pencatatan harian keuangan ?</a:t>
            </a:r>
            <a:endParaRPr/>
          </a:p>
        </p:txBody>
      </p:sp>
      <p:grpSp>
        <p:nvGrpSpPr>
          <p:cNvPr id="872" name="Google Shape;872;p40"/>
          <p:cNvGrpSpPr/>
          <p:nvPr/>
        </p:nvGrpSpPr>
        <p:grpSpPr>
          <a:xfrm>
            <a:off x="822876" y="1491560"/>
            <a:ext cx="359947" cy="411257"/>
            <a:chOff x="1489900" y="238325"/>
            <a:chExt cx="4620625" cy="5219000"/>
          </a:xfrm>
        </p:grpSpPr>
        <p:sp>
          <p:nvSpPr>
            <p:cNvPr id="873" name="Google Shape;873;p40"/>
            <p:cNvSpPr/>
            <p:nvPr/>
          </p:nvSpPr>
          <p:spPr>
            <a:xfrm>
              <a:off x="1489900" y="238325"/>
              <a:ext cx="4620625" cy="5219000"/>
            </a:xfrm>
            <a:custGeom>
              <a:rect b="b" l="l" r="r" t="t"/>
              <a:pathLst>
                <a:path extrusionOk="0" h="208760" w="184825">
                  <a:moveTo>
                    <a:pt x="92413" y="14084"/>
                  </a:moveTo>
                  <a:cubicBezTo>
                    <a:pt x="96457" y="17248"/>
                    <a:pt x="103340" y="21978"/>
                    <a:pt x="112735" y="26414"/>
                  </a:cubicBezTo>
                  <a:cubicBezTo>
                    <a:pt x="124349" y="31888"/>
                    <a:pt x="141828" y="37697"/>
                    <a:pt x="163663" y="37697"/>
                  </a:cubicBezTo>
                  <a:cubicBezTo>
                    <a:pt x="166419" y="37697"/>
                    <a:pt x="169244" y="37604"/>
                    <a:pt x="172136" y="37407"/>
                  </a:cubicBezTo>
                  <a:lnTo>
                    <a:pt x="172136" y="37407"/>
                  </a:lnTo>
                  <a:cubicBezTo>
                    <a:pt x="171646" y="48302"/>
                    <a:pt x="169754" y="71266"/>
                    <a:pt x="162382" y="97101"/>
                  </a:cubicBezTo>
                  <a:cubicBezTo>
                    <a:pt x="153314" y="129004"/>
                    <a:pt x="133807" y="171670"/>
                    <a:pt x="92413" y="195646"/>
                  </a:cubicBezTo>
                  <a:cubicBezTo>
                    <a:pt x="59173" y="176433"/>
                    <a:pt x="35687" y="143422"/>
                    <a:pt x="22508" y="97428"/>
                  </a:cubicBezTo>
                  <a:cubicBezTo>
                    <a:pt x="15103" y="71527"/>
                    <a:pt x="13212" y="48367"/>
                    <a:pt x="12722" y="37407"/>
                  </a:cubicBezTo>
                  <a:lnTo>
                    <a:pt x="12722" y="37407"/>
                  </a:lnTo>
                  <a:cubicBezTo>
                    <a:pt x="15593" y="37603"/>
                    <a:pt x="18365" y="37701"/>
                    <a:pt x="21106" y="37701"/>
                  </a:cubicBezTo>
                  <a:cubicBezTo>
                    <a:pt x="42961" y="37701"/>
                    <a:pt x="60478" y="31894"/>
                    <a:pt x="72090" y="26414"/>
                  </a:cubicBezTo>
                  <a:cubicBezTo>
                    <a:pt x="81485" y="21978"/>
                    <a:pt x="88368" y="17248"/>
                    <a:pt x="92413" y="14084"/>
                  </a:cubicBezTo>
                  <a:close/>
                  <a:moveTo>
                    <a:pt x="92413" y="0"/>
                  </a:moveTo>
                  <a:cubicBezTo>
                    <a:pt x="90888" y="0"/>
                    <a:pt x="89363" y="563"/>
                    <a:pt x="88172" y="1688"/>
                  </a:cubicBezTo>
                  <a:cubicBezTo>
                    <a:pt x="87907" y="1953"/>
                    <a:pt x="62858" y="25485"/>
                    <a:pt x="21130" y="25485"/>
                  </a:cubicBezTo>
                  <a:cubicBezTo>
                    <a:pt x="16666" y="25485"/>
                    <a:pt x="12012" y="25216"/>
                    <a:pt x="7177" y="24620"/>
                  </a:cubicBezTo>
                  <a:cubicBezTo>
                    <a:pt x="6910" y="24585"/>
                    <a:pt x="6644" y="24567"/>
                    <a:pt x="6378" y="24567"/>
                  </a:cubicBezTo>
                  <a:cubicBezTo>
                    <a:pt x="4925" y="24567"/>
                    <a:pt x="3518" y="25090"/>
                    <a:pt x="2414" y="26055"/>
                  </a:cubicBezTo>
                  <a:cubicBezTo>
                    <a:pt x="1110" y="27197"/>
                    <a:pt x="327" y="28861"/>
                    <a:pt x="327" y="30589"/>
                  </a:cubicBezTo>
                  <a:cubicBezTo>
                    <a:pt x="294" y="31894"/>
                    <a:pt x="0" y="62981"/>
                    <a:pt x="10667" y="100429"/>
                  </a:cubicBezTo>
                  <a:cubicBezTo>
                    <a:pt x="16963" y="122545"/>
                    <a:pt x="25770" y="142247"/>
                    <a:pt x="36894" y="159014"/>
                  </a:cubicBezTo>
                  <a:cubicBezTo>
                    <a:pt x="50920" y="180184"/>
                    <a:pt x="68600" y="196657"/>
                    <a:pt x="89477" y="208009"/>
                  </a:cubicBezTo>
                  <a:cubicBezTo>
                    <a:pt x="90390" y="208498"/>
                    <a:pt x="91401" y="208759"/>
                    <a:pt x="92413" y="208759"/>
                  </a:cubicBezTo>
                  <a:cubicBezTo>
                    <a:pt x="93424" y="208759"/>
                    <a:pt x="94435" y="208498"/>
                    <a:pt x="95348" y="208009"/>
                  </a:cubicBezTo>
                  <a:cubicBezTo>
                    <a:pt x="116225" y="196657"/>
                    <a:pt x="133905" y="180184"/>
                    <a:pt x="147932" y="159014"/>
                  </a:cubicBezTo>
                  <a:cubicBezTo>
                    <a:pt x="159055" y="142247"/>
                    <a:pt x="167862" y="122545"/>
                    <a:pt x="174158" y="100429"/>
                  </a:cubicBezTo>
                  <a:cubicBezTo>
                    <a:pt x="184825" y="62981"/>
                    <a:pt x="184531" y="31894"/>
                    <a:pt x="184498" y="30589"/>
                  </a:cubicBezTo>
                  <a:cubicBezTo>
                    <a:pt x="184498" y="28861"/>
                    <a:pt x="183716" y="27197"/>
                    <a:pt x="182411" y="26055"/>
                  </a:cubicBezTo>
                  <a:cubicBezTo>
                    <a:pt x="181307" y="25090"/>
                    <a:pt x="179900" y="24567"/>
                    <a:pt x="178447" y="24567"/>
                  </a:cubicBezTo>
                  <a:cubicBezTo>
                    <a:pt x="178182" y="24567"/>
                    <a:pt x="177915" y="24585"/>
                    <a:pt x="177648" y="24620"/>
                  </a:cubicBezTo>
                  <a:cubicBezTo>
                    <a:pt x="172876" y="25210"/>
                    <a:pt x="168152" y="25504"/>
                    <a:pt x="163483" y="25504"/>
                  </a:cubicBezTo>
                  <a:cubicBezTo>
                    <a:pt x="147754" y="25504"/>
                    <a:pt x="132639" y="22167"/>
                    <a:pt x="118378" y="15552"/>
                  </a:cubicBezTo>
                  <a:cubicBezTo>
                    <a:pt x="104515" y="9093"/>
                    <a:pt x="96718" y="1753"/>
                    <a:pt x="96653" y="1688"/>
                  </a:cubicBezTo>
                  <a:cubicBezTo>
                    <a:pt x="95463" y="563"/>
                    <a:pt x="93938" y="0"/>
                    <a:pt x="92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2946375" y="1693775"/>
              <a:ext cx="1707675" cy="2307875"/>
            </a:xfrm>
            <a:custGeom>
              <a:rect b="b" l="l" r="r" t="t"/>
              <a:pathLst>
                <a:path extrusionOk="0" h="92315" w="68307">
                  <a:moveTo>
                    <a:pt x="46158" y="20225"/>
                  </a:moveTo>
                  <a:cubicBezTo>
                    <a:pt x="51638" y="20225"/>
                    <a:pt x="56074" y="24694"/>
                    <a:pt x="56074" y="30141"/>
                  </a:cubicBezTo>
                  <a:cubicBezTo>
                    <a:pt x="56074" y="35589"/>
                    <a:pt x="51638" y="40025"/>
                    <a:pt x="46158" y="40025"/>
                  </a:cubicBezTo>
                  <a:lnTo>
                    <a:pt x="20258" y="40025"/>
                  </a:lnTo>
                  <a:lnTo>
                    <a:pt x="20258" y="20225"/>
                  </a:lnTo>
                  <a:close/>
                  <a:moveTo>
                    <a:pt x="46158" y="52290"/>
                  </a:moveTo>
                  <a:cubicBezTo>
                    <a:pt x="51638" y="52290"/>
                    <a:pt x="56074" y="56726"/>
                    <a:pt x="56074" y="62174"/>
                  </a:cubicBezTo>
                  <a:cubicBezTo>
                    <a:pt x="56074" y="67621"/>
                    <a:pt x="51638" y="72090"/>
                    <a:pt x="46158" y="72090"/>
                  </a:cubicBezTo>
                  <a:lnTo>
                    <a:pt x="20258" y="72090"/>
                  </a:lnTo>
                  <a:lnTo>
                    <a:pt x="20258" y="52290"/>
                  </a:lnTo>
                  <a:close/>
                  <a:moveTo>
                    <a:pt x="18333" y="0"/>
                  </a:moveTo>
                  <a:cubicBezTo>
                    <a:pt x="14940" y="0"/>
                    <a:pt x="12200" y="2741"/>
                    <a:pt x="12200" y="6100"/>
                  </a:cubicBezTo>
                  <a:lnTo>
                    <a:pt x="12200" y="7992"/>
                  </a:lnTo>
                  <a:lnTo>
                    <a:pt x="6133" y="7992"/>
                  </a:lnTo>
                  <a:cubicBezTo>
                    <a:pt x="2741" y="7992"/>
                    <a:pt x="1" y="10732"/>
                    <a:pt x="1" y="14125"/>
                  </a:cubicBezTo>
                  <a:cubicBezTo>
                    <a:pt x="1" y="17485"/>
                    <a:pt x="2741" y="20225"/>
                    <a:pt x="6133" y="20225"/>
                  </a:cubicBezTo>
                  <a:lnTo>
                    <a:pt x="8025" y="20225"/>
                  </a:lnTo>
                  <a:lnTo>
                    <a:pt x="8025" y="72090"/>
                  </a:lnTo>
                  <a:lnTo>
                    <a:pt x="6133" y="72090"/>
                  </a:lnTo>
                  <a:cubicBezTo>
                    <a:pt x="2741" y="72090"/>
                    <a:pt x="1" y="74830"/>
                    <a:pt x="1" y="78190"/>
                  </a:cubicBezTo>
                  <a:cubicBezTo>
                    <a:pt x="1" y="81583"/>
                    <a:pt x="2741" y="84323"/>
                    <a:pt x="6133" y="84323"/>
                  </a:cubicBezTo>
                  <a:lnTo>
                    <a:pt x="12200" y="84323"/>
                  </a:lnTo>
                  <a:lnTo>
                    <a:pt x="12200" y="86215"/>
                  </a:lnTo>
                  <a:cubicBezTo>
                    <a:pt x="12200" y="89575"/>
                    <a:pt x="14940" y="92315"/>
                    <a:pt x="18333" y="92315"/>
                  </a:cubicBezTo>
                  <a:cubicBezTo>
                    <a:pt x="21693" y="92315"/>
                    <a:pt x="24433" y="89575"/>
                    <a:pt x="24433" y="86215"/>
                  </a:cubicBezTo>
                  <a:lnTo>
                    <a:pt x="24433" y="84323"/>
                  </a:lnTo>
                  <a:lnTo>
                    <a:pt x="43450" y="84323"/>
                  </a:lnTo>
                  <a:lnTo>
                    <a:pt x="43450" y="86215"/>
                  </a:lnTo>
                  <a:cubicBezTo>
                    <a:pt x="43450" y="89575"/>
                    <a:pt x="46190" y="92315"/>
                    <a:pt x="49550" y="92315"/>
                  </a:cubicBezTo>
                  <a:cubicBezTo>
                    <a:pt x="52943" y="92315"/>
                    <a:pt x="55683" y="89575"/>
                    <a:pt x="55683" y="86215"/>
                  </a:cubicBezTo>
                  <a:lnTo>
                    <a:pt x="55683" y="82170"/>
                  </a:lnTo>
                  <a:cubicBezTo>
                    <a:pt x="63153" y="78582"/>
                    <a:pt x="68307" y="70981"/>
                    <a:pt x="68307" y="62174"/>
                  </a:cubicBezTo>
                  <a:cubicBezTo>
                    <a:pt x="68307" y="55878"/>
                    <a:pt x="65664" y="50202"/>
                    <a:pt x="61424" y="46158"/>
                  </a:cubicBezTo>
                  <a:cubicBezTo>
                    <a:pt x="65664" y="42113"/>
                    <a:pt x="68307" y="36437"/>
                    <a:pt x="68307" y="30141"/>
                  </a:cubicBezTo>
                  <a:cubicBezTo>
                    <a:pt x="68307" y="21334"/>
                    <a:pt x="63153" y="13733"/>
                    <a:pt x="55683" y="10145"/>
                  </a:cubicBezTo>
                  <a:lnTo>
                    <a:pt x="55683" y="6100"/>
                  </a:lnTo>
                  <a:cubicBezTo>
                    <a:pt x="55683" y="2741"/>
                    <a:pt x="52943" y="0"/>
                    <a:pt x="49550" y="0"/>
                  </a:cubicBezTo>
                  <a:cubicBezTo>
                    <a:pt x="46190" y="0"/>
                    <a:pt x="43450" y="2741"/>
                    <a:pt x="43450" y="6100"/>
                  </a:cubicBezTo>
                  <a:lnTo>
                    <a:pt x="43450" y="7992"/>
                  </a:lnTo>
                  <a:lnTo>
                    <a:pt x="24433" y="7992"/>
                  </a:lnTo>
                  <a:lnTo>
                    <a:pt x="24433" y="6100"/>
                  </a:lnTo>
                  <a:cubicBezTo>
                    <a:pt x="24433" y="2741"/>
                    <a:pt x="21693" y="0"/>
                    <a:pt x="18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40"/>
          <p:cNvGrpSpPr/>
          <p:nvPr/>
        </p:nvGrpSpPr>
        <p:grpSpPr>
          <a:xfrm>
            <a:off x="5241404" y="1624746"/>
            <a:ext cx="2688659" cy="2496980"/>
            <a:chOff x="5241404" y="1624746"/>
            <a:chExt cx="2688659" cy="2496980"/>
          </a:xfrm>
        </p:grpSpPr>
        <p:grpSp>
          <p:nvGrpSpPr>
            <p:cNvPr id="876" name="Google Shape;876;p40"/>
            <p:cNvGrpSpPr/>
            <p:nvPr/>
          </p:nvGrpSpPr>
          <p:grpSpPr>
            <a:xfrm>
              <a:off x="5241404" y="1624746"/>
              <a:ext cx="1875497" cy="2439071"/>
              <a:chOff x="6206100" y="1769650"/>
              <a:chExt cx="1687053" cy="2194002"/>
            </a:xfrm>
          </p:grpSpPr>
          <p:sp>
            <p:nvSpPr>
              <p:cNvPr id="877" name="Google Shape;877;p40"/>
              <p:cNvSpPr/>
              <p:nvPr/>
            </p:nvSpPr>
            <p:spPr>
              <a:xfrm>
                <a:off x="6571063" y="1769650"/>
                <a:ext cx="826717" cy="984493"/>
              </a:xfrm>
              <a:custGeom>
                <a:rect b="b" l="l" r="r" t="t"/>
                <a:pathLst>
                  <a:path extrusionOk="0" h="15612" w="13110">
                    <a:moveTo>
                      <a:pt x="6538" y="0"/>
                    </a:moveTo>
                    <a:cubicBezTo>
                      <a:pt x="2935" y="0"/>
                      <a:pt x="0" y="2936"/>
                      <a:pt x="0" y="6572"/>
                    </a:cubicBezTo>
                    <a:lnTo>
                      <a:pt x="0" y="15611"/>
                    </a:lnTo>
                    <a:lnTo>
                      <a:pt x="3603" y="15611"/>
                    </a:lnTo>
                    <a:lnTo>
                      <a:pt x="3603" y="6572"/>
                    </a:lnTo>
                    <a:cubicBezTo>
                      <a:pt x="3603" y="4937"/>
                      <a:pt x="4937" y="3603"/>
                      <a:pt x="6538" y="3603"/>
                    </a:cubicBezTo>
                    <a:cubicBezTo>
                      <a:pt x="8173" y="3603"/>
                      <a:pt x="9507" y="4937"/>
                      <a:pt x="9507" y="6572"/>
                    </a:cubicBezTo>
                    <a:lnTo>
                      <a:pt x="9507" y="15611"/>
                    </a:lnTo>
                    <a:lnTo>
                      <a:pt x="13109" y="15611"/>
                    </a:lnTo>
                    <a:lnTo>
                      <a:pt x="13109" y="6572"/>
                    </a:lnTo>
                    <a:cubicBezTo>
                      <a:pt x="13109" y="3236"/>
                      <a:pt x="11842" y="434"/>
                      <a:pt x="86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6206100" y="2754098"/>
                <a:ext cx="1209554" cy="1209554"/>
              </a:xfrm>
              <a:custGeom>
                <a:rect b="b" l="l" r="r" t="t"/>
                <a:pathLst>
                  <a:path extrusionOk="0" h="19181" w="19181">
                    <a:moveTo>
                      <a:pt x="4337" y="0"/>
                    </a:moveTo>
                    <a:cubicBezTo>
                      <a:pt x="1935" y="0"/>
                      <a:pt x="1" y="1935"/>
                      <a:pt x="1" y="4337"/>
                    </a:cubicBezTo>
                    <a:lnTo>
                      <a:pt x="1" y="11342"/>
                    </a:lnTo>
                    <a:cubicBezTo>
                      <a:pt x="1" y="15678"/>
                      <a:pt x="3503" y="19181"/>
                      <a:pt x="7839" y="19181"/>
                    </a:cubicBezTo>
                    <a:lnTo>
                      <a:pt x="17780" y="19181"/>
                    </a:lnTo>
                    <a:cubicBezTo>
                      <a:pt x="18580" y="19181"/>
                      <a:pt x="19181" y="18547"/>
                      <a:pt x="19181" y="17746"/>
                    </a:cubicBezTo>
                    <a:lnTo>
                      <a:pt x="19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6681518" y="2754098"/>
                <a:ext cx="1211635" cy="1209554"/>
              </a:xfrm>
              <a:custGeom>
                <a:rect b="b" l="l" r="r" t="t"/>
                <a:pathLst>
                  <a:path extrusionOk="0" h="19181" w="19214">
                    <a:moveTo>
                      <a:pt x="0" y="0"/>
                    </a:moveTo>
                    <a:lnTo>
                      <a:pt x="0" y="11342"/>
                    </a:lnTo>
                    <a:cubicBezTo>
                      <a:pt x="0" y="15678"/>
                      <a:pt x="3503" y="19181"/>
                      <a:pt x="7873" y="19181"/>
                    </a:cubicBezTo>
                    <a:lnTo>
                      <a:pt x="11375" y="19181"/>
                    </a:lnTo>
                    <a:cubicBezTo>
                      <a:pt x="15711" y="19181"/>
                      <a:pt x="19214" y="15678"/>
                      <a:pt x="19214" y="11342"/>
                    </a:cubicBezTo>
                    <a:lnTo>
                      <a:pt x="19214" y="4337"/>
                    </a:lnTo>
                    <a:cubicBezTo>
                      <a:pt x="19214" y="1902"/>
                      <a:pt x="17246" y="0"/>
                      <a:pt x="14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6703555" y="1769650"/>
                <a:ext cx="824636" cy="984493"/>
              </a:xfrm>
              <a:custGeom>
                <a:rect b="b" l="l" r="r" t="t"/>
                <a:pathLst>
                  <a:path extrusionOk="0" h="15612" w="13077">
                    <a:moveTo>
                      <a:pt x="6539" y="0"/>
                    </a:moveTo>
                    <a:cubicBezTo>
                      <a:pt x="2903" y="0"/>
                      <a:pt x="1" y="2936"/>
                      <a:pt x="1" y="6572"/>
                    </a:cubicBezTo>
                    <a:lnTo>
                      <a:pt x="1" y="15611"/>
                    </a:lnTo>
                    <a:lnTo>
                      <a:pt x="3570" y="15611"/>
                    </a:lnTo>
                    <a:lnTo>
                      <a:pt x="3570" y="6572"/>
                    </a:lnTo>
                    <a:cubicBezTo>
                      <a:pt x="3570" y="4937"/>
                      <a:pt x="4904" y="3603"/>
                      <a:pt x="6539" y="3603"/>
                    </a:cubicBezTo>
                    <a:cubicBezTo>
                      <a:pt x="8173" y="3603"/>
                      <a:pt x="9507" y="4937"/>
                      <a:pt x="9507" y="6572"/>
                    </a:cubicBezTo>
                    <a:lnTo>
                      <a:pt x="9507" y="15611"/>
                    </a:lnTo>
                    <a:lnTo>
                      <a:pt x="13077" y="15611"/>
                    </a:lnTo>
                    <a:lnTo>
                      <a:pt x="13077" y="6572"/>
                    </a:lnTo>
                    <a:cubicBezTo>
                      <a:pt x="13077" y="2936"/>
                      <a:pt x="10174" y="0"/>
                      <a:pt x="6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0"/>
              <p:cNvSpPr/>
              <p:nvPr/>
            </p:nvSpPr>
            <p:spPr>
              <a:xfrm>
                <a:off x="6906582" y="3115340"/>
                <a:ext cx="286103" cy="487075"/>
              </a:xfrm>
              <a:custGeom>
                <a:rect b="b" l="l" r="r" t="t"/>
                <a:pathLst>
                  <a:path extrusionOk="0" h="7724" w="4537">
                    <a:moveTo>
                      <a:pt x="2351" y="0"/>
                    </a:moveTo>
                    <a:cubicBezTo>
                      <a:pt x="2258" y="0"/>
                      <a:pt x="2164" y="6"/>
                      <a:pt x="2068" y="18"/>
                    </a:cubicBezTo>
                    <a:cubicBezTo>
                      <a:pt x="1134" y="118"/>
                      <a:pt x="334" y="885"/>
                      <a:pt x="167" y="1853"/>
                    </a:cubicBezTo>
                    <a:cubicBezTo>
                      <a:pt x="0" y="2887"/>
                      <a:pt x="567" y="3854"/>
                      <a:pt x="1468" y="4221"/>
                    </a:cubicBezTo>
                    <a:lnTo>
                      <a:pt x="1168" y="6389"/>
                    </a:lnTo>
                    <a:cubicBezTo>
                      <a:pt x="1068" y="7090"/>
                      <a:pt x="1601" y="7724"/>
                      <a:pt x="2335" y="7724"/>
                    </a:cubicBezTo>
                    <a:cubicBezTo>
                      <a:pt x="3036" y="7724"/>
                      <a:pt x="3569" y="7090"/>
                      <a:pt x="3503" y="6389"/>
                    </a:cubicBezTo>
                    <a:lnTo>
                      <a:pt x="3202" y="4221"/>
                    </a:lnTo>
                    <a:cubicBezTo>
                      <a:pt x="4003" y="3854"/>
                      <a:pt x="4537" y="3087"/>
                      <a:pt x="4537" y="2186"/>
                    </a:cubicBezTo>
                    <a:cubicBezTo>
                      <a:pt x="4537" y="978"/>
                      <a:pt x="3559" y="0"/>
                      <a:pt x="2351" y="0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2" name="Google Shape;882;p40"/>
            <p:cNvGrpSpPr/>
            <p:nvPr/>
          </p:nvGrpSpPr>
          <p:grpSpPr>
            <a:xfrm flipH="1">
              <a:off x="6609468" y="2916698"/>
              <a:ext cx="1320596" cy="1205028"/>
              <a:chOff x="760050" y="2874625"/>
              <a:chExt cx="1485485" cy="1355487"/>
            </a:xfrm>
          </p:grpSpPr>
          <p:sp>
            <p:nvSpPr>
              <p:cNvPr id="883" name="Google Shape;883;p40"/>
              <p:cNvSpPr/>
              <p:nvPr/>
            </p:nvSpPr>
            <p:spPr>
              <a:xfrm>
                <a:off x="760050" y="2874625"/>
                <a:ext cx="1356230" cy="1355487"/>
              </a:xfrm>
              <a:custGeom>
                <a:rect b="b" l="l" r="r" t="t"/>
                <a:pathLst>
                  <a:path extrusionOk="0" h="60177" w="60210">
                    <a:moveTo>
                      <a:pt x="30055" y="0"/>
                    </a:moveTo>
                    <a:cubicBezTo>
                      <a:pt x="18347" y="0"/>
                      <a:pt x="8206" y="6672"/>
                      <a:pt x="3236" y="16479"/>
                    </a:cubicBezTo>
                    <a:cubicBezTo>
                      <a:pt x="1168" y="20548"/>
                      <a:pt x="0" y="25185"/>
                      <a:pt x="0" y="30089"/>
                    </a:cubicBezTo>
                    <a:cubicBezTo>
                      <a:pt x="0" y="32557"/>
                      <a:pt x="267" y="34925"/>
                      <a:pt x="868" y="37227"/>
                    </a:cubicBezTo>
                    <a:cubicBezTo>
                      <a:pt x="1335" y="39195"/>
                      <a:pt x="2035" y="41097"/>
                      <a:pt x="2869" y="42898"/>
                    </a:cubicBezTo>
                    <a:cubicBezTo>
                      <a:pt x="4070" y="45400"/>
                      <a:pt x="5604" y="47735"/>
                      <a:pt x="7406" y="49836"/>
                    </a:cubicBezTo>
                    <a:cubicBezTo>
                      <a:pt x="12910" y="56174"/>
                      <a:pt x="21049" y="60177"/>
                      <a:pt x="30088" y="60177"/>
                    </a:cubicBezTo>
                    <a:cubicBezTo>
                      <a:pt x="42130" y="60177"/>
                      <a:pt x="52538" y="53138"/>
                      <a:pt x="57308" y="42898"/>
                    </a:cubicBezTo>
                    <a:cubicBezTo>
                      <a:pt x="59143" y="39028"/>
                      <a:pt x="60210" y="34692"/>
                      <a:pt x="60210" y="30122"/>
                    </a:cubicBezTo>
                    <a:cubicBezTo>
                      <a:pt x="60210" y="26519"/>
                      <a:pt x="59576" y="23117"/>
                      <a:pt x="58375" y="19881"/>
                    </a:cubicBezTo>
                    <a:cubicBezTo>
                      <a:pt x="57908" y="18714"/>
                      <a:pt x="57441" y="17580"/>
                      <a:pt x="56874" y="16479"/>
                    </a:cubicBezTo>
                    <a:cubicBezTo>
                      <a:pt x="55707" y="14177"/>
                      <a:pt x="54272" y="12042"/>
                      <a:pt x="52571" y="10141"/>
                    </a:cubicBezTo>
                    <a:cubicBezTo>
                      <a:pt x="47067" y="3903"/>
                      <a:pt x="39028" y="0"/>
                      <a:pt x="30055" y="0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rect b="b" l="l" r="r" t="t"/>
                <a:pathLst>
                  <a:path extrusionOk="0" h="60177" w="60211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0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rect b="b" l="l" r="r" t="t"/>
                <a:pathLst>
                  <a:path extrusionOk="0" h="51004" w="51037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rect b="b" l="l" r="r" t="t"/>
                <a:pathLst>
                  <a:path extrusionOk="0" h="36327" w="27821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7" name="Google Shape;887;p40"/>
          <p:cNvGrpSpPr/>
          <p:nvPr/>
        </p:nvGrpSpPr>
        <p:grpSpPr>
          <a:xfrm>
            <a:off x="7415513" y="2469240"/>
            <a:ext cx="477214" cy="393911"/>
            <a:chOff x="7415513" y="2469240"/>
            <a:chExt cx="477214" cy="393911"/>
          </a:xfrm>
        </p:grpSpPr>
        <p:sp>
          <p:nvSpPr>
            <p:cNvPr id="888" name="Google Shape;888;p40"/>
            <p:cNvSpPr/>
            <p:nvPr/>
          </p:nvSpPr>
          <p:spPr>
            <a:xfrm>
              <a:off x="7415513" y="2469240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7736571" y="2682429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0" name="Google Shape;890;p40"/>
          <p:cNvSpPr txBox="1"/>
          <p:nvPr>
            <p:ph idx="4" type="subTitle"/>
          </p:nvPr>
        </p:nvSpPr>
        <p:spPr>
          <a:xfrm>
            <a:off x="822875" y="3674300"/>
            <a:ext cx="35988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Bagaimana pencatatan keuangan shiny app dapat melakukan report bulanan keuangan ?</a:t>
            </a:r>
            <a:endParaRPr/>
          </a:p>
        </p:txBody>
      </p:sp>
      <p:grpSp>
        <p:nvGrpSpPr>
          <p:cNvPr id="891" name="Google Shape;891;p40"/>
          <p:cNvGrpSpPr/>
          <p:nvPr/>
        </p:nvGrpSpPr>
        <p:grpSpPr>
          <a:xfrm>
            <a:off x="932526" y="3227635"/>
            <a:ext cx="359947" cy="411257"/>
            <a:chOff x="1489900" y="238325"/>
            <a:chExt cx="4620625" cy="5219000"/>
          </a:xfrm>
        </p:grpSpPr>
        <p:sp>
          <p:nvSpPr>
            <p:cNvPr id="892" name="Google Shape;892;p40"/>
            <p:cNvSpPr/>
            <p:nvPr/>
          </p:nvSpPr>
          <p:spPr>
            <a:xfrm>
              <a:off x="1489900" y="238325"/>
              <a:ext cx="4620625" cy="5219000"/>
            </a:xfrm>
            <a:custGeom>
              <a:rect b="b" l="l" r="r" t="t"/>
              <a:pathLst>
                <a:path extrusionOk="0" h="208760" w="184825">
                  <a:moveTo>
                    <a:pt x="92413" y="14084"/>
                  </a:moveTo>
                  <a:cubicBezTo>
                    <a:pt x="96457" y="17248"/>
                    <a:pt x="103340" y="21978"/>
                    <a:pt x="112735" y="26414"/>
                  </a:cubicBezTo>
                  <a:cubicBezTo>
                    <a:pt x="124349" y="31888"/>
                    <a:pt x="141828" y="37697"/>
                    <a:pt x="163663" y="37697"/>
                  </a:cubicBezTo>
                  <a:cubicBezTo>
                    <a:pt x="166419" y="37697"/>
                    <a:pt x="169244" y="37604"/>
                    <a:pt x="172136" y="37407"/>
                  </a:cubicBezTo>
                  <a:lnTo>
                    <a:pt x="172136" y="37407"/>
                  </a:lnTo>
                  <a:cubicBezTo>
                    <a:pt x="171646" y="48302"/>
                    <a:pt x="169754" y="71266"/>
                    <a:pt x="162382" y="97101"/>
                  </a:cubicBezTo>
                  <a:cubicBezTo>
                    <a:pt x="153314" y="129004"/>
                    <a:pt x="133807" y="171670"/>
                    <a:pt x="92413" y="195646"/>
                  </a:cubicBezTo>
                  <a:cubicBezTo>
                    <a:pt x="59173" y="176433"/>
                    <a:pt x="35687" y="143422"/>
                    <a:pt x="22508" y="97428"/>
                  </a:cubicBezTo>
                  <a:cubicBezTo>
                    <a:pt x="15103" y="71527"/>
                    <a:pt x="13212" y="48367"/>
                    <a:pt x="12722" y="37407"/>
                  </a:cubicBezTo>
                  <a:lnTo>
                    <a:pt x="12722" y="37407"/>
                  </a:lnTo>
                  <a:cubicBezTo>
                    <a:pt x="15593" y="37603"/>
                    <a:pt x="18365" y="37701"/>
                    <a:pt x="21106" y="37701"/>
                  </a:cubicBezTo>
                  <a:cubicBezTo>
                    <a:pt x="42961" y="37701"/>
                    <a:pt x="60478" y="31894"/>
                    <a:pt x="72090" y="26414"/>
                  </a:cubicBezTo>
                  <a:cubicBezTo>
                    <a:pt x="81485" y="21978"/>
                    <a:pt x="88368" y="17248"/>
                    <a:pt x="92413" y="14084"/>
                  </a:cubicBezTo>
                  <a:close/>
                  <a:moveTo>
                    <a:pt x="92413" y="0"/>
                  </a:moveTo>
                  <a:cubicBezTo>
                    <a:pt x="90888" y="0"/>
                    <a:pt x="89363" y="563"/>
                    <a:pt x="88172" y="1688"/>
                  </a:cubicBezTo>
                  <a:cubicBezTo>
                    <a:pt x="87907" y="1953"/>
                    <a:pt x="62858" y="25485"/>
                    <a:pt x="21130" y="25485"/>
                  </a:cubicBezTo>
                  <a:cubicBezTo>
                    <a:pt x="16666" y="25485"/>
                    <a:pt x="12012" y="25216"/>
                    <a:pt x="7177" y="24620"/>
                  </a:cubicBezTo>
                  <a:cubicBezTo>
                    <a:pt x="6910" y="24585"/>
                    <a:pt x="6644" y="24567"/>
                    <a:pt x="6378" y="24567"/>
                  </a:cubicBezTo>
                  <a:cubicBezTo>
                    <a:pt x="4925" y="24567"/>
                    <a:pt x="3518" y="25090"/>
                    <a:pt x="2414" y="26055"/>
                  </a:cubicBezTo>
                  <a:cubicBezTo>
                    <a:pt x="1110" y="27197"/>
                    <a:pt x="327" y="28861"/>
                    <a:pt x="327" y="30589"/>
                  </a:cubicBezTo>
                  <a:cubicBezTo>
                    <a:pt x="294" y="31894"/>
                    <a:pt x="0" y="62981"/>
                    <a:pt x="10667" y="100429"/>
                  </a:cubicBezTo>
                  <a:cubicBezTo>
                    <a:pt x="16963" y="122545"/>
                    <a:pt x="25770" y="142247"/>
                    <a:pt x="36894" y="159014"/>
                  </a:cubicBezTo>
                  <a:cubicBezTo>
                    <a:pt x="50920" y="180184"/>
                    <a:pt x="68600" y="196657"/>
                    <a:pt x="89477" y="208009"/>
                  </a:cubicBezTo>
                  <a:cubicBezTo>
                    <a:pt x="90390" y="208498"/>
                    <a:pt x="91401" y="208759"/>
                    <a:pt x="92413" y="208759"/>
                  </a:cubicBezTo>
                  <a:cubicBezTo>
                    <a:pt x="93424" y="208759"/>
                    <a:pt x="94435" y="208498"/>
                    <a:pt x="95348" y="208009"/>
                  </a:cubicBezTo>
                  <a:cubicBezTo>
                    <a:pt x="116225" y="196657"/>
                    <a:pt x="133905" y="180184"/>
                    <a:pt x="147932" y="159014"/>
                  </a:cubicBezTo>
                  <a:cubicBezTo>
                    <a:pt x="159055" y="142247"/>
                    <a:pt x="167862" y="122545"/>
                    <a:pt x="174158" y="100429"/>
                  </a:cubicBezTo>
                  <a:cubicBezTo>
                    <a:pt x="184825" y="62981"/>
                    <a:pt x="184531" y="31894"/>
                    <a:pt x="184498" y="30589"/>
                  </a:cubicBezTo>
                  <a:cubicBezTo>
                    <a:pt x="184498" y="28861"/>
                    <a:pt x="183716" y="27197"/>
                    <a:pt x="182411" y="26055"/>
                  </a:cubicBezTo>
                  <a:cubicBezTo>
                    <a:pt x="181307" y="25090"/>
                    <a:pt x="179900" y="24567"/>
                    <a:pt x="178447" y="24567"/>
                  </a:cubicBezTo>
                  <a:cubicBezTo>
                    <a:pt x="178182" y="24567"/>
                    <a:pt x="177915" y="24585"/>
                    <a:pt x="177648" y="24620"/>
                  </a:cubicBezTo>
                  <a:cubicBezTo>
                    <a:pt x="172876" y="25210"/>
                    <a:pt x="168152" y="25504"/>
                    <a:pt x="163483" y="25504"/>
                  </a:cubicBezTo>
                  <a:cubicBezTo>
                    <a:pt x="147754" y="25504"/>
                    <a:pt x="132639" y="22167"/>
                    <a:pt x="118378" y="15552"/>
                  </a:cubicBezTo>
                  <a:cubicBezTo>
                    <a:pt x="104515" y="9093"/>
                    <a:pt x="96718" y="1753"/>
                    <a:pt x="96653" y="1688"/>
                  </a:cubicBezTo>
                  <a:cubicBezTo>
                    <a:pt x="95463" y="563"/>
                    <a:pt x="93938" y="0"/>
                    <a:pt x="92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2946375" y="1693775"/>
              <a:ext cx="1707675" cy="2307875"/>
            </a:xfrm>
            <a:custGeom>
              <a:rect b="b" l="l" r="r" t="t"/>
              <a:pathLst>
                <a:path extrusionOk="0" h="92315" w="68307">
                  <a:moveTo>
                    <a:pt x="46158" y="20225"/>
                  </a:moveTo>
                  <a:cubicBezTo>
                    <a:pt x="51638" y="20225"/>
                    <a:pt x="56074" y="24694"/>
                    <a:pt x="56074" y="30141"/>
                  </a:cubicBezTo>
                  <a:cubicBezTo>
                    <a:pt x="56074" y="35589"/>
                    <a:pt x="51638" y="40025"/>
                    <a:pt x="46158" y="40025"/>
                  </a:cubicBezTo>
                  <a:lnTo>
                    <a:pt x="20258" y="40025"/>
                  </a:lnTo>
                  <a:lnTo>
                    <a:pt x="20258" y="20225"/>
                  </a:lnTo>
                  <a:close/>
                  <a:moveTo>
                    <a:pt x="46158" y="52290"/>
                  </a:moveTo>
                  <a:cubicBezTo>
                    <a:pt x="51638" y="52290"/>
                    <a:pt x="56074" y="56726"/>
                    <a:pt x="56074" y="62174"/>
                  </a:cubicBezTo>
                  <a:cubicBezTo>
                    <a:pt x="56074" y="67621"/>
                    <a:pt x="51638" y="72090"/>
                    <a:pt x="46158" y="72090"/>
                  </a:cubicBezTo>
                  <a:lnTo>
                    <a:pt x="20258" y="72090"/>
                  </a:lnTo>
                  <a:lnTo>
                    <a:pt x="20258" y="52290"/>
                  </a:lnTo>
                  <a:close/>
                  <a:moveTo>
                    <a:pt x="18333" y="0"/>
                  </a:moveTo>
                  <a:cubicBezTo>
                    <a:pt x="14940" y="0"/>
                    <a:pt x="12200" y="2741"/>
                    <a:pt x="12200" y="6100"/>
                  </a:cubicBezTo>
                  <a:lnTo>
                    <a:pt x="12200" y="7992"/>
                  </a:lnTo>
                  <a:lnTo>
                    <a:pt x="6133" y="7992"/>
                  </a:lnTo>
                  <a:cubicBezTo>
                    <a:pt x="2741" y="7992"/>
                    <a:pt x="1" y="10732"/>
                    <a:pt x="1" y="14125"/>
                  </a:cubicBezTo>
                  <a:cubicBezTo>
                    <a:pt x="1" y="17485"/>
                    <a:pt x="2741" y="20225"/>
                    <a:pt x="6133" y="20225"/>
                  </a:cubicBezTo>
                  <a:lnTo>
                    <a:pt x="8025" y="20225"/>
                  </a:lnTo>
                  <a:lnTo>
                    <a:pt x="8025" y="72090"/>
                  </a:lnTo>
                  <a:lnTo>
                    <a:pt x="6133" y="72090"/>
                  </a:lnTo>
                  <a:cubicBezTo>
                    <a:pt x="2741" y="72090"/>
                    <a:pt x="1" y="74830"/>
                    <a:pt x="1" y="78190"/>
                  </a:cubicBezTo>
                  <a:cubicBezTo>
                    <a:pt x="1" y="81583"/>
                    <a:pt x="2741" y="84323"/>
                    <a:pt x="6133" y="84323"/>
                  </a:cubicBezTo>
                  <a:lnTo>
                    <a:pt x="12200" y="84323"/>
                  </a:lnTo>
                  <a:lnTo>
                    <a:pt x="12200" y="86215"/>
                  </a:lnTo>
                  <a:cubicBezTo>
                    <a:pt x="12200" y="89575"/>
                    <a:pt x="14940" y="92315"/>
                    <a:pt x="18333" y="92315"/>
                  </a:cubicBezTo>
                  <a:cubicBezTo>
                    <a:pt x="21693" y="92315"/>
                    <a:pt x="24433" y="89575"/>
                    <a:pt x="24433" y="86215"/>
                  </a:cubicBezTo>
                  <a:lnTo>
                    <a:pt x="24433" y="84323"/>
                  </a:lnTo>
                  <a:lnTo>
                    <a:pt x="43450" y="84323"/>
                  </a:lnTo>
                  <a:lnTo>
                    <a:pt x="43450" y="86215"/>
                  </a:lnTo>
                  <a:cubicBezTo>
                    <a:pt x="43450" y="89575"/>
                    <a:pt x="46190" y="92315"/>
                    <a:pt x="49550" y="92315"/>
                  </a:cubicBezTo>
                  <a:cubicBezTo>
                    <a:pt x="52943" y="92315"/>
                    <a:pt x="55683" y="89575"/>
                    <a:pt x="55683" y="86215"/>
                  </a:cubicBezTo>
                  <a:lnTo>
                    <a:pt x="55683" y="82170"/>
                  </a:lnTo>
                  <a:cubicBezTo>
                    <a:pt x="63153" y="78582"/>
                    <a:pt x="68307" y="70981"/>
                    <a:pt x="68307" y="62174"/>
                  </a:cubicBezTo>
                  <a:cubicBezTo>
                    <a:pt x="68307" y="55878"/>
                    <a:pt x="65664" y="50202"/>
                    <a:pt x="61424" y="46158"/>
                  </a:cubicBezTo>
                  <a:cubicBezTo>
                    <a:pt x="65664" y="42113"/>
                    <a:pt x="68307" y="36437"/>
                    <a:pt x="68307" y="30141"/>
                  </a:cubicBezTo>
                  <a:cubicBezTo>
                    <a:pt x="68307" y="21334"/>
                    <a:pt x="63153" y="13733"/>
                    <a:pt x="55683" y="10145"/>
                  </a:cubicBezTo>
                  <a:lnTo>
                    <a:pt x="55683" y="6100"/>
                  </a:lnTo>
                  <a:cubicBezTo>
                    <a:pt x="55683" y="2741"/>
                    <a:pt x="52943" y="0"/>
                    <a:pt x="49550" y="0"/>
                  </a:cubicBezTo>
                  <a:cubicBezTo>
                    <a:pt x="46190" y="0"/>
                    <a:pt x="43450" y="2741"/>
                    <a:pt x="43450" y="6100"/>
                  </a:cubicBezTo>
                  <a:lnTo>
                    <a:pt x="43450" y="7992"/>
                  </a:lnTo>
                  <a:lnTo>
                    <a:pt x="24433" y="7992"/>
                  </a:lnTo>
                  <a:lnTo>
                    <a:pt x="24433" y="6100"/>
                  </a:lnTo>
                  <a:cubicBezTo>
                    <a:pt x="24433" y="2741"/>
                    <a:pt x="21693" y="0"/>
                    <a:pt x="18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8" name="Google Shape;898;p41"/>
          <p:cNvCxnSpPr/>
          <p:nvPr/>
        </p:nvCxnSpPr>
        <p:spPr>
          <a:xfrm>
            <a:off x="2024525" y="2857675"/>
            <a:ext cx="6406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99" name="Google Shape;899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Batasan Masalah</a:t>
            </a:r>
            <a:endParaRPr/>
          </a:p>
        </p:txBody>
      </p:sp>
      <p:grpSp>
        <p:nvGrpSpPr>
          <p:cNvPr id="900" name="Google Shape;900;p41"/>
          <p:cNvGrpSpPr/>
          <p:nvPr/>
        </p:nvGrpSpPr>
        <p:grpSpPr>
          <a:xfrm>
            <a:off x="713225" y="1128775"/>
            <a:ext cx="1697900" cy="3000625"/>
            <a:chOff x="2947275" y="1383825"/>
            <a:chExt cx="1697900" cy="3000625"/>
          </a:xfrm>
        </p:grpSpPr>
        <p:sp>
          <p:nvSpPr>
            <p:cNvPr id="901" name="Google Shape;901;p41"/>
            <p:cNvSpPr/>
            <p:nvPr/>
          </p:nvSpPr>
          <p:spPr>
            <a:xfrm>
              <a:off x="3556875" y="1383825"/>
              <a:ext cx="620475" cy="612600"/>
            </a:xfrm>
            <a:custGeom>
              <a:rect b="b" l="l" r="r" t="t"/>
              <a:pathLst>
                <a:path extrusionOk="0" h="24504" w="24819">
                  <a:moveTo>
                    <a:pt x="7162" y="1"/>
                  </a:moveTo>
                  <a:cubicBezTo>
                    <a:pt x="6945" y="1"/>
                    <a:pt x="6714" y="113"/>
                    <a:pt x="6539" y="338"/>
                  </a:cubicBezTo>
                  <a:cubicBezTo>
                    <a:pt x="1" y="8444"/>
                    <a:pt x="1201" y="17884"/>
                    <a:pt x="1635" y="20319"/>
                  </a:cubicBezTo>
                  <a:cubicBezTo>
                    <a:pt x="1702" y="20686"/>
                    <a:pt x="1902" y="20920"/>
                    <a:pt x="2169" y="20986"/>
                  </a:cubicBezTo>
                  <a:lnTo>
                    <a:pt x="17813" y="24489"/>
                  </a:lnTo>
                  <a:cubicBezTo>
                    <a:pt x="17855" y="24499"/>
                    <a:pt x="17898" y="24504"/>
                    <a:pt x="17940" y="24504"/>
                  </a:cubicBezTo>
                  <a:cubicBezTo>
                    <a:pt x="18466" y="24504"/>
                    <a:pt x="18978" y="23760"/>
                    <a:pt x="18947" y="22988"/>
                  </a:cubicBezTo>
                  <a:cubicBezTo>
                    <a:pt x="18714" y="15483"/>
                    <a:pt x="21983" y="11213"/>
                    <a:pt x="24151" y="9211"/>
                  </a:cubicBezTo>
                  <a:cubicBezTo>
                    <a:pt x="24785" y="8644"/>
                    <a:pt x="24818" y="7310"/>
                    <a:pt x="24151" y="7043"/>
                  </a:cubicBezTo>
                  <a:lnTo>
                    <a:pt x="7373" y="38"/>
                  </a:lnTo>
                  <a:cubicBezTo>
                    <a:pt x="7306" y="13"/>
                    <a:pt x="7235" y="1"/>
                    <a:pt x="7162" y="1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3617750" y="1444800"/>
              <a:ext cx="490375" cy="489550"/>
            </a:xfrm>
            <a:custGeom>
              <a:rect b="b" l="l" r="r" t="t"/>
              <a:pathLst>
                <a:path extrusionOk="0" h="19582" w="19615">
                  <a:moveTo>
                    <a:pt x="4837" y="1"/>
                  </a:moveTo>
                  <a:cubicBezTo>
                    <a:pt x="1" y="6405"/>
                    <a:pt x="401" y="13544"/>
                    <a:pt x="835" y="16479"/>
                  </a:cubicBezTo>
                  <a:lnTo>
                    <a:pt x="14745" y="19582"/>
                  </a:lnTo>
                  <a:cubicBezTo>
                    <a:pt x="14845" y="12877"/>
                    <a:pt x="17446" y="8574"/>
                    <a:pt x="19615" y="6172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3961325" y="1529025"/>
              <a:ext cx="179325" cy="176000"/>
            </a:xfrm>
            <a:custGeom>
              <a:rect b="b" l="l" r="r" t="t"/>
              <a:pathLst>
                <a:path extrusionOk="0" h="7040" w="7173">
                  <a:moveTo>
                    <a:pt x="2536" y="1"/>
                  </a:moveTo>
                  <a:cubicBezTo>
                    <a:pt x="2536" y="1"/>
                    <a:pt x="1" y="4538"/>
                    <a:pt x="3837" y="7039"/>
                  </a:cubicBezTo>
                  <a:lnTo>
                    <a:pt x="717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3667800" y="1413125"/>
              <a:ext cx="156800" cy="124975"/>
            </a:xfrm>
            <a:custGeom>
              <a:rect b="b" l="l" r="r" t="t"/>
              <a:pathLst>
                <a:path extrusionOk="0" h="4999" w="6272">
                  <a:moveTo>
                    <a:pt x="2635" y="0"/>
                  </a:moveTo>
                  <a:lnTo>
                    <a:pt x="0" y="4737"/>
                  </a:lnTo>
                  <a:cubicBezTo>
                    <a:pt x="0" y="4737"/>
                    <a:pt x="646" y="4999"/>
                    <a:pt x="1575" y="4999"/>
                  </a:cubicBezTo>
                  <a:cubicBezTo>
                    <a:pt x="2918" y="4999"/>
                    <a:pt x="4851" y="4451"/>
                    <a:pt x="6271" y="1768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618175" y="1730350"/>
              <a:ext cx="344025" cy="252025"/>
            </a:xfrm>
            <a:custGeom>
              <a:rect b="b" l="l" r="r" t="t"/>
              <a:pathLst>
                <a:path extrusionOk="0" h="10081" w="13761">
                  <a:moveTo>
                    <a:pt x="6239" y="0"/>
                  </a:moveTo>
                  <a:cubicBezTo>
                    <a:pt x="1712" y="0"/>
                    <a:pt x="1018" y="5191"/>
                    <a:pt x="1018" y="5191"/>
                  </a:cubicBezTo>
                  <a:cubicBezTo>
                    <a:pt x="1" y="8574"/>
                    <a:pt x="4920" y="10081"/>
                    <a:pt x="8692" y="10081"/>
                  </a:cubicBezTo>
                  <a:cubicBezTo>
                    <a:pt x="10611" y="10081"/>
                    <a:pt x="12232" y="9691"/>
                    <a:pt x="12626" y="8960"/>
                  </a:cubicBezTo>
                  <a:cubicBezTo>
                    <a:pt x="13760" y="6759"/>
                    <a:pt x="13460" y="1355"/>
                    <a:pt x="7656" y="154"/>
                  </a:cubicBezTo>
                  <a:cubicBezTo>
                    <a:pt x="7146" y="48"/>
                    <a:pt x="6675" y="0"/>
                    <a:pt x="6239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3183275" y="2100275"/>
              <a:ext cx="1225900" cy="199350"/>
            </a:xfrm>
            <a:custGeom>
              <a:rect b="b" l="l" r="r" t="t"/>
              <a:pathLst>
                <a:path extrusionOk="0" h="7974" w="49036">
                  <a:moveTo>
                    <a:pt x="2869" y="1"/>
                  </a:moveTo>
                  <a:cubicBezTo>
                    <a:pt x="1268" y="1"/>
                    <a:pt x="1" y="1268"/>
                    <a:pt x="1" y="2836"/>
                  </a:cubicBezTo>
                  <a:cubicBezTo>
                    <a:pt x="1" y="3770"/>
                    <a:pt x="434" y="4604"/>
                    <a:pt x="1135" y="5138"/>
                  </a:cubicBezTo>
                  <a:cubicBezTo>
                    <a:pt x="434" y="5638"/>
                    <a:pt x="1" y="6472"/>
                    <a:pt x="1" y="7406"/>
                  </a:cubicBezTo>
                  <a:cubicBezTo>
                    <a:pt x="1" y="7606"/>
                    <a:pt x="34" y="7773"/>
                    <a:pt x="67" y="7973"/>
                  </a:cubicBezTo>
                  <a:lnTo>
                    <a:pt x="48969" y="7973"/>
                  </a:lnTo>
                  <a:cubicBezTo>
                    <a:pt x="49002" y="7773"/>
                    <a:pt x="49036" y="7606"/>
                    <a:pt x="49036" y="7406"/>
                  </a:cubicBezTo>
                  <a:cubicBezTo>
                    <a:pt x="49036" y="6472"/>
                    <a:pt x="48602" y="5638"/>
                    <a:pt x="47901" y="5138"/>
                  </a:cubicBezTo>
                  <a:cubicBezTo>
                    <a:pt x="48602" y="4604"/>
                    <a:pt x="49036" y="3770"/>
                    <a:pt x="49036" y="2836"/>
                  </a:cubicBezTo>
                  <a:cubicBezTo>
                    <a:pt x="49036" y="1268"/>
                    <a:pt x="47768" y="1"/>
                    <a:pt x="46167" y="1"/>
                  </a:cubicBezTo>
                  <a:close/>
                </a:path>
              </a:pathLst>
            </a:custGeom>
            <a:solidFill>
              <a:srgbClr val="7BCA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3099050" y="4241800"/>
              <a:ext cx="1394350" cy="142650"/>
            </a:xfrm>
            <a:custGeom>
              <a:rect b="b" l="l" r="r" t="t"/>
              <a:pathLst>
                <a:path extrusionOk="0" h="5706" w="55774">
                  <a:moveTo>
                    <a:pt x="2869" y="1"/>
                  </a:moveTo>
                  <a:cubicBezTo>
                    <a:pt x="1268" y="1"/>
                    <a:pt x="1" y="1269"/>
                    <a:pt x="1" y="2836"/>
                  </a:cubicBezTo>
                  <a:cubicBezTo>
                    <a:pt x="1" y="4437"/>
                    <a:pt x="1268" y="5705"/>
                    <a:pt x="2869" y="5705"/>
                  </a:cubicBezTo>
                  <a:lnTo>
                    <a:pt x="52905" y="5705"/>
                  </a:lnTo>
                  <a:cubicBezTo>
                    <a:pt x="54506" y="5705"/>
                    <a:pt x="55774" y="4437"/>
                    <a:pt x="55774" y="2836"/>
                  </a:cubicBezTo>
                  <a:cubicBezTo>
                    <a:pt x="55774" y="1269"/>
                    <a:pt x="54506" y="1"/>
                    <a:pt x="52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2947275" y="2299600"/>
              <a:ext cx="1697900" cy="1985600"/>
            </a:xfrm>
            <a:custGeom>
              <a:rect b="b" l="l" r="r" t="t"/>
              <a:pathLst>
                <a:path extrusionOk="0" h="79424" w="67916">
                  <a:moveTo>
                    <a:pt x="6739" y="0"/>
                  </a:moveTo>
                  <a:cubicBezTo>
                    <a:pt x="3036" y="0"/>
                    <a:pt x="1" y="3002"/>
                    <a:pt x="1" y="6705"/>
                  </a:cubicBezTo>
                  <a:lnTo>
                    <a:pt x="1" y="72685"/>
                  </a:lnTo>
                  <a:cubicBezTo>
                    <a:pt x="1" y="76388"/>
                    <a:pt x="3036" y="79424"/>
                    <a:pt x="6739" y="79424"/>
                  </a:cubicBezTo>
                  <a:lnTo>
                    <a:pt x="61178" y="79424"/>
                  </a:lnTo>
                  <a:cubicBezTo>
                    <a:pt x="64880" y="79424"/>
                    <a:pt x="67916" y="76388"/>
                    <a:pt x="67916" y="72685"/>
                  </a:cubicBezTo>
                  <a:lnTo>
                    <a:pt x="67916" y="6705"/>
                  </a:lnTo>
                  <a:cubicBezTo>
                    <a:pt x="67916" y="3002"/>
                    <a:pt x="64880" y="0"/>
                    <a:pt x="61178" y="0"/>
                  </a:cubicBezTo>
                  <a:close/>
                </a:path>
              </a:pathLst>
            </a:custGeom>
            <a:solidFill>
              <a:srgbClr val="39B0D1">
                <a:alpha val="69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3837900" y="2588700"/>
              <a:ext cx="585450" cy="1196575"/>
            </a:xfrm>
            <a:custGeom>
              <a:rect b="b" l="l" r="r" t="t"/>
              <a:pathLst>
                <a:path extrusionOk="0" h="47863" w="23418">
                  <a:moveTo>
                    <a:pt x="5384" y="1"/>
                  </a:moveTo>
                  <a:cubicBezTo>
                    <a:pt x="4607" y="1"/>
                    <a:pt x="3869" y="574"/>
                    <a:pt x="3670" y="1445"/>
                  </a:cubicBezTo>
                  <a:cubicBezTo>
                    <a:pt x="1" y="18291"/>
                    <a:pt x="2369" y="33969"/>
                    <a:pt x="3570" y="38305"/>
                  </a:cubicBezTo>
                  <a:cubicBezTo>
                    <a:pt x="3704" y="38772"/>
                    <a:pt x="4037" y="39172"/>
                    <a:pt x="4471" y="39406"/>
                  </a:cubicBezTo>
                  <a:lnTo>
                    <a:pt x="17147" y="47678"/>
                  </a:lnTo>
                  <a:cubicBezTo>
                    <a:pt x="17399" y="47805"/>
                    <a:pt x="17659" y="47862"/>
                    <a:pt x="17912" y="47862"/>
                  </a:cubicBezTo>
                  <a:cubicBezTo>
                    <a:pt x="18930" y="47862"/>
                    <a:pt x="19829" y="46933"/>
                    <a:pt x="19615" y="45810"/>
                  </a:cubicBezTo>
                  <a:cubicBezTo>
                    <a:pt x="16646" y="29065"/>
                    <a:pt x="21283" y="15589"/>
                    <a:pt x="23051" y="11252"/>
                  </a:cubicBezTo>
                  <a:cubicBezTo>
                    <a:pt x="23418" y="10385"/>
                    <a:pt x="23084" y="9418"/>
                    <a:pt x="22284" y="8984"/>
                  </a:cubicBezTo>
                  <a:lnTo>
                    <a:pt x="6172" y="211"/>
                  </a:lnTo>
                  <a:cubicBezTo>
                    <a:pt x="5918" y="67"/>
                    <a:pt x="5649" y="1"/>
                    <a:pt x="5384" y="1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3887125" y="2640675"/>
              <a:ext cx="481200" cy="1089125"/>
            </a:xfrm>
            <a:custGeom>
              <a:rect b="b" l="l" r="r" t="t"/>
              <a:pathLst>
                <a:path extrusionOk="0" h="43565" w="19248">
                  <a:moveTo>
                    <a:pt x="3536" y="0"/>
                  </a:moveTo>
                  <a:cubicBezTo>
                    <a:pt x="0" y="16512"/>
                    <a:pt x="2302" y="31489"/>
                    <a:pt x="3436" y="35592"/>
                  </a:cubicBezTo>
                  <a:lnTo>
                    <a:pt x="15678" y="43565"/>
                  </a:lnTo>
                  <a:cubicBezTo>
                    <a:pt x="12843" y="27019"/>
                    <a:pt x="17146" y="13743"/>
                    <a:pt x="19247" y="8573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3928800" y="3400375"/>
              <a:ext cx="121800" cy="205175"/>
            </a:xfrm>
            <a:custGeom>
              <a:rect b="b" l="l" r="r" t="t"/>
              <a:pathLst>
                <a:path extrusionOk="0" h="8207" w="4872">
                  <a:moveTo>
                    <a:pt x="1" y="1"/>
                  </a:moveTo>
                  <a:lnTo>
                    <a:pt x="701" y="5438"/>
                  </a:lnTo>
                  <a:lnTo>
                    <a:pt x="4871" y="8206"/>
                  </a:lnTo>
                  <a:cubicBezTo>
                    <a:pt x="4671" y="16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4188150" y="3585500"/>
              <a:ext cx="101775" cy="160975"/>
            </a:xfrm>
            <a:custGeom>
              <a:rect b="b" l="l" r="r" t="t"/>
              <a:pathLst>
                <a:path extrusionOk="0" h="6439" w="4071">
                  <a:moveTo>
                    <a:pt x="3970" y="1"/>
                  </a:moveTo>
                  <a:cubicBezTo>
                    <a:pt x="335" y="368"/>
                    <a:pt x="1" y="4237"/>
                    <a:pt x="1" y="4237"/>
                  </a:cubicBezTo>
                  <a:lnTo>
                    <a:pt x="4071" y="643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4227350" y="2743250"/>
              <a:ext cx="170975" cy="251025"/>
            </a:xfrm>
            <a:custGeom>
              <a:rect b="b" l="l" r="r" t="t"/>
              <a:pathLst>
                <a:path extrusionOk="0" h="10041" w="6839">
                  <a:moveTo>
                    <a:pt x="168" y="0"/>
                  </a:moveTo>
                  <a:cubicBezTo>
                    <a:pt x="168" y="0"/>
                    <a:pt x="1" y="7205"/>
                    <a:pt x="4637" y="10041"/>
                  </a:cubicBezTo>
                  <a:lnTo>
                    <a:pt x="6839" y="430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3907950" y="2617325"/>
              <a:ext cx="211025" cy="151300"/>
            </a:xfrm>
            <a:custGeom>
              <a:rect b="b" l="l" r="r" t="t"/>
              <a:pathLst>
                <a:path extrusionOk="0" h="6052" w="8441">
                  <a:moveTo>
                    <a:pt x="2770" y="0"/>
                  </a:moveTo>
                  <a:lnTo>
                    <a:pt x="1" y="5804"/>
                  </a:lnTo>
                  <a:cubicBezTo>
                    <a:pt x="1" y="5804"/>
                    <a:pt x="884" y="6052"/>
                    <a:pt x="2133" y="6052"/>
                  </a:cubicBezTo>
                  <a:cubicBezTo>
                    <a:pt x="3993" y="6052"/>
                    <a:pt x="6664" y="5503"/>
                    <a:pt x="8440" y="2769"/>
                  </a:cubicBezTo>
                  <a:lnTo>
                    <a:pt x="2770" y="0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3943525" y="3067225"/>
              <a:ext cx="308650" cy="223775"/>
            </a:xfrm>
            <a:custGeom>
              <a:rect b="b" l="l" r="r" t="t"/>
              <a:pathLst>
                <a:path extrusionOk="0" h="8951" w="12346">
                  <a:moveTo>
                    <a:pt x="4957" y="0"/>
                  </a:moveTo>
                  <a:cubicBezTo>
                    <a:pt x="3334" y="0"/>
                    <a:pt x="1799" y="807"/>
                    <a:pt x="1046" y="3053"/>
                  </a:cubicBezTo>
                  <a:cubicBezTo>
                    <a:pt x="0" y="6153"/>
                    <a:pt x="4638" y="8950"/>
                    <a:pt x="8001" y="8950"/>
                  </a:cubicBezTo>
                  <a:cubicBezTo>
                    <a:pt x="10535" y="8950"/>
                    <a:pt x="12345" y="7362"/>
                    <a:pt x="10453" y="3119"/>
                  </a:cubicBezTo>
                  <a:cubicBezTo>
                    <a:pt x="9804" y="1664"/>
                    <a:pt x="7289" y="0"/>
                    <a:pt x="4957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3178275" y="2847950"/>
              <a:ext cx="953200" cy="886150"/>
            </a:xfrm>
            <a:custGeom>
              <a:rect b="b" l="l" r="r" t="t"/>
              <a:pathLst>
                <a:path extrusionOk="0" h="35446" w="38128">
                  <a:moveTo>
                    <a:pt x="17319" y="1"/>
                  </a:moveTo>
                  <a:cubicBezTo>
                    <a:pt x="17250" y="1"/>
                    <a:pt x="17181" y="5"/>
                    <a:pt x="17113" y="15"/>
                  </a:cubicBezTo>
                  <a:lnTo>
                    <a:pt x="2069" y="15"/>
                  </a:lnTo>
                  <a:cubicBezTo>
                    <a:pt x="634" y="182"/>
                    <a:pt x="0" y="1916"/>
                    <a:pt x="968" y="2984"/>
                  </a:cubicBezTo>
                  <a:cubicBezTo>
                    <a:pt x="12276" y="15426"/>
                    <a:pt x="15478" y="29369"/>
                    <a:pt x="16245" y="34006"/>
                  </a:cubicBezTo>
                  <a:cubicBezTo>
                    <a:pt x="16404" y="34861"/>
                    <a:pt x="17103" y="35445"/>
                    <a:pt x="17944" y="35445"/>
                  </a:cubicBezTo>
                  <a:cubicBezTo>
                    <a:pt x="17989" y="35445"/>
                    <a:pt x="18034" y="35444"/>
                    <a:pt x="18080" y="35440"/>
                  </a:cubicBezTo>
                  <a:lnTo>
                    <a:pt x="36260" y="33973"/>
                  </a:lnTo>
                  <a:cubicBezTo>
                    <a:pt x="37427" y="33873"/>
                    <a:pt x="38128" y="32672"/>
                    <a:pt x="37727" y="31538"/>
                  </a:cubicBezTo>
                  <a:cubicBezTo>
                    <a:pt x="31957" y="15326"/>
                    <a:pt x="21716" y="3418"/>
                    <a:pt x="18447" y="449"/>
                  </a:cubicBezTo>
                  <a:cubicBezTo>
                    <a:pt x="18134" y="164"/>
                    <a:pt x="17723" y="1"/>
                    <a:pt x="17319" y="1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3245825" y="2897525"/>
              <a:ext cx="828125" cy="787250"/>
            </a:xfrm>
            <a:custGeom>
              <a:rect b="b" l="l" r="r" t="t"/>
              <a:pathLst>
                <a:path extrusionOk="0" h="31490" w="33125">
                  <a:moveTo>
                    <a:pt x="14511" y="0"/>
                  </a:moveTo>
                  <a:lnTo>
                    <a:pt x="0" y="34"/>
                  </a:lnTo>
                  <a:cubicBezTo>
                    <a:pt x="11108" y="12409"/>
                    <a:pt x="14477" y="25985"/>
                    <a:pt x="15411" y="31489"/>
                  </a:cubicBezTo>
                  <a:lnTo>
                    <a:pt x="33124" y="30022"/>
                  </a:lnTo>
                  <a:cubicBezTo>
                    <a:pt x="27453" y="14177"/>
                    <a:pt x="17613" y="2836"/>
                    <a:pt x="1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3503500" y="2877500"/>
              <a:ext cx="211850" cy="107950"/>
            </a:xfrm>
            <a:custGeom>
              <a:rect b="b" l="l" r="r" t="t"/>
              <a:pathLst>
                <a:path extrusionOk="0" h="4318" w="8474">
                  <a:moveTo>
                    <a:pt x="1" y="1"/>
                  </a:moveTo>
                  <a:cubicBezTo>
                    <a:pt x="2518" y="3742"/>
                    <a:pt x="5611" y="4317"/>
                    <a:pt x="7276" y="4317"/>
                  </a:cubicBezTo>
                  <a:cubicBezTo>
                    <a:pt x="8016" y="4317"/>
                    <a:pt x="8473" y="4204"/>
                    <a:pt x="8473" y="4204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3228300" y="2880850"/>
              <a:ext cx="158475" cy="143450"/>
            </a:xfrm>
            <a:custGeom>
              <a:rect b="b" l="l" r="r" t="t"/>
              <a:pathLst>
                <a:path extrusionOk="0" h="5738" w="6339">
                  <a:moveTo>
                    <a:pt x="4604" y="0"/>
                  </a:moveTo>
                  <a:lnTo>
                    <a:pt x="1" y="367"/>
                  </a:lnTo>
                  <a:lnTo>
                    <a:pt x="3470" y="5737"/>
                  </a:lnTo>
                  <a:cubicBezTo>
                    <a:pt x="6339" y="3436"/>
                    <a:pt x="4604" y="0"/>
                    <a:pt x="4604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3578550" y="3552900"/>
              <a:ext cx="226025" cy="151875"/>
            </a:xfrm>
            <a:custGeom>
              <a:rect b="b" l="l" r="r" t="t"/>
              <a:pathLst>
                <a:path extrusionOk="0" h="6075" w="9041">
                  <a:moveTo>
                    <a:pt x="217" y="1"/>
                  </a:moveTo>
                  <a:cubicBezTo>
                    <a:pt x="146" y="1"/>
                    <a:pt x="73" y="2"/>
                    <a:pt x="1" y="4"/>
                  </a:cubicBezTo>
                  <a:lnTo>
                    <a:pt x="1168" y="6075"/>
                  </a:lnTo>
                  <a:lnTo>
                    <a:pt x="9041" y="6008"/>
                  </a:lnTo>
                  <a:cubicBezTo>
                    <a:pt x="9041" y="6008"/>
                    <a:pt x="5534" y="1"/>
                    <a:pt x="217" y="1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3929650" y="3508775"/>
              <a:ext cx="155975" cy="180175"/>
            </a:xfrm>
            <a:custGeom>
              <a:rect b="b" l="l" r="r" t="t"/>
              <a:pathLst>
                <a:path extrusionOk="0" h="7207" w="6239">
                  <a:moveTo>
                    <a:pt x="5538" y="1"/>
                  </a:moveTo>
                  <a:cubicBezTo>
                    <a:pt x="5538" y="1"/>
                    <a:pt x="100" y="1736"/>
                    <a:pt x="0" y="7206"/>
                  </a:cubicBezTo>
                  <a:lnTo>
                    <a:pt x="6238" y="6406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3462975" y="3159875"/>
              <a:ext cx="376825" cy="205350"/>
            </a:xfrm>
            <a:custGeom>
              <a:rect b="b" l="l" r="r" t="t"/>
              <a:pathLst>
                <a:path extrusionOk="0" h="8214" w="15073">
                  <a:moveTo>
                    <a:pt x="9867" y="0"/>
                  </a:moveTo>
                  <a:cubicBezTo>
                    <a:pt x="5439" y="0"/>
                    <a:pt x="0" y="3548"/>
                    <a:pt x="6125" y="7586"/>
                  </a:cubicBezTo>
                  <a:cubicBezTo>
                    <a:pt x="6727" y="7990"/>
                    <a:pt x="7681" y="8213"/>
                    <a:pt x="8727" y="8213"/>
                  </a:cubicBezTo>
                  <a:cubicBezTo>
                    <a:pt x="11561" y="8213"/>
                    <a:pt x="15072" y="6576"/>
                    <a:pt x="14097" y="2482"/>
                  </a:cubicBezTo>
                  <a:cubicBezTo>
                    <a:pt x="13681" y="732"/>
                    <a:pt x="11878" y="0"/>
                    <a:pt x="9867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3497675" y="3337000"/>
              <a:ext cx="325250" cy="102600"/>
            </a:xfrm>
            <a:custGeom>
              <a:rect b="b" l="l" r="r" t="t"/>
              <a:pathLst>
                <a:path extrusionOk="0" h="4104" w="13010">
                  <a:moveTo>
                    <a:pt x="6505" y="0"/>
                  </a:moveTo>
                  <a:cubicBezTo>
                    <a:pt x="4437" y="0"/>
                    <a:pt x="2569" y="301"/>
                    <a:pt x="1368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02" y="4103"/>
                    <a:pt x="6505" y="4103"/>
                  </a:cubicBezTo>
                  <a:cubicBezTo>
                    <a:pt x="10107" y="4103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3497675" y="3307800"/>
              <a:ext cx="325250" cy="94275"/>
            </a:xfrm>
            <a:custGeom>
              <a:rect b="b" l="l" r="r" t="t"/>
              <a:pathLst>
                <a:path extrusionOk="0" h="3771" w="13010">
                  <a:moveTo>
                    <a:pt x="6505" y="1"/>
                  </a:moveTo>
                  <a:cubicBezTo>
                    <a:pt x="2902" y="1"/>
                    <a:pt x="0" y="868"/>
                    <a:pt x="0" y="1902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7" y="3770"/>
                    <a:pt x="13010" y="2936"/>
                    <a:pt x="13010" y="1902"/>
                  </a:cubicBezTo>
                  <a:cubicBezTo>
                    <a:pt x="13010" y="868"/>
                    <a:pt x="10107" y="1"/>
                    <a:pt x="6505" y="1"/>
                  </a:cubicBezTo>
                  <a:close/>
                </a:path>
              </a:pathLst>
            </a:custGeom>
            <a:solidFill>
              <a:srgbClr val="F6D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3541875" y="3331150"/>
              <a:ext cx="236850" cy="48400"/>
            </a:xfrm>
            <a:custGeom>
              <a:rect b="b" l="l" r="r" t="t"/>
              <a:pathLst>
                <a:path extrusionOk="0" h="1936" w="9474">
                  <a:moveTo>
                    <a:pt x="4737" y="1"/>
                  </a:moveTo>
                  <a:cubicBezTo>
                    <a:pt x="1868" y="1"/>
                    <a:pt x="0" y="635"/>
                    <a:pt x="0" y="968"/>
                  </a:cubicBezTo>
                  <a:cubicBezTo>
                    <a:pt x="0" y="1302"/>
                    <a:pt x="1868" y="1936"/>
                    <a:pt x="4737" y="1936"/>
                  </a:cubicBezTo>
                  <a:cubicBezTo>
                    <a:pt x="7606" y="1936"/>
                    <a:pt x="9474" y="1302"/>
                    <a:pt x="9474" y="968"/>
                  </a:cubicBezTo>
                  <a:cubicBezTo>
                    <a:pt x="9474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3497675" y="3271125"/>
              <a:ext cx="325250" cy="102600"/>
            </a:xfrm>
            <a:custGeom>
              <a:rect b="b" l="l" r="r" t="t"/>
              <a:pathLst>
                <a:path extrusionOk="0" h="4104" w="13010">
                  <a:moveTo>
                    <a:pt x="6505" y="0"/>
                  </a:moveTo>
                  <a:cubicBezTo>
                    <a:pt x="4437" y="0"/>
                    <a:pt x="2569" y="300"/>
                    <a:pt x="1368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69"/>
                    <a:pt x="2902" y="4103"/>
                    <a:pt x="6505" y="4103"/>
                  </a:cubicBezTo>
                  <a:cubicBezTo>
                    <a:pt x="10107" y="4103"/>
                    <a:pt x="13010" y="3269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0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3497675" y="3242775"/>
              <a:ext cx="325250" cy="94250"/>
            </a:xfrm>
            <a:custGeom>
              <a:rect b="b" l="l" r="r" t="t"/>
              <a:pathLst>
                <a:path extrusionOk="0" h="3770" w="13010">
                  <a:moveTo>
                    <a:pt x="6505" y="0"/>
                  </a:moveTo>
                  <a:cubicBezTo>
                    <a:pt x="2902" y="0"/>
                    <a:pt x="0" y="834"/>
                    <a:pt x="0" y="1868"/>
                  </a:cubicBezTo>
                  <a:cubicBezTo>
                    <a:pt x="0" y="2902"/>
                    <a:pt x="2902" y="3769"/>
                    <a:pt x="6505" y="3769"/>
                  </a:cubicBezTo>
                  <a:cubicBezTo>
                    <a:pt x="10107" y="3769"/>
                    <a:pt x="13010" y="2902"/>
                    <a:pt x="13010" y="1868"/>
                  </a:cubicBezTo>
                  <a:cubicBezTo>
                    <a:pt x="13010" y="834"/>
                    <a:pt x="10107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3541875" y="3265275"/>
              <a:ext cx="236850" cy="48400"/>
            </a:xfrm>
            <a:custGeom>
              <a:rect b="b" l="l" r="r" t="t"/>
              <a:pathLst>
                <a:path extrusionOk="0" h="1936" w="9474">
                  <a:moveTo>
                    <a:pt x="4737" y="1"/>
                  </a:moveTo>
                  <a:cubicBezTo>
                    <a:pt x="1868" y="1"/>
                    <a:pt x="0" y="634"/>
                    <a:pt x="0" y="968"/>
                  </a:cubicBezTo>
                  <a:cubicBezTo>
                    <a:pt x="0" y="1302"/>
                    <a:pt x="1868" y="1935"/>
                    <a:pt x="4737" y="1935"/>
                  </a:cubicBezTo>
                  <a:cubicBezTo>
                    <a:pt x="7606" y="1935"/>
                    <a:pt x="9474" y="1302"/>
                    <a:pt x="9474" y="968"/>
                  </a:cubicBezTo>
                  <a:cubicBezTo>
                    <a:pt x="9474" y="634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3521850" y="3206075"/>
              <a:ext cx="326100" cy="101750"/>
            </a:xfrm>
            <a:custGeom>
              <a:rect b="b" l="l" r="r" t="t"/>
              <a:pathLst>
                <a:path extrusionOk="0" h="4070" w="13044">
                  <a:moveTo>
                    <a:pt x="6505" y="0"/>
                  </a:moveTo>
                  <a:cubicBezTo>
                    <a:pt x="4437" y="0"/>
                    <a:pt x="2569" y="267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267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3521850" y="3176875"/>
              <a:ext cx="326100" cy="94275"/>
            </a:xfrm>
            <a:custGeom>
              <a:rect b="b" l="l" r="r" t="t"/>
              <a:pathLst>
                <a:path extrusionOk="0" h="3771" w="13044">
                  <a:moveTo>
                    <a:pt x="6505" y="1"/>
                  </a:moveTo>
                  <a:cubicBezTo>
                    <a:pt x="2936" y="1"/>
                    <a:pt x="1" y="835"/>
                    <a:pt x="1" y="1902"/>
                  </a:cubicBezTo>
                  <a:cubicBezTo>
                    <a:pt x="1" y="2936"/>
                    <a:pt x="2936" y="3770"/>
                    <a:pt x="6505" y="3770"/>
                  </a:cubicBezTo>
                  <a:cubicBezTo>
                    <a:pt x="10108" y="3770"/>
                    <a:pt x="13043" y="2936"/>
                    <a:pt x="13043" y="1902"/>
                  </a:cubicBezTo>
                  <a:cubicBezTo>
                    <a:pt x="13043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3566875" y="3199400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04" y="0"/>
                  </a:moveTo>
                  <a:cubicBezTo>
                    <a:pt x="1836" y="0"/>
                    <a:pt x="1" y="634"/>
                    <a:pt x="1" y="1001"/>
                  </a:cubicBezTo>
                  <a:cubicBezTo>
                    <a:pt x="1" y="1335"/>
                    <a:pt x="1836" y="1969"/>
                    <a:pt x="4704" y="1969"/>
                  </a:cubicBezTo>
                  <a:cubicBezTo>
                    <a:pt x="7606" y="1969"/>
                    <a:pt x="9441" y="1335"/>
                    <a:pt x="9441" y="1001"/>
                  </a:cubicBezTo>
                  <a:cubicBezTo>
                    <a:pt x="9441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3521850" y="3136025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05" y="0"/>
                  </a:moveTo>
                  <a:cubicBezTo>
                    <a:pt x="4437" y="0"/>
                    <a:pt x="2569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05" y="4103"/>
                  </a:cubicBezTo>
                  <a:cubicBezTo>
                    <a:pt x="10108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301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3521850" y="3106825"/>
              <a:ext cx="326100" cy="95100"/>
            </a:xfrm>
            <a:custGeom>
              <a:rect b="b" l="l" r="r" t="t"/>
              <a:pathLst>
                <a:path extrusionOk="0" h="3804" w="13044">
                  <a:moveTo>
                    <a:pt x="6505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804"/>
                    <a:pt x="6505" y="3804"/>
                  </a:cubicBezTo>
                  <a:cubicBezTo>
                    <a:pt x="10108" y="3804"/>
                    <a:pt x="13043" y="2936"/>
                    <a:pt x="13043" y="1902"/>
                  </a:cubicBezTo>
                  <a:cubicBezTo>
                    <a:pt x="13043" y="868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3566875" y="3130175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04" y="1"/>
                  </a:moveTo>
                  <a:cubicBezTo>
                    <a:pt x="1836" y="1"/>
                    <a:pt x="1" y="635"/>
                    <a:pt x="1" y="968"/>
                  </a:cubicBezTo>
                  <a:cubicBezTo>
                    <a:pt x="1" y="1302"/>
                    <a:pt x="1836" y="1936"/>
                    <a:pt x="4704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3521850" y="3066800"/>
              <a:ext cx="326100" cy="101775"/>
            </a:xfrm>
            <a:custGeom>
              <a:rect b="b" l="l" r="r" t="t"/>
              <a:pathLst>
                <a:path extrusionOk="0" h="4071" w="13044">
                  <a:moveTo>
                    <a:pt x="6505" y="1"/>
                  </a:moveTo>
                  <a:cubicBezTo>
                    <a:pt x="4437" y="1"/>
                    <a:pt x="2569" y="268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8"/>
                    <a:pt x="8607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3521850" y="3037625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05" y="0"/>
                  </a:moveTo>
                  <a:cubicBezTo>
                    <a:pt x="2936" y="0"/>
                    <a:pt x="1" y="834"/>
                    <a:pt x="1" y="1868"/>
                  </a:cubicBezTo>
                  <a:cubicBezTo>
                    <a:pt x="1" y="2936"/>
                    <a:pt x="2936" y="3770"/>
                    <a:pt x="6505" y="3770"/>
                  </a:cubicBezTo>
                  <a:cubicBezTo>
                    <a:pt x="10108" y="3770"/>
                    <a:pt x="13043" y="2936"/>
                    <a:pt x="13043" y="1868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3566875" y="3060125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04" y="1"/>
                  </a:moveTo>
                  <a:cubicBezTo>
                    <a:pt x="1836" y="1"/>
                    <a:pt x="1" y="635"/>
                    <a:pt x="1" y="968"/>
                  </a:cubicBezTo>
                  <a:cubicBezTo>
                    <a:pt x="1" y="1302"/>
                    <a:pt x="1836" y="1969"/>
                    <a:pt x="4704" y="1969"/>
                  </a:cubicBezTo>
                  <a:cubicBezTo>
                    <a:pt x="7606" y="1969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3778700" y="3366175"/>
              <a:ext cx="325250" cy="101775"/>
            </a:xfrm>
            <a:custGeom>
              <a:rect b="b" l="l" r="r" t="t"/>
              <a:pathLst>
                <a:path extrusionOk="0" h="4071" w="13010">
                  <a:moveTo>
                    <a:pt x="6505" y="1"/>
                  </a:moveTo>
                  <a:cubicBezTo>
                    <a:pt x="4404" y="1"/>
                    <a:pt x="2569" y="268"/>
                    <a:pt x="1368" y="701"/>
                  </a:cubicBezTo>
                  <a:lnTo>
                    <a:pt x="1" y="701"/>
                  </a:lnTo>
                  <a:lnTo>
                    <a:pt x="1" y="2169"/>
                  </a:lnTo>
                  <a:cubicBezTo>
                    <a:pt x="1" y="3237"/>
                    <a:pt x="2903" y="4070"/>
                    <a:pt x="6505" y="4070"/>
                  </a:cubicBezTo>
                  <a:cubicBezTo>
                    <a:pt x="10108" y="4070"/>
                    <a:pt x="13010" y="3237"/>
                    <a:pt x="13010" y="2169"/>
                  </a:cubicBezTo>
                  <a:lnTo>
                    <a:pt x="13010" y="701"/>
                  </a:lnTo>
                  <a:lnTo>
                    <a:pt x="11642" y="701"/>
                  </a:lnTo>
                  <a:cubicBezTo>
                    <a:pt x="10441" y="268"/>
                    <a:pt x="8573" y="1"/>
                    <a:pt x="6505" y="1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3778700" y="3337000"/>
              <a:ext cx="325250" cy="94250"/>
            </a:xfrm>
            <a:custGeom>
              <a:rect b="b" l="l" r="r" t="t"/>
              <a:pathLst>
                <a:path extrusionOk="0" h="3770" w="13010">
                  <a:moveTo>
                    <a:pt x="6505" y="0"/>
                  </a:moveTo>
                  <a:cubicBezTo>
                    <a:pt x="2903" y="0"/>
                    <a:pt x="1" y="834"/>
                    <a:pt x="1" y="1868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868"/>
                  </a:cubicBezTo>
                  <a:cubicBezTo>
                    <a:pt x="13010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3822900" y="3359525"/>
              <a:ext cx="236850" cy="49225"/>
            </a:xfrm>
            <a:custGeom>
              <a:rect b="b" l="l" r="r" t="t"/>
              <a:pathLst>
                <a:path extrusionOk="0" h="1969" w="9474">
                  <a:moveTo>
                    <a:pt x="4737" y="0"/>
                  </a:moveTo>
                  <a:cubicBezTo>
                    <a:pt x="1835" y="0"/>
                    <a:pt x="1" y="634"/>
                    <a:pt x="1" y="967"/>
                  </a:cubicBezTo>
                  <a:cubicBezTo>
                    <a:pt x="1" y="1301"/>
                    <a:pt x="1835" y="1968"/>
                    <a:pt x="4737" y="1968"/>
                  </a:cubicBezTo>
                  <a:cubicBezTo>
                    <a:pt x="7606" y="1968"/>
                    <a:pt x="9474" y="1301"/>
                    <a:pt x="9474" y="967"/>
                  </a:cubicBezTo>
                  <a:cubicBezTo>
                    <a:pt x="9474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3778700" y="3300300"/>
              <a:ext cx="325250" cy="101775"/>
            </a:xfrm>
            <a:custGeom>
              <a:rect b="b" l="l" r="r" t="t"/>
              <a:pathLst>
                <a:path extrusionOk="0" h="4071" w="13010">
                  <a:moveTo>
                    <a:pt x="6505" y="1"/>
                  </a:moveTo>
                  <a:cubicBezTo>
                    <a:pt x="4404" y="1"/>
                    <a:pt x="2569" y="268"/>
                    <a:pt x="1368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5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35"/>
                  </a:lnTo>
                  <a:lnTo>
                    <a:pt x="11642" y="735"/>
                  </a:lnTo>
                  <a:cubicBezTo>
                    <a:pt x="10441" y="268"/>
                    <a:pt x="8573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3778700" y="3271125"/>
              <a:ext cx="325250" cy="94250"/>
            </a:xfrm>
            <a:custGeom>
              <a:rect b="b" l="l" r="r" t="t"/>
              <a:pathLst>
                <a:path extrusionOk="0" h="3770" w="13010">
                  <a:moveTo>
                    <a:pt x="6505" y="0"/>
                  </a:moveTo>
                  <a:cubicBezTo>
                    <a:pt x="2903" y="0"/>
                    <a:pt x="1" y="834"/>
                    <a:pt x="1" y="1902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3822900" y="3293625"/>
              <a:ext cx="236850" cy="49225"/>
            </a:xfrm>
            <a:custGeom>
              <a:rect b="b" l="l" r="r" t="t"/>
              <a:pathLst>
                <a:path extrusionOk="0" h="1969" w="9474">
                  <a:moveTo>
                    <a:pt x="4737" y="1"/>
                  </a:moveTo>
                  <a:cubicBezTo>
                    <a:pt x="1835" y="1"/>
                    <a:pt x="1" y="668"/>
                    <a:pt x="1" y="1002"/>
                  </a:cubicBezTo>
                  <a:cubicBezTo>
                    <a:pt x="1" y="1335"/>
                    <a:pt x="1835" y="1969"/>
                    <a:pt x="4737" y="1969"/>
                  </a:cubicBezTo>
                  <a:cubicBezTo>
                    <a:pt x="7606" y="1969"/>
                    <a:pt x="9474" y="1335"/>
                    <a:pt x="9474" y="1002"/>
                  </a:cubicBezTo>
                  <a:cubicBezTo>
                    <a:pt x="9474" y="668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3778700" y="3234425"/>
              <a:ext cx="325250" cy="102600"/>
            </a:xfrm>
            <a:custGeom>
              <a:rect b="b" l="l" r="r" t="t"/>
              <a:pathLst>
                <a:path extrusionOk="0" h="4104" w="13010">
                  <a:moveTo>
                    <a:pt x="6505" y="0"/>
                  </a:moveTo>
                  <a:cubicBezTo>
                    <a:pt x="4404" y="0"/>
                    <a:pt x="2569" y="301"/>
                    <a:pt x="1368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103"/>
                    <a:pt x="6505" y="4103"/>
                  </a:cubicBezTo>
                  <a:cubicBezTo>
                    <a:pt x="10108" y="4103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3778700" y="3205225"/>
              <a:ext cx="325250" cy="95100"/>
            </a:xfrm>
            <a:custGeom>
              <a:rect b="b" l="l" r="r" t="t"/>
              <a:pathLst>
                <a:path extrusionOk="0" h="3804" w="13010">
                  <a:moveTo>
                    <a:pt x="6505" y="1"/>
                  </a:moveTo>
                  <a:cubicBezTo>
                    <a:pt x="2903" y="1"/>
                    <a:pt x="1" y="868"/>
                    <a:pt x="1" y="1902"/>
                  </a:cubicBezTo>
                  <a:cubicBezTo>
                    <a:pt x="1" y="2936"/>
                    <a:pt x="2903" y="3804"/>
                    <a:pt x="6505" y="3804"/>
                  </a:cubicBezTo>
                  <a:cubicBezTo>
                    <a:pt x="10108" y="3804"/>
                    <a:pt x="13010" y="2936"/>
                    <a:pt x="13010" y="1902"/>
                  </a:cubicBezTo>
                  <a:cubicBezTo>
                    <a:pt x="13010" y="868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3822900" y="3228575"/>
              <a:ext cx="236850" cy="48400"/>
            </a:xfrm>
            <a:custGeom>
              <a:rect b="b" l="l" r="r" t="t"/>
              <a:pathLst>
                <a:path extrusionOk="0" h="1936" w="9474">
                  <a:moveTo>
                    <a:pt x="4737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37" y="1936"/>
                  </a:cubicBezTo>
                  <a:cubicBezTo>
                    <a:pt x="7606" y="1936"/>
                    <a:pt x="9474" y="1302"/>
                    <a:pt x="9474" y="968"/>
                  </a:cubicBezTo>
                  <a:cubicBezTo>
                    <a:pt x="9474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3802875" y="3169375"/>
              <a:ext cx="326100" cy="101775"/>
            </a:xfrm>
            <a:custGeom>
              <a:rect b="b" l="l" r="r" t="t"/>
              <a:pathLst>
                <a:path extrusionOk="0" h="4071" w="13044">
                  <a:moveTo>
                    <a:pt x="6506" y="1"/>
                  </a:moveTo>
                  <a:cubicBezTo>
                    <a:pt x="4437" y="1"/>
                    <a:pt x="2569" y="267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6" y="4070"/>
                  </a:cubicBezTo>
                  <a:cubicBezTo>
                    <a:pt x="10108" y="4070"/>
                    <a:pt x="13044" y="3236"/>
                    <a:pt x="13044" y="2202"/>
                  </a:cubicBezTo>
                  <a:lnTo>
                    <a:pt x="13044" y="701"/>
                  </a:lnTo>
                  <a:lnTo>
                    <a:pt x="11643" y="701"/>
                  </a:lnTo>
                  <a:cubicBezTo>
                    <a:pt x="10442" y="267"/>
                    <a:pt x="8607" y="1"/>
                    <a:pt x="6506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3802875" y="3140200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06" y="0"/>
                  </a:moveTo>
                  <a:cubicBezTo>
                    <a:pt x="2903" y="0"/>
                    <a:pt x="1" y="834"/>
                    <a:pt x="1" y="1868"/>
                  </a:cubicBezTo>
                  <a:cubicBezTo>
                    <a:pt x="1" y="2936"/>
                    <a:pt x="2903" y="3769"/>
                    <a:pt x="6506" y="3769"/>
                  </a:cubicBezTo>
                  <a:cubicBezTo>
                    <a:pt x="10108" y="3769"/>
                    <a:pt x="13044" y="2936"/>
                    <a:pt x="13044" y="1868"/>
                  </a:cubicBezTo>
                  <a:cubicBezTo>
                    <a:pt x="13044" y="834"/>
                    <a:pt x="10108" y="0"/>
                    <a:pt x="6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3847925" y="3162700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04" y="1"/>
                  </a:moveTo>
                  <a:cubicBezTo>
                    <a:pt x="1835" y="1"/>
                    <a:pt x="0" y="635"/>
                    <a:pt x="0" y="968"/>
                  </a:cubicBezTo>
                  <a:cubicBezTo>
                    <a:pt x="0" y="1302"/>
                    <a:pt x="1835" y="1969"/>
                    <a:pt x="4704" y="1969"/>
                  </a:cubicBezTo>
                  <a:cubicBezTo>
                    <a:pt x="7606" y="1969"/>
                    <a:pt x="9440" y="1302"/>
                    <a:pt x="9440" y="968"/>
                  </a:cubicBezTo>
                  <a:cubicBezTo>
                    <a:pt x="9440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3778700" y="3103500"/>
              <a:ext cx="325250" cy="101750"/>
            </a:xfrm>
            <a:custGeom>
              <a:rect b="b" l="l" r="r" t="t"/>
              <a:pathLst>
                <a:path extrusionOk="0" h="4070" w="13010">
                  <a:moveTo>
                    <a:pt x="6505" y="0"/>
                  </a:moveTo>
                  <a:cubicBezTo>
                    <a:pt x="4404" y="0"/>
                    <a:pt x="2569" y="267"/>
                    <a:pt x="1368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5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3778700" y="3074300"/>
              <a:ext cx="325250" cy="94275"/>
            </a:xfrm>
            <a:custGeom>
              <a:rect b="b" l="l" r="r" t="t"/>
              <a:pathLst>
                <a:path extrusionOk="0" h="3771" w="13010">
                  <a:moveTo>
                    <a:pt x="6505" y="1"/>
                  </a:moveTo>
                  <a:cubicBezTo>
                    <a:pt x="2903" y="1"/>
                    <a:pt x="1" y="835"/>
                    <a:pt x="1" y="1902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3822900" y="3096825"/>
              <a:ext cx="236850" cy="49225"/>
            </a:xfrm>
            <a:custGeom>
              <a:rect b="b" l="l" r="r" t="t"/>
              <a:pathLst>
                <a:path extrusionOk="0" h="1969" w="9474">
                  <a:moveTo>
                    <a:pt x="4737" y="1"/>
                  </a:moveTo>
                  <a:cubicBezTo>
                    <a:pt x="1835" y="1"/>
                    <a:pt x="1" y="668"/>
                    <a:pt x="1" y="1001"/>
                  </a:cubicBezTo>
                  <a:cubicBezTo>
                    <a:pt x="1" y="1335"/>
                    <a:pt x="1835" y="1969"/>
                    <a:pt x="4737" y="1969"/>
                  </a:cubicBezTo>
                  <a:cubicBezTo>
                    <a:pt x="7606" y="1969"/>
                    <a:pt x="9474" y="1335"/>
                    <a:pt x="9474" y="1001"/>
                  </a:cubicBezTo>
                  <a:cubicBezTo>
                    <a:pt x="9474" y="668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3802875" y="3025950"/>
              <a:ext cx="326100" cy="101750"/>
            </a:xfrm>
            <a:custGeom>
              <a:rect b="b" l="l" r="r" t="t"/>
              <a:pathLst>
                <a:path extrusionOk="0" h="4070" w="13044">
                  <a:moveTo>
                    <a:pt x="6506" y="0"/>
                  </a:moveTo>
                  <a:cubicBezTo>
                    <a:pt x="4437" y="0"/>
                    <a:pt x="2569" y="267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6" y="4070"/>
                  </a:cubicBezTo>
                  <a:cubicBezTo>
                    <a:pt x="10108" y="4070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267"/>
                    <a:pt x="8607" y="0"/>
                    <a:pt x="6506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3802875" y="2996750"/>
              <a:ext cx="326100" cy="94275"/>
            </a:xfrm>
            <a:custGeom>
              <a:rect b="b" l="l" r="r" t="t"/>
              <a:pathLst>
                <a:path extrusionOk="0" h="3771" w="13044">
                  <a:moveTo>
                    <a:pt x="6506" y="1"/>
                  </a:moveTo>
                  <a:cubicBezTo>
                    <a:pt x="2903" y="1"/>
                    <a:pt x="1" y="835"/>
                    <a:pt x="1" y="1902"/>
                  </a:cubicBezTo>
                  <a:cubicBezTo>
                    <a:pt x="1" y="2936"/>
                    <a:pt x="2903" y="3770"/>
                    <a:pt x="6506" y="3770"/>
                  </a:cubicBezTo>
                  <a:cubicBezTo>
                    <a:pt x="10108" y="3770"/>
                    <a:pt x="13044" y="2936"/>
                    <a:pt x="13044" y="1902"/>
                  </a:cubicBezTo>
                  <a:cubicBezTo>
                    <a:pt x="13044" y="835"/>
                    <a:pt x="10108" y="1"/>
                    <a:pt x="6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3847925" y="3019275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04" y="0"/>
                  </a:moveTo>
                  <a:cubicBezTo>
                    <a:pt x="1835" y="0"/>
                    <a:pt x="0" y="634"/>
                    <a:pt x="0" y="1001"/>
                  </a:cubicBezTo>
                  <a:cubicBezTo>
                    <a:pt x="0" y="1335"/>
                    <a:pt x="1835" y="1968"/>
                    <a:pt x="4704" y="1968"/>
                  </a:cubicBezTo>
                  <a:cubicBezTo>
                    <a:pt x="7606" y="1968"/>
                    <a:pt x="9440" y="1335"/>
                    <a:pt x="9440" y="1001"/>
                  </a:cubicBezTo>
                  <a:cubicBezTo>
                    <a:pt x="9440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3757025" y="2983400"/>
              <a:ext cx="326075" cy="101775"/>
            </a:xfrm>
            <a:custGeom>
              <a:rect b="b" l="l" r="r" t="t"/>
              <a:pathLst>
                <a:path extrusionOk="0" h="4071" w="13043">
                  <a:moveTo>
                    <a:pt x="6505" y="1"/>
                  </a:moveTo>
                  <a:cubicBezTo>
                    <a:pt x="4437" y="1"/>
                    <a:pt x="2569" y="268"/>
                    <a:pt x="1401" y="701"/>
                  </a:cubicBezTo>
                  <a:lnTo>
                    <a:pt x="0" y="701"/>
                  </a:lnTo>
                  <a:lnTo>
                    <a:pt x="0" y="2169"/>
                  </a:lnTo>
                  <a:cubicBezTo>
                    <a:pt x="0" y="3237"/>
                    <a:pt x="2902" y="4071"/>
                    <a:pt x="6505" y="4071"/>
                  </a:cubicBezTo>
                  <a:cubicBezTo>
                    <a:pt x="10108" y="4071"/>
                    <a:pt x="13043" y="3237"/>
                    <a:pt x="13043" y="2169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8"/>
                    <a:pt x="8606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3757025" y="2954225"/>
              <a:ext cx="326075" cy="94250"/>
            </a:xfrm>
            <a:custGeom>
              <a:rect b="b" l="l" r="r" t="t"/>
              <a:pathLst>
                <a:path extrusionOk="0" h="3770" w="13043">
                  <a:moveTo>
                    <a:pt x="6505" y="0"/>
                  </a:moveTo>
                  <a:cubicBezTo>
                    <a:pt x="2902" y="0"/>
                    <a:pt x="0" y="834"/>
                    <a:pt x="0" y="1868"/>
                  </a:cubicBezTo>
                  <a:cubicBezTo>
                    <a:pt x="0" y="2903"/>
                    <a:pt x="2902" y="3770"/>
                    <a:pt x="6505" y="3770"/>
                  </a:cubicBezTo>
                  <a:cubicBezTo>
                    <a:pt x="10108" y="3770"/>
                    <a:pt x="13043" y="2903"/>
                    <a:pt x="13043" y="1868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3802050" y="2976750"/>
              <a:ext cx="236025" cy="48375"/>
            </a:xfrm>
            <a:custGeom>
              <a:rect b="b" l="l" r="r" t="t"/>
              <a:pathLst>
                <a:path extrusionOk="0" h="1935" w="9441">
                  <a:moveTo>
                    <a:pt x="4704" y="0"/>
                  </a:moveTo>
                  <a:cubicBezTo>
                    <a:pt x="1835" y="0"/>
                    <a:pt x="1" y="634"/>
                    <a:pt x="1" y="967"/>
                  </a:cubicBezTo>
                  <a:cubicBezTo>
                    <a:pt x="1" y="1301"/>
                    <a:pt x="1835" y="1935"/>
                    <a:pt x="4704" y="1935"/>
                  </a:cubicBezTo>
                  <a:cubicBezTo>
                    <a:pt x="7606" y="1935"/>
                    <a:pt x="9441" y="1301"/>
                    <a:pt x="9441" y="967"/>
                  </a:cubicBezTo>
                  <a:cubicBezTo>
                    <a:pt x="9441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3757025" y="2917525"/>
              <a:ext cx="326075" cy="101775"/>
            </a:xfrm>
            <a:custGeom>
              <a:rect b="b" l="l" r="r" t="t"/>
              <a:pathLst>
                <a:path extrusionOk="0" h="4071" w="13043">
                  <a:moveTo>
                    <a:pt x="6505" y="1"/>
                  </a:moveTo>
                  <a:cubicBezTo>
                    <a:pt x="4437" y="1"/>
                    <a:pt x="2569" y="268"/>
                    <a:pt x="1401" y="735"/>
                  </a:cubicBezTo>
                  <a:lnTo>
                    <a:pt x="0" y="735"/>
                  </a:lnTo>
                  <a:lnTo>
                    <a:pt x="0" y="2202"/>
                  </a:lnTo>
                  <a:cubicBezTo>
                    <a:pt x="0" y="3236"/>
                    <a:pt x="2902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41" y="268"/>
                    <a:pt x="8606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3757025" y="2888350"/>
              <a:ext cx="326075" cy="94250"/>
            </a:xfrm>
            <a:custGeom>
              <a:rect b="b" l="l" r="r" t="t"/>
              <a:pathLst>
                <a:path extrusionOk="0" h="3770" w="13043">
                  <a:moveTo>
                    <a:pt x="6505" y="0"/>
                  </a:moveTo>
                  <a:cubicBezTo>
                    <a:pt x="2902" y="0"/>
                    <a:pt x="0" y="834"/>
                    <a:pt x="0" y="1902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8" y="3770"/>
                    <a:pt x="13043" y="2936"/>
                    <a:pt x="13043" y="1902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802050" y="2910850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04" y="1"/>
                  </a:moveTo>
                  <a:cubicBezTo>
                    <a:pt x="1835" y="1"/>
                    <a:pt x="1" y="668"/>
                    <a:pt x="1" y="1002"/>
                  </a:cubicBezTo>
                  <a:cubicBezTo>
                    <a:pt x="1" y="1335"/>
                    <a:pt x="1835" y="1969"/>
                    <a:pt x="4704" y="1969"/>
                  </a:cubicBezTo>
                  <a:cubicBezTo>
                    <a:pt x="7606" y="1969"/>
                    <a:pt x="9441" y="1335"/>
                    <a:pt x="9441" y="1002"/>
                  </a:cubicBezTo>
                  <a:cubicBezTo>
                    <a:pt x="9441" y="668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3757025" y="2856650"/>
              <a:ext cx="326075" cy="101775"/>
            </a:xfrm>
            <a:custGeom>
              <a:rect b="b" l="l" r="r" t="t"/>
              <a:pathLst>
                <a:path extrusionOk="0" h="4071" w="13043">
                  <a:moveTo>
                    <a:pt x="6505" y="1"/>
                  </a:moveTo>
                  <a:cubicBezTo>
                    <a:pt x="4437" y="1"/>
                    <a:pt x="2569" y="268"/>
                    <a:pt x="1401" y="701"/>
                  </a:cubicBezTo>
                  <a:lnTo>
                    <a:pt x="0" y="701"/>
                  </a:lnTo>
                  <a:lnTo>
                    <a:pt x="0" y="2202"/>
                  </a:lnTo>
                  <a:cubicBezTo>
                    <a:pt x="0" y="3236"/>
                    <a:pt x="2902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8"/>
                    <a:pt x="8606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3757025" y="2827475"/>
              <a:ext cx="326075" cy="94250"/>
            </a:xfrm>
            <a:custGeom>
              <a:rect b="b" l="l" r="r" t="t"/>
              <a:pathLst>
                <a:path extrusionOk="0" h="3770" w="13043">
                  <a:moveTo>
                    <a:pt x="6505" y="0"/>
                  </a:moveTo>
                  <a:cubicBezTo>
                    <a:pt x="2902" y="0"/>
                    <a:pt x="0" y="834"/>
                    <a:pt x="0" y="1868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8" y="3770"/>
                    <a:pt x="13043" y="2936"/>
                    <a:pt x="13043" y="1868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3802050" y="2849975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04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69"/>
                    <a:pt x="4704" y="1969"/>
                  </a:cubicBezTo>
                  <a:cubicBezTo>
                    <a:pt x="7606" y="1969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3717825" y="2790775"/>
              <a:ext cx="325250" cy="101750"/>
            </a:xfrm>
            <a:custGeom>
              <a:rect b="b" l="l" r="r" t="t"/>
              <a:pathLst>
                <a:path extrusionOk="0" h="4070" w="13010">
                  <a:moveTo>
                    <a:pt x="6505" y="0"/>
                  </a:moveTo>
                  <a:cubicBezTo>
                    <a:pt x="4437" y="0"/>
                    <a:pt x="2569" y="301"/>
                    <a:pt x="1368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5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3717825" y="2761575"/>
              <a:ext cx="325250" cy="94275"/>
            </a:xfrm>
            <a:custGeom>
              <a:rect b="b" l="l" r="r" t="t"/>
              <a:pathLst>
                <a:path extrusionOk="0" h="3771" w="13010">
                  <a:moveTo>
                    <a:pt x="6505" y="1"/>
                  </a:moveTo>
                  <a:cubicBezTo>
                    <a:pt x="2903" y="1"/>
                    <a:pt x="1" y="835"/>
                    <a:pt x="1" y="1902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3762850" y="2784925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04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04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4149800" y="3871550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0"/>
                  </a:moveTo>
                  <a:cubicBezTo>
                    <a:pt x="4437" y="0"/>
                    <a:pt x="2602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39" y="4103"/>
                  </a:cubicBezTo>
                  <a:cubicBezTo>
                    <a:pt x="10141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5" y="301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4149800" y="3842350"/>
              <a:ext cx="326100" cy="95100"/>
            </a:xfrm>
            <a:custGeom>
              <a:rect b="b" l="l" r="r" t="t"/>
              <a:pathLst>
                <a:path extrusionOk="0" h="3804" w="13044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804"/>
                    <a:pt x="6539" y="3804"/>
                  </a:cubicBezTo>
                  <a:cubicBezTo>
                    <a:pt x="10141" y="3804"/>
                    <a:pt x="13043" y="2936"/>
                    <a:pt x="13043" y="1902"/>
                  </a:cubicBezTo>
                  <a:cubicBezTo>
                    <a:pt x="13043" y="868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4194825" y="3865700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8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38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4149800" y="3798150"/>
              <a:ext cx="326100" cy="101775"/>
            </a:xfrm>
            <a:custGeom>
              <a:rect b="b" l="l" r="r" t="t"/>
              <a:pathLst>
                <a:path extrusionOk="0" h="4071" w="13044">
                  <a:moveTo>
                    <a:pt x="6539" y="1"/>
                  </a:moveTo>
                  <a:cubicBezTo>
                    <a:pt x="4437" y="1"/>
                    <a:pt x="2602" y="268"/>
                    <a:pt x="1402" y="701"/>
                  </a:cubicBezTo>
                  <a:lnTo>
                    <a:pt x="1" y="701"/>
                  </a:lnTo>
                  <a:lnTo>
                    <a:pt x="1" y="2203"/>
                  </a:lnTo>
                  <a:cubicBezTo>
                    <a:pt x="1" y="3237"/>
                    <a:pt x="2936" y="4071"/>
                    <a:pt x="6539" y="4071"/>
                  </a:cubicBezTo>
                  <a:cubicBezTo>
                    <a:pt x="10141" y="4071"/>
                    <a:pt x="13043" y="3237"/>
                    <a:pt x="13043" y="2203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4149800" y="3768975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0"/>
                  </a:moveTo>
                  <a:cubicBezTo>
                    <a:pt x="2936" y="0"/>
                    <a:pt x="1" y="834"/>
                    <a:pt x="1" y="1868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868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4194825" y="3791500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38" y="0"/>
                  </a:moveTo>
                  <a:cubicBezTo>
                    <a:pt x="1835" y="0"/>
                    <a:pt x="1" y="634"/>
                    <a:pt x="1" y="967"/>
                  </a:cubicBezTo>
                  <a:cubicBezTo>
                    <a:pt x="1" y="1301"/>
                    <a:pt x="1835" y="1968"/>
                    <a:pt x="4738" y="1968"/>
                  </a:cubicBezTo>
                  <a:cubicBezTo>
                    <a:pt x="7606" y="1968"/>
                    <a:pt x="9441" y="1301"/>
                    <a:pt x="9441" y="967"/>
                  </a:cubicBezTo>
                  <a:cubicBezTo>
                    <a:pt x="9441" y="634"/>
                    <a:pt x="7606" y="0"/>
                    <a:pt x="4738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4149800" y="3723950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0"/>
                  </a:moveTo>
                  <a:cubicBezTo>
                    <a:pt x="4437" y="0"/>
                    <a:pt x="2602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39" y="4103"/>
                  </a:cubicBezTo>
                  <a:cubicBezTo>
                    <a:pt x="10141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5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4149800" y="3694750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902"/>
                  </a:cubicBezTo>
                  <a:cubicBezTo>
                    <a:pt x="13043" y="868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4194825" y="3718100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8" y="1"/>
                  </a:moveTo>
                  <a:cubicBezTo>
                    <a:pt x="1835" y="1"/>
                    <a:pt x="1" y="634"/>
                    <a:pt x="1" y="968"/>
                  </a:cubicBezTo>
                  <a:cubicBezTo>
                    <a:pt x="1" y="1302"/>
                    <a:pt x="1835" y="1935"/>
                    <a:pt x="4738" y="1935"/>
                  </a:cubicBezTo>
                  <a:cubicBezTo>
                    <a:pt x="7606" y="1935"/>
                    <a:pt x="9441" y="1302"/>
                    <a:pt x="9441" y="968"/>
                  </a:cubicBezTo>
                  <a:cubicBezTo>
                    <a:pt x="9441" y="634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4149800" y="3650550"/>
              <a:ext cx="326100" cy="101775"/>
            </a:xfrm>
            <a:custGeom>
              <a:rect b="b" l="l" r="r" t="t"/>
              <a:pathLst>
                <a:path extrusionOk="0" h="4071" w="13044">
                  <a:moveTo>
                    <a:pt x="6539" y="1"/>
                  </a:moveTo>
                  <a:cubicBezTo>
                    <a:pt x="4437" y="1"/>
                    <a:pt x="2602" y="268"/>
                    <a:pt x="1402" y="701"/>
                  </a:cubicBezTo>
                  <a:lnTo>
                    <a:pt x="1" y="701"/>
                  </a:lnTo>
                  <a:lnTo>
                    <a:pt x="1" y="2169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3" y="3236"/>
                    <a:pt x="13043" y="2169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4149800" y="3621375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0"/>
                  </a:moveTo>
                  <a:cubicBezTo>
                    <a:pt x="2936" y="0"/>
                    <a:pt x="1" y="834"/>
                    <a:pt x="1" y="1868"/>
                  </a:cubicBezTo>
                  <a:cubicBezTo>
                    <a:pt x="1" y="2902"/>
                    <a:pt x="2936" y="3770"/>
                    <a:pt x="6539" y="3770"/>
                  </a:cubicBezTo>
                  <a:cubicBezTo>
                    <a:pt x="10141" y="3770"/>
                    <a:pt x="13043" y="2902"/>
                    <a:pt x="13043" y="1868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4194825" y="3643875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8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38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4149800" y="3576325"/>
              <a:ext cx="326100" cy="101775"/>
            </a:xfrm>
            <a:custGeom>
              <a:rect b="b" l="l" r="r" t="t"/>
              <a:pathLst>
                <a:path extrusionOk="0" h="4071" w="13044">
                  <a:moveTo>
                    <a:pt x="6539" y="1"/>
                  </a:moveTo>
                  <a:cubicBezTo>
                    <a:pt x="4437" y="1"/>
                    <a:pt x="2602" y="268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7"/>
                    <a:pt x="2936" y="4071"/>
                    <a:pt x="6539" y="4071"/>
                  </a:cubicBezTo>
                  <a:cubicBezTo>
                    <a:pt x="10141" y="4071"/>
                    <a:pt x="13043" y="3237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4149800" y="3547150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0"/>
                  </a:moveTo>
                  <a:cubicBezTo>
                    <a:pt x="2936" y="0"/>
                    <a:pt x="1" y="834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902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rgbClr val="F6D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4194825" y="3569675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38" y="0"/>
                  </a:moveTo>
                  <a:cubicBezTo>
                    <a:pt x="1835" y="0"/>
                    <a:pt x="1" y="667"/>
                    <a:pt x="1" y="1001"/>
                  </a:cubicBezTo>
                  <a:cubicBezTo>
                    <a:pt x="1" y="1334"/>
                    <a:pt x="1835" y="1968"/>
                    <a:pt x="4738" y="1968"/>
                  </a:cubicBezTo>
                  <a:cubicBezTo>
                    <a:pt x="7606" y="1968"/>
                    <a:pt x="9441" y="1334"/>
                    <a:pt x="9441" y="1001"/>
                  </a:cubicBezTo>
                  <a:cubicBezTo>
                    <a:pt x="9441" y="667"/>
                    <a:pt x="7606" y="0"/>
                    <a:pt x="4738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4149800" y="3502125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0"/>
                  </a:moveTo>
                  <a:cubicBezTo>
                    <a:pt x="4437" y="0"/>
                    <a:pt x="2602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39" y="4103"/>
                  </a:cubicBezTo>
                  <a:cubicBezTo>
                    <a:pt x="10141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5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4149800" y="3472925"/>
              <a:ext cx="326100" cy="95100"/>
            </a:xfrm>
            <a:custGeom>
              <a:rect b="b" l="l" r="r" t="t"/>
              <a:pathLst>
                <a:path extrusionOk="0" h="3804" w="13044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803"/>
                    <a:pt x="6539" y="3803"/>
                  </a:cubicBezTo>
                  <a:cubicBezTo>
                    <a:pt x="10141" y="3803"/>
                    <a:pt x="13043" y="2936"/>
                    <a:pt x="13043" y="1902"/>
                  </a:cubicBezTo>
                  <a:cubicBezTo>
                    <a:pt x="13043" y="868"/>
                    <a:pt x="10141" y="1"/>
                    <a:pt x="6539" y="1"/>
                  </a:cubicBezTo>
                  <a:close/>
                </a:path>
              </a:pathLst>
            </a:custGeom>
            <a:solidFill>
              <a:srgbClr val="F6D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194825" y="3496275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8" y="1"/>
                  </a:moveTo>
                  <a:cubicBezTo>
                    <a:pt x="1835" y="1"/>
                    <a:pt x="1" y="634"/>
                    <a:pt x="1" y="968"/>
                  </a:cubicBezTo>
                  <a:cubicBezTo>
                    <a:pt x="1" y="1302"/>
                    <a:pt x="1835" y="1935"/>
                    <a:pt x="4738" y="1935"/>
                  </a:cubicBezTo>
                  <a:cubicBezTo>
                    <a:pt x="7606" y="1935"/>
                    <a:pt x="9441" y="1302"/>
                    <a:pt x="9441" y="968"/>
                  </a:cubicBezTo>
                  <a:cubicBezTo>
                    <a:pt x="9441" y="634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4149800" y="3428725"/>
              <a:ext cx="326100" cy="101775"/>
            </a:xfrm>
            <a:custGeom>
              <a:rect b="b" l="l" r="r" t="t"/>
              <a:pathLst>
                <a:path extrusionOk="0" h="4071" w="13044">
                  <a:moveTo>
                    <a:pt x="6539" y="1"/>
                  </a:moveTo>
                  <a:cubicBezTo>
                    <a:pt x="4437" y="1"/>
                    <a:pt x="2602" y="268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3" y="3236"/>
                    <a:pt x="13043" y="2202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4149800" y="3399550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0"/>
                  </a:moveTo>
                  <a:cubicBezTo>
                    <a:pt x="2936" y="0"/>
                    <a:pt x="1" y="834"/>
                    <a:pt x="1" y="1868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868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4194825" y="3422050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38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69"/>
                    <a:pt x="4738" y="1969"/>
                  </a:cubicBezTo>
                  <a:cubicBezTo>
                    <a:pt x="7606" y="1969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4149800" y="3354500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1"/>
                  </a:moveTo>
                  <a:cubicBezTo>
                    <a:pt x="4437" y="1"/>
                    <a:pt x="2602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7"/>
                    <a:pt x="2936" y="4104"/>
                    <a:pt x="6539" y="4104"/>
                  </a:cubicBezTo>
                  <a:cubicBezTo>
                    <a:pt x="10141" y="4104"/>
                    <a:pt x="13043" y="3237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149800" y="3325325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902"/>
                  </a:cubicBezTo>
                  <a:cubicBezTo>
                    <a:pt x="13043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4194825" y="3348675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8" y="0"/>
                  </a:moveTo>
                  <a:cubicBezTo>
                    <a:pt x="1835" y="0"/>
                    <a:pt x="1" y="634"/>
                    <a:pt x="1" y="968"/>
                  </a:cubicBezTo>
                  <a:cubicBezTo>
                    <a:pt x="1" y="1301"/>
                    <a:pt x="1835" y="1935"/>
                    <a:pt x="4738" y="1935"/>
                  </a:cubicBezTo>
                  <a:cubicBezTo>
                    <a:pt x="7606" y="1935"/>
                    <a:pt x="9441" y="1301"/>
                    <a:pt x="9441" y="968"/>
                  </a:cubicBezTo>
                  <a:cubicBezTo>
                    <a:pt x="9441" y="634"/>
                    <a:pt x="7606" y="0"/>
                    <a:pt x="4738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3375075" y="3359100"/>
              <a:ext cx="1216725" cy="754375"/>
            </a:xfrm>
            <a:custGeom>
              <a:rect b="b" l="l" r="r" t="t"/>
              <a:pathLst>
                <a:path extrusionOk="0" h="30175" w="48669">
                  <a:moveTo>
                    <a:pt x="33742" y="0"/>
                  </a:moveTo>
                  <a:cubicBezTo>
                    <a:pt x="33660" y="0"/>
                    <a:pt x="33576" y="6"/>
                    <a:pt x="33491" y="17"/>
                  </a:cubicBezTo>
                  <a:cubicBezTo>
                    <a:pt x="29188" y="751"/>
                    <a:pt x="14311" y="5221"/>
                    <a:pt x="968" y="15762"/>
                  </a:cubicBezTo>
                  <a:cubicBezTo>
                    <a:pt x="67" y="16496"/>
                    <a:pt x="1" y="17897"/>
                    <a:pt x="935" y="18630"/>
                  </a:cubicBezTo>
                  <a:lnTo>
                    <a:pt x="15545" y="29805"/>
                  </a:lnTo>
                  <a:cubicBezTo>
                    <a:pt x="15853" y="30054"/>
                    <a:pt x="16219" y="30175"/>
                    <a:pt x="16583" y="30175"/>
                  </a:cubicBezTo>
                  <a:cubicBezTo>
                    <a:pt x="17048" y="30175"/>
                    <a:pt x="17510" y="29979"/>
                    <a:pt x="17847" y="29605"/>
                  </a:cubicBezTo>
                  <a:cubicBezTo>
                    <a:pt x="20949" y="26102"/>
                    <a:pt x="30889" y="16062"/>
                    <a:pt x="46934" y="11759"/>
                  </a:cubicBezTo>
                  <a:cubicBezTo>
                    <a:pt x="48302" y="11359"/>
                    <a:pt x="48669" y="9557"/>
                    <a:pt x="47568" y="8657"/>
                  </a:cubicBezTo>
                  <a:lnTo>
                    <a:pt x="34859" y="384"/>
                  </a:lnTo>
                  <a:cubicBezTo>
                    <a:pt x="34526" y="135"/>
                    <a:pt x="34148" y="0"/>
                    <a:pt x="33742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3433450" y="3408725"/>
              <a:ext cx="1090800" cy="653825"/>
            </a:xfrm>
            <a:custGeom>
              <a:rect b="b" l="l" r="r" t="t"/>
              <a:pathLst>
                <a:path extrusionOk="0" h="26153" w="43632">
                  <a:moveTo>
                    <a:pt x="31390" y="0"/>
                  </a:moveTo>
                  <a:cubicBezTo>
                    <a:pt x="27287" y="701"/>
                    <a:pt x="13077" y="4937"/>
                    <a:pt x="1" y="15211"/>
                  </a:cubicBezTo>
                  <a:lnTo>
                    <a:pt x="14211" y="26152"/>
                  </a:lnTo>
                  <a:cubicBezTo>
                    <a:pt x="17880" y="22016"/>
                    <a:pt x="27821" y="12376"/>
                    <a:pt x="43632" y="7972"/>
                  </a:cubicBezTo>
                  <a:lnTo>
                    <a:pt x="31390" y="33"/>
                  </a:lnTo>
                  <a:lnTo>
                    <a:pt x="3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4083925" y="3382025"/>
              <a:ext cx="233525" cy="90900"/>
            </a:xfrm>
            <a:custGeom>
              <a:rect b="b" l="l" r="r" t="t"/>
              <a:pathLst>
                <a:path extrusionOk="0" h="3636" w="9341">
                  <a:moveTo>
                    <a:pt x="5137" y="1"/>
                  </a:moveTo>
                  <a:lnTo>
                    <a:pt x="0" y="1635"/>
                  </a:lnTo>
                  <a:cubicBezTo>
                    <a:pt x="0" y="1635"/>
                    <a:pt x="1873" y="3635"/>
                    <a:pt x="5229" y="3635"/>
                  </a:cubicBezTo>
                  <a:cubicBezTo>
                    <a:pt x="6419" y="3635"/>
                    <a:pt x="7795" y="3384"/>
                    <a:pt x="9340" y="2703"/>
                  </a:cubicBezTo>
                  <a:lnTo>
                    <a:pt x="5137" y="1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4369950" y="3540475"/>
              <a:ext cx="173500" cy="136800"/>
            </a:xfrm>
            <a:custGeom>
              <a:rect b="b" l="l" r="r" t="t"/>
              <a:pathLst>
                <a:path extrusionOk="0" h="5472" w="6940">
                  <a:moveTo>
                    <a:pt x="3270" y="1"/>
                  </a:moveTo>
                  <a:cubicBezTo>
                    <a:pt x="3270" y="1"/>
                    <a:pt x="1" y="1935"/>
                    <a:pt x="1202" y="5471"/>
                  </a:cubicBezTo>
                  <a:lnTo>
                    <a:pt x="6939" y="2836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3631925" y="3946325"/>
              <a:ext cx="269400" cy="145400"/>
            </a:xfrm>
            <a:custGeom>
              <a:rect b="b" l="l" r="r" t="t"/>
              <a:pathLst>
                <a:path extrusionOk="0" h="5816" w="10776">
                  <a:moveTo>
                    <a:pt x="6129" y="1"/>
                  </a:moveTo>
                  <a:cubicBezTo>
                    <a:pt x="2881" y="1"/>
                    <a:pt x="1" y="1479"/>
                    <a:pt x="1" y="1479"/>
                  </a:cubicBezTo>
                  <a:lnTo>
                    <a:pt x="6639" y="5816"/>
                  </a:lnTo>
                  <a:lnTo>
                    <a:pt x="10775" y="1346"/>
                  </a:lnTo>
                  <a:cubicBezTo>
                    <a:pt x="9327" y="341"/>
                    <a:pt x="7686" y="1"/>
                    <a:pt x="6129" y="1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413450" y="3674750"/>
              <a:ext cx="190150" cy="227675"/>
            </a:xfrm>
            <a:custGeom>
              <a:rect b="b" l="l" r="r" t="t"/>
              <a:pathLst>
                <a:path extrusionOk="0" h="9107" w="7606">
                  <a:moveTo>
                    <a:pt x="3936" y="0"/>
                  </a:moveTo>
                  <a:lnTo>
                    <a:pt x="0" y="5004"/>
                  </a:lnTo>
                  <a:lnTo>
                    <a:pt x="4804" y="9107"/>
                  </a:lnTo>
                  <a:cubicBezTo>
                    <a:pt x="7606" y="4437"/>
                    <a:pt x="3936" y="0"/>
                    <a:pt x="3936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3774050" y="3550050"/>
              <a:ext cx="430475" cy="237300"/>
            </a:xfrm>
            <a:custGeom>
              <a:rect b="b" l="l" r="r" t="t"/>
              <a:pathLst>
                <a:path extrusionOk="0" h="9492" w="17219">
                  <a:moveTo>
                    <a:pt x="5979" y="0"/>
                  </a:moveTo>
                  <a:cubicBezTo>
                    <a:pt x="5251" y="0"/>
                    <a:pt x="4575" y="237"/>
                    <a:pt x="4023" y="785"/>
                  </a:cubicBezTo>
                  <a:cubicBezTo>
                    <a:pt x="1" y="4807"/>
                    <a:pt x="5385" y="9491"/>
                    <a:pt x="8064" y="9491"/>
                  </a:cubicBezTo>
                  <a:cubicBezTo>
                    <a:pt x="8073" y="9491"/>
                    <a:pt x="8083" y="9491"/>
                    <a:pt x="8092" y="9491"/>
                  </a:cubicBezTo>
                  <a:cubicBezTo>
                    <a:pt x="17219" y="9405"/>
                    <a:pt x="10566" y="0"/>
                    <a:pt x="5979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3121050" y="3122200"/>
              <a:ext cx="986275" cy="789475"/>
            </a:xfrm>
            <a:custGeom>
              <a:rect b="b" l="l" r="r" t="t"/>
              <a:pathLst>
                <a:path extrusionOk="0" h="31579" w="39451">
                  <a:moveTo>
                    <a:pt x="1919" y="0"/>
                  </a:moveTo>
                  <a:cubicBezTo>
                    <a:pt x="868" y="0"/>
                    <a:pt x="1" y="881"/>
                    <a:pt x="155" y="1988"/>
                  </a:cubicBezTo>
                  <a:lnTo>
                    <a:pt x="2289" y="20534"/>
                  </a:lnTo>
                  <a:cubicBezTo>
                    <a:pt x="2423" y="21435"/>
                    <a:pt x="3157" y="22102"/>
                    <a:pt x="4057" y="22102"/>
                  </a:cubicBezTo>
                  <a:cubicBezTo>
                    <a:pt x="4402" y="22092"/>
                    <a:pt x="4798" y="22085"/>
                    <a:pt x="5243" y="22085"/>
                  </a:cubicBezTo>
                  <a:cubicBezTo>
                    <a:pt x="10747" y="22085"/>
                    <a:pt x="23661" y="23099"/>
                    <a:pt x="36747" y="31309"/>
                  </a:cubicBezTo>
                  <a:cubicBezTo>
                    <a:pt x="37038" y="31494"/>
                    <a:pt x="37348" y="31578"/>
                    <a:pt x="37649" y="31578"/>
                  </a:cubicBezTo>
                  <a:cubicBezTo>
                    <a:pt x="38593" y="31578"/>
                    <a:pt x="39450" y="30753"/>
                    <a:pt x="39349" y="29641"/>
                  </a:cubicBezTo>
                  <a:lnTo>
                    <a:pt x="36414" y="14530"/>
                  </a:lnTo>
                  <a:cubicBezTo>
                    <a:pt x="36380" y="14030"/>
                    <a:pt x="36147" y="13563"/>
                    <a:pt x="35747" y="13262"/>
                  </a:cubicBezTo>
                  <a:cubicBezTo>
                    <a:pt x="32244" y="10560"/>
                    <a:pt x="18835" y="2621"/>
                    <a:pt x="2189" y="20"/>
                  </a:cubicBezTo>
                  <a:cubicBezTo>
                    <a:pt x="2098" y="7"/>
                    <a:pt x="2008" y="0"/>
                    <a:pt x="1919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3173275" y="3172725"/>
              <a:ext cx="881475" cy="683825"/>
            </a:xfrm>
            <a:custGeom>
              <a:rect b="b" l="l" r="r" t="t"/>
              <a:pathLst>
                <a:path extrusionOk="0" h="27353" w="35259">
                  <a:moveTo>
                    <a:pt x="0" y="0"/>
                  </a:moveTo>
                  <a:lnTo>
                    <a:pt x="2102" y="18080"/>
                  </a:lnTo>
                  <a:cubicBezTo>
                    <a:pt x="2438" y="18071"/>
                    <a:pt x="2806" y="18067"/>
                    <a:pt x="3202" y="18067"/>
                  </a:cubicBezTo>
                  <a:cubicBezTo>
                    <a:pt x="9252" y="18067"/>
                    <a:pt x="22079" y="19213"/>
                    <a:pt x="35259" y="27353"/>
                  </a:cubicBezTo>
                  <a:lnTo>
                    <a:pt x="32423" y="12776"/>
                  </a:lnTo>
                  <a:cubicBezTo>
                    <a:pt x="29088" y="10207"/>
                    <a:pt x="16312" y="260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3876275" y="3402050"/>
              <a:ext cx="147625" cy="191825"/>
            </a:xfrm>
            <a:custGeom>
              <a:rect b="b" l="l" r="r" t="t"/>
              <a:pathLst>
                <a:path extrusionOk="0" h="7673" w="5905">
                  <a:moveTo>
                    <a:pt x="201" y="0"/>
                  </a:moveTo>
                  <a:cubicBezTo>
                    <a:pt x="201" y="1"/>
                    <a:pt x="1" y="5104"/>
                    <a:pt x="5905" y="7672"/>
                  </a:cubicBezTo>
                  <a:lnTo>
                    <a:pt x="4904" y="266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3919625" y="3751575"/>
              <a:ext cx="145975" cy="121675"/>
            </a:xfrm>
            <a:custGeom>
              <a:rect b="b" l="l" r="r" t="t"/>
              <a:pathLst>
                <a:path extrusionOk="0" h="4867" w="5839">
                  <a:moveTo>
                    <a:pt x="3977" y="0"/>
                  </a:moveTo>
                  <a:cubicBezTo>
                    <a:pt x="2767" y="0"/>
                    <a:pt x="1018" y="397"/>
                    <a:pt x="1" y="2431"/>
                  </a:cubicBezTo>
                  <a:lnTo>
                    <a:pt x="5838" y="4866"/>
                  </a:lnTo>
                  <a:lnTo>
                    <a:pt x="5305" y="163"/>
                  </a:lnTo>
                  <a:cubicBezTo>
                    <a:pt x="5305" y="163"/>
                    <a:pt x="4751" y="0"/>
                    <a:pt x="3977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3174100" y="3453750"/>
              <a:ext cx="187675" cy="198500"/>
            </a:xfrm>
            <a:custGeom>
              <a:rect b="b" l="l" r="r" t="t"/>
              <a:pathLst>
                <a:path extrusionOk="0" h="7940" w="7507">
                  <a:moveTo>
                    <a:pt x="1" y="0"/>
                  </a:moveTo>
                  <a:lnTo>
                    <a:pt x="1468" y="7939"/>
                  </a:lnTo>
                  <a:lnTo>
                    <a:pt x="7506" y="7906"/>
                  </a:lnTo>
                  <a:cubicBezTo>
                    <a:pt x="6605" y="243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3151600" y="3151875"/>
              <a:ext cx="156800" cy="173475"/>
            </a:xfrm>
            <a:custGeom>
              <a:rect b="b" l="l" r="r" t="t"/>
              <a:pathLst>
                <a:path extrusionOk="0" h="6939" w="6272">
                  <a:moveTo>
                    <a:pt x="6271" y="0"/>
                  </a:moveTo>
                  <a:lnTo>
                    <a:pt x="0" y="534"/>
                  </a:lnTo>
                  <a:lnTo>
                    <a:pt x="434" y="6938"/>
                  </a:lnTo>
                  <a:cubicBezTo>
                    <a:pt x="5704" y="5804"/>
                    <a:pt x="6271" y="0"/>
                    <a:pt x="6271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3492175" y="3348525"/>
              <a:ext cx="254725" cy="277525"/>
            </a:xfrm>
            <a:custGeom>
              <a:rect b="b" l="l" r="r" t="t"/>
              <a:pathLst>
                <a:path extrusionOk="0" h="11101" w="10189">
                  <a:moveTo>
                    <a:pt x="5363" y="1"/>
                  </a:moveTo>
                  <a:cubicBezTo>
                    <a:pt x="1" y="1"/>
                    <a:pt x="450" y="7109"/>
                    <a:pt x="2288" y="9013"/>
                  </a:cubicBezTo>
                  <a:cubicBezTo>
                    <a:pt x="3691" y="10498"/>
                    <a:pt x="4885" y="11101"/>
                    <a:pt x="5860" y="11101"/>
                  </a:cubicBezTo>
                  <a:cubicBezTo>
                    <a:pt x="10008" y="11101"/>
                    <a:pt x="10189" y="195"/>
                    <a:pt x="5624" y="6"/>
                  </a:cubicBezTo>
                  <a:cubicBezTo>
                    <a:pt x="5536" y="3"/>
                    <a:pt x="5449" y="1"/>
                    <a:pt x="5363" y="1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3403425" y="4078350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3"/>
                  </a:lnTo>
                  <a:cubicBezTo>
                    <a:pt x="1" y="3270"/>
                    <a:pt x="2936" y="4104"/>
                    <a:pt x="6539" y="4104"/>
                  </a:cubicBezTo>
                  <a:cubicBezTo>
                    <a:pt x="10141" y="4104"/>
                    <a:pt x="13044" y="3270"/>
                    <a:pt x="13044" y="2203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3403425" y="4050000"/>
              <a:ext cx="326100" cy="94275"/>
            </a:xfrm>
            <a:custGeom>
              <a:rect b="b" l="l" r="r" t="t"/>
              <a:pathLst>
                <a:path extrusionOk="0" h="3771" w="13044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41" y="3770"/>
                    <a:pt x="13044" y="2903"/>
                    <a:pt x="13044" y="1869"/>
                  </a:cubicBezTo>
                  <a:cubicBezTo>
                    <a:pt x="13044" y="835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3448475" y="4072525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3403425" y="4013325"/>
              <a:ext cx="326100" cy="101750"/>
            </a:xfrm>
            <a:custGeom>
              <a:rect b="b" l="l" r="r" t="t"/>
              <a:pathLst>
                <a:path extrusionOk="0" h="4070" w="13044">
                  <a:moveTo>
                    <a:pt x="6539" y="0"/>
                  </a:moveTo>
                  <a:cubicBezTo>
                    <a:pt x="4437" y="0"/>
                    <a:pt x="2603" y="267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4" y="3236"/>
                    <a:pt x="13044" y="2202"/>
                  </a:cubicBezTo>
                  <a:lnTo>
                    <a:pt x="13044" y="701"/>
                  </a:lnTo>
                  <a:lnTo>
                    <a:pt x="11676" y="701"/>
                  </a:lnTo>
                  <a:cubicBezTo>
                    <a:pt x="10475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3403425" y="3984125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869"/>
                  </a:cubicBezTo>
                  <a:cubicBezTo>
                    <a:pt x="13044" y="835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3448475" y="4006650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35"/>
                    <a:pt x="1835" y="1968"/>
                    <a:pt x="4737" y="1968"/>
                  </a:cubicBezTo>
                  <a:cubicBezTo>
                    <a:pt x="7606" y="1968"/>
                    <a:pt x="9440" y="1335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3403425" y="3947425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7"/>
                    <a:pt x="2936" y="4104"/>
                    <a:pt x="6539" y="4104"/>
                  </a:cubicBezTo>
                  <a:cubicBezTo>
                    <a:pt x="10141" y="4104"/>
                    <a:pt x="13044" y="3237"/>
                    <a:pt x="13044" y="2202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3403425" y="3918250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902"/>
                  </a:cubicBezTo>
                  <a:cubicBezTo>
                    <a:pt x="13044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3448475" y="3941600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3403425" y="3881550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70"/>
                    <a:pt x="2936" y="4104"/>
                    <a:pt x="6539" y="4104"/>
                  </a:cubicBezTo>
                  <a:cubicBezTo>
                    <a:pt x="10141" y="4104"/>
                    <a:pt x="13044" y="3270"/>
                    <a:pt x="13044" y="2202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3403425" y="3853200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1"/>
                  </a:moveTo>
                  <a:cubicBezTo>
                    <a:pt x="2936" y="1"/>
                    <a:pt x="1" y="834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41" y="3770"/>
                    <a:pt x="13044" y="2903"/>
                    <a:pt x="13044" y="1869"/>
                  </a:cubicBezTo>
                  <a:cubicBezTo>
                    <a:pt x="13044" y="834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3448475" y="3875725"/>
              <a:ext cx="236025" cy="48375"/>
            </a:xfrm>
            <a:custGeom>
              <a:rect b="b" l="l" r="r" t="t"/>
              <a:pathLst>
                <a:path extrusionOk="0" h="1935" w="9441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3403425" y="3816500"/>
              <a:ext cx="326100" cy="101775"/>
            </a:xfrm>
            <a:custGeom>
              <a:rect b="b" l="l" r="r" t="t"/>
              <a:pathLst>
                <a:path extrusionOk="0" h="4071" w="13044">
                  <a:moveTo>
                    <a:pt x="6539" y="1"/>
                  </a:moveTo>
                  <a:cubicBezTo>
                    <a:pt x="4437" y="1"/>
                    <a:pt x="2603" y="268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4" y="3236"/>
                    <a:pt x="13044" y="2202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3403425" y="3787325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0"/>
                  </a:moveTo>
                  <a:cubicBezTo>
                    <a:pt x="2936" y="0"/>
                    <a:pt x="1" y="834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902"/>
                  </a:cubicBezTo>
                  <a:cubicBezTo>
                    <a:pt x="13044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3448475" y="3809825"/>
              <a:ext cx="236025" cy="49250"/>
            </a:xfrm>
            <a:custGeom>
              <a:rect b="b" l="l" r="r" t="t"/>
              <a:pathLst>
                <a:path extrusionOk="0" h="1970" w="9441">
                  <a:moveTo>
                    <a:pt x="4737" y="1"/>
                  </a:moveTo>
                  <a:cubicBezTo>
                    <a:pt x="1835" y="1"/>
                    <a:pt x="0" y="635"/>
                    <a:pt x="0" y="1002"/>
                  </a:cubicBezTo>
                  <a:cubicBezTo>
                    <a:pt x="0" y="1335"/>
                    <a:pt x="1835" y="1969"/>
                    <a:pt x="4737" y="1969"/>
                  </a:cubicBezTo>
                  <a:cubicBezTo>
                    <a:pt x="7606" y="1969"/>
                    <a:pt x="9440" y="1335"/>
                    <a:pt x="9440" y="1002"/>
                  </a:cubicBezTo>
                  <a:cubicBezTo>
                    <a:pt x="9440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3403425" y="3750625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1"/>
                  </a:moveTo>
                  <a:cubicBezTo>
                    <a:pt x="4437" y="1"/>
                    <a:pt x="2603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4"/>
                    <a:pt x="6539" y="4104"/>
                  </a:cubicBezTo>
                  <a:cubicBezTo>
                    <a:pt x="10141" y="4104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76" y="734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3403425" y="3721450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0"/>
                  </a:moveTo>
                  <a:cubicBezTo>
                    <a:pt x="2936" y="0"/>
                    <a:pt x="1" y="867"/>
                    <a:pt x="1" y="1901"/>
                  </a:cubicBezTo>
                  <a:cubicBezTo>
                    <a:pt x="1" y="2936"/>
                    <a:pt x="2936" y="3769"/>
                    <a:pt x="6539" y="3769"/>
                  </a:cubicBezTo>
                  <a:cubicBezTo>
                    <a:pt x="10141" y="3769"/>
                    <a:pt x="13044" y="2936"/>
                    <a:pt x="13044" y="1901"/>
                  </a:cubicBezTo>
                  <a:cubicBezTo>
                    <a:pt x="13044" y="867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448475" y="3744800"/>
              <a:ext cx="236025" cy="48375"/>
            </a:xfrm>
            <a:custGeom>
              <a:rect b="b" l="l" r="r" t="t"/>
              <a:pathLst>
                <a:path extrusionOk="0" h="1935" w="9441">
                  <a:moveTo>
                    <a:pt x="4737" y="0"/>
                  </a:moveTo>
                  <a:cubicBezTo>
                    <a:pt x="1835" y="0"/>
                    <a:pt x="0" y="634"/>
                    <a:pt x="0" y="967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7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3376750" y="3685575"/>
              <a:ext cx="326100" cy="101775"/>
            </a:xfrm>
            <a:custGeom>
              <a:rect b="b" l="l" r="r" t="t"/>
              <a:pathLst>
                <a:path extrusionOk="0" h="4071" w="13044">
                  <a:moveTo>
                    <a:pt x="6505" y="1"/>
                  </a:moveTo>
                  <a:cubicBezTo>
                    <a:pt x="4437" y="1"/>
                    <a:pt x="2569" y="268"/>
                    <a:pt x="1401" y="701"/>
                  </a:cubicBezTo>
                  <a:lnTo>
                    <a:pt x="0" y="701"/>
                  </a:lnTo>
                  <a:lnTo>
                    <a:pt x="0" y="2169"/>
                  </a:lnTo>
                  <a:cubicBezTo>
                    <a:pt x="0" y="3236"/>
                    <a:pt x="2903" y="4070"/>
                    <a:pt x="6505" y="4070"/>
                  </a:cubicBezTo>
                  <a:cubicBezTo>
                    <a:pt x="10108" y="4070"/>
                    <a:pt x="13043" y="3236"/>
                    <a:pt x="13043" y="2169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8"/>
                    <a:pt x="8607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3376750" y="3656400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05" y="0"/>
                  </a:moveTo>
                  <a:cubicBezTo>
                    <a:pt x="2903" y="0"/>
                    <a:pt x="0" y="834"/>
                    <a:pt x="0" y="1868"/>
                  </a:cubicBezTo>
                  <a:cubicBezTo>
                    <a:pt x="0" y="2902"/>
                    <a:pt x="2903" y="3770"/>
                    <a:pt x="6505" y="3770"/>
                  </a:cubicBezTo>
                  <a:cubicBezTo>
                    <a:pt x="10108" y="3770"/>
                    <a:pt x="13043" y="2902"/>
                    <a:pt x="13043" y="1868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3421775" y="3678900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04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04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3403425" y="3619700"/>
              <a:ext cx="326100" cy="101775"/>
            </a:xfrm>
            <a:custGeom>
              <a:rect b="b" l="l" r="r" t="t"/>
              <a:pathLst>
                <a:path extrusionOk="0" h="4071" w="13044">
                  <a:moveTo>
                    <a:pt x="6539" y="0"/>
                  </a:moveTo>
                  <a:cubicBezTo>
                    <a:pt x="4437" y="0"/>
                    <a:pt x="2603" y="267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76" y="734"/>
                  </a:lnTo>
                  <a:cubicBezTo>
                    <a:pt x="10475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3403425" y="3590500"/>
              <a:ext cx="326100" cy="94275"/>
            </a:xfrm>
            <a:custGeom>
              <a:rect b="b" l="l" r="r" t="t"/>
              <a:pathLst>
                <a:path extrusionOk="0" h="3771" w="13044">
                  <a:moveTo>
                    <a:pt x="6539" y="1"/>
                  </a:moveTo>
                  <a:cubicBezTo>
                    <a:pt x="2936" y="1"/>
                    <a:pt x="1" y="835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902"/>
                  </a:cubicBezTo>
                  <a:cubicBezTo>
                    <a:pt x="13044" y="835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3448475" y="3613025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37" y="1"/>
                  </a:moveTo>
                  <a:cubicBezTo>
                    <a:pt x="1835" y="1"/>
                    <a:pt x="0" y="668"/>
                    <a:pt x="0" y="1001"/>
                  </a:cubicBezTo>
                  <a:cubicBezTo>
                    <a:pt x="0" y="1335"/>
                    <a:pt x="1835" y="1969"/>
                    <a:pt x="4737" y="1969"/>
                  </a:cubicBezTo>
                  <a:cubicBezTo>
                    <a:pt x="7606" y="1969"/>
                    <a:pt x="9440" y="1335"/>
                    <a:pt x="9440" y="1001"/>
                  </a:cubicBezTo>
                  <a:cubicBezTo>
                    <a:pt x="9440" y="668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3450975" y="3553825"/>
              <a:ext cx="326075" cy="102600"/>
            </a:xfrm>
            <a:custGeom>
              <a:rect b="b" l="l" r="r" t="t"/>
              <a:pathLst>
                <a:path extrusionOk="0" h="4104" w="13043">
                  <a:moveTo>
                    <a:pt x="6505" y="0"/>
                  </a:moveTo>
                  <a:cubicBezTo>
                    <a:pt x="4437" y="0"/>
                    <a:pt x="2569" y="300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6" y="4103"/>
                    <a:pt x="6505" y="4103"/>
                  </a:cubicBezTo>
                  <a:cubicBezTo>
                    <a:pt x="10107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300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3450975" y="3524625"/>
              <a:ext cx="326075" cy="94275"/>
            </a:xfrm>
            <a:custGeom>
              <a:rect b="b" l="l" r="r" t="t"/>
              <a:pathLst>
                <a:path extrusionOk="0" h="3771" w="13043">
                  <a:moveTo>
                    <a:pt x="6505" y="1"/>
                  </a:moveTo>
                  <a:cubicBezTo>
                    <a:pt x="2936" y="1"/>
                    <a:pt x="0" y="868"/>
                    <a:pt x="0" y="1902"/>
                  </a:cubicBezTo>
                  <a:cubicBezTo>
                    <a:pt x="0" y="2936"/>
                    <a:pt x="2936" y="3770"/>
                    <a:pt x="6505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68"/>
                    <a:pt x="10107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3496000" y="3547975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04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5"/>
                    <a:pt x="4704" y="1935"/>
                  </a:cubicBezTo>
                  <a:cubicBezTo>
                    <a:pt x="7606" y="1935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3450975" y="3488775"/>
              <a:ext cx="326075" cy="101750"/>
            </a:xfrm>
            <a:custGeom>
              <a:rect b="b" l="l" r="r" t="t"/>
              <a:pathLst>
                <a:path extrusionOk="0" h="4070" w="13043">
                  <a:moveTo>
                    <a:pt x="6505" y="0"/>
                  </a:moveTo>
                  <a:cubicBezTo>
                    <a:pt x="4437" y="0"/>
                    <a:pt x="2569" y="267"/>
                    <a:pt x="1401" y="701"/>
                  </a:cubicBezTo>
                  <a:lnTo>
                    <a:pt x="0" y="701"/>
                  </a:lnTo>
                  <a:lnTo>
                    <a:pt x="0" y="2169"/>
                  </a:lnTo>
                  <a:cubicBezTo>
                    <a:pt x="0" y="3236"/>
                    <a:pt x="2936" y="4070"/>
                    <a:pt x="6505" y="4070"/>
                  </a:cubicBezTo>
                  <a:cubicBezTo>
                    <a:pt x="10107" y="4070"/>
                    <a:pt x="13043" y="3236"/>
                    <a:pt x="13043" y="2169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7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3450975" y="3459575"/>
              <a:ext cx="326075" cy="94275"/>
            </a:xfrm>
            <a:custGeom>
              <a:rect b="b" l="l" r="r" t="t"/>
              <a:pathLst>
                <a:path extrusionOk="0" h="3771" w="13043">
                  <a:moveTo>
                    <a:pt x="6505" y="1"/>
                  </a:moveTo>
                  <a:cubicBezTo>
                    <a:pt x="2936" y="1"/>
                    <a:pt x="0" y="835"/>
                    <a:pt x="0" y="1869"/>
                  </a:cubicBezTo>
                  <a:cubicBezTo>
                    <a:pt x="0" y="2903"/>
                    <a:pt x="2936" y="3770"/>
                    <a:pt x="6505" y="3770"/>
                  </a:cubicBezTo>
                  <a:cubicBezTo>
                    <a:pt x="10107" y="3770"/>
                    <a:pt x="13043" y="2903"/>
                    <a:pt x="13043" y="1869"/>
                  </a:cubicBezTo>
                  <a:cubicBezTo>
                    <a:pt x="13043" y="835"/>
                    <a:pt x="10107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3496000" y="3482100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04" y="1"/>
                  </a:moveTo>
                  <a:cubicBezTo>
                    <a:pt x="1835" y="1"/>
                    <a:pt x="1" y="634"/>
                    <a:pt x="1" y="968"/>
                  </a:cubicBezTo>
                  <a:cubicBezTo>
                    <a:pt x="1" y="1301"/>
                    <a:pt x="1835" y="1935"/>
                    <a:pt x="4704" y="1935"/>
                  </a:cubicBezTo>
                  <a:cubicBezTo>
                    <a:pt x="7606" y="1935"/>
                    <a:pt x="9441" y="1301"/>
                    <a:pt x="9441" y="968"/>
                  </a:cubicBezTo>
                  <a:cubicBezTo>
                    <a:pt x="9441" y="634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3450975" y="3422900"/>
              <a:ext cx="326075" cy="101750"/>
            </a:xfrm>
            <a:custGeom>
              <a:rect b="b" l="l" r="r" t="t"/>
              <a:pathLst>
                <a:path extrusionOk="0" h="4070" w="13043">
                  <a:moveTo>
                    <a:pt x="6505" y="0"/>
                  </a:moveTo>
                  <a:cubicBezTo>
                    <a:pt x="4437" y="0"/>
                    <a:pt x="2569" y="267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6" y="4070"/>
                    <a:pt x="6505" y="4070"/>
                  </a:cubicBezTo>
                  <a:cubicBezTo>
                    <a:pt x="10107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267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3450975" y="3393700"/>
              <a:ext cx="326075" cy="94275"/>
            </a:xfrm>
            <a:custGeom>
              <a:rect b="b" l="l" r="r" t="t"/>
              <a:pathLst>
                <a:path extrusionOk="0" h="3771" w="13043">
                  <a:moveTo>
                    <a:pt x="6505" y="1"/>
                  </a:moveTo>
                  <a:cubicBezTo>
                    <a:pt x="2936" y="1"/>
                    <a:pt x="0" y="835"/>
                    <a:pt x="0" y="1902"/>
                  </a:cubicBezTo>
                  <a:cubicBezTo>
                    <a:pt x="0" y="2936"/>
                    <a:pt x="2936" y="3770"/>
                    <a:pt x="6505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35"/>
                    <a:pt x="10107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3496000" y="3416225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04" y="0"/>
                  </a:moveTo>
                  <a:cubicBezTo>
                    <a:pt x="1835" y="0"/>
                    <a:pt x="1" y="667"/>
                    <a:pt x="1" y="1001"/>
                  </a:cubicBezTo>
                  <a:cubicBezTo>
                    <a:pt x="1" y="1335"/>
                    <a:pt x="1835" y="1968"/>
                    <a:pt x="4704" y="1968"/>
                  </a:cubicBezTo>
                  <a:cubicBezTo>
                    <a:pt x="7606" y="1968"/>
                    <a:pt x="9441" y="1335"/>
                    <a:pt x="9441" y="1001"/>
                  </a:cubicBezTo>
                  <a:cubicBezTo>
                    <a:pt x="9441" y="667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3403425" y="3357000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3"/>
                  </a:lnTo>
                  <a:cubicBezTo>
                    <a:pt x="1" y="3237"/>
                    <a:pt x="2936" y="4104"/>
                    <a:pt x="6539" y="4104"/>
                  </a:cubicBezTo>
                  <a:cubicBezTo>
                    <a:pt x="10141" y="4104"/>
                    <a:pt x="13044" y="3237"/>
                    <a:pt x="13044" y="2203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3403425" y="3327825"/>
              <a:ext cx="326100" cy="95100"/>
            </a:xfrm>
            <a:custGeom>
              <a:rect b="b" l="l" r="r" t="t"/>
              <a:pathLst>
                <a:path extrusionOk="0" h="3804" w="13044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803"/>
                    <a:pt x="6539" y="3803"/>
                  </a:cubicBezTo>
                  <a:cubicBezTo>
                    <a:pt x="10141" y="3803"/>
                    <a:pt x="13044" y="2936"/>
                    <a:pt x="13044" y="1902"/>
                  </a:cubicBezTo>
                  <a:cubicBezTo>
                    <a:pt x="13044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3448475" y="3351175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3403425" y="3291975"/>
              <a:ext cx="326100" cy="101750"/>
            </a:xfrm>
            <a:custGeom>
              <a:rect b="b" l="l" r="r" t="t"/>
              <a:pathLst>
                <a:path extrusionOk="0" h="4070" w="13044">
                  <a:moveTo>
                    <a:pt x="6539" y="0"/>
                  </a:moveTo>
                  <a:cubicBezTo>
                    <a:pt x="4437" y="0"/>
                    <a:pt x="2603" y="267"/>
                    <a:pt x="1402" y="701"/>
                  </a:cubicBezTo>
                  <a:lnTo>
                    <a:pt x="1" y="701"/>
                  </a:lnTo>
                  <a:lnTo>
                    <a:pt x="1" y="2168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4" y="3236"/>
                    <a:pt x="13044" y="2168"/>
                  </a:cubicBezTo>
                  <a:lnTo>
                    <a:pt x="13044" y="701"/>
                  </a:lnTo>
                  <a:lnTo>
                    <a:pt x="11676" y="701"/>
                  </a:lnTo>
                  <a:cubicBezTo>
                    <a:pt x="10475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3403425" y="3262775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869"/>
                  </a:cubicBezTo>
                  <a:cubicBezTo>
                    <a:pt x="13044" y="835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3448475" y="3285300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68"/>
                    <a:pt x="4737" y="1968"/>
                  </a:cubicBezTo>
                  <a:cubicBezTo>
                    <a:pt x="7606" y="1968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3434300" y="3226075"/>
              <a:ext cx="326075" cy="101775"/>
            </a:xfrm>
            <a:custGeom>
              <a:rect b="b" l="l" r="r" t="t"/>
              <a:pathLst>
                <a:path extrusionOk="0" h="4071" w="13043">
                  <a:moveTo>
                    <a:pt x="6538" y="1"/>
                  </a:moveTo>
                  <a:cubicBezTo>
                    <a:pt x="4437" y="1"/>
                    <a:pt x="2602" y="268"/>
                    <a:pt x="1401" y="735"/>
                  </a:cubicBezTo>
                  <a:lnTo>
                    <a:pt x="0" y="735"/>
                  </a:lnTo>
                  <a:lnTo>
                    <a:pt x="0" y="2202"/>
                  </a:lnTo>
                  <a:cubicBezTo>
                    <a:pt x="0" y="3237"/>
                    <a:pt x="2936" y="4070"/>
                    <a:pt x="6538" y="4070"/>
                  </a:cubicBezTo>
                  <a:cubicBezTo>
                    <a:pt x="10107" y="4070"/>
                    <a:pt x="13043" y="3237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74" y="268"/>
                    <a:pt x="8606" y="1"/>
                    <a:pt x="6538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3434300" y="3196900"/>
              <a:ext cx="326075" cy="94250"/>
            </a:xfrm>
            <a:custGeom>
              <a:rect b="b" l="l" r="r" t="t"/>
              <a:pathLst>
                <a:path extrusionOk="0" h="3770" w="13043">
                  <a:moveTo>
                    <a:pt x="6538" y="0"/>
                  </a:moveTo>
                  <a:cubicBezTo>
                    <a:pt x="2936" y="0"/>
                    <a:pt x="0" y="834"/>
                    <a:pt x="0" y="1902"/>
                  </a:cubicBezTo>
                  <a:cubicBezTo>
                    <a:pt x="0" y="2936"/>
                    <a:pt x="2936" y="3770"/>
                    <a:pt x="6538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34"/>
                    <a:pt x="10107" y="0"/>
                    <a:pt x="6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3479325" y="3219425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37" y="0"/>
                  </a:moveTo>
                  <a:cubicBezTo>
                    <a:pt x="1835" y="0"/>
                    <a:pt x="0" y="667"/>
                    <a:pt x="0" y="1001"/>
                  </a:cubicBezTo>
                  <a:cubicBezTo>
                    <a:pt x="0" y="1334"/>
                    <a:pt x="1835" y="1968"/>
                    <a:pt x="4737" y="1968"/>
                  </a:cubicBezTo>
                  <a:cubicBezTo>
                    <a:pt x="7606" y="1968"/>
                    <a:pt x="9440" y="1334"/>
                    <a:pt x="9440" y="1001"/>
                  </a:cubicBezTo>
                  <a:cubicBezTo>
                    <a:pt x="9440" y="667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3403425" y="3160200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36" y="4104"/>
                    <a:pt x="6539" y="4104"/>
                  </a:cubicBezTo>
                  <a:cubicBezTo>
                    <a:pt x="10141" y="4104"/>
                    <a:pt x="13044" y="3236"/>
                    <a:pt x="13044" y="2202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3403425" y="3131025"/>
              <a:ext cx="326100" cy="95075"/>
            </a:xfrm>
            <a:custGeom>
              <a:rect b="b" l="l" r="r" t="t"/>
              <a:pathLst>
                <a:path extrusionOk="0" h="3803" w="13044">
                  <a:moveTo>
                    <a:pt x="6539" y="0"/>
                  </a:moveTo>
                  <a:cubicBezTo>
                    <a:pt x="2936" y="0"/>
                    <a:pt x="1" y="867"/>
                    <a:pt x="1" y="1902"/>
                  </a:cubicBezTo>
                  <a:cubicBezTo>
                    <a:pt x="1" y="2936"/>
                    <a:pt x="2936" y="3803"/>
                    <a:pt x="6539" y="3803"/>
                  </a:cubicBezTo>
                  <a:cubicBezTo>
                    <a:pt x="10141" y="3803"/>
                    <a:pt x="13044" y="2936"/>
                    <a:pt x="13044" y="1902"/>
                  </a:cubicBezTo>
                  <a:cubicBezTo>
                    <a:pt x="13044" y="867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3448475" y="3154375"/>
              <a:ext cx="236025" cy="48375"/>
            </a:xfrm>
            <a:custGeom>
              <a:rect b="b" l="l" r="r" t="t"/>
              <a:pathLst>
                <a:path extrusionOk="0" h="1935" w="9441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3896275" y="4090875"/>
              <a:ext cx="326100" cy="101750"/>
            </a:xfrm>
            <a:custGeom>
              <a:rect b="b" l="l" r="r" t="t"/>
              <a:pathLst>
                <a:path extrusionOk="0" h="4070" w="13044">
                  <a:moveTo>
                    <a:pt x="6539" y="0"/>
                  </a:moveTo>
                  <a:cubicBezTo>
                    <a:pt x="4437" y="0"/>
                    <a:pt x="2603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06" y="4070"/>
                  </a:cubicBezTo>
                  <a:cubicBezTo>
                    <a:pt x="10108" y="4070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1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3896275" y="4061675"/>
              <a:ext cx="326100" cy="94275"/>
            </a:xfrm>
            <a:custGeom>
              <a:rect b="b" l="l" r="r" t="t"/>
              <a:pathLst>
                <a:path extrusionOk="0" h="3771" w="13044">
                  <a:moveTo>
                    <a:pt x="6539" y="1"/>
                  </a:moveTo>
                  <a:cubicBezTo>
                    <a:pt x="2936" y="1"/>
                    <a:pt x="1" y="835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08" y="3770"/>
                    <a:pt x="13044" y="2936"/>
                    <a:pt x="13044" y="1902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3941325" y="4085025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7" y="1"/>
                  </a:moveTo>
                  <a:cubicBezTo>
                    <a:pt x="1835" y="1"/>
                    <a:pt x="0" y="635"/>
                    <a:pt x="0" y="968"/>
                  </a:cubicBezTo>
                  <a:cubicBezTo>
                    <a:pt x="0" y="1302"/>
                    <a:pt x="1835" y="1936"/>
                    <a:pt x="4737" y="1936"/>
                  </a:cubicBezTo>
                  <a:cubicBezTo>
                    <a:pt x="7606" y="1936"/>
                    <a:pt x="9440" y="1302"/>
                    <a:pt x="9440" y="968"/>
                  </a:cubicBezTo>
                  <a:cubicBezTo>
                    <a:pt x="9440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3896275" y="4025000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0"/>
                  </a:moveTo>
                  <a:cubicBezTo>
                    <a:pt x="4437" y="0"/>
                    <a:pt x="2603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06" y="4103"/>
                  </a:cubicBezTo>
                  <a:cubicBezTo>
                    <a:pt x="10108" y="4103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3896275" y="3996625"/>
              <a:ext cx="326100" cy="94275"/>
            </a:xfrm>
            <a:custGeom>
              <a:rect b="b" l="l" r="r" t="t"/>
              <a:pathLst>
                <a:path extrusionOk="0" h="3771" w="13044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08" y="3770"/>
                    <a:pt x="13044" y="2903"/>
                    <a:pt x="13044" y="1869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3941325" y="4019150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7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2"/>
                    <a:pt x="1835" y="1935"/>
                    <a:pt x="4737" y="1935"/>
                  </a:cubicBezTo>
                  <a:cubicBezTo>
                    <a:pt x="7606" y="1935"/>
                    <a:pt x="9440" y="1302"/>
                    <a:pt x="9440" y="968"/>
                  </a:cubicBezTo>
                  <a:cubicBezTo>
                    <a:pt x="9440" y="634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3896275" y="3959950"/>
              <a:ext cx="326100" cy="101750"/>
            </a:xfrm>
            <a:custGeom>
              <a:rect b="b" l="l" r="r" t="t"/>
              <a:pathLst>
                <a:path extrusionOk="0" h="4070" w="13044">
                  <a:moveTo>
                    <a:pt x="6539" y="0"/>
                  </a:moveTo>
                  <a:cubicBezTo>
                    <a:pt x="4437" y="0"/>
                    <a:pt x="2603" y="267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06" y="4070"/>
                  </a:cubicBezTo>
                  <a:cubicBezTo>
                    <a:pt x="10108" y="4070"/>
                    <a:pt x="13044" y="3236"/>
                    <a:pt x="13044" y="2202"/>
                  </a:cubicBezTo>
                  <a:lnTo>
                    <a:pt x="13044" y="701"/>
                  </a:lnTo>
                  <a:lnTo>
                    <a:pt x="11643" y="701"/>
                  </a:lnTo>
                  <a:cubicBezTo>
                    <a:pt x="10442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3896275" y="3930750"/>
              <a:ext cx="326100" cy="94275"/>
            </a:xfrm>
            <a:custGeom>
              <a:rect b="b" l="l" r="r" t="t"/>
              <a:pathLst>
                <a:path extrusionOk="0" h="3771" w="13044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08" y="3770"/>
                    <a:pt x="13044" y="2936"/>
                    <a:pt x="13044" y="1869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3941325" y="3953275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68"/>
                    <a:pt x="4737" y="1968"/>
                  </a:cubicBezTo>
                  <a:cubicBezTo>
                    <a:pt x="7606" y="1968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3896275" y="3894075"/>
              <a:ext cx="326100" cy="102575"/>
            </a:xfrm>
            <a:custGeom>
              <a:rect b="b" l="l" r="r" t="t"/>
              <a:pathLst>
                <a:path extrusionOk="0" h="4103" w="13044">
                  <a:moveTo>
                    <a:pt x="6539" y="0"/>
                  </a:moveTo>
                  <a:cubicBezTo>
                    <a:pt x="4437" y="0"/>
                    <a:pt x="2603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06" y="4103"/>
                  </a:cubicBezTo>
                  <a:cubicBezTo>
                    <a:pt x="10108" y="4103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3896275" y="3864875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08" y="3770"/>
                    <a:pt x="13044" y="2936"/>
                    <a:pt x="13044" y="1902"/>
                  </a:cubicBezTo>
                  <a:cubicBezTo>
                    <a:pt x="13044" y="868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3941325" y="3888225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7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3896275" y="3828175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70"/>
                    <a:pt x="2936" y="4104"/>
                    <a:pt x="6506" y="4104"/>
                  </a:cubicBezTo>
                  <a:cubicBezTo>
                    <a:pt x="10108" y="4104"/>
                    <a:pt x="13044" y="3270"/>
                    <a:pt x="13044" y="2202"/>
                  </a:cubicBezTo>
                  <a:lnTo>
                    <a:pt x="13044" y="735"/>
                  </a:lnTo>
                  <a:lnTo>
                    <a:pt x="11643" y="735"/>
                  </a:lnTo>
                  <a:cubicBezTo>
                    <a:pt x="10442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3896275" y="3799825"/>
              <a:ext cx="326100" cy="94275"/>
            </a:xfrm>
            <a:custGeom>
              <a:rect b="b" l="l" r="r" t="t"/>
              <a:pathLst>
                <a:path extrusionOk="0" h="3771" w="13044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08" y="3770"/>
                    <a:pt x="13044" y="2903"/>
                    <a:pt x="13044" y="1869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3941325" y="3822350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4149800" y="4096700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1"/>
                  </a:moveTo>
                  <a:cubicBezTo>
                    <a:pt x="4437" y="1"/>
                    <a:pt x="2602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36" y="4104"/>
                    <a:pt x="6539" y="4104"/>
                  </a:cubicBezTo>
                  <a:cubicBezTo>
                    <a:pt x="10141" y="4104"/>
                    <a:pt x="13043" y="3236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4149800" y="4067525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902"/>
                  </a:cubicBezTo>
                  <a:cubicBezTo>
                    <a:pt x="13043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4194825" y="4090875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8" y="0"/>
                  </a:moveTo>
                  <a:cubicBezTo>
                    <a:pt x="1835" y="0"/>
                    <a:pt x="1" y="634"/>
                    <a:pt x="1" y="968"/>
                  </a:cubicBezTo>
                  <a:cubicBezTo>
                    <a:pt x="1" y="1301"/>
                    <a:pt x="1835" y="1935"/>
                    <a:pt x="4738" y="1935"/>
                  </a:cubicBezTo>
                  <a:cubicBezTo>
                    <a:pt x="7606" y="1935"/>
                    <a:pt x="9441" y="1301"/>
                    <a:pt x="9441" y="968"/>
                  </a:cubicBezTo>
                  <a:cubicBezTo>
                    <a:pt x="9441" y="634"/>
                    <a:pt x="7606" y="0"/>
                    <a:pt x="4738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4162300" y="4035825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36" y="4104"/>
                    <a:pt x="6539" y="4104"/>
                  </a:cubicBezTo>
                  <a:cubicBezTo>
                    <a:pt x="10141" y="4104"/>
                    <a:pt x="13044" y="3236"/>
                    <a:pt x="13044" y="2202"/>
                  </a:cubicBezTo>
                  <a:lnTo>
                    <a:pt x="13044" y="735"/>
                  </a:lnTo>
                  <a:lnTo>
                    <a:pt x="11643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4162300" y="4006650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902"/>
                  </a:cubicBezTo>
                  <a:cubicBezTo>
                    <a:pt x="13044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4207350" y="4030000"/>
              <a:ext cx="236025" cy="48375"/>
            </a:xfrm>
            <a:custGeom>
              <a:rect b="b" l="l" r="r" t="t"/>
              <a:pathLst>
                <a:path extrusionOk="0" h="1935" w="9441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4177325" y="3976625"/>
              <a:ext cx="326075" cy="101750"/>
            </a:xfrm>
            <a:custGeom>
              <a:rect b="b" l="l" r="r" t="t"/>
              <a:pathLst>
                <a:path extrusionOk="0" h="4070" w="13043">
                  <a:moveTo>
                    <a:pt x="6505" y="0"/>
                  </a:moveTo>
                  <a:cubicBezTo>
                    <a:pt x="4437" y="0"/>
                    <a:pt x="2569" y="301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6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301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4177325" y="3947425"/>
              <a:ext cx="326075" cy="94275"/>
            </a:xfrm>
            <a:custGeom>
              <a:rect b="b" l="l" r="r" t="t"/>
              <a:pathLst>
                <a:path extrusionOk="0" h="3771" w="13043">
                  <a:moveTo>
                    <a:pt x="6505" y="1"/>
                  </a:moveTo>
                  <a:cubicBezTo>
                    <a:pt x="2936" y="1"/>
                    <a:pt x="0" y="835"/>
                    <a:pt x="0" y="1902"/>
                  </a:cubicBezTo>
                  <a:cubicBezTo>
                    <a:pt x="0" y="2936"/>
                    <a:pt x="2936" y="3770"/>
                    <a:pt x="6505" y="3770"/>
                  </a:cubicBezTo>
                  <a:cubicBezTo>
                    <a:pt x="10108" y="3770"/>
                    <a:pt x="13043" y="2936"/>
                    <a:pt x="13043" y="1902"/>
                  </a:cubicBezTo>
                  <a:cubicBezTo>
                    <a:pt x="13043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4222350" y="3969950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04" y="1"/>
                  </a:moveTo>
                  <a:cubicBezTo>
                    <a:pt x="1835" y="1"/>
                    <a:pt x="1" y="668"/>
                    <a:pt x="1" y="1001"/>
                  </a:cubicBezTo>
                  <a:cubicBezTo>
                    <a:pt x="1" y="1335"/>
                    <a:pt x="1835" y="1969"/>
                    <a:pt x="4704" y="1969"/>
                  </a:cubicBezTo>
                  <a:cubicBezTo>
                    <a:pt x="7606" y="1969"/>
                    <a:pt x="9441" y="1335"/>
                    <a:pt x="9441" y="1001"/>
                  </a:cubicBezTo>
                  <a:cubicBezTo>
                    <a:pt x="9441" y="668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4014700" y="3775650"/>
              <a:ext cx="325250" cy="102600"/>
            </a:xfrm>
            <a:custGeom>
              <a:rect b="b" l="l" r="r" t="t"/>
              <a:pathLst>
                <a:path extrusionOk="0" h="4104" w="13010">
                  <a:moveTo>
                    <a:pt x="6505" y="0"/>
                  </a:moveTo>
                  <a:cubicBezTo>
                    <a:pt x="4437" y="0"/>
                    <a:pt x="2569" y="301"/>
                    <a:pt x="1368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103"/>
                    <a:pt x="6505" y="4103"/>
                  </a:cubicBezTo>
                  <a:cubicBezTo>
                    <a:pt x="10108" y="4103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4014700" y="3746450"/>
              <a:ext cx="325250" cy="94275"/>
            </a:xfrm>
            <a:custGeom>
              <a:rect b="b" l="l" r="r" t="t"/>
              <a:pathLst>
                <a:path extrusionOk="0" h="3771" w="13010">
                  <a:moveTo>
                    <a:pt x="6505" y="1"/>
                  </a:moveTo>
                  <a:cubicBezTo>
                    <a:pt x="2903" y="1"/>
                    <a:pt x="1" y="868"/>
                    <a:pt x="1" y="1902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68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4059725" y="3769800"/>
              <a:ext cx="236050" cy="48400"/>
            </a:xfrm>
            <a:custGeom>
              <a:rect b="b" l="l" r="r" t="t"/>
              <a:pathLst>
                <a:path extrusionOk="0" h="1936" w="9442">
                  <a:moveTo>
                    <a:pt x="4704" y="1"/>
                  </a:moveTo>
                  <a:cubicBezTo>
                    <a:pt x="1836" y="1"/>
                    <a:pt x="1" y="635"/>
                    <a:pt x="1" y="968"/>
                  </a:cubicBezTo>
                  <a:cubicBezTo>
                    <a:pt x="1" y="1302"/>
                    <a:pt x="1836" y="1936"/>
                    <a:pt x="4704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3896275" y="3718950"/>
              <a:ext cx="326100" cy="102575"/>
            </a:xfrm>
            <a:custGeom>
              <a:rect b="b" l="l" r="r" t="t"/>
              <a:pathLst>
                <a:path extrusionOk="0" h="4103" w="13044">
                  <a:moveTo>
                    <a:pt x="6539" y="0"/>
                  </a:moveTo>
                  <a:cubicBezTo>
                    <a:pt x="4437" y="0"/>
                    <a:pt x="2603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06" y="4103"/>
                  </a:cubicBezTo>
                  <a:cubicBezTo>
                    <a:pt x="10108" y="4103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3896275" y="3689750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08" y="3770"/>
                    <a:pt x="13044" y="2936"/>
                    <a:pt x="13044" y="1902"/>
                  </a:cubicBezTo>
                  <a:cubicBezTo>
                    <a:pt x="13044" y="868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3941325" y="3713100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7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3896275" y="3653900"/>
              <a:ext cx="326100" cy="101750"/>
            </a:xfrm>
            <a:custGeom>
              <a:rect b="b" l="l" r="r" t="t"/>
              <a:pathLst>
                <a:path extrusionOk="0" h="4070" w="13044">
                  <a:moveTo>
                    <a:pt x="6539" y="0"/>
                  </a:moveTo>
                  <a:cubicBezTo>
                    <a:pt x="4437" y="0"/>
                    <a:pt x="2603" y="267"/>
                    <a:pt x="1402" y="701"/>
                  </a:cubicBezTo>
                  <a:lnTo>
                    <a:pt x="1" y="701"/>
                  </a:lnTo>
                  <a:lnTo>
                    <a:pt x="1" y="2168"/>
                  </a:lnTo>
                  <a:cubicBezTo>
                    <a:pt x="1" y="3236"/>
                    <a:pt x="2936" y="4070"/>
                    <a:pt x="6506" y="4070"/>
                  </a:cubicBezTo>
                  <a:cubicBezTo>
                    <a:pt x="10108" y="4070"/>
                    <a:pt x="13044" y="3236"/>
                    <a:pt x="13044" y="2168"/>
                  </a:cubicBezTo>
                  <a:lnTo>
                    <a:pt x="13044" y="701"/>
                  </a:lnTo>
                  <a:lnTo>
                    <a:pt x="11643" y="701"/>
                  </a:lnTo>
                  <a:cubicBezTo>
                    <a:pt x="10442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3896275" y="3624700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08" y="3770"/>
                    <a:pt x="13044" y="2903"/>
                    <a:pt x="13044" y="1869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3941325" y="3647225"/>
              <a:ext cx="236025" cy="48375"/>
            </a:xfrm>
            <a:custGeom>
              <a:rect b="b" l="l" r="r" t="t"/>
              <a:pathLst>
                <a:path extrusionOk="0" h="1935" w="9441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3912975" y="3598850"/>
              <a:ext cx="326075" cy="102600"/>
            </a:xfrm>
            <a:custGeom>
              <a:rect b="b" l="l" r="r" t="t"/>
              <a:pathLst>
                <a:path extrusionOk="0" h="4104" w="13043">
                  <a:moveTo>
                    <a:pt x="6538" y="1"/>
                  </a:moveTo>
                  <a:cubicBezTo>
                    <a:pt x="4437" y="1"/>
                    <a:pt x="2602" y="301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70"/>
                    <a:pt x="2936" y="4104"/>
                    <a:pt x="6538" y="4104"/>
                  </a:cubicBezTo>
                  <a:cubicBezTo>
                    <a:pt x="10107" y="4104"/>
                    <a:pt x="13043" y="3270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4" y="301"/>
                    <a:pt x="8606" y="1"/>
                    <a:pt x="6538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3912975" y="3570500"/>
              <a:ext cx="326075" cy="94250"/>
            </a:xfrm>
            <a:custGeom>
              <a:rect b="b" l="l" r="r" t="t"/>
              <a:pathLst>
                <a:path extrusionOk="0" h="3770" w="13043">
                  <a:moveTo>
                    <a:pt x="6538" y="0"/>
                  </a:moveTo>
                  <a:cubicBezTo>
                    <a:pt x="2936" y="0"/>
                    <a:pt x="0" y="834"/>
                    <a:pt x="0" y="1868"/>
                  </a:cubicBezTo>
                  <a:cubicBezTo>
                    <a:pt x="0" y="2903"/>
                    <a:pt x="2936" y="3770"/>
                    <a:pt x="6538" y="3770"/>
                  </a:cubicBezTo>
                  <a:cubicBezTo>
                    <a:pt x="10107" y="3770"/>
                    <a:pt x="13043" y="2903"/>
                    <a:pt x="13043" y="1868"/>
                  </a:cubicBezTo>
                  <a:cubicBezTo>
                    <a:pt x="13043" y="834"/>
                    <a:pt x="10107" y="0"/>
                    <a:pt x="6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3958000" y="3593025"/>
              <a:ext cx="236025" cy="48375"/>
            </a:xfrm>
            <a:custGeom>
              <a:rect b="b" l="l" r="r" t="t"/>
              <a:pathLst>
                <a:path extrusionOk="0" h="1935" w="9441">
                  <a:moveTo>
                    <a:pt x="4737" y="0"/>
                  </a:moveTo>
                  <a:cubicBezTo>
                    <a:pt x="1835" y="0"/>
                    <a:pt x="0" y="634"/>
                    <a:pt x="0" y="967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7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3684475" y="4107550"/>
              <a:ext cx="326075" cy="102600"/>
            </a:xfrm>
            <a:custGeom>
              <a:rect b="b" l="l" r="r" t="t"/>
              <a:pathLst>
                <a:path extrusionOk="0" h="4104" w="13043">
                  <a:moveTo>
                    <a:pt x="6538" y="0"/>
                  </a:moveTo>
                  <a:cubicBezTo>
                    <a:pt x="4437" y="0"/>
                    <a:pt x="2602" y="301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6" y="4103"/>
                    <a:pt x="6538" y="4103"/>
                  </a:cubicBezTo>
                  <a:cubicBezTo>
                    <a:pt x="10141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4" y="301"/>
                    <a:pt x="8606" y="0"/>
                    <a:pt x="6538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3684475" y="4078350"/>
              <a:ext cx="326075" cy="95100"/>
            </a:xfrm>
            <a:custGeom>
              <a:rect b="b" l="l" r="r" t="t"/>
              <a:pathLst>
                <a:path extrusionOk="0" h="3804" w="13043">
                  <a:moveTo>
                    <a:pt x="6538" y="1"/>
                  </a:moveTo>
                  <a:cubicBezTo>
                    <a:pt x="2936" y="1"/>
                    <a:pt x="0" y="868"/>
                    <a:pt x="0" y="1902"/>
                  </a:cubicBezTo>
                  <a:cubicBezTo>
                    <a:pt x="0" y="2936"/>
                    <a:pt x="2936" y="3804"/>
                    <a:pt x="6538" y="3804"/>
                  </a:cubicBezTo>
                  <a:cubicBezTo>
                    <a:pt x="10141" y="3804"/>
                    <a:pt x="13043" y="2936"/>
                    <a:pt x="13043" y="1902"/>
                  </a:cubicBezTo>
                  <a:cubicBezTo>
                    <a:pt x="13043" y="868"/>
                    <a:pt x="10141" y="1"/>
                    <a:pt x="6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3729500" y="4101700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7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37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3625250" y="4030825"/>
              <a:ext cx="325275" cy="102600"/>
            </a:xfrm>
            <a:custGeom>
              <a:rect b="b" l="l" r="r" t="t"/>
              <a:pathLst>
                <a:path extrusionOk="0" h="4104" w="13011">
                  <a:moveTo>
                    <a:pt x="6506" y="1"/>
                  </a:moveTo>
                  <a:cubicBezTo>
                    <a:pt x="4437" y="1"/>
                    <a:pt x="2569" y="301"/>
                    <a:pt x="1369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70"/>
                    <a:pt x="2903" y="4104"/>
                    <a:pt x="6506" y="4104"/>
                  </a:cubicBezTo>
                  <a:cubicBezTo>
                    <a:pt x="10108" y="4104"/>
                    <a:pt x="13010" y="3270"/>
                    <a:pt x="13010" y="2202"/>
                  </a:cubicBezTo>
                  <a:lnTo>
                    <a:pt x="13010" y="734"/>
                  </a:lnTo>
                  <a:lnTo>
                    <a:pt x="11643" y="734"/>
                  </a:lnTo>
                  <a:cubicBezTo>
                    <a:pt x="10442" y="301"/>
                    <a:pt x="8607" y="1"/>
                    <a:pt x="6506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3625250" y="4002475"/>
              <a:ext cx="325275" cy="94250"/>
            </a:xfrm>
            <a:custGeom>
              <a:rect b="b" l="l" r="r" t="t"/>
              <a:pathLst>
                <a:path extrusionOk="0" h="3770" w="13011">
                  <a:moveTo>
                    <a:pt x="6506" y="0"/>
                  </a:moveTo>
                  <a:cubicBezTo>
                    <a:pt x="2903" y="0"/>
                    <a:pt x="1" y="834"/>
                    <a:pt x="1" y="1868"/>
                  </a:cubicBezTo>
                  <a:cubicBezTo>
                    <a:pt x="1" y="2903"/>
                    <a:pt x="2903" y="3770"/>
                    <a:pt x="6506" y="3770"/>
                  </a:cubicBezTo>
                  <a:cubicBezTo>
                    <a:pt x="10108" y="3770"/>
                    <a:pt x="13010" y="2903"/>
                    <a:pt x="13010" y="1868"/>
                  </a:cubicBezTo>
                  <a:cubicBezTo>
                    <a:pt x="13010" y="834"/>
                    <a:pt x="10108" y="0"/>
                    <a:pt x="6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3670300" y="4025000"/>
              <a:ext cx="236025" cy="48375"/>
            </a:xfrm>
            <a:custGeom>
              <a:rect b="b" l="l" r="r" t="t"/>
              <a:pathLst>
                <a:path extrusionOk="0" h="1935" w="9441">
                  <a:moveTo>
                    <a:pt x="4704" y="0"/>
                  </a:moveTo>
                  <a:cubicBezTo>
                    <a:pt x="1835" y="0"/>
                    <a:pt x="0" y="634"/>
                    <a:pt x="0" y="967"/>
                  </a:cubicBezTo>
                  <a:cubicBezTo>
                    <a:pt x="0" y="1301"/>
                    <a:pt x="1835" y="1935"/>
                    <a:pt x="4704" y="1935"/>
                  </a:cubicBezTo>
                  <a:cubicBezTo>
                    <a:pt x="7606" y="1935"/>
                    <a:pt x="9440" y="1301"/>
                    <a:pt x="9440" y="967"/>
                  </a:cubicBezTo>
                  <a:cubicBezTo>
                    <a:pt x="9440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3625250" y="3941600"/>
              <a:ext cx="325275" cy="101750"/>
            </a:xfrm>
            <a:custGeom>
              <a:rect b="b" l="l" r="r" t="t"/>
              <a:pathLst>
                <a:path extrusionOk="0" h="4070" w="13011">
                  <a:moveTo>
                    <a:pt x="6506" y="0"/>
                  </a:moveTo>
                  <a:cubicBezTo>
                    <a:pt x="4437" y="0"/>
                    <a:pt x="2569" y="267"/>
                    <a:pt x="1369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6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01"/>
                  </a:lnTo>
                  <a:lnTo>
                    <a:pt x="11643" y="701"/>
                  </a:lnTo>
                  <a:cubicBezTo>
                    <a:pt x="10442" y="267"/>
                    <a:pt x="8607" y="0"/>
                    <a:pt x="6506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3625250" y="3912400"/>
              <a:ext cx="325275" cy="94275"/>
            </a:xfrm>
            <a:custGeom>
              <a:rect b="b" l="l" r="r" t="t"/>
              <a:pathLst>
                <a:path extrusionOk="0" h="3771" w="13011">
                  <a:moveTo>
                    <a:pt x="6506" y="1"/>
                  </a:moveTo>
                  <a:cubicBezTo>
                    <a:pt x="2903" y="1"/>
                    <a:pt x="1" y="835"/>
                    <a:pt x="1" y="1869"/>
                  </a:cubicBezTo>
                  <a:cubicBezTo>
                    <a:pt x="1" y="2936"/>
                    <a:pt x="2903" y="3770"/>
                    <a:pt x="6506" y="3770"/>
                  </a:cubicBezTo>
                  <a:cubicBezTo>
                    <a:pt x="10108" y="3770"/>
                    <a:pt x="13010" y="2936"/>
                    <a:pt x="13010" y="1869"/>
                  </a:cubicBezTo>
                  <a:cubicBezTo>
                    <a:pt x="13010" y="835"/>
                    <a:pt x="10108" y="1"/>
                    <a:pt x="6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3670300" y="3934925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04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1"/>
                    <a:pt x="1835" y="1969"/>
                    <a:pt x="4704" y="1969"/>
                  </a:cubicBezTo>
                  <a:cubicBezTo>
                    <a:pt x="7606" y="1969"/>
                    <a:pt x="9440" y="1301"/>
                    <a:pt x="9440" y="968"/>
                  </a:cubicBezTo>
                  <a:cubicBezTo>
                    <a:pt x="9440" y="634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3038175" y="4065025"/>
              <a:ext cx="325250" cy="101750"/>
            </a:xfrm>
            <a:custGeom>
              <a:rect b="b" l="l" r="r" t="t"/>
              <a:pathLst>
                <a:path extrusionOk="0" h="4070" w="13010">
                  <a:moveTo>
                    <a:pt x="6505" y="0"/>
                  </a:moveTo>
                  <a:cubicBezTo>
                    <a:pt x="4437" y="0"/>
                    <a:pt x="2569" y="300"/>
                    <a:pt x="1368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03" y="4070"/>
                    <a:pt x="6505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0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3038175" y="4035825"/>
              <a:ext cx="325250" cy="94275"/>
            </a:xfrm>
            <a:custGeom>
              <a:rect b="b" l="l" r="r" t="t"/>
              <a:pathLst>
                <a:path extrusionOk="0" h="3771" w="13010">
                  <a:moveTo>
                    <a:pt x="6505" y="1"/>
                  </a:moveTo>
                  <a:cubicBezTo>
                    <a:pt x="2903" y="1"/>
                    <a:pt x="0" y="835"/>
                    <a:pt x="0" y="1902"/>
                  </a:cubicBezTo>
                  <a:cubicBezTo>
                    <a:pt x="0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3082375" y="4059175"/>
              <a:ext cx="236850" cy="48400"/>
            </a:xfrm>
            <a:custGeom>
              <a:rect b="b" l="l" r="r" t="t"/>
              <a:pathLst>
                <a:path extrusionOk="0" h="1936" w="9474">
                  <a:moveTo>
                    <a:pt x="4737" y="1"/>
                  </a:moveTo>
                  <a:cubicBezTo>
                    <a:pt x="1868" y="1"/>
                    <a:pt x="0" y="635"/>
                    <a:pt x="0" y="968"/>
                  </a:cubicBezTo>
                  <a:cubicBezTo>
                    <a:pt x="0" y="1302"/>
                    <a:pt x="1868" y="1935"/>
                    <a:pt x="4737" y="1935"/>
                  </a:cubicBezTo>
                  <a:cubicBezTo>
                    <a:pt x="7606" y="1935"/>
                    <a:pt x="9474" y="1302"/>
                    <a:pt x="9474" y="968"/>
                  </a:cubicBezTo>
                  <a:cubicBezTo>
                    <a:pt x="9474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3095725" y="4005800"/>
              <a:ext cx="326075" cy="101775"/>
            </a:xfrm>
            <a:custGeom>
              <a:rect b="b" l="l" r="r" t="t"/>
              <a:pathLst>
                <a:path extrusionOk="0" h="4071" w="13043">
                  <a:moveTo>
                    <a:pt x="6505" y="1"/>
                  </a:moveTo>
                  <a:cubicBezTo>
                    <a:pt x="4437" y="1"/>
                    <a:pt x="2569" y="268"/>
                    <a:pt x="1401" y="735"/>
                  </a:cubicBezTo>
                  <a:lnTo>
                    <a:pt x="0" y="735"/>
                  </a:lnTo>
                  <a:lnTo>
                    <a:pt x="0" y="2202"/>
                  </a:lnTo>
                  <a:cubicBezTo>
                    <a:pt x="0" y="3237"/>
                    <a:pt x="2902" y="4070"/>
                    <a:pt x="6505" y="4070"/>
                  </a:cubicBezTo>
                  <a:cubicBezTo>
                    <a:pt x="10107" y="4070"/>
                    <a:pt x="13043" y="3237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41" y="268"/>
                    <a:pt x="8606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3095725" y="3976625"/>
              <a:ext cx="326075" cy="94250"/>
            </a:xfrm>
            <a:custGeom>
              <a:rect b="b" l="l" r="r" t="t"/>
              <a:pathLst>
                <a:path extrusionOk="0" h="3770" w="13043">
                  <a:moveTo>
                    <a:pt x="6505" y="0"/>
                  </a:moveTo>
                  <a:cubicBezTo>
                    <a:pt x="2902" y="0"/>
                    <a:pt x="0" y="834"/>
                    <a:pt x="0" y="1902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34"/>
                    <a:pt x="10107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3140750" y="3999150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04" y="0"/>
                  </a:moveTo>
                  <a:cubicBezTo>
                    <a:pt x="1835" y="0"/>
                    <a:pt x="0" y="667"/>
                    <a:pt x="0" y="1001"/>
                  </a:cubicBezTo>
                  <a:cubicBezTo>
                    <a:pt x="0" y="1334"/>
                    <a:pt x="1835" y="1968"/>
                    <a:pt x="4704" y="1968"/>
                  </a:cubicBezTo>
                  <a:cubicBezTo>
                    <a:pt x="7606" y="1968"/>
                    <a:pt x="9440" y="1334"/>
                    <a:pt x="9440" y="1001"/>
                  </a:cubicBezTo>
                  <a:cubicBezTo>
                    <a:pt x="9440" y="667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3153250" y="3946600"/>
              <a:ext cx="326100" cy="101775"/>
            </a:xfrm>
            <a:custGeom>
              <a:rect b="b" l="l" r="r" t="t"/>
              <a:pathLst>
                <a:path extrusionOk="0" h="4071" w="13044">
                  <a:moveTo>
                    <a:pt x="6539" y="1"/>
                  </a:moveTo>
                  <a:cubicBezTo>
                    <a:pt x="4437" y="1"/>
                    <a:pt x="2603" y="267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5" y="267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3153250" y="3917425"/>
              <a:ext cx="326100" cy="94250"/>
            </a:xfrm>
            <a:custGeom>
              <a:rect b="b" l="l" r="r" t="t"/>
              <a:pathLst>
                <a:path extrusionOk="0" h="3770" w="13044">
                  <a:moveTo>
                    <a:pt x="6539" y="0"/>
                  </a:moveTo>
                  <a:cubicBezTo>
                    <a:pt x="2936" y="0"/>
                    <a:pt x="1" y="834"/>
                    <a:pt x="1" y="1901"/>
                  </a:cubicBezTo>
                  <a:cubicBezTo>
                    <a:pt x="1" y="2935"/>
                    <a:pt x="2936" y="3769"/>
                    <a:pt x="6539" y="3769"/>
                  </a:cubicBezTo>
                  <a:cubicBezTo>
                    <a:pt x="10141" y="3769"/>
                    <a:pt x="13043" y="2935"/>
                    <a:pt x="13043" y="1901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3198300" y="3939925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37" y="1"/>
                  </a:moveTo>
                  <a:cubicBezTo>
                    <a:pt x="1835" y="1"/>
                    <a:pt x="0" y="668"/>
                    <a:pt x="0" y="1001"/>
                  </a:cubicBezTo>
                  <a:cubicBezTo>
                    <a:pt x="0" y="1335"/>
                    <a:pt x="1835" y="1969"/>
                    <a:pt x="4737" y="1969"/>
                  </a:cubicBezTo>
                  <a:cubicBezTo>
                    <a:pt x="7605" y="1969"/>
                    <a:pt x="9440" y="1335"/>
                    <a:pt x="9440" y="1001"/>
                  </a:cubicBezTo>
                  <a:cubicBezTo>
                    <a:pt x="9440" y="668"/>
                    <a:pt x="7605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3095725" y="3857375"/>
              <a:ext cx="326075" cy="101750"/>
            </a:xfrm>
            <a:custGeom>
              <a:rect b="b" l="l" r="r" t="t"/>
              <a:pathLst>
                <a:path extrusionOk="0" h="4070" w="13043">
                  <a:moveTo>
                    <a:pt x="6505" y="0"/>
                  </a:moveTo>
                  <a:cubicBezTo>
                    <a:pt x="4437" y="0"/>
                    <a:pt x="2569" y="267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02" y="4070"/>
                    <a:pt x="6505" y="4070"/>
                  </a:cubicBezTo>
                  <a:cubicBezTo>
                    <a:pt x="10107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267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3095725" y="3828175"/>
              <a:ext cx="326075" cy="94275"/>
            </a:xfrm>
            <a:custGeom>
              <a:rect b="b" l="l" r="r" t="t"/>
              <a:pathLst>
                <a:path extrusionOk="0" h="3771" w="13043">
                  <a:moveTo>
                    <a:pt x="6505" y="1"/>
                  </a:moveTo>
                  <a:cubicBezTo>
                    <a:pt x="2902" y="1"/>
                    <a:pt x="0" y="835"/>
                    <a:pt x="0" y="1902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35"/>
                    <a:pt x="10107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3140750" y="3850700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04" y="0"/>
                  </a:moveTo>
                  <a:cubicBezTo>
                    <a:pt x="1835" y="0"/>
                    <a:pt x="0" y="668"/>
                    <a:pt x="0" y="1001"/>
                  </a:cubicBezTo>
                  <a:cubicBezTo>
                    <a:pt x="0" y="1335"/>
                    <a:pt x="1835" y="1969"/>
                    <a:pt x="4704" y="1969"/>
                  </a:cubicBezTo>
                  <a:cubicBezTo>
                    <a:pt x="7606" y="1969"/>
                    <a:pt x="9440" y="1335"/>
                    <a:pt x="9440" y="1001"/>
                  </a:cubicBezTo>
                  <a:cubicBezTo>
                    <a:pt x="9440" y="668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3104900" y="3775650"/>
              <a:ext cx="326075" cy="102600"/>
            </a:xfrm>
            <a:custGeom>
              <a:rect b="b" l="l" r="r" t="t"/>
              <a:pathLst>
                <a:path extrusionOk="0" h="4104" w="13043">
                  <a:moveTo>
                    <a:pt x="6538" y="0"/>
                  </a:moveTo>
                  <a:cubicBezTo>
                    <a:pt x="4437" y="0"/>
                    <a:pt x="2602" y="301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5" y="4103"/>
                    <a:pt x="6538" y="4103"/>
                  </a:cubicBezTo>
                  <a:cubicBezTo>
                    <a:pt x="10107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4" y="301"/>
                    <a:pt x="8606" y="0"/>
                    <a:pt x="6538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3104900" y="3746450"/>
              <a:ext cx="326075" cy="94275"/>
            </a:xfrm>
            <a:custGeom>
              <a:rect b="b" l="l" r="r" t="t"/>
              <a:pathLst>
                <a:path extrusionOk="0" h="3771" w="13043">
                  <a:moveTo>
                    <a:pt x="6538" y="1"/>
                  </a:moveTo>
                  <a:cubicBezTo>
                    <a:pt x="2935" y="1"/>
                    <a:pt x="0" y="868"/>
                    <a:pt x="0" y="1902"/>
                  </a:cubicBezTo>
                  <a:cubicBezTo>
                    <a:pt x="0" y="2936"/>
                    <a:pt x="2935" y="3770"/>
                    <a:pt x="6538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68"/>
                    <a:pt x="10107" y="1"/>
                    <a:pt x="6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3149925" y="3769800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7" y="1"/>
                  </a:moveTo>
                  <a:cubicBezTo>
                    <a:pt x="1835" y="1"/>
                    <a:pt x="0" y="635"/>
                    <a:pt x="0" y="968"/>
                  </a:cubicBezTo>
                  <a:cubicBezTo>
                    <a:pt x="0" y="1302"/>
                    <a:pt x="1835" y="1936"/>
                    <a:pt x="4737" y="1936"/>
                  </a:cubicBezTo>
                  <a:cubicBezTo>
                    <a:pt x="7606" y="1936"/>
                    <a:pt x="9440" y="1302"/>
                    <a:pt x="9440" y="968"/>
                  </a:cubicBezTo>
                  <a:cubicBezTo>
                    <a:pt x="9440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3114050" y="3693925"/>
              <a:ext cx="326100" cy="102600"/>
            </a:xfrm>
            <a:custGeom>
              <a:rect b="b" l="l" r="r" t="t"/>
              <a:pathLst>
                <a:path extrusionOk="0" h="4104" w="13044">
                  <a:moveTo>
                    <a:pt x="6539" y="0"/>
                  </a:moveTo>
                  <a:cubicBezTo>
                    <a:pt x="4437" y="0"/>
                    <a:pt x="2603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39" y="4103"/>
                  </a:cubicBezTo>
                  <a:cubicBezTo>
                    <a:pt x="10142" y="4103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75" y="301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3114050" y="3664725"/>
              <a:ext cx="326100" cy="95100"/>
            </a:xfrm>
            <a:custGeom>
              <a:rect b="b" l="l" r="r" t="t"/>
              <a:pathLst>
                <a:path extrusionOk="0" h="3804" w="13044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804"/>
                    <a:pt x="6539" y="3804"/>
                  </a:cubicBezTo>
                  <a:cubicBezTo>
                    <a:pt x="10142" y="3804"/>
                    <a:pt x="13044" y="2936"/>
                    <a:pt x="13044" y="1902"/>
                  </a:cubicBezTo>
                  <a:cubicBezTo>
                    <a:pt x="13044" y="868"/>
                    <a:pt x="10142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3159100" y="3688075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37" y="1"/>
                  </a:moveTo>
                  <a:cubicBezTo>
                    <a:pt x="1835" y="1"/>
                    <a:pt x="0" y="635"/>
                    <a:pt x="0" y="968"/>
                  </a:cubicBezTo>
                  <a:cubicBezTo>
                    <a:pt x="0" y="1302"/>
                    <a:pt x="1835" y="1936"/>
                    <a:pt x="4737" y="1936"/>
                  </a:cubicBezTo>
                  <a:cubicBezTo>
                    <a:pt x="7606" y="1936"/>
                    <a:pt x="9440" y="1302"/>
                    <a:pt x="9440" y="968"/>
                  </a:cubicBezTo>
                  <a:cubicBezTo>
                    <a:pt x="9440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3356725" y="3091000"/>
              <a:ext cx="326100" cy="102575"/>
            </a:xfrm>
            <a:custGeom>
              <a:rect b="b" l="l" r="r" t="t"/>
              <a:pathLst>
                <a:path extrusionOk="0" h="4103" w="13044">
                  <a:moveTo>
                    <a:pt x="6506" y="0"/>
                  </a:moveTo>
                  <a:cubicBezTo>
                    <a:pt x="4437" y="0"/>
                    <a:pt x="2569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69"/>
                    <a:pt x="2936" y="4103"/>
                    <a:pt x="6506" y="4103"/>
                  </a:cubicBezTo>
                  <a:cubicBezTo>
                    <a:pt x="10108" y="4103"/>
                    <a:pt x="13044" y="3269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0"/>
                    <a:pt x="8607" y="0"/>
                    <a:pt x="6506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3356725" y="3062625"/>
              <a:ext cx="326100" cy="94275"/>
            </a:xfrm>
            <a:custGeom>
              <a:rect b="b" l="l" r="r" t="t"/>
              <a:pathLst>
                <a:path extrusionOk="0" h="3771" w="13044">
                  <a:moveTo>
                    <a:pt x="6506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06" y="3770"/>
                  </a:cubicBezTo>
                  <a:cubicBezTo>
                    <a:pt x="10108" y="3770"/>
                    <a:pt x="13044" y="2903"/>
                    <a:pt x="13044" y="1869"/>
                  </a:cubicBezTo>
                  <a:cubicBezTo>
                    <a:pt x="13044" y="835"/>
                    <a:pt x="10108" y="1"/>
                    <a:pt x="6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3401775" y="3085150"/>
              <a:ext cx="236025" cy="48400"/>
            </a:xfrm>
            <a:custGeom>
              <a:rect b="b" l="l" r="r" t="t"/>
              <a:pathLst>
                <a:path extrusionOk="0" h="1936" w="9441">
                  <a:moveTo>
                    <a:pt x="4704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1"/>
                    <a:pt x="1835" y="1935"/>
                    <a:pt x="4704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3376750" y="3030950"/>
              <a:ext cx="326100" cy="101750"/>
            </a:xfrm>
            <a:custGeom>
              <a:rect b="b" l="l" r="r" t="t"/>
              <a:pathLst>
                <a:path extrusionOk="0" h="4070" w="13044">
                  <a:moveTo>
                    <a:pt x="6505" y="0"/>
                  </a:moveTo>
                  <a:cubicBezTo>
                    <a:pt x="4437" y="0"/>
                    <a:pt x="2569" y="267"/>
                    <a:pt x="1401" y="701"/>
                  </a:cubicBezTo>
                  <a:lnTo>
                    <a:pt x="0" y="701"/>
                  </a:lnTo>
                  <a:lnTo>
                    <a:pt x="0" y="2202"/>
                  </a:lnTo>
                  <a:cubicBezTo>
                    <a:pt x="0" y="3236"/>
                    <a:pt x="2903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7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3376750" y="3001750"/>
              <a:ext cx="326100" cy="94275"/>
            </a:xfrm>
            <a:custGeom>
              <a:rect b="b" l="l" r="r" t="t"/>
              <a:pathLst>
                <a:path extrusionOk="0" h="3771" w="13044">
                  <a:moveTo>
                    <a:pt x="6505" y="1"/>
                  </a:moveTo>
                  <a:cubicBezTo>
                    <a:pt x="2903" y="1"/>
                    <a:pt x="0" y="835"/>
                    <a:pt x="0" y="1869"/>
                  </a:cubicBezTo>
                  <a:cubicBezTo>
                    <a:pt x="0" y="2936"/>
                    <a:pt x="2903" y="3770"/>
                    <a:pt x="6505" y="3770"/>
                  </a:cubicBezTo>
                  <a:cubicBezTo>
                    <a:pt x="10108" y="3770"/>
                    <a:pt x="13043" y="2936"/>
                    <a:pt x="13043" y="1869"/>
                  </a:cubicBezTo>
                  <a:cubicBezTo>
                    <a:pt x="13043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3421775" y="3024275"/>
              <a:ext cx="236025" cy="49225"/>
            </a:xfrm>
            <a:custGeom>
              <a:rect b="b" l="l" r="r" t="t"/>
              <a:pathLst>
                <a:path extrusionOk="0" h="1969" w="9441">
                  <a:moveTo>
                    <a:pt x="4704" y="0"/>
                  </a:moveTo>
                  <a:cubicBezTo>
                    <a:pt x="1835" y="0"/>
                    <a:pt x="1" y="634"/>
                    <a:pt x="1" y="968"/>
                  </a:cubicBezTo>
                  <a:cubicBezTo>
                    <a:pt x="1" y="1335"/>
                    <a:pt x="1835" y="1969"/>
                    <a:pt x="4704" y="1969"/>
                  </a:cubicBezTo>
                  <a:cubicBezTo>
                    <a:pt x="7606" y="1969"/>
                    <a:pt x="9441" y="1335"/>
                    <a:pt x="9441" y="968"/>
                  </a:cubicBezTo>
                  <a:cubicBezTo>
                    <a:pt x="9441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3440125" y="1890750"/>
              <a:ext cx="619625" cy="612425"/>
            </a:xfrm>
            <a:custGeom>
              <a:rect b="b" l="l" r="r" t="t"/>
              <a:pathLst>
                <a:path extrusionOk="0" h="24497" w="24785">
                  <a:moveTo>
                    <a:pt x="6838" y="0"/>
                  </a:moveTo>
                  <a:cubicBezTo>
                    <a:pt x="6307" y="0"/>
                    <a:pt x="5805" y="728"/>
                    <a:pt x="5805" y="1543"/>
                  </a:cubicBezTo>
                  <a:cubicBezTo>
                    <a:pt x="6072" y="9049"/>
                    <a:pt x="2803" y="13285"/>
                    <a:pt x="634" y="15287"/>
                  </a:cubicBezTo>
                  <a:cubicBezTo>
                    <a:pt x="1" y="15887"/>
                    <a:pt x="1" y="17188"/>
                    <a:pt x="634" y="17455"/>
                  </a:cubicBezTo>
                  <a:lnTo>
                    <a:pt x="17413" y="24460"/>
                  </a:lnTo>
                  <a:cubicBezTo>
                    <a:pt x="17478" y="24484"/>
                    <a:pt x="17548" y="24497"/>
                    <a:pt x="17619" y="24497"/>
                  </a:cubicBezTo>
                  <a:cubicBezTo>
                    <a:pt x="17839" y="24497"/>
                    <a:pt x="18079" y="24378"/>
                    <a:pt x="18280" y="24126"/>
                  </a:cubicBezTo>
                  <a:cubicBezTo>
                    <a:pt x="24785" y="16054"/>
                    <a:pt x="23584" y="6614"/>
                    <a:pt x="23150" y="4179"/>
                  </a:cubicBezTo>
                  <a:cubicBezTo>
                    <a:pt x="23084" y="3812"/>
                    <a:pt x="22884" y="3545"/>
                    <a:pt x="22583" y="3512"/>
                  </a:cubicBezTo>
                  <a:lnTo>
                    <a:pt x="6939" y="9"/>
                  </a:lnTo>
                  <a:cubicBezTo>
                    <a:pt x="6905" y="3"/>
                    <a:pt x="6872" y="0"/>
                    <a:pt x="6838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3508500" y="1953500"/>
              <a:ext cx="490375" cy="488725"/>
            </a:xfrm>
            <a:custGeom>
              <a:rect b="b" l="l" r="r" t="t"/>
              <a:pathLst>
                <a:path extrusionOk="0" h="19549" w="19615">
                  <a:moveTo>
                    <a:pt x="4871" y="1"/>
                  </a:moveTo>
                  <a:cubicBezTo>
                    <a:pt x="4771" y="6672"/>
                    <a:pt x="2169" y="10975"/>
                    <a:pt x="1" y="13410"/>
                  </a:cubicBezTo>
                  <a:lnTo>
                    <a:pt x="14778" y="19548"/>
                  </a:lnTo>
                  <a:cubicBezTo>
                    <a:pt x="19615" y="13144"/>
                    <a:pt x="19215" y="6005"/>
                    <a:pt x="18781" y="3070"/>
                  </a:cubicBezTo>
                  <a:lnTo>
                    <a:pt x="4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3475975" y="2182850"/>
              <a:ext cx="179325" cy="175150"/>
            </a:xfrm>
            <a:custGeom>
              <a:rect b="b" l="l" r="r" t="t"/>
              <a:pathLst>
                <a:path extrusionOk="0" h="7006" w="7173">
                  <a:moveTo>
                    <a:pt x="3337" y="0"/>
                  </a:moveTo>
                  <a:lnTo>
                    <a:pt x="1" y="4470"/>
                  </a:lnTo>
                  <a:lnTo>
                    <a:pt x="4638" y="7005"/>
                  </a:lnTo>
                  <a:cubicBezTo>
                    <a:pt x="4638" y="7005"/>
                    <a:pt x="7173" y="2468"/>
                    <a:pt x="3337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3792050" y="2348925"/>
              <a:ext cx="156800" cy="124975"/>
            </a:xfrm>
            <a:custGeom>
              <a:rect b="b" l="l" r="r" t="t"/>
              <a:pathLst>
                <a:path extrusionOk="0" h="4999" w="6272">
                  <a:moveTo>
                    <a:pt x="4697" y="0"/>
                  </a:moveTo>
                  <a:cubicBezTo>
                    <a:pt x="3354" y="0"/>
                    <a:pt x="1420" y="548"/>
                    <a:pt x="0" y="3231"/>
                  </a:cubicBezTo>
                  <a:lnTo>
                    <a:pt x="3636" y="4999"/>
                  </a:lnTo>
                  <a:lnTo>
                    <a:pt x="6271" y="262"/>
                  </a:lnTo>
                  <a:cubicBezTo>
                    <a:pt x="6271" y="262"/>
                    <a:pt x="5625" y="0"/>
                    <a:pt x="4697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3654450" y="1904700"/>
              <a:ext cx="343875" cy="251975"/>
            </a:xfrm>
            <a:custGeom>
              <a:rect b="b" l="l" r="r" t="t"/>
              <a:pathLst>
                <a:path extrusionOk="0" h="10079" w="13755">
                  <a:moveTo>
                    <a:pt x="5117" y="0"/>
                  </a:moveTo>
                  <a:cubicBezTo>
                    <a:pt x="3171" y="0"/>
                    <a:pt x="1521" y="402"/>
                    <a:pt x="1135" y="1152"/>
                  </a:cubicBezTo>
                  <a:cubicBezTo>
                    <a:pt x="0" y="3320"/>
                    <a:pt x="301" y="8724"/>
                    <a:pt x="6105" y="9925"/>
                  </a:cubicBezTo>
                  <a:cubicBezTo>
                    <a:pt x="6614" y="10031"/>
                    <a:pt x="7086" y="10079"/>
                    <a:pt x="7521" y="10079"/>
                  </a:cubicBezTo>
                  <a:cubicBezTo>
                    <a:pt x="12049" y="10079"/>
                    <a:pt x="12743" y="4888"/>
                    <a:pt x="12743" y="4888"/>
                  </a:cubicBezTo>
                  <a:cubicBezTo>
                    <a:pt x="13754" y="1502"/>
                    <a:pt x="8882" y="0"/>
                    <a:pt x="5117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3183275" y="2100275"/>
              <a:ext cx="1225900" cy="199350"/>
            </a:xfrm>
            <a:custGeom>
              <a:rect b="b" l="l" r="r" t="t"/>
              <a:pathLst>
                <a:path extrusionOk="0" h="7974" w="49036">
                  <a:moveTo>
                    <a:pt x="2869" y="1"/>
                  </a:moveTo>
                  <a:cubicBezTo>
                    <a:pt x="1268" y="1"/>
                    <a:pt x="1" y="1268"/>
                    <a:pt x="1" y="2836"/>
                  </a:cubicBezTo>
                  <a:cubicBezTo>
                    <a:pt x="1" y="3770"/>
                    <a:pt x="434" y="4604"/>
                    <a:pt x="1135" y="5138"/>
                  </a:cubicBezTo>
                  <a:cubicBezTo>
                    <a:pt x="434" y="5638"/>
                    <a:pt x="1" y="6472"/>
                    <a:pt x="1" y="7406"/>
                  </a:cubicBezTo>
                  <a:cubicBezTo>
                    <a:pt x="1" y="7606"/>
                    <a:pt x="34" y="7773"/>
                    <a:pt x="67" y="7973"/>
                  </a:cubicBezTo>
                  <a:lnTo>
                    <a:pt x="48969" y="7973"/>
                  </a:lnTo>
                  <a:cubicBezTo>
                    <a:pt x="49002" y="7773"/>
                    <a:pt x="49036" y="7606"/>
                    <a:pt x="49036" y="7406"/>
                  </a:cubicBezTo>
                  <a:cubicBezTo>
                    <a:pt x="49036" y="6472"/>
                    <a:pt x="48602" y="5638"/>
                    <a:pt x="47901" y="5138"/>
                  </a:cubicBezTo>
                  <a:cubicBezTo>
                    <a:pt x="48602" y="4604"/>
                    <a:pt x="49036" y="3770"/>
                    <a:pt x="49036" y="2836"/>
                  </a:cubicBezTo>
                  <a:cubicBezTo>
                    <a:pt x="49036" y="1268"/>
                    <a:pt x="47768" y="1"/>
                    <a:pt x="46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3048175" y="1879275"/>
              <a:ext cx="1496100" cy="256900"/>
            </a:xfrm>
            <a:custGeom>
              <a:rect b="b" l="l" r="r" t="t"/>
              <a:pathLst>
                <a:path extrusionOk="0" h="10276" w="59844">
                  <a:moveTo>
                    <a:pt x="5171" y="1"/>
                  </a:moveTo>
                  <a:cubicBezTo>
                    <a:pt x="2336" y="1"/>
                    <a:pt x="1" y="2303"/>
                    <a:pt x="1" y="5138"/>
                  </a:cubicBezTo>
                  <a:cubicBezTo>
                    <a:pt x="1" y="7973"/>
                    <a:pt x="2336" y="10275"/>
                    <a:pt x="5171" y="10275"/>
                  </a:cubicBezTo>
                  <a:lnTo>
                    <a:pt x="54673" y="10275"/>
                  </a:lnTo>
                  <a:cubicBezTo>
                    <a:pt x="57508" y="10275"/>
                    <a:pt x="59843" y="7973"/>
                    <a:pt x="59843" y="5138"/>
                  </a:cubicBezTo>
                  <a:cubicBezTo>
                    <a:pt x="59843" y="2303"/>
                    <a:pt x="57508" y="1"/>
                    <a:pt x="54673" y="1"/>
                  </a:cubicBezTo>
                  <a:close/>
                </a:path>
              </a:pathLst>
            </a:custGeom>
            <a:solidFill>
              <a:srgbClr val="2F9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7" name="Google Shape;1127;p41"/>
          <p:cNvSpPr txBox="1"/>
          <p:nvPr/>
        </p:nvSpPr>
        <p:spPr>
          <a:xfrm>
            <a:off x="2485838" y="1964913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8" name="Google Shape;1128;p41"/>
          <p:cNvSpPr txBox="1"/>
          <p:nvPr/>
        </p:nvSpPr>
        <p:spPr>
          <a:xfrm>
            <a:off x="3288700" y="3321000"/>
            <a:ext cx="2795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Data pencatatan keuangan di hari sebelumnya tidak dapat diedit kembali</a:t>
            </a:r>
            <a:endParaRPr sz="16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9" name="Google Shape;1129;p41"/>
          <p:cNvSpPr txBox="1"/>
          <p:nvPr/>
        </p:nvSpPr>
        <p:spPr>
          <a:xfrm>
            <a:off x="4827650" y="1670725"/>
            <a:ext cx="36033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Report keuangan hanya diberikan setelah jangka waktu setiap 1 bulan pencatatan keuangan</a:t>
            </a:r>
            <a:endParaRPr sz="16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130" name="Google Shape;1130;p41"/>
          <p:cNvGrpSpPr/>
          <p:nvPr/>
        </p:nvGrpSpPr>
        <p:grpSpPr>
          <a:xfrm>
            <a:off x="2578425" y="3321002"/>
            <a:ext cx="542964" cy="465786"/>
            <a:chOff x="5863675" y="3789852"/>
            <a:chExt cx="542964" cy="465786"/>
          </a:xfrm>
        </p:grpSpPr>
        <p:sp>
          <p:nvSpPr>
            <p:cNvPr id="1131" name="Google Shape;1131;p41"/>
            <p:cNvSpPr/>
            <p:nvPr/>
          </p:nvSpPr>
          <p:spPr>
            <a:xfrm>
              <a:off x="5863675" y="3789852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6250483" y="4074917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Gambaran Umum Shiny</a:t>
            </a:r>
            <a:endParaRPr/>
          </a:p>
        </p:txBody>
      </p:sp>
      <p:grpSp>
        <p:nvGrpSpPr>
          <p:cNvPr id="1138" name="Google Shape;1138;p42"/>
          <p:cNvGrpSpPr/>
          <p:nvPr/>
        </p:nvGrpSpPr>
        <p:grpSpPr>
          <a:xfrm>
            <a:off x="1916427" y="1205911"/>
            <a:ext cx="480951" cy="493217"/>
            <a:chOff x="6643327" y="773111"/>
            <a:chExt cx="480951" cy="493217"/>
          </a:xfrm>
        </p:grpSpPr>
        <p:sp>
          <p:nvSpPr>
            <p:cNvPr id="1139" name="Google Shape;1139;p42"/>
            <p:cNvSpPr/>
            <p:nvPr/>
          </p:nvSpPr>
          <p:spPr>
            <a:xfrm rot="798727">
              <a:off x="6672844" y="797645"/>
              <a:ext cx="246378" cy="285136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 rot="798727">
              <a:off x="6949412" y="1070055"/>
              <a:ext cx="156157" cy="180723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42"/>
          <p:cNvGrpSpPr/>
          <p:nvPr/>
        </p:nvGrpSpPr>
        <p:grpSpPr>
          <a:xfrm>
            <a:off x="281301" y="799282"/>
            <a:ext cx="3557929" cy="3392413"/>
            <a:chOff x="967107" y="1761650"/>
            <a:chExt cx="3557929" cy="3115736"/>
          </a:xfrm>
        </p:grpSpPr>
        <p:cxnSp>
          <p:nvCxnSpPr>
            <p:cNvPr id="1142" name="Google Shape;1142;p42"/>
            <p:cNvCxnSpPr/>
            <p:nvPr/>
          </p:nvCxnSpPr>
          <p:spPr>
            <a:xfrm flipH="1">
              <a:off x="2502875" y="1761650"/>
              <a:ext cx="897600" cy="46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43" name="Google Shape;1143;p42"/>
            <p:cNvGrpSpPr/>
            <p:nvPr/>
          </p:nvGrpSpPr>
          <p:grpSpPr>
            <a:xfrm>
              <a:off x="967107" y="2406070"/>
              <a:ext cx="3557929" cy="2471316"/>
              <a:chOff x="1190625" y="545550"/>
              <a:chExt cx="5219200" cy="4604650"/>
            </a:xfrm>
          </p:grpSpPr>
          <p:sp>
            <p:nvSpPr>
              <p:cNvPr id="1144" name="Google Shape;1144;p42"/>
              <p:cNvSpPr/>
              <p:nvPr/>
            </p:nvSpPr>
            <p:spPr>
              <a:xfrm>
                <a:off x="1190625" y="545550"/>
                <a:ext cx="5219200" cy="4604650"/>
              </a:xfrm>
              <a:custGeom>
                <a:rect b="b" l="l" r="r" t="t"/>
                <a:pathLst>
                  <a:path extrusionOk="0" h="184186" w="208768">
                    <a:moveTo>
                      <a:pt x="196535" y="12233"/>
                    </a:moveTo>
                    <a:lnTo>
                      <a:pt x="196535" y="122814"/>
                    </a:lnTo>
                    <a:lnTo>
                      <a:pt x="12232" y="122814"/>
                    </a:lnTo>
                    <a:lnTo>
                      <a:pt x="12232" y="12233"/>
                    </a:lnTo>
                    <a:close/>
                    <a:moveTo>
                      <a:pt x="117497" y="135047"/>
                    </a:moveTo>
                    <a:lnTo>
                      <a:pt x="125717" y="147377"/>
                    </a:lnTo>
                    <a:lnTo>
                      <a:pt x="83246" y="147377"/>
                    </a:lnTo>
                    <a:cubicBezTo>
                      <a:pt x="85790" y="143593"/>
                      <a:pt x="88498" y="139483"/>
                      <a:pt x="91433" y="135047"/>
                    </a:cubicBezTo>
                    <a:close/>
                    <a:moveTo>
                      <a:pt x="6133" y="1"/>
                    </a:moveTo>
                    <a:cubicBezTo>
                      <a:pt x="2740" y="1"/>
                      <a:pt x="0" y="2708"/>
                      <a:pt x="0" y="6101"/>
                    </a:cubicBezTo>
                    <a:lnTo>
                      <a:pt x="0" y="128947"/>
                    </a:lnTo>
                    <a:cubicBezTo>
                      <a:pt x="0" y="132307"/>
                      <a:pt x="2740" y="135047"/>
                      <a:pt x="6133" y="135047"/>
                    </a:cubicBezTo>
                    <a:lnTo>
                      <a:pt x="76755" y="135047"/>
                    </a:lnTo>
                    <a:cubicBezTo>
                      <a:pt x="63739" y="154651"/>
                      <a:pt x="52094" y="172136"/>
                      <a:pt x="50561" y="174158"/>
                    </a:cubicBezTo>
                    <a:cubicBezTo>
                      <a:pt x="48441" y="176670"/>
                      <a:pt x="48701" y="180421"/>
                      <a:pt x="51148" y="182607"/>
                    </a:cubicBezTo>
                    <a:cubicBezTo>
                      <a:pt x="52314" y="183667"/>
                      <a:pt x="53776" y="184186"/>
                      <a:pt x="55233" y="184186"/>
                    </a:cubicBezTo>
                    <a:cubicBezTo>
                      <a:pt x="56913" y="184186"/>
                      <a:pt x="58587" y="183495"/>
                      <a:pt x="59792" y="182150"/>
                    </a:cubicBezTo>
                    <a:cubicBezTo>
                      <a:pt x="60542" y="181302"/>
                      <a:pt x="65696" y="173767"/>
                      <a:pt x="75124" y="159610"/>
                    </a:cubicBezTo>
                    <a:lnTo>
                      <a:pt x="133872" y="159610"/>
                    </a:lnTo>
                    <a:lnTo>
                      <a:pt x="148420" y="181465"/>
                    </a:lnTo>
                    <a:cubicBezTo>
                      <a:pt x="149595" y="183226"/>
                      <a:pt x="151552" y="184172"/>
                      <a:pt x="153509" y="184172"/>
                    </a:cubicBezTo>
                    <a:cubicBezTo>
                      <a:pt x="154683" y="184172"/>
                      <a:pt x="155858" y="183846"/>
                      <a:pt x="156902" y="183161"/>
                    </a:cubicBezTo>
                    <a:cubicBezTo>
                      <a:pt x="159707" y="181269"/>
                      <a:pt x="160490" y="177485"/>
                      <a:pt x="158598" y="174680"/>
                    </a:cubicBezTo>
                    <a:lnTo>
                      <a:pt x="132176" y="135047"/>
                    </a:lnTo>
                    <a:lnTo>
                      <a:pt x="202667" y="135047"/>
                    </a:lnTo>
                    <a:cubicBezTo>
                      <a:pt x="206027" y="135047"/>
                      <a:pt x="208767" y="132307"/>
                      <a:pt x="208767" y="128947"/>
                    </a:cubicBezTo>
                    <a:lnTo>
                      <a:pt x="208767" y="6101"/>
                    </a:lnTo>
                    <a:cubicBezTo>
                      <a:pt x="208767" y="2741"/>
                      <a:pt x="206027" y="1"/>
                      <a:pt x="20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2"/>
              <p:cNvSpPr/>
              <p:nvPr/>
            </p:nvSpPr>
            <p:spPr>
              <a:xfrm>
                <a:off x="1743525" y="1312775"/>
                <a:ext cx="4070150" cy="1841575"/>
              </a:xfrm>
              <a:custGeom>
                <a:rect b="b" l="l" r="r" t="t"/>
                <a:pathLst>
                  <a:path extrusionOk="0" h="73663" w="162806">
                    <a:moveTo>
                      <a:pt x="155956" y="1"/>
                    </a:moveTo>
                    <a:cubicBezTo>
                      <a:pt x="154255" y="1"/>
                      <a:pt x="152564" y="709"/>
                      <a:pt x="151356" y="2095"/>
                    </a:cubicBezTo>
                    <a:lnTo>
                      <a:pt x="112930" y="46327"/>
                    </a:lnTo>
                    <a:lnTo>
                      <a:pt x="102492" y="27701"/>
                    </a:lnTo>
                    <a:cubicBezTo>
                      <a:pt x="101481" y="25907"/>
                      <a:pt x="99654" y="24765"/>
                      <a:pt x="97632" y="24602"/>
                    </a:cubicBezTo>
                    <a:cubicBezTo>
                      <a:pt x="97467" y="24589"/>
                      <a:pt x="97302" y="24582"/>
                      <a:pt x="97138" y="24582"/>
                    </a:cubicBezTo>
                    <a:cubicBezTo>
                      <a:pt x="95290" y="24582"/>
                      <a:pt x="93518" y="25418"/>
                      <a:pt x="92380" y="26886"/>
                    </a:cubicBezTo>
                    <a:lnTo>
                      <a:pt x="68437" y="56831"/>
                    </a:lnTo>
                    <a:lnTo>
                      <a:pt x="43580" y="15273"/>
                    </a:lnTo>
                    <a:cubicBezTo>
                      <a:pt x="42569" y="13577"/>
                      <a:pt x="40808" y="12468"/>
                      <a:pt x="38818" y="12305"/>
                    </a:cubicBezTo>
                    <a:cubicBezTo>
                      <a:pt x="38650" y="12290"/>
                      <a:pt x="38482" y="12283"/>
                      <a:pt x="38315" y="12283"/>
                    </a:cubicBezTo>
                    <a:cubicBezTo>
                      <a:pt x="36558" y="12283"/>
                      <a:pt x="34825" y="13055"/>
                      <a:pt x="33664" y="14425"/>
                    </a:cubicBezTo>
                    <a:lnTo>
                      <a:pt x="2186" y="51285"/>
                    </a:lnTo>
                    <a:cubicBezTo>
                      <a:pt x="0" y="53862"/>
                      <a:pt x="294" y="57712"/>
                      <a:pt x="2871" y="59897"/>
                    </a:cubicBezTo>
                    <a:cubicBezTo>
                      <a:pt x="4013" y="60893"/>
                      <a:pt x="5424" y="61376"/>
                      <a:pt x="6831" y="61376"/>
                    </a:cubicBezTo>
                    <a:cubicBezTo>
                      <a:pt x="8558" y="61376"/>
                      <a:pt x="10278" y="60647"/>
                      <a:pt x="11482" y="59245"/>
                    </a:cubicBezTo>
                    <a:lnTo>
                      <a:pt x="37448" y="28843"/>
                    </a:lnTo>
                    <a:lnTo>
                      <a:pt x="62500" y="70694"/>
                    </a:lnTo>
                    <a:cubicBezTo>
                      <a:pt x="63511" y="72390"/>
                      <a:pt x="65305" y="73500"/>
                      <a:pt x="67328" y="73630"/>
                    </a:cubicBezTo>
                    <a:cubicBezTo>
                      <a:pt x="67458" y="73663"/>
                      <a:pt x="67589" y="73663"/>
                      <a:pt x="67719" y="73663"/>
                    </a:cubicBezTo>
                    <a:cubicBezTo>
                      <a:pt x="69578" y="73663"/>
                      <a:pt x="71340" y="72815"/>
                      <a:pt x="72514" y="71347"/>
                    </a:cubicBezTo>
                    <a:lnTo>
                      <a:pt x="96261" y="41597"/>
                    </a:lnTo>
                    <a:lnTo>
                      <a:pt x="106504" y="59864"/>
                    </a:lnTo>
                    <a:cubicBezTo>
                      <a:pt x="107483" y="61626"/>
                      <a:pt x="109244" y="62768"/>
                      <a:pt x="111234" y="62963"/>
                    </a:cubicBezTo>
                    <a:cubicBezTo>
                      <a:pt x="111442" y="62984"/>
                      <a:pt x="111649" y="62994"/>
                      <a:pt x="111856" y="62994"/>
                    </a:cubicBezTo>
                    <a:cubicBezTo>
                      <a:pt x="113620" y="62994"/>
                      <a:pt x="115285" y="62252"/>
                      <a:pt x="116453" y="60908"/>
                    </a:cubicBezTo>
                    <a:lnTo>
                      <a:pt x="160588" y="10119"/>
                    </a:lnTo>
                    <a:cubicBezTo>
                      <a:pt x="162806" y="7575"/>
                      <a:pt x="162545" y="3726"/>
                      <a:pt x="159968" y="1507"/>
                    </a:cubicBezTo>
                    <a:cubicBezTo>
                      <a:pt x="158809" y="497"/>
                      <a:pt x="157379" y="1"/>
                      <a:pt x="1559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6" name="Google Shape;1146;p42"/>
          <p:cNvGrpSpPr/>
          <p:nvPr/>
        </p:nvGrpSpPr>
        <p:grpSpPr>
          <a:xfrm>
            <a:off x="4685532" y="1022375"/>
            <a:ext cx="3557929" cy="3115736"/>
            <a:chOff x="967107" y="1761650"/>
            <a:chExt cx="3557929" cy="3115736"/>
          </a:xfrm>
        </p:grpSpPr>
        <p:cxnSp>
          <p:nvCxnSpPr>
            <p:cNvPr id="1147" name="Google Shape;1147;p42"/>
            <p:cNvCxnSpPr/>
            <p:nvPr/>
          </p:nvCxnSpPr>
          <p:spPr>
            <a:xfrm flipH="1">
              <a:off x="2502875" y="1761650"/>
              <a:ext cx="897600" cy="46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48" name="Google Shape;1148;p42"/>
            <p:cNvGrpSpPr/>
            <p:nvPr/>
          </p:nvGrpSpPr>
          <p:grpSpPr>
            <a:xfrm>
              <a:off x="967107" y="2406070"/>
              <a:ext cx="3557929" cy="2471316"/>
              <a:chOff x="1190625" y="545550"/>
              <a:chExt cx="5219200" cy="4604650"/>
            </a:xfrm>
          </p:grpSpPr>
          <p:sp>
            <p:nvSpPr>
              <p:cNvPr id="1149" name="Google Shape;1149;p42"/>
              <p:cNvSpPr/>
              <p:nvPr/>
            </p:nvSpPr>
            <p:spPr>
              <a:xfrm>
                <a:off x="1190625" y="545550"/>
                <a:ext cx="5219200" cy="4604650"/>
              </a:xfrm>
              <a:custGeom>
                <a:rect b="b" l="l" r="r" t="t"/>
                <a:pathLst>
                  <a:path extrusionOk="0" h="184186" w="208768">
                    <a:moveTo>
                      <a:pt x="196535" y="12233"/>
                    </a:moveTo>
                    <a:lnTo>
                      <a:pt x="196535" y="122814"/>
                    </a:lnTo>
                    <a:lnTo>
                      <a:pt x="12232" y="122814"/>
                    </a:lnTo>
                    <a:lnTo>
                      <a:pt x="12232" y="12233"/>
                    </a:lnTo>
                    <a:close/>
                    <a:moveTo>
                      <a:pt x="117497" y="135047"/>
                    </a:moveTo>
                    <a:lnTo>
                      <a:pt x="125717" y="147377"/>
                    </a:lnTo>
                    <a:lnTo>
                      <a:pt x="83246" y="147377"/>
                    </a:lnTo>
                    <a:cubicBezTo>
                      <a:pt x="85790" y="143593"/>
                      <a:pt x="88498" y="139483"/>
                      <a:pt x="91433" y="135047"/>
                    </a:cubicBezTo>
                    <a:close/>
                    <a:moveTo>
                      <a:pt x="6133" y="1"/>
                    </a:moveTo>
                    <a:cubicBezTo>
                      <a:pt x="2740" y="1"/>
                      <a:pt x="0" y="2708"/>
                      <a:pt x="0" y="6101"/>
                    </a:cubicBezTo>
                    <a:lnTo>
                      <a:pt x="0" y="128947"/>
                    </a:lnTo>
                    <a:cubicBezTo>
                      <a:pt x="0" y="132307"/>
                      <a:pt x="2740" y="135047"/>
                      <a:pt x="6133" y="135047"/>
                    </a:cubicBezTo>
                    <a:lnTo>
                      <a:pt x="76755" y="135047"/>
                    </a:lnTo>
                    <a:cubicBezTo>
                      <a:pt x="63739" y="154651"/>
                      <a:pt x="52094" y="172136"/>
                      <a:pt x="50561" y="174158"/>
                    </a:cubicBezTo>
                    <a:cubicBezTo>
                      <a:pt x="48441" y="176670"/>
                      <a:pt x="48701" y="180421"/>
                      <a:pt x="51148" y="182607"/>
                    </a:cubicBezTo>
                    <a:cubicBezTo>
                      <a:pt x="52314" y="183667"/>
                      <a:pt x="53776" y="184186"/>
                      <a:pt x="55233" y="184186"/>
                    </a:cubicBezTo>
                    <a:cubicBezTo>
                      <a:pt x="56913" y="184186"/>
                      <a:pt x="58587" y="183495"/>
                      <a:pt x="59792" y="182150"/>
                    </a:cubicBezTo>
                    <a:cubicBezTo>
                      <a:pt x="60542" y="181302"/>
                      <a:pt x="65696" y="173767"/>
                      <a:pt x="75124" y="159610"/>
                    </a:cubicBezTo>
                    <a:lnTo>
                      <a:pt x="133872" y="159610"/>
                    </a:lnTo>
                    <a:lnTo>
                      <a:pt x="148420" y="181465"/>
                    </a:lnTo>
                    <a:cubicBezTo>
                      <a:pt x="149595" y="183226"/>
                      <a:pt x="151552" y="184172"/>
                      <a:pt x="153509" y="184172"/>
                    </a:cubicBezTo>
                    <a:cubicBezTo>
                      <a:pt x="154683" y="184172"/>
                      <a:pt x="155858" y="183846"/>
                      <a:pt x="156902" y="183161"/>
                    </a:cubicBezTo>
                    <a:cubicBezTo>
                      <a:pt x="159707" y="181269"/>
                      <a:pt x="160490" y="177485"/>
                      <a:pt x="158598" y="174680"/>
                    </a:cubicBezTo>
                    <a:lnTo>
                      <a:pt x="132176" y="135047"/>
                    </a:lnTo>
                    <a:lnTo>
                      <a:pt x="202667" y="135047"/>
                    </a:lnTo>
                    <a:cubicBezTo>
                      <a:pt x="206027" y="135047"/>
                      <a:pt x="208767" y="132307"/>
                      <a:pt x="208767" y="128947"/>
                    </a:cubicBezTo>
                    <a:lnTo>
                      <a:pt x="208767" y="6101"/>
                    </a:lnTo>
                    <a:cubicBezTo>
                      <a:pt x="208767" y="2741"/>
                      <a:pt x="206027" y="1"/>
                      <a:pt x="20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2"/>
              <p:cNvSpPr/>
              <p:nvPr/>
            </p:nvSpPr>
            <p:spPr>
              <a:xfrm>
                <a:off x="1743525" y="1312775"/>
                <a:ext cx="4070150" cy="1841575"/>
              </a:xfrm>
              <a:custGeom>
                <a:rect b="b" l="l" r="r" t="t"/>
                <a:pathLst>
                  <a:path extrusionOk="0" h="73663" w="162806">
                    <a:moveTo>
                      <a:pt x="155956" y="1"/>
                    </a:moveTo>
                    <a:cubicBezTo>
                      <a:pt x="154255" y="1"/>
                      <a:pt x="152564" y="709"/>
                      <a:pt x="151356" y="2095"/>
                    </a:cubicBezTo>
                    <a:lnTo>
                      <a:pt x="112930" y="46327"/>
                    </a:lnTo>
                    <a:lnTo>
                      <a:pt x="102492" y="27701"/>
                    </a:lnTo>
                    <a:cubicBezTo>
                      <a:pt x="101481" y="25907"/>
                      <a:pt x="99654" y="24765"/>
                      <a:pt x="97632" y="24602"/>
                    </a:cubicBezTo>
                    <a:cubicBezTo>
                      <a:pt x="97467" y="24589"/>
                      <a:pt x="97302" y="24582"/>
                      <a:pt x="97138" y="24582"/>
                    </a:cubicBezTo>
                    <a:cubicBezTo>
                      <a:pt x="95290" y="24582"/>
                      <a:pt x="93518" y="25418"/>
                      <a:pt x="92380" y="26886"/>
                    </a:cubicBezTo>
                    <a:lnTo>
                      <a:pt x="68437" y="56831"/>
                    </a:lnTo>
                    <a:lnTo>
                      <a:pt x="43580" y="15273"/>
                    </a:lnTo>
                    <a:cubicBezTo>
                      <a:pt x="42569" y="13577"/>
                      <a:pt x="40808" y="12468"/>
                      <a:pt x="38818" y="12305"/>
                    </a:cubicBezTo>
                    <a:cubicBezTo>
                      <a:pt x="38650" y="12290"/>
                      <a:pt x="38482" y="12283"/>
                      <a:pt x="38315" y="12283"/>
                    </a:cubicBezTo>
                    <a:cubicBezTo>
                      <a:pt x="36558" y="12283"/>
                      <a:pt x="34825" y="13055"/>
                      <a:pt x="33664" y="14425"/>
                    </a:cubicBezTo>
                    <a:lnTo>
                      <a:pt x="2186" y="51285"/>
                    </a:lnTo>
                    <a:cubicBezTo>
                      <a:pt x="0" y="53862"/>
                      <a:pt x="294" y="57712"/>
                      <a:pt x="2871" y="59897"/>
                    </a:cubicBezTo>
                    <a:cubicBezTo>
                      <a:pt x="4013" y="60893"/>
                      <a:pt x="5424" y="61376"/>
                      <a:pt x="6831" y="61376"/>
                    </a:cubicBezTo>
                    <a:cubicBezTo>
                      <a:pt x="8558" y="61376"/>
                      <a:pt x="10278" y="60647"/>
                      <a:pt x="11482" y="59245"/>
                    </a:cubicBezTo>
                    <a:lnTo>
                      <a:pt x="37448" y="28843"/>
                    </a:lnTo>
                    <a:lnTo>
                      <a:pt x="62500" y="70694"/>
                    </a:lnTo>
                    <a:cubicBezTo>
                      <a:pt x="63511" y="72390"/>
                      <a:pt x="65305" y="73500"/>
                      <a:pt x="67328" y="73630"/>
                    </a:cubicBezTo>
                    <a:cubicBezTo>
                      <a:pt x="67458" y="73663"/>
                      <a:pt x="67589" y="73663"/>
                      <a:pt x="67719" y="73663"/>
                    </a:cubicBezTo>
                    <a:cubicBezTo>
                      <a:pt x="69578" y="73663"/>
                      <a:pt x="71340" y="72815"/>
                      <a:pt x="72514" y="71347"/>
                    </a:cubicBezTo>
                    <a:lnTo>
                      <a:pt x="96261" y="41597"/>
                    </a:lnTo>
                    <a:lnTo>
                      <a:pt x="106504" y="59864"/>
                    </a:lnTo>
                    <a:cubicBezTo>
                      <a:pt x="107483" y="61626"/>
                      <a:pt x="109244" y="62768"/>
                      <a:pt x="111234" y="62963"/>
                    </a:cubicBezTo>
                    <a:cubicBezTo>
                      <a:pt x="111442" y="62984"/>
                      <a:pt x="111649" y="62994"/>
                      <a:pt x="111856" y="62994"/>
                    </a:cubicBezTo>
                    <a:cubicBezTo>
                      <a:pt x="113620" y="62994"/>
                      <a:pt x="115285" y="62252"/>
                      <a:pt x="116453" y="60908"/>
                    </a:cubicBezTo>
                    <a:lnTo>
                      <a:pt x="160588" y="10119"/>
                    </a:lnTo>
                    <a:cubicBezTo>
                      <a:pt x="162806" y="7575"/>
                      <a:pt x="162545" y="3726"/>
                      <a:pt x="159968" y="1507"/>
                    </a:cubicBezTo>
                    <a:cubicBezTo>
                      <a:pt x="158809" y="497"/>
                      <a:pt x="157379" y="1"/>
                      <a:pt x="1559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151" name="Google Shape;11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13" y="1551275"/>
            <a:ext cx="29337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113" y="1881175"/>
            <a:ext cx="27527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43"/>
          <p:cNvGrpSpPr/>
          <p:nvPr/>
        </p:nvGrpSpPr>
        <p:grpSpPr>
          <a:xfrm>
            <a:off x="5241750" y="918452"/>
            <a:ext cx="542964" cy="465786"/>
            <a:chOff x="5241750" y="918452"/>
            <a:chExt cx="542964" cy="465786"/>
          </a:xfrm>
        </p:grpSpPr>
        <p:sp>
          <p:nvSpPr>
            <p:cNvPr id="1158" name="Google Shape;1158;p43"/>
            <p:cNvSpPr/>
            <p:nvPr/>
          </p:nvSpPr>
          <p:spPr>
            <a:xfrm>
              <a:off x="5241750" y="918452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5628558" y="1203517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43"/>
          <p:cNvGrpSpPr/>
          <p:nvPr/>
        </p:nvGrpSpPr>
        <p:grpSpPr>
          <a:xfrm>
            <a:off x="655121" y="-69963"/>
            <a:ext cx="7909970" cy="5339950"/>
            <a:chOff x="3463850" y="2293525"/>
            <a:chExt cx="2522875" cy="2057150"/>
          </a:xfrm>
        </p:grpSpPr>
        <p:sp>
          <p:nvSpPr>
            <p:cNvPr id="1161" name="Google Shape;1161;p43"/>
            <p:cNvSpPr/>
            <p:nvPr/>
          </p:nvSpPr>
          <p:spPr>
            <a:xfrm>
              <a:off x="5046725" y="2593025"/>
              <a:ext cx="34975" cy="319950"/>
            </a:xfrm>
            <a:custGeom>
              <a:rect b="b" l="l" r="r" t="t"/>
              <a:pathLst>
                <a:path extrusionOk="0" h="12798" w="1399">
                  <a:moveTo>
                    <a:pt x="608" y="1"/>
                  </a:moveTo>
                  <a:cubicBezTo>
                    <a:pt x="243" y="1"/>
                    <a:pt x="0" y="244"/>
                    <a:pt x="0" y="609"/>
                  </a:cubicBezTo>
                  <a:lnTo>
                    <a:pt x="0" y="12189"/>
                  </a:lnTo>
                  <a:cubicBezTo>
                    <a:pt x="0" y="12524"/>
                    <a:pt x="243" y="12797"/>
                    <a:pt x="608" y="12797"/>
                  </a:cubicBezTo>
                  <a:lnTo>
                    <a:pt x="790" y="12797"/>
                  </a:lnTo>
                  <a:cubicBezTo>
                    <a:pt x="1125" y="12797"/>
                    <a:pt x="1398" y="12524"/>
                    <a:pt x="1398" y="12220"/>
                  </a:cubicBezTo>
                  <a:lnTo>
                    <a:pt x="1398" y="609"/>
                  </a:lnTo>
                  <a:cubicBezTo>
                    <a:pt x="1398" y="244"/>
                    <a:pt x="1125" y="1"/>
                    <a:pt x="7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3744250" y="2716125"/>
              <a:ext cx="1941550" cy="1189250"/>
            </a:xfrm>
            <a:custGeom>
              <a:rect b="b" l="l" r="r" t="t"/>
              <a:pathLst>
                <a:path extrusionOk="0" h="47570" w="77662">
                  <a:moveTo>
                    <a:pt x="3800" y="1"/>
                  </a:moveTo>
                  <a:cubicBezTo>
                    <a:pt x="1703" y="1"/>
                    <a:pt x="1" y="1703"/>
                    <a:pt x="1" y="3800"/>
                  </a:cubicBezTo>
                  <a:lnTo>
                    <a:pt x="1" y="43771"/>
                  </a:lnTo>
                  <a:cubicBezTo>
                    <a:pt x="1" y="45868"/>
                    <a:pt x="1703" y="47570"/>
                    <a:pt x="3800" y="47570"/>
                  </a:cubicBezTo>
                  <a:lnTo>
                    <a:pt x="73862" y="47570"/>
                  </a:lnTo>
                  <a:cubicBezTo>
                    <a:pt x="75960" y="47570"/>
                    <a:pt x="77662" y="45868"/>
                    <a:pt x="77631" y="43740"/>
                  </a:cubicBezTo>
                  <a:lnTo>
                    <a:pt x="77631" y="3800"/>
                  </a:lnTo>
                  <a:cubicBezTo>
                    <a:pt x="77631" y="1703"/>
                    <a:pt x="75899" y="1"/>
                    <a:pt x="7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3463850" y="3889400"/>
              <a:ext cx="2522875" cy="461275"/>
            </a:xfrm>
            <a:custGeom>
              <a:rect b="b" l="l" r="r" t="t"/>
              <a:pathLst>
                <a:path extrusionOk="0" h="18451" w="100915">
                  <a:moveTo>
                    <a:pt x="13162" y="1"/>
                  </a:moveTo>
                  <a:cubicBezTo>
                    <a:pt x="12250" y="1"/>
                    <a:pt x="943" y="14499"/>
                    <a:pt x="943" y="14499"/>
                  </a:cubicBezTo>
                  <a:cubicBezTo>
                    <a:pt x="1" y="15715"/>
                    <a:pt x="1247" y="18451"/>
                    <a:pt x="3375" y="18451"/>
                  </a:cubicBezTo>
                  <a:lnTo>
                    <a:pt x="97541" y="18451"/>
                  </a:lnTo>
                  <a:cubicBezTo>
                    <a:pt x="99668" y="18451"/>
                    <a:pt x="100914" y="15715"/>
                    <a:pt x="99972" y="14499"/>
                  </a:cubicBezTo>
                  <a:cubicBezTo>
                    <a:pt x="99972" y="14499"/>
                    <a:pt x="88878" y="1"/>
                    <a:pt x="87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479050" y="4263275"/>
              <a:ext cx="2487700" cy="75250"/>
            </a:xfrm>
            <a:custGeom>
              <a:rect b="b" l="l" r="r" t="t"/>
              <a:pathLst>
                <a:path extrusionOk="0" h="3010" w="99508">
                  <a:moveTo>
                    <a:pt x="1794" y="0"/>
                  </a:moveTo>
                  <a:cubicBezTo>
                    <a:pt x="1" y="0"/>
                    <a:pt x="913" y="3009"/>
                    <a:pt x="3010" y="3009"/>
                  </a:cubicBezTo>
                  <a:lnTo>
                    <a:pt x="96477" y="3009"/>
                  </a:lnTo>
                  <a:cubicBezTo>
                    <a:pt x="96487" y="3010"/>
                    <a:pt x="96498" y="3010"/>
                    <a:pt x="96508" y="3010"/>
                  </a:cubicBezTo>
                  <a:cubicBezTo>
                    <a:pt x="98613" y="3010"/>
                    <a:pt x="99507" y="0"/>
                    <a:pt x="97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3775425" y="3936525"/>
              <a:ext cx="131475" cy="55500"/>
            </a:xfrm>
            <a:custGeom>
              <a:rect b="b" l="l" r="r" t="t"/>
              <a:pathLst>
                <a:path extrusionOk="0" h="2220" w="5259">
                  <a:moveTo>
                    <a:pt x="1824" y="0"/>
                  </a:moveTo>
                  <a:cubicBezTo>
                    <a:pt x="1185" y="730"/>
                    <a:pt x="578" y="1459"/>
                    <a:pt x="0" y="2219"/>
                  </a:cubicBezTo>
                  <a:lnTo>
                    <a:pt x="3830" y="2219"/>
                  </a:lnTo>
                  <a:cubicBezTo>
                    <a:pt x="4347" y="1459"/>
                    <a:pt x="4803" y="730"/>
                    <a:pt x="5258" y="0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4185000" y="3936525"/>
              <a:ext cx="96525" cy="55500"/>
            </a:xfrm>
            <a:custGeom>
              <a:rect b="b" l="l" r="r" t="t"/>
              <a:pathLst>
                <a:path extrusionOk="0" h="2220" w="3861">
                  <a:moveTo>
                    <a:pt x="791" y="0"/>
                  </a:moveTo>
                  <a:cubicBezTo>
                    <a:pt x="487" y="730"/>
                    <a:pt x="213" y="1459"/>
                    <a:pt x="0" y="2219"/>
                  </a:cubicBezTo>
                  <a:lnTo>
                    <a:pt x="3405" y="2219"/>
                  </a:lnTo>
                  <a:cubicBezTo>
                    <a:pt x="3526" y="1459"/>
                    <a:pt x="3678" y="730"/>
                    <a:pt x="3861" y="0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4308100" y="3936525"/>
              <a:ext cx="101100" cy="55500"/>
            </a:xfrm>
            <a:custGeom>
              <a:rect b="b" l="l" r="r" t="t"/>
              <a:pathLst>
                <a:path extrusionOk="0" h="2220" w="4044">
                  <a:moveTo>
                    <a:pt x="517" y="0"/>
                  </a:moveTo>
                  <a:cubicBezTo>
                    <a:pt x="304" y="730"/>
                    <a:pt x="152" y="1459"/>
                    <a:pt x="0" y="2219"/>
                  </a:cubicBezTo>
                  <a:lnTo>
                    <a:pt x="4013" y="2219"/>
                  </a:lnTo>
                  <a:cubicBezTo>
                    <a:pt x="4013" y="1459"/>
                    <a:pt x="4043" y="730"/>
                    <a:pt x="4013" y="0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4586975" y="3936525"/>
              <a:ext cx="122375" cy="55500"/>
            </a:xfrm>
            <a:custGeom>
              <a:rect b="b" l="l" r="r" t="t"/>
              <a:pathLst>
                <a:path extrusionOk="0" h="2220" w="4895">
                  <a:moveTo>
                    <a:pt x="1" y="0"/>
                  </a:moveTo>
                  <a:lnTo>
                    <a:pt x="1" y="2219"/>
                  </a:lnTo>
                  <a:lnTo>
                    <a:pt x="4894" y="2219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4446400" y="3936525"/>
              <a:ext cx="103375" cy="55500"/>
            </a:xfrm>
            <a:custGeom>
              <a:rect b="b" l="l" r="r" t="t"/>
              <a:pathLst>
                <a:path extrusionOk="0" h="2220" w="4135">
                  <a:moveTo>
                    <a:pt x="0" y="0"/>
                  </a:moveTo>
                  <a:lnTo>
                    <a:pt x="0" y="2219"/>
                  </a:lnTo>
                  <a:lnTo>
                    <a:pt x="4134" y="2219"/>
                  </a:lnTo>
                  <a:cubicBezTo>
                    <a:pt x="4134" y="1459"/>
                    <a:pt x="4104" y="730"/>
                    <a:pt x="4104" y="0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4056575" y="3936525"/>
              <a:ext cx="108675" cy="55500"/>
            </a:xfrm>
            <a:custGeom>
              <a:rect b="b" l="l" r="r" t="t"/>
              <a:pathLst>
                <a:path extrusionOk="0" h="2220" w="4347">
                  <a:moveTo>
                    <a:pt x="1095" y="0"/>
                  </a:moveTo>
                  <a:cubicBezTo>
                    <a:pt x="730" y="730"/>
                    <a:pt x="396" y="1459"/>
                    <a:pt x="0" y="2219"/>
                  </a:cubicBezTo>
                  <a:lnTo>
                    <a:pt x="3587" y="2219"/>
                  </a:lnTo>
                  <a:cubicBezTo>
                    <a:pt x="3800" y="1459"/>
                    <a:pt x="4043" y="730"/>
                    <a:pt x="4347" y="0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3916750" y="3936525"/>
              <a:ext cx="124650" cy="55500"/>
            </a:xfrm>
            <a:custGeom>
              <a:rect b="b" l="l" r="r" t="t"/>
              <a:pathLst>
                <a:path extrusionOk="0" h="2220" w="4986">
                  <a:moveTo>
                    <a:pt x="1368" y="0"/>
                  </a:moveTo>
                  <a:cubicBezTo>
                    <a:pt x="912" y="760"/>
                    <a:pt x="457" y="1490"/>
                    <a:pt x="1" y="2219"/>
                  </a:cubicBezTo>
                  <a:lnTo>
                    <a:pt x="3861" y="2219"/>
                  </a:lnTo>
                  <a:cubicBezTo>
                    <a:pt x="4226" y="1459"/>
                    <a:pt x="4621" y="730"/>
                    <a:pt x="4985" y="0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3698675" y="4033775"/>
              <a:ext cx="143625" cy="54750"/>
            </a:xfrm>
            <a:custGeom>
              <a:rect b="b" l="l" r="r" t="t"/>
              <a:pathLst>
                <a:path extrusionOk="0" h="2190" w="5745">
                  <a:moveTo>
                    <a:pt x="1733" y="1"/>
                  </a:moveTo>
                  <a:cubicBezTo>
                    <a:pt x="1185" y="730"/>
                    <a:pt x="547" y="1490"/>
                    <a:pt x="0" y="2189"/>
                  </a:cubicBezTo>
                  <a:lnTo>
                    <a:pt x="4134" y="2189"/>
                  </a:lnTo>
                  <a:cubicBezTo>
                    <a:pt x="4681" y="1429"/>
                    <a:pt x="5198" y="730"/>
                    <a:pt x="5745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4005650" y="4033775"/>
              <a:ext cx="125425" cy="54750"/>
            </a:xfrm>
            <a:custGeom>
              <a:rect b="b" l="l" r="r" t="t"/>
              <a:pathLst>
                <a:path extrusionOk="0" h="2190" w="5017">
                  <a:moveTo>
                    <a:pt x="1126" y="1"/>
                  </a:moveTo>
                  <a:cubicBezTo>
                    <a:pt x="761" y="730"/>
                    <a:pt x="366" y="1429"/>
                    <a:pt x="1" y="2189"/>
                  </a:cubicBezTo>
                  <a:lnTo>
                    <a:pt x="4317" y="2189"/>
                  </a:lnTo>
                  <a:cubicBezTo>
                    <a:pt x="4560" y="1429"/>
                    <a:pt x="4773" y="730"/>
                    <a:pt x="5016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4152325" y="4033775"/>
              <a:ext cx="111725" cy="54750"/>
            </a:xfrm>
            <a:custGeom>
              <a:rect b="b" l="l" r="r" t="t"/>
              <a:pathLst>
                <a:path extrusionOk="0" h="2190" w="4469">
                  <a:moveTo>
                    <a:pt x="730" y="1"/>
                  </a:moveTo>
                  <a:cubicBezTo>
                    <a:pt x="517" y="730"/>
                    <a:pt x="274" y="1429"/>
                    <a:pt x="0" y="2189"/>
                  </a:cubicBezTo>
                  <a:lnTo>
                    <a:pt x="4164" y="2189"/>
                  </a:lnTo>
                  <a:cubicBezTo>
                    <a:pt x="4256" y="1429"/>
                    <a:pt x="4347" y="730"/>
                    <a:pt x="4468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4293650" y="4033775"/>
              <a:ext cx="113250" cy="54750"/>
            </a:xfrm>
            <a:custGeom>
              <a:rect b="b" l="l" r="r" t="t"/>
              <a:pathLst>
                <a:path extrusionOk="0" h="2190" w="4530">
                  <a:moveTo>
                    <a:pt x="305" y="1"/>
                  </a:moveTo>
                  <a:cubicBezTo>
                    <a:pt x="214" y="730"/>
                    <a:pt x="122" y="1429"/>
                    <a:pt x="1" y="2189"/>
                  </a:cubicBezTo>
                  <a:lnTo>
                    <a:pt x="4439" y="2189"/>
                  </a:lnTo>
                  <a:cubicBezTo>
                    <a:pt x="4469" y="1429"/>
                    <a:pt x="4499" y="730"/>
                    <a:pt x="4530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4442600" y="4033775"/>
              <a:ext cx="107175" cy="54750"/>
            </a:xfrm>
            <a:custGeom>
              <a:rect b="b" l="l" r="r" t="t"/>
              <a:pathLst>
                <a:path extrusionOk="0" h="2190" w="4287">
                  <a:moveTo>
                    <a:pt x="92" y="1"/>
                  </a:moveTo>
                  <a:cubicBezTo>
                    <a:pt x="61" y="730"/>
                    <a:pt x="31" y="1429"/>
                    <a:pt x="0" y="2189"/>
                  </a:cubicBezTo>
                  <a:lnTo>
                    <a:pt x="4286" y="2189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4587750" y="4033775"/>
              <a:ext cx="121600" cy="54750"/>
            </a:xfrm>
            <a:custGeom>
              <a:rect b="b" l="l" r="r" t="t"/>
              <a:pathLst>
                <a:path extrusionOk="0" h="2190" w="4864">
                  <a:moveTo>
                    <a:pt x="0" y="1"/>
                  </a:moveTo>
                  <a:lnTo>
                    <a:pt x="0" y="2189"/>
                  </a:lnTo>
                  <a:lnTo>
                    <a:pt x="4863" y="2189"/>
                  </a:lnTo>
                  <a:lnTo>
                    <a:pt x="4863" y="1"/>
                  </a:ln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3848350" y="4033775"/>
              <a:ext cx="142900" cy="54750"/>
            </a:xfrm>
            <a:custGeom>
              <a:rect b="b" l="l" r="r" t="t"/>
              <a:pathLst>
                <a:path extrusionOk="0" h="2190" w="5716">
                  <a:moveTo>
                    <a:pt x="1612" y="1"/>
                  </a:moveTo>
                  <a:cubicBezTo>
                    <a:pt x="1065" y="730"/>
                    <a:pt x="579" y="1490"/>
                    <a:pt x="1" y="2189"/>
                  </a:cubicBezTo>
                  <a:lnTo>
                    <a:pt x="4530" y="2189"/>
                  </a:lnTo>
                  <a:cubicBezTo>
                    <a:pt x="4955" y="1429"/>
                    <a:pt x="5320" y="730"/>
                    <a:pt x="5715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3602925" y="4135600"/>
              <a:ext cx="163400" cy="58550"/>
            </a:xfrm>
            <a:custGeom>
              <a:rect b="b" l="l" r="r" t="t"/>
              <a:pathLst>
                <a:path extrusionOk="0" h="2342" w="6536">
                  <a:moveTo>
                    <a:pt x="2189" y="1"/>
                  </a:moveTo>
                  <a:cubicBezTo>
                    <a:pt x="1976" y="214"/>
                    <a:pt x="1763" y="487"/>
                    <a:pt x="1550" y="700"/>
                  </a:cubicBezTo>
                  <a:cubicBezTo>
                    <a:pt x="1064" y="1277"/>
                    <a:pt x="517" y="1825"/>
                    <a:pt x="0" y="2341"/>
                  </a:cubicBezTo>
                  <a:lnTo>
                    <a:pt x="4712" y="2341"/>
                  </a:lnTo>
                  <a:cubicBezTo>
                    <a:pt x="5319" y="1551"/>
                    <a:pt x="5927" y="791"/>
                    <a:pt x="6535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3767825" y="4135600"/>
              <a:ext cx="167950" cy="58550"/>
            </a:xfrm>
            <a:custGeom>
              <a:rect b="b" l="l" r="r" t="t"/>
              <a:pathLst>
                <a:path extrusionOk="0" h="2342" w="6718">
                  <a:moveTo>
                    <a:pt x="1793" y="1"/>
                  </a:moveTo>
                  <a:cubicBezTo>
                    <a:pt x="1185" y="791"/>
                    <a:pt x="578" y="1551"/>
                    <a:pt x="0" y="2341"/>
                  </a:cubicBezTo>
                  <a:lnTo>
                    <a:pt x="5410" y="2341"/>
                  </a:lnTo>
                  <a:cubicBezTo>
                    <a:pt x="5866" y="1581"/>
                    <a:pt x="6322" y="791"/>
                    <a:pt x="6717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3947150" y="4135600"/>
              <a:ext cx="151250" cy="58550"/>
            </a:xfrm>
            <a:custGeom>
              <a:rect b="b" l="l" r="r" t="t"/>
              <a:pathLst>
                <a:path extrusionOk="0" h="2342" w="6050">
                  <a:moveTo>
                    <a:pt x="1307" y="1"/>
                  </a:moveTo>
                  <a:cubicBezTo>
                    <a:pt x="882" y="791"/>
                    <a:pt x="426" y="1551"/>
                    <a:pt x="0" y="2341"/>
                  </a:cubicBezTo>
                  <a:lnTo>
                    <a:pt x="5289" y="2341"/>
                  </a:lnTo>
                  <a:cubicBezTo>
                    <a:pt x="5563" y="1581"/>
                    <a:pt x="5836" y="791"/>
                    <a:pt x="6049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4119650" y="4135600"/>
              <a:ext cx="131475" cy="58550"/>
            </a:xfrm>
            <a:custGeom>
              <a:rect b="b" l="l" r="r" t="t"/>
              <a:pathLst>
                <a:path extrusionOk="0" h="2342" w="5259">
                  <a:moveTo>
                    <a:pt x="760" y="1"/>
                  </a:moveTo>
                  <a:cubicBezTo>
                    <a:pt x="487" y="791"/>
                    <a:pt x="243" y="1551"/>
                    <a:pt x="0" y="2341"/>
                  </a:cubicBezTo>
                  <a:lnTo>
                    <a:pt x="5016" y="2341"/>
                  </a:lnTo>
                  <a:cubicBezTo>
                    <a:pt x="5076" y="1551"/>
                    <a:pt x="5198" y="791"/>
                    <a:pt x="5259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4283025" y="4135600"/>
              <a:ext cx="118575" cy="58550"/>
            </a:xfrm>
            <a:custGeom>
              <a:rect b="b" l="l" r="r" t="t"/>
              <a:pathLst>
                <a:path extrusionOk="0" h="2342" w="4743">
                  <a:moveTo>
                    <a:pt x="243" y="1"/>
                  </a:moveTo>
                  <a:cubicBezTo>
                    <a:pt x="183" y="791"/>
                    <a:pt x="61" y="1551"/>
                    <a:pt x="0" y="2341"/>
                  </a:cubicBezTo>
                  <a:lnTo>
                    <a:pt x="4620" y="2341"/>
                  </a:lnTo>
                  <a:cubicBezTo>
                    <a:pt x="4651" y="1551"/>
                    <a:pt x="4712" y="791"/>
                    <a:pt x="4742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4435750" y="4135600"/>
              <a:ext cx="114775" cy="58550"/>
            </a:xfrm>
            <a:custGeom>
              <a:rect b="b" l="l" r="r" t="t"/>
              <a:pathLst>
                <a:path extrusionOk="0" h="2342" w="4591">
                  <a:moveTo>
                    <a:pt x="153" y="1"/>
                  </a:moveTo>
                  <a:cubicBezTo>
                    <a:pt x="122" y="791"/>
                    <a:pt x="31" y="1551"/>
                    <a:pt x="1" y="2341"/>
                  </a:cubicBezTo>
                  <a:lnTo>
                    <a:pt x="4591" y="2341"/>
                  </a:lnTo>
                  <a:lnTo>
                    <a:pt x="4591" y="1"/>
                  </a:ln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5548250" y="3936525"/>
              <a:ext cx="130725" cy="55500"/>
            </a:xfrm>
            <a:custGeom>
              <a:rect b="b" l="l" r="r" t="t"/>
              <a:pathLst>
                <a:path extrusionOk="0" h="2220" w="5229">
                  <a:moveTo>
                    <a:pt x="0" y="0"/>
                  </a:moveTo>
                  <a:cubicBezTo>
                    <a:pt x="456" y="730"/>
                    <a:pt x="912" y="1459"/>
                    <a:pt x="1398" y="2219"/>
                  </a:cubicBezTo>
                  <a:lnTo>
                    <a:pt x="5228" y="2219"/>
                  </a:lnTo>
                  <a:cubicBezTo>
                    <a:pt x="4651" y="1459"/>
                    <a:pt x="4043" y="730"/>
                    <a:pt x="3404" y="0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5172850" y="3936525"/>
              <a:ext cx="96525" cy="55500"/>
            </a:xfrm>
            <a:custGeom>
              <a:rect b="b" l="l" r="r" t="t"/>
              <a:pathLst>
                <a:path extrusionOk="0" h="2220" w="3861">
                  <a:moveTo>
                    <a:pt x="1" y="0"/>
                  </a:moveTo>
                  <a:cubicBezTo>
                    <a:pt x="183" y="730"/>
                    <a:pt x="335" y="1459"/>
                    <a:pt x="457" y="2219"/>
                  </a:cubicBezTo>
                  <a:lnTo>
                    <a:pt x="3861" y="2219"/>
                  </a:lnTo>
                  <a:cubicBezTo>
                    <a:pt x="3648" y="1459"/>
                    <a:pt x="3375" y="730"/>
                    <a:pt x="3071" y="0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5045950" y="3936525"/>
              <a:ext cx="100325" cy="55500"/>
            </a:xfrm>
            <a:custGeom>
              <a:rect b="b" l="l" r="r" t="t"/>
              <a:pathLst>
                <a:path extrusionOk="0" h="2220" w="4013">
                  <a:moveTo>
                    <a:pt x="31" y="0"/>
                  </a:moveTo>
                  <a:lnTo>
                    <a:pt x="1" y="2219"/>
                  </a:lnTo>
                  <a:lnTo>
                    <a:pt x="4013" y="2219"/>
                  </a:lnTo>
                  <a:cubicBezTo>
                    <a:pt x="3861" y="1459"/>
                    <a:pt x="3709" y="730"/>
                    <a:pt x="3527" y="0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4745025" y="3936525"/>
              <a:ext cx="123150" cy="55500"/>
            </a:xfrm>
            <a:custGeom>
              <a:rect b="b" l="l" r="r" t="t"/>
              <a:pathLst>
                <a:path extrusionOk="0" h="2220" w="4926">
                  <a:moveTo>
                    <a:pt x="1" y="0"/>
                  </a:moveTo>
                  <a:lnTo>
                    <a:pt x="1" y="2219"/>
                  </a:lnTo>
                  <a:lnTo>
                    <a:pt x="4925" y="2219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4904625" y="3936525"/>
              <a:ext cx="104125" cy="55500"/>
            </a:xfrm>
            <a:custGeom>
              <a:rect b="b" l="l" r="r" t="t"/>
              <a:pathLst>
                <a:path extrusionOk="0" h="2220" w="4165">
                  <a:moveTo>
                    <a:pt x="61" y="0"/>
                  </a:moveTo>
                  <a:cubicBezTo>
                    <a:pt x="61" y="730"/>
                    <a:pt x="61" y="1459"/>
                    <a:pt x="0" y="2219"/>
                  </a:cubicBezTo>
                  <a:lnTo>
                    <a:pt x="4164" y="2219"/>
                  </a:lnTo>
                  <a:lnTo>
                    <a:pt x="4164" y="0"/>
                  </a:ln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5290650" y="3936525"/>
              <a:ext cx="107925" cy="55500"/>
            </a:xfrm>
            <a:custGeom>
              <a:rect b="b" l="l" r="r" t="t"/>
              <a:pathLst>
                <a:path extrusionOk="0" h="2220" w="4317">
                  <a:moveTo>
                    <a:pt x="0" y="0"/>
                  </a:moveTo>
                  <a:cubicBezTo>
                    <a:pt x="274" y="730"/>
                    <a:pt x="517" y="1459"/>
                    <a:pt x="760" y="2219"/>
                  </a:cubicBezTo>
                  <a:lnTo>
                    <a:pt x="4316" y="2219"/>
                  </a:lnTo>
                  <a:cubicBezTo>
                    <a:pt x="3951" y="1459"/>
                    <a:pt x="3617" y="730"/>
                    <a:pt x="3222" y="0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5413750" y="3936525"/>
              <a:ext cx="124650" cy="55500"/>
            </a:xfrm>
            <a:custGeom>
              <a:rect b="b" l="l" r="r" t="t"/>
              <a:pathLst>
                <a:path extrusionOk="0" h="2220" w="4986">
                  <a:moveTo>
                    <a:pt x="0" y="0"/>
                  </a:moveTo>
                  <a:cubicBezTo>
                    <a:pt x="334" y="730"/>
                    <a:pt x="730" y="1459"/>
                    <a:pt x="1155" y="2219"/>
                  </a:cubicBezTo>
                  <a:lnTo>
                    <a:pt x="4985" y="2219"/>
                  </a:lnTo>
                  <a:cubicBezTo>
                    <a:pt x="4529" y="1490"/>
                    <a:pt x="4073" y="760"/>
                    <a:pt x="3617" y="0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5612075" y="4033775"/>
              <a:ext cx="143650" cy="54750"/>
            </a:xfrm>
            <a:custGeom>
              <a:rect b="b" l="l" r="r" t="t"/>
              <a:pathLst>
                <a:path extrusionOk="0" h="2190" w="5746">
                  <a:moveTo>
                    <a:pt x="0" y="1"/>
                  </a:moveTo>
                  <a:cubicBezTo>
                    <a:pt x="548" y="730"/>
                    <a:pt x="1095" y="1429"/>
                    <a:pt x="1611" y="2189"/>
                  </a:cubicBezTo>
                  <a:lnTo>
                    <a:pt x="5745" y="2189"/>
                  </a:lnTo>
                  <a:cubicBezTo>
                    <a:pt x="5198" y="1490"/>
                    <a:pt x="4560" y="730"/>
                    <a:pt x="4013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5324075" y="4033775"/>
              <a:ext cx="125400" cy="54750"/>
            </a:xfrm>
            <a:custGeom>
              <a:rect b="b" l="l" r="r" t="t"/>
              <a:pathLst>
                <a:path extrusionOk="0" h="2190" w="5016">
                  <a:moveTo>
                    <a:pt x="0" y="1"/>
                  </a:moveTo>
                  <a:cubicBezTo>
                    <a:pt x="213" y="730"/>
                    <a:pt x="456" y="1429"/>
                    <a:pt x="669" y="2189"/>
                  </a:cubicBezTo>
                  <a:lnTo>
                    <a:pt x="5016" y="2189"/>
                  </a:lnTo>
                  <a:cubicBezTo>
                    <a:pt x="4621" y="1429"/>
                    <a:pt x="4256" y="730"/>
                    <a:pt x="3861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3"/>
            <p:cNvSpPr/>
            <p:nvPr/>
          </p:nvSpPr>
          <p:spPr>
            <a:xfrm>
              <a:off x="5191100" y="4033775"/>
              <a:ext cx="110950" cy="54750"/>
            </a:xfrm>
            <a:custGeom>
              <a:rect b="b" l="l" r="r" t="t"/>
              <a:pathLst>
                <a:path extrusionOk="0" h="2190" w="4438">
                  <a:moveTo>
                    <a:pt x="0" y="1"/>
                  </a:moveTo>
                  <a:cubicBezTo>
                    <a:pt x="91" y="730"/>
                    <a:pt x="183" y="1429"/>
                    <a:pt x="274" y="2189"/>
                  </a:cubicBezTo>
                  <a:lnTo>
                    <a:pt x="4438" y="2189"/>
                  </a:lnTo>
                  <a:cubicBezTo>
                    <a:pt x="4164" y="1429"/>
                    <a:pt x="3921" y="730"/>
                    <a:pt x="3708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5047475" y="4033775"/>
              <a:ext cx="112475" cy="54750"/>
            </a:xfrm>
            <a:custGeom>
              <a:rect b="b" l="l" r="r" t="t"/>
              <a:pathLst>
                <a:path extrusionOk="0" h="2190" w="4499">
                  <a:moveTo>
                    <a:pt x="0" y="1"/>
                  </a:moveTo>
                  <a:cubicBezTo>
                    <a:pt x="31" y="730"/>
                    <a:pt x="61" y="1429"/>
                    <a:pt x="92" y="2189"/>
                  </a:cubicBezTo>
                  <a:lnTo>
                    <a:pt x="4499" y="2189"/>
                  </a:lnTo>
                  <a:cubicBezTo>
                    <a:pt x="4408" y="1429"/>
                    <a:pt x="4317" y="730"/>
                    <a:pt x="4225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4904625" y="4033775"/>
              <a:ext cx="107925" cy="54750"/>
            </a:xfrm>
            <a:custGeom>
              <a:rect b="b" l="l" r="r" t="t"/>
              <a:pathLst>
                <a:path extrusionOk="0" h="2190" w="4317">
                  <a:moveTo>
                    <a:pt x="0" y="1"/>
                  </a:moveTo>
                  <a:lnTo>
                    <a:pt x="0" y="2189"/>
                  </a:lnTo>
                  <a:lnTo>
                    <a:pt x="4316" y="2189"/>
                  </a:lnTo>
                  <a:cubicBezTo>
                    <a:pt x="4255" y="1429"/>
                    <a:pt x="4225" y="730"/>
                    <a:pt x="4195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4745025" y="4033775"/>
              <a:ext cx="121625" cy="54750"/>
            </a:xfrm>
            <a:custGeom>
              <a:rect b="b" l="l" r="r" t="t"/>
              <a:pathLst>
                <a:path extrusionOk="0" h="2190" w="4865">
                  <a:moveTo>
                    <a:pt x="1" y="1"/>
                  </a:moveTo>
                  <a:lnTo>
                    <a:pt x="1" y="2189"/>
                  </a:lnTo>
                  <a:lnTo>
                    <a:pt x="4864" y="2189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5463125" y="4033775"/>
              <a:ext cx="142900" cy="54750"/>
            </a:xfrm>
            <a:custGeom>
              <a:rect b="b" l="l" r="r" t="t"/>
              <a:pathLst>
                <a:path extrusionOk="0" h="2190" w="5716">
                  <a:moveTo>
                    <a:pt x="1" y="1"/>
                  </a:moveTo>
                  <a:cubicBezTo>
                    <a:pt x="396" y="730"/>
                    <a:pt x="761" y="1429"/>
                    <a:pt x="1186" y="2189"/>
                  </a:cubicBezTo>
                  <a:lnTo>
                    <a:pt x="5715" y="2189"/>
                  </a:lnTo>
                  <a:cubicBezTo>
                    <a:pt x="5138" y="1490"/>
                    <a:pt x="4651" y="730"/>
                    <a:pt x="4104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5688050" y="4135600"/>
              <a:ext cx="164175" cy="58550"/>
            </a:xfrm>
            <a:custGeom>
              <a:rect b="b" l="l" r="r" t="t"/>
              <a:pathLst>
                <a:path extrusionOk="0" h="2342" w="6567">
                  <a:moveTo>
                    <a:pt x="1" y="1"/>
                  </a:moveTo>
                  <a:cubicBezTo>
                    <a:pt x="639" y="791"/>
                    <a:pt x="1247" y="1551"/>
                    <a:pt x="1855" y="2341"/>
                  </a:cubicBezTo>
                  <a:lnTo>
                    <a:pt x="6566" y="2341"/>
                  </a:lnTo>
                  <a:cubicBezTo>
                    <a:pt x="6019" y="1825"/>
                    <a:pt x="5472" y="1277"/>
                    <a:pt x="4986" y="700"/>
                  </a:cubicBezTo>
                  <a:cubicBezTo>
                    <a:pt x="4773" y="487"/>
                    <a:pt x="4560" y="214"/>
                    <a:pt x="4348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5518600" y="4135600"/>
              <a:ext cx="167975" cy="58550"/>
            </a:xfrm>
            <a:custGeom>
              <a:rect b="b" l="l" r="r" t="t"/>
              <a:pathLst>
                <a:path extrusionOk="0" h="2342" w="6719">
                  <a:moveTo>
                    <a:pt x="1" y="1"/>
                  </a:moveTo>
                  <a:cubicBezTo>
                    <a:pt x="426" y="791"/>
                    <a:pt x="882" y="1581"/>
                    <a:pt x="1338" y="2341"/>
                  </a:cubicBezTo>
                  <a:lnTo>
                    <a:pt x="6718" y="2341"/>
                  </a:lnTo>
                  <a:cubicBezTo>
                    <a:pt x="6141" y="1551"/>
                    <a:pt x="5533" y="791"/>
                    <a:pt x="4925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5356000" y="4135600"/>
              <a:ext cx="151225" cy="58550"/>
            </a:xfrm>
            <a:custGeom>
              <a:rect b="b" l="l" r="r" t="t"/>
              <a:pathLst>
                <a:path extrusionOk="0" h="2342" w="6049">
                  <a:moveTo>
                    <a:pt x="0" y="1"/>
                  </a:moveTo>
                  <a:cubicBezTo>
                    <a:pt x="274" y="791"/>
                    <a:pt x="547" y="1581"/>
                    <a:pt x="760" y="2341"/>
                  </a:cubicBezTo>
                  <a:lnTo>
                    <a:pt x="6049" y="2341"/>
                  </a:lnTo>
                  <a:cubicBezTo>
                    <a:pt x="5623" y="1551"/>
                    <a:pt x="5167" y="791"/>
                    <a:pt x="4742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5203250" y="4135600"/>
              <a:ext cx="132250" cy="58550"/>
            </a:xfrm>
            <a:custGeom>
              <a:rect b="b" l="l" r="r" t="t"/>
              <a:pathLst>
                <a:path extrusionOk="0" h="2342" w="5290">
                  <a:moveTo>
                    <a:pt x="1" y="1"/>
                  </a:moveTo>
                  <a:cubicBezTo>
                    <a:pt x="122" y="791"/>
                    <a:pt x="183" y="1551"/>
                    <a:pt x="274" y="2341"/>
                  </a:cubicBezTo>
                  <a:lnTo>
                    <a:pt x="5289" y="2341"/>
                  </a:lnTo>
                  <a:cubicBezTo>
                    <a:pt x="5016" y="1551"/>
                    <a:pt x="4773" y="791"/>
                    <a:pt x="4529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5052800" y="4135600"/>
              <a:ext cx="119325" cy="58550"/>
            </a:xfrm>
            <a:custGeom>
              <a:rect b="b" l="l" r="r" t="t"/>
              <a:pathLst>
                <a:path extrusionOk="0" h="2342" w="4773">
                  <a:moveTo>
                    <a:pt x="0" y="1"/>
                  </a:moveTo>
                  <a:cubicBezTo>
                    <a:pt x="61" y="791"/>
                    <a:pt x="122" y="1551"/>
                    <a:pt x="122" y="2341"/>
                  </a:cubicBezTo>
                  <a:lnTo>
                    <a:pt x="4772" y="2341"/>
                  </a:lnTo>
                  <a:cubicBezTo>
                    <a:pt x="4681" y="1551"/>
                    <a:pt x="4560" y="791"/>
                    <a:pt x="4499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4903850" y="4135600"/>
              <a:ext cx="116300" cy="58550"/>
            </a:xfrm>
            <a:custGeom>
              <a:rect b="b" l="l" r="r" t="t"/>
              <a:pathLst>
                <a:path extrusionOk="0" h="2342" w="4652">
                  <a:moveTo>
                    <a:pt x="31" y="1"/>
                  </a:moveTo>
                  <a:cubicBezTo>
                    <a:pt x="1" y="791"/>
                    <a:pt x="1" y="1551"/>
                    <a:pt x="31" y="2341"/>
                  </a:cubicBezTo>
                  <a:lnTo>
                    <a:pt x="4651" y="2341"/>
                  </a:lnTo>
                  <a:cubicBezTo>
                    <a:pt x="4590" y="1551"/>
                    <a:pt x="4530" y="791"/>
                    <a:pt x="4499" y="1"/>
                  </a:cubicBez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4580900" y="4135600"/>
              <a:ext cx="288775" cy="58550"/>
            </a:xfrm>
            <a:custGeom>
              <a:rect b="b" l="l" r="r" t="t"/>
              <a:pathLst>
                <a:path extrusionOk="0" h="2342" w="11551">
                  <a:moveTo>
                    <a:pt x="0" y="1"/>
                  </a:moveTo>
                  <a:lnTo>
                    <a:pt x="0" y="2341"/>
                  </a:lnTo>
                  <a:lnTo>
                    <a:pt x="11551" y="2341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539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3832400" y="2798200"/>
              <a:ext cx="1763750" cy="1006875"/>
            </a:xfrm>
            <a:custGeom>
              <a:rect b="b" l="l" r="r" t="t"/>
              <a:pathLst>
                <a:path extrusionOk="0" h="40275" w="70550">
                  <a:moveTo>
                    <a:pt x="1" y="1"/>
                  </a:moveTo>
                  <a:lnTo>
                    <a:pt x="1" y="40275"/>
                  </a:lnTo>
                  <a:lnTo>
                    <a:pt x="70549" y="40275"/>
                  </a:lnTo>
                  <a:lnTo>
                    <a:pt x="70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4224500" y="3941825"/>
              <a:ext cx="175700" cy="45675"/>
            </a:xfrm>
            <a:custGeom>
              <a:rect b="b" l="l" r="r" t="t"/>
              <a:pathLst>
                <a:path extrusionOk="0" h="1827" w="7028">
                  <a:moveTo>
                    <a:pt x="1217" y="1"/>
                  </a:moveTo>
                  <a:cubicBezTo>
                    <a:pt x="1217" y="1"/>
                    <a:pt x="1" y="1369"/>
                    <a:pt x="1126" y="1460"/>
                  </a:cubicBezTo>
                  <a:cubicBezTo>
                    <a:pt x="1805" y="1538"/>
                    <a:pt x="4074" y="1826"/>
                    <a:pt x="5576" y="1826"/>
                  </a:cubicBezTo>
                  <a:cubicBezTo>
                    <a:pt x="6424" y="1826"/>
                    <a:pt x="7027" y="1734"/>
                    <a:pt x="6961" y="1460"/>
                  </a:cubicBezTo>
                  <a:cubicBezTo>
                    <a:pt x="6749" y="700"/>
                    <a:pt x="1217" y="1"/>
                    <a:pt x="1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3891675" y="3948800"/>
              <a:ext cx="104750" cy="75175"/>
            </a:xfrm>
            <a:custGeom>
              <a:rect b="b" l="l" r="r" t="t"/>
              <a:pathLst>
                <a:path extrusionOk="0" h="3007" w="4190">
                  <a:moveTo>
                    <a:pt x="3606" y="1"/>
                  </a:moveTo>
                  <a:cubicBezTo>
                    <a:pt x="2833" y="1"/>
                    <a:pt x="1216" y="1546"/>
                    <a:pt x="1216" y="1546"/>
                  </a:cubicBezTo>
                  <a:cubicBezTo>
                    <a:pt x="1216" y="1546"/>
                    <a:pt x="1" y="2944"/>
                    <a:pt x="1095" y="3005"/>
                  </a:cubicBezTo>
                  <a:cubicBezTo>
                    <a:pt x="1120" y="3006"/>
                    <a:pt x="1146" y="3007"/>
                    <a:pt x="1172" y="3007"/>
                  </a:cubicBezTo>
                  <a:cubicBezTo>
                    <a:pt x="2696" y="3007"/>
                    <a:pt x="4190" y="386"/>
                    <a:pt x="3861" y="87"/>
                  </a:cubicBezTo>
                  <a:cubicBezTo>
                    <a:pt x="3794" y="27"/>
                    <a:pt x="3707" y="1"/>
                    <a:pt x="3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4473000" y="2779900"/>
              <a:ext cx="68400" cy="130025"/>
            </a:xfrm>
            <a:custGeom>
              <a:rect b="b" l="l" r="r" t="t"/>
              <a:pathLst>
                <a:path extrusionOk="0" h="5201" w="2736">
                  <a:moveTo>
                    <a:pt x="2121" y="0"/>
                  </a:moveTo>
                  <a:cubicBezTo>
                    <a:pt x="1617" y="0"/>
                    <a:pt x="1728" y="1837"/>
                    <a:pt x="1520" y="2283"/>
                  </a:cubicBezTo>
                  <a:cubicBezTo>
                    <a:pt x="1307" y="2739"/>
                    <a:pt x="1155" y="2769"/>
                    <a:pt x="1003" y="2800"/>
                  </a:cubicBezTo>
                  <a:cubicBezTo>
                    <a:pt x="993" y="2802"/>
                    <a:pt x="984" y="2804"/>
                    <a:pt x="975" y="2804"/>
                  </a:cubicBezTo>
                  <a:cubicBezTo>
                    <a:pt x="720" y="2804"/>
                    <a:pt x="825" y="1637"/>
                    <a:pt x="424" y="1637"/>
                  </a:cubicBezTo>
                  <a:cubicBezTo>
                    <a:pt x="405" y="1637"/>
                    <a:pt x="386" y="1639"/>
                    <a:pt x="365" y="1645"/>
                  </a:cubicBezTo>
                  <a:cubicBezTo>
                    <a:pt x="91" y="1675"/>
                    <a:pt x="0" y="4897"/>
                    <a:pt x="0" y="4897"/>
                  </a:cubicBezTo>
                  <a:lnTo>
                    <a:pt x="547" y="5201"/>
                  </a:lnTo>
                  <a:cubicBezTo>
                    <a:pt x="1398" y="4562"/>
                    <a:pt x="2371" y="3377"/>
                    <a:pt x="2614" y="2860"/>
                  </a:cubicBezTo>
                  <a:cubicBezTo>
                    <a:pt x="2736" y="2009"/>
                    <a:pt x="2341" y="1219"/>
                    <a:pt x="2158" y="3"/>
                  </a:cubicBezTo>
                  <a:cubicBezTo>
                    <a:pt x="2146" y="1"/>
                    <a:pt x="2133" y="0"/>
                    <a:pt x="2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4691850" y="2541225"/>
              <a:ext cx="120075" cy="65875"/>
            </a:xfrm>
            <a:custGeom>
              <a:rect b="b" l="l" r="r" t="t"/>
              <a:pathLst>
                <a:path extrusionOk="0" h="2635" w="4803">
                  <a:moveTo>
                    <a:pt x="4267" y="0"/>
                  </a:moveTo>
                  <a:cubicBezTo>
                    <a:pt x="3742" y="0"/>
                    <a:pt x="1518" y="416"/>
                    <a:pt x="1490" y="644"/>
                  </a:cubicBezTo>
                  <a:cubicBezTo>
                    <a:pt x="1459" y="1100"/>
                    <a:pt x="2675" y="887"/>
                    <a:pt x="2645" y="1161"/>
                  </a:cubicBezTo>
                  <a:cubicBezTo>
                    <a:pt x="2645" y="1252"/>
                    <a:pt x="2584" y="1404"/>
                    <a:pt x="2189" y="1647"/>
                  </a:cubicBezTo>
                  <a:cubicBezTo>
                    <a:pt x="1794" y="1860"/>
                    <a:pt x="0" y="1921"/>
                    <a:pt x="152" y="2407"/>
                  </a:cubicBezTo>
                  <a:cubicBezTo>
                    <a:pt x="1038" y="2455"/>
                    <a:pt x="1697" y="2635"/>
                    <a:pt x="2309" y="2635"/>
                  </a:cubicBezTo>
                  <a:cubicBezTo>
                    <a:pt x="2474" y="2635"/>
                    <a:pt x="2635" y="2622"/>
                    <a:pt x="2797" y="2590"/>
                  </a:cubicBezTo>
                  <a:cubicBezTo>
                    <a:pt x="3253" y="2377"/>
                    <a:pt x="4225" y="1374"/>
                    <a:pt x="4772" y="553"/>
                  </a:cubicBezTo>
                  <a:cubicBezTo>
                    <a:pt x="4803" y="553"/>
                    <a:pt x="4651" y="128"/>
                    <a:pt x="4347" y="6"/>
                  </a:cubicBezTo>
                  <a:cubicBezTo>
                    <a:pt x="4328" y="2"/>
                    <a:pt x="4301" y="0"/>
                    <a:pt x="4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4514800" y="2293525"/>
              <a:ext cx="59100" cy="39450"/>
            </a:xfrm>
            <a:custGeom>
              <a:rect b="b" l="l" r="r" t="t"/>
              <a:pathLst>
                <a:path extrusionOk="0" h="1578" w="2364">
                  <a:moveTo>
                    <a:pt x="681" y="1"/>
                  </a:moveTo>
                  <a:cubicBezTo>
                    <a:pt x="506" y="1"/>
                    <a:pt x="376" y="55"/>
                    <a:pt x="334" y="187"/>
                  </a:cubicBezTo>
                  <a:cubicBezTo>
                    <a:pt x="152" y="795"/>
                    <a:pt x="0" y="1494"/>
                    <a:pt x="517" y="1555"/>
                  </a:cubicBezTo>
                  <a:cubicBezTo>
                    <a:pt x="586" y="1570"/>
                    <a:pt x="666" y="1578"/>
                    <a:pt x="753" y="1578"/>
                  </a:cubicBezTo>
                  <a:cubicBezTo>
                    <a:pt x="1359" y="1578"/>
                    <a:pt x="2314" y="1236"/>
                    <a:pt x="2340" y="917"/>
                  </a:cubicBezTo>
                  <a:cubicBezTo>
                    <a:pt x="2364" y="612"/>
                    <a:pt x="1268" y="1"/>
                    <a:pt x="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12" name="Google Shape;12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125" y="1242450"/>
            <a:ext cx="5421575" cy="26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p43"/>
          <p:cNvSpPr txBox="1"/>
          <p:nvPr>
            <p:ph idx="4294967295" type="title"/>
          </p:nvPr>
        </p:nvSpPr>
        <p:spPr>
          <a:xfrm>
            <a:off x="560825" y="1402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Gambaran Umum Shiny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4"/>
          <p:cNvSpPr txBox="1"/>
          <p:nvPr>
            <p:ph type="title"/>
          </p:nvPr>
        </p:nvSpPr>
        <p:spPr>
          <a:xfrm>
            <a:off x="4147650" y="524350"/>
            <a:ext cx="43521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19" name="Google Shape;1219;p44"/>
          <p:cNvSpPr/>
          <p:nvPr/>
        </p:nvSpPr>
        <p:spPr>
          <a:xfrm>
            <a:off x="6882626" y="2890227"/>
            <a:ext cx="407383" cy="407383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0" name="Google Shape;1220;p44"/>
          <p:cNvGrpSpPr/>
          <p:nvPr/>
        </p:nvGrpSpPr>
        <p:grpSpPr>
          <a:xfrm>
            <a:off x="7403167" y="2890165"/>
            <a:ext cx="407432" cy="407391"/>
            <a:chOff x="812101" y="2571761"/>
            <a:chExt cx="417066" cy="417024"/>
          </a:xfrm>
        </p:grpSpPr>
        <p:sp>
          <p:nvSpPr>
            <p:cNvPr id="1221" name="Google Shape;1221;p44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5" name="Google Shape;1225;p44"/>
          <p:cNvGrpSpPr/>
          <p:nvPr/>
        </p:nvGrpSpPr>
        <p:grpSpPr>
          <a:xfrm>
            <a:off x="7923761" y="2890165"/>
            <a:ext cx="407391" cy="407391"/>
            <a:chOff x="1323129" y="2571761"/>
            <a:chExt cx="417024" cy="417024"/>
          </a:xfrm>
        </p:grpSpPr>
        <p:sp>
          <p:nvSpPr>
            <p:cNvPr id="1226" name="Google Shape;1226;p44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44"/>
          <p:cNvGrpSpPr/>
          <p:nvPr/>
        </p:nvGrpSpPr>
        <p:grpSpPr>
          <a:xfrm>
            <a:off x="594336" y="1067049"/>
            <a:ext cx="3409502" cy="3073536"/>
            <a:chOff x="594350" y="1170375"/>
            <a:chExt cx="3210454" cy="2894102"/>
          </a:xfrm>
        </p:grpSpPr>
        <p:sp>
          <p:nvSpPr>
            <p:cNvPr id="1231" name="Google Shape;1231;p44"/>
            <p:cNvSpPr/>
            <p:nvPr/>
          </p:nvSpPr>
          <p:spPr>
            <a:xfrm>
              <a:off x="1479078" y="1464031"/>
              <a:ext cx="604700" cy="524267"/>
            </a:xfrm>
            <a:custGeom>
              <a:rect b="b" l="l" r="r" t="t"/>
              <a:pathLst>
                <a:path extrusionOk="0" h="16445" w="18968">
                  <a:moveTo>
                    <a:pt x="10274" y="0"/>
                  </a:moveTo>
                  <a:lnTo>
                    <a:pt x="1338" y="2098"/>
                  </a:lnTo>
                  <a:lnTo>
                    <a:pt x="0" y="4408"/>
                  </a:lnTo>
                  <a:cubicBezTo>
                    <a:pt x="0" y="4408"/>
                    <a:pt x="1642" y="4560"/>
                    <a:pt x="2159" y="5259"/>
                  </a:cubicBezTo>
                  <a:cubicBezTo>
                    <a:pt x="2523" y="5715"/>
                    <a:pt x="7599" y="16444"/>
                    <a:pt x="7599" y="16444"/>
                  </a:cubicBezTo>
                  <a:lnTo>
                    <a:pt x="18967" y="14226"/>
                  </a:lnTo>
                  <a:cubicBezTo>
                    <a:pt x="18967" y="14226"/>
                    <a:pt x="15016" y="5168"/>
                    <a:pt x="13253" y="2736"/>
                  </a:cubicBezTo>
                  <a:cubicBezTo>
                    <a:pt x="11460" y="304"/>
                    <a:pt x="10274" y="0"/>
                    <a:pt x="10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1710693" y="3392417"/>
              <a:ext cx="405067" cy="279109"/>
            </a:xfrm>
            <a:custGeom>
              <a:rect b="b" l="l" r="r" t="t"/>
              <a:pathLst>
                <a:path extrusionOk="0" h="8755" w="12706">
                  <a:moveTo>
                    <a:pt x="0" y="1"/>
                  </a:moveTo>
                  <a:lnTo>
                    <a:pt x="0" y="8755"/>
                  </a:lnTo>
                  <a:lnTo>
                    <a:pt x="12705" y="8755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1453892" y="3667613"/>
              <a:ext cx="918654" cy="94046"/>
            </a:xfrm>
            <a:custGeom>
              <a:rect b="b" l="l" r="r" t="t"/>
              <a:pathLst>
                <a:path extrusionOk="0" h="2950" w="28816">
                  <a:moveTo>
                    <a:pt x="1490" y="1"/>
                  </a:moveTo>
                  <a:cubicBezTo>
                    <a:pt x="669" y="1"/>
                    <a:pt x="0" y="670"/>
                    <a:pt x="0" y="1460"/>
                  </a:cubicBezTo>
                  <a:cubicBezTo>
                    <a:pt x="0" y="2281"/>
                    <a:pt x="669" y="2949"/>
                    <a:pt x="1490" y="2949"/>
                  </a:cubicBezTo>
                  <a:lnTo>
                    <a:pt x="27326" y="2949"/>
                  </a:lnTo>
                  <a:cubicBezTo>
                    <a:pt x="28147" y="2949"/>
                    <a:pt x="28815" y="2281"/>
                    <a:pt x="28815" y="1460"/>
                  </a:cubicBezTo>
                  <a:cubicBezTo>
                    <a:pt x="28815" y="670"/>
                    <a:pt x="28147" y="1"/>
                    <a:pt x="27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594350" y="1676263"/>
              <a:ext cx="2637687" cy="1776226"/>
            </a:xfrm>
            <a:custGeom>
              <a:rect b="b" l="l" r="r" t="t"/>
              <a:pathLst>
                <a:path extrusionOk="0" h="55716" w="82738">
                  <a:moveTo>
                    <a:pt x="1550" y="0"/>
                  </a:moveTo>
                  <a:cubicBezTo>
                    <a:pt x="699" y="0"/>
                    <a:pt x="0" y="699"/>
                    <a:pt x="0" y="1550"/>
                  </a:cubicBezTo>
                  <a:lnTo>
                    <a:pt x="0" y="54165"/>
                  </a:lnTo>
                  <a:cubicBezTo>
                    <a:pt x="0" y="55016"/>
                    <a:pt x="699" y="55715"/>
                    <a:pt x="1550" y="55715"/>
                  </a:cubicBezTo>
                  <a:lnTo>
                    <a:pt x="81187" y="55715"/>
                  </a:lnTo>
                  <a:cubicBezTo>
                    <a:pt x="82038" y="55715"/>
                    <a:pt x="82737" y="55016"/>
                    <a:pt x="82737" y="54165"/>
                  </a:cubicBezTo>
                  <a:lnTo>
                    <a:pt x="82737" y="1550"/>
                  </a:lnTo>
                  <a:cubicBezTo>
                    <a:pt x="82737" y="699"/>
                    <a:pt x="82038" y="0"/>
                    <a:pt x="81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635030" y="1725678"/>
              <a:ext cx="2556298" cy="1525235"/>
            </a:xfrm>
            <a:custGeom>
              <a:rect b="b" l="l" r="r" t="t"/>
              <a:pathLst>
                <a:path extrusionOk="0" h="47843" w="80185">
                  <a:moveTo>
                    <a:pt x="1" y="0"/>
                  </a:moveTo>
                  <a:lnTo>
                    <a:pt x="1" y="47843"/>
                  </a:lnTo>
                  <a:lnTo>
                    <a:pt x="80185" y="47843"/>
                  </a:lnTo>
                  <a:lnTo>
                    <a:pt x="80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966464" y="1810960"/>
              <a:ext cx="2057248" cy="1391530"/>
            </a:xfrm>
            <a:custGeom>
              <a:rect b="b" l="l" r="r" t="t"/>
              <a:pathLst>
                <a:path extrusionOk="0" h="43649" w="64531">
                  <a:moveTo>
                    <a:pt x="1550" y="0"/>
                  </a:moveTo>
                  <a:cubicBezTo>
                    <a:pt x="699" y="0"/>
                    <a:pt x="0" y="699"/>
                    <a:pt x="0" y="1550"/>
                  </a:cubicBezTo>
                  <a:lnTo>
                    <a:pt x="0" y="42098"/>
                  </a:lnTo>
                  <a:cubicBezTo>
                    <a:pt x="0" y="42979"/>
                    <a:pt x="699" y="43648"/>
                    <a:pt x="1550" y="43648"/>
                  </a:cubicBezTo>
                  <a:lnTo>
                    <a:pt x="62980" y="43648"/>
                  </a:lnTo>
                  <a:cubicBezTo>
                    <a:pt x="63831" y="43648"/>
                    <a:pt x="64530" y="42979"/>
                    <a:pt x="64530" y="42098"/>
                  </a:cubicBezTo>
                  <a:lnTo>
                    <a:pt x="64530" y="1550"/>
                  </a:lnTo>
                  <a:cubicBezTo>
                    <a:pt x="64530" y="699"/>
                    <a:pt x="63831" y="0"/>
                    <a:pt x="62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966464" y="1806114"/>
              <a:ext cx="2057248" cy="100805"/>
            </a:xfrm>
            <a:custGeom>
              <a:rect b="b" l="l" r="r" t="t"/>
              <a:pathLst>
                <a:path extrusionOk="0" h="3162" w="64531">
                  <a:moveTo>
                    <a:pt x="62950" y="0"/>
                  </a:moveTo>
                  <a:lnTo>
                    <a:pt x="1550" y="152"/>
                  </a:lnTo>
                  <a:cubicBezTo>
                    <a:pt x="699" y="152"/>
                    <a:pt x="0" y="851"/>
                    <a:pt x="0" y="1702"/>
                  </a:cubicBezTo>
                  <a:lnTo>
                    <a:pt x="0" y="3161"/>
                  </a:lnTo>
                  <a:lnTo>
                    <a:pt x="64530" y="3040"/>
                  </a:lnTo>
                  <a:lnTo>
                    <a:pt x="64530" y="1550"/>
                  </a:lnTo>
                  <a:cubicBezTo>
                    <a:pt x="64530" y="699"/>
                    <a:pt x="63831" y="0"/>
                    <a:pt x="6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1046868" y="1852628"/>
              <a:ext cx="32996" cy="32964"/>
            </a:xfrm>
            <a:custGeom>
              <a:rect b="b" l="l" r="r" t="t"/>
              <a:pathLst>
                <a:path extrusionOk="0" h="1034" w="103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821"/>
                    <a:pt x="244" y="1034"/>
                    <a:pt x="518" y="1034"/>
                  </a:cubicBezTo>
                  <a:cubicBezTo>
                    <a:pt x="822" y="1034"/>
                    <a:pt x="1034" y="821"/>
                    <a:pt x="1034" y="517"/>
                  </a:cubicBezTo>
                  <a:cubicBezTo>
                    <a:pt x="1034" y="243"/>
                    <a:pt x="791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1117612" y="1852628"/>
              <a:ext cx="32996" cy="32964"/>
            </a:xfrm>
            <a:custGeom>
              <a:rect b="b" l="l" r="r" t="t"/>
              <a:pathLst>
                <a:path extrusionOk="0" h="1034" w="1035">
                  <a:moveTo>
                    <a:pt x="518" y="0"/>
                  </a:moveTo>
                  <a:cubicBezTo>
                    <a:pt x="214" y="0"/>
                    <a:pt x="1" y="243"/>
                    <a:pt x="1" y="517"/>
                  </a:cubicBezTo>
                  <a:cubicBezTo>
                    <a:pt x="1" y="821"/>
                    <a:pt x="214" y="1034"/>
                    <a:pt x="518" y="1034"/>
                  </a:cubicBezTo>
                  <a:cubicBezTo>
                    <a:pt x="791" y="1034"/>
                    <a:pt x="1034" y="821"/>
                    <a:pt x="1034" y="517"/>
                  </a:cubicBezTo>
                  <a:cubicBezTo>
                    <a:pt x="1034" y="243"/>
                    <a:pt x="791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1187399" y="1852628"/>
              <a:ext cx="32964" cy="32964"/>
            </a:xfrm>
            <a:custGeom>
              <a:rect b="b" l="l" r="r" t="t"/>
              <a:pathLst>
                <a:path extrusionOk="0" h="1034" w="103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90"/>
                    <a:pt x="244" y="1034"/>
                    <a:pt x="517" y="1034"/>
                  </a:cubicBezTo>
                  <a:cubicBezTo>
                    <a:pt x="821" y="1034"/>
                    <a:pt x="1034" y="790"/>
                    <a:pt x="1034" y="517"/>
                  </a:cubicBezTo>
                  <a:cubicBezTo>
                    <a:pt x="103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759079" y="1758611"/>
              <a:ext cx="2057248" cy="1392518"/>
            </a:xfrm>
            <a:custGeom>
              <a:rect b="b" l="l" r="r" t="t"/>
              <a:pathLst>
                <a:path extrusionOk="0" h="43680" w="64531">
                  <a:moveTo>
                    <a:pt x="1551" y="1"/>
                  </a:moveTo>
                  <a:cubicBezTo>
                    <a:pt x="700" y="1"/>
                    <a:pt x="0" y="700"/>
                    <a:pt x="0" y="1551"/>
                  </a:cubicBezTo>
                  <a:lnTo>
                    <a:pt x="0" y="42129"/>
                  </a:lnTo>
                  <a:cubicBezTo>
                    <a:pt x="0" y="42980"/>
                    <a:pt x="700" y="43679"/>
                    <a:pt x="1551" y="43679"/>
                  </a:cubicBezTo>
                  <a:lnTo>
                    <a:pt x="62980" y="43679"/>
                  </a:lnTo>
                  <a:cubicBezTo>
                    <a:pt x="63831" y="43679"/>
                    <a:pt x="64531" y="42980"/>
                    <a:pt x="64531" y="42129"/>
                  </a:cubicBezTo>
                  <a:lnTo>
                    <a:pt x="64531" y="1551"/>
                  </a:lnTo>
                  <a:cubicBezTo>
                    <a:pt x="64531" y="700"/>
                    <a:pt x="63831" y="1"/>
                    <a:pt x="62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759079" y="1754754"/>
              <a:ext cx="2057248" cy="100805"/>
            </a:xfrm>
            <a:custGeom>
              <a:rect b="b" l="l" r="r" t="t"/>
              <a:pathLst>
                <a:path extrusionOk="0" h="3162" w="64531">
                  <a:moveTo>
                    <a:pt x="62950" y="0"/>
                  </a:moveTo>
                  <a:lnTo>
                    <a:pt x="1551" y="122"/>
                  </a:lnTo>
                  <a:cubicBezTo>
                    <a:pt x="700" y="122"/>
                    <a:pt x="0" y="821"/>
                    <a:pt x="0" y="1672"/>
                  </a:cubicBezTo>
                  <a:lnTo>
                    <a:pt x="0" y="3161"/>
                  </a:lnTo>
                  <a:lnTo>
                    <a:pt x="64531" y="3040"/>
                  </a:lnTo>
                  <a:lnTo>
                    <a:pt x="64531" y="1550"/>
                  </a:lnTo>
                  <a:cubicBezTo>
                    <a:pt x="64531" y="699"/>
                    <a:pt x="63831" y="0"/>
                    <a:pt x="6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839514" y="1801268"/>
              <a:ext cx="32964" cy="32964"/>
            </a:xfrm>
            <a:custGeom>
              <a:rect b="b" l="l" r="r" t="t"/>
              <a:pathLst>
                <a:path extrusionOk="0" h="1034" w="1034">
                  <a:moveTo>
                    <a:pt x="51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790"/>
                    <a:pt x="243" y="1034"/>
                    <a:pt x="517" y="1034"/>
                  </a:cubicBezTo>
                  <a:cubicBezTo>
                    <a:pt x="821" y="1034"/>
                    <a:pt x="1034" y="790"/>
                    <a:pt x="1034" y="517"/>
                  </a:cubicBezTo>
                  <a:cubicBezTo>
                    <a:pt x="1034" y="213"/>
                    <a:pt x="791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909270" y="1801268"/>
              <a:ext cx="33952" cy="32964"/>
            </a:xfrm>
            <a:custGeom>
              <a:rect b="b" l="l" r="r" t="t"/>
              <a:pathLst>
                <a:path extrusionOk="0" h="1034" w="1065">
                  <a:moveTo>
                    <a:pt x="548" y="0"/>
                  </a:moveTo>
                  <a:cubicBezTo>
                    <a:pt x="244" y="0"/>
                    <a:pt x="1" y="213"/>
                    <a:pt x="31" y="517"/>
                  </a:cubicBezTo>
                  <a:cubicBezTo>
                    <a:pt x="31" y="790"/>
                    <a:pt x="244" y="1034"/>
                    <a:pt x="548" y="1034"/>
                  </a:cubicBezTo>
                  <a:cubicBezTo>
                    <a:pt x="821" y="1034"/>
                    <a:pt x="1065" y="790"/>
                    <a:pt x="1065" y="517"/>
                  </a:cubicBezTo>
                  <a:cubicBezTo>
                    <a:pt x="1065" y="213"/>
                    <a:pt x="821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980014" y="1800280"/>
              <a:ext cx="32996" cy="33952"/>
            </a:xfrm>
            <a:custGeom>
              <a:rect b="b" l="l" r="r" t="t"/>
              <a:pathLst>
                <a:path extrusionOk="0" h="1065" w="1035">
                  <a:moveTo>
                    <a:pt x="517" y="1"/>
                  </a:moveTo>
                  <a:cubicBezTo>
                    <a:pt x="244" y="31"/>
                    <a:pt x="1" y="244"/>
                    <a:pt x="1" y="548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34" y="821"/>
                    <a:pt x="1034" y="54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839514" y="1943712"/>
              <a:ext cx="202534" cy="32964"/>
            </a:xfrm>
            <a:custGeom>
              <a:rect b="b" l="l" r="r" t="t"/>
              <a:pathLst>
                <a:path extrusionOk="0" h="1034" w="6353">
                  <a:moveTo>
                    <a:pt x="5927" y="0"/>
                  </a:moveTo>
                  <a:lnTo>
                    <a:pt x="426" y="31"/>
                  </a:lnTo>
                  <a:cubicBezTo>
                    <a:pt x="183" y="31"/>
                    <a:pt x="0" y="213"/>
                    <a:pt x="0" y="456"/>
                  </a:cubicBezTo>
                  <a:lnTo>
                    <a:pt x="0" y="608"/>
                  </a:lnTo>
                  <a:cubicBezTo>
                    <a:pt x="0" y="851"/>
                    <a:pt x="183" y="1034"/>
                    <a:pt x="456" y="1034"/>
                  </a:cubicBezTo>
                  <a:lnTo>
                    <a:pt x="5927" y="1034"/>
                  </a:lnTo>
                  <a:cubicBezTo>
                    <a:pt x="6171" y="1034"/>
                    <a:pt x="6353" y="821"/>
                    <a:pt x="6353" y="578"/>
                  </a:cubicBezTo>
                  <a:lnTo>
                    <a:pt x="6353" y="456"/>
                  </a:lnTo>
                  <a:cubicBezTo>
                    <a:pt x="6353" y="213"/>
                    <a:pt x="6171" y="0"/>
                    <a:pt x="5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839514" y="2263479"/>
              <a:ext cx="127934" cy="32996"/>
            </a:xfrm>
            <a:custGeom>
              <a:rect b="b" l="l" r="r" t="t"/>
              <a:pathLst>
                <a:path extrusionOk="0" h="1035" w="4013">
                  <a:moveTo>
                    <a:pt x="426" y="1"/>
                  </a:moveTo>
                  <a:cubicBezTo>
                    <a:pt x="183" y="1"/>
                    <a:pt x="0" y="214"/>
                    <a:pt x="0" y="457"/>
                  </a:cubicBezTo>
                  <a:lnTo>
                    <a:pt x="0" y="578"/>
                  </a:lnTo>
                  <a:cubicBezTo>
                    <a:pt x="0" y="821"/>
                    <a:pt x="183" y="1034"/>
                    <a:pt x="456" y="1034"/>
                  </a:cubicBezTo>
                  <a:lnTo>
                    <a:pt x="3587" y="1004"/>
                  </a:lnTo>
                  <a:cubicBezTo>
                    <a:pt x="3830" y="1004"/>
                    <a:pt x="4013" y="821"/>
                    <a:pt x="4013" y="578"/>
                  </a:cubicBezTo>
                  <a:lnTo>
                    <a:pt x="4013" y="426"/>
                  </a:lnTo>
                  <a:cubicBezTo>
                    <a:pt x="4013" y="183"/>
                    <a:pt x="3800" y="1"/>
                    <a:pt x="3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839514" y="2000875"/>
              <a:ext cx="378894" cy="32996"/>
            </a:xfrm>
            <a:custGeom>
              <a:rect b="b" l="l" r="r" t="t"/>
              <a:pathLst>
                <a:path extrusionOk="0" h="1035" w="11885">
                  <a:moveTo>
                    <a:pt x="11459" y="1"/>
                  </a:moveTo>
                  <a:lnTo>
                    <a:pt x="426" y="31"/>
                  </a:lnTo>
                  <a:cubicBezTo>
                    <a:pt x="183" y="31"/>
                    <a:pt x="0" y="213"/>
                    <a:pt x="0" y="457"/>
                  </a:cubicBezTo>
                  <a:lnTo>
                    <a:pt x="0" y="608"/>
                  </a:lnTo>
                  <a:cubicBezTo>
                    <a:pt x="0" y="852"/>
                    <a:pt x="183" y="1034"/>
                    <a:pt x="456" y="1034"/>
                  </a:cubicBezTo>
                  <a:lnTo>
                    <a:pt x="11459" y="1004"/>
                  </a:lnTo>
                  <a:cubicBezTo>
                    <a:pt x="11703" y="1004"/>
                    <a:pt x="11885" y="821"/>
                    <a:pt x="11885" y="578"/>
                  </a:cubicBezTo>
                  <a:lnTo>
                    <a:pt x="11885" y="426"/>
                  </a:lnTo>
                  <a:cubicBezTo>
                    <a:pt x="11885" y="183"/>
                    <a:pt x="11703" y="1"/>
                    <a:pt x="1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839514" y="2103596"/>
              <a:ext cx="467074" cy="12624"/>
            </a:xfrm>
            <a:custGeom>
              <a:rect b="b" l="l" r="r" t="t"/>
              <a:pathLst>
                <a:path extrusionOk="0" h="396" w="14651">
                  <a:moveTo>
                    <a:pt x="14499" y="1"/>
                  </a:moveTo>
                  <a:lnTo>
                    <a:pt x="152" y="31"/>
                  </a:lnTo>
                  <a:cubicBezTo>
                    <a:pt x="61" y="31"/>
                    <a:pt x="0" y="92"/>
                    <a:pt x="0" y="183"/>
                  </a:cubicBezTo>
                  <a:lnTo>
                    <a:pt x="0" y="244"/>
                  </a:lnTo>
                  <a:cubicBezTo>
                    <a:pt x="0" y="335"/>
                    <a:pt x="61" y="396"/>
                    <a:pt x="152" y="396"/>
                  </a:cubicBezTo>
                  <a:lnTo>
                    <a:pt x="14499" y="365"/>
                  </a:lnTo>
                  <a:cubicBezTo>
                    <a:pt x="14560" y="365"/>
                    <a:pt x="14651" y="304"/>
                    <a:pt x="14651" y="213"/>
                  </a:cubicBezTo>
                  <a:lnTo>
                    <a:pt x="14651" y="152"/>
                  </a:lnTo>
                  <a:cubicBezTo>
                    <a:pt x="14651" y="61"/>
                    <a:pt x="14560" y="1"/>
                    <a:pt x="14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839514" y="2077421"/>
              <a:ext cx="467074" cy="12624"/>
            </a:xfrm>
            <a:custGeom>
              <a:rect b="b" l="l" r="r" t="t"/>
              <a:pathLst>
                <a:path extrusionOk="0" h="396" w="14651">
                  <a:moveTo>
                    <a:pt x="14499" y="1"/>
                  </a:moveTo>
                  <a:lnTo>
                    <a:pt x="152" y="31"/>
                  </a:lnTo>
                  <a:cubicBezTo>
                    <a:pt x="61" y="31"/>
                    <a:pt x="0" y="122"/>
                    <a:pt x="0" y="183"/>
                  </a:cubicBezTo>
                  <a:lnTo>
                    <a:pt x="0" y="244"/>
                  </a:lnTo>
                  <a:cubicBezTo>
                    <a:pt x="0" y="335"/>
                    <a:pt x="61" y="396"/>
                    <a:pt x="152" y="396"/>
                  </a:cubicBezTo>
                  <a:lnTo>
                    <a:pt x="14499" y="366"/>
                  </a:lnTo>
                  <a:cubicBezTo>
                    <a:pt x="14560" y="366"/>
                    <a:pt x="14651" y="305"/>
                    <a:pt x="14651" y="214"/>
                  </a:cubicBezTo>
                  <a:lnTo>
                    <a:pt x="14651" y="153"/>
                  </a:lnTo>
                  <a:cubicBezTo>
                    <a:pt x="14651" y="62"/>
                    <a:pt x="14560" y="1"/>
                    <a:pt x="14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839514" y="2129770"/>
              <a:ext cx="467074" cy="12624"/>
            </a:xfrm>
            <a:custGeom>
              <a:rect b="b" l="l" r="r" t="t"/>
              <a:pathLst>
                <a:path extrusionOk="0" h="396" w="14651">
                  <a:moveTo>
                    <a:pt x="14499" y="0"/>
                  </a:moveTo>
                  <a:lnTo>
                    <a:pt x="152" y="31"/>
                  </a:lnTo>
                  <a:cubicBezTo>
                    <a:pt x="61" y="31"/>
                    <a:pt x="0" y="91"/>
                    <a:pt x="0" y="183"/>
                  </a:cubicBezTo>
                  <a:lnTo>
                    <a:pt x="0" y="243"/>
                  </a:lnTo>
                  <a:cubicBezTo>
                    <a:pt x="0" y="335"/>
                    <a:pt x="61" y="395"/>
                    <a:pt x="152" y="395"/>
                  </a:cubicBezTo>
                  <a:lnTo>
                    <a:pt x="14499" y="365"/>
                  </a:lnTo>
                  <a:cubicBezTo>
                    <a:pt x="14560" y="365"/>
                    <a:pt x="14651" y="304"/>
                    <a:pt x="14651" y="213"/>
                  </a:cubicBezTo>
                  <a:lnTo>
                    <a:pt x="14651" y="152"/>
                  </a:lnTo>
                  <a:cubicBezTo>
                    <a:pt x="14651" y="61"/>
                    <a:pt x="14560" y="0"/>
                    <a:pt x="14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839514" y="2155721"/>
              <a:ext cx="467074" cy="12848"/>
            </a:xfrm>
            <a:custGeom>
              <a:rect b="b" l="l" r="r" t="t"/>
              <a:pathLst>
                <a:path extrusionOk="0" h="403" w="14651">
                  <a:moveTo>
                    <a:pt x="14525" y="1"/>
                  </a:moveTo>
                  <a:cubicBezTo>
                    <a:pt x="14516" y="1"/>
                    <a:pt x="14507" y="3"/>
                    <a:pt x="14499" y="7"/>
                  </a:cubicBezTo>
                  <a:lnTo>
                    <a:pt x="152" y="37"/>
                  </a:lnTo>
                  <a:cubicBezTo>
                    <a:pt x="61" y="37"/>
                    <a:pt x="0" y="98"/>
                    <a:pt x="0" y="189"/>
                  </a:cubicBezTo>
                  <a:lnTo>
                    <a:pt x="0" y="250"/>
                  </a:lnTo>
                  <a:cubicBezTo>
                    <a:pt x="0" y="341"/>
                    <a:pt x="61" y="402"/>
                    <a:pt x="152" y="402"/>
                  </a:cubicBezTo>
                  <a:lnTo>
                    <a:pt x="14499" y="372"/>
                  </a:lnTo>
                  <a:cubicBezTo>
                    <a:pt x="14560" y="372"/>
                    <a:pt x="14651" y="280"/>
                    <a:pt x="14651" y="220"/>
                  </a:cubicBezTo>
                  <a:lnTo>
                    <a:pt x="14651" y="159"/>
                  </a:lnTo>
                  <a:cubicBezTo>
                    <a:pt x="14651" y="80"/>
                    <a:pt x="14583" y="1"/>
                    <a:pt x="14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839514" y="2181130"/>
              <a:ext cx="349851" cy="13581"/>
            </a:xfrm>
            <a:custGeom>
              <a:rect b="b" l="l" r="r" t="t"/>
              <a:pathLst>
                <a:path extrusionOk="0" h="426" w="10974">
                  <a:moveTo>
                    <a:pt x="10821" y="0"/>
                  </a:moveTo>
                  <a:lnTo>
                    <a:pt x="152" y="31"/>
                  </a:lnTo>
                  <a:cubicBezTo>
                    <a:pt x="61" y="31"/>
                    <a:pt x="0" y="122"/>
                    <a:pt x="0" y="183"/>
                  </a:cubicBezTo>
                  <a:lnTo>
                    <a:pt x="0" y="243"/>
                  </a:lnTo>
                  <a:cubicBezTo>
                    <a:pt x="0" y="335"/>
                    <a:pt x="61" y="426"/>
                    <a:pt x="152" y="426"/>
                  </a:cubicBezTo>
                  <a:lnTo>
                    <a:pt x="10821" y="395"/>
                  </a:lnTo>
                  <a:cubicBezTo>
                    <a:pt x="10912" y="395"/>
                    <a:pt x="10973" y="304"/>
                    <a:pt x="10973" y="213"/>
                  </a:cubicBezTo>
                  <a:lnTo>
                    <a:pt x="10973" y="183"/>
                  </a:lnTo>
                  <a:cubicBezTo>
                    <a:pt x="10973" y="91"/>
                    <a:pt x="10912" y="0"/>
                    <a:pt x="10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806550" y="3083299"/>
              <a:ext cx="131824" cy="11668"/>
            </a:xfrm>
            <a:custGeom>
              <a:rect b="b" l="l" r="r" t="t"/>
              <a:pathLst>
                <a:path extrusionOk="0" h="366" w="4135">
                  <a:moveTo>
                    <a:pt x="153" y="0"/>
                  </a:moveTo>
                  <a:cubicBezTo>
                    <a:pt x="62" y="0"/>
                    <a:pt x="1" y="92"/>
                    <a:pt x="1" y="183"/>
                  </a:cubicBezTo>
                  <a:lnTo>
                    <a:pt x="1" y="213"/>
                  </a:lnTo>
                  <a:cubicBezTo>
                    <a:pt x="1" y="304"/>
                    <a:pt x="62" y="365"/>
                    <a:pt x="153" y="365"/>
                  </a:cubicBezTo>
                  <a:lnTo>
                    <a:pt x="3952" y="365"/>
                  </a:lnTo>
                  <a:cubicBezTo>
                    <a:pt x="4043" y="365"/>
                    <a:pt x="4135" y="304"/>
                    <a:pt x="4135" y="213"/>
                  </a:cubicBezTo>
                  <a:lnTo>
                    <a:pt x="4135" y="152"/>
                  </a:lnTo>
                  <a:cubicBezTo>
                    <a:pt x="4135" y="61"/>
                    <a:pt x="4043" y="0"/>
                    <a:pt x="3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987761" y="3083299"/>
              <a:ext cx="131824" cy="11668"/>
            </a:xfrm>
            <a:custGeom>
              <a:rect b="b" l="l" r="r" t="t"/>
              <a:pathLst>
                <a:path extrusionOk="0" h="366" w="4135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lnTo>
                    <a:pt x="1" y="213"/>
                  </a:lnTo>
                  <a:cubicBezTo>
                    <a:pt x="1" y="304"/>
                    <a:pt x="92" y="365"/>
                    <a:pt x="183" y="365"/>
                  </a:cubicBezTo>
                  <a:lnTo>
                    <a:pt x="3983" y="365"/>
                  </a:lnTo>
                  <a:cubicBezTo>
                    <a:pt x="4074" y="365"/>
                    <a:pt x="4135" y="304"/>
                    <a:pt x="4135" y="213"/>
                  </a:cubicBezTo>
                  <a:lnTo>
                    <a:pt x="4135" y="152"/>
                  </a:lnTo>
                  <a:cubicBezTo>
                    <a:pt x="4135" y="61"/>
                    <a:pt x="4074" y="0"/>
                    <a:pt x="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1169960" y="3083299"/>
              <a:ext cx="130836" cy="11668"/>
            </a:xfrm>
            <a:custGeom>
              <a:rect b="b" l="l" r="r" t="t"/>
              <a:pathLst>
                <a:path extrusionOk="0" h="366" w="4104">
                  <a:moveTo>
                    <a:pt x="152" y="0"/>
                  </a:moveTo>
                  <a:cubicBezTo>
                    <a:pt x="61" y="0"/>
                    <a:pt x="0" y="92"/>
                    <a:pt x="0" y="183"/>
                  </a:cubicBezTo>
                  <a:lnTo>
                    <a:pt x="0" y="213"/>
                  </a:lnTo>
                  <a:cubicBezTo>
                    <a:pt x="0" y="304"/>
                    <a:pt x="61" y="365"/>
                    <a:pt x="152" y="365"/>
                  </a:cubicBezTo>
                  <a:lnTo>
                    <a:pt x="3952" y="365"/>
                  </a:lnTo>
                  <a:cubicBezTo>
                    <a:pt x="4043" y="365"/>
                    <a:pt x="4104" y="304"/>
                    <a:pt x="4104" y="183"/>
                  </a:cubicBezTo>
                  <a:lnTo>
                    <a:pt x="4104" y="152"/>
                  </a:lnTo>
                  <a:cubicBezTo>
                    <a:pt x="4104" y="61"/>
                    <a:pt x="4043" y="0"/>
                    <a:pt x="3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1376358" y="1904945"/>
              <a:ext cx="1295603" cy="924456"/>
            </a:xfrm>
            <a:custGeom>
              <a:rect b="b" l="l" r="r" t="t"/>
              <a:pathLst>
                <a:path extrusionOk="0" h="28998" w="40640">
                  <a:moveTo>
                    <a:pt x="1247" y="0"/>
                  </a:moveTo>
                  <a:cubicBezTo>
                    <a:pt x="548" y="0"/>
                    <a:pt x="1" y="548"/>
                    <a:pt x="1" y="1247"/>
                  </a:cubicBezTo>
                  <a:lnTo>
                    <a:pt x="1" y="27752"/>
                  </a:lnTo>
                  <a:cubicBezTo>
                    <a:pt x="1" y="28420"/>
                    <a:pt x="548" y="28998"/>
                    <a:pt x="1247" y="28998"/>
                  </a:cubicBezTo>
                  <a:lnTo>
                    <a:pt x="39363" y="28998"/>
                  </a:lnTo>
                  <a:cubicBezTo>
                    <a:pt x="40062" y="28998"/>
                    <a:pt x="40640" y="28420"/>
                    <a:pt x="40640" y="27752"/>
                  </a:cubicBezTo>
                  <a:lnTo>
                    <a:pt x="40640" y="1247"/>
                  </a:lnTo>
                  <a:cubicBezTo>
                    <a:pt x="40640" y="548"/>
                    <a:pt x="40062" y="0"/>
                    <a:pt x="39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1471331" y="2235392"/>
              <a:ext cx="1101805" cy="525223"/>
            </a:xfrm>
            <a:custGeom>
              <a:rect b="b" l="l" r="r" t="t"/>
              <a:pathLst>
                <a:path extrusionOk="0" h="16475" w="34561">
                  <a:moveTo>
                    <a:pt x="29606" y="0"/>
                  </a:moveTo>
                  <a:cubicBezTo>
                    <a:pt x="27448" y="0"/>
                    <a:pt x="24834" y="10152"/>
                    <a:pt x="22615" y="10152"/>
                  </a:cubicBezTo>
                  <a:cubicBezTo>
                    <a:pt x="20426" y="10152"/>
                    <a:pt x="19879" y="882"/>
                    <a:pt x="17113" y="882"/>
                  </a:cubicBezTo>
                  <a:cubicBezTo>
                    <a:pt x="14347" y="882"/>
                    <a:pt x="10517" y="13435"/>
                    <a:pt x="6475" y="13435"/>
                  </a:cubicBezTo>
                  <a:cubicBezTo>
                    <a:pt x="2402" y="13435"/>
                    <a:pt x="1155" y="4438"/>
                    <a:pt x="0" y="4438"/>
                  </a:cubicBezTo>
                  <a:lnTo>
                    <a:pt x="0" y="16475"/>
                  </a:lnTo>
                  <a:lnTo>
                    <a:pt x="34560" y="16475"/>
                  </a:lnTo>
                  <a:lnTo>
                    <a:pt x="34560" y="7478"/>
                  </a:lnTo>
                  <a:cubicBezTo>
                    <a:pt x="34560" y="7478"/>
                    <a:pt x="31764" y="0"/>
                    <a:pt x="29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2361862" y="1988282"/>
              <a:ext cx="160898" cy="14569"/>
            </a:xfrm>
            <a:custGeom>
              <a:rect b="b" l="l" r="r" t="t"/>
              <a:pathLst>
                <a:path extrusionOk="0" h="457" w="5047">
                  <a:moveTo>
                    <a:pt x="1" y="0"/>
                  </a:moveTo>
                  <a:lnTo>
                    <a:pt x="1" y="456"/>
                  </a:lnTo>
                  <a:lnTo>
                    <a:pt x="5047" y="456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2361862" y="2015413"/>
              <a:ext cx="160898" cy="14569"/>
            </a:xfrm>
            <a:custGeom>
              <a:rect b="b" l="l" r="r" t="t"/>
              <a:pathLst>
                <a:path extrusionOk="0" h="457" w="5047">
                  <a:moveTo>
                    <a:pt x="1" y="1"/>
                  </a:moveTo>
                  <a:lnTo>
                    <a:pt x="1" y="456"/>
                  </a:lnTo>
                  <a:lnTo>
                    <a:pt x="5047" y="456"/>
                  </a:lnTo>
                  <a:lnTo>
                    <a:pt x="50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4"/>
            <p:cNvSpPr/>
            <p:nvPr/>
          </p:nvSpPr>
          <p:spPr>
            <a:xfrm>
              <a:off x="2361862" y="2041587"/>
              <a:ext cx="160898" cy="14569"/>
            </a:xfrm>
            <a:custGeom>
              <a:rect b="b" l="l" r="r" t="t"/>
              <a:pathLst>
                <a:path extrusionOk="0" h="457" w="5047">
                  <a:moveTo>
                    <a:pt x="1" y="0"/>
                  </a:moveTo>
                  <a:lnTo>
                    <a:pt x="1" y="456"/>
                  </a:lnTo>
                  <a:lnTo>
                    <a:pt x="5047" y="456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2258185" y="1988282"/>
              <a:ext cx="72718" cy="14569"/>
            </a:xfrm>
            <a:custGeom>
              <a:rect b="b" l="l" r="r" t="t"/>
              <a:pathLst>
                <a:path extrusionOk="0" h="457" w="2281">
                  <a:moveTo>
                    <a:pt x="1" y="0"/>
                  </a:moveTo>
                  <a:lnTo>
                    <a:pt x="1" y="456"/>
                  </a:lnTo>
                  <a:lnTo>
                    <a:pt x="2280" y="456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2258185" y="2015413"/>
              <a:ext cx="72718" cy="14569"/>
            </a:xfrm>
            <a:custGeom>
              <a:rect b="b" l="l" r="r" t="t"/>
              <a:pathLst>
                <a:path extrusionOk="0" h="457" w="2281">
                  <a:moveTo>
                    <a:pt x="1" y="1"/>
                  </a:moveTo>
                  <a:lnTo>
                    <a:pt x="1" y="456"/>
                  </a:lnTo>
                  <a:lnTo>
                    <a:pt x="2280" y="45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2258185" y="2041587"/>
              <a:ext cx="72718" cy="14569"/>
            </a:xfrm>
            <a:custGeom>
              <a:rect b="b" l="l" r="r" t="t"/>
              <a:pathLst>
                <a:path extrusionOk="0" h="457" w="2281">
                  <a:moveTo>
                    <a:pt x="1" y="0"/>
                  </a:moveTo>
                  <a:lnTo>
                    <a:pt x="1" y="456"/>
                  </a:lnTo>
                  <a:lnTo>
                    <a:pt x="2280" y="456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1475189" y="2089058"/>
              <a:ext cx="1089212" cy="508773"/>
            </a:xfrm>
            <a:custGeom>
              <a:rect b="b" l="l" r="r" t="t"/>
              <a:pathLst>
                <a:path extrusionOk="0" fill="none" h="15959" w="34166">
                  <a:moveTo>
                    <a:pt x="1" y="7022"/>
                  </a:moveTo>
                  <a:cubicBezTo>
                    <a:pt x="1399" y="7721"/>
                    <a:pt x="2736" y="15958"/>
                    <a:pt x="6445" y="15958"/>
                  </a:cubicBezTo>
                  <a:cubicBezTo>
                    <a:pt x="10153" y="15958"/>
                    <a:pt x="13983" y="2554"/>
                    <a:pt x="16536" y="2554"/>
                  </a:cubicBezTo>
                  <a:cubicBezTo>
                    <a:pt x="19089" y="2554"/>
                    <a:pt x="21582" y="13283"/>
                    <a:pt x="24287" y="13283"/>
                  </a:cubicBezTo>
                  <a:cubicBezTo>
                    <a:pt x="27023" y="13283"/>
                    <a:pt x="34166" y="1"/>
                    <a:pt x="34166" y="1"/>
                  </a:cubicBezTo>
                </a:path>
              </a:pathLst>
            </a:custGeom>
            <a:noFill/>
            <a:ln cap="flat" cmpd="sng" w="987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1471331" y="2008622"/>
              <a:ext cx="1111496" cy="752974"/>
            </a:xfrm>
            <a:custGeom>
              <a:rect b="b" l="l" r="r" t="t"/>
              <a:pathLst>
                <a:path extrusionOk="0" fill="none" h="23619" w="34865">
                  <a:moveTo>
                    <a:pt x="34864" y="23618"/>
                  </a:moveTo>
                  <a:lnTo>
                    <a:pt x="0" y="23618"/>
                  </a:lnTo>
                  <a:lnTo>
                    <a:pt x="0" y="1"/>
                  </a:lnTo>
                </a:path>
              </a:pathLst>
            </a:custGeom>
            <a:noFill/>
            <a:ln cap="flat" cmpd="sng" w="9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1471331" y="2100694"/>
              <a:ext cx="1101805" cy="659916"/>
            </a:xfrm>
            <a:custGeom>
              <a:rect b="b" l="l" r="r" t="t"/>
              <a:pathLst>
                <a:path extrusionOk="0" h="20700" w="34561">
                  <a:moveTo>
                    <a:pt x="14499" y="0"/>
                  </a:moveTo>
                  <a:cubicBezTo>
                    <a:pt x="13070" y="0"/>
                    <a:pt x="11429" y="9636"/>
                    <a:pt x="9909" y="9636"/>
                  </a:cubicBezTo>
                  <a:cubicBezTo>
                    <a:pt x="8420" y="9636"/>
                    <a:pt x="8359" y="4864"/>
                    <a:pt x="6596" y="4864"/>
                  </a:cubicBezTo>
                  <a:cubicBezTo>
                    <a:pt x="4377" y="4864"/>
                    <a:pt x="0" y="13982"/>
                    <a:pt x="0" y="13982"/>
                  </a:cubicBezTo>
                  <a:lnTo>
                    <a:pt x="0" y="20700"/>
                  </a:lnTo>
                  <a:lnTo>
                    <a:pt x="34560" y="20700"/>
                  </a:lnTo>
                  <a:lnTo>
                    <a:pt x="34560" y="9453"/>
                  </a:lnTo>
                  <a:cubicBezTo>
                    <a:pt x="34560" y="9453"/>
                    <a:pt x="32949" y="1733"/>
                    <a:pt x="31521" y="1733"/>
                  </a:cubicBezTo>
                  <a:cubicBezTo>
                    <a:pt x="30062" y="1733"/>
                    <a:pt x="27539" y="14377"/>
                    <a:pt x="24955" y="14377"/>
                  </a:cubicBezTo>
                  <a:cubicBezTo>
                    <a:pt x="23648" y="14377"/>
                    <a:pt x="22372" y="3891"/>
                    <a:pt x="21125" y="3891"/>
                  </a:cubicBezTo>
                  <a:cubicBezTo>
                    <a:pt x="19909" y="3891"/>
                    <a:pt x="19484" y="11459"/>
                    <a:pt x="17539" y="11459"/>
                  </a:cubicBezTo>
                  <a:cubicBezTo>
                    <a:pt x="15593" y="11459"/>
                    <a:pt x="15897" y="0"/>
                    <a:pt x="14499" y="0"/>
                  </a:cubicBezTo>
                  <a:close/>
                </a:path>
              </a:pathLst>
            </a:custGeom>
            <a:solidFill>
              <a:srgbClr val="39B0D1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1466485" y="2300301"/>
              <a:ext cx="17470" cy="17470"/>
            </a:xfrm>
            <a:custGeom>
              <a:rect b="b" l="l" r="r" t="t"/>
              <a:pathLst>
                <a:path extrusionOk="0" h="548" w="548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47" y="426"/>
                    <a:pt x="547" y="274"/>
                  </a:cubicBezTo>
                  <a:cubicBezTo>
                    <a:pt x="54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1576953" y="2522225"/>
              <a:ext cx="17470" cy="17470"/>
            </a:xfrm>
            <a:custGeom>
              <a:rect b="b" l="l" r="r" t="t"/>
              <a:pathLst>
                <a:path extrusionOk="0" h="548" w="548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1994593" y="2161746"/>
              <a:ext cx="17502" cy="17470"/>
            </a:xfrm>
            <a:custGeom>
              <a:rect b="b" l="l" r="r" t="t"/>
              <a:pathLst>
                <a:path extrusionOk="0" h="548" w="549">
                  <a:moveTo>
                    <a:pt x="275" y="0"/>
                  </a:moveTo>
                  <a:cubicBezTo>
                    <a:pt x="123" y="0"/>
                    <a:pt x="1" y="122"/>
                    <a:pt x="1" y="274"/>
                  </a:cubicBezTo>
                  <a:cubicBezTo>
                    <a:pt x="1" y="426"/>
                    <a:pt x="123" y="547"/>
                    <a:pt x="275" y="547"/>
                  </a:cubicBezTo>
                  <a:cubicBezTo>
                    <a:pt x="427" y="547"/>
                    <a:pt x="548" y="426"/>
                    <a:pt x="548" y="274"/>
                  </a:cubicBezTo>
                  <a:cubicBezTo>
                    <a:pt x="548" y="122"/>
                    <a:pt x="427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1885114" y="2301290"/>
              <a:ext cx="17470" cy="18427"/>
            </a:xfrm>
            <a:custGeom>
              <a:rect b="b" l="l" r="r" t="t"/>
              <a:pathLst>
                <a:path extrusionOk="0" h="578" w="548">
                  <a:moveTo>
                    <a:pt x="274" y="0"/>
                  </a:moveTo>
                  <a:cubicBezTo>
                    <a:pt x="122" y="0"/>
                    <a:pt x="0" y="152"/>
                    <a:pt x="0" y="274"/>
                  </a:cubicBezTo>
                  <a:cubicBezTo>
                    <a:pt x="0" y="426"/>
                    <a:pt x="122" y="578"/>
                    <a:pt x="274" y="578"/>
                  </a:cubicBezTo>
                  <a:cubicBezTo>
                    <a:pt x="426" y="578"/>
                    <a:pt x="547" y="426"/>
                    <a:pt x="547" y="274"/>
                  </a:cubicBezTo>
                  <a:cubicBezTo>
                    <a:pt x="547" y="15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2443285" y="2272214"/>
              <a:ext cx="17470" cy="17470"/>
            </a:xfrm>
            <a:custGeom>
              <a:rect b="b" l="l" r="r" t="t"/>
              <a:pathLst>
                <a:path extrusionOk="0" h="548" w="548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2555698" y="2080354"/>
              <a:ext cx="17470" cy="17470"/>
            </a:xfrm>
            <a:custGeom>
              <a:rect b="b" l="l" r="r" t="t"/>
              <a:pathLst>
                <a:path extrusionOk="0" h="548" w="548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2240746" y="2502841"/>
              <a:ext cx="17470" cy="17470"/>
            </a:xfrm>
            <a:custGeom>
              <a:rect b="b" l="l" r="r" t="t"/>
              <a:pathLst>
                <a:path extrusionOk="0" h="548" w="548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4"/>
            <p:cNvSpPr/>
            <p:nvPr/>
          </p:nvSpPr>
          <p:spPr>
            <a:xfrm>
              <a:off x="1806623" y="2448580"/>
              <a:ext cx="17470" cy="17470"/>
            </a:xfrm>
            <a:custGeom>
              <a:rect b="b" l="l" r="r" t="t"/>
              <a:pathLst>
                <a:path extrusionOk="0" h="548" w="548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2144816" y="2396231"/>
              <a:ext cx="17470" cy="17502"/>
            </a:xfrm>
            <a:custGeom>
              <a:rect b="b" l="l" r="r" t="t"/>
              <a:pathLst>
                <a:path extrusionOk="0" h="549" w="548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427"/>
                    <a:pt x="122" y="548"/>
                    <a:pt x="274" y="548"/>
                  </a:cubicBezTo>
                  <a:cubicBezTo>
                    <a:pt x="426" y="548"/>
                    <a:pt x="547" y="427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849206" y="2846837"/>
              <a:ext cx="165712" cy="165744"/>
            </a:xfrm>
            <a:custGeom>
              <a:rect b="b" l="l" r="r" t="t"/>
              <a:pathLst>
                <a:path extrusionOk="0" h="5199" w="5198">
                  <a:moveTo>
                    <a:pt x="2614" y="1"/>
                  </a:moveTo>
                  <a:cubicBezTo>
                    <a:pt x="1155" y="1"/>
                    <a:pt x="0" y="1156"/>
                    <a:pt x="0" y="2585"/>
                  </a:cubicBezTo>
                  <a:cubicBezTo>
                    <a:pt x="0" y="4013"/>
                    <a:pt x="1155" y="5199"/>
                    <a:pt x="2614" y="5199"/>
                  </a:cubicBezTo>
                  <a:cubicBezTo>
                    <a:pt x="2827" y="5199"/>
                    <a:pt x="3009" y="5168"/>
                    <a:pt x="3222" y="5107"/>
                  </a:cubicBezTo>
                  <a:lnTo>
                    <a:pt x="2888" y="3679"/>
                  </a:lnTo>
                  <a:cubicBezTo>
                    <a:pt x="2797" y="3679"/>
                    <a:pt x="2705" y="3709"/>
                    <a:pt x="2614" y="3709"/>
                  </a:cubicBezTo>
                  <a:cubicBezTo>
                    <a:pt x="1976" y="3709"/>
                    <a:pt x="1490" y="3192"/>
                    <a:pt x="1490" y="2585"/>
                  </a:cubicBezTo>
                  <a:cubicBezTo>
                    <a:pt x="1490" y="1977"/>
                    <a:pt x="1976" y="1460"/>
                    <a:pt x="2614" y="1460"/>
                  </a:cubicBezTo>
                  <a:cubicBezTo>
                    <a:pt x="3222" y="1460"/>
                    <a:pt x="3709" y="1977"/>
                    <a:pt x="3709" y="2585"/>
                  </a:cubicBezTo>
                  <a:cubicBezTo>
                    <a:pt x="3709" y="2706"/>
                    <a:pt x="3709" y="2797"/>
                    <a:pt x="3678" y="2889"/>
                  </a:cubicBezTo>
                  <a:lnTo>
                    <a:pt x="5076" y="3405"/>
                  </a:lnTo>
                  <a:cubicBezTo>
                    <a:pt x="5168" y="3132"/>
                    <a:pt x="5198" y="2858"/>
                    <a:pt x="5198" y="2585"/>
                  </a:cubicBezTo>
                  <a:cubicBezTo>
                    <a:pt x="5198" y="1156"/>
                    <a:pt x="4043" y="1"/>
                    <a:pt x="2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1092426" y="2846837"/>
              <a:ext cx="165744" cy="165744"/>
            </a:xfrm>
            <a:custGeom>
              <a:rect b="b" l="l" r="r" t="t"/>
              <a:pathLst>
                <a:path extrusionOk="0" h="5199" w="5199">
                  <a:moveTo>
                    <a:pt x="2615" y="1"/>
                  </a:moveTo>
                  <a:cubicBezTo>
                    <a:pt x="1156" y="1"/>
                    <a:pt x="1" y="1156"/>
                    <a:pt x="1" y="2585"/>
                  </a:cubicBezTo>
                  <a:cubicBezTo>
                    <a:pt x="1" y="4013"/>
                    <a:pt x="1156" y="5199"/>
                    <a:pt x="2615" y="5199"/>
                  </a:cubicBezTo>
                  <a:cubicBezTo>
                    <a:pt x="4043" y="5199"/>
                    <a:pt x="5198" y="4013"/>
                    <a:pt x="5198" y="2585"/>
                  </a:cubicBezTo>
                  <a:cubicBezTo>
                    <a:pt x="5198" y="2372"/>
                    <a:pt x="5168" y="2159"/>
                    <a:pt x="5137" y="1977"/>
                  </a:cubicBezTo>
                  <a:lnTo>
                    <a:pt x="3678" y="2311"/>
                  </a:lnTo>
                  <a:cubicBezTo>
                    <a:pt x="3709" y="2402"/>
                    <a:pt x="3739" y="2493"/>
                    <a:pt x="3739" y="2585"/>
                  </a:cubicBezTo>
                  <a:cubicBezTo>
                    <a:pt x="3739" y="3192"/>
                    <a:pt x="3223" y="3709"/>
                    <a:pt x="2615" y="3709"/>
                  </a:cubicBezTo>
                  <a:cubicBezTo>
                    <a:pt x="1976" y="3709"/>
                    <a:pt x="1490" y="3192"/>
                    <a:pt x="1490" y="2585"/>
                  </a:cubicBezTo>
                  <a:cubicBezTo>
                    <a:pt x="1490" y="1977"/>
                    <a:pt x="1976" y="1460"/>
                    <a:pt x="2615" y="1460"/>
                  </a:cubicBezTo>
                  <a:cubicBezTo>
                    <a:pt x="2706" y="1460"/>
                    <a:pt x="2827" y="1490"/>
                    <a:pt x="2919" y="1521"/>
                  </a:cubicBezTo>
                  <a:lnTo>
                    <a:pt x="3405" y="123"/>
                  </a:lnTo>
                  <a:cubicBezTo>
                    <a:pt x="3162" y="31"/>
                    <a:pt x="2888" y="1"/>
                    <a:pt x="2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823032" y="2355551"/>
              <a:ext cx="495192" cy="211269"/>
            </a:xfrm>
            <a:custGeom>
              <a:rect b="b" l="l" r="r" t="t"/>
              <a:pathLst>
                <a:path extrusionOk="0" h="6627" w="15533">
                  <a:moveTo>
                    <a:pt x="578" y="0"/>
                  </a:moveTo>
                  <a:cubicBezTo>
                    <a:pt x="274" y="0"/>
                    <a:pt x="1" y="244"/>
                    <a:pt x="1" y="578"/>
                  </a:cubicBezTo>
                  <a:lnTo>
                    <a:pt x="1" y="6049"/>
                  </a:lnTo>
                  <a:cubicBezTo>
                    <a:pt x="1" y="6353"/>
                    <a:pt x="274" y="6627"/>
                    <a:pt x="578" y="6627"/>
                  </a:cubicBezTo>
                  <a:lnTo>
                    <a:pt x="14955" y="6627"/>
                  </a:lnTo>
                  <a:cubicBezTo>
                    <a:pt x="15259" y="6627"/>
                    <a:pt x="15533" y="6353"/>
                    <a:pt x="15533" y="6049"/>
                  </a:cubicBezTo>
                  <a:lnTo>
                    <a:pt x="15533" y="578"/>
                  </a:lnTo>
                  <a:cubicBezTo>
                    <a:pt x="15533" y="244"/>
                    <a:pt x="15259" y="0"/>
                    <a:pt x="14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1863785" y="3296487"/>
              <a:ext cx="98860" cy="97903"/>
            </a:xfrm>
            <a:custGeom>
              <a:rect b="b" l="l" r="r" t="t"/>
              <a:pathLst>
                <a:path extrusionOk="0" h="3071" w="3101">
                  <a:moveTo>
                    <a:pt x="1551" y="0"/>
                  </a:moveTo>
                  <a:cubicBezTo>
                    <a:pt x="700" y="0"/>
                    <a:pt x="1" y="700"/>
                    <a:pt x="1" y="1520"/>
                  </a:cubicBezTo>
                  <a:cubicBezTo>
                    <a:pt x="1" y="2371"/>
                    <a:pt x="700" y="3070"/>
                    <a:pt x="1551" y="3070"/>
                  </a:cubicBezTo>
                  <a:cubicBezTo>
                    <a:pt x="2402" y="3070"/>
                    <a:pt x="3101" y="2371"/>
                    <a:pt x="3101" y="1520"/>
                  </a:cubicBezTo>
                  <a:cubicBezTo>
                    <a:pt x="3101" y="700"/>
                    <a:pt x="2402" y="0"/>
                    <a:pt x="1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3136154" y="3598814"/>
              <a:ext cx="663805" cy="148306"/>
            </a:xfrm>
            <a:custGeom>
              <a:rect b="b" l="l" r="r" t="t"/>
              <a:pathLst>
                <a:path extrusionOk="0" h="4652" w="20822">
                  <a:moveTo>
                    <a:pt x="0" y="1"/>
                  </a:moveTo>
                  <a:lnTo>
                    <a:pt x="0" y="2858"/>
                  </a:lnTo>
                  <a:cubicBezTo>
                    <a:pt x="0" y="3861"/>
                    <a:pt x="4651" y="4651"/>
                    <a:pt x="10395" y="4651"/>
                  </a:cubicBezTo>
                  <a:cubicBezTo>
                    <a:pt x="16171" y="4651"/>
                    <a:pt x="20821" y="3861"/>
                    <a:pt x="20821" y="2858"/>
                  </a:cubicBezTo>
                  <a:lnTo>
                    <a:pt x="208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3136154" y="3539707"/>
              <a:ext cx="663805" cy="114385"/>
            </a:xfrm>
            <a:custGeom>
              <a:rect b="b" l="l" r="r" t="t"/>
              <a:pathLst>
                <a:path extrusionOk="0" h="3588" w="20822">
                  <a:moveTo>
                    <a:pt x="10395" y="1"/>
                  </a:moveTo>
                  <a:cubicBezTo>
                    <a:pt x="4651" y="1"/>
                    <a:pt x="0" y="791"/>
                    <a:pt x="0" y="1794"/>
                  </a:cubicBezTo>
                  <a:cubicBezTo>
                    <a:pt x="0" y="2797"/>
                    <a:pt x="4651" y="3587"/>
                    <a:pt x="10395" y="3587"/>
                  </a:cubicBezTo>
                  <a:cubicBezTo>
                    <a:pt x="16171" y="3587"/>
                    <a:pt x="20821" y="2797"/>
                    <a:pt x="20821" y="1794"/>
                  </a:cubicBezTo>
                  <a:cubicBezTo>
                    <a:pt x="20821" y="791"/>
                    <a:pt x="16171" y="1"/>
                    <a:pt x="10395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3203965" y="3563936"/>
              <a:ext cx="528156" cy="53335"/>
            </a:xfrm>
            <a:custGeom>
              <a:rect b="b" l="l" r="r" t="t"/>
              <a:pathLst>
                <a:path extrusionOk="0" h="1673" w="16567">
                  <a:moveTo>
                    <a:pt x="8268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1308"/>
                    <a:pt x="3709" y="1672"/>
                    <a:pt x="8268" y="1672"/>
                  </a:cubicBezTo>
                  <a:cubicBezTo>
                    <a:pt x="12858" y="1672"/>
                    <a:pt x="16566" y="1308"/>
                    <a:pt x="16566" y="852"/>
                  </a:cubicBezTo>
                  <a:cubicBezTo>
                    <a:pt x="16566" y="396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3203965" y="3563936"/>
              <a:ext cx="528156" cy="34909"/>
            </a:xfrm>
            <a:custGeom>
              <a:rect b="b" l="l" r="r" t="t"/>
              <a:pathLst>
                <a:path extrusionOk="0" h="1095" w="16567">
                  <a:moveTo>
                    <a:pt x="8268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943"/>
                    <a:pt x="122" y="1004"/>
                    <a:pt x="366" y="1095"/>
                  </a:cubicBezTo>
                  <a:cubicBezTo>
                    <a:pt x="1399" y="730"/>
                    <a:pt x="4530" y="487"/>
                    <a:pt x="8268" y="487"/>
                  </a:cubicBezTo>
                  <a:cubicBezTo>
                    <a:pt x="12007" y="487"/>
                    <a:pt x="15168" y="730"/>
                    <a:pt x="16202" y="1095"/>
                  </a:cubicBezTo>
                  <a:cubicBezTo>
                    <a:pt x="16445" y="1004"/>
                    <a:pt x="16566" y="943"/>
                    <a:pt x="16566" y="852"/>
                  </a:cubicBezTo>
                  <a:cubicBezTo>
                    <a:pt x="16566" y="396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3098343" y="3487390"/>
              <a:ext cx="663805" cy="149262"/>
            </a:xfrm>
            <a:custGeom>
              <a:rect b="b" l="l" r="r" t="t"/>
              <a:pathLst>
                <a:path extrusionOk="0" h="4682" w="20822">
                  <a:moveTo>
                    <a:pt x="1" y="0"/>
                  </a:moveTo>
                  <a:lnTo>
                    <a:pt x="1" y="2858"/>
                  </a:lnTo>
                  <a:cubicBezTo>
                    <a:pt x="1" y="3861"/>
                    <a:pt x="4651" y="4681"/>
                    <a:pt x="10396" y="4681"/>
                  </a:cubicBezTo>
                  <a:cubicBezTo>
                    <a:pt x="16171" y="4681"/>
                    <a:pt x="20822" y="3861"/>
                    <a:pt x="20822" y="2858"/>
                  </a:cubicBezTo>
                  <a:lnTo>
                    <a:pt x="20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3098343" y="3428283"/>
              <a:ext cx="663805" cy="114354"/>
            </a:xfrm>
            <a:custGeom>
              <a:rect b="b" l="l" r="r" t="t"/>
              <a:pathLst>
                <a:path extrusionOk="0" h="3587" w="20822">
                  <a:moveTo>
                    <a:pt x="10396" y="0"/>
                  </a:moveTo>
                  <a:cubicBezTo>
                    <a:pt x="4651" y="0"/>
                    <a:pt x="1" y="821"/>
                    <a:pt x="1" y="1794"/>
                  </a:cubicBezTo>
                  <a:cubicBezTo>
                    <a:pt x="1" y="2797"/>
                    <a:pt x="4651" y="3587"/>
                    <a:pt x="10396" y="3587"/>
                  </a:cubicBezTo>
                  <a:cubicBezTo>
                    <a:pt x="16171" y="3587"/>
                    <a:pt x="20822" y="2797"/>
                    <a:pt x="20822" y="1794"/>
                  </a:cubicBezTo>
                  <a:cubicBezTo>
                    <a:pt x="20822" y="821"/>
                    <a:pt x="16171" y="0"/>
                    <a:pt x="1039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3166186" y="3453469"/>
              <a:ext cx="528156" cy="53335"/>
            </a:xfrm>
            <a:custGeom>
              <a:rect b="b" l="l" r="r" t="t"/>
              <a:pathLst>
                <a:path extrusionOk="0" h="1673" w="16567">
                  <a:moveTo>
                    <a:pt x="8268" y="1"/>
                  </a:moveTo>
                  <a:cubicBezTo>
                    <a:pt x="3709" y="1"/>
                    <a:pt x="0" y="365"/>
                    <a:pt x="0" y="821"/>
                  </a:cubicBezTo>
                  <a:cubicBezTo>
                    <a:pt x="0" y="1277"/>
                    <a:pt x="3709" y="1672"/>
                    <a:pt x="8268" y="1672"/>
                  </a:cubicBezTo>
                  <a:cubicBezTo>
                    <a:pt x="12858" y="1672"/>
                    <a:pt x="16566" y="1277"/>
                    <a:pt x="16566" y="821"/>
                  </a:cubicBezTo>
                  <a:cubicBezTo>
                    <a:pt x="16566" y="365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3166186" y="3453469"/>
              <a:ext cx="528156" cy="33952"/>
            </a:xfrm>
            <a:custGeom>
              <a:rect b="b" l="l" r="r" t="t"/>
              <a:pathLst>
                <a:path extrusionOk="0" h="1065" w="16567">
                  <a:moveTo>
                    <a:pt x="8268" y="1"/>
                  </a:moveTo>
                  <a:cubicBezTo>
                    <a:pt x="3709" y="1"/>
                    <a:pt x="0" y="365"/>
                    <a:pt x="0" y="821"/>
                  </a:cubicBezTo>
                  <a:cubicBezTo>
                    <a:pt x="0" y="912"/>
                    <a:pt x="122" y="1004"/>
                    <a:pt x="365" y="1064"/>
                  </a:cubicBezTo>
                  <a:cubicBezTo>
                    <a:pt x="1399" y="730"/>
                    <a:pt x="4560" y="487"/>
                    <a:pt x="8268" y="487"/>
                  </a:cubicBezTo>
                  <a:cubicBezTo>
                    <a:pt x="12007" y="487"/>
                    <a:pt x="15168" y="730"/>
                    <a:pt x="16201" y="1064"/>
                  </a:cubicBezTo>
                  <a:cubicBezTo>
                    <a:pt x="16444" y="1004"/>
                    <a:pt x="16566" y="912"/>
                    <a:pt x="16566" y="821"/>
                  </a:cubicBezTo>
                  <a:cubicBezTo>
                    <a:pt x="16566" y="365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3126462" y="3370132"/>
              <a:ext cx="663805" cy="149262"/>
            </a:xfrm>
            <a:custGeom>
              <a:rect b="b" l="l" r="r" t="t"/>
              <a:pathLst>
                <a:path extrusionOk="0" h="4682" w="20822">
                  <a:moveTo>
                    <a:pt x="0" y="1"/>
                  </a:moveTo>
                  <a:lnTo>
                    <a:pt x="0" y="2858"/>
                  </a:lnTo>
                  <a:cubicBezTo>
                    <a:pt x="0" y="3861"/>
                    <a:pt x="4651" y="4681"/>
                    <a:pt x="10395" y="4681"/>
                  </a:cubicBezTo>
                  <a:cubicBezTo>
                    <a:pt x="16171" y="4681"/>
                    <a:pt x="20821" y="3861"/>
                    <a:pt x="20821" y="2858"/>
                  </a:cubicBezTo>
                  <a:lnTo>
                    <a:pt x="208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3126462" y="3311025"/>
              <a:ext cx="663805" cy="115342"/>
            </a:xfrm>
            <a:custGeom>
              <a:rect b="b" l="l" r="r" t="t"/>
              <a:pathLst>
                <a:path extrusionOk="0" h="3618" w="20822">
                  <a:moveTo>
                    <a:pt x="10395" y="0"/>
                  </a:moveTo>
                  <a:cubicBezTo>
                    <a:pt x="4651" y="0"/>
                    <a:pt x="0" y="821"/>
                    <a:pt x="0" y="1794"/>
                  </a:cubicBezTo>
                  <a:cubicBezTo>
                    <a:pt x="0" y="2797"/>
                    <a:pt x="4651" y="3617"/>
                    <a:pt x="10395" y="3617"/>
                  </a:cubicBezTo>
                  <a:cubicBezTo>
                    <a:pt x="16171" y="3617"/>
                    <a:pt x="20821" y="2797"/>
                    <a:pt x="20821" y="1794"/>
                  </a:cubicBezTo>
                  <a:cubicBezTo>
                    <a:pt x="20821" y="821"/>
                    <a:pt x="16171" y="0"/>
                    <a:pt x="10395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3194273" y="3336211"/>
              <a:ext cx="528156" cy="53335"/>
            </a:xfrm>
            <a:custGeom>
              <a:rect b="b" l="l" r="r" t="t"/>
              <a:pathLst>
                <a:path extrusionOk="0" h="1673" w="16567">
                  <a:moveTo>
                    <a:pt x="8268" y="1"/>
                  </a:moveTo>
                  <a:cubicBezTo>
                    <a:pt x="3709" y="1"/>
                    <a:pt x="1" y="365"/>
                    <a:pt x="1" y="821"/>
                  </a:cubicBezTo>
                  <a:cubicBezTo>
                    <a:pt x="1" y="1277"/>
                    <a:pt x="3709" y="1672"/>
                    <a:pt x="8268" y="1672"/>
                  </a:cubicBezTo>
                  <a:cubicBezTo>
                    <a:pt x="12858" y="1672"/>
                    <a:pt x="16566" y="1277"/>
                    <a:pt x="16566" y="821"/>
                  </a:cubicBezTo>
                  <a:cubicBezTo>
                    <a:pt x="16566" y="365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3194273" y="3336211"/>
              <a:ext cx="528156" cy="33952"/>
            </a:xfrm>
            <a:custGeom>
              <a:rect b="b" l="l" r="r" t="t"/>
              <a:pathLst>
                <a:path extrusionOk="0" h="1065" w="16567">
                  <a:moveTo>
                    <a:pt x="8268" y="1"/>
                  </a:moveTo>
                  <a:cubicBezTo>
                    <a:pt x="3709" y="1"/>
                    <a:pt x="1" y="365"/>
                    <a:pt x="1" y="821"/>
                  </a:cubicBezTo>
                  <a:cubicBezTo>
                    <a:pt x="1" y="913"/>
                    <a:pt x="122" y="1004"/>
                    <a:pt x="366" y="1065"/>
                  </a:cubicBezTo>
                  <a:cubicBezTo>
                    <a:pt x="1399" y="730"/>
                    <a:pt x="4530" y="487"/>
                    <a:pt x="8268" y="487"/>
                  </a:cubicBezTo>
                  <a:cubicBezTo>
                    <a:pt x="12007" y="487"/>
                    <a:pt x="15168" y="730"/>
                    <a:pt x="16202" y="1065"/>
                  </a:cubicBezTo>
                  <a:cubicBezTo>
                    <a:pt x="16445" y="1004"/>
                    <a:pt x="16566" y="913"/>
                    <a:pt x="16566" y="821"/>
                  </a:cubicBezTo>
                  <a:cubicBezTo>
                    <a:pt x="16566" y="365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3102233" y="3255775"/>
              <a:ext cx="663805" cy="148306"/>
            </a:xfrm>
            <a:custGeom>
              <a:rect b="b" l="l" r="r" t="t"/>
              <a:pathLst>
                <a:path extrusionOk="0" h="4652" w="20822">
                  <a:moveTo>
                    <a:pt x="0" y="1"/>
                  </a:moveTo>
                  <a:lnTo>
                    <a:pt x="0" y="2858"/>
                  </a:lnTo>
                  <a:cubicBezTo>
                    <a:pt x="0" y="3861"/>
                    <a:pt x="4651" y="4651"/>
                    <a:pt x="10426" y="4651"/>
                  </a:cubicBezTo>
                  <a:cubicBezTo>
                    <a:pt x="16171" y="4651"/>
                    <a:pt x="20821" y="3861"/>
                    <a:pt x="20821" y="2858"/>
                  </a:cubicBezTo>
                  <a:lnTo>
                    <a:pt x="208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3102233" y="3196667"/>
              <a:ext cx="663805" cy="114385"/>
            </a:xfrm>
            <a:custGeom>
              <a:rect b="b" l="l" r="r" t="t"/>
              <a:pathLst>
                <a:path extrusionOk="0" h="3588" w="20822">
                  <a:moveTo>
                    <a:pt x="10426" y="1"/>
                  </a:moveTo>
                  <a:cubicBezTo>
                    <a:pt x="4651" y="1"/>
                    <a:pt x="0" y="791"/>
                    <a:pt x="0" y="1794"/>
                  </a:cubicBezTo>
                  <a:cubicBezTo>
                    <a:pt x="0" y="2797"/>
                    <a:pt x="4651" y="3587"/>
                    <a:pt x="10426" y="3587"/>
                  </a:cubicBezTo>
                  <a:cubicBezTo>
                    <a:pt x="16171" y="3587"/>
                    <a:pt x="20821" y="2797"/>
                    <a:pt x="20821" y="1794"/>
                  </a:cubicBezTo>
                  <a:cubicBezTo>
                    <a:pt x="20821" y="791"/>
                    <a:pt x="16171" y="1"/>
                    <a:pt x="1042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3170043" y="3220897"/>
              <a:ext cx="528156" cy="53335"/>
            </a:xfrm>
            <a:custGeom>
              <a:rect b="b" l="l" r="r" t="t"/>
              <a:pathLst>
                <a:path extrusionOk="0" h="1673" w="16567">
                  <a:moveTo>
                    <a:pt x="8299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1308"/>
                    <a:pt x="3709" y="1672"/>
                    <a:pt x="8299" y="1672"/>
                  </a:cubicBezTo>
                  <a:cubicBezTo>
                    <a:pt x="12858" y="1672"/>
                    <a:pt x="16567" y="1308"/>
                    <a:pt x="16567" y="852"/>
                  </a:cubicBezTo>
                  <a:cubicBezTo>
                    <a:pt x="16567" y="396"/>
                    <a:pt x="12858" y="1"/>
                    <a:pt x="82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3170043" y="3220897"/>
              <a:ext cx="528156" cy="34909"/>
            </a:xfrm>
            <a:custGeom>
              <a:rect b="b" l="l" r="r" t="t"/>
              <a:pathLst>
                <a:path extrusionOk="0" h="1095" w="16567">
                  <a:moveTo>
                    <a:pt x="8299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943"/>
                    <a:pt x="123" y="1004"/>
                    <a:pt x="366" y="1095"/>
                  </a:cubicBezTo>
                  <a:cubicBezTo>
                    <a:pt x="1399" y="730"/>
                    <a:pt x="4560" y="487"/>
                    <a:pt x="8299" y="487"/>
                  </a:cubicBezTo>
                  <a:cubicBezTo>
                    <a:pt x="12007" y="487"/>
                    <a:pt x="15168" y="730"/>
                    <a:pt x="16202" y="1095"/>
                  </a:cubicBezTo>
                  <a:cubicBezTo>
                    <a:pt x="16445" y="1004"/>
                    <a:pt x="16567" y="943"/>
                    <a:pt x="16567" y="852"/>
                  </a:cubicBezTo>
                  <a:cubicBezTo>
                    <a:pt x="16567" y="396"/>
                    <a:pt x="12858" y="1"/>
                    <a:pt x="82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4"/>
            <p:cNvSpPr/>
            <p:nvPr/>
          </p:nvSpPr>
          <p:spPr>
            <a:xfrm>
              <a:off x="3130320" y="3148208"/>
              <a:ext cx="663805" cy="149262"/>
            </a:xfrm>
            <a:custGeom>
              <a:rect b="b" l="l" r="r" t="t"/>
              <a:pathLst>
                <a:path extrusionOk="0" h="4682" w="20822">
                  <a:moveTo>
                    <a:pt x="1" y="1"/>
                  </a:moveTo>
                  <a:lnTo>
                    <a:pt x="1" y="2858"/>
                  </a:lnTo>
                  <a:cubicBezTo>
                    <a:pt x="1" y="3861"/>
                    <a:pt x="4651" y="4682"/>
                    <a:pt x="10396" y="4682"/>
                  </a:cubicBezTo>
                  <a:cubicBezTo>
                    <a:pt x="16171" y="4682"/>
                    <a:pt x="20822" y="3861"/>
                    <a:pt x="20822" y="2858"/>
                  </a:cubicBezTo>
                  <a:lnTo>
                    <a:pt x="208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4"/>
            <p:cNvSpPr/>
            <p:nvPr/>
          </p:nvSpPr>
          <p:spPr>
            <a:xfrm>
              <a:off x="3130320" y="3089101"/>
              <a:ext cx="663805" cy="115342"/>
            </a:xfrm>
            <a:custGeom>
              <a:rect b="b" l="l" r="r" t="t"/>
              <a:pathLst>
                <a:path extrusionOk="0" h="3618" w="20822">
                  <a:moveTo>
                    <a:pt x="10396" y="1"/>
                  </a:moveTo>
                  <a:cubicBezTo>
                    <a:pt x="4651" y="1"/>
                    <a:pt x="1" y="821"/>
                    <a:pt x="1" y="1794"/>
                  </a:cubicBezTo>
                  <a:cubicBezTo>
                    <a:pt x="1" y="2797"/>
                    <a:pt x="4651" y="3618"/>
                    <a:pt x="10396" y="3618"/>
                  </a:cubicBezTo>
                  <a:cubicBezTo>
                    <a:pt x="16171" y="3618"/>
                    <a:pt x="20822" y="2797"/>
                    <a:pt x="20822" y="1794"/>
                  </a:cubicBezTo>
                  <a:cubicBezTo>
                    <a:pt x="20822" y="821"/>
                    <a:pt x="16171" y="1"/>
                    <a:pt x="1039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3198162" y="3114319"/>
              <a:ext cx="528156" cy="53303"/>
            </a:xfrm>
            <a:custGeom>
              <a:rect b="b" l="l" r="r" t="t"/>
              <a:pathLst>
                <a:path extrusionOk="0" h="1672" w="16567">
                  <a:moveTo>
                    <a:pt x="8268" y="0"/>
                  </a:moveTo>
                  <a:cubicBezTo>
                    <a:pt x="3709" y="0"/>
                    <a:pt x="0" y="365"/>
                    <a:pt x="0" y="821"/>
                  </a:cubicBezTo>
                  <a:cubicBezTo>
                    <a:pt x="0" y="1277"/>
                    <a:pt x="3709" y="1672"/>
                    <a:pt x="8268" y="1672"/>
                  </a:cubicBezTo>
                  <a:cubicBezTo>
                    <a:pt x="12858" y="1672"/>
                    <a:pt x="16566" y="1277"/>
                    <a:pt x="16566" y="821"/>
                  </a:cubicBezTo>
                  <a:cubicBezTo>
                    <a:pt x="16566" y="365"/>
                    <a:pt x="12858" y="0"/>
                    <a:pt x="826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4"/>
            <p:cNvSpPr/>
            <p:nvPr/>
          </p:nvSpPr>
          <p:spPr>
            <a:xfrm>
              <a:off x="3198162" y="3114319"/>
              <a:ext cx="528156" cy="33920"/>
            </a:xfrm>
            <a:custGeom>
              <a:rect b="b" l="l" r="r" t="t"/>
              <a:pathLst>
                <a:path extrusionOk="0" h="1064" w="16567">
                  <a:moveTo>
                    <a:pt x="8268" y="0"/>
                  </a:moveTo>
                  <a:cubicBezTo>
                    <a:pt x="3709" y="0"/>
                    <a:pt x="0" y="365"/>
                    <a:pt x="0" y="821"/>
                  </a:cubicBezTo>
                  <a:cubicBezTo>
                    <a:pt x="0" y="912"/>
                    <a:pt x="122" y="1003"/>
                    <a:pt x="365" y="1064"/>
                  </a:cubicBezTo>
                  <a:cubicBezTo>
                    <a:pt x="1399" y="730"/>
                    <a:pt x="4560" y="486"/>
                    <a:pt x="8268" y="486"/>
                  </a:cubicBezTo>
                  <a:cubicBezTo>
                    <a:pt x="12007" y="486"/>
                    <a:pt x="15168" y="730"/>
                    <a:pt x="16201" y="1064"/>
                  </a:cubicBezTo>
                  <a:cubicBezTo>
                    <a:pt x="16444" y="1003"/>
                    <a:pt x="16566" y="912"/>
                    <a:pt x="16566" y="821"/>
                  </a:cubicBezTo>
                  <a:cubicBezTo>
                    <a:pt x="16566" y="365"/>
                    <a:pt x="12858" y="0"/>
                    <a:pt x="826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3097387" y="3027092"/>
              <a:ext cx="665750" cy="151302"/>
            </a:xfrm>
            <a:custGeom>
              <a:rect b="b" l="l" r="r" t="t"/>
              <a:pathLst>
                <a:path extrusionOk="0" h="4746" w="20883">
                  <a:moveTo>
                    <a:pt x="20852" y="0"/>
                  </a:moveTo>
                  <a:lnTo>
                    <a:pt x="0" y="183"/>
                  </a:lnTo>
                  <a:lnTo>
                    <a:pt x="31" y="3040"/>
                  </a:lnTo>
                  <a:cubicBezTo>
                    <a:pt x="60" y="4005"/>
                    <a:pt x="4369" y="4746"/>
                    <a:pt x="9814" y="4746"/>
                  </a:cubicBezTo>
                  <a:cubicBezTo>
                    <a:pt x="10027" y="4746"/>
                    <a:pt x="10241" y="4744"/>
                    <a:pt x="10456" y="4742"/>
                  </a:cubicBezTo>
                  <a:cubicBezTo>
                    <a:pt x="16232" y="4712"/>
                    <a:pt x="20882" y="3861"/>
                    <a:pt x="20882" y="2858"/>
                  </a:cubicBezTo>
                  <a:lnTo>
                    <a:pt x="20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3097387" y="2970791"/>
              <a:ext cx="664762" cy="115469"/>
            </a:xfrm>
            <a:custGeom>
              <a:rect b="b" l="l" r="r" t="t"/>
              <a:pathLst>
                <a:path extrusionOk="0" h="3622" w="20852">
                  <a:moveTo>
                    <a:pt x="11068" y="0"/>
                  </a:moveTo>
                  <a:cubicBezTo>
                    <a:pt x="10856" y="0"/>
                    <a:pt x="10642" y="1"/>
                    <a:pt x="10426" y="4"/>
                  </a:cubicBezTo>
                  <a:cubicBezTo>
                    <a:pt x="4681" y="64"/>
                    <a:pt x="0" y="915"/>
                    <a:pt x="31" y="1918"/>
                  </a:cubicBezTo>
                  <a:cubicBezTo>
                    <a:pt x="31" y="2872"/>
                    <a:pt x="4532" y="3622"/>
                    <a:pt x="10124" y="3622"/>
                  </a:cubicBezTo>
                  <a:cubicBezTo>
                    <a:pt x="10234" y="3622"/>
                    <a:pt x="10345" y="3621"/>
                    <a:pt x="10456" y="3621"/>
                  </a:cubicBezTo>
                  <a:cubicBezTo>
                    <a:pt x="16201" y="3560"/>
                    <a:pt x="20852" y="2709"/>
                    <a:pt x="20852" y="1706"/>
                  </a:cubicBezTo>
                  <a:cubicBezTo>
                    <a:pt x="20852" y="740"/>
                    <a:pt x="16516" y="0"/>
                    <a:pt x="11068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3166186" y="2995849"/>
              <a:ext cx="528156" cy="53622"/>
            </a:xfrm>
            <a:custGeom>
              <a:rect b="b" l="l" r="r" t="t"/>
              <a:pathLst>
                <a:path extrusionOk="0" h="1682" w="16567">
                  <a:moveTo>
                    <a:pt x="9330" y="1"/>
                  </a:moveTo>
                  <a:cubicBezTo>
                    <a:pt x="8982" y="1"/>
                    <a:pt x="8627" y="3"/>
                    <a:pt x="8268" y="8"/>
                  </a:cubicBezTo>
                  <a:cubicBezTo>
                    <a:pt x="3709" y="38"/>
                    <a:pt x="0" y="464"/>
                    <a:pt x="0" y="920"/>
                  </a:cubicBezTo>
                  <a:cubicBezTo>
                    <a:pt x="0" y="1356"/>
                    <a:pt x="3402" y="1682"/>
                    <a:pt x="7721" y="1682"/>
                  </a:cubicBezTo>
                  <a:cubicBezTo>
                    <a:pt x="7912" y="1682"/>
                    <a:pt x="8104" y="1681"/>
                    <a:pt x="8298" y="1680"/>
                  </a:cubicBezTo>
                  <a:cubicBezTo>
                    <a:pt x="12858" y="1619"/>
                    <a:pt x="16566" y="1224"/>
                    <a:pt x="16566" y="768"/>
                  </a:cubicBezTo>
                  <a:cubicBezTo>
                    <a:pt x="16566" y="320"/>
                    <a:pt x="13394" y="1"/>
                    <a:pt x="9330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3165198" y="2995052"/>
              <a:ext cx="528156" cy="36917"/>
            </a:xfrm>
            <a:custGeom>
              <a:rect b="b" l="l" r="r" t="t"/>
              <a:pathLst>
                <a:path extrusionOk="0" h="1158" w="16567">
                  <a:moveTo>
                    <a:pt x="8872" y="1"/>
                  </a:moveTo>
                  <a:cubicBezTo>
                    <a:pt x="8683" y="1"/>
                    <a:pt x="8492" y="1"/>
                    <a:pt x="8299" y="2"/>
                  </a:cubicBezTo>
                  <a:cubicBezTo>
                    <a:pt x="3709" y="63"/>
                    <a:pt x="1" y="458"/>
                    <a:pt x="31" y="914"/>
                  </a:cubicBezTo>
                  <a:cubicBezTo>
                    <a:pt x="31" y="1005"/>
                    <a:pt x="153" y="1097"/>
                    <a:pt x="366" y="1157"/>
                  </a:cubicBezTo>
                  <a:cubicBezTo>
                    <a:pt x="1399" y="823"/>
                    <a:pt x="4560" y="550"/>
                    <a:pt x="8299" y="489"/>
                  </a:cubicBezTo>
                  <a:cubicBezTo>
                    <a:pt x="8536" y="487"/>
                    <a:pt x="8772" y="486"/>
                    <a:pt x="9004" y="486"/>
                  </a:cubicBezTo>
                  <a:cubicBezTo>
                    <a:pt x="12431" y="486"/>
                    <a:pt x="15264" y="692"/>
                    <a:pt x="16232" y="1005"/>
                  </a:cubicBezTo>
                  <a:cubicBezTo>
                    <a:pt x="16445" y="945"/>
                    <a:pt x="16567" y="854"/>
                    <a:pt x="16567" y="762"/>
                  </a:cubicBezTo>
                  <a:cubicBezTo>
                    <a:pt x="16567" y="326"/>
                    <a:pt x="13165" y="1"/>
                    <a:pt x="887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3130320" y="2922427"/>
              <a:ext cx="664794" cy="152291"/>
            </a:xfrm>
            <a:custGeom>
              <a:rect b="b" l="l" r="r" t="t"/>
              <a:pathLst>
                <a:path extrusionOk="0" h="4777" w="20853">
                  <a:moveTo>
                    <a:pt x="20822" y="1"/>
                  </a:moveTo>
                  <a:lnTo>
                    <a:pt x="1" y="214"/>
                  </a:lnTo>
                  <a:lnTo>
                    <a:pt x="31" y="3071"/>
                  </a:lnTo>
                  <a:cubicBezTo>
                    <a:pt x="31" y="4036"/>
                    <a:pt x="4367" y="4776"/>
                    <a:pt x="9815" y="4776"/>
                  </a:cubicBezTo>
                  <a:cubicBezTo>
                    <a:pt x="10027" y="4776"/>
                    <a:pt x="10241" y="4775"/>
                    <a:pt x="10457" y="4773"/>
                  </a:cubicBezTo>
                  <a:cubicBezTo>
                    <a:pt x="16202" y="4712"/>
                    <a:pt x="20852" y="3861"/>
                    <a:pt x="20852" y="2858"/>
                  </a:cubicBezTo>
                  <a:lnTo>
                    <a:pt x="208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3130320" y="2867082"/>
              <a:ext cx="664794" cy="114609"/>
            </a:xfrm>
            <a:custGeom>
              <a:rect b="b" l="l" r="r" t="t"/>
              <a:pathLst>
                <a:path extrusionOk="0" h="3595" w="20853">
                  <a:moveTo>
                    <a:pt x="11038" y="1"/>
                  </a:moveTo>
                  <a:cubicBezTo>
                    <a:pt x="10826" y="1"/>
                    <a:pt x="10612" y="2"/>
                    <a:pt x="10396" y="4"/>
                  </a:cubicBezTo>
                  <a:cubicBezTo>
                    <a:pt x="4651" y="35"/>
                    <a:pt x="1" y="886"/>
                    <a:pt x="1" y="1889"/>
                  </a:cubicBezTo>
                  <a:cubicBezTo>
                    <a:pt x="1" y="2854"/>
                    <a:pt x="4337" y="3594"/>
                    <a:pt x="9784" y="3594"/>
                  </a:cubicBezTo>
                  <a:cubicBezTo>
                    <a:pt x="9997" y="3594"/>
                    <a:pt x="10211" y="3593"/>
                    <a:pt x="10426" y="3591"/>
                  </a:cubicBezTo>
                  <a:cubicBezTo>
                    <a:pt x="16202" y="3530"/>
                    <a:pt x="20852" y="2679"/>
                    <a:pt x="20822" y="1706"/>
                  </a:cubicBezTo>
                  <a:cubicBezTo>
                    <a:pt x="20822" y="741"/>
                    <a:pt x="16486" y="1"/>
                    <a:pt x="11038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3198162" y="2891375"/>
              <a:ext cx="528156" cy="53431"/>
            </a:xfrm>
            <a:custGeom>
              <a:rect b="b" l="l" r="r" t="t"/>
              <a:pathLst>
                <a:path extrusionOk="0" h="1676" w="16567">
                  <a:moveTo>
                    <a:pt x="8845" y="0"/>
                  </a:moveTo>
                  <a:cubicBezTo>
                    <a:pt x="8654" y="0"/>
                    <a:pt x="8462" y="1"/>
                    <a:pt x="8268" y="2"/>
                  </a:cubicBezTo>
                  <a:cubicBezTo>
                    <a:pt x="3709" y="63"/>
                    <a:pt x="0" y="458"/>
                    <a:pt x="0" y="914"/>
                  </a:cubicBezTo>
                  <a:cubicBezTo>
                    <a:pt x="0" y="1351"/>
                    <a:pt x="3430" y="1676"/>
                    <a:pt x="7725" y="1676"/>
                  </a:cubicBezTo>
                  <a:cubicBezTo>
                    <a:pt x="7915" y="1676"/>
                    <a:pt x="8106" y="1675"/>
                    <a:pt x="8298" y="1674"/>
                  </a:cubicBezTo>
                  <a:cubicBezTo>
                    <a:pt x="12858" y="1643"/>
                    <a:pt x="16566" y="1218"/>
                    <a:pt x="16566" y="762"/>
                  </a:cubicBezTo>
                  <a:cubicBezTo>
                    <a:pt x="16566" y="325"/>
                    <a:pt x="13165" y="0"/>
                    <a:pt x="8845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4"/>
            <p:cNvSpPr/>
            <p:nvPr/>
          </p:nvSpPr>
          <p:spPr>
            <a:xfrm>
              <a:off x="3198162" y="2891216"/>
              <a:ext cx="528156" cy="37076"/>
            </a:xfrm>
            <a:custGeom>
              <a:rect b="b" l="l" r="r" t="t"/>
              <a:pathLst>
                <a:path extrusionOk="0" h="1163" w="16567">
                  <a:moveTo>
                    <a:pt x="9265" y="0"/>
                  </a:moveTo>
                  <a:cubicBezTo>
                    <a:pt x="8938" y="0"/>
                    <a:pt x="8606" y="3"/>
                    <a:pt x="8268" y="7"/>
                  </a:cubicBezTo>
                  <a:cubicBezTo>
                    <a:pt x="3709" y="38"/>
                    <a:pt x="0" y="463"/>
                    <a:pt x="0" y="919"/>
                  </a:cubicBezTo>
                  <a:cubicBezTo>
                    <a:pt x="0" y="1010"/>
                    <a:pt x="122" y="1071"/>
                    <a:pt x="365" y="1162"/>
                  </a:cubicBezTo>
                  <a:cubicBezTo>
                    <a:pt x="1399" y="797"/>
                    <a:pt x="4529" y="524"/>
                    <a:pt x="8268" y="493"/>
                  </a:cubicBezTo>
                  <a:cubicBezTo>
                    <a:pt x="8505" y="492"/>
                    <a:pt x="8741" y="491"/>
                    <a:pt x="8973" y="491"/>
                  </a:cubicBezTo>
                  <a:cubicBezTo>
                    <a:pt x="12400" y="491"/>
                    <a:pt x="15234" y="697"/>
                    <a:pt x="16201" y="1010"/>
                  </a:cubicBezTo>
                  <a:cubicBezTo>
                    <a:pt x="16444" y="919"/>
                    <a:pt x="16566" y="858"/>
                    <a:pt x="16566" y="767"/>
                  </a:cubicBezTo>
                  <a:cubicBezTo>
                    <a:pt x="16566" y="345"/>
                    <a:pt x="13383" y="0"/>
                    <a:pt x="9265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4"/>
            <p:cNvSpPr/>
            <p:nvPr/>
          </p:nvSpPr>
          <p:spPr>
            <a:xfrm>
              <a:off x="3130320" y="2811003"/>
              <a:ext cx="664794" cy="152259"/>
            </a:xfrm>
            <a:custGeom>
              <a:rect b="b" l="l" r="r" t="t"/>
              <a:pathLst>
                <a:path extrusionOk="0" h="4776" w="20853">
                  <a:moveTo>
                    <a:pt x="20822" y="0"/>
                  </a:moveTo>
                  <a:lnTo>
                    <a:pt x="1" y="183"/>
                  </a:lnTo>
                  <a:lnTo>
                    <a:pt x="31" y="3070"/>
                  </a:lnTo>
                  <a:cubicBezTo>
                    <a:pt x="31" y="4008"/>
                    <a:pt x="4379" y="4776"/>
                    <a:pt x="9837" y="4776"/>
                  </a:cubicBezTo>
                  <a:cubicBezTo>
                    <a:pt x="10042" y="4776"/>
                    <a:pt x="10249" y="4775"/>
                    <a:pt x="10457" y="4772"/>
                  </a:cubicBezTo>
                  <a:cubicBezTo>
                    <a:pt x="16202" y="4712"/>
                    <a:pt x="20852" y="3861"/>
                    <a:pt x="20852" y="2857"/>
                  </a:cubicBezTo>
                  <a:lnTo>
                    <a:pt x="20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3130320" y="2754765"/>
              <a:ext cx="664794" cy="115469"/>
            </a:xfrm>
            <a:custGeom>
              <a:rect b="b" l="l" r="r" t="t"/>
              <a:pathLst>
                <a:path extrusionOk="0" h="3622" w="20853">
                  <a:moveTo>
                    <a:pt x="10729" y="0"/>
                  </a:moveTo>
                  <a:cubicBezTo>
                    <a:pt x="10618" y="0"/>
                    <a:pt x="10507" y="1"/>
                    <a:pt x="10396" y="1"/>
                  </a:cubicBezTo>
                  <a:cubicBezTo>
                    <a:pt x="4651" y="62"/>
                    <a:pt x="1" y="913"/>
                    <a:pt x="1" y="1916"/>
                  </a:cubicBezTo>
                  <a:cubicBezTo>
                    <a:pt x="1" y="2882"/>
                    <a:pt x="4337" y="3622"/>
                    <a:pt x="9784" y="3622"/>
                  </a:cubicBezTo>
                  <a:cubicBezTo>
                    <a:pt x="9997" y="3622"/>
                    <a:pt x="10211" y="3621"/>
                    <a:pt x="10426" y="3618"/>
                  </a:cubicBezTo>
                  <a:cubicBezTo>
                    <a:pt x="16202" y="3558"/>
                    <a:pt x="20852" y="2707"/>
                    <a:pt x="20822" y="1703"/>
                  </a:cubicBezTo>
                  <a:cubicBezTo>
                    <a:pt x="20822" y="750"/>
                    <a:pt x="16320" y="0"/>
                    <a:pt x="10729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3198162" y="2779919"/>
              <a:ext cx="528156" cy="53463"/>
            </a:xfrm>
            <a:custGeom>
              <a:rect b="b" l="l" r="r" t="t"/>
              <a:pathLst>
                <a:path extrusionOk="0" h="1677" w="16567">
                  <a:moveTo>
                    <a:pt x="8845" y="1"/>
                  </a:moveTo>
                  <a:cubicBezTo>
                    <a:pt x="8654" y="1"/>
                    <a:pt x="8462" y="1"/>
                    <a:pt x="8268" y="3"/>
                  </a:cubicBezTo>
                  <a:cubicBezTo>
                    <a:pt x="3709" y="33"/>
                    <a:pt x="0" y="459"/>
                    <a:pt x="0" y="914"/>
                  </a:cubicBezTo>
                  <a:cubicBezTo>
                    <a:pt x="0" y="1351"/>
                    <a:pt x="3430" y="1676"/>
                    <a:pt x="7725" y="1676"/>
                  </a:cubicBezTo>
                  <a:cubicBezTo>
                    <a:pt x="7915" y="1676"/>
                    <a:pt x="8106" y="1676"/>
                    <a:pt x="8298" y="1674"/>
                  </a:cubicBezTo>
                  <a:cubicBezTo>
                    <a:pt x="12858" y="1614"/>
                    <a:pt x="16566" y="1218"/>
                    <a:pt x="16566" y="763"/>
                  </a:cubicBezTo>
                  <a:cubicBezTo>
                    <a:pt x="16566" y="326"/>
                    <a:pt x="13165" y="1"/>
                    <a:pt x="8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3198162" y="2779760"/>
              <a:ext cx="528156" cy="37076"/>
            </a:xfrm>
            <a:custGeom>
              <a:rect b="b" l="l" r="r" t="t"/>
              <a:pathLst>
                <a:path extrusionOk="0" h="1163" w="16567">
                  <a:moveTo>
                    <a:pt x="9336" y="0"/>
                  </a:moveTo>
                  <a:cubicBezTo>
                    <a:pt x="8986" y="0"/>
                    <a:pt x="8630" y="3"/>
                    <a:pt x="8268" y="8"/>
                  </a:cubicBezTo>
                  <a:cubicBezTo>
                    <a:pt x="3709" y="38"/>
                    <a:pt x="0" y="464"/>
                    <a:pt x="0" y="919"/>
                  </a:cubicBezTo>
                  <a:cubicBezTo>
                    <a:pt x="0" y="1011"/>
                    <a:pt x="122" y="1071"/>
                    <a:pt x="365" y="1163"/>
                  </a:cubicBezTo>
                  <a:cubicBezTo>
                    <a:pt x="1399" y="798"/>
                    <a:pt x="4529" y="524"/>
                    <a:pt x="8268" y="494"/>
                  </a:cubicBezTo>
                  <a:cubicBezTo>
                    <a:pt x="8505" y="492"/>
                    <a:pt x="8741" y="491"/>
                    <a:pt x="8973" y="491"/>
                  </a:cubicBezTo>
                  <a:cubicBezTo>
                    <a:pt x="12400" y="491"/>
                    <a:pt x="15234" y="698"/>
                    <a:pt x="16201" y="1011"/>
                  </a:cubicBezTo>
                  <a:cubicBezTo>
                    <a:pt x="16444" y="919"/>
                    <a:pt x="16566" y="828"/>
                    <a:pt x="16566" y="768"/>
                  </a:cubicBezTo>
                  <a:cubicBezTo>
                    <a:pt x="16566" y="320"/>
                    <a:pt x="13419" y="0"/>
                    <a:pt x="9336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2832839" y="3793607"/>
              <a:ext cx="666706" cy="156053"/>
            </a:xfrm>
            <a:custGeom>
              <a:rect b="b" l="l" r="r" t="t"/>
              <a:pathLst>
                <a:path extrusionOk="0" h="4895" w="20913">
                  <a:moveTo>
                    <a:pt x="0" y="0"/>
                  </a:moveTo>
                  <a:lnTo>
                    <a:pt x="0" y="3010"/>
                  </a:lnTo>
                  <a:cubicBezTo>
                    <a:pt x="0" y="4043"/>
                    <a:pt x="4681" y="4894"/>
                    <a:pt x="10456" y="4894"/>
                  </a:cubicBezTo>
                  <a:cubicBezTo>
                    <a:pt x="16232" y="4894"/>
                    <a:pt x="20912" y="4043"/>
                    <a:pt x="20912" y="3010"/>
                  </a:cubicBezTo>
                  <a:lnTo>
                    <a:pt x="20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4"/>
            <p:cNvSpPr/>
            <p:nvPr/>
          </p:nvSpPr>
          <p:spPr>
            <a:xfrm>
              <a:off x="3476260" y="3753883"/>
              <a:ext cx="15557" cy="219016"/>
            </a:xfrm>
            <a:custGeom>
              <a:rect b="b" l="l" r="r" t="t"/>
              <a:pathLst>
                <a:path extrusionOk="0" h="6870" w="488">
                  <a:moveTo>
                    <a:pt x="1" y="0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3435580" y="3753883"/>
              <a:ext cx="15526" cy="219016"/>
            </a:xfrm>
            <a:custGeom>
              <a:rect b="b" l="l" r="r" t="t"/>
              <a:pathLst>
                <a:path extrusionOk="0" h="6870" w="487">
                  <a:moveTo>
                    <a:pt x="0" y="0"/>
                  </a:moveTo>
                  <a:lnTo>
                    <a:pt x="0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3389066" y="3753883"/>
              <a:ext cx="15526" cy="219016"/>
            </a:xfrm>
            <a:custGeom>
              <a:rect b="b" l="l" r="r" t="t"/>
              <a:pathLst>
                <a:path extrusionOk="0" h="6870" w="487">
                  <a:moveTo>
                    <a:pt x="0" y="0"/>
                  </a:moveTo>
                  <a:lnTo>
                    <a:pt x="0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3330915" y="3753883"/>
              <a:ext cx="15526" cy="219016"/>
            </a:xfrm>
            <a:custGeom>
              <a:rect b="b" l="l" r="r" t="t"/>
              <a:pathLst>
                <a:path extrusionOk="0" h="6870" w="487">
                  <a:moveTo>
                    <a:pt x="1" y="0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3266005" y="3753883"/>
              <a:ext cx="16482" cy="219016"/>
            </a:xfrm>
            <a:custGeom>
              <a:rect b="b" l="l" r="r" t="t"/>
              <a:pathLst>
                <a:path extrusionOk="0" h="6870" w="517">
                  <a:moveTo>
                    <a:pt x="0" y="0"/>
                  </a:moveTo>
                  <a:lnTo>
                    <a:pt x="0" y="6870"/>
                  </a:lnTo>
                  <a:lnTo>
                    <a:pt x="517" y="687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3196218" y="3753883"/>
              <a:ext cx="16514" cy="219016"/>
            </a:xfrm>
            <a:custGeom>
              <a:rect b="b" l="l" r="r" t="t"/>
              <a:pathLst>
                <a:path extrusionOk="0" h="6870" w="518">
                  <a:moveTo>
                    <a:pt x="1" y="0"/>
                  </a:moveTo>
                  <a:lnTo>
                    <a:pt x="1" y="6870"/>
                  </a:lnTo>
                  <a:lnTo>
                    <a:pt x="517" y="687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2832839" y="3731599"/>
              <a:ext cx="666706" cy="120188"/>
            </a:xfrm>
            <a:custGeom>
              <a:rect b="b" l="l" r="r" t="t"/>
              <a:pathLst>
                <a:path extrusionOk="0" h="3770" w="20913">
                  <a:moveTo>
                    <a:pt x="10456" y="0"/>
                  </a:moveTo>
                  <a:cubicBezTo>
                    <a:pt x="4681" y="0"/>
                    <a:pt x="0" y="851"/>
                    <a:pt x="0" y="1885"/>
                  </a:cubicBezTo>
                  <a:cubicBezTo>
                    <a:pt x="0" y="2918"/>
                    <a:pt x="4681" y="3769"/>
                    <a:pt x="10456" y="3769"/>
                  </a:cubicBezTo>
                  <a:cubicBezTo>
                    <a:pt x="16232" y="3769"/>
                    <a:pt x="20912" y="2918"/>
                    <a:pt x="20912" y="1885"/>
                  </a:cubicBezTo>
                  <a:cubicBezTo>
                    <a:pt x="20912" y="851"/>
                    <a:pt x="16232" y="0"/>
                    <a:pt x="104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2901638" y="3757741"/>
              <a:ext cx="529112" cy="55280"/>
            </a:xfrm>
            <a:custGeom>
              <a:rect b="b" l="l" r="r" t="t"/>
              <a:pathLst>
                <a:path extrusionOk="0" h="1734" w="16597">
                  <a:moveTo>
                    <a:pt x="8298" y="1"/>
                  </a:moveTo>
                  <a:cubicBezTo>
                    <a:pt x="3709" y="1"/>
                    <a:pt x="0" y="396"/>
                    <a:pt x="0" y="852"/>
                  </a:cubicBezTo>
                  <a:cubicBezTo>
                    <a:pt x="0" y="1338"/>
                    <a:pt x="3709" y="1733"/>
                    <a:pt x="8298" y="1733"/>
                  </a:cubicBezTo>
                  <a:cubicBezTo>
                    <a:pt x="12888" y="1733"/>
                    <a:pt x="16596" y="1338"/>
                    <a:pt x="16596" y="852"/>
                  </a:cubicBezTo>
                  <a:cubicBezTo>
                    <a:pt x="16596" y="396"/>
                    <a:pt x="12888" y="1"/>
                    <a:pt x="8298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2901638" y="3757741"/>
              <a:ext cx="529112" cy="35897"/>
            </a:xfrm>
            <a:custGeom>
              <a:rect b="b" l="l" r="r" t="t"/>
              <a:pathLst>
                <a:path extrusionOk="0" h="1126" w="16597">
                  <a:moveTo>
                    <a:pt x="8298" y="1"/>
                  </a:moveTo>
                  <a:cubicBezTo>
                    <a:pt x="3709" y="1"/>
                    <a:pt x="0" y="396"/>
                    <a:pt x="0" y="852"/>
                  </a:cubicBezTo>
                  <a:cubicBezTo>
                    <a:pt x="0" y="943"/>
                    <a:pt x="122" y="1034"/>
                    <a:pt x="365" y="1125"/>
                  </a:cubicBezTo>
                  <a:cubicBezTo>
                    <a:pt x="1399" y="761"/>
                    <a:pt x="4560" y="487"/>
                    <a:pt x="8298" y="487"/>
                  </a:cubicBezTo>
                  <a:cubicBezTo>
                    <a:pt x="12037" y="487"/>
                    <a:pt x="15229" y="761"/>
                    <a:pt x="16262" y="1125"/>
                  </a:cubicBezTo>
                  <a:cubicBezTo>
                    <a:pt x="16475" y="1034"/>
                    <a:pt x="16596" y="943"/>
                    <a:pt x="16596" y="852"/>
                  </a:cubicBezTo>
                  <a:cubicBezTo>
                    <a:pt x="16596" y="396"/>
                    <a:pt x="12888" y="1"/>
                    <a:pt x="82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2793115" y="3667613"/>
              <a:ext cx="665718" cy="156053"/>
            </a:xfrm>
            <a:custGeom>
              <a:rect b="b" l="l" r="r" t="t"/>
              <a:pathLst>
                <a:path extrusionOk="0" h="4895" w="20882">
                  <a:moveTo>
                    <a:pt x="0" y="1"/>
                  </a:moveTo>
                  <a:lnTo>
                    <a:pt x="0" y="3010"/>
                  </a:lnTo>
                  <a:cubicBezTo>
                    <a:pt x="0" y="4044"/>
                    <a:pt x="4681" y="4895"/>
                    <a:pt x="10456" y="4895"/>
                  </a:cubicBezTo>
                  <a:cubicBezTo>
                    <a:pt x="16201" y="4895"/>
                    <a:pt x="20882" y="4044"/>
                    <a:pt x="20882" y="3010"/>
                  </a:cubicBezTo>
                  <a:lnTo>
                    <a:pt x="208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2799874" y="3627890"/>
              <a:ext cx="16514" cy="219047"/>
            </a:xfrm>
            <a:custGeom>
              <a:rect b="b" l="l" r="r" t="t"/>
              <a:pathLst>
                <a:path extrusionOk="0" h="6871" w="518">
                  <a:moveTo>
                    <a:pt x="1" y="1"/>
                  </a:moveTo>
                  <a:lnTo>
                    <a:pt x="1" y="6870"/>
                  </a:lnTo>
                  <a:lnTo>
                    <a:pt x="518" y="687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2841542" y="3627890"/>
              <a:ext cx="15557" cy="219047"/>
            </a:xfrm>
            <a:custGeom>
              <a:rect b="b" l="l" r="r" t="t"/>
              <a:pathLst>
                <a:path extrusionOk="0" h="6871" w="488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2888057" y="3627890"/>
              <a:ext cx="15557" cy="219047"/>
            </a:xfrm>
            <a:custGeom>
              <a:rect b="b" l="l" r="r" t="t"/>
              <a:pathLst>
                <a:path extrusionOk="0" h="6871" w="488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3079948" y="3627890"/>
              <a:ext cx="15526" cy="219047"/>
            </a:xfrm>
            <a:custGeom>
              <a:rect b="b" l="l" r="r" t="t"/>
              <a:pathLst>
                <a:path extrusionOk="0" h="6871" w="487">
                  <a:moveTo>
                    <a:pt x="0" y="1"/>
                  </a:moveTo>
                  <a:lnTo>
                    <a:pt x="0" y="6870"/>
                  </a:lnTo>
                  <a:lnTo>
                    <a:pt x="486" y="6870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3436536" y="3627890"/>
              <a:ext cx="15557" cy="219047"/>
            </a:xfrm>
            <a:custGeom>
              <a:rect b="b" l="l" r="r" t="t"/>
              <a:pathLst>
                <a:path extrusionOk="0" h="6871" w="488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3394868" y="3627890"/>
              <a:ext cx="16514" cy="219047"/>
            </a:xfrm>
            <a:custGeom>
              <a:rect b="b" l="l" r="r" t="t"/>
              <a:pathLst>
                <a:path extrusionOk="0" h="6871" w="518">
                  <a:moveTo>
                    <a:pt x="1" y="1"/>
                  </a:moveTo>
                  <a:lnTo>
                    <a:pt x="1" y="6870"/>
                  </a:lnTo>
                  <a:lnTo>
                    <a:pt x="517" y="6870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3348354" y="3627890"/>
              <a:ext cx="15557" cy="219047"/>
            </a:xfrm>
            <a:custGeom>
              <a:rect b="b" l="l" r="r" t="t"/>
              <a:pathLst>
                <a:path extrusionOk="0" h="6871" w="488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3290235" y="3627890"/>
              <a:ext cx="15526" cy="219047"/>
            </a:xfrm>
            <a:custGeom>
              <a:rect b="b" l="l" r="r" t="t"/>
              <a:pathLst>
                <a:path extrusionOk="0" h="6871" w="487">
                  <a:moveTo>
                    <a:pt x="0" y="1"/>
                  </a:moveTo>
                  <a:lnTo>
                    <a:pt x="0" y="6870"/>
                  </a:lnTo>
                  <a:lnTo>
                    <a:pt x="486" y="6870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3226250" y="3627890"/>
              <a:ext cx="15557" cy="219047"/>
            </a:xfrm>
            <a:custGeom>
              <a:rect b="b" l="l" r="r" t="t"/>
              <a:pathLst>
                <a:path extrusionOk="0" h="6871" w="488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3156494" y="3627890"/>
              <a:ext cx="15526" cy="219047"/>
            </a:xfrm>
            <a:custGeom>
              <a:rect b="b" l="l" r="r" t="t"/>
              <a:pathLst>
                <a:path extrusionOk="0" h="6871" w="487">
                  <a:moveTo>
                    <a:pt x="0" y="1"/>
                  </a:moveTo>
                  <a:lnTo>
                    <a:pt x="0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2793115" y="3605605"/>
              <a:ext cx="665718" cy="120188"/>
            </a:xfrm>
            <a:custGeom>
              <a:rect b="b" l="l" r="r" t="t"/>
              <a:pathLst>
                <a:path extrusionOk="0" h="3770" w="20882">
                  <a:moveTo>
                    <a:pt x="10456" y="1"/>
                  </a:moveTo>
                  <a:cubicBezTo>
                    <a:pt x="4681" y="1"/>
                    <a:pt x="0" y="852"/>
                    <a:pt x="0" y="1885"/>
                  </a:cubicBezTo>
                  <a:cubicBezTo>
                    <a:pt x="0" y="2919"/>
                    <a:pt x="4681" y="3770"/>
                    <a:pt x="10456" y="3770"/>
                  </a:cubicBezTo>
                  <a:cubicBezTo>
                    <a:pt x="16201" y="3770"/>
                    <a:pt x="20882" y="2919"/>
                    <a:pt x="20882" y="1885"/>
                  </a:cubicBezTo>
                  <a:cubicBezTo>
                    <a:pt x="20882" y="852"/>
                    <a:pt x="16201" y="1"/>
                    <a:pt x="1045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2860926" y="3631779"/>
              <a:ext cx="530101" cy="55248"/>
            </a:xfrm>
            <a:custGeom>
              <a:rect b="b" l="l" r="r" t="t"/>
              <a:pathLst>
                <a:path extrusionOk="0" h="1733" w="16628">
                  <a:moveTo>
                    <a:pt x="8329" y="0"/>
                  </a:moveTo>
                  <a:cubicBezTo>
                    <a:pt x="3739" y="0"/>
                    <a:pt x="1" y="395"/>
                    <a:pt x="1" y="882"/>
                  </a:cubicBezTo>
                  <a:cubicBezTo>
                    <a:pt x="1" y="1338"/>
                    <a:pt x="3739" y="1733"/>
                    <a:pt x="8329" y="1733"/>
                  </a:cubicBezTo>
                  <a:cubicBezTo>
                    <a:pt x="12919" y="1733"/>
                    <a:pt x="16627" y="1338"/>
                    <a:pt x="16627" y="882"/>
                  </a:cubicBezTo>
                  <a:cubicBezTo>
                    <a:pt x="16627" y="395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4"/>
            <p:cNvSpPr/>
            <p:nvPr/>
          </p:nvSpPr>
          <p:spPr>
            <a:xfrm>
              <a:off x="2860926" y="3631779"/>
              <a:ext cx="530101" cy="35865"/>
            </a:xfrm>
            <a:custGeom>
              <a:rect b="b" l="l" r="r" t="t"/>
              <a:pathLst>
                <a:path extrusionOk="0" h="1125" w="16628">
                  <a:moveTo>
                    <a:pt x="8329" y="0"/>
                  </a:moveTo>
                  <a:cubicBezTo>
                    <a:pt x="3739" y="0"/>
                    <a:pt x="1" y="395"/>
                    <a:pt x="1" y="882"/>
                  </a:cubicBezTo>
                  <a:cubicBezTo>
                    <a:pt x="1" y="943"/>
                    <a:pt x="122" y="1034"/>
                    <a:pt x="365" y="1125"/>
                  </a:cubicBezTo>
                  <a:cubicBezTo>
                    <a:pt x="1399" y="760"/>
                    <a:pt x="4560" y="487"/>
                    <a:pt x="8329" y="487"/>
                  </a:cubicBezTo>
                  <a:cubicBezTo>
                    <a:pt x="12068" y="487"/>
                    <a:pt x="15229" y="760"/>
                    <a:pt x="16262" y="1125"/>
                  </a:cubicBezTo>
                  <a:cubicBezTo>
                    <a:pt x="16506" y="1034"/>
                    <a:pt x="16627" y="943"/>
                    <a:pt x="16627" y="882"/>
                  </a:cubicBezTo>
                  <a:cubicBezTo>
                    <a:pt x="16627" y="395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2827993" y="3558134"/>
              <a:ext cx="666706" cy="156021"/>
            </a:xfrm>
            <a:custGeom>
              <a:rect b="b" l="l" r="r" t="t"/>
              <a:pathLst>
                <a:path extrusionOk="0" h="4894" w="20913">
                  <a:moveTo>
                    <a:pt x="0" y="0"/>
                  </a:moveTo>
                  <a:lnTo>
                    <a:pt x="0" y="3009"/>
                  </a:lnTo>
                  <a:cubicBezTo>
                    <a:pt x="0" y="4073"/>
                    <a:pt x="4681" y="4894"/>
                    <a:pt x="10456" y="4894"/>
                  </a:cubicBezTo>
                  <a:cubicBezTo>
                    <a:pt x="16232" y="4894"/>
                    <a:pt x="20913" y="4073"/>
                    <a:pt x="20913" y="3009"/>
                  </a:cubicBezTo>
                  <a:lnTo>
                    <a:pt x="209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4"/>
            <p:cNvSpPr/>
            <p:nvPr/>
          </p:nvSpPr>
          <p:spPr>
            <a:xfrm>
              <a:off x="2835740" y="3518410"/>
              <a:ext cx="15526" cy="219972"/>
            </a:xfrm>
            <a:custGeom>
              <a:rect b="b" l="l" r="r" t="t"/>
              <a:pathLst>
                <a:path extrusionOk="0" h="6900" w="487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4"/>
            <p:cNvSpPr/>
            <p:nvPr/>
          </p:nvSpPr>
          <p:spPr>
            <a:xfrm>
              <a:off x="2876452" y="3518410"/>
              <a:ext cx="15526" cy="219972"/>
            </a:xfrm>
            <a:custGeom>
              <a:rect b="b" l="l" r="r" t="t"/>
              <a:pathLst>
                <a:path extrusionOk="0" h="6900" w="487">
                  <a:moveTo>
                    <a:pt x="0" y="0"/>
                  </a:moveTo>
                  <a:lnTo>
                    <a:pt x="0" y="6900"/>
                  </a:lnTo>
                  <a:lnTo>
                    <a:pt x="486" y="690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2922966" y="3518410"/>
              <a:ext cx="16482" cy="219972"/>
            </a:xfrm>
            <a:custGeom>
              <a:rect b="b" l="l" r="r" t="t"/>
              <a:pathLst>
                <a:path extrusionOk="0" h="6900" w="517">
                  <a:moveTo>
                    <a:pt x="0" y="0"/>
                  </a:moveTo>
                  <a:lnTo>
                    <a:pt x="0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3114826" y="3518410"/>
              <a:ext cx="16514" cy="219972"/>
            </a:xfrm>
            <a:custGeom>
              <a:rect b="b" l="l" r="r" t="t"/>
              <a:pathLst>
                <a:path extrusionOk="0" h="6900" w="518">
                  <a:moveTo>
                    <a:pt x="0" y="0"/>
                  </a:moveTo>
                  <a:lnTo>
                    <a:pt x="0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4"/>
            <p:cNvSpPr/>
            <p:nvPr/>
          </p:nvSpPr>
          <p:spPr>
            <a:xfrm>
              <a:off x="3471446" y="3518410"/>
              <a:ext cx="15526" cy="219972"/>
            </a:xfrm>
            <a:custGeom>
              <a:rect b="b" l="l" r="r" t="t"/>
              <a:pathLst>
                <a:path extrusionOk="0" h="6900" w="487">
                  <a:moveTo>
                    <a:pt x="0" y="0"/>
                  </a:moveTo>
                  <a:lnTo>
                    <a:pt x="0" y="6900"/>
                  </a:lnTo>
                  <a:lnTo>
                    <a:pt x="486" y="690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4"/>
            <p:cNvSpPr/>
            <p:nvPr/>
          </p:nvSpPr>
          <p:spPr>
            <a:xfrm>
              <a:off x="3430734" y="3518410"/>
              <a:ext cx="15526" cy="219972"/>
            </a:xfrm>
            <a:custGeom>
              <a:rect b="b" l="l" r="r" t="t"/>
              <a:pathLst>
                <a:path extrusionOk="0" h="6900" w="487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4"/>
            <p:cNvSpPr/>
            <p:nvPr/>
          </p:nvSpPr>
          <p:spPr>
            <a:xfrm>
              <a:off x="3384220" y="3518410"/>
              <a:ext cx="15526" cy="219972"/>
            </a:xfrm>
            <a:custGeom>
              <a:rect b="b" l="l" r="r" t="t"/>
              <a:pathLst>
                <a:path extrusionOk="0" h="6900" w="487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4"/>
            <p:cNvSpPr/>
            <p:nvPr/>
          </p:nvSpPr>
          <p:spPr>
            <a:xfrm>
              <a:off x="3326069" y="3518410"/>
              <a:ext cx="15526" cy="219972"/>
            </a:xfrm>
            <a:custGeom>
              <a:rect b="b" l="l" r="r" t="t"/>
              <a:pathLst>
                <a:path extrusionOk="0" h="6900" w="487">
                  <a:moveTo>
                    <a:pt x="1" y="0"/>
                  </a:moveTo>
                  <a:lnTo>
                    <a:pt x="1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4"/>
            <p:cNvSpPr/>
            <p:nvPr/>
          </p:nvSpPr>
          <p:spPr>
            <a:xfrm>
              <a:off x="3261159" y="3518410"/>
              <a:ext cx="16482" cy="219972"/>
            </a:xfrm>
            <a:custGeom>
              <a:rect b="b" l="l" r="r" t="t"/>
              <a:pathLst>
                <a:path extrusionOk="0" h="6900" w="517">
                  <a:moveTo>
                    <a:pt x="0" y="0"/>
                  </a:moveTo>
                  <a:lnTo>
                    <a:pt x="0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3191372" y="3518410"/>
              <a:ext cx="16514" cy="219972"/>
            </a:xfrm>
            <a:custGeom>
              <a:rect b="b" l="l" r="r" t="t"/>
              <a:pathLst>
                <a:path extrusionOk="0" h="6900" w="518">
                  <a:moveTo>
                    <a:pt x="1" y="0"/>
                  </a:moveTo>
                  <a:lnTo>
                    <a:pt x="1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4"/>
            <p:cNvSpPr/>
            <p:nvPr/>
          </p:nvSpPr>
          <p:spPr>
            <a:xfrm>
              <a:off x="2827993" y="3497082"/>
              <a:ext cx="666706" cy="120188"/>
            </a:xfrm>
            <a:custGeom>
              <a:rect b="b" l="l" r="r" t="t"/>
              <a:pathLst>
                <a:path extrusionOk="0" h="3770" w="20913">
                  <a:moveTo>
                    <a:pt x="10456" y="0"/>
                  </a:moveTo>
                  <a:cubicBezTo>
                    <a:pt x="4681" y="0"/>
                    <a:pt x="0" y="821"/>
                    <a:pt x="0" y="1885"/>
                  </a:cubicBezTo>
                  <a:cubicBezTo>
                    <a:pt x="0" y="2918"/>
                    <a:pt x="4681" y="3769"/>
                    <a:pt x="10456" y="3769"/>
                  </a:cubicBezTo>
                  <a:cubicBezTo>
                    <a:pt x="16232" y="3769"/>
                    <a:pt x="20913" y="2918"/>
                    <a:pt x="20913" y="1885"/>
                  </a:cubicBezTo>
                  <a:cubicBezTo>
                    <a:pt x="20913" y="821"/>
                    <a:pt x="16232" y="0"/>
                    <a:pt x="104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4"/>
            <p:cNvSpPr/>
            <p:nvPr/>
          </p:nvSpPr>
          <p:spPr>
            <a:xfrm>
              <a:off x="2896792" y="3522268"/>
              <a:ext cx="529112" cy="56236"/>
            </a:xfrm>
            <a:custGeom>
              <a:rect b="b" l="l" r="r" t="t"/>
              <a:pathLst>
                <a:path extrusionOk="0" h="1764" w="16597">
                  <a:moveTo>
                    <a:pt x="8298" y="1"/>
                  </a:moveTo>
                  <a:cubicBezTo>
                    <a:pt x="3709" y="1"/>
                    <a:pt x="0" y="396"/>
                    <a:pt x="0" y="882"/>
                  </a:cubicBezTo>
                  <a:cubicBezTo>
                    <a:pt x="0" y="1368"/>
                    <a:pt x="3709" y="1764"/>
                    <a:pt x="8298" y="1764"/>
                  </a:cubicBezTo>
                  <a:cubicBezTo>
                    <a:pt x="12888" y="1764"/>
                    <a:pt x="16596" y="1368"/>
                    <a:pt x="16596" y="882"/>
                  </a:cubicBezTo>
                  <a:cubicBezTo>
                    <a:pt x="16596" y="396"/>
                    <a:pt x="12888" y="1"/>
                    <a:pt x="8298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2896792" y="3522268"/>
              <a:ext cx="529112" cy="35897"/>
            </a:xfrm>
            <a:custGeom>
              <a:rect b="b" l="l" r="r" t="t"/>
              <a:pathLst>
                <a:path extrusionOk="0" h="1126" w="16597">
                  <a:moveTo>
                    <a:pt x="8298" y="1"/>
                  </a:moveTo>
                  <a:cubicBezTo>
                    <a:pt x="3709" y="1"/>
                    <a:pt x="0" y="396"/>
                    <a:pt x="0" y="882"/>
                  </a:cubicBezTo>
                  <a:cubicBezTo>
                    <a:pt x="0" y="973"/>
                    <a:pt x="122" y="1064"/>
                    <a:pt x="365" y="1125"/>
                  </a:cubicBezTo>
                  <a:cubicBezTo>
                    <a:pt x="1399" y="791"/>
                    <a:pt x="4560" y="517"/>
                    <a:pt x="8298" y="517"/>
                  </a:cubicBezTo>
                  <a:cubicBezTo>
                    <a:pt x="12037" y="517"/>
                    <a:pt x="15229" y="791"/>
                    <a:pt x="16262" y="1125"/>
                  </a:cubicBezTo>
                  <a:cubicBezTo>
                    <a:pt x="16475" y="1064"/>
                    <a:pt x="16596" y="973"/>
                    <a:pt x="16596" y="882"/>
                  </a:cubicBezTo>
                  <a:cubicBezTo>
                    <a:pt x="16596" y="396"/>
                    <a:pt x="12888" y="1"/>
                    <a:pt x="82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2778577" y="3440876"/>
              <a:ext cx="665718" cy="155064"/>
            </a:xfrm>
            <a:custGeom>
              <a:rect b="b" l="l" r="r" t="t"/>
              <a:pathLst>
                <a:path extrusionOk="0" h="4864" w="20882">
                  <a:moveTo>
                    <a:pt x="0" y="0"/>
                  </a:moveTo>
                  <a:lnTo>
                    <a:pt x="0" y="2979"/>
                  </a:lnTo>
                  <a:cubicBezTo>
                    <a:pt x="0" y="4043"/>
                    <a:pt x="4681" y="4864"/>
                    <a:pt x="10456" y="4864"/>
                  </a:cubicBezTo>
                  <a:cubicBezTo>
                    <a:pt x="16201" y="4864"/>
                    <a:pt x="20882" y="4043"/>
                    <a:pt x="20882" y="2979"/>
                  </a:cubicBezTo>
                  <a:lnTo>
                    <a:pt x="20882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2785336" y="3400164"/>
              <a:ext cx="16514" cy="220004"/>
            </a:xfrm>
            <a:custGeom>
              <a:rect b="b" l="l" r="r" t="t"/>
              <a:pathLst>
                <a:path extrusionOk="0" h="6901" w="518">
                  <a:moveTo>
                    <a:pt x="1" y="1"/>
                  </a:moveTo>
                  <a:lnTo>
                    <a:pt x="1" y="6901"/>
                  </a:lnTo>
                  <a:lnTo>
                    <a:pt x="518" y="6901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2827005" y="3400164"/>
              <a:ext cx="15557" cy="220004"/>
            </a:xfrm>
            <a:custGeom>
              <a:rect b="b" l="l" r="r" t="t"/>
              <a:pathLst>
                <a:path extrusionOk="0" h="6901" w="488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2873519" y="3400164"/>
              <a:ext cx="15557" cy="220004"/>
            </a:xfrm>
            <a:custGeom>
              <a:rect b="b" l="l" r="r" t="t"/>
              <a:pathLst>
                <a:path extrusionOk="0" h="6901" w="488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3421999" y="3400164"/>
              <a:ext cx="15557" cy="220004"/>
            </a:xfrm>
            <a:custGeom>
              <a:rect b="b" l="l" r="r" t="t"/>
              <a:pathLst>
                <a:path extrusionOk="0" h="6901" w="488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3380330" y="3400164"/>
              <a:ext cx="16514" cy="220004"/>
            </a:xfrm>
            <a:custGeom>
              <a:rect b="b" l="l" r="r" t="t"/>
              <a:pathLst>
                <a:path extrusionOk="0" h="6901" w="518">
                  <a:moveTo>
                    <a:pt x="1" y="1"/>
                  </a:moveTo>
                  <a:lnTo>
                    <a:pt x="1" y="6901"/>
                  </a:lnTo>
                  <a:lnTo>
                    <a:pt x="518" y="6901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4"/>
            <p:cNvSpPr/>
            <p:nvPr/>
          </p:nvSpPr>
          <p:spPr>
            <a:xfrm>
              <a:off x="3333816" y="3400164"/>
              <a:ext cx="15557" cy="220004"/>
            </a:xfrm>
            <a:custGeom>
              <a:rect b="b" l="l" r="r" t="t"/>
              <a:pathLst>
                <a:path extrusionOk="0" h="6901" w="488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4"/>
            <p:cNvSpPr/>
            <p:nvPr/>
          </p:nvSpPr>
          <p:spPr>
            <a:xfrm>
              <a:off x="3275697" y="3400164"/>
              <a:ext cx="15526" cy="220004"/>
            </a:xfrm>
            <a:custGeom>
              <a:rect b="b" l="l" r="r" t="t"/>
              <a:pathLst>
                <a:path extrusionOk="0" h="6901" w="487">
                  <a:moveTo>
                    <a:pt x="0" y="1"/>
                  </a:moveTo>
                  <a:lnTo>
                    <a:pt x="0" y="6901"/>
                  </a:lnTo>
                  <a:lnTo>
                    <a:pt x="486" y="6901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4"/>
            <p:cNvSpPr/>
            <p:nvPr/>
          </p:nvSpPr>
          <p:spPr>
            <a:xfrm>
              <a:off x="3211712" y="3400164"/>
              <a:ext cx="15557" cy="220004"/>
            </a:xfrm>
            <a:custGeom>
              <a:rect b="b" l="l" r="r" t="t"/>
              <a:pathLst>
                <a:path extrusionOk="0" h="6901" w="488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41956" y="3400164"/>
              <a:ext cx="15526" cy="220004"/>
            </a:xfrm>
            <a:custGeom>
              <a:rect b="b" l="l" r="r" t="t"/>
              <a:pathLst>
                <a:path extrusionOk="0" h="6901" w="487">
                  <a:moveTo>
                    <a:pt x="0" y="1"/>
                  </a:moveTo>
                  <a:lnTo>
                    <a:pt x="0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2778577" y="3378867"/>
              <a:ext cx="665718" cy="120188"/>
            </a:xfrm>
            <a:custGeom>
              <a:rect b="b" l="l" r="r" t="t"/>
              <a:pathLst>
                <a:path extrusionOk="0" h="3770" w="20882">
                  <a:moveTo>
                    <a:pt x="10456" y="0"/>
                  </a:moveTo>
                  <a:cubicBezTo>
                    <a:pt x="4681" y="0"/>
                    <a:pt x="0" y="821"/>
                    <a:pt x="0" y="1885"/>
                  </a:cubicBezTo>
                  <a:cubicBezTo>
                    <a:pt x="0" y="2918"/>
                    <a:pt x="4681" y="3769"/>
                    <a:pt x="10456" y="3769"/>
                  </a:cubicBezTo>
                  <a:cubicBezTo>
                    <a:pt x="16201" y="3769"/>
                    <a:pt x="20882" y="2918"/>
                    <a:pt x="20882" y="1885"/>
                  </a:cubicBezTo>
                  <a:cubicBezTo>
                    <a:pt x="20882" y="821"/>
                    <a:pt x="16201" y="0"/>
                    <a:pt x="10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2846388" y="3404053"/>
              <a:ext cx="530101" cy="56236"/>
            </a:xfrm>
            <a:custGeom>
              <a:rect b="b" l="l" r="r" t="t"/>
              <a:pathLst>
                <a:path extrusionOk="0" h="1764" w="16628">
                  <a:moveTo>
                    <a:pt x="8329" y="0"/>
                  </a:moveTo>
                  <a:cubicBezTo>
                    <a:pt x="3739" y="0"/>
                    <a:pt x="1" y="396"/>
                    <a:pt x="1" y="882"/>
                  </a:cubicBezTo>
                  <a:cubicBezTo>
                    <a:pt x="1" y="1368"/>
                    <a:pt x="3739" y="1763"/>
                    <a:pt x="8329" y="1763"/>
                  </a:cubicBezTo>
                  <a:cubicBezTo>
                    <a:pt x="12919" y="1763"/>
                    <a:pt x="16627" y="1368"/>
                    <a:pt x="16627" y="882"/>
                  </a:cubicBezTo>
                  <a:cubicBezTo>
                    <a:pt x="16627" y="396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2846388" y="3404053"/>
              <a:ext cx="530101" cy="36853"/>
            </a:xfrm>
            <a:custGeom>
              <a:rect b="b" l="l" r="r" t="t"/>
              <a:pathLst>
                <a:path extrusionOk="0" h="1156" w="16628">
                  <a:moveTo>
                    <a:pt x="8329" y="0"/>
                  </a:moveTo>
                  <a:cubicBezTo>
                    <a:pt x="3739" y="0"/>
                    <a:pt x="1" y="396"/>
                    <a:pt x="1" y="882"/>
                  </a:cubicBezTo>
                  <a:cubicBezTo>
                    <a:pt x="1" y="973"/>
                    <a:pt x="122" y="1064"/>
                    <a:pt x="366" y="1155"/>
                  </a:cubicBezTo>
                  <a:cubicBezTo>
                    <a:pt x="1399" y="791"/>
                    <a:pt x="4560" y="517"/>
                    <a:pt x="8329" y="517"/>
                  </a:cubicBezTo>
                  <a:cubicBezTo>
                    <a:pt x="12068" y="517"/>
                    <a:pt x="15229" y="791"/>
                    <a:pt x="16262" y="1155"/>
                  </a:cubicBezTo>
                  <a:cubicBezTo>
                    <a:pt x="16506" y="1064"/>
                    <a:pt x="16627" y="973"/>
                    <a:pt x="16627" y="882"/>
                  </a:cubicBezTo>
                  <a:cubicBezTo>
                    <a:pt x="16627" y="396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2802775" y="3323618"/>
              <a:ext cx="665750" cy="156053"/>
            </a:xfrm>
            <a:custGeom>
              <a:rect b="b" l="l" r="r" t="t"/>
              <a:pathLst>
                <a:path extrusionOk="0" h="4895" w="20883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82" y="4894"/>
                    <a:pt x="10457" y="4894"/>
                  </a:cubicBezTo>
                  <a:cubicBezTo>
                    <a:pt x="16232" y="4894"/>
                    <a:pt x="20883" y="4043"/>
                    <a:pt x="20883" y="3010"/>
                  </a:cubicBezTo>
                  <a:lnTo>
                    <a:pt x="208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3404560" y="3283894"/>
              <a:ext cx="16514" cy="219016"/>
            </a:xfrm>
            <a:custGeom>
              <a:rect b="b" l="l" r="r" t="t"/>
              <a:pathLst>
                <a:path extrusionOk="0" h="6870" w="518">
                  <a:moveTo>
                    <a:pt x="1" y="0"/>
                  </a:moveTo>
                  <a:lnTo>
                    <a:pt x="1" y="6870"/>
                  </a:lnTo>
                  <a:lnTo>
                    <a:pt x="517" y="687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3358045" y="3283894"/>
              <a:ext cx="16514" cy="219016"/>
            </a:xfrm>
            <a:custGeom>
              <a:rect b="b" l="l" r="r" t="t"/>
              <a:pathLst>
                <a:path extrusionOk="0" h="6870" w="518">
                  <a:moveTo>
                    <a:pt x="1" y="0"/>
                  </a:moveTo>
                  <a:lnTo>
                    <a:pt x="1" y="6870"/>
                  </a:lnTo>
                  <a:lnTo>
                    <a:pt x="517" y="687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3299895" y="3283894"/>
              <a:ext cx="15557" cy="219016"/>
            </a:xfrm>
            <a:custGeom>
              <a:rect b="b" l="l" r="r" t="t"/>
              <a:pathLst>
                <a:path extrusionOk="0" h="6870" w="488">
                  <a:moveTo>
                    <a:pt x="1" y="0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3235941" y="3283894"/>
              <a:ext cx="15557" cy="219016"/>
            </a:xfrm>
            <a:custGeom>
              <a:rect b="b" l="l" r="r" t="t"/>
              <a:pathLst>
                <a:path extrusionOk="0" h="6870" w="488">
                  <a:moveTo>
                    <a:pt x="1" y="0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2802775" y="3261609"/>
              <a:ext cx="665750" cy="120188"/>
            </a:xfrm>
            <a:custGeom>
              <a:rect b="b" l="l" r="r" t="t"/>
              <a:pathLst>
                <a:path extrusionOk="0" h="3770" w="20883">
                  <a:moveTo>
                    <a:pt x="10457" y="0"/>
                  </a:moveTo>
                  <a:cubicBezTo>
                    <a:pt x="4682" y="0"/>
                    <a:pt x="1" y="851"/>
                    <a:pt x="1" y="1885"/>
                  </a:cubicBezTo>
                  <a:cubicBezTo>
                    <a:pt x="1" y="2918"/>
                    <a:pt x="4682" y="3769"/>
                    <a:pt x="10457" y="3769"/>
                  </a:cubicBezTo>
                  <a:cubicBezTo>
                    <a:pt x="16232" y="3769"/>
                    <a:pt x="20883" y="2918"/>
                    <a:pt x="20883" y="1885"/>
                  </a:cubicBezTo>
                  <a:cubicBezTo>
                    <a:pt x="20883" y="851"/>
                    <a:pt x="16232" y="0"/>
                    <a:pt x="1045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2870618" y="3286795"/>
              <a:ext cx="530101" cy="56236"/>
            </a:xfrm>
            <a:custGeom>
              <a:rect b="b" l="l" r="r" t="t"/>
              <a:pathLst>
                <a:path extrusionOk="0" h="1764" w="16628">
                  <a:moveTo>
                    <a:pt x="8329" y="1"/>
                  </a:moveTo>
                  <a:cubicBezTo>
                    <a:pt x="3739" y="1"/>
                    <a:pt x="1" y="396"/>
                    <a:pt x="1" y="882"/>
                  </a:cubicBezTo>
                  <a:cubicBezTo>
                    <a:pt x="1" y="1368"/>
                    <a:pt x="3739" y="1763"/>
                    <a:pt x="8329" y="1763"/>
                  </a:cubicBezTo>
                  <a:cubicBezTo>
                    <a:pt x="12919" y="1763"/>
                    <a:pt x="16627" y="1368"/>
                    <a:pt x="16627" y="882"/>
                  </a:cubicBezTo>
                  <a:cubicBezTo>
                    <a:pt x="16627" y="396"/>
                    <a:pt x="12919" y="1"/>
                    <a:pt x="832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2870618" y="3286795"/>
              <a:ext cx="530101" cy="36853"/>
            </a:xfrm>
            <a:custGeom>
              <a:rect b="b" l="l" r="r" t="t"/>
              <a:pathLst>
                <a:path extrusionOk="0" h="1156" w="16628">
                  <a:moveTo>
                    <a:pt x="8329" y="1"/>
                  </a:moveTo>
                  <a:cubicBezTo>
                    <a:pt x="3739" y="1"/>
                    <a:pt x="1" y="396"/>
                    <a:pt x="1" y="882"/>
                  </a:cubicBezTo>
                  <a:cubicBezTo>
                    <a:pt x="1" y="973"/>
                    <a:pt x="153" y="1064"/>
                    <a:pt x="365" y="1156"/>
                  </a:cubicBezTo>
                  <a:cubicBezTo>
                    <a:pt x="1399" y="791"/>
                    <a:pt x="4560" y="517"/>
                    <a:pt x="8329" y="517"/>
                  </a:cubicBezTo>
                  <a:cubicBezTo>
                    <a:pt x="12068" y="517"/>
                    <a:pt x="15229" y="791"/>
                    <a:pt x="16262" y="1156"/>
                  </a:cubicBezTo>
                  <a:cubicBezTo>
                    <a:pt x="16506" y="1064"/>
                    <a:pt x="16627" y="973"/>
                    <a:pt x="16627" y="882"/>
                  </a:cubicBezTo>
                  <a:cubicBezTo>
                    <a:pt x="16627" y="396"/>
                    <a:pt x="12919" y="1"/>
                    <a:pt x="83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2764996" y="3214106"/>
              <a:ext cx="665750" cy="156053"/>
            </a:xfrm>
            <a:custGeom>
              <a:rect b="b" l="l" r="r" t="t"/>
              <a:pathLst>
                <a:path extrusionOk="0" h="4895" w="20883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81" y="4895"/>
                    <a:pt x="10426" y="4895"/>
                  </a:cubicBezTo>
                  <a:cubicBezTo>
                    <a:pt x="16201" y="4895"/>
                    <a:pt x="20882" y="4043"/>
                    <a:pt x="20882" y="3010"/>
                  </a:cubicBezTo>
                  <a:lnTo>
                    <a:pt x="208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2764996" y="3152098"/>
              <a:ext cx="665750" cy="120188"/>
            </a:xfrm>
            <a:custGeom>
              <a:rect b="b" l="l" r="r" t="t"/>
              <a:pathLst>
                <a:path extrusionOk="0" h="3770" w="20883">
                  <a:moveTo>
                    <a:pt x="10426" y="1"/>
                  </a:moveTo>
                  <a:cubicBezTo>
                    <a:pt x="4681" y="1"/>
                    <a:pt x="1" y="852"/>
                    <a:pt x="1" y="1885"/>
                  </a:cubicBezTo>
                  <a:cubicBezTo>
                    <a:pt x="1" y="2949"/>
                    <a:pt x="4681" y="3770"/>
                    <a:pt x="10426" y="3770"/>
                  </a:cubicBezTo>
                  <a:cubicBezTo>
                    <a:pt x="16201" y="3770"/>
                    <a:pt x="20882" y="2949"/>
                    <a:pt x="20882" y="1885"/>
                  </a:cubicBezTo>
                  <a:cubicBezTo>
                    <a:pt x="20882" y="852"/>
                    <a:pt x="16201" y="1"/>
                    <a:pt x="1042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2832839" y="3178272"/>
              <a:ext cx="530069" cy="56236"/>
            </a:xfrm>
            <a:custGeom>
              <a:rect b="b" l="l" r="r" t="t"/>
              <a:pathLst>
                <a:path extrusionOk="0" h="1764" w="16627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1368"/>
                    <a:pt x="3709" y="1763"/>
                    <a:pt x="8298" y="1763"/>
                  </a:cubicBezTo>
                  <a:cubicBezTo>
                    <a:pt x="12888" y="1763"/>
                    <a:pt x="16627" y="1368"/>
                    <a:pt x="16627" y="882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2832839" y="3178272"/>
              <a:ext cx="530069" cy="35865"/>
            </a:xfrm>
            <a:custGeom>
              <a:rect b="b" l="l" r="r" t="t"/>
              <a:pathLst>
                <a:path extrusionOk="0" h="1125" w="16627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973"/>
                    <a:pt x="122" y="1064"/>
                    <a:pt x="365" y="1125"/>
                  </a:cubicBezTo>
                  <a:cubicBezTo>
                    <a:pt x="1398" y="760"/>
                    <a:pt x="4560" y="517"/>
                    <a:pt x="8298" y="517"/>
                  </a:cubicBezTo>
                  <a:cubicBezTo>
                    <a:pt x="12067" y="517"/>
                    <a:pt x="15228" y="760"/>
                    <a:pt x="16262" y="1125"/>
                  </a:cubicBezTo>
                  <a:cubicBezTo>
                    <a:pt x="16505" y="1064"/>
                    <a:pt x="16627" y="973"/>
                    <a:pt x="16627" y="882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2796973" y="3105583"/>
              <a:ext cx="666706" cy="156053"/>
            </a:xfrm>
            <a:custGeom>
              <a:rect b="b" l="l" r="r" t="t"/>
              <a:pathLst>
                <a:path extrusionOk="0" h="4895" w="20913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82" y="4894"/>
                    <a:pt x="10457" y="4894"/>
                  </a:cubicBezTo>
                  <a:cubicBezTo>
                    <a:pt x="16232" y="4894"/>
                    <a:pt x="20913" y="4043"/>
                    <a:pt x="20913" y="3010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2796973" y="3043575"/>
              <a:ext cx="666706" cy="120188"/>
            </a:xfrm>
            <a:custGeom>
              <a:rect b="b" l="l" r="r" t="t"/>
              <a:pathLst>
                <a:path extrusionOk="0" h="3770" w="20913">
                  <a:moveTo>
                    <a:pt x="10457" y="0"/>
                  </a:moveTo>
                  <a:cubicBezTo>
                    <a:pt x="4682" y="0"/>
                    <a:pt x="1" y="851"/>
                    <a:pt x="1" y="1885"/>
                  </a:cubicBezTo>
                  <a:cubicBezTo>
                    <a:pt x="1" y="2918"/>
                    <a:pt x="4682" y="3769"/>
                    <a:pt x="10457" y="3769"/>
                  </a:cubicBezTo>
                  <a:cubicBezTo>
                    <a:pt x="16232" y="3769"/>
                    <a:pt x="20913" y="2918"/>
                    <a:pt x="20913" y="1885"/>
                  </a:cubicBezTo>
                  <a:cubicBezTo>
                    <a:pt x="20913" y="851"/>
                    <a:pt x="16232" y="0"/>
                    <a:pt x="1045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2865772" y="3069717"/>
              <a:ext cx="529112" cy="55280"/>
            </a:xfrm>
            <a:custGeom>
              <a:rect b="b" l="l" r="r" t="t"/>
              <a:pathLst>
                <a:path extrusionOk="0" h="1734" w="16597">
                  <a:moveTo>
                    <a:pt x="8299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1338"/>
                    <a:pt x="3709" y="1733"/>
                    <a:pt x="8299" y="1733"/>
                  </a:cubicBezTo>
                  <a:cubicBezTo>
                    <a:pt x="12888" y="1733"/>
                    <a:pt x="16597" y="1338"/>
                    <a:pt x="16597" y="852"/>
                  </a:cubicBezTo>
                  <a:cubicBezTo>
                    <a:pt x="16597" y="396"/>
                    <a:pt x="12888" y="1"/>
                    <a:pt x="829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2865772" y="3069717"/>
              <a:ext cx="529112" cy="35897"/>
            </a:xfrm>
            <a:custGeom>
              <a:rect b="b" l="l" r="r" t="t"/>
              <a:pathLst>
                <a:path extrusionOk="0" h="1126" w="16597">
                  <a:moveTo>
                    <a:pt x="8299" y="1"/>
                  </a:moveTo>
                  <a:cubicBezTo>
                    <a:pt x="3709" y="1"/>
                    <a:pt x="1" y="366"/>
                    <a:pt x="1" y="852"/>
                  </a:cubicBezTo>
                  <a:cubicBezTo>
                    <a:pt x="1" y="943"/>
                    <a:pt x="122" y="1034"/>
                    <a:pt x="335" y="1126"/>
                  </a:cubicBezTo>
                  <a:cubicBezTo>
                    <a:pt x="1369" y="761"/>
                    <a:pt x="4560" y="487"/>
                    <a:pt x="8299" y="487"/>
                  </a:cubicBezTo>
                  <a:cubicBezTo>
                    <a:pt x="12037" y="487"/>
                    <a:pt x="15199" y="761"/>
                    <a:pt x="16232" y="1126"/>
                  </a:cubicBezTo>
                  <a:cubicBezTo>
                    <a:pt x="16475" y="1034"/>
                    <a:pt x="16597" y="943"/>
                    <a:pt x="16597" y="852"/>
                  </a:cubicBezTo>
                  <a:cubicBezTo>
                    <a:pt x="16597" y="366"/>
                    <a:pt x="12888" y="1"/>
                    <a:pt x="82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2764996" y="2986380"/>
              <a:ext cx="665750" cy="156053"/>
            </a:xfrm>
            <a:custGeom>
              <a:rect b="b" l="l" r="r" t="t"/>
              <a:pathLst>
                <a:path extrusionOk="0" h="4895" w="20883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81" y="4895"/>
                    <a:pt x="10426" y="4895"/>
                  </a:cubicBezTo>
                  <a:cubicBezTo>
                    <a:pt x="16201" y="4895"/>
                    <a:pt x="20882" y="4043"/>
                    <a:pt x="20882" y="3010"/>
                  </a:cubicBezTo>
                  <a:lnTo>
                    <a:pt x="208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2812467" y="2946657"/>
              <a:ext cx="16514" cy="219047"/>
            </a:xfrm>
            <a:custGeom>
              <a:rect b="b" l="l" r="r" t="t"/>
              <a:pathLst>
                <a:path extrusionOk="0" h="6871" w="518">
                  <a:moveTo>
                    <a:pt x="1" y="1"/>
                  </a:moveTo>
                  <a:lnTo>
                    <a:pt x="1" y="6870"/>
                  </a:lnTo>
                  <a:lnTo>
                    <a:pt x="518" y="687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2982073" y="2946657"/>
              <a:ext cx="15526" cy="219047"/>
            </a:xfrm>
            <a:custGeom>
              <a:rect b="b" l="l" r="r" t="t"/>
              <a:pathLst>
                <a:path extrusionOk="0" h="6871" w="487">
                  <a:moveTo>
                    <a:pt x="0" y="1"/>
                  </a:moveTo>
                  <a:lnTo>
                    <a:pt x="0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2764996" y="2924372"/>
              <a:ext cx="665750" cy="120188"/>
            </a:xfrm>
            <a:custGeom>
              <a:rect b="b" l="l" r="r" t="t"/>
              <a:pathLst>
                <a:path extrusionOk="0" h="3770" w="20883">
                  <a:moveTo>
                    <a:pt x="10426" y="1"/>
                  </a:moveTo>
                  <a:cubicBezTo>
                    <a:pt x="4681" y="1"/>
                    <a:pt x="1" y="852"/>
                    <a:pt x="1" y="1885"/>
                  </a:cubicBezTo>
                  <a:cubicBezTo>
                    <a:pt x="1" y="2919"/>
                    <a:pt x="4681" y="3770"/>
                    <a:pt x="10426" y="3770"/>
                  </a:cubicBezTo>
                  <a:cubicBezTo>
                    <a:pt x="16201" y="3770"/>
                    <a:pt x="20882" y="2919"/>
                    <a:pt x="20882" y="1885"/>
                  </a:cubicBezTo>
                  <a:cubicBezTo>
                    <a:pt x="20882" y="852"/>
                    <a:pt x="16201" y="1"/>
                    <a:pt x="1042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2832839" y="2950546"/>
              <a:ext cx="530069" cy="55248"/>
            </a:xfrm>
            <a:custGeom>
              <a:rect b="b" l="l" r="r" t="t"/>
              <a:pathLst>
                <a:path extrusionOk="0" h="1733" w="16627">
                  <a:moveTo>
                    <a:pt x="8298" y="0"/>
                  </a:moveTo>
                  <a:cubicBezTo>
                    <a:pt x="3709" y="0"/>
                    <a:pt x="0" y="395"/>
                    <a:pt x="0" y="851"/>
                  </a:cubicBezTo>
                  <a:cubicBezTo>
                    <a:pt x="0" y="1338"/>
                    <a:pt x="3709" y="1733"/>
                    <a:pt x="8298" y="1733"/>
                  </a:cubicBezTo>
                  <a:cubicBezTo>
                    <a:pt x="12888" y="1733"/>
                    <a:pt x="16627" y="1338"/>
                    <a:pt x="16627" y="851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2832839" y="2950546"/>
              <a:ext cx="530069" cy="35865"/>
            </a:xfrm>
            <a:custGeom>
              <a:rect b="b" l="l" r="r" t="t"/>
              <a:pathLst>
                <a:path extrusionOk="0" h="1125" w="16627">
                  <a:moveTo>
                    <a:pt x="8298" y="0"/>
                  </a:moveTo>
                  <a:cubicBezTo>
                    <a:pt x="3709" y="0"/>
                    <a:pt x="0" y="395"/>
                    <a:pt x="0" y="851"/>
                  </a:cubicBezTo>
                  <a:cubicBezTo>
                    <a:pt x="0" y="943"/>
                    <a:pt x="122" y="1034"/>
                    <a:pt x="365" y="1125"/>
                  </a:cubicBezTo>
                  <a:cubicBezTo>
                    <a:pt x="1398" y="760"/>
                    <a:pt x="4560" y="487"/>
                    <a:pt x="8298" y="487"/>
                  </a:cubicBezTo>
                  <a:cubicBezTo>
                    <a:pt x="12067" y="487"/>
                    <a:pt x="15228" y="760"/>
                    <a:pt x="16262" y="1125"/>
                  </a:cubicBezTo>
                  <a:cubicBezTo>
                    <a:pt x="16505" y="1034"/>
                    <a:pt x="16627" y="943"/>
                    <a:pt x="16627" y="851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4"/>
            <p:cNvSpPr/>
            <p:nvPr/>
          </p:nvSpPr>
          <p:spPr>
            <a:xfrm>
              <a:off x="2827993" y="2880759"/>
              <a:ext cx="666706" cy="156053"/>
            </a:xfrm>
            <a:custGeom>
              <a:rect b="b" l="l" r="r" t="t"/>
              <a:pathLst>
                <a:path extrusionOk="0" h="4895" w="20913">
                  <a:moveTo>
                    <a:pt x="0" y="1"/>
                  </a:moveTo>
                  <a:lnTo>
                    <a:pt x="0" y="3010"/>
                  </a:lnTo>
                  <a:cubicBezTo>
                    <a:pt x="0" y="4043"/>
                    <a:pt x="4681" y="4894"/>
                    <a:pt x="10456" y="4894"/>
                  </a:cubicBezTo>
                  <a:cubicBezTo>
                    <a:pt x="16232" y="4894"/>
                    <a:pt x="20913" y="4043"/>
                    <a:pt x="20913" y="3010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4"/>
            <p:cNvSpPr/>
            <p:nvPr/>
          </p:nvSpPr>
          <p:spPr>
            <a:xfrm>
              <a:off x="2835740" y="2841035"/>
              <a:ext cx="15526" cy="220004"/>
            </a:xfrm>
            <a:custGeom>
              <a:rect b="b" l="l" r="r" t="t"/>
              <a:pathLst>
                <a:path extrusionOk="0" h="6901" w="487">
                  <a:moveTo>
                    <a:pt x="0" y="1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4"/>
            <p:cNvSpPr/>
            <p:nvPr/>
          </p:nvSpPr>
          <p:spPr>
            <a:xfrm>
              <a:off x="2981085" y="2841035"/>
              <a:ext cx="16514" cy="220004"/>
            </a:xfrm>
            <a:custGeom>
              <a:rect b="b" l="l" r="r" t="t"/>
              <a:pathLst>
                <a:path extrusionOk="0" h="6901" w="518">
                  <a:moveTo>
                    <a:pt x="1" y="1"/>
                  </a:moveTo>
                  <a:lnTo>
                    <a:pt x="1" y="6900"/>
                  </a:lnTo>
                  <a:lnTo>
                    <a:pt x="518" y="690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4"/>
            <p:cNvSpPr/>
            <p:nvPr/>
          </p:nvSpPr>
          <p:spPr>
            <a:xfrm>
              <a:off x="2827993" y="2818750"/>
              <a:ext cx="666706" cy="121144"/>
            </a:xfrm>
            <a:custGeom>
              <a:rect b="b" l="l" r="r" t="t"/>
              <a:pathLst>
                <a:path extrusionOk="0" h="3800" w="20913">
                  <a:moveTo>
                    <a:pt x="10456" y="0"/>
                  </a:moveTo>
                  <a:cubicBezTo>
                    <a:pt x="4681" y="0"/>
                    <a:pt x="0" y="852"/>
                    <a:pt x="0" y="1885"/>
                  </a:cubicBezTo>
                  <a:cubicBezTo>
                    <a:pt x="0" y="2949"/>
                    <a:pt x="4681" y="3800"/>
                    <a:pt x="10456" y="3800"/>
                  </a:cubicBezTo>
                  <a:cubicBezTo>
                    <a:pt x="16232" y="3800"/>
                    <a:pt x="20913" y="2949"/>
                    <a:pt x="20913" y="1885"/>
                  </a:cubicBezTo>
                  <a:cubicBezTo>
                    <a:pt x="20913" y="852"/>
                    <a:pt x="16232" y="0"/>
                    <a:pt x="104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4"/>
            <p:cNvSpPr/>
            <p:nvPr/>
          </p:nvSpPr>
          <p:spPr>
            <a:xfrm>
              <a:off x="2896792" y="2844924"/>
              <a:ext cx="529112" cy="56236"/>
            </a:xfrm>
            <a:custGeom>
              <a:rect b="b" l="l" r="r" t="t"/>
              <a:pathLst>
                <a:path extrusionOk="0" h="1764" w="16597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1368"/>
                    <a:pt x="3709" y="1763"/>
                    <a:pt x="8298" y="1763"/>
                  </a:cubicBezTo>
                  <a:cubicBezTo>
                    <a:pt x="12888" y="1763"/>
                    <a:pt x="16596" y="1368"/>
                    <a:pt x="16596" y="882"/>
                  </a:cubicBezTo>
                  <a:cubicBezTo>
                    <a:pt x="16596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4"/>
            <p:cNvSpPr/>
            <p:nvPr/>
          </p:nvSpPr>
          <p:spPr>
            <a:xfrm>
              <a:off x="2896792" y="2844924"/>
              <a:ext cx="529112" cy="35865"/>
            </a:xfrm>
            <a:custGeom>
              <a:rect b="b" l="l" r="r" t="t"/>
              <a:pathLst>
                <a:path extrusionOk="0" h="1125" w="16597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973"/>
                    <a:pt x="122" y="1064"/>
                    <a:pt x="365" y="1125"/>
                  </a:cubicBezTo>
                  <a:cubicBezTo>
                    <a:pt x="1399" y="760"/>
                    <a:pt x="4560" y="517"/>
                    <a:pt x="8298" y="517"/>
                  </a:cubicBezTo>
                  <a:cubicBezTo>
                    <a:pt x="12037" y="517"/>
                    <a:pt x="15229" y="760"/>
                    <a:pt x="16262" y="1125"/>
                  </a:cubicBezTo>
                  <a:cubicBezTo>
                    <a:pt x="16475" y="1064"/>
                    <a:pt x="16596" y="973"/>
                    <a:pt x="16596" y="882"/>
                  </a:cubicBezTo>
                  <a:cubicBezTo>
                    <a:pt x="16596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4"/>
            <p:cNvSpPr/>
            <p:nvPr/>
          </p:nvSpPr>
          <p:spPr>
            <a:xfrm>
              <a:off x="2792127" y="2765445"/>
              <a:ext cx="665750" cy="156053"/>
            </a:xfrm>
            <a:custGeom>
              <a:rect b="b" l="l" r="r" t="t"/>
              <a:pathLst>
                <a:path extrusionOk="0" h="4895" w="20883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51" y="4894"/>
                    <a:pt x="10426" y="4894"/>
                  </a:cubicBezTo>
                  <a:cubicBezTo>
                    <a:pt x="16202" y="4894"/>
                    <a:pt x="20882" y="4043"/>
                    <a:pt x="20882" y="3010"/>
                  </a:cubicBezTo>
                  <a:lnTo>
                    <a:pt x="208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4"/>
            <p:cNvSpPr/>
            <p:nvPr/>
          </p:nvSpPr>
          <p:spPr>
            <a:xfrm>
              <a:off x="2798917" y="2725721"/>
              <a:ext cx="15526" cy="220004"/>
            </a:xfrm>
            <a:custGeom>
              <a:rect b="b" l="l" r="r" t="t"/>
              <a:pathLst>
                <a:path extrusionOk="0" h="6901" w="487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2839629" y="2725721"/>
              <a:ext cx="16482" cy="220004"/>
            </a:xfrm>
            <a:custGeom>
              <a:rect b="b" l="l" r="r" t="t"/>
              <a:pathLst>
                <a:path extrusionOk="0" h="6901" w="517">
                  <a:moveTo>
                    <a:pt x="0" y="0"/>
                  </a:moveTo>
                  <a:lnTo>
                    <a:pt x="0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2945251" y="2725721"/>
              <a:ext cx="15526" cy="220004"/>
            </a:xfrm>
            <a:custGeom>
              <a:rect b="b" l="l" r="r" t="t"/>
              <a:pathLst>
                <a:path extrusionOk="0" h="6901" w="487">
                  <a:moveTo>
                    <a:pt x="0" y="0"/>
                  </a:moveTo>
                  <a:lnTo>
                    <a:pt x="0" y="6900"/>
                  </a:lnTo>
                  <a:lnTo>
                    <a:pt x="486" y="690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3009204" y="2725721"/>
              <a:ext cx="15526" cy="220004"/>
            </a:xfrm>
            <a:custGeom>
              <a:rect b="b" l="l" r="r" t="t"/>
              <a:pathLst>
                <a:path extrusionOk="0" h="6901" w="487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2792127" y="2703436"/>
              <a:ext cx="665750" cy="120188"/>
            </a:xfrm>
            <a:custGeom>
              <a:rect b="b" l="l" r="r" t="t"/>
              <a:pathLst>
                <a:path extrusionOk="0" h="3770" w="20883">
                  <a:moveTo>
                    <a:pt x="10426" y="0"/>
                  </a:moveTo>
                  <a:cubicBezTo>
                    <a:pt x="4651" y="0"/>
                    <a:pt x="1" y="851"/>
                    <a:pt x="1" y="1885"/>
                  </a:cubicBezTo>
                  <a:cubicBezTo>
                    <a:pt x="1" y="2918"/>
                    <a:pt x="4651" y="3769"/>
                    <a:pt x="10426" y="3769"/>
                  </a:cubicBezTo>
                  <a:cubicBezTo>
                    <a:pt x="16202" y="3769"/>
                    <a:pt x="20882" y="2918"/>
                    <a:pt x="20882" y="1885"/>
                  </a:cubicBezTo>
                  <a:cubicBezTo>
                    <a:pt x="20882" y="851"/>
                    <a:pt x="16202" y="0"/>
                    <a:pt x="1042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2859969" y="2729611"/>
              <a:ext cx="530069" cy="55248"/>
            </a:xfrm>
            <a:custGeom>
              <a:rect b="b" l="l" r="r" t="t"/>
              <a:pathLst>
                <a:path extrusionOk="0" h="1733" w="16627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1337"/>
                    <a:pt x="3709" y="1733"/>
                    <a:pt x="8298" y="1733"/>
                  </a:cubicBezTo>
                  <a:cubicBezTo>
                    <a:pt x="12888" y="1733"/>
                    <a:pt x="16627" y="1337"/>
                    <a:pt x="16627" y="882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2859969" y="2729611"/>
              <a:ext cx="530069" cy="35865"/>
            </a:xfrm>
            <a:custGeom>
              <a:rect b="b" l="l" r="r" t="t"/>
              <a:pathLst>
                <a:path extrusionOk="0" h="1125" w="16627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942"/>
                    <a:pt x="122" y="1034"/>
                    <a:pt x="365" y="1125"/>
                  </a:cubicBezTo>
                  <a:cubicBezTo>
                    <a:pt x="1399" y="760"/>
                    <a:pt x="4560" y="486"/>
                    <a:pt x="8298" y="486"/>
                  </a:cubicBezTo>
                  <a:cubicBezTo>
                    <a:pt x="12067" y="486"/>
                    <a:pt x="15229" y="760"/>
                    <a:pt x="16262" y="1125"/>
                  </a:cubicBezTo>
                  <a:cubicBezTo>
                    <a:pt x="16475" y="1034"/>
                    <a:pt x="16627" y="942"/>
                    <a:pt x="16627" y="882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2827993" y="2655934"/>
              <a:ext cx="666706" cy="156053"/>
            </a:xfrm>
            <a:custGeom>
              <a:rect b="b" l="l" r="r" t="t"/>
              <a:pathLst>
                <a:path extrusionOk="0" h="4895" w="20913">
                  <a:moveTo>
                    <a:pt x="0" y="1"/>
                  </a:moveTo>
                  <a:lnTo>
                    <a:pt x="0" y="3010"/>
                  </a:lnTo>
                  <a:cubicBezTo>
                    <a:pt x="0" y="4074"/>
                    <a:pt x="4681" y="4895"/>
                    <a:pt x="10456" y="4895"/>
                  </a:cubicBezTo>
                  <a:cubicBezTo>
                    <a:pt x="16232" y="4895"/>
                    <a:pt x="20913" y="4074"/>
                    <a:pt x="20913" y="3010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2835740" y="2616210"/>
              <a:ext cx="15526" cy="220004"/>
            </a:xfrm>
            <a:custGeom>
              <a:rect b="b" l="l" r="r" t="t"/>
              <a:pathLst>
                <a:path extrusionOk="0" h="6901" w="487">
                  <a:moveTo>
                    <a:pt x="0" y="1"/>
                  </a:moveTo>
                  <a:lnTo>
                    <a:pt x="0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2981085" y="2616210"/>
              <a:ext cx="16514" cy="220004"/>
            </a:xfrm>
            <a:custGeom>
              <a:rect b="b" l="l" r="r" t="t"/>
              <a:pathLst>
                <a:path extrusionOk="0" h="6901" w="518">
                  <a:moveTo>
                    <a:pt x="1" y="1"/>
                  </a:moveTo>
                  <a:lnTo>
                    <a:pt x="1" y="6901"/>
                  </a:lnTo>
                  <a:lnTo>
                    <a:pt x="518" y="6901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2827993" y="2594914"/>
              <a:ext cx="666706" cy="120188"/>
            </a:xfrm>
            <a:custGeom>
              <a:rect b="b" l="l" r="r" t="t"/>
              <a:pathLst>
                <a:path extrusionOk="0" h="3770" w="20913">
                  <a:moveTo>
                    <a:pt x="10456" y="0"/>
                  </a:moveTo>
                  <a:cubicBezTo>
                    <a:pt x="4681" y="0"/>
                    <a:pt x="0" y="821"/>
                    <a:pt x="0" y="1885"/>
                  </a:cubicBezTo>
                  <a:cubicBezTo>
                    <a:pt x="0" y="2918"/>
                    <a:pt x="4681" y="3769"/>
                    <a:pt x="10456" y="3769"/>
                  </a:cubicBezTo>
                  <a:cubicBezTo>
                    <a:pt x="16232" y="3769"/>
                    <a:pt x="20913" y="2918"/>
                    <a:pt x="20913" y="1885"/>
                  </a:cubicBezTo>
                  <a:cubicBezTo>
                    <a:pt x="20913" y="821"/>
                    <a:pt x="16232" y="0"/>
                    <a:pt x="104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2896792" y="2620100"/>
              <a:ext cx="529112" cy="56236"/>
            </a:xfrm>
            <a:custGeom>
              <a:rect b="b" l="l" r="r" t="t"/>
              <a:pathLst>
                <a:path extrusionOk="0" h="1764" w="16597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1368"/>
                    <a:pt x="3709" y="1763"/>
                    <a:pt x="8298" y="1763"/>
                  </a:cubicBezTo>
                  <a:cubicBezTo>
                    <a:pt x="12888" y="1763"/>
                    <a:pt x="16596" y="1368"/>
                    <a:pt x="16596" y="882"/>
                  </a:cubicBezTo>
                  <a:cubicBezTo>
                    <a:pt x="16596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2896792" y="2620100"/>
              <a:ext cx="529112" cy="35865"/>
            </a:xfrm>
            <a:custGeom>
              <a:rect b="b" l="l" r="r" t="t"/>
              <a:pathLst>
                <a:path extrusionOk="0" h="1125" w="16597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973"/>
                    <a:pt x="122" y="1064"/>
                    <a:pt x="365" y="1125"/>
                  </a:cubicBezTo>
                  <a:cubicBezTo>
                    <a:pt x="1399" y="791"/>
                    <a:pt x="4560" y="517"/>
                    <a:pt x="8298" y="517"/>
                  </a:cubicBezTo>
                  <a:cubicBezTo>
                    <a:pt x="12037" y="517"/>
                    <a:pt x="15229" y="791"/>
                    <a:pt x="16262" y="1125"/>
                  </a:cubicBezTo>
                  <a:cubicBezTo>
                    <a:pt x="16475" y="1064"/>
                    <a:pt x="16596" y="973"/>
                    <a:pt x="16596" y="882"/>
                  </a:cubicBezTo>
                  <a:cubicBezTo>
                    <a:pt x="16596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2466527" y="3363341"/>
              <a:ext cx="534946" cy="625135"/>
            </a:xfrm>
            <a:custGeom>
              <a:rect b="b" l="l" r="r" t="t"/>
              <a:pathLst>
                <a:path extrusionOk="0" h="19609" w="16780">
                  <a:moveTo>
                    <a:pt x="8420" y="1"/>
                  </a:moveTo>
                  <a:lnTo>
                    <a:pt x="1" y="17813"/>
                  </a:lnTo>
                  <a:lnTo>
                    <a:pt x="1612" y="18724"/>
                  </a:lnTo>
                  <a:cubicBezTo>
                    <a:pt x="2861" y="19325"/>
                    <a:pt x="4185" y="19609"/>
                    <a:pt x="5502" y="19609"/>
                  </a:cubicBezTo>
                  <a:cubicBezTo>
                    <a:pt x="9118" y="19609"/>
                    <a:pt x="12670" y="17463"/>
                    <a:pt x="14408" y="13831"/>
                  </a:cubicBezTo>
                  <a:cubicBezTo>
                    <a:pt x="16779" y="8907"/>
                    <a:pt x="14864" y="3071"/>
                    <a:pt x="10183" y="852"/>
                  </a:cubicBezTo>
                  <a:lnTo>
                    <a:pt x="84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2269821" y="3343320"/>
              <a:ext cx="692880" cy="626346"/>
            </a:xfrm>
            <a:custGeom>
              <a:rect b="b" l="l" r="r" t="t"/>
              <a:pathLst>
                <a:path extrusionOk="0" h="19647" w="21734">
                  <a:moveTo>
                    <a:pt x="11273" y="1"/>
                  </a:moveTo>
                  <a:cubicBezTo>
                    <a:pt x="7650" y="1"/>
                    <a:pt x="4111" y="2130"/>
                    <a:pt x="2371" y="5766"/>
                  </a:cubicBezTo>
                  <a:cubicBezTo>
                    <a:pt x="0" y="10690"/>
                    <a:pt x="1885" y="16526"/>
                    <a:pt x="6566" y="18775"/>
                  </a:cubicBezTo>
                  <a:cubicBezTo>
                    <a:pt x="7820" y="19366"/>
                    <a:pt x="9146" y="19646"/>
                    <a:pt x="10461" y="19646"/>
                  </a:cubicBezTo>
                  <a:cubicBezTo>
                    <a:pt x="14083" y="19646"/>
                    <a:pt x="17623" y="17516"/>
                    <a:pt x="19362" y="13881"/>
                  </a:cubicBezTo>
                  <a:cubicBezTo>
                    <a:pt x="21733" y="8957"/>
                    <a:pt x="19849" y="3121"/>
                    <a:pt x="15168" y="872"/>
                  </a:cubicBezTo>
                  <a:cubicBezTo>
                    <a:pt x="13913" y="281"/>
                    <a:pt x="12588" y="1"/>
                    <a:pt x="11273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2355103" y="3414925"/>
              <a:ext cx="522322" cy="483141"/>
            </a:xfrm>
            <a:custGeom>
              <a:rect b="b" l="l" r="r" t="t"/>
              <a:pathLst>
                <a:path extrusionOk="0" h="15155" w="16384">
                  <a:moveTo>
                    <a:pt x="8720" y="0"/>
                  </a:moveTo>
                  <a:cubicBezTo>
                    <a:pt x="5961" y="0"/>
                    <a:pt x="3210" y="1705"/>
                    <a:pt x="1854" y="4553"/>
                  </a:cubicBezTo>
                  <a:cubicBezTo>
                    <a:pt x="0" y="8383"/>
                    <a:pt x="1338" y="12851"/>
                    <a:pt x="4863" y="14523"/>
                  </a:cubicBezTo>
                  <a:cubicBezTo>
                    <a:pt x="5760" y="14952"/>
                    <a:pt x="6712" y="15154"/>
                    <a:pt x="7664" y="15154"/>
                  </a:cubicBezTo>
                  <a:cubicBezTo>
                    <a:pt x="10422" y="15154"/>
                    <a:pt x="13173" y="13449"/>
                    <a:pt x="14529" y="10602"/>
                  </a:cubicBezTo>
                  <a:cubicBezTo>
                    <a:pt x="16383" y="6772"/>
                    <a:pt x="15016" y="2304"/>
                    <a:pt x="11520" y="632"/>
                  </a:cubicBezTo>
                  <a:cubicBezTo>
                    <a:pt x="10624" y="203"/>
                    <a:pt x="9671" y="0"/>
                    <a:pt x="8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2355103" y="3414702"/>
              <a:ext cx="281022" cy="483747"/>
            </a:xfrm>
            <a:custGeom>
              <a:rect b="b" l="l" r="r" t="t"/>
              <a:pathLst>
                <a:path extrusionOk="0" h="15174" w="8815">
                  <a:moveTo>
                    <a:pt x="8741" y="0"/>
                  </a:moveTo>
                  <a:cubicBezTo>
                    <a:pt x="5969" y="0"/>
                    <a:pt x="3210" y="1698"/>
                    <a:pt x="1854" y="4560"/>
                  </a:cubicBezTo>
                  <a:cubicBezTo>
                    <a:pt x="0" y="8390"/>
                    <a:pt x="1368" y="12858"/>
                    <a:pt x="4863" y="14530"/>
                  </a:cubicBezTo>
                  <a:cubicBezTo>
                    <a:pt x="5768" y="14970"/>
                    <a:pt x="6750" y="15174"/>
                    <a:pt x="7717" y="15174"/>
                  </a:cubicBezTo>
                  <a:cubicBezTo>
                    <a:pt x="7952" y="15174"/>
                    <a:pt x="8187" y="15162"/>
                    <a:pt x="8420" y="15138"/>
                  </a:cubicBezTo>
                  <a:cubicBezTo>
                    <a:pt x="7508" y="15107"/>
                    <a:pt x="6566" y="14895"/>
                    <a:pt x="5715" y="14499"/>
                  </a:cubicBezTo>
                  <a:cubicBezTo>
                    <a:pt x="2219" y="12828"/>
                    <a:pt x="851" y="8329"/>
                    <a:pt x="2705" y="4499"/>
                  </a:cubicBezTo>
                  <a:cubicBezTo>
                    <a:pt x="3952" y="1916"/>
                    <a:pt x="6322" y="274"/>
                    <a:pt x="8815" y="1"/>
                  </a:cubicBezTo>
                  <a:cubicBezTo>
                    <a:pt x="8790" y="0"/>
                    <a:pt x="8766" y="0"/>
                    <a:pt x="8741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2491713" y="3504415"/>
              <a:ext cx="246177" cy="284019"/>
            </a:xfrm>
            <a:custGeom>
              <a:rect b="b" l="l" r="r" t="t"/>
              <a:pathLst>
                <a:path extrusionOk="0" h="8909" w="7722">
                  <a:moveTo>
                    <a:pt x="5485" y="1"/>
                  </a:moveTo>
                  <a:cubicBezTo>
                    <a:pt x="5462" y="1"/>
                    <a:pt x="5438" y="5"/>
                    <a:pt x="5411" y="14"/>
                  </a:cubicBezTo>
                  <a:cubicBezTo>
                    <a:pt x="5351" y="44"/>
                    <a:pt x="5290" y="74"/>
                    <a:pt x="5229" y="135"/>
                  </a:cubicBezTo>
                  <a:lnTo>
                    <a:pt x="4864" y="804"/>
                  </a:lnTo>
                  <a:cubicBezTo>
                    <a:pt x="4530" y="682"/>
                    <a:pt x="4226" y="621"/>
                    <a:pt x="3922" y="591"/>
                  </a:cubicBezTo>
                  <a:cubicBezTo>
                    <a:pt x="3618" y="591"/>
                    <a:pt x="3344" y="621"/>
                    <a:pt x="3101" y="682"/>
                  </a:cubicBezTo>
                  <a:cubicBezTo>
                    <a:pt x="2828" y="743"/>
                    <a:pt x="2615" y="834"/>
                    <a:pt x="2402" y="986"/>
                  </a:cubicBezTo>
                  <a:cubicBezTo>
                    <a:pt x="2220" y="1138"/>
                    <a:pt x="2068" y="1290"/>
                    <a:pt x="1946" y="1503"/>
                  </a:cubicBezTo>
                  <a:cubicBezTo>
                    <a:pt x="1642" y="2020"/>
                    <a:pt x="1551" y="2536"/>
                    <a:pt x="1673" y="3023"/>
                  </a:cubicBezTo>
                  <a:cubicBezTo>
                    <a:pt x="1794" y="3509"/>
                    <a:pt x="2159" y="4026"/>
                    <a:pt x="2737" y="4542"/>
                  </a:cubicBezTo>
                  <a:cubicBezTo>
                    <a:pt x="3041" y="4846"/>
                    <a:pt x="3314" y="5090"/>
                    <a:pt x="3557" y="5302"/>
                  </a:cubicBezTo>
                  <a:cubicBezTo>
                    <a:pt x="3770" y="5485"/>
                    <a:pt x="3952" y="5667"/>
                    <a:pt x="4104" y="5819"/>
                  </a:cubicBezTo>
                  <a:cubicBezTo>
                    <a:pt x="4226" y="5971"/>
                    <a:pt x="4317" y="6123"/>
                    <a:pt x="4378" y="6214"/>
                  </a:cubicBezTo>
                  <a:cubicBezTo>
                    <a:pt x="4439" y="6336"/>
                    <a:pt x="4439" y="6427"/>
                    <a:pt x="4378" y="6518"/>
                  </a:cubicBezTo>
                  <a:cubicBezTo>
                    <a:pt x="4294" y="6644"/>
                    <a:pt x="4181" y="6712"/>
                    <a:pt x="4029" y="6712"/>
                  </a:cubicBezTo>
                  <a:cubicBezTo>
                    <a:pt x="3961" y="6712"/>
                    <a:pt x="3885" y="6698"/>
                    <a:pt x="3800" y="6670"/>
                  </a:cubicBezTo>
                  <a:cubicBezTo>
                    <a:pt x="3557" y="6609"/>
                    <a:pt x="3253" y="6488"/>
                    <a:pt x="2889" y="6275"/>
                  </a:cubicBezTo>
                  <a:cubicBezTo>
                    <a:pt x="2706" y="6153"/>
                    <a:pt x="2554" y="6032"/>
                    <a:pt x="2463" y="5910"/>
                  </a:cubicBezTo>
                  <a:cubicBezTo>
                    <a:pt x="2341" y="5789"/>
                    <a:pt x="2250" y="5667"/>
                    <a:pt x="2220" y="5576"/>
                  </a:cubicBezTo>
                  <a:cubicBezTo>
                    <a:pt x="2159" y="5454"/>
                    <a:pt x="2129" y="5363"/>
                    <a:pt x="2098" y="5272"/>
                  </a:cubicBezTo>
                  <a:cubicBezTo>
                    <a:pt x="2068" y="5181"/>
                    <a:pt x="2068" y="5120"/>
                    <a:pt x="2068" y="5090"/>
                  </a:cubicBezTo>
                  <a:cubicBezTo>
                    <a:pt x="2037" y="5029"/>
                    <a:pt x="2007" y="4968"/>
                    <a:pt x="1946" y="4907"/>
                  </a:cubicBezTo>
                  <a:cubicBezTo>
                    <a:pt x="1916" y="4846"/>
                    <a:pt x="1855" y="4786"/>
                    <a:pt x="1764" y="4755"/>
                  </a:cubicBezTo>
                  <a:lnTo>
                    <a:pt x="487" y="3965"/>
                  </a:lnTo>
                  <a:cubicBezTo>
                    <a:pt x="472" y="3950"/>
                    <a:pt x="449" y="3942"/>
                    <a:pt x="423" y="3942"/>
                  </a:cubicBezTo>
                  <a:cubicBezTo>
                    <a:pt x="396" y="3942"/>
                    <a:pt x="366" y="3950"/>
                    <a:pt x="335" y="3965"/>
                  </a:cubicBezTo>
                  <a:cubicBezTo>
                    <a:pt x="275" y="3965"/>
                    <a:pt x="214" y="3995"/>
                    <a:pt x="183" y="4056"/>
                  </a:cubicBezTo>
                  <a:cubicBezTo>
                    <a:pt x="92" y="4239"/>
                    <a:pt x="31" y="4451"/>
                    <a:pt x="1" y="4694"/>
                  </a:cubicBezTo>
                  <a:cubicBezTo>
                    <a:pt x="1" y="4938"/>
                    <a:pt x="31" y="5181"/>
                    <a:pt x="123" y="5454"/>
                  </a:cubicBezTo>
                  <a:cubicBezTo>
                    <a:pt x="214" y="5697"/>
                    <a:pt x="335" y="5971"/>
                    <a:pt x="518" y="6245"/>
                  </a:cubicBezTo>
                  <a:cubicBezTo>
                    <a:pt x="700" y="6518"/>
                    <a:pt x="913" y="6792"/>
                    <a:pt x="1186" y="7035"/>
                  </a:cubicBezTo>
                  <a:lnTo>
                    <a:pt x="791" y="7704"/>
                  </a:lnTo>
                  <a:cubicBezTo>
                    <a:pt x="761" y="7764"/>
                    <a:pt x="761" y="7825"/>
                    <a:pt x="761" y="7916"/>
                  </a:cubicBezTo>
                  <a:cubicBezTo>
                    <a:pt x="791" y="8008"/>
                    <a:pt x="852" y="8068"/>
                    <a:pt x="913" y="8099"/>
                  </a:cubicBezTo>
                  <a:lnTo>
                    <a:pt x="2159" y="8859"/>
                  </a:lnTo>
                  <a:cubicBezTo>
                    <a:pt x="2212" y="8894"/>
                    <a:pt x="2255" y="8909"/>
                    <a:pt x="2300" y="8909"/>
                  </a:cubicBezTo>
                  <a:cubicBezTo>
                    <a:pt x="2332" y="8909"/>
                    <a:pt x="2364" y="8902"/>
                    <a:pt x="2402" y="8889"/>
                  </a:cubicBezTo>
                  <a:cubicBezTo>
                    <a:pt x="2463" y="8889"/>
                    <a:pt x="2524" y="8828"/>
                    <a:pt x="2585" y="8767"/>
                  </a:cubicBezTo>
                  <a:lnTo>
                    <a:pt x="2949" y="8129"/>
                  </a:lnTo>
                  <a:cubicBezTo>
                    <a:pt x="3284" y="8281"/>
                    <a:pt x="3618" y="8372"/>
                    <a:pt x="3952" y="8433"/>
                  </a:cubicBezTo>
                  <a:cubicBezTo>
                    <a:pt x="4120" y="8463"/>
                    <a:pt x="4279" y="8479"/>
                    <a:pt x="4431" y="8479"/>
                  </a:cubicBezTo>
                  <a:cubicBezTo>
                    <a:pt x="4583" y="8479"/>
                    <a:pt x="4727" y="8463"/>
                    <a:pt x="4864" y="8433"/>
                  </a:cubicBezTo>
                  <a:cubicBezTo>
                    <a:pt x="5138" y="8403"/>
                    <a:pt x="5381" y="8312"/>
                    <a:pt x="5624" y="8160"/>
                  </a:cubicBezTo>
                  <a:cubicBezTo>
                    <a:pt x="5837" y="8008"/>
                    <a:pt x="6019" y="7795"/>
                    <a:pt x="6171" y="7552"/>
                  </a:cubicBezTo>
                  <a:cubicBezTo>
                    <a:pt x="6354" y="7278"/>
                    <a:pt x="6445" y="7004"/>
                    <a:pt x="6475" y="6761"/>
                  </a:cubicBezTo>
                  <a:cubicBezTo>
                    <a:pt x="6506" y="6488"/>
                    <a:pt x="6475" y="6245"/>
                    <a:pt x="6384" y="5971"/>
                  </a:cubicBezTo>
                  <a:cubicBezTo>
                    <a:pt x="6323" y="5728"/>
                    <a:pt x="6171" y="5454"/>
                    <a:pt x="5959" y="5181"/>
                  </a:cubicBezTo>
                  <a:cubicBezTo>
                    <a:pt x="5746" y="4938"/>
                    <a:pt x="5503" y="4664"/>
                    <a:pt x="5199" y="4390"/>
                  </a:cubicBezTo>
                  <a:cubicBezTo>
                    <a:pt x="4864" y="4117"/>
                    <a:pt x="4621" y="3874"/>
                    <a:pt x="4408" y="3661"/>
                  </a:cubicBezTo>
                  <a:cubicBezTo>
                    <a:pt x="4196" y="3479"/>
                    <a:pt x="4013" y="3327"/>
                    <a:pt x="3922" y="3175"/>
                  </a:cubicBezTo>
                  <a:cubicBezTo>
                    <a:pt x="3800" y="3053"/>
                    <a:pt x="3740" y="2931"/>
                    <a:pt x="3709" y="2840"/>
                  </a:cubicBezTo>
                  <a:cubicBezTo>
                    <a:pt x="3679" y="2719"/>
                    <a:pt x="3679" y="2628"/>
                    <a:pt x="3740" y="2536"/>
                  </a:cubicBezTo>
                  <a:cubicBezTo>
                    <a:pt x="3800" y="2445"/>
                    <a:pt x="3861" y="2415"/>
                    <a:pt x="3952" y="2384"/>
                  </a:cubicBezTo>
                  <a:cubicBezTo>
                    <a:pt x="4044" y="2354"/>
                    <a:pt x="4135" y="2354"/>
                    <a:pt x="4256" y="2354"/>
                  </a:cubicBezTo>
                  <a:cubicBezTo>
                    <a:pt x="4348" y="2384"/>
                    <a:pt x="4469" y="2415"/>
                    <a:pt x="4591" y="2476"/>
                  </a:cubicBezTo>
                  <a:cubicBezTo>
                    <a:pt x="4712" y="2536"/>
                    <a:pt x="4834" y="2597"/>
                    <a:pt x="4955" y="2658"/>
                  </a:cubicBezTo>
                  <a:cubicBezTo>
                    <a:pt x="5107" y="2780"/>
                    <a:pt x="5259" y="2871"/>
                    <a:pt x="5351" y="2962"/>
                  </a:cubicBezTo>
                  <a:cubicBezTo>
                    <a:pt x="5442" y="3083"/>
                    <a:pt x="5533" y="3175"/>
                    <a:pt x="5563" y="3266"/>
                  </a:cubicBezTo>
                  <a:cubicBezTo>
                    <a:pt x="5624" y="3357"/>
                    <a:pt x="5655" y="3448"/>
                    <a:pt x="5685" y="3509"/>
                  </a:cubicBezTo>
                  <a:cubicBezTo>
                    <a:pt x="5685" y="3570"/>
                    <a:pt x="5715" y="3631"/>
                    <a:pt x="5715" y="3661"/>
                  </a:cubicBezTo>
                  <a:cubicBezTo>
                    <a:pt x="5746" y="3722"/>
                    <a:pt x="5776" y="3813"/>
                    <a:pt x="5807" y="3843"/>
                  </a:cubicBezTo>
                  <a:cubicBezTo>
                    <a:pt x="5867" y="3904"/>
                    <a:pt x="5928" y="3965"/>
                    <a:pt x="6019" y="4026"/>
                  </a:cubicBezTo>
                  <a:lnTo>
                    <a:pt x="7266" y="4786"/>
                  </a:lnTo>
                  <a:cubicBezTo>
                    <a:pt x="7326" y="4816"/>
                    <a:pt x="7387" y="4816"/>
                    <a:pt x="7448" y="4816"/>
                  </a:cubicBezTo>
                  <a:cubicBezTo>
                    <a:pt x="7509" y="4816"/>
                    <a:pt x="7569" y="4755"/>
                    <a:pt x="7600" y="4725"/>
                  </a:cubicBezTo>
                  <a:cubicBezTo>
                    <a:pt x="7661" y="4542"/>
                    <a:pt x="7721" y="4360"/>
                    <a:pt x="7721" y="4147"/>
                  </a:cubicBezTo>
                  <a:cubicBezTo>
                    <a:pt x="7721" y="3904"/>
                    <a:pt x="7691" y="3661"/>
                    <a:pt x="7600" y="3418"/>
                  </a:cubicBezTo>
                  <a:cubicBezTo>
                    <a:pt x="7539" y="3175"/>
                    <a:pt x="7418" y="2901"/>
                    <a:pt x="7235" y="2658"/>
                  </a:cubicBezTo>
                  <a:cubicBezTo>
                    <a:pt x="7083" y="2384"/>
                    <a:pt x="6870" y="2141"/>
                    <a:pt x="6627" y="1898"/>
                  </a:cubicBezTo>
                  <a:lnTo>
                    <a:pt x="7022" y="1229"/>
                  </a:lnTo>
                  <a:cubicBezTo>
                    <a:pt x="7053" y="1138"/>
                    <a:pt x="7083" y="1077"/>
                    <a:pt x="7053" y="986"/>
                  </a:cubicBezTo>
                  <a:cubicBezTo>
                    <a:pt x="7022" y="925"/>
                    <a:pt x="6962" y="865"/>
                    <a:pt x="6901" y="804"/>
                  </a:cubicBezTo>
                  <a:lnTo>
                    <a:pt x="5655" y="44"/>
                  </a:lnTo>
                  <a:cubicBezTo>
                    <a:pt x="5590" y="22"/>
                    <a:pt x="5541" y="1"/>
                    <a:pt x="5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3015006" y="3332353"/>
              <a:ext cx="501982" cy="732124"/>
            </a:xfrm>
            <a:custGeom>
              <a:rect b="b" l="l" r="r" t="t"/>
              <a:pathLst>
                <a:path extrusionOk="0" h="22965" w="15746">
                  <a:moveTo>
                    <a:pt x="10609" y="0"/>
                  </a:moveTo>
                  <a:lnTo>
                    <a:pt x="8603" y="456"/>
                  </a:lnTo>
                  <a:cubicBezTo>
                    <a:pt x="3223" y="1702"/>
                    <a:pt x="1" y="7690"/>
                    <a:pt x="1399" y="13830"/>
                  </a:cubicBezTo>
                  <a:cubicBezTo>
                    <a:pt x="2651" y="19238"/>
                    <a:pt x="7031" y="22964"/>
                    <a:pt x="11716" y="22964"/>
                  </a:cubicBezTo>
                  <a:cubicBezTo>
                    <a:pt x="12377" y="22964"/>
                    <a:pt x="13044" y="22890"/>
                    <a:pt x="13709" y="22736"/>
                  </a:cubicBezTo>
                  <a:lnTo>
                    <a:pt x="15746" y="22250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3093497" y="3322151"/>
              <a:ext cx="711307" cy="724569"/>
            </a:xfrm>
            <a:custGeom>
              <a:rect b="b" l="l" r="r" t="t"/>
              <a:pathLst>
                <a:path extrusionOk="0" h="22728" w="22312">
                  <a:moveTo>
                    <a:pt x="10596" y="1"/>
                  </a:moveTo>
                  <a:cubicBezTo>
                    <a:pt x="9935" y="1"/>
                    <a:pt x="9268" y="75"/>
                    <a:pt x="8603" y="229"/>
                  </a:cubicBezTo>
                  <a:cubicBezTo>
                    <a:pt x="3223" y="1475"/>
                    <a:pt x="1" y="7463"/>
                    <a:pt x="1399" y="13603"/>
                  </a:cubicBezTo>
                  <a:cubicBezTo>
                    <a:pt x="2654" y="18998"/>
                    <a:pt x="7055" y="22727"/>
                    <a:pt x="11754" y="22727"/>
                  </a:cubicBezTo>
                  <a:cubicBezTo>
                    <a:pt x="12403" y="22727"/>
                    <a:pt x="13057" y="22656"/>
                    <a:pt x="13709" y="22509"/>
                  </a:cubicBezTo>
                  <a:cubicBezTo>
                    <a:pt x="19089" y="21263"/>
                    <a:pt x="22311" y="15275"/>
                    <a:pt x="20883" y="9135"/>
                  </a:cubicBezTo>
                  <a:cubicBezTo>
                    <a:pt x="19657" y="3727"/>
                    <a:pt x="15280" y="1"/>
                    <a:pt x="1059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3181680" y="3402906"/>
              <a:ext cx="533958" cy="562427"/>
            </a:xfrm>
            <a:custGeom>
              <a:rect b="b" l="l" r="r" t="t"/>
              <a:pathLst>
                <a:path extrusionOk="0" h="17642" w="16749">
                  <a:moveTo>
                    <a:pt x="7791" y="0"/>
                  </a:moveTo>
                  <a:cubicBezTo>
                    <a:pt x="7323" y="0"/>
                    <a:pt x="6853" y="51"/>
                    <a:pt x="6384" y="158"/>
                  </a:cubicBezTo>
                  <a:cubicBezTo>
                    <a:pt x="2372" y="1070"/>
                    <a:pt x="1" y="5720"/>
                    <a:pt x="1125" y="10492"/>
                  </a:cubicBezTo>
                  <a:cubicBezTo>
                    <a:pt x="2092" y="14707"/>
                    <a:pt x="5429" y="17641"/>
                    <a:pt x="8959" y="17641"/>
                  </a:cubicBezTo>
                  <a:cubicBezTo>
                    <a:pt x="9426" y="17641"/>
                    <a:pt x="9897" y="17590"/>
                    <a:pt x="10366" y="17483"/>
                  </a:cubicBezTo>
                  <a:cubicBezTo>
                    <a:pt x="14378" y="16572"/>
                    <a:pt x="16749" y="11921"/>
                    <a:pt x="15654" y="7149"/>
                  </a:cubicBezTo>
                  <a:cubicBezTo>
                    <a:pt x="14688" y="2934"/>
                    <a:pt x="11327" y="0"/>
                    <a:pt x="7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3390022" y="3408899"/>
              <a:ext cx="325622" cy="556434"/>
            </a:xfrm>
            <a:custGeom>
              <a:rect b="b" l="l" r="r" t="t"/>
              <a:pathLst>
                <a:path extrusionOk="0" h="17454" w="10214">
                  <a:moveTo>
                    <a:pt x="2828" y="0"/>
                  </a:moveTo>
                  <a:cubicBezTo>
                    <a:pt x="5350" y="973"/>
                    <a:pt x="7509" y="3465"/>
                    <a:pt x="8238" y="6687"/>
                  </a:cubicBezTo>
                  <a:cubicBezTo>
                    <a:pt x="9332" y="11459"/>
                    <a:pt x="6961" y="16080"/>
                    <a:pt x="2949" y="17022"/>
                  </a:cubicBezTo>
                  <a:cubicBezTo>
                    <a:pt x="2483" y="17121"/>
                    <a:pt x="2017" y="17167"/>
                    <a:pt x="1558" y="17167"/>
                  </a:cubicBezTo>
                  <a:cubicBezTo>
                    <a:pt x="1027" y="17167"/>
                    <a:pt x="505" y="17105"/>
                    <a:pt x="1" y="16991"/>
                  </a:cubicBezTo>
                  <a:lnTo>
                    <a:pt x="1" y="16991"/>
                  </a:lnTo>
                  <a:cubicBezTo>
                    <a:pt x="786" y="17286"/>
                    <a:pt x="1609" y="17454"/>
                    <a:pt x="2446" y="17454"/>
                  </a:cubicBezTo>
                  <a:cubicBezTo>
                    <a:pt x="2905" y="17454"/>
                    <a:pt x="3368" y="17403"/>
                    <a:pt x="3831" y="17295"/>
                  </a:cubicBezTo>
                  <a:cubicBezTo>
                    <a:pt x="7843" y="16384"/>
                    <a:pt x="10214" y="11733"/>
                    <a:pt x="9119" y="6961"/>
                  </a:cubicBezTo>
                  <a:cubicBezTo>
                    <a:pt x="8299" y="3374"/>
                    <a:pt x="5746" y="699"/>
                    <a:pt x="2828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3329958" y="3497401"/>
              <a:ext cx="256825" cy="343124"/>
            </a:xfrm>
            <a:custGeom>
              <a:rect b="b" l="l" r="r" t="t"/>
              <a:pathLst>
                <a:path extrusionOk="0" h="10763" w="8056">
                  <a:moveTo>
                    <a:pt x="3111" y="1"/>
                  </a:moveTo>
                  <a:cubicBezTo>
                    <a:pt x="3080" y="1"/>
                    <a:pt x="3047" y="8"/>
                    <a:pt x="3009" y="21"/>
                  </a:cubicBezTo>
                  <a:lnTo>
                    <a:pt x="1520" y="477"/>
                  </a:lnTo>
                  <a:cubicBezTo>
                    <a:pt x="1429" y="507"/>
                    <a:pt x="1368" y="537"/>
                    <a:pt x="1338" y="629"/>
                  </a:cubicBezTo>
                  <a:cubicBezTo>
                    <a:pt x="1277" y="720"/>
                    <a:pt x="1277" y="781"/>
                    <a:pt x="1307" y="872"/>
                  </a:cubicBezTo>
                  <a:lnTo>
                    <a:pt x="1550" y="1723"/>
                  </a:lnTo>
                  <a:cubicBezTo>
                    <a:pt x="1246" y="1905"/>
                    <a:pt x="973" y="2118"/>
                    <a:pt x="760" y="2361"/>
                  </a:cubicBezTo>
                  <a:cubicBezTo>
                    <a:pt x="517" y="2604"/>
                    <a:pt x="365" y="2848"/>
                    <a:pt x="243" y="3091"/>
                  </a:cubicBezTo>
                  <a:cubicBezTo>
                    <a:pt x="122" y="3364"/>
                    <a:pt x="31" y="3638"/>
                    <a:pt x="0" y="3911"/>
                  </a:cubicBezTo>
                  <a:cubicBezTo>
                    <a:pt x="0" y="4185"/>
                    <a:pt x="31" y="4459"/>
                    <a:pt x="91" y="4732"/>
                  </a:cubicBezTo>
                  <a:cubicBezTo>
                    <a:pt x="304" y="5370"/>
                    <a:pt x="639" y="5857"/>
                    <a:pt x="1125" y="6130"/>
                  </a:cubicBezTo>
                  <a:cubicBezTo>
                    <a:pt x="1504" y="6343"/>
                    <a:pt x="1993" y="6464"/>
                    <a:pt x="2578" y="6464"/>
                  </a:cubicBezTo>
                  <a:cubicBezTo>
                    <a:pt x="2745" y="6464"/>
                    <a:pt x="2919" y="6454"/>
                    <a:pt x="3101" y="6434"/>
                  </a:cubicBezTo>
                  <a:cubicBezTo>
                    <a:pt x="3557" y="6404"/>
                    <a:pt x="3921" y="6373"/>
                    <a:pt x="4256" y="6343"/>
                  </a:cubicBezTo>
                  <a:cubicBezTo>
                    <a:pt x="4590" y="6313"/>
                    <a:pt x="4864" y="6282"/>
                    <a:pt x="5076" y="6282"/>
                  </a:cubicBezTo>
                  <a:cubicBezTo>
                    <a:pt x="5289" y="6282"/>
                    <a:pt x="5471" y="6313"/>
                    <a:pt x="5593" y="6373"/>
                  </a:cubicBezTo>
                  <a:cubicBezTo>
                    <a:pt x="5715" y="6404"/>
                    <a:pt x="5806" y="6495"/>
                    <a:pt x="5836" y="6617"/>
                  </a:cubicBezTo>
                  <a:cubicBezTo>
                    <a:pt x="5897" y="6829"/>
                    <a:pt x="5806" y="7042"/>
                    <a:pt x="5563" y="7194"/>
                  </a:cubicBezTo>
                  <a:cubicBezTo>
                    <a:pt x="5319" y="7376"/>
                    <a:pt x="4985" y="7528"/>
                    <a:pt x="4590" y="7650"/>
                  </a:cubicBezTo>
                  <a:cubicBezTo>
                    <a:pt x="4377" y="7711"/>
                    <a:pt x="4164" y="7741"/>
                    <a:pt x="3982" y="7741"/>
                  </a:cubicBezTo>
                  <a:cubicBezTo>
                    <a:pt x="3830" y="7741"/>
                    <a:pt x="3678" y="7711"/>
                    <a:pt x="3557" y="7680"/>
                  </a:cubicBezTo>
                  <a:cubicBezTo>
                    <a:pt x="3435" y="7620"/>
                    <a:pt x="3313" y="7589"/>
                    <a:pt x="3253" y="7528"/>
                  </a:cubicBezTo>
                  <a:cubicBezTo>
                    <a:pt x="3161" y="7498"/>
                    <a:pt x="3101" y="7468"/>
                    <a:pt x="3070" y="7437"/>
                  </a:cubicBezTo>
                  <a:cubicBezTo>
                    <a:pt x="2979" y="7407"/>
                    <a:pt x="2918" y="7376"/>
                    <a:pt x="2827" y="7376"/>
                  </a:cubicBezTo>
                  <a:cubicBezTo>
                    <a:pt x="2809" y="7368"/>
                    <a:pt x="2789" y="7364"/>
                    <a:pt x="2767" y="7364"/>
                  </a:cubicBezTo>
                  <a:cubicBezTo>
                    <a:pt x="2713" y="7364"/>
                    <a:pt x="2648" y="7385"/>
                    <a:pt x="2584" y="7407"/>
                  </a:cubicBezTo>
                  <a:lnTo>
                    <a:pt x="1064" y="7863"/>
                  </a:lnTo>
                  <a:cubicBezTo>
                    <a:pt x="1003" y="7893"/>
                    <a:pt x="973" y="7924"/>
                    <a:pt x="943" y="7984"/>
                  </a:cubicBezTo>
                  <a:cubicBezTo>
                    <a:pt x="912" y="8045"/>
                    <a:pt x="882" y="8106"/>
                    <a:pt x="912" y="8197"/>
                  </a:cubicBezTo>
                  <a:cubicBezTo>
                    <a:pt x="1003" y="8410"/>
                    <a:pt x="1125" y="8653"/>
                    <a:pt x="1307" y="8835"/>
                  </a:cubicBezTo>
                  <a:cubicBezTo>
                    <a:pt x="1490" y="9048"/>
                    <a:pt x="1733" y="9200"/>
                    <a:pt x="2006" y="9322"/>
                  </a:cubicBezTo>
                  <a:cubicBezTo>
                    <a:pt x="2280" y="9474"/>
                    <a:pt x="2584" y="9565"/>
                    <a:pt x="2918" y="9626"/>
                  </a:cubicBezTo>
                  <a:cubicBezTo>
                    <a:pt x="3163" y="9670"/>
                    <a:pt x="3424" y="9698"/>
                    <a:pt x="3701" y="9698"/>
                  </a:cubicBezTo>
                  <a:cubicBezTo>
                    <a:pt x="3803" y="9698"/>
                    <a:pt x="3907" y="9695"/>
                    <a:pt x="4012" y="9687"/>
                  </a:cubicBezTo>
                  <a:lnTo>
                    <a:pt x="4256" y="10538"/>
                  </a:lnTo>
                  <a:cubicBezTo>
                    <a:pt x="4286" y="10629"/>
                    <a:pt x="4347" y="10690"/>
                    <a:pt x="4438" y="10720"/>
                  </a:cubicBezTo>
                  <a:cubicBezTo>
                    <a:pt x="4481" y="10741"/>
                    <a:pt x="4539" y="10763"/>
                    <a:pt x="4602" y="10763"/>
                  </a:cubicBezTo>
                  <a:cubicBezTo>
                    <a:pt x="4628" y="10763"/>
                    <a:pt x="4654" y="10759"/>
                    <a:pt x="4681" y="10750"/>
                  </a:cubicBezTo>
                  <a:lnTo>
                    <a:pt x="6171" y="10294"/>
                  </a:lnTo>
                  <a:cubicBezTo>
                    <a:pt x="6262" y="10264"/>
                    <a:pt x="6323" y="10203"/>
                    <a:pt x="6353" y="10112"/>
                  </a:cubicBezTo>
                  <a:cubicBezTo>
                    <a:pt x="6414" y="10051"/>
                    <a:pt x="6414" y="9960"/>
                    <a:pt x="6383" y="9869"/>
                  </a:cubicBezTo>
                  <a:lnTo>
                    <a:pt x="6140" y="9079"/>
                  </a:lnTo>
                  <a:cubicBezTo>
                    <a:pt x="6475" y="8896"/>
                    <a:pt x="6809" y="8683"/>
                    <a:pt x="7082" y="8471"/>
                  </a:cubicBezTo>
                  <a:cubicBezTo>
                    <a:pt x="7326" y="8228"/>
                    <a:pt x="7538" y="7984"/>
                    <a:pt x="7721" y="7711"/>
                  </a:cubicBezTo>
                  <a:cubicBezTo>
                    <a:pt x="7873" y="7437"/>
                    <a:pt x="7964" y="7133"/>
                    <a:pt x="7994" y="6829"/>
                  </a:cubicBezTo>
                  <a:cubicBezTo>
                    <a:pt x="8055" y="6525"/>
                    <a:pt x="8025" y="6221"/>
                    <a:pt x="7934" y="5887"/>
                  </a:cubicBezTo>
                  <a:cubicBezTo>
                    <a:pt x="7812" y="5553"/>
                    <a:pt x="7660" y="5249"/>
                    <a:pt x="7478" y="5006"/>
                  </a:cubicBezTo>
                  <a:cubicBezTo>
                    <a:pt x="7295" y="4793"/>
                    <a:pt x="7082" y="4610"/>
                    <a:pt x="6809" y="4489"/>
                  </a:cubicBezTo>
                  <a:cubicBezTo>
                    <a:pt x="6535" y="4337"/>
                    <a:pt x="6231" y="4276"/>
                    <a:pt x="5867" y="4246"/>
                  </a:cubicBezTo>
                  <a:cubicBezTo>
                    <a:pt x="5725" y="4220"/>
                    <a:pt x="5568" y="4211"/>
                    <a:pt x="5401" y="4211"/>
                  </a:cubicBezTo>
                  <a:cubicBezTo>
                    <a:pt x="5173" y="4211"/>
                    <a:pt x="4927" y="4228"/>
                    <a:pt x="4681" y="4246"/>
                  </a:cubicBezTo>
                  <a:cubicBezTo>
                    <a:pt x="4225" y="4307"/>
                    <a:pt x="3860" y="4337"/>
                    <a:pt x="3557" y="4367"/>
                  </a:cubicBezTo>
                  <a:cubicBezTo>
                    <a:pt x="3354" y="4367"/>
                    <a:pt x="3178" y="4381"/>
                    <a:pt x="3030" y="4381"/>
                  </a:cubicBezTo>
                  <a:cubicBezTo>
                    <a:pt x="2955" y="4381"/>
                    <a:pt x="2888" y="4377"/>
                    <a:pt x="2827" y="4367"/>
                  </a:cubicBezTo>
                  <a:cubicBezTo>
                    <a:pt x="2645" y="4367"/>
                    <a:pt x="2493" y="4337"/>
                    <a:pt x="2402" y="4276"/>
                  </a:cubicBezTo>
                  <a:cubicBezTo>
                    <a:pt x="2280" y="4215"/>
                    <a:pt x="2219" y="4124"/>
                    <a:pt x="2189" y="4033"/>
                  </a:cubicBezTo>
                  <a:cubicBezTo>
                    <a:pt x="2158" y="3911"/>
                    <a:pt x="2158" y="3820"/>
                    <a:pt x="2219" y="3699"/>
                  </a:cubicBezTo>
                  <a:cubicBezTo>
                    <a:pt x="2250" y="3607"/>
                    <a:pt x="2310" y="3516"/>
                    <a:pt x="2402" y="3455"/>
                  </a:cubicBezTo>
                  <a:cubicBezTo>
                    <a:pt x="2493" y="3395"/>
                    <a:pt x="2614" y="3303"/>
                    <a:pt x="2736" y="3243"/>
                  </a:cubicBezTo>
                  <a:cubicBezTo>
                    <a:pt x="2857" y="3182"/>
                    <a:pt x="2979" y="3151"/>
                    <a:pt x="3131" y="3091"/>
                  </a:cubicBezTo>
                  <a:cubicBezTo>
                    <a:pt x="3344" y="3030"/>
                    <a:pt x="3496" y="3000"/>
                    <a:pt x="3648" y="3000"/>
                  </a:cubicBezTo>
                  <a:cubicBezTo>
                    <a:pt x="3800" y="3000"/>
                    <a:pt x="3921" y="3030"/>
                    <a:pt x="4043" y="3060"/>
                  </a:cubicBezTo>
                  <a:cubicBezTo>
                    <a:pt x="4164" y="3091"/>
                    <a:pt x="4225" y="3121"/>
                    <a:pt x="4316" y="3151"/>
                  </a:cubicBezTo>
                  <a:cubicBezTo>
                    <a:pt x="4377" y="3182"/>
                    <a:pt x="4408" y="3212"/>
                    <a:pt x="4438" y="3243"/>
                  </a:cubicBezTo>
                  <a:cubicBezTo>
                    <a:pt x="4529" y="3273"/>
                    <a:pt x="4620" y="3303"/>
                    <a:pt x="4681" y="3303"/>
                  </a:cubicBezTo>
                  <a:cubicBezTo>
                    <a:pt x="4772" y="3303"/>
                    <a:pt x="4864" y="3303"/>
                    <a:pt x="4955" y="3273"/>
                  </a:cubicBezTo>
                  <a:lnTo>
                    <a:pt x="6444" y="2817"/>
                  </a:lnTo>
                  <a:cubicBezTo>
                    <a:pt x="6505" y="2787"/>
                    <a:pt x="6566" y="2756"/>
                    <a:pt x="6596" y="2696"/>
                  </a:cubicBezTo>
                  <a:cubicBezTo>
                    <a:pt x="6627" y="2635"/>
                    <a:pt x="6627" y="2544"/>
                    <a:pt x="6627" y="2483"/>
                  </a:cubicBezTo>
                  <a:cubicBezTo>
                    <a:pt x="6566" y="2300"/>
                    <a:pt x="6414" y="2118"/>
                    <a:pt x="6262" y="1936"/>
                  </a:cubicBezTo>
                  <a:cubicBezTo>
                    <a:pt x="6079" y="1753"/>
                    <a:pt x="5836" y="1601"/>
                    <a:pt x="5593" y="1449"/>
                  </a:cubicBezTo>
                  <a:cubicBezTo>
                    <a:pt x="5319" y="1328"/>
                    <a:pt x="5046" y="1237"/>
                    <a:pt x="4712" y="1145"/>
                  </a:cubicBezTo>
                  <a:cubicBezTo>
                    <a:pt x="4467" y="1101"/>
                    <a:pt x="4222" y="1073"/>
                    <a:pt x="3965" y="1073"/>
                  </a:cubicBezTo>
                  <a:cubicBezTo>
                    <a:pt x="3871" y="1073"/>
                    <a:pt x="3776" y="1076"/>
                    <a:pt x="3678" y="1085"/>
                  </a:cubicBezTo>
                  <a:lnTo>
                    <a:pt x="3405" y="234"/>
                  </a:lnTo>
                  <a:cubicBezTo>
                    <a:pt x="3374" y="142"/>
                    <a:pt x="3344" y="82"/>
                    <a:pt x="3253" y="51"/>
                  </a:cubicBezTo>
                  <a:cubicBezTo>
                    <a:pt x="3199" y="16"/>
                    <a:pt x="3156" y="1"/>
                    <a:pt x="3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1102118" y="1918494"/>
              <a:ext cx="40743" cy="83844"/>
            </a:xfrm>
            <a:custGeom>
              <a:rect b="b" l="l" r="r" t="t"/>
              <a:pathLst>
                <a:path extrusionOk="0" h="2630" w="1278">
                  <a:moveTo>
                    <a:pt x="426" y="1"/>
                  </a:moveTo>
                  <a:cubicBezTo>
                    <a:pt x="122" y="700"/>
                    <a:pt x="1" y="1460"/>
                    <a:pt x="92" y="2220"/>
                  </a:cubicBezTo>
                  <a:cubicBezTo>
                    <a:pt x="122" y="2341"/>
                    <a:pt x="152" y="2463"/>
                    <a:pt x="213" y="2524"/>
                  </a:cubicBezTo>
                  <a:cubicBezTo>
                    <a:pt x="273" y="2583"/>
                    <a:pt x="358" y="2630"/>
                    <a:pt x="435" y="2630"/>
                  </a:cubicBezTo>
                  <a:cubicBezTo>
                    <a:pt x="477" y="2630"/>
                    <a:pt x="516" y="2616"/>
                    <a:pt x="548" y="2585"/>
                  </a:cubicBezTo>
                  <a:cubicBezTo>
                    <a:pt x="608" y="2524"/>
                    <a:pt x="608" y="2402"/>
                    <a:pt x="639" y="2311"/>
                  </a:cubicBezTo>
                  <a:cubicBezTo>
                    <a:pt x="700" y="1673"/>
                    <a:pt x="1095" y="1095"/>
                    <a:pt x="1277" y="457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1163170" y="1440758"/>
              <a:ext cx="752942" cy="383771"/>
            </a:xfrm>
            <a:custGeom>
              <a:rect b="b" l="l" r="r" t="t"/>
              <a:pathLst>
                <a:path extrusionOk="0" h="12038" w="23618">
                  <a:moveTo>
                    <a:pt x="17022" y="1"/>
                  </a:moveTo>
                  <a:lnTo>
                    <a:pt x="14742" y="487"/>
                  </a:lnTo>
                  <a:cubicBezTo>
                    <a:pt x="13557" y="670"/>
                    <a:pt x="12220" y="822"/>
                    <a:pt x="11095" y="1308"/>
                  </a:cubicBezTo>
                  <a:cubicBezTo>
                    <a:pt x="8298" y="2493"/>
                    <a:pt x="6171" y="5168"/>
                    <a:pt x="3982" y="7205"/>
                  </a:cubicBezTo>
                  <a:cubicBezTo>
                    <a:pt x="2463" y="8603"/>
                    <a:pt x="943" y="10062"/>
                    <a:pt x="0" y="11916"/>
                  </a:cubicBezTo>
                  <a:cubicBezTo>
                    <a:pt x="31" y="11913"/>
                    <a:pt x="61" y="11912"/>
                    <a:pt x="92" y="11912"/>
                  </a:cubicBezTo>
                  <a:cubicBezTo>
                    <a:pt x="401" y="11912"/>
                    <a:pt x="733" y="12038"/>
                    <a:pt x="1064" y="12038"/>
                  </a:cubicBezTo>
                  <a:cubicBezTo>
                    <a:pt x="1368" y="12007"/>
                    <a:pt x="1642" y="11855"/>
                    <a:pt x="1885" y="11673"/>
                  </a:cubicBezTo>
                  <a:cubicBezTo>
                    <a:pt x="3952" y="10366"/>
                    <a:pt x="5897" y="9363"/>
                    <a:pt x="7873" y="7934"/>
                  </a:cubicBezTo>
                  <a:cubicBezTo>
                    <a:pt x="9727" y="6566"/>
                    <a:pt x="10700" y="5655"/>
                    <a:pt x="11490" y="5563"/>
                  </a:cubicBezTo>
                  <a:lnTo>
                    <a:pt x="23618" y="4135"/>
                  </a:lnTo>
                  <a:cubicBezTo>
                    <a:pt x="22736" y="2554"/>
                    <a:pt x="21581" y="1338"/>
                    <a:pt x="20578" y="882"/>
                  </a:cubicBezTo>
                  <a:cubicBezTo>
                    <a:pt x="18724" y="62"/>
                    <a:pt x="17022" y="1"/>
                    <a:pt x="17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1183510" y="1686592"/>
              <a:ext cx="406056" cy="417979"/>
            </a:xfrm>
            <a:custGeom>
              <a:rect b="b" l="l" r="r" t="t"/>
              <a:pathLst>
                <a:path extrusionOk="0" h="13111" w="12737">
                  <a:moveTo>
                    <a:pt x="4817" y="1"/>
                  </a:moveTo>
                  <a:cubicBezTo>
                    <a:pt x="3513" y="1"/>
                    <a:pt x="2214" y="388"/>
                    <a:pt x="1095" y="1196"/>
                  </a:cubicBezTo>
                  <a:lnTo>
                    <a:pt x="1" y="1986"/>
                  </a:lnTo>
                  <a:lnTo>
                    <a:pt x="8116" y="13111"/>
                  </a:lnTo>
                  <a:lnTo>
                    <a:pt x="9211" y="12412"/>
                  </a:lnTo>
                  <a:cubicBezTo>
                    <a:pt x="12159" y="10284"/>
                    <a:pt x="12737" y="6059"/>
                    <a:pt x="10487" y="2959"/>
                  </a:cubicBezTo>
                  <a:cubicBezTo>
                    <a:pt x="9092" y="1035"/>
                    <a:pt x="6948" y="1"/>
                    <a:pt x="4817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1425773" y="1910747"/>
              <a:ext cx="237442" cy="176392"/>
            </a:xfrm>
            <a:custGeom>
              <a:rect b="b" l="l" r="r" t="t"/>
              <a:pathLst>
                <a:path extrusionOk="0" h="5533" w="7448">
                  <a:moveTo>
                    <a:pt x="7265" y="1"/>
                  </a:moveTo>
                  <a:lnTo>
                    <a:pt x="1" y="5259"/>
                  </a:lnTo>
                  <a:lnTo>
                    <a:pt x="213" y="5533"/>
                  </a:lnTo>
                  <a:lnTo>
                    <a:pt x="7448" y="274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1406390" y="1884605"/>
              <a:ext cx="238431" cy="176392"/>
            </a:xfrm>
            <a:custGeom>
              <a:rect b="b" l="l" r="r" t="t"/>
              <a:pathLst>
                <a:path extrusionOk="0" h="5533" w="7479">
                  <a:moveTo>
                    <a:pt x="7265" y="0"/>
                  </a:moveTo>
                  <a:lnTo>
                    <a:pt x="1" y="5259"/>
                  </a:lnTo>
                  <a:lnTo>
                    <a:pt x="214" y="5532"/>
                  </a:lnTo>
                  <a:lnTo>
                    <a:pt x="7478" y="274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4"/>
            <p:cNvSpPr/>
            <p:nvPr/>
          </p:nvSpPr>
          <p:spPr>
            <a:xfrm>
              <a:off x="1082734" y="1703744"/>
              <a:ext cx="482599" cy="434397"/>
            </a:xfrm>
            <a:custGeom>
              <a:rect b="b" l="l" r="r" t="t"/>
              <a:pathLst>
                <a:path extrusionOk="0" h="13626" w="15138">
                  <a:moveTo>
                    <a:pt x="7254" y="0"/>
                  </a:moveTo>
                  <a:cubicBezTo>
                    <a:pt x="5937" y="0"/>
                    <a:pt x="4623" y="392"/>
                    <a:pt x="3496" y="1205"/>
                  </a:cubicBezTo>
                  <a:cubicBezTo>
                    <a:pt x="548" y="3333"/>
                    <a:pt x="1" y="7588"/>
                    <a:pt x="2219" y="10688"/>
                  </a:cubicBezTo>
                  <a:cubicBezTo>
                    <a:pt x="3609" y="12604"/>
                    <a:pt x="5741" y="13626"/>
                    <a:pt x="7863" y="13626"/>
                  </a:cubicBezTo>
                  <a:cubicBezTo>
                    <a:pt x="9176" y="13626"/>
                    <a:pt x="10485" y="13234"/>
                    <a:pt x="11612" y="12421"/>
                  </a:cubicBezTo>
                  <a:cubicBezTo>
                    <a:pt x="14560" y="10293"/>
                    <a:pt x="15138" y="6038"/>
                    <a:pt x="12888" y="2938"/>
                  </a:cubicBezTo>
                  <a:cubicBezTo>
                    <a:pt x="11518" y="1022"/>
                    <a:pt x="9381" y="0"/>
                    <a:pt x="725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1141841" y="1754307"/>
              <a:ext cx="364388" cy="333688"/>
            </a:xfrm>
            <a:custGeom>
              <a:rect b="b" l="l" r="r" t="t"/>
              <a:pathLst>
                <a:path extrusionOk="0" h="10467" w="11430">
                  <a:moveTo>
                    <a:pt x="5266" y="0"/>
                  </a:moveTo>
                  <a:cubicBezTo>
                    <a:pt x="4307" y="0"/>
                    <a:pt x="3362" y="282"/>
                    <a:pt x="2554" y="865"/>
                  </a:cubicBezTo>
                  <a:cubicBezTo>
                    <a:pt x="365" y="2446"/>
                    <a:pt x="1" y="5698"/>
                    <a:pt x="1733" y="8099"/>
                  </a:cubicBezTo>
                  <a:cubicBezTo>
                    <a:pt x="2827" y="9634"/>
                    <a:pt x="4502" y="10467"/>
                    <a:pt x="6147" y="10467"/>
                  </a:cubicBezTo>
                  <a:cubicBezTo>
                    <a:pt x="7108" y="10467"/>
                    <a:pt x="8058" y="10183"/>
                    <a:pt x="8876" y="9589"/>
                  </a:cubicBezTo>
                  <a:cubicBezTo>
                    <a:pt x="11065" y="8008"/>
                    <a:pt x="11430" y="4756"/>
                    <a:pt x="9697" y="2355"/>
                  </a:cubicBezTo>
                  <a:cubicBezTo>
                    <a:pt x="8585" y="821"/>
                    <a:pt x="6905" y="0"/>
                    <a:pt x="5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1151533" y="1828399"/>
              <a:ext cx="322721" cy="259599"/>
            </a:xfrm>
            <a:custGeom>
              <a:rect b="b" l="l" r="r" t="t"/>
              <a:pathLst>
                <a:path extrusionOk="0" h="8143" w="10123">
                  <a:moveTo>
                    <a:pt x="943" y="0"/>
                  </a:moveTo>
                  <a:lnTo>
                    <a:pt x="943" y="0"/>
                  </a:lnTo>
                  <a:cubicBezTo>
                    <a:pt x="1" y="1702"/>
                    <a:pt x="122" y="3982"/>
                    <a:pt x="1429" y="5775"/>
                  </a:cubicBezTo>
                  <a:cubicBezTo>
                    <a:pt x="2523" y="7310"/>
                    <a:pt x="4198" y="8143"/>
                    <a:pt x="5843" y="8143"/>
                  </a:cubicBezTo>
                  <a:cubicBezTo>
                    <a:pt x="6804" y="8143"/>
                    <a:pt x="7754" y="7859"/>
                    <a:pt x="8572" y="7265"/>
                  </a:cubicBezTo>
                  <a:cubicBezTo>
                    <a:pt x="9271" y="6748"/>
                    <a:pt x="9788" y="6049"/>
                    <a:pt x="10122" y="5289"/>
                  </a:cubicBezTo>
                  <a:lnTo>
                    <a:pt x="10122" y="5289"/>
                  </a:lnTo>
                  <a:cubicBezTo>
                    <a:pt x="9788" y="5836"/>
                    <a:pt x="9363" y="6322"/>
                    <a:pt x="8815" y="6718"/>
                  </a:cubicBezTo>
                  <a:cubicBezTo>
                    <a:pt x="8006" y="7313"/>
                    <a:pt x="7060" y="7597"/>
                    <a:pt x="6099" y="7597"/>
                  </a:cubicBezTo>
                  <a:cubicBezTo>
                    <a:pt x="4462" y="7597"/>
                    <a:pt x="2784" y="6772"/>
                    <a:pt x="1672" y="5259"/>
                  </a:cubicBezTo>
                  <a:cubicBezTo>
                    <a:pt x="517" y="3617"/>
                    <a:pt x="305" y="1611"/>
                    <a:pt x="943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1232925" y="1819281"/>
              <a:ext cx="175436" cy="196572"/>
            </a:xfrm>
            <a:custGeom>
              <a:rect b="b" l="l" r="r" t="t"/>
              <a:pathLst>
                <a:path extrusionOk="0" h="6166" w="5503">
                  <a:moveTo>
                    <a:pt x="1534" y="0"/>
                  </a:moveTo>
                  <a:cubicBezTo>
                    <a:pt x="1500" y="0"/>
                    <a:pt x="1473" y="22"/>
                    <a:pt x="1430" y="43"/>
                  </a:cubicBezTo>
                  <a:lnTo>
                    <a:pt x="548" y="560"/>
                  </a:lnTo>
                  <a:cubicBezTo>
                    <a:pt x="487" y="590"/>
                    <a:pt x="457" y="621"/>
                    <a:pt x="426" y="681"/>
                  </a:cubicBezTo>
                  <a:cubicBezTo>
                    <a:pt x="426" y="742"/>
                    <a:pt x="426" y="772"/>
                    <a:pt x="457" y="833"/>
                  </a:cubicBezTo>
                  <a:lnTo>
                    <a:pt x="730" y="1289"/>
                  </a:lnTo>
                  <a:cubicBezTo>
                    <a:pt x="548" y="1441"/>
                    <a:pt x="396" y="1624"/>
                    <a:pt x="305" y="1806"/>
                  </a:cubicBezTo>
                  <a:cubicBezTo>
                    <a:pt x="183" y="1958"/>
                    <a:pt x="123" y="2140"/>
                    <a:pt x="62" y="2323"/>
                  </a:cubicBezTo>
                  <a:cubicBezTo>
                    <a:pt x="31" y="2505"/>
                    <a:pt x="1" y="2657"/>
                    <a:pt x="31" y="2839"/>
                  </a:cubicBezTo>
                  <a:cubicBezTo>
                    <a:pt x="62" y="3022"/>
                    <a:pt x="123" y="3174"/>
                    <a:pt x="214" y="3326"/>
                  </a:cubicBezTo>
                  <a:cubicBezTo>
                    <a:pt x="426" y="3660"/>
                    <a:pt x="700" y="3903"/>
                    <a:pt x="1034" y="3964"/>
                  </a:cubicBezTo>
                  <a:cubicBezTo>
                    <a:pt x="1154" y="3997"/>
                    <a:pt x="1290" y="4014"/>
                    <a:pt x="1439" y="4014"/>
                  </a:cubicBezTo>
                  <a:cubicBezTo>
                    <a:pt x="1704" y="4014"/>
                    <a:pt x="2010" y="3959"/>
                    <a:pt x="2341" y="3842"/>
                  </a:cubicBezTo>
                  <a:cubicBezTo>
                    <a:pt x="2615" y="3751"/>
                    <a:pt x="2858" y="3660"/>
                    <a:pt x="3041" y="3569"/>
                  </a:cubicBezTo>
                  <a:cubicBezTo>
                    <a:pt x="3253" y="3508"/>
                    <a:pt x="3436" y="3447"/>
                    <a:pt x="3557" y="3417"/>
                  </a:cubicBezTo>
                  <a:cubicBezTo>
                    <a:pt x="3709" y="3387"/>
                    <a:pt x="3831" y="3387"/>
                    <a:pt x="3892" y="3387"/>
                  </a:cubicBezTo>
                  <a:cubicBezTo>
                    <a:pt x="3983" y="3387"/>
                    <a:pt x="4044" y="3417"/>
                    <a:pt x="4074" y="3478"/>
                  </a:cubicBezTo>
                  <a:cubicBezTo>
                    <a:pt x="4165" y="3599"/>
                    <a:pt x="4135" y="3751"/>
                    <a:pt x="3983" y="3873"/>
                  </a:cubicBezTo>
                  <a:cubicBezTo>
                    <a:pt x="3861" y="4025"/>
                    <a:pt x="3679" y="4177"/>
                    <a:pt x="3436" y="4298"/>
                  </a:cubicBezTo>
                  <a:cubicBezTo>
                    <a:pt x="3314" y="4390"/>
                    <a:pt x="3192" y="4450"/>
                    <a:pt x="3071" y="4450"/>
                  </a:cubicBezTo>
                  <a:cubicBezTo>
                    <a:pt x="2985" y="4472"/>
                    <a:pt x="2914" y="4493"/>
                    <a:pt x="2848" y="4493"/>
                  </a:cubicBezTo>
                  <a:cubicBezTo>
                    <a:pt x="2820" y="4493"/>
                    <a:pt x="2794" y="4490"/>
                    <a:pt x="2767" y="4481"/>
                  </a:cubicBezTo>
                  <a:cubicBezTo>
                    <a:pt x="2706" y="4481"/>
                    <a:pt x="2615" y="4481"/>
                    <a:pt x="2554" y="4450"/>
                  </a:cubicBezTo>
                  <a:cubicBezTo>
                    <a:pt x="2493" y="4450"/>
                    <a:pt x="2463" y="4450"/>
                    <a:pt x="2433" y="4420"/>
                  </a:cubicBezTo>
                  <a:lnTo>
                    <a:pt x="2281" y="4420"/>
                  </a:lnTo>
                  <a:cubicBezTo>
                    <a:pt x="2250" y="4450"/>
                    <a:pt x="2189" y="4450"/>
                    <a:pt x="2129" y="4481"/>
                  </a:cubicBezTo>
                  <a:lnTo>
                    <a:pt x="1217" y="5028"/>
                  </a:lnTo>
                  <a:cubicBezTo>
                    <a:pt x="1186" y="5028"/>
                    <a:pt x="1156" y="5058"/>
                    <a:pt x="1156" y="5119"/>
                  </a:cubicBezTo>
                  <a:cubicBezTo>
                    <a:pt x="1156" y="5149"/>
                    <a:pt x="1156" y="5210"/>
                    <a:pt x="1156" y="5241"/>
                  </a:cubicBezTo>
                  <a:cubicBezTo>
                    <a:pt x="1247" y="5362"/>
                    <a:pt x="1369" y="5453"/>
                    <a:pt x="1521" y="5545"/>
                  </a:cubicBezTo>
                  <a:cubicBezTo>
                    <a:pt x="1642" y="5636"/>
                    <a:pt x="1825" y="5697"/>
                    <a:pt x="2007" y="5727"/>
                  </a:cubicBezTo>
                  <a:cubicBezTo>
                    <a:pt x="2136" y="5748"/>
                    <a:pt x="2280" y="5770"/>
                    <a:pt x="2440" y="5770"/>
                  </a:cubicBezTo>
                  <a:cubicBezTo>
                    <a:pt x="2506" y="5770"/>
                    <a:pt x="2574" y="5766"/>
                    <a:pt x="2645" y="5757"/>
                  </a:cubicBezTo>
                  <a:cubicBezTo>
                    <a:pt x="2858" y="5757"/>
                    <a:pt x="3101" y="5697"/>
                    <a:pt x="3344" y="5605"/>
                  </a:cubicBezTo>
                  <a:lnTo>
                    <a:pt x="3618" y="6061"/>
                  </a:lnTo>
                  <a:cubicBezTo>
                    <a:pt x="3648" y="6122"/>
                    <a:pt x="3679" y="6153"/>
                    <a:pt x="3740" y="6153"/>
                  </a:cubicBezTo>
                  <a:cubicBezTo>
                    <a:pt x="3757" y="6161"/>
                    <a:pt x="3775" y="6165"/>
                    <a:pt x="3792" y="6165"/>
                  </a:cubicBezTo>
                  <a:cubicBezTo>
                    <a:pt x="3833" y="6165"/>
                    <a:pt x="3870" y="6144"/>
                    <a:pt x="3892" y="6122"/>
                  </a:cubicBezTo>
                  <a:lnTo>
                    <a:pt x="4773" y="5605"/>
                  </a:lnTo>
                  <a:cubicBezTo>
                    <a:pt x="4834" y="5575"/>
                    <a:pt x="4864" y="5545"/>
                    <a:pt x="4895" y="5484"/>
                  </a:cubicBezTo>
                  <a:cubicBezTo>
                    <a:pt x="4895" y="5423"/>
                    <a:pt x="4895" y="5393"/>
                    <a:pt x="4864" y="5332"/>
                  </a:cubicBezTo>
                  <a:lnTo>
                    <a:pt x="4591" y="4906"/>
                  </a:lnTo>
                  <a:cubicBezTo>
                    <a:pt x="4803" y="4724"/>
                    <a:pt x="4986" y="4572"/>
                    <a:pt x="5107" y="4390"/>
                  </a:cubicBezTo>
                  <a:cubicBezTo>
                    <a:pt x="5259" y="4207"/>
                    <a:pt x="5351" y="4025"/>
                    <a:pt x="5411" y="3812"/>
                  </a:cubicBezTo>
                  <a:cubicBezTo>
                    <a:pt x="5503" y="3630"/>
                    <a:pt x="5503" y="3447"/>
                    <a:pt x="5503" y="3265"/>
                  </a:cubicBezTo>
                  <a:cubicBezTo>
                    <a:pt x="5472" y="3083"/>
                    <a:pt x="5411" y="2900"/>
                    <a:pt x="5320" y="2718"/>
                  </a:cubicBezTo>
                  <a:cubicBezTo>
                    <a:pt x="5199" y="2535"/>
                    <a:pt x="5077" y="2383"/>
                    <a:pt x="4925" y="2262"/>
                  </a:cubicBezTo>
                  <a:cubicBezTo>
                    <a:pt x="4773" y="2171"/>
                    <a:pt x="4621" y="2080"/>
                    <a:pt x="4408" y="2049"/>
                  </a:cubicBezTo>
                  <a:cubicBezTo>
                    <a:pt x="4333" y="2037"/>
                    <a:pt x="4252" y="2029"/>
                    <a:pt x="4168" y="2029"/>
                  </a:cubicBezTo>
                  <a:cubicBezTo>
                    <a:pt x="4050" y="2029"/>
                    <a:pt x="3925" y="2044"/>
                    <a:pt x="3800" y="2080"/>
                  </a:cubicBezTo>
                  <a:cubicBezTo>
                    <a:pt x="3557" y="2110"/>
                    <a:pt x="3314" y="2171"/>
                    <a:pt x="3041" y="2262"/>
                  </a:cubicBezTo>
                  <a:cubicBezTo>
                    <a:pt x="2767" y="2383"/>
                    <a:pt x="2524" y="2444"/>
                    <a:pt x="2341" y="2535"/>
                  </a:cubicBezTo>
                  <a:cubicBezTo>
                    <a:pt x="2159" y="2596"/>
                    <a:pt x="2007" y="2627"/>
                    <a:pt x="1885" y="2657"/>
                  </a:cubicBezTo>
                  <a:cubicBezTo>
                    <a:pt x="1825" y="2672"/>
                    <a:pt x="1771" y="2680"/>
                    <a:pt x="1722" y="2680"/>
                  </a:cubicBezTo>
                  <a:cubicBezTo>
                    <a:pt x="1673" y="2680"/>
                    <a:pt x="1627" y="2672"/>
                    <a:pt x="1582" y="2657"/>
                  </a:cubicBezTo>
                  <a:cubicBezTo>
                    <a:pt x="1521" y="2657"/>
                    <a:pt x="1460" y="2596"/>
                    <a:pt x="1430" y="2535"/>
                  </a:cubicBezTo>
                  <a:cubicBezTo>
                    <a:pt x="1399" y="2475"/>
                    <a:pt x="1399" y="2414"/>
                    <a:pt x="1399" y="2353"/>
                  </a:cubicBezTo>
                  <a:cubicBezTo>
                    <a:pt x="1399" y="2292"/>
                    <a:pt x="1430" y="2231"/>
                    <a:pt x="1490" y="2171"/>
                  </a:cubicBezTo>
                  <a:cubicBezTo>
                    <a:pt x="1551" y="2110"/>
                    <a:pt x="1612" y="2049"/>
                    <a:pt x="1673" y="1988"/>
                  </a:cubicBezTo>
                  <a:cubicBezTo>
                    <a:pt x="1733" y="1958"/>
                    <a:pt x="1825" y="1897"/>
                    <a:pt x="1916" y="1836"/>
                  </a:cubicBezTo>
                  <a:cubicBezTo>
                    <a:pt x="2037" y="1776"/>
                    <a:pt x="2129" y="1715"/>
                    <a:pt x="2220" y="1715"/>
                  </a:cubicBezTo>
                  <a:cubicBezTo>
                    <a:pt x="2311" y="1684"/>
                    <a:pt x="2402" y="1654"/>
                    <a:pt x="2493" y="1654"/>
                  </a:cubicBezTo>
                  <a:cubicBezTo>
                    <a:pt x="2554" y="1654"/>
                    <a:pt x="2615" y="1684"/>
                    <a:pt x="2676" y="1684"/>
                  </a:cubicBezTo>
                  <a:cubicBezTo>
                    <a:pt x="2706" y="1684"/>
                    <a:pt x="2737" y="1715"/>
                    <a:pt x="2767" y="1715"/>
                  </a:cubicBezTo>
                  <a:lnTo>
                    <a:pt x="2919" y="1715"/>
                  </a:lnTo>
                  <a:cubicBezTo>
                    <a:pt x="2980" y="1715"/>
                    <a:pt x="3041" y="1684"/>
                    <a:pt x="3101" y="1654"/>
                  </a:cubicBezTo>
                  <a:lnTo>
                    <a:pt x="3983" y="1137"/>
                  </a:lnTo>
                  <a:cubicBezTo>
                    <a:pt x="4013" y="1107"/>
                    <a:pt x="4044" y="1076"/>
                    <a:pt x="4044" y="1016"/>
                  </a:cubicBezTo>
                  <a:cubicBezTo>
                    <a:pt x="4074" y="985"/>
                    <a:pt x="4074" y="955"/>
                    <a:pt x="4044" y="894"/>
                  </a:cubicBezTo>
                  <a:cubicBezTo>
                    <a:pt x="3983" y="803"/>
                    <a:pt x="3861" y="712"/>
                    <a:pt x="3740" y="651"/>
                  </a:cubicBezTo>
                  <a:cubicBezTo>
                    <a:pt x="3588" y="560"/>
                    <a:pt x="3436" y="499"/>
                    <a:pt x="3253" y="469"/>
                  </a:cubicBezTo>
                  <a:cubicBezTo>
                    <a:pt x="3124" y="447"/>
                    <a:pt x="2995" y="426"/>
                    <a:pt x="2856" y="426"/>
                  </a:cubicBezTo>
                  <a:cubicBezTo>
                    <a:pt x="2798" y="426"/>
                    <a:pt x="2738" y="429"/>
                    <a:pt x="2676" y="438"/>
                  </a:cubicBezTo>
                  <a:cubicBezTo>
                    <a:pt x="2433" y="438"/>
                    <a:pt x="2220" y="469"/>
                    <a:pt x="1977" y="560"/>
                  </a:cubicBezTo>
                  <a:lnTo>
                    <a:pt x="1703" y="104"/>
                  </a:lnTo>
                  <a:cubicBezTo>
                    <a:pt x="1673" y="43"/>
                    <a:pt x="1642" y="13"/>
                    <a:pt x="1582" y="13"/>
                  </a:cubicBezTo>
                  <a:cubicBezTo>
                    <a:pt x="1564" y="4"/>
                    <a:pt x="1549" y="0"/>
                    <a:pt x="1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1616676" y="1367113"/>
              <a:ext cx="98860" cy="124141"/>
            </a:xfrm>
            <a:custGeom>
              <a:rect b="b" l="l" r="r" t="t"/>
              <a:pathLst>
                <a:path extrusionOk="0" h="3894" w="3101">
                  <a:moveTo>
                    <a:pt x="2311" y="1"/>
                  </a:moveTo>
                  <a:lnTo>
                    <a:pt x="1" y="2098"/>
                  </a:lnTo>
                  <a:cubicBezTo>
                    <a:pt x="1" y="2098"/>
                    <a:pt x="244" y="3040"/>
                    <a:pt x="305" y="3314"/>
                  </a:cubicBezTo>
                  <a:cubicBezTo>
                    <a:pt x="391" y="3631"/>
                    <a:pt x="697" y="3894"/>
                    <a:pt x="1039" y="3894"/>
                  </a:cubicBezTo>
                  <a:cubicBezTo>
                    <a:pt x="1058" y="3894"/>
                    <a:pt x="1076" y="3893"/>
                    <a:pt x="1095" y="3892"/>
                  </a:cubicBezTo>
                  <a:cubicBezTo>
                    <a:pt x="3101" y="3770"/>
                    <a:pt x="2979" y="2524"/>
                    <a:pt x="2979" y="2524"/>
                  </a:cubicBezTo>
                  <a:cubicBezTo>
                    <a:pt x="2554" y="1885"/>
                    <a:pt x="2311" y="1"/>
                    <a:pt x="2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1437952" y="1982480"/>
              <a:ext cx="136128" cy="127137"/>
            </a:xfrm>
            <a:custGeom>
              <a:rect b="b" l="l" r="r" t="t"/>
              <a:pathLst>
                <a:path extrusionOk="0" h="3988" w="4270">
                  <a:moveTo>
                    <a:pt x="2993" y="0"/>
                  </a:moveTo>
                  <a:cubicBezTo>
                    <a:pt x="2993" y="0"/>
                    <a:pt x="2506" y="821"/>
                    <a:pt x="2202" y="1064"/>
                  </a:cubicBezTo>
                  <a:cubicBezTo>
                    <a:pt x="1898" y="1277"/>
                    <a:pt x="1777" y="1277"/>
                    <a:pt x="1321" y="1398"/>
                  </a:cubicBezTo>
                  <a:cubicBezTo>
                    <a:pt x="895" y="1520"/>
                    <a:pt x="531" y="1976"/>
                    <a:pt x="409" y="2128"/>
                  </a:cubicBezTo>
                  <a:cubicBezTo>
                    <a:pt x="296" y="2240"/>
                    <a:pt x="351" y="2303"/>
                    <a:pt x="486" y="2303"/>
                  </a:cubicBezTo>
                  <a:cubicBezTo>
                    <a:pt x="533" y="2303"/>
                    <a:pt x="589" y="2295"/>
                    <a:pt x="652" y="2280"/>
                  </a:cubicBezTo>
                  <a:cubicBezTo>
                    <a:pt x="926" y="2219"/>
                    <a:pt x="1260" y="2037"/>
                    <a:pt x="1382" y="2037"/>
                  </a:cubicBezTo>
                  <a:cubicBezTo>
                    <a:pt x="1503" y="2037"/>
                    <a:pt x="1503" y="2158"/>
                    <a:pt x="1382" y="2401"/>
                  </a:cubicBezTo>
                  <a:cubicBezTo>
                    <a:pt x="1260" y="2644"/>
                    <a:pt x="956" y="3070"/>
                    <a:pt x="774" y="3192"/>
                  </a:cubicBezTo>
                  <a:cubicBezTo>
                    <a:pt x="591" y="3344"/>
                    <a:pt x="105" y="3617"/>
                    <a:pt x="44" y="3800"/>
                  </a:cubicBezTo>
                  <a:cubicBezTo>
                    <a:pt x="0" y="3910"/>
                    <a:pt x="4" y="3988"/>
                    <a:pt x="114" y="3988"/>
                  </a:cubicBezTo>
                  <a:cubicBezTo>
                    <a:pt x="155" y="3988"/>
                    <a:pt x="212" y="3977"/>
                    <a:pt x="287" y="3951"/>
                  </a:cubicBezTo>
                  <a:cubicBezTo>
                    <a:pt x="561" y="3891"/>
                    <a:pt x="774" y="3830"/>
                    <a:pt x="1078" y="3648"/>
                  </a:cubicBezTo>
                  <a:cubicBezTo>
                    <a:pt x="1123" y="3625"/>
                    <a:pt x="1171" y="3619"/>
                    <a:pt x="1226" y="3619"/>
                  </a:cubicBezTo>
                  <a:cubicBezTo>
                    <a:pt x="1281" y="3619"/>
                    <a:pt x="1344" y="3625"/>
                    <a:pt x="1420" y="3625"/>
                  </a:cubicBezTo>
                  <a:cubicBezTo>
                    <a:pt x="1572" y="3625"/>
                    <a:pt x="1777" y="3602"/>
                    <a:pt x="2081" y="3465"/>
                  </a:cubicBezTo>
                  <a:cubicBezTo>
                    <a:pt x="2202" y="3404"/>
                    <a:pt x="2537" y="3222"/>
                    <a:pt x="2628" y="3161"/>
                  </a:cubicBezTo>
                  <a:cubicBezTo>
                    <a:pt x="2658" y="3131"/>
                    <a:pt x="2719" y="3131"/>
                    <a:pt x="2749" y="3131"/>
                  </a:cubicBezTo>
                  <a:cubicBezTo>
                    <a:pt x="2993" y="3009"/>
                    <a:pt x="3114" y="2189"/>
                    <a:pt x="3236" y="1976"/>
                  </a:cubicBezTo>
                  <a:cubicBezTo>
                    <a:pt x="3357" y="1733"/>
                    <a:pt x="4269" y="912"/>
                    <a:pt x="4269" y="912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1526549" y="1530885"/>
              <a:ext cx="365377" cy="491335"/>
            </a:xfrm>
            <a:custGeom>
              <a:rect b="b" l="l" r="r" t="t"/>
              <a:pathLst>
                <a:path extrusionOk="0" h="15412" w="11461">
                  <a:moveTo>
                    <a:pt x="6627" y="1"/>
                  </a:moveTo>
                  <a:lnTo>
                    <a:pt x="6202" y="1369"/>
                  </a:lnTo>
                  <a:cubicBezTo>
                    <a:pt x="6202" y="1369"/>
                    <a:pt x="6414" y="1460"/>
                    <a:pt x="6566" y="1733"/>
                  </a:cubicBezTo>
                  <a:cubicBezTo>
                    <a:pt x="6597" y="2493"/>
                    <a:pt x="5138" y="7083"/>
                    <a:pt x="5077" y="7144"/>
                  </a:cubicBezTo>
                  <a:cubicBezTo>
                    <a:pt x="2919" y="10274"/>
                    <a:pt x="1" y="14317"/>
                    <a:pt x="1" y="14317"/>
                  </a:cubicBezTo>
                  <a:lnTo>
                    <a:pt x="1247" y="15411"/>
                  </a:lnTo>
                  <a:cubicBezTo>
                    <a:pt x="1247" y="15411"/>
                    <a:pt x="5381" y="11217"/>
                    <a:pt x="7205" y="9515"/>
                  </a:cubicBezTo>
                  <a:cubicBezTo>
                    <a:pt x="9150" y="7721"/>
                    <a:pt x="10092" y="3770"/>
                    <a:pt x="10791" y="2584"/>
                  </a:cubicBezTo>
                  <a:cubicBezTo>
                    <a:pt x="11460" y="1399"/>
                    <a:pt x="9028" y="183"/>
                    <a:pt x="9028" y="183"/>
                  </a:cubicBezTo>
                  <a:lnTo>
                    <a:pt x="8147" y="609"/>
                  </a:lnTo>
                  <a:cubicBezTo>
                    <a:pt x="7569" y="365"/>
                    <a:pt x="6627" y="1"/>
                    <a:pt x="6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1500406" y="1261363"/>
              <a:ext cx="194787" cy="190642"/>
            </a:xfrm>
            <a:custGeom>
              <a:rect b="b" l="l" r="r" t="t"/>
              <a:pathLst>
                <a:path extrusionOk="0" h="5980" w="6110">
                  <a:moveTo>
                    <a:pt x="3045" y="0"/>
                  </a:moveTo>
                  <a:cubicBezTo>
                    <a:pt x="2178" y="0"/>
                    <a:pt x="1229" y="326"/>
                    <a:pt x="730" y="977"/>
                  </a:cubicBezTo>
                  <a:cubicBezTo>
                    <a:pt x="0" y="1889"/>
                    <a:pt x="608" y="3713"/>
                    <a:pt x="1094" y="4594"/>
                  </a:cubicBezTo>
                  <a:cubicBezTo>
                    <a:pt x="1429" y="5111"/>
                    <a:pt x="1885" y="5628"/>
                    <a:pt x="2462" y="5841"/>
                  </a:cubicBezTo>
                  <a:cubicBezTo>
                    <a:pt x="2700" y="5936"/>
                    <a:pt x="2957" y="5980"/>
                    <a:pt x="3218" y="5980"/>
                  </a:cubicBezTo>
                  <a:cubicBezTo>
                    <a:pt x="3623" y="5980"/>
                    <a:pt x="4038" y="5874"/>
                    <a:pt x="4408" y="5689"/>
                  </a:cubicBezTo>
                  <a:cubicBezTo>
                    <a:pt x="5441" y="5142"/>
                    <a:pt x="6110" y="3956"/>
                    <a:pt x="6019" y="2801"/>
                  </a:cubicBezTo>
                  <a:cubicBezTo>
                    <a:pt x="5958" y="1646"/>
                    <a:pt x="5137" y="552"/>
                    <a:pt x="4012" y="157"/>
                  </a:cubicBezTo>
                  <a:cubicBezTo>
                    <a:pt x="3726" y="53"/>
                    <a:pt x="3392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1450959" y="1170375"/>
              <a:ext cx="289789" cy="207666"/>
            </a:xfrm>
            <a:custGeom>
              <a:rect b="b" l="l" r="r" t="t"/>
              <a:pathLst>
                <a:path extrusionOk="0" h="6514" w="9090">
                  <a:moveTo>
                    <a:pt x="4353" y="0"/>
                  </a:moveTo>
                  <a:cubicBezTo>
                    <a:pt x="4331" y="0"/>
                    <a:pt x="4309" y="1"/>
                    <a:pt x="4287" y="2"/>
                  </a:cubicBezTo>
                  <a:cubicBezTo>
                    <a:pt x="3467" y="32"/>
                    <a:pt x="2708" y="608"/>
                    <a:pt x="2464" y="1366"/>
                  </a:cubicBezTo>
                  <a:lnTo>
                    <a:pt x="2464" y="1366"/>
                  </a:lnTo>
                  <a:cubicBezTo>
                    <a:pt x="2466" y="1348"/>
                    <a:pt x="2411" y="1342"/>
                    <a:pt x="2332" y="1342"/>
                  </a:cubicBezTo>
                  <a:cubicBezTo>
                    <a:pt x="2166" y="1342"/>
                    <a:pt x="1896" y="1369"/>
                    <a:pt x="1855" y="1369"/>
                  </a:cubicBezTo>
                  <a:cubicBezTo>
                    <a:pt x="1612" y="1400"/>
                    <a:pt x="1369" y="1461"/>
                    <a:pt x="1156" y="1582"/>
                  </a:cubicBezTo>
                  <a:cubicBezTo>
                    <a:pt x="761" y="1825"/>
                    <a:pt x="457" y="2190"/>
                    <a:pt x="275" y="2585"/>
                  </a:cubicBezTo>
                  <a:cubicBezTo>
                    <a:pt x="92" y="2950"/>
                    <a:pt x="1" y="3406"/>
                    <a:pt x="62" y="3801"/>
                  </a:cubicBezTo>
                  <a:cubicBezTo>
                    <a:pt x="92" y="3892"/>
                    <a:pt x="123" y="3983"/>
                    <a:pt x="153" y="4075"/>
                  </a:cubicBezTo>
                  <a:cubicBezTo>
                    <a:pt x="445" y="4711"/>
                    <a:pt x="1131" y="5070"/>
                    <a:pt x="1806" y="5070"/>
                  </a:cubicBezTo>
                  <a:cubicBezTo>
                    <a:pt x="1904" y="5070"/>
                    <a:pt x="2002" y="5063"/>
                    <a:pt x="2098" y="5047"/>
                  </a:cubicBezTo>
                  <a:cubicBezTo>
                    <a:pt x="2858" y="4926"/>
                    <a:pt x="3527" y="4379"/>
                    <a:pt x="3831" y="3649"/>
                  </a:cubicBezTo>
                  <a:cubicBezTo>
                    <a:pt x="3991" y="4128"/>
                    <a:pt x="4504" y="4424"/>
                    <a:pt x="5002" y="4424"/>
                  </a:cubicBezTo>
                  <a:cubicBezTo>
                    <a:pt x="5262" y="4424"/>
                    <a:pt x="5517" y="4343"/>
                    <a:pt x="5715" y="4166"/>
                  </a:cubicBezTo>
                  <a:lnTo>
                    <a:pt x="5715" y="4166"/>
                  </a:lnTo>
                  <a:cubicBezTo>
                    <a:pt x="5685" y="4895"/>
                    <a:pt x="6354" y="5594"/>
                    <a:pt x="7083" y="5594"/>
                  </a:cubicBezTo>
                  <a:cubicBezTo>
                    <a:pt x="6870" y="5929"/>
                    <a:pt x="7114" y="6415"/>
                    <a:pt x="7509" y="6506"/>
                  </a:cubicBezTo>
                  <a:cubicBezTo>
                    <a:pt x="7540" y="6511"/>
                    <a:pt x="7572" y="6513"/>
                    <a:pt x="7603" y="6513"/>
                  </a:cubicBezTo>
                  <a:cubicBezTo>
                    <a:pt x="7965" y="6513"/>
                    <a:pt x="8306" y="6204"/>
                    <a:pt x="8390" y="5868"/>
                  </a:cubicBezTo>
                  <a:cubicBezTo>
                    <a:pt x="8481" y="5473"/>
                    <a:pt x="8329" y="5078"/>
                    <a:pt x="8086" y="4774"/>
                  </a:cubicBezTo>
                  <a:cubicBezTo>
                    <a:pt x="8846" y="4196"/>
                    <a:pt x="9089" y="3041"/>
                    <a:pt x="8633" y="2190"/>
                  </a:cubicBezTo>
                  <a:cubicBezTo>
                    <a:pt x="8283" y="1536"/>
                    <a:pt x="7556" y="1134"/>
                    <a:pt x="6825" y="1134"/>
                  </a:cubicBezTo>
                  <a:cubicBezTo>
                    <a:pt x="6604" y="1134"/>
                    <a:pt x="6383" y="1170"/>
                    <a:pt x="6171" y="1248"/>
                  </a:cubicBezTo>
                  <a:cubicBezTo>
                    <a:pt x="5876" y="509"/>
                    <a:pt x="5121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1649641" y="1322129"/>
              <a:ext cx="43612" cy="51104"/>
            </a:xfrm>
            <a:custGeom>
              <a:rect b="b" l="l" r="r" t="t"/>
              <a:pathLst>
                <a:path extrusionOk="0" h="1603" w="1368">
                  <a:moveTo>
                    <a:pt x="619" y="1"/>
                  </a:moveTo>
                  <a:cubicBezTo>
                    <a:pt x="337" y="1"/>
                    <a:pt x="87" y="161"/>
                    <a:pt x="61" y="500"/>
                  </a:cubicBezTo>
                  <a:cubicBezTo>
                    <a:pt x="0" y="895"/>
                    <a:pt x="274" y="1533"/>
                    <a:pt x="608" y="1594"/>
                  </a:cubicBezTo>
                  <a:cubicBezTo>
                    <a:pt x="639" y="1600"/>
                    <a:pt x="671" y="1603"/>
                    <a:pt x="702" y="1603"/>
                  </a:cubicBezTo>
                  <a:cubicBezTo>
                    <a:pt x="1002" y="1603"/>
                    <a:pt x="1280" y="1344"/>
                    <a:pt x="1307" y="986"/>
                  </a:cubicBezTo>
                  <a:cubicBezTo>
                    <a:pt x="1368" y="591"/>
                    <a:pt x="1094" y="74"/>
                    <a:pt x="760" y="14"/>
                  </a:cubicBezTo>
                  <a:cubicBezTo>
                    <a:pt x="713" y="5"/>
                    <a:pt x="665" y="1"/>
                    <a:pt x="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2812467" y="3100737"/>
              <a:ext cx="48489" cy="64716"/>
            </a:xfrm>
            <a:custGeom>
              <a:rect b="b" l="l" r="r" t="t"/>
              <a:pathLst>
                <a:path extrusionOk="0" h="2030" w="1521">
                  <a:moveTo>
                    <a:pt x="1430" y="1"/>
                  </a:moveTo>
                  <a:lnTo>
                    <a:pt x="62" y="426"/>
                  </a:lnTo>
                  <a:cubicBezTo>
                    <a:pt x="62" y="426"/>
                    <a:pt x="1" y="1429"/>
                    <a:pt x="62" y="1794"/>
                  </a:cubicBezTo>
                  <a:cubicBezTo>
                    <a:pt x="92" y="1961"/>
                    <a:pt x="396" y="2029"/>
                    <a:pt x="708" y="2029"/>
                  </a:cubicBezTo>
                  <a:cubicBezTo>
                    <a:pt x="1019" y="2029"/>
                    <a:pt x="1338" y="1961"/>
                    <a:pt x="1399" y="1855"/>
                  </a:cubicBezTo>
                  <a:cubicBezTo>
                    <a:pt x="1521" y="1672"/>
                    <a:pt x="1430" y="1"/>
                    <a:pt x="1430" y="1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2709746" y="3147029"/>
              <a:ext cx="157997" cy="74280"/>
            </a:xfrm>
            <a:custGeom>
              <a:rect b="b" l="l" r="r" t="t"/>
              <a:pathLst>
                <a:path extrusionOk="0" h="2330" w="4956">
                  <a:moveTo>
                    <a:pt x="3167" y="0"/>
                  </a:moveTo>
                  <a:cubicBezTo>
                    <a:pt x="3085" y="0"/>
                    <a:pt x="3113" y="79"/>
                    <a:pt x="3010" y="312"/>
                  </a:cubicBezTo>
                  <a:cubicBezTo>
                    <a:pt x="2858" y="707"/>
                    <a:pt x="1" y="1132"/>
                    <a:pt x="123" y="1740"/>
                  </a:cubicBezTo>
                  <a:cubicBezTo>
                    <a:pt x="153" y="1892"/>
                    <a:pt x="822" y="2196"/>
                    <a:pt x="1794" y="2318"/>
                  </a:cubicBezTo>
                  <a:cubicBezTo>
                    <a:pt x="1868" y="2326"/>
                    <a:pt x="1961" y="2330"/>
                    <a:pt x="2063" y="2330"/>
                  </a:cubicBezTo>
                  <a:cubicBezTo>
                    <a:pt x="2341" y="2330"/>
                    <a:pt x="2688" y="2301"/>
                    <a:pt x="2889" y="2257"/>
                  </a:cubicBezTo>
                  <a:cubicBezTo>
                    <a:pt x="3253" y="2166"/>
                    <a:pt x="3588" y="1892"/>
                    <a:pt x="3588" y="1892"/>
                  </a:cubicBezTo>
                  <a:lnTo>
                    <a:pt x="3740" y="2105"/>
                  </a:lnTo>
                  <a:lnTo>
                    <a:pt x="4925" y="1862"/>
                  </a:lnTo>
                  <a:cubicBezTo>
                    <a:pt x="4925" y="1862"/>
                    <a:pt x="4955" y="1163"/>
                    <a:pt x="4955" y="767"/>
                  </a:cubicBezTo>
                  <a:cubicBezTo>
                    <a:pt x="4925" y="403"/>
                    <a:pt x="4652" y="312"/>
                    <a:pt x="4652" y="312"/>
                  </a:cubicBezTo>
                  <a:cubicBezTo>
                    <a:pt x="4530" y="433"/>
                    <a:pt x="4378" y="494"/>
                    <a:pt x="4196" y="555"/>
                  </a:cubicBezTo>
                  <a:cubicBezTo>
                    <a:pt x="4151" y="564"/>
                    <a:pt x="4107" y="568"/>
                    <a:pt x="4063" y="568"/>
                  </a:cubicBezTo>
                  <a:cubicBezTo>
                    <a:pt x="3814" y="568"/>
                    <a:pt x="3596" y="423"/>
                    <a:pt x="3466" y="190"/>
                  </a:cubicBezTo>
                  <a:cubicBezTo>
                    <a:pt x="3375" y="38"/>
                    <a:pt x="3223" y="8"/>
                    <a:pt x="3223" y="8"/>
                  </a:cubicBezTo>
                  <a:cubicBezTo>
                    <a:pt x="3200" y="3"/>
                    <a:pt x="3182" y="0"/>
                    <a:pt x="3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2750458" y="2504499"/>
              <a:ext cx="399265" cy="630523"/>
            </a:xfrm>
            <a:custGeom>
              <a:rect b="b" l="l" r="r" t="t"/>
              <a:pathLst>
                <a:path extrusionOk="0" h="19778" w="12524">
                  <a:moveTo>
                    <a:pt x="11435" y="1"/>
                  </a:moveTo>
                  <a:cubicBezTo>
                    <a:pt x="7031" y="1"/>
                    <a:pt x="930" y="1744"/>
                    <a:pt x="426" y="3900"/>
                  </a:cubicBezTo>
                  <a:cubicBezTo>
                    <a:pt x="1" y="5724"/>
                    <a:pt x="1125" y="14873"/>
                    <a:pt x="1946" y="19432"/>
                  </a:cubicBezTo>
                  <a:cubicBezTo>
                    <a:pt x="2289" y="19692"/>
                    <a:pt x="2601" y="19778"/>
                    <a:pt x="2862" y="19778"/>
                  </a:cubicBezTo>
                  <a:cubicBezTo>
                    <a:pt x="3363" y="19778"/>
                    <a:pt x="3678" y="19462"/>
                    <a:pt x="3678" y="19462"/>
                  </a:cubicBezTo>
                  <a:cubicBezTo>
                    <a:pt x="4043" y="16757"/>
                    <a:pt x="4499" y="12563"/>
                    <a:pt x="4469" y="9189"/>
                  </a:cubicBezTo>
                  <a:cubicBezTo>
                    <a:pt x="4438" y="8186"/>
                    <a:pt x="4043" y="7183"/>
                    <a:pt x="3952" y="6423"/>
                  </a:cubicBezTo>
                  <a:cubicBezTo>
                    <a:pt x="5709" y="6274"/>
                    <a:pt x="10237" y="5571"/>
                    <a:pt x="12078" y="5571"/>
                  </a:cubicBezTo>
                  <a:cubicBezTo>
                    <a:pt x="12116" y="5571"/>
                    <a:pt x="12153" y="5571"/>
                    <a:pt x="12189" y="5572"/>
                  </a:cubicBezTo>
                  <a:lnTo>
                    <a:pt x="12524" y="40"/>
                  </a:lnTo>
                  <a:cubicBezTo>
                    <a:pt x="12176" y="13"/>
                    <a:pt x="11812" y="1"/>
                    <a:pt x="11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2953954" y="3144351"/>
              <a:ext cx="48489" cy="65226"/>
            </a:xfrm>
            <a:custGeom>
              <a:rect b="b" l="l" r="r" t="t"/>
              <a:pathLst>
                <a:path extrusionOk="0" h="2046" w="1521">
                  <a:moveTo>
                    <a:pt x="1369" y="0"/>
                  </a:moveTo>
                  <a:lnTo>
                    <a:pt x="1" y="456"/>
                  </a:lnTo>
                  <a:cubicBezTo>
                    <a:pt x="1" y="456"/>
                    <a:pt x="1" y="1459"/>
                    <a:pt x="61" y="1824"/>
                  </a:cubicBezTo>
                  <a:cubicBezTo>
                    <a:pt x="105" y="1982"/>
                    <a:pt x="379" y="2045"/>
                    <a:pt x="668" y="2045"/>
                  </a:cubicBezTo>
                  <a:cubicBezTo>
                    <a:pt x="992" y="2045"/>
                    <a:pt x="1335" y="1967"/>
                    <a:pt x="1399" y="1854"/>
                  </a:cubicBezTo>
                  <a:cubicBezTo>
                    <a:pt x="1520" y="1642"/>
                    <a:pt x="1369" y="0"/>
                    <a:pt x="1369" y="0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2852222" y="3191598"/>
              <a:ext cx="157965" cy="75843"/>
            </a:xfrm>
            <a:custGeom>
              <a:rect b="b" l="l" r="r" t="t"/>
              <a:pathLst>
                <a:path extrusionOk="0" h="2379" w="4955">
                  <a:moveTo>
                    <a:pt x="3124" y="1"/>
                  </a:moveTo>
                  <a:cubicBezTo>
                    <a:pt x="3024" y="1"/>
                    <a:pt x="3056" y="80"/>
                    <a:pt x="2979" y="312"/>
                  </a:cubicBezTo>
                  <a:cubicBezTo>
                    <a:pt x="2827" y="707"/>
                    <a:pt x="0" y="1254"/>
                    <a:pt x="152" y="1862"/>
                  </a:cubicBezTo>
                  <a:cubicBezTo>
                    <a:pt x="183" y="1983"/>
                    <a:pt x="851" y="2287"/>
                    <a:pt x="1824" y="2379"/>
                  </a:cubicBezTo>
                  <a:cubicBezTo>
                    <a:pt x="2097" y="2379"/>
                    <a:pt x="2675" y="2318"/>
                    <a:pt x="2949" y="2257"/>
                  </a:cubicBezTo>
                  <a:cubicBezTo>
                    <a:pt x="3283" y="2166"/>
                    <a:pt x="3617" y="1892"/>
                    <a:pt x="3617" y="1892"/>
                  </a:cubicBezTo>
                  <a:lnTo>
                    <a:pt x="3769" y="2075"/>
                  </a:lnTo>
                  <a:lnTo>
                    <a:pt x="4955" y="1801"/>
                  </a:lnTo>
                  <a:cubicBezTo>
                    <a:pt x="4955" y="1801"/>
                    <a:pt x="4955" y="1102"/>
                    <a:pt x="4924" y="707"/>
                  </a:cubicBezTo>
                  <a:cubicBezTo>
                    <a:pt x="4894" y="342"/>
                    <a:pt x="4620" y="251"/>
                    <a:pt x="4620" y="251"/>
                  </a:cubicBezTo>
                  <a:cubicBezTo>
                    <a:pt x="4499" y="403"/>
                    <a:pt x="4347" y="464"/>
                    <a:pt x="4164" y="524"/>
                  </a:cubicBezTo>
                  <a:cubicBezTo>
                    <a:pt x="4124" y="534"/>
                    <a:pt x="4082" y="538"/>
                    <a:pt x="4040" y="538"/>
                  </a:cubicBezTo>
                  <a:cubicBezTo>
                    <a:pt x="3803" y="538"/>
                    <a:pt x="3564" y="397"/>
                    <a:pt x="3435" y="190"/>
                  </a:cubicBezTo>
                  <a:cubicBezTo>
                    <a:pt x="3313" y="38"/>
                    <a:pt x="3192" y="8"/>
                    <a:pt x="3192" y="8"/>
                  </a:cubicBezTo>
                  <a:cubicBezTo>
                    <a:pt x="3164" y="3"/>
                    <a:pt x="3142" y="1"/>
                    <a:pt x="3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2902594" y="2513490"/>
              <a:ext cx="481643" cy="662594"/>
            </a:xfrm>
            <a:custGeom>
              <a:rect b="b" l="l" r="r" t="t"/>
              <a:pathLst>
                <a:path extrusionOk="0" h="20784" w="15108">
                  <a:moveTo>
                    <a:pt x="8383" y="0"/>
                  </a:moveTo>
                  <a:cubicBezTo>
                    <a:pt x="8118" y="0"/>
                    <a:pt x="1514" y="1319"/>
                    <a:pt x="943" y="2311"/>
                  </a:cubicBezTo>
                  <a:cubicBezTo>
                    <a:pt x="1" y="3952"/>
                    <a:pt x="1551" y="13588"/>
                    <a:pt x="1399" y="20518"/>
                  </a:cubicBezTo>
                  <a:cubicBezTo>
                    <a:pt x="1399" y="20518"/>
                    <a:pt x="1735" y="20784"/>
                    <a:pt x="2340" y="20784"/>
                  </a:cubicBezTo>
                  <a:cubicBezTo>
                    <a:pt x="2627" y="20784"/>
                    <a:pt x="2974" y="20724"/>
                    <a:pt x="3375" y="20548"/>
                  </a:cubicBezTo>
                  <a:cubicBezTo>
                    <a:pt x="3679" y="17144"/>
                    <a:pt x="5837" y="9575"/>
                    <a:pt x="4469" y="5837"/>
                  </a:cubicBezTo>
                  <a:lnTo>
                    <a:pt x="4469" y="5837"/>
                  </a:lnTo>
                  <a:cubicBezTo>
                    <a:pt x="5836" y="5924"/>
                    <a:pt x="7075" y="6006"/>
                    <a:pt x="8265" y="6006"/>
                  </a:cubicBezTo>
                  <a:cubicBezTo>
                    <a:pt x="9986" y="6006"/>
                    <a:pt x="11601" y="5834"/>
                    <a:pt x="13344" y="5259"/>
                  </a:cubicBezTo>
                  <a:cubicBezTo>
                    <a:pt x="14044" y="5047"/>
                    <a:pt x="14226" y="4591"/>
                    <a:pt x="14651" y="3861"/>
                  </a:cubicBezTo>
                  <a:cubicBezTo>
                    <a:pt x="15107" y="3010"/>
                    <a:pt x="14803" y="1065"/>
                    <a:pt x="14348" y="1"/>
                  </a:cubicBezTo>
                  <a:lnTo>
                    <a:pt x="8390" y="1"/>
                  </a:lnTo>
                  <a:cubicBezTo>
                    <a:pt x="8389" y="1"/>
                    <a:pt x="8386" y="0"/>
                    <a:pt x="8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2434550" y="2147209"/>
              <a:ext cx="192874" cy="79254"/>
            </a:xfrm>
            <a:custGeom>
              <a:rect b="b" l="l" r="r" t="t"/>
              <a:pathLst>
                <a:path extrusionOk="0" h="2486" w="6050">
                  <a:moveTo>
                    <a:pt x="2858" y="0"/>
                  </a:moveTo>
                  <a:cubicBezTo>
                    <a:pt x="2189" y="0"/>
                    <a:pt x="2037" y="365"/>
                    <a:pt x="1794" y="365"/>
                  </a:cubicBezTo>
                  <a:cubicBezTo>
                    <a:pt x="1573" y="337"/>
                    <a:pt x="597" y="83"/>
                    <a:pt x="285" y="83"/>
                  </a:cubicBezTo>
                  <a:cubicBezTo>
                    <a:pt x="254" y="83"/>
                    <a:pt x="230" y="86"/>
                    <a:pt x="213" y="91"/>
                  </a:cubicBezTo>
                  <a:cubicBezTo>
                    <a:pt x="1" y="152"/>
                    <a:pt x="153" y="304"/>
                    <a:pt x="335" y="395"/>
                  </a:cubicBezTo>
                  <a:cubicBezTo>
                    <a:pt x="578" y="547"/>
                    <a:pt x="912" y="669"/>
                    <a:pt x="1338" y="851"/>
                  </a:cubicBezTo>
                  <a:cubicBezTo>
                    <a:pt x="1764" y="1034"/>
                    <a:pt x="1733" y="1064"/>
                    <a:pt x="2128" y="1216"/>
                  </a:cubicBezTo>
                  <a:cubicBezTo>
                    <a:pt x="2554" y="1368"/>
                    <a:pt x="3071" y="1611"/>
                    <a:pt x="2797" y="1794"/>
                  </a:cubicBezTo>
                  <a:cubicBezTo>
                    <a:pt x="2686" y="1855"/>
                    <a:pt x="2670" y="1872"/>
                    <a:pt x="2654" y="1872"/>
                  </a:cubicBezTo>
                  <a:cubicBezTo>
                    <a:pt x="2635" y="1872"/>
                    <a:pt x="2615" y="1849"/>
                    <a:pt x="2443" y="1849"/>
                  </a:cubicBezTo>
                  <a:cubicBezTo>
                    <a:pt x="2400" y="1849"/>
                    <a:pt x="2346" y="1851"/>
                    <a:pt x="2280" y="1854"/>
                  </a:cubicBezTo>
                  <a:cubicBezTo>
                    <a:pt x="1703" y="1915"/>
                    <a:pt x="1399" y="2250"/>
                    <a:pt x="1764" y="2310"/>
                  </a:cubicBezTo>
                  <a:cubicBezTo>
                    <a:pt x="2058" y="2356"/>
                    <a:pt x="2438" y="2486"/>
                    <a:pt x="2864" y="2486"/>
                  </a:cubicBezTo>
                  <a:cubicBezTo>
                    <a:pt x="3009" y="2486"/>
                    <a:pt x="3159" y="2471"/>
                    <a:pt x="3314" y="2432"/>
                  </a:cubicBezTo>
                  <a:cubicBezTo>
                    <a:pt x="3618" y="2341"/>
                    <a:pt x="3861" y="2250"/>
                    <a:pt x="3982" y="2189"/>
                  </a:cubicBezTo>
                  <a:cubicBezTo>
                    <a:pt x="4104" y="2128"/>
                    <a:pt x="4226" y="2128"/>
                    <a:pt x="4378" y="2128"/>
                  </a:cubicBezTo>
                  <a:lnTo>
                    <a:pt x="5198" y="2158"/>
                  </a:lnTo>
                  <a:lnTo>
                    <a:pt x="6049" y="973"/>
                  </a:lnTo>
                  <a:lnTo>
                    <a:pt x="6049" y="973"/>
                  </a:lnTo>
                  <a:cubicBezTo>
                    <a:pt x="6049" y="973"/>
                    <a:pt x="5745" y="996"/>
                    <a:pt x="5403" y="996"/>
                  </a:cubicBezTo>
                  <a:cubicBezTo>
                    <a:pt x="5061" y="996"/>
                    <a:pt x="4682" y="973"/>
                    <a:pt x="4530" y="882"/>
                  </a:cubicBezTo>
                  <a:cubicBezTo>
                    <a:pt x="4226" y="730"/>
                    <a:pt x="3557" y="0"/>
                    <a:pt x="2858" y="0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2571192" y="2002820"/>
              <a:ext cx="544606" cy="244201"/>
            </a:xfrm>
            <a:custGeom>
              <a:rect b="b" l="l" r="r" t="t"/>
              <a:pathLst>
                <a:path extrusionOk="0" h="7660" w="17083">
                  <a:moveTo>
                    <a:pt x="17083" y="0"/>
                  </a:moveTo>
                  <a:lnTo>
                    <a:pt x="17083" y="0"/>
                  </a:lnTo>
                  <a:cubicBezTo>
                    <a:pt x="17083" y="0"/>
                    <a:pt x="15472" y="0"/>
                    <a:pt x="14469" y="699"/>
                  </a:cubicBezTo>
                  <a:cubicBezTo>
                    <a:pt x="13922" y="1095"/>
                    <a:pt x="9058" y="4286"/>
                    <a:pt x="8450" y="4590"/>
                  </a:cubicBezTo>
                  <a:cubicBezTo>
                    <a:pt x="7842" y="4924"/>
                    <a:pt x="396" y="5350"/>
                    <a:pt x="396" y="5350"/>
                  </a:cubicBezTo>
                  <a:cubicBezTo>
                    <a:pt x="396" y="5350"/>
                    <a:pt x="0" y="5715"/>
                    <a:pt x="0" y="6231"/>
                  </a:cubicBezTo>
                  <a:cubicBezTo>
                    <a:pt x="0" y="6748"/>
                    <a:pt x="152" y="7204"/>
                    <a:pt x="152" y="7204"/>
                  </a:cubicBezTo>
                  <a:cubicBezTo>
                    <a:pt x="152" y="7204"/>
                    <a:pt x="4963" y="7659"/>
                    <a:pt x="7634" y="7659"/>
                  </a:cubicBezTo>
                  <a:cubicBezTo>
                    <a:pt x="8273" y="7659"/>
                    <a:pt x="8790" y="7633"/>
                    <a:pt x="9089" y="7569"/>
                  </a:cubicBezTo>
                  <a:cubicBezTo>
                    <a:pt x="10639" y="7265"/>
                    <a:pt x="16870" y="4590"/>
                    <a:pt x="16870" y="4590"/>
                  </a:cubicBezTo>
                  <a:lnTo>
                    <a:pt x="170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3009204" y="1981874"/>
              <a:ext cx="377937" cy="576837"/>
            </a:xfrm>
            <a:custGeom>
              <a:rect b="b" l="l" r="r" t="t"/>
              <a:pathLst>
                <a:path extrusionOk="0" h="18094" w="11855">
                  <a:moveTo>
                    <a:pt x="6019" y="1"/>
                  </a:moveTo>
                  <a:cubicBezTo>
                    <a:pt x="3827" y="1"/>
                    <a:pt x="1718" y="620"/>
                    <a:pt x="730" y="1356"/>
                  </a:cubicBezTo>
                  <a:cubicBezTo>
                    <a:pt x="0" y="2177"/>
                    <a:pt x="456" y="6615"/>
                    <a:pt x="1216" y="10202"/>
                  </a:cubicBezTo>
                  <a:cubicBezTo>
                    <a:pt x="1702" y="12329"/>
                    <a:pt x="1216" y="14487"/>
                    <a:pt x="1125" y="17405"/>
                  </a:cubicBezTo>
                  <a:cubicBezTo>
                    <a:pt x="1125" y="17405"/>
                    <a:pt x="1599" y="18047"/>
                    <a:pt x="3431" y="18047"/>
                  </a:cubicBezTo>
                  <a:cubicBezTo>
                    <a:pt x="3511" y="18047"/>
                    <a:pt x="3593" y="18046"/>
                    <a:pt x="3678" y="18044"/>
                  </a:cubicBezTo>
                  <a:cubicBezTo>
                    <a:pt x="3832" y="18037"/>
                    <a:pt x="3996" y="18035"/>
                    <a:pt x="4167" y="18035"/>
                  </a:cubicBezTo>
                  <a:cubicBezTo>
                    <a:pt x="4987" y="18035"/>
                    <a:pt x="5980" y="18094"/>
                    <a:pt x="6957" y="18094"/>
                  </a:cubicBezTo>
                  <a:cubicBezTo>
                    <a:pt x="8784" y="18094"/>
                    <a:pt x="10554" y="17888"/>
                    <a:pt x="11034" y="16706"/>
                  </a:cubicBezTo>
                  <a:cubicBezTo>
                    <a:pt x="10152" y="14335"/>
                    <a:pt x="11672" y="4001"/>
                    <a:pt x="11703" y="3423"/>
                  </a:cubicBezTo>
                  <a:cubicBezTo>
                    <a:pt x="11855" y="1752"/>
                    <a:pt x="11155" y="1113"/>
                    <a:pt x="8906" y="414"/>
                  </a:cubicBezTo>
                  <a:cubicBezTo>
                    <a:pt x="7988" y="124"/>
                    <a:pt x="6995" y="1"/>
                    <a:pt x="6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4"/>
            <p:cNvSpPr/>
            <p:nvPr/>
          </p:nvSpPr>
          <p:spPr>
            <a:xfrm>
              <a:off x="2915187" y="2503798"/>
              <a:ext cx="344049" cy="90157"/>
            </a:xfrm>
            <a:custGeom>
              <a:rect b="b" l="l" r="r" t="t"/>
              <a:pathLst>
                <a:path extrusionOk="0" h="2828" w="10792">
                  <a:moveTo>
                    <a:pt x="1" y="1"/>
                  </a:moveTo>
                  <a:lnTo>
                    <a:pt x="6262" y="2828"/>
                  </a:lnTo>
                  <a:lnTo>
                    <a:pt x="10791" y="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F9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3112881" y="2530928"/>
              <a:ext cx="146361" cy="71762"/>
            </a:xfrm>
            <a:custGeom>
              <a:rect b="b" l="l" r="r" t="t"/>
              <a:pathLst>
                <a:path extrusionOk="0" h="2251" w="4591">
                  <a:moveTo>
                    <a:pt x="4590" y="1"/>
                  </a:moveTo>
                  <a:lnTo>
                    <a:pt x="1" y="1855"/>
                  </a:lnTo>
                  <a:lnTo>
                    <a:pt x="1" y="2250"/>
                  </a:lnTo>
                  <a:lnTo>
                    <a:pt x="4530" y="366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2982966" y="2478612"/>
              <a:ext cx="131888" cy="87415"/>
            </a:xfrm>
            <a:custGeom>
              <a:rect b="b" l="l" r="r" t="t"/>
              <a:pathLst>
                <a:path extrusionOk="0" h="2742" w="4137">
                  <a:moveTo>
                    <a:pt x="3498" y="1"/>
                  </a:moveTo>
                  <a:lnTo>
                    <a:pt x="2586" y="426"/>
                  </a:lnTo>
                  <a:cubicBezTo>
                    <a:pt x="2586" y="426"/>
                    <a:pt x="2198" y="110"/>
                    <a:pt x="1669" y="110"/>
                  </a:cubicBezTo>
                  <a:cubicBezTo>
                    <a:pt x="1429" y="110"/>
                    <a:pt x="1160" y="175"/>
                    <a:pt x="884" y="365"/>
                  </a:cubicBezTo>
                  <a:cubicBezTo>
                    <a:pt x="0" y="925"/>
                    <a:pt x="830" y="2742"/>
                    <a:pt x="1463" y="2742"/>
                  </a:cubicBezTo>
                  <a:cubicBezTo>
                    <a:pt x="1483" y="2742"/>
                    <a:pt x="1503" y="2740"/>
                    <a:pt x="1522" y="2736"/>
                  </a:cubicBezTo>
                  <a:cubicBezTo>
                    <a:pt x="2191" y="2584"/>
                    <a:pt x="4136" y="1338"/>
                    <a:pt x="4136" y="1338"/>
                  </a:cubicBezTo>
                  <a:lnTo>
                    <a:pt x="349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3076058" y="2014711"/>
              <a:ext cx="344049" cy="522067"/>
            </a:xfrm>
            <a:custGeom>
              <a:rect b="b" l="l" r="r" t="t"/>
              <a:pathLst>
                <a:path extrusionOk="0" h="16376" w="10792">
                  <a:moveTo>
                    <a:pt x="8181" y="0"/>
                  </a:moveTo>
                  <a:cubicBezTo>
                    <a:pt x="7031" y="0"/>
                    <a:pt x="6648" y="1641"/>
                    <a:pt x="6505" y="2667"/>
                  </a:cubicBezTo>
                  <a:cubicBezTo>
                    <a:pt x="6414" y="3488"/>
                    <a:pt x="6596" y="4551"/>
                    <a:pt x="6688" y="5372"/>
                  </a:cubicBezTo>
                  <a:cubicBezTo>
                    <a:pt x="6840" y="6922"/>
                    <a:pt x="6992" y="8472"/>
                    <a:pt x="7144" y="10023"/>
                  </a:cubicBezTo>
                  <a:cubicBezTo>
                    <a:pt x="6201" y="10418"/>
                    <a:pt x="5320" y="11026"/>
                    <a:pt x="4499" y="11634"/>
                  </a:cubicBezTo>
                  <a:cubicBezTo>
                    <a:pt x="2706" y="13001"/>
                    <a:pt x="153" y="14521"/>
                    <a:pt x="153" y="14521"/>
                  </a:cubicBezTo>
                  <a:cubicBezTo>
                    <a:pt x="153" y="14521"/>
                    <a:pt x="1" y="15129"/>
                    <a:pt x="92" y="15433"/>
                  </a:cubicBezTo>
                  <a:cubicBezTo>
                    <a:pt x="244" y="16223"/>
                    <a:pt x="760" y="16375"/>
                    <a:pt x="760" y="16375"/>
                  </a:cubicBezTo>
                  <a:cubicBezTo>
                    <a:pt x="760" y="16375"/>
                    <a:pt x="8238" y="13336"/>
                    <a:pt x="9423" y="11725"/>
                  </a:cubicBezTo>
                  <a:cubicBezTo>
                    <a:pt x="10214" y="10661"/>
                    <a:pt x="10092" y="8533"/>
                    <a:pt x="10153" y="7287"/>
                  </a:cubicBezTo>
                  <a:cubicBezTo>
                    <a:pt x="10244" y="5433"/>
                    <a:pt x="10791" y="418"/>
                    <a:pt x="8420" y="23"/>
                  </a:cubicBezTo>
                  <a:cubicBezTo>
                    <a:pt x="8337" y="7"/>
                    <a:pt x="8257" y="0"/>
                    <a:pt x="8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2767993" y="2286497"/>
              <a:ext cx="344910" cy="316186"/>
            </a:xfrm>
            <a:custGeom>
              <a:rect b="b" l="l" r="r" t="t"/>
              <a:pathLst>
                <a:path extrusionOk="0" h="9918" w="10819">
                  <a:moveTo>
                    <a:pt x="603" y="1"/>
                  </a:moveTo>
                  <a:cubicBezTo>
                    <a:pt x="277" y="1"/>
                    <a:pt x="0" y="285"/>
                    <a:pt x="28" y="647"/>
                  </a:cubicBezTo>
                  <a:lnTo>
                    <a:pt x="332" y="7638"/>
                  </a:lnTo>
                  <a:cubicBezTo>
                    <a:pt x="332" y="7972"/>
                    <a:pt x="575" y="8245"/>
                    <a:pt x="910" y="8306"/>
                  </a:cubicBezTo>
                  <a:lnTo>
                    <a:pt x="10819" y="9917"/>
                  </a:lnTo>
                  <a:lnTo>
                    <a:pt x="10484" y="2075"/>
                  </a:lnTo>
                  <a:cubicBezTo>
                    <a:pt x="10484" y="1802"/>
                    <a:pt x="10271" y="1558"/>
                    <a:pt x="9998" y="1528"/>
                  </a:cubicBezTo>
                  <a:lnTo>
                    <a:pt x="697" y="8"/>
                  </a:lnTo>
                  <a:cubicBezTo>
                    <a:pt x="665" y="3"/>
                    <a:pt x="634" y="1"/>
                    <a:pt x="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3089640" y="1747995"/>
              <a:ext cx="187996" cy="257750"/>
            </a:xfrm>
            <a:custGeom>
              <a:rect b="b" l="l" r="r" t="t"/>
              <a:pathLst>
                <a:path extrusionOk="0" h="8085" w="5897">
                  <a:moveTo>
                    <a:pt x="2503" y="1"/>
                  </a:moveTo>
                  <a:cubicBezTo>
                    <a:pt x="1676" y="1"/>
                    <a:pt x="981" y="363"/>
                    <a:pt x="942" y="1519"/>
                  </a:cubicBezTo>
                  <a:cubicBezTo>
                    <a:pt x="942" y="1519"/>
                    <a:pt x="486" y="3404"/>
                    <a:pt x="304" y="3890"/>
                  </a:cubicBezTo>
                  <a:cubicBezTo>
                    <a:pt x="243" y="4042"/>
                    <a:pt x="0" y="4528"/>
                    <a:pt x="31" y="4711"/>
                  </a:cubicBezTo>
                  <a:cubicBezTo>
                    <a:pt x="91" y="4832"/>
                    <a:pt x="365" y="4802"/>
                    <a:pt x="486" y="4832"/>
                  </a:cubicBezTo>
                  <a:cubicBezTo>
                    <a:pt x="730" y="4923"/>
                    <a:pt x="365" y="6474"/>
                    <a:pt x="882" y="6626"/>
                  </a:cubicBezTo>
                  <a:cubicBezTo>
                    <a:pt x="1246" y="6707"/>
                    <a:pt x="1571" y="6720"/>
                    <a:pt x="1872" y="6720"/>
                  </a:cubicBezTo>
                  <a:cubicBezTo>
                    <a:pt x="2023" y="6720"/>
                    <a:pt x="2168" y="6717"/>
                    <a:pt x="2310" y="6717"/>
                  </a:cubicBezTo>
                  <a:cubicBezTo>
                    <a:pt x="2310" y="6747"/>
                    <a:pt x="2189" y="7568"/>
                    <a:pt x="2189" y="7568"/>
                  </a:cubicBezTo>
                  <a:lnTo>
                    <a:pt x="2310" y="8085"/>
                  </a:lnTo>
                  <a:lnTo>
                    <a:pt x="3252" y="8085"/>
                  </a:lnTo>
                  <a:lnTo>
                    <a:pt x="4529" y="7750"/>
                  </a:lnTo>
                  <a:cubicBezTo>
                    <a:pt x="4529" y="7750"/>
                    <a:pt x="4590" y="6078"/>
                    <a:pt x="4651" y="5896"/>
                  </a:cubicBezTo>
                  <a:cubicBezTo>
                    <a:pt x="4681" y="5774"/>
                    <a:pt x="5167" y="5319"/>
                    <a:pt x="5532" y="4467"/>
                  </a:cubicBezTo>
                  <a:cubicBezTo>
                    <a:pt x="5745" y="3981"/>
                    <a:pt x="5897" y="3495"/>
                    <a:pt x="5897" y="3191"/>
                  </a:cubicBezTo>
                  <a:cubicBezTo>
                    <a:pt x="5897" y="2279"/>
                    <a:pt x="5866" y="1367"/>
                    <a:pt x="5289" y="911"/>
                  </a:cubicBezTo>
                  <a:cubicBezTo>
                    <a:pt x="4958" y="650"/>
                    <a:pt x="3611" y="1"/>
                    <a:pt x="2503" y="1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3083359" y="1729281"/>
              <a:ext cx="224212" cy="208782"/>
            </a:xfrm>
            <a:custGeom>
              <a:rect b="b" l="l" r="r" t="t"/>
              <a:pathLst>
                <a:path extrusionOk="0" h="6549" w="7033">
                  <a:moveTo>
                    <a:pt x="872" y="1"/>
                  </a:moveTo>
                  <a:cubicBezTo>
                    <a:pt x="0" y="1"/>
                    <a:pt x="159" y="1383"/>
                    <a:pt x="258" y="1802"/>
                  </a:cubicBezTo>
                  <a:cubicBezTo>
                    <a:pt x="288" y="2045"/>
                    <a:pt x="592" y="2106"/>
                    <a:pt x="653" y="2197"/>
                  </a:cubicBezTo>
                  <a:cubicBezTo>
                    <a:pt x="683" y="2288"/>
                    <a:pt x="592" y="2744"/>
                    <a:pt x="592" y="2927"/>
                  </a:cubicBezTo>
                  <a:cubicBezTo>
                    <a:pt x="592" y="3109"/>
                    <a:pt x="896" y="3231"/>
                    <a:pt x="896" y="3231"/>
                  </a:cubicBezTo>
                  <a:cubicBezTo>
                    <a:pt x="896" y="3231"/>
                    <a:pt x="987" y="2744"/>
                    <a:pt x="1018" y="2684"/>
                  </a:cubicBezTo>
                  <a:cubicBezTo>
                    <a:pt x="1018" y="2623"/>
                    <a:pt x="1139" y="2137"/>
                    <a:pt x="1170" y="2137"/>
                  </a:cubicBezTo>
                  <a:cubicBezTo>
                    <a:pt x="1291" y="2076"/>
                    <a:pt x="1383" y="2076"/>
                    <a:pt x="1383" y="2076"/>
                  </a:cubicBezTo>
                  <a:cubicBezTo>
                    <a:pt x="1535" y="2015"/>
                    <a:pt x="2234" y="1985"/>
                    <a:pt x="2568" y="1985"/>
                  </a:cubicBezTo>
                  <a:cubicBezTo>
                    <a:pt x="2659" y="1985"/>
                    <a:pt x="2750" y="2045"/>
                    <a:pt x="2750" y="2137"/>
                  </a:cubicBezTo>
                  <a:cubicBezTo>
                    <a:pt x="2720" y="3261"/>
                    <a:pt x="3267" y="3444"/>
                    <a:pt x="3510" y="3474"/>
                  </a:cubicBezTo>
                  <a:cubicBezTo>
                    <a:pt x="3571" y="3474"/>
                    <a:pt x="3632" y="3535"/>
                    <a:pt x="3632" y="3595"/>
                  </a:cubicBezTo>
                  <a:cubicBezTo>
                    <a:pt x="3618" y="4400"/>
                    <a:pt x="3782" y="4625"/>
                    <a:pt x="3970" y="4625"/>
                  </a:cubicBezTo>
                  <a:cubicBezTo>
                    <a:pt x="4208" y="4625"/>
                    <a:pt x="4483" y="4264"/>
                    <a:pt x="4483" y="4264"/>
                  </a:cubicBezTo>
                  <a:cubicBezTo>
                    <a:pt x="4756" y="4477"/>
                    <a:pt x="4696" y="5480"/>
                    <a:pt x="4726" y="6058"/>
                  </a:cubicBezTo>
                  <a:cubicBezTo>
                    <a:pt x="4726" y="6331"/>
                    <a:pt x="4817" y="6544"/>
                    <a:pt x="4817" y="6544"/>
                  </a:cubicBezTo>
                  <a:cubicBezTo>
                    <a:pt x="4817" y="6544"/>
                    <a:pt x="4846" y="6549"/>
                    <a:pt x="4895" y="6549"/>
                  </a:cubicBezTo>
                  <a:cubicBezTo>
                    <a:pt x="4968" y="6549"/>
                    <a:pt x="5085" y="6538"/>
                    <a:pt x="5212" y="6483"/>
                  </a:cubicBezTo>
                  <a:cubicBezTo>
                    <a:pt x="5273" y="6453"/>
                    <a:pt x="5638" y="6058"/>
                    <a:pt x="5729" y="6027"/>
                  </a:cubicBezTo>
                  <a:cubicBezTo>
                    <a:pt x="6185" y="5662"/>
                    <a:pt x="6459" y="5115"/>
                    <a:pt x="6671" y="3383"/>
                  </a:cubicBezTo>
                  <a:cubicBezTo>
                    <a:pt x="7032" y="717"/>
                    <a:pt x="4477" y="334"/>
                    <a:pt x="3499" y="334"/>
                  </a:cubicBezTo>
                  <a:cubicBezTo>
                    <a:pt x="3406" y="334"/>
                    <a:pt x="3328" y="338"/>
                    <a:pt x="3267" y="343"/>
                  </a:cubicBezTo>
                  <a:cubicBezTo>
                    <a:pt x="3095" y="363"/>
                    <a:pt x="2885" y="374"/>
                    <a:pt x="2674" y="374"/>
                  </a:cubicBezTo>
                  <a:cubicBezTo>
                    <a:pt x="2251" y="374"/>
                    <a:pt x="1818" y="333"/>
                    <a:pt x="1656" y="252"/>
                  </a:cubicBezTo>
                  <a:cubicBezTo>
                    <a:pt x="1330" y="75"/>
                    <a:pt x="1074" y="1"/>
                    <a:pt x="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3219491" y="1846507"/>
              <a:ext cx="42655" cy="55567"/>
            </a:xfrm>
            <a:custGeom>
              <a:rect b="b" l="l" r="r" t="t"/>
              <a:pathLst>
                <a:path extrusionOk="0" h="1743" w="1338">
                  <a:moveTo>
                    <a:pt x="604" y="0"/>
                  </a:moveTo>
                  <a:cubicBezTo>
                    <a:pt x="205" y="0"/>
                    <a:pt x="152" y="526"/>
                    <a:pt x="152" y="526"/>
                  </a:cubicBezTo>
                  <a:cubicBezTo>
                    <a:pt x="0" y="1104"/>
                    <a:pt x="0" y="1742"/>
                    <a:pt x="0" y="1742"/>
                  </a:cubicBezTo>
                  <a:cubicBezTo>
                    <a:pt x="1338" y="1712"/>
                    <a:pt x="1338" y="131"/>
                    <a:pt x="699" y="10"/>
                  </a:cubicBezTo>
                  <a:cubicBezTo>
                    <a:pt x="665" y="3"/>
                    <a:pt x="633" y="0"/>
                    <a:pt x="604" y="0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3163285" y="1960163"/>
              <a:ext cx="95959" cy="76608"/>
            </a:xfrm>
            <a:custGeom>
              <a:rect b="b" l="l" r="r" t="t"/>
              <a:pathLst>
                <a:path extrusionOk="0" h="2403" w="3010">
                  <a:moveTo>
                    <a:pt x="2401" y="1"/>
                  </a:moveTo>
                  <a:cubicBezTo>
                    <a:pt x="1642" y="457"/>
                    <a:pt x="0" y="1399"/>
                    <a:pt x="0" y="1399"/>
                  </a:cubicBezTo>
                  <a:lnTo>
                    <a:pt x="395" y="2402"/>
                  </a:lnTo>
                  <a:cubicBezTo>
                    <a:pt x="395" y="2402"/>
                    <a:pt x="2006" y="1521"/>
                    <a:pt x="2341" y="1338"/>
                  </a:cubicBezTo>
                  <a:cubicBezTo>
                    <a:pt x="2736" y="1126"/>
                    <a:pt x="3009" y="822"/>
                    <a:pt x="3009" y="822"/>
                  </a:cubicBezTo>
                  <a:cubicBezTo>
                    <a:pt x="2736" y="335"/>
                    <a:pt x="2401" y="1"/>
                    <a:pt x="2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4"/>
            <p:cNvSpPr/>
            <p:nvPr/>
          </p:nvSpPr>
          <p:spPr>
            <a:xfrm>
              <a:off x="3134209" y="1963096"/>
              <a:ext cx="29106" cy="66884"/>
            </a:xfrm>
            <a:custGeom>
              <a:rect b="b" l="l" r="r" t="t"/>
              <a:pathLst>
                <a:path extrusionOk="0" h="2098" w="913">
                  <a:moveTo>
                    <a:pt x="912" y="0"/>
                  </a:moveTo>
                  <a:lnTo>
                    <a:pt x="912" y="0"/>
                  </a:lnTo>
                  <a:cubicBezTo>
                    <a:pt x="669" y="91"/>
                    <a:pt x="213" y="578"/>
                    <a:pt x="213" y="578"/>
                  </a:cubicBezTo>
                  <a:cubicBezTo>
                    <a:pt x="0" y="1277"/>
                    <a:pt x="152" y="2097"/>
                    <a:pt x="152" y="2097"/>
                  </a:cubicBezTo>
                  <a:cubicBezTo>
                    <a:pt x="365" y="1702"/>
                    <a:pt x="639" y="1520"/>
                    <a:pt x="912" y="1307"/>
                  </a:cubicBezTo>
                  <a:cubicBezTo>
                    <a:pt x="791" y="912"/>
                    <a:pt x="912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44"/>
          <p:cNvGrpSpPr/>
          <p:nvPr/>
        </p:nvGrpSpPr>
        <p:grpSpPr>
          <a:xfrm>
            <a:off x="3872000" y="2182152"/>
            <a:ext cx="542964" cy="465786"/>
            <a:chOff x="5863675" y="3789852"/>
            <a:chExt cx="542964" cy="465786"/>
          </a:xfrm>
        </p:grpSpPr>
        <p:sp>
          <p:nvSpPr>
            <p:cNvPr id="1451" name="Google Shape;1451;p44"/>
            <p:cNvSpPr/>
            <p:nvPr/>
          </p:nvSpPr>
          <p:spPr>
            <a:xfrm>
              <a:off x="5863675" y="3789852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6250483" y="4074917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yptocurrency Today by Slidesgo">
  <a:themeElements>
    <a:clrScheme name="Simple Light">
      <a:dk1>
        <a:srgbClr val="F1E8DC"/>
      </a:dk1>
      <a:lt1>
        <a:srgbClr val="FFFFFF"/>
      </a:lt1>
      <a:dk2>
        <a:srgbClr val="FBBF60"/>
      </a:dk2>
      <a:lt2>
        <a:srgbClr val="39B0D1"/>
      </a:lt2>
      <a:accent1>
        <a:srgbClr val="66B888"/>
      </a:accent1>
      <a:accent2>
        <a:srgbClr val="FE98B0"/>
      </a:accent2>
      <a:accent3>
        <a:srgbClr val="383838"/>
      </a:accent3>
      <a:accent4>
        <a:srgbClr val="D7A350"/>
      </a:accent4>
      <a:accent5>
        <a:srgbClr val="E8B15A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