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xml" ContentType="application/vnd.openxmlformats-officedocument.presentationml.tags+xml"/>
  <Override PartName="/ppt/notesSlides/notesSlide1.xml" ContentType="application/vnd.openxmlformats-officedocument.presentationml.notesSlide+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notesSlides/notesSlide10.xml" ContentType="application/vnd.openxmlformats-officedocument.presentationml.notesSlide+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notesSlides/notesSlide13.xml" ContentType="application/vnd.openxmlformats-officedocument.presentationml.notesSlide+xml"/>
  <Override PartName="/ppt/tags/tag44.xml" ContentType="application/vnd.openxmlformats-officedocument.presentationml.tags+xml"/>
  <Override PartName="/ppt/notesSlides/notesSlide14.xml" ContentType="application/vnd.openxmlformats-officedocument.presentationml.notesSlide+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4"/>
    <p:sldMasterId id="2147483913" r:id="rId5"/>
  </p:sldMasterIdLst>
  <p:notesMasterIdLst>
    <p:notesMasterId r:id="rId26"/>
  </p:notesMasterIdLst>
  <p:handoutMasterIdLst>
    <p:handoutMasterId r:id="rId27"/>
  </p:handoutMasterIdLst>
  <p:sldIdLst>
    <p:sldId id="435" r:id="rId6"/>
    <p:sldId id="370" r:id="rId7"/>
    <p:sldId id="444" r:id="rId8"/>
    <p:sldId id="374" r:id="rId9"/>
    <p:sldId id="436" r:id="rId10"/>
    <p:sldId id="445" r:id="rId11"/>
    <p:sldId id="446" r:id="rId12"/>
    <p:sldId id="440" r:id="rId13"/>
    <p:sldId id="447" r:id="rId14"/>
    <p:sldId id="448" r:id="rId15"/>
    <p:sldId id="449" r:id="rId16"/>
    <p:sldId id="450" r:id="rId17"/>
    <p:sldId id="451" r:id="rId18"/>
    <p:sldId id="452" r:id="rId19"/>
    <p:sldId id="453" r:id="rId20"/>
    <p:sldId id="454" r:id="rId21"/>
    <p:sldId id="455" r:id="rId22"/>
    <p:sldId id="457" r:id="rId23"/>
    <p:sldId id="438" r:id="rId24"/>
    <p:sldId id="456" r:id="rId25"/>
  </p:sldIdLst>
  <p:sldSz cx="9144000" cy="6858000" type="screen4x3"/>
  <p:notesSz cx="6858000" cy="9144000"/>
  <p:custDataLst>
    <p:tags r:id="rId2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67F"/>
    <a:srgbClr val="FF694B"/>
    <a:srgbClr val="6B90C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6" autoAdjust="0"/>
    <p:restoredTop sz="62022" autoAdjust="0"/>
  </p:normalViewPr>
  <p:slideViewPr>
    <p:cSldViewPr>
      <p:cViewPr varScale="1">
        <p:scale>
          <a:sx n="74" d="100"/>
          <a:sy n="74" d="100"/>
        </p:scale>
        <p:origin x="25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A9179FA-60C9-45BF-8590-6044F187F993}" type="datetimeFigureOut">
              <a:rPr lang="en-US"/>
              <a:pPr>
                <a:defRPr/>
              </a:pPr>
              <a:t>2/2/2022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dirty="0"/>
              <a:t>Proprietary &amp; Confidential</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97BE722-855C-40F3-BB39-EDC09151313B}" type="slidenum">
              <a:rPr lang="en-US"/>
              <a:pPr>
                <a:defRPr/>
              </a:pPr>
              <a:t>‹#›</a:t>
            </a:fld>
            <a:endParaRPr lang="en-US" dirty="0"/>
          </a:p>
        </p:txBody>
      </p:sp>
    </p:spTree>
    <p:extLst>
      <p:ext uri="{BB962C8B-B14F-4D97-AF65-F5344CB8AC3E}">
        <p14:creationId xmlns:p14="http://schemas.microsoft.com/office/powerpoint/2010/main" val="160953358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3FE4B-9187-4286-887E-3839DE38DC4B}" type="datetimeFigureOut">
              <a:rPr lang="en-US"/>
              <a:pPr>
                <a:defRPr/>
              </a:pPr>
              <a:t>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dirty="0"/>
              <a:t>Proprietary &amp; Confidential</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B1D7FB1-1C2B-41EA-8DD4-47F05AF32907}" type="slidenum">
              <a:rPr lang="en-US"/>
              <a:pPr>
                <a:defRPr/>
              </a:pPr>
              <a:t>‹#›</a:t>
            </a:fld>
            <a:endParaRPr lang="en-US" dirty="0"/>
          </a:p>
        </p:txBody>
      </p:sp>
    </p:spTree>
    <p:extLst>
      <p:ext uri="{BB962C8B-B14F-4D97-AF65-F5344CB8AC3E}">
        <p14:creationId xmlns:p14="http://schemas.microsoft.com/office/powerpoint/2010/main" val="410359126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“CBT25: Creating Authorizations.” This series of courses is designed to explore the process of creating trip-by-trip authorizations in E2 Solutions.</a:t>
            </a:r>
          </a:p>
          <a:p>
            <a:endParaRPr lang="en-US" dirty="0"/>
          </a:p>
          <a:p>
            <a:r>
              <a:rPr lang="en-US" dirty="0"/>
              <a:t>This tutorial – “CBT25C: Expenses” – is the third in the series, and will discuss the authorization’s Expenses page.</a:t>
            </a:r>
          </a:p>
        </p:txBody>
      </p:sp>
    </p:spTree>
    <p:extLst>
      <p:ext uri="{BB962C8B-B14F-4D97-AF65-F5344CB8AC3E}">
        <p14:creationId xmlns:p14="http://schemas.microsoft.com/office/powerpoint/2010/main" val="4153106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essential unit messing (EUM) has been established, the government provides meals to the traveler, and meals and incidental expenses (M&amp;IE) should be reduced to only the applicable incidental expenses.</a:t>
            </a:r>
          </a:p>
          <a:p>
            <a:endParaRPr lang="en-US" dirty="0"/>
          </a:p>
          <a:p>
            <a:r>
              <a:rPr lang="en-US" dirty="0"/>
              <a:t>When </a:t>
            </a:r>
            <a:r>
              <a:rPr lang="en-US" i="1" dirty="0"/>
              <a:t>EUM</a:t>
            </a:r>
            <a:r>
              <a:rPr lang="en-US" i="0" dirty="0"/>
              <a:t> is selected as the reimbursement type</a:t>
            </a:r>
            <a:r>
              <a:rPr lang="en-US" dirty="0"/>
              <a:t>, the allowed amount defaults to the incidental per diem rate for the corresponding day, and the </a:t>
            </a:r>
            <a:r>
              <a:rPr lang="en-US" b="1" dirty="0"/>
              <a:t>Breakfast Provided</a:t>
            </a:r>
            <a:r>
              <a:rPr lang="en-US" b="0" dirty="0"/>
              <a:t>, </a:t>
            </a:r>
            <a:r>
              <a:rPr lang="en-US" b="1" dirty="0"/>
              <a:t>Lunch Provided</a:t>
            </a:r>
            <a:r>
              <a:rPr lang="en-US" b="0" dirty="0"/>
              <a:t>, and </a:t>
            </a:r>
            <a:r>
              <a:rPr lang="en-US" b="1" dirty="0"/>
              <a:t>Dinner Provided</a:t>
            </a:r>
            <a:r>
              <a:rPr lang="en-US" b="0" dirty="0"/>
              <a:t> check boxes are checked.</a:t>
            </a:r>
            <a:endParaRPr lang="en-US" dirty="0"/>
          </a:p>
        </p:txBody>
      </p:sp>
    </p:spTree>
    <p:extLst>
      <p:ext uri="{BB962C8B-B14F-4D97-AF65-F5344CB8AC3E}">
        <p14:creationId xmlns:p14="http://schemas.microsoft.com/office/powerpoint/2010/main" val="121244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government meal rate (GMR) is a standard meal rate charged to JTR travelers receiving an allowance for subsistence, the subsistence portion of per diem, or permission to eat in DoD dining facilities.</a:t>
            </a:r>
          </a:p>
          <a:p>
            <a:endParaRPr lang="en-US" dirty="0"/>
          </a:p>
          <a:p>
            <a:r>
              <a:rPr lang="en-US" dirty="0"/>
              <a:t>When the </a:t>
            </a:r>
            <a:r>
              <a:rPr lang="en-US" i="1" dirty="0"/>
              <a:t>GMR/PMR</a:t>
            </a:r>
            <a:r>
              <a:rPr lang="en-US" dirty="0"/>
              <a:t> reimbursement type is selected, the allowed amount defaults to the GMR amount plus the incidental per diem rate for the corresponding day, and the </a:t>
            </a:r>
            <a:r>
              <a:rPr lang="en-US" b="1" dirty="0"/>
              <a:t>Breakfast Provided</a:t>
            </a:r>
            <a:r>
              <a:rPr lang="en-US" b="0" dirty="0"/>
              <a:t>, </a:t>
            </a:r>
            <a:r>
              <a:rPr lang="en-US" b="1" dirty="0"/>
              <a:t>Lunch Provided</a:t>
            </a:r>
            <a:r>
              <a:rPr lang="en-US" b="0" dirty="0"/>
              <a:t>, and </a:t>
            </a:r>
            <a:r>
              <a:rPr lang="en-US" b="1" dirty="0"/>
              <a:t>Dinner Provided</a:t>
            </a:r>
            <a:r>
              <a:rPr lang="en-US" b="0" dirty="0"/>
              <a:t> check boxes are checked.</a:t>
            </a:r>
          </a:p>
          <a:p>
            <a:endParaRPr lang="en-US" b="0" dirty="0"/>
          </a:p>
          <a:p>
            <a:r>
              <a:rPr lang="en-US" b="0" dirty="0"/>
              <a:t>The proportional meal rate (PMR) is the rate used when only one or two government meals are available or provided at no cost to the traveler. The PMR is the average of the GMR and the site’s per diem meal rate, rounded up to the nearest whole dollar.</a:t>
            </a:r>
          </a:p>
          <a:p>
            <a:endParaRPr lang="en-US" b="0" dirty="0"/>
          </a:p>
          <a:p>
            <a:r>
              <a:rPr lang="en-US" b="0" dirty="0"/>
              <a:t>PMR may be utilized for reimbursement when either </a:t>
            </a:r>
            <a:r>
              <a:rPr lang="en-US" b="0" i="1" dirty="0"/>
              <a:t>EUM</a:t>
            </a:r>
            <a:r>
              <a:rPr lang="en-US" b="0" i="0" dirty="0"/>
              <a:t> or </a:t>
            </a:r>
            <a:r>
              <a:rPr lang="en-US" b="0" i="1" dirty="0"/>
              <a:t>GMR/PMR</a:t>
            </a:r>
            <a:r>
              <a:rPr lang="en-US" b="0" i="0" dirty="0"/>
              <a:t> is selected as the reimbursement type. If one or more of the </a:t>
            </a:r>
            <a:r>
              <a:rPr lang="en-US" b="1" i="0" dirty="0"/>
              <a:t>Meal Provided</a:t>
            </a:r>
            <a:r>
              <a:rPr lang="en-US" b="0" i="0" dirty="0"/>
              <a:t> check boxes are cleared, the allowed amount for the corresponding day defaults to the PMR plus the incidental per diem rate. You will need to itemize any unprovided meal expenses on the voucher to be properly reimbursed.</a:t>
            </a:r>
            <a:endParaRPr lang="en-US" b="0" dirty="0"/>
          </a:p>
        </p:txBody>
      </p:sp>
    </p:spTree>
    <p:extLst>
      <p:ext uri="{BB962C8B-B14F-4D97-AF65-F5344CB8AC3E}">
        <p14:creationId xmlns:p14="http://schemas.microsoft.com/office/powerpoint/2010/main" val="254701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Occasional meals are itemized meal expenses that cannot exceed the proportional meal rate (PMR) for the corresponding date and travel site. When the </a:t>
            </a:r>
            <a:r>
              <a:rPr lang="en-US" i="1" dirty="0"/>
              <a:t>Occasional Meals</a:t>
            </a:r>
            <a:r>
              <a:rPr lang="en-US" i="0" dirty="0"/>
              <a:t> reimbursement type is selected, the allowed amount is automatically calculated by E2, based on the PMR, and the </a:t>
            </a:r>
            <a:r>
              <a:rPr lang="en-US" b="1" i="0" dirty="0"/>
              <a:t>No Incidentals</a:t>
            </a:r>
            <a:r>
              <a:rPr lang="en-US" b="0" i="0" dirty="0"/>
              <a:t> check box is checked and disabled.</a:t>
            </a:r>
            <a:endParaRPr lang="en-US" b="0" dirty="0"/>
          </a:p>
        </p:txBody>
      </p:sp>
    </p:spTree>
    <p:extLst>
      <p:ext uri="{BB962C8B-B14F-4D97-AF65-F5344CB8AC3E}">
        <p14:creationId xmlns:p14="http://schemas.microsoft.com/office/powerpoint/2010/main" val="4240723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Click the </a:t>
            </a:r>
            <a:r>
              <a:rPr lang="en-US" b="1" dirty="0"/>
              <a:t>Modify</a:t>
            </a:r>
            <a:r>
              <a:rPr lang="en-US" b="0" dirty="0"/>
              <a:t> link for a </a:t>
            </a:r>
            <a:r>
              <a:rPr lang="en-US" b="0" i="1" dirty="0"/>
              <a:t>Lodging</a:t>
            </a:r>
            <a:r>
              <a:rPr lang="en-US" b="0" i="0" dirty="0"/>
              <a:t> expense on the Expenses page to display the Lodging Expenses window.</a:t>
            </a:r>
          </a:p>
          <a:p>
            <a:endParaRPr lang="en-US" b="0"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The following information in the Lodging Expenses window should be reviewed and, if necessary, modified for each day of lodging.</a:t>
            </a:r>
          </a:p>
          <a:p>
            <a:endParaRPr lang="en-US" b="0" i="0" dirty="0"/>
          </a:p>
          <a:p>
            <a:pPr marL="171450" indent="-171450">
              <a:buFont typeface="Arial" panose="020B0604020202020204" pitchFamily="34" charset="0"/>
              <a:buChar char="•"/>
            </a:pPr>
            <a:r>
              <a:rPr lang="en-US" b="0" i="0" dirty="0"/>
              <a:t>If your trip includes multiple locations, a </a:t>
            </a:r>
            <a:r>
              <a:rPr lang="en-US" b="1" i="0" dirty="0"/>
              <a:t>Site</a:t>
            </a:r>
            <a:r>
              <a:rPr lang="en-US" b="0" i="0" dirty="0"/>
              <a:t> field displays near the top of the window. Select the site for which you want to view or maintain lodging expenses from the drop-down list.</a:t>
            </a:r>
          </a:p>
          <a:p>
            <a:pPr marL="171450" indent="-171450">
              <a:buFont typeface="Arial" panose="020B0604020202020204" pitchFamily="34" charset="0"/>
              <a:buChar char="•"/>
            </a:pPr>
            <a:r>
              <a:rPr lang="en-US" b="0" i="0" dirty="0"/>
              <a:t>Select the appropriate reimbursement type for the corresponding day from the </a:t>
            </a:r>
            <a:r>
              <a:rPr lang="en-US" b="1" i="0" dirty="0"/>
              <a:t>Reimbursement Type</a:t>
            </a:r>
            <a:r>
              <a:rPr lang="en-US" b="0" i="0" dirty="0"/>
              <a:t> drop-down list.</a:t>
            </a:r>
          </a:p>
          <a:p>
            <a:pPr marL="171450" indent="-171450">
              <a:buFont typeface="Arial" panose="020B0604020202020204" pitchFamily="34" charset="0"/>
              <a:buChar char="•"/>
            </a:pPr>
            <a:r>
              <a:rPr lang="en-US" b="0" i="0" dirty="0"/>
              <a:t>Review the </a:t>
            </a:r>
            <a:r>
              <a:rPr lang="en-US" b="1" i="0" dirty="0"/>
              <a:t>Amount</a:t>
            </a:r>
            <a:r>
              <a:rPr lang="en-US" b="0" i="0" dirty="0"/>
              <a:t> and </a:t>
            </a:r>
            <a:r>
              <a:rPr lang="en-US" b="1" i="0" dirty="0"/>
              <a:t>Allowed</a:t>
            </a:r>
            <a:r>
              <a:rPr lang="en-US" b="0" i="0" dirty="0"/>
              <a:t> fields for each line item, making changes as needed.</a:t>
            </a:r>
          </a:p>
          <a:p>
            <a:pPr marL="171450" indent="-171450">
              <a:buFont typeface="Arial" panose="020B0604020202020204" pitchFamily="34" charset="0"/>
              <a:buChar char="•"/>
            </a:pPr>
            <a:r>
              <a:rPr lang="en-US" b="0" i="0" dirty="0"/>
              <a:t>Enter your estimated lodging tax in the </a:t>
            </a:r>
            <a:r>
              <a:rPr lang="en-US" b="1" i="0" dirty="0"/>
              <a:t>Estimated Tax</a:t>
            </a:r>
            <a:r>
              <a:rPr lang="en-US" b="0" i="0" dirty="0"/>
              <a:t> field. It is important to note, lodging tax is authorized for reimbursement for CONUS travel only. Lodging taxes are considered a separate expense and are not included in the lodging rates for sites within the continental U.S., as well as U.S. areas outside the continental U.S. Alternatively, per diem lodging rates for foreign sites include lodging taxes, and therefore the </a:t>
            </a:r>
            <a:r>
              <a:rPr lang="en-US" b="1" i="0" dirty="0"/>
              <a:t>Estimated Tax</a:t>
            </a:r>
            <a:r>
              <a:rPr lang="en-US" b="0" i="0" dirty="0"/>
              <a:t> field is unnecessary and will not display.</a:t>
            </a:r>
          </a:p>
          <a:p>
            <a:pPr marL="171450" indent="-171450">
              <a:buFont typeface="Arial" panose="020B0604020202020204" pitchFamily="34" charset="0"/>
              <a:buChar char="•"/>
            </a:pPr>
            <a:r>
              <a:rPr lang="en-US" b="0" i="0" dirty="0"/>
              <a:t>Select the </a:t>
            </a:r>
            <a:r>
              <a:rPr lang="en-US" b="1" i="0" dirty="0"/>
              <a:t>Day Off</a:t>
            </a:r>
            <a:r>
              <a:rPr lang="en-US" b="0" i="0" dirty="0"/>
              <a:t> check box, if applicable, for any day that should be identified as an official day off. Official days off do not qualify for lodging or meals and incidental expenses, and your estimated expenses will be reduced accordingly.</a:t>
            </a:r>
          </a:p>
          <a:p>
            <a:pPr marL="171450" indent="-171450">
              <a:buFont typeface="Arial" panose="020B0604020202020204" pitchFamily="34" charset="0"/>
              <a:buChar char="•"/>
            </a:pPr>
            <a:r>
              <a:rPr lang="en-US" b="0" i="0" dirty="0"/>
              <a:t>Select the </a:t>
            </a:r>
            <a:r>
              <a:rPr lang="en-US" b="1" i="0" dirty="0"/>
              <a:t>Shared</a:t>
            </a:r>
            <a:r>
              <a:rPr lang="en-US" b="0" i="0" dirty="0"/>
              <a:t> check box, if applicable, for any day where you will be sharing lodging. If checked, verify the estimated lodging amount for that day is for your portion only.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0" i="0" dirty="0"/>
              <a:t>Be sure to click the </a:t>
            </a:r>
            <a:r>
              <a:rPr lang="en-US" b="1" i="0" dirty="0"/>
              <a:t>Save</a:t>
            </a:r>
            <a:r>
              <a:rPr lang="en-US" b="0" i="0" dirty="0"/>
              <a:t> or </a:t>
            </a:r>
            <a:r>
              <a:rPr lang="en-US" b="1" i="0" dirty="0"/>
              <a:t>Save and Close</a:t>
            </a:r>
            <a:r>
              <a:rPr lang="en-US" b="0" i="0" dirty="0"/>
              <a:t> button when you are finished to save any changes you might have made and update the corresponding </a:t>
            </a:r>
            <a:r>
              <a:rPr lang="en-US" b="0" i="1" dirty="0"/>
              <a:t>Lodging</a:t>
            </a:r>
            <a:r>
              <a:rPr lang="en-US" b="0" i="0" dirty="0"/>
              <a:t> expense on the Expenses page.</a:t>
            </a:r>
            <a:endParaRPr lang="en-US" dirty="0"/>
          </a:p>
        </p:txBody>
      </p:sp>
    </p:spTree>
    <p:extLst>
      <p:ext uri="{BB962C8B-B14F-4D97-AF65-F5344CB8AC3E}">
        <p14:creationId xmlns:p14="http://schemas.microsoft.com/office/powerpoint/2010/main" val="4266815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Click the </a:t>
            </a:r>
            <a:r>
              <a:rPr lang="en-US" b="1" dirty="0"/>
              <a:t>Modify</a:t>
            </a:r>
            <a:r>
              <a:rPr lang="en-US" b="0" dirty="0"/>
              <a:t> link for a </a:t>
            </a:r>
            <a:r>
              <a:rPr lang="en-US" b="0" i="1" dirty="0"/>
              <a:t>Meals and Incidentals</a:t>
            </a:r>
            <a:r>
              <a:rPr lang="en-US" b="0" i="0" dirty="0"/>
              <a:t> expense on the Expenses page to display the Meals and Incidental Expenses window.</a:t>
            </a:r>
          </a:p>
          <a:p>
            <a:endParaRPr lang="en-US" b="0" i="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t>The following information in the Meals and Incidental Expenses window should be reviewed and, if necessary, modified for each day of M&amp;IE.</a:t>
            </a:r>
          </a:p>
          <a:p>
            <a:endParaRPr lang="en-US" b="0" i="0" dirty="0"/>
          </a:p>
          <a:p>
            <a:pPr marL="171450" indent="-171450">
              <a:buFont typeface="Arial" panose="020B0604020202020204" pitchFamily="34" charset="0"/>
              <a:buChar char="•"/>
            </a:pPr>
            <a:r>
              <a:rPr lang="en-US" b="0" i="0" dirty="0"/>
              <a:t>If your trip includes multiple locations, a </a:t>
            </a:r>
            <a:r>
              <a:rPr lang="en-US" b="1" i="0" dirty="0"/>
              <a:t>Site</a:t>
            </a:r>
            <a:r>
              <a:rPr lang="en-US" b="0" i="0" dirty="0"/>
              <a:t> field displays near the top of the window. Select the site for which you want to view or maintain meals and incidental expenses (M&amp;IE) from the drop-down list.</a:t>
            </a:r>
          </a:p>
          <a:p>
            <a:pPr marL="171450" indent="-171450">
              <a:buFont typeface="Arial" panose="020B0604020202020204" pitchFamily="34" charset="0"/>
              <a:buChar char="•"/>
            </a:pPr>
            <a:r>
              <a:rPr lang="en-US" b="0" i="0" dirty="0"/>
              <a:t>Select the appropriate reimbursement type for the corresponding day from the </a:t>
            </a:r>
            <a:r>
              <a:rPr lang="en-US" b="1" i="0" dirty="0"/>
              <a:t>Reimbursement Type</a:t>
            </a:r>
            <a:r>
              <a:rPr lang="en-US" b="0" i="0" dirty="0"/>
              <a:t> drop-down list.</a:t>
            </a:r>
          </a:p>
          <a:p>
            <a:pPr marL="171450" indent="-171450">
              <a:buFont typeface="Arial" panose="020B0604020202020204" pitchFamily="34" charset="0"/>
              <a:buChar char="•"/>
            </a:pPr>
            <a:r>
              <a:rPr lang="en-US" b="0" i="0" dirty="0"/>
              <a:t>If applicable, select the </a:t>
            </a:r>
            <a:r>
              <a:rPr lang="en-US" b="1" i="0" dirty="0"/>
              <a:t>Breakfast</a:t>
            </a:r>
            <a:r>
              <a:rPr lang="en-US" b="0" i="0" dirty="0"/>
              <a:t>, </a:t>
            </a:r>
            <a:r>
              <a:rPr lang="en-US" b="1" i="0" dirty="0"/>
              <a:t>Lunch</a:t>
            </a:r>
            <a:r>
              <a:rPr lang="en-US" b="0" i="0" dirty="0"/>
              <a:t>, or </a:t>
            </a:r>
            <a:r>
              <a:rPr lang="en-US" b="1" i="0" dirty="0"/>
              <a:t>Dinner Provided</a:t>
            </a:r>
            <a:r>
              <a:rPr lang="en-US" b="0" i="0" dirty="0"/>
              <a:t> check box for any meal that will be provided on a particular day. Identifying a meal as provided will deduct the amount for that meal from the day’s allowed M&amp;IE amount.</a:t>
            </a:r>
          </a:p>
          <a:p>
            <a:pPr marL="171450" indent="-171450">
              <a:buFont typeface="Arial" panose="020B0604020202020204" pitchFamily="34" charset="0"/>
              <a:buChar char="•"/>
            </a:pPr>
            <a:r>
              <a:rPr lang="en-US" b="0" i="0" dirty="0"/>
              <a:t>Select the </a:t>
            </a:r>
            <a:r>
              <a:rPr lang="en-US" b="1" i="0" dirty="0"/>
              <a:t>No Incidentals</a:t>
            </a:r>
            <a:r>
              <a:rPr lang="en-US" b="0" i="0" dirty="0"/>
              <a:t> check box, if applicable, to indicate no incidental expenses are required for the corresponding day. When checked, the daily incidental amount will be deducted from the day’s allowed M&amp;IE amount.</a:t>
            </a:r>
          </a:p>
          <a:p>
            <a:pPr marL="171450" indent="-171450">
              <a:buFont typeface="Arial" panose="020B0604020202020204" pitchFamily="34" charset="0"/>
              <a:buChar char="•"/>
            </a:pPr>
            <a:r>
              <a:rPr lang="en-US" b="0" i="0" dirty="0"/>
              <a:t>Select the </a:t>
            </a:r>
            <a:r>
              <a:rPr lang="en-US" b="1" i="0" dirty="0"/>
              <a:t>Official Day Off</a:t>
            </a:r>
            <a:r>
              <a:rPr lang="en-US" b="0" i="0" dirty="0"/>
              <a:t> check box, if applicable, for any day that should be identified as an official day off. Official days off do not qualify for lodging or M&amp;IE, and your estimated expenses will be reduced accordingly.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0" i="0" dirty="0"/>
              <a:t>Be sure to click the </a:t>
            </a:r>
            <a:r>
              <a:rPr lang="en-US" b="1" i="0" dirty="0"/>
              <a:t>Save</a:t>
            </a:r>
            <a:r>
              <a:rPr lang="en-US" b="0" i="0" dirty="0"/>
              <a:t> or </a:t>
            </a:r>
            <a:r>
              <a:rPr lang="en-US" b="1" i="0" dirty="0"/>
              <a:t>Save and Close</a:t>
            </a:r>
            <a:r>
              <a:rPr lang="en-US" b="0" i="0" dirty="0"/>
              <a:t> button when you are finished to save any changes you might have made and update the corresponding </a:t>
            </a:r>
            <a:r>
              <a:rPr lang="en-US" b="0" i="1" dirty="0"/>
              <a:t>Meals and Incidentals</a:t>
            </a:r>
            <a:r>
              <a:rPr lang="en-US" b="0" i="0" dirty="0"/>
              <a:t> expense on the Expenses page.</a:t>
            </a:r>
            <a:endParaRPr lang="en-US" dirty="0"/>
          </a:p>
        </p:txBody>
      </p:sp>
    </p:spTree>
    <p:extLst>
      <p:ext uri="{BB962C8B-B14F-4D97-AF65-F5344CB8AC3E}">
        <p14:creationId xmlns:p14="http://schemas.microsoft.com/office/powerpoint/2010/main" val="423994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Transportation and other estimated trip expenses (i.e., those that are not lodging, meals, or incidental expenses) can also be added and maintained via the authorization’s Expenses page.</a:t>
            </a:r>
          </a:p>
          <a:p>
            <a:endParaRPr lang="en-US" dirty="0"/>
          </a:p>
          <a:p>
            <a:r>
              <a:rPr lang="en-US" dirty="0"/>
              <a:t>The Add New Expense window displays when you click the </a:t>
            </a:r>
            <a:r>
              <a:rPr lang="en-US" b="1" dirty="0"/>
              <a:t>Add New Expense</a:t>
            </a:r>
            <a:r>
              <a:rPr lang="en-US" b="0" dirty="0"/>
              <a:t> link. Select or enter information in the following fields to create a record for a new expense.</a:t>
            </a:r>
          </a:p>
          <a:p>
            <a:pPr marL="171450" indent="-171450">
              <a:buFont typeface="Arial" panose="020B0604020202020204" pitchFamily="34" charset="0"/>
              <a:buChar char="•"/>
            </a:pPr>
            <a:r>
              <a:rPr lang="en-US" b="0" dirty="0"/>
              <a:t>Enter the date the expense will be incurred in the </a:t>
            </a:r>
            <a:r>
              <a:rPr lang="en-US" b="1" dirty="0"/>
              <a:t>Date of Expense</a:t>
            </a:r>
            <a:r>
              <a:rPr lang="en-US" b="0" dirty="0"/>
              <a:t> field, or click the calendar icon to select a date from the drop-down calendar.</a:t>
            </a:r>
          </a:p>
          <a:p>
            <a:pPr marL="171450" indent="-171450">
              <a:buFont typeface="Arial" panose="020B0604020202020204" pitchFamily="34" charset="0"/>
              <a:buChar char="•"/>
            </a:pPr>
            <a:r>
              <a:rPr lang="en-US" b="0" dirty="0"/>
              <a:t>Select the type of expense you are adding from the </a:t>
            </a:r>
            <a:r>
              <a:rPr lang="en-US" b="1" dirty="0"/>
              <a:t>Expense</a:t>
            </a:r>
            <a:r>
              <a:rPr lang="en-US" b="0" dirty="0"/>
              <a:t> drop-down list.</a:t>
            </a:r>
          </a:p>
          <a:p>
            <a:pPr marL="171450" indent="-171450">
              <a:buFont typeface="Arial" panose="020B0604020202020204" pitchFamily="34" charset="0"/>
              <a:buChar char="•"/>
            </a:pPr>
            <a:r>
              <a:rPr lang="en-US" b="0" dirty="0"/>
              <a:t>Enter the estimated amount of the expense in the </a:t>
            </a:r>
            <a:r>
              <a:rPr lang="en-US" b="1" dirty="0"/>
              <a:t>Amount</a:t>
            </a:r>
            <a:r>
              <a:rPr lang="en-US" b="0" dirty="0"/>
              <a:t> field.</a:t>
            </a:r>
          </a:p>
          <a:p>
            <a:pPr marL="171450" indent="-171450">
              <a:buFont typeface="Arial" panose="020B0604020202020204" pitchFamily="34" charset="0"/>
              <a:buChar char="•"/>
            </a:pPr>
            <a:r>
              <a:rPr lang="en-US" b="0" dirty="0"/>
              <a:t>If desired, enter a description of the expense in the </a:t>
            </a:r>
            <a:r>
              <a:rPr lang="en-US" b="1" dirty="0"/>
              <a:t>Description</a:t>
            </a:r>
            <a:r>
              <a:rPr lang="en-US" b="0" dirty="0"/>
              <a:t> field.</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When you are finished with your entries, click the </a:t>
            </a:r>
            <a:r>
              <a:rPr lang="en-US" b="1" dirty="0"/>
              <a:t>Save and New</a:t>
            </a:r>
            <a:r>
              <a:rPr lang="en-US" b="0" dirty="0"/>
              <a:t> button to save the expense and clear the fields in the Add New Expense window, allowing you to add another expense to the authorization. Clicking the </a:t>
            </a:r>
            <a:r>
              <a:rPr lang="en-US" b="1" dirty="0"/>
              <a:t>Save and Close</a:t>
            </a:r>
            <a:r>
              <a:rPr lang="en-US" b="0" dirty="0"/>
              <a:t> button saves the expense and closes the Add New Expense window, returning you to the Expenses page.</a:t>
            </a:r>
            <a:endParaRPr lang="en-US" dirty="0"/>
          </a:p>
        </p:txBody>
      </p:sp>
    </p:spTree>
    <p:extLst>
      <p:ext uri="{BB962C8B-B14F-4D97-AF65-F5344CB8AC3E}">
        <p14:creationId xmlns:p14="http://schemas.microsoft.com/office/powerpoint/2010/main" val="384089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Click the </a:t>
            </a:r>
            <a:r>
              <a:rPr lang="en-US" b="1" dirty="0"/>
              <a:t>Modify</a:t>
            </a:r>
            <a:r>
              <a:rPr lang="en-US" b="0" dirty="0"/>
              <a:t> link for a transportation or other (T&amp;O) expense listed on the Expenses page to display the Edit Expense window, which allows you to edit the details of that expense. The window displays the same fields as the Add New Expense window, although some values may be read only.</a:t>
            </a:r>
            <a:endParaRPr lang="en-US" dirty="0"/>
          </a:p>
        </p:txBody>
      </p:sp>
    </p:spTree>
    <p:extLst>
      <p:ext uri="{BB962C8B-B14F-4D97-AF65-F5344CB8AC3E}">
        <p14:creationId xmlns:p14="http://schemas.microsoft.com/office/powerpoint/2010/main" val="204448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can add an expense for the use of a privately owned vehicle (POV) — such as a car, truck, or motorcycle — in the Add New Expense window. When you select </a:t>
            </a:r>
            <a:r>
              <a:rPr lang="en-US" i="1" dirty="0"/>
              <a:t>Private Auto Mileage </a:t>
            </a:r>
            <a:r>
              <a:rPr lang="en-US" i="0" dirty="0"/>
              <a:t>or </a:t>
            </a:r>
            <a:r>
              <a:rPr lang="en-US" i="1" dirty="0"/>
              <a:t>Private Motorcycle Mileage</a:t>
            </a:r>
            <a:r>
              <a:rPr lang="en-US" dirty="0"/>
              <a:t> from the </a:t>
            </a:r>
            <a:r>
              <a:rPr lang="en-US" b="1" dirty="0"/>
              <a:t>Expense</a:t>
            </a:r>
            <a:r>
              <a:rPr lang="en-US" b="0" dirty="0"/>
              <a:t> drop-down list, additional fields and buttons are added to the window that allow you to calculate the distance traveled and the reimbursable amount.</a:t>
            </a:r>
          </a:p>
          <a:p>
            <a:pPr marL="171450" indent="-171450">
              <a:buFont typeface="Arial" panose="020B0604020202020204" pitchFamily="34" charset="0"/>
              <a:buChar char="•"/>
            </a:pPr>
            <a:r>
              <a:rPr lang="en-US" b="0" dirty="0"/>
              <a:t>If you selected </a:t>
            </a:r>
            <a:r>
              <a:rPr lang="en-US" b="0" i="1" dirty="0"/>
              <a:t>Private Auto Mileage</a:t>
            </a:r>
            <a:r>
              <a:rPr lang="en-US" b="0" i="0" dirty="0"/>
              <a:t>, select an option from the </a:t>
            </a:r>
            <a:r>
              <a:rPr lang="en-US" b="1" i="0" dirty="0"/>
              <a:t>Subtype</a:t>
            </a:r>
            <a:r>
              <a:rPr lang="en-US" b="0" i="0" dirty="0"/>
              <a:t> drop-down list (i.e., </a:t>
            </a:r>
            <a:r>
              <a:rPr lang="en-US" b="0" i="1" dirty="0"/>
              <a:t>Government Auto Available</a:t>
            </a:r>
            <a:r>
              <a:rPr lang="en-US" b="0" i="0" dirty="0"/>
              <a:t> or </a:t>
            </a:r>
            <a:r>
              <a:rPr lang="en-US" b="0" i="1" dirty="0"/>
              <a:t>Private Auto Authorized</a:t>
            </a:r>
            <a:r>
              <a:rPr lang="en-US" b="0" i="0" dirty="0"/>
              <a:t>) to determine the mileage rate used for the expense.</a:t>
            </a:r>
          </a:p>
          <a:p>
            <a:pPr marL="171450" indent="-171450">
              <a:buFont typeface="Arial" panose="020B0604020202020204" pitchFamily="34" charset="0"/>
              <a:buChar char="•"/>
            </a:pPr>
            <a:r>
              <a:rPr lang="en-US" b="0" i="0" dirty="0"/>
              <a:t>Enter your starting and ending locations in the </a:t>
            </a:r>
            <a:r>
              <a:rPr lang="en-US" b="1" i="0" dirty="0"/>
              <a:t>From</a:t>
            </a:r>
            <a:r>
              <a:rPr lang="en-US" b="0" i="0" dirty="0"/>
              <a:t> and </a:t>
            </a:r>
            <a:r>
              <a:rPr lang="en-US" b="1" i="0" dirty="0"/>
              <a:t>To</a:t>
            </a:r>
            <a:r>
              <a:rPr lang="en-US" b="0" i="0" dirty="0"/>
              <a:t> fields. You may enter a full address, street address, city, state or province, country, or zip or postal code; be as specific as possible. When your entries are complete, click the </a:t>
            </a:r>
            <a:r>
              <a:rPr lang="en-US" b="1" i="0" dirty="0"/>
              <a:t>Calculate Distance</a:t>
            </a:r>
            <a:r>
              <a:rPr lang="en-US" b="0" i="0" dirty="0"/>
              <a:t> button to automatically calculate the distance between your two locations. E2 displays the result, as well as the calculated expense amount, in the </a:t>
            </a:r>
            <a:r>
              <a:rPr lang="en-US" b="1" i="0" dirty="0"/>
              <a:t>Distance</a:t>
            </a:r>
            <a:r>
              <a:rPr lang="en-US" b="0" i="0" dirty="0"/>
              <a:t> field.</a:t>
            </a:r>
          </a:p>
          <a:p>
            <a:pPr marL="171450" indent="-171450">
              <a:buFont typeface="Arial" panose="020B0604020202020204" pitchFamily="34" charset="0"/>
              <a:buChar char="•"/>
            </a:pPr>
            <a:r>
              <a:rPr lang="en-US" b="0" i="0" dirty="0"/>
              <a:t>You can manually enter your mileage, if necessary, by clicking the </a:t>
            </a:r>
            <a:r>
              <a:rPr lang="en-US" b="1" i="0" dirty="0"/>
              <a:t>Use My Own Distance</a:t>
            </a:r>
            <a:r>
              <a:rPr lang="en-US" b="0" i="0" dirty="0"/>
              <a:t> button. Enter the distance between your locations in the </a:t>
            </a:r>
            <a:r>
              <a:rPr lang="en-US" b="1" i="0" dirty="0"/>
              <a:t>Distance</a:t>
            </a:r>
            <a:r>
              <a:rPr lang="en-US" b="0" i="0" dirty="0"/>
              <a:t> field, and then enter the reason you chose not to use a system-calculated distance in the </a:t>
            </a:r>
            <a:r>
              <a:rPr lang="en-US" b="1" i="0" dirty="0"/>
              <a:t>Distance Reason</a:t>
            </a:r>
            <a:r>
              <a:rPr lang="en-US" b="0" i="0" dirty="0"/>
              <a:t> </a:t>
            </a:r>
            <a:r>
              <a:rPr lang="en-US" b="0" i="0"/>
              <a:t>field.</a:t>
            </a:r>
            <a:endParaRPr lang="en-US" b="0" i="0" dirty="0"/>
          </a:p>
          <a:p>
            <a:pPr marL="0" indent="0">
              <a:buFont typeface="Arial" panose="020B0604020202020204" pitchFamily="34" charset="0"/>
              <a:buNone/>
            </a:pPr>
            <a:r>
              <a:rPr lang="en-US" b="0" i="0" dirty="0"/>
              <a:t>When you are finished with your expense entries, always be sure to click one of the </a:t>
            </a:r>
            <a:r>
              <a:rPr lang="en-US" b="1" i="0" dirty="0"/>
              <a:t>Save </a:t>
            </a:r>
            <a:r>
              <a:rPr lang="en-US" b="0" i="0" dirty="0"/>
              <a:t>buttons to save your expense.</a:t>
            </a:r>
            <a:endParaRPr lang="en-US" dirty="0"/>
          </a:p>
        </p:txBody>
      </p:sp>
    </p:spTree>
    <p:extLst>
      <p:ext uri="{BB962C8B-B14F-4D97-AF65-F5344CB8AC3E}">
        <p14:creationId xmlns:p14="http://schemas.microsoft.com/office/powerpoint/2010/main" val="263895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TMC fee is a fee assessed by your travel management center (TMC) when processing and ticketing your reservation. The fee varies based on the complexity of the reservation and the involvement by the TMC, but it is typically included on the invoice sent to you by your TMC (based on your agency’s ticketing agreement).</a:t>
            </a:r>
          </a:p>
          <a:p>
            <a:endParaRPr lang="en-US" dirty="0"/>
          </a:p>
          <a:p>
            <a:r>
              <a:rPr lang="en-US" dirty="0"/>
              <a:t>If you made a reservation for your trip, you should add an estimate of the TMC fee to the authorization via the Add New Expense window, just as you would when adding any other estimated miscellaneous expense.</a:t>
            </a:r>
          </a:p>
          <a:p>
            <a:endParaRPr lang="en-US" dirty="0"/>
          </a:p>
          <a:p>
            <a:r>
              <a:rPr lang="en-US" dirty="0"/>
              <a:t>It is important to note, however, that due to the variable nature of the TMC fee and the fact E2 Solutions is utilized by multiple agencies, the E2 application </a:t>
            </a:r>
            <a:r>
              <a:rPr lang="en-US" u="sng" dirty="0"/>
              <a:t>cannot</a:t>
            </a:r>
            <a:r>
              <a:rPr lang="en-US" dirty="0"/>
              <a:t> provide you with an estimated amount for your TMC fee. (The same is true for the help resources created to support E2 Solutions.) If you do not have access to your invoice and/or the actual amount charged by the TMC, contact your TMC, manager, or other agency personnel for more information on the actual fees assessed or help in determining the best amount to estimate.</a:t>
            </a:r>
          </a:p>
        </p:txBody>
      </p:sp>
    </p:spTree>
    <p:extLst>
      <p:ext uri="{BB962C8B-B14F-4D97-AF65-F5344CB8AC3E}">
        <p14:creationId xmlns:p14="http://schemas.microsoft.com/office/powerpoint/2010/main" val="2971000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 trip includes a site that is outside the United States, you may be allowed to enter your estimated lodging and T&amp;O (i.e., transportation and other) expenses in the foreign currency.</a:t>
            </a:r>
          </a:p>
          <a:p>
            <a:endParaRPr lang="en-US" dirty="0"/>
          </a:p>
          <a:p>
            <a:r>
              <a:rPr lang="en-US" dirty="0"/>
              <a:t>A </a:t>
            </a:r>
            <a:r>
              <a:rPr lang="en-US" b="1" dirty="0"/>
              <a:t>Currency or Currency Code</a:t>
            </a:r>
            <a:r>
              <a:rPr lang="en-US" b="0" dirty="0"/>
              <a:t> field displays for the expense in the Add New Expense and Edit Expense windows. Enter the estimated expense amount, as it would be in the foreign currency, in the </a:t>
            </a:r>
            <a:r>
              <a:rPr lang="en-US" b="1" dirty="0"/>
              <a:t>Amount</a:t>
            </a:r>
            <a:r>
              <a:rPr lang="en-US" b="0" dirty="0"/>
              <a:t> field. Once the amount has been entered, enter the first few characters of the currency name, country name, or currency code in the </a:t>
            </a:r>
            <a:r>
              <a:rPr lang="en-US" b="1" dirty="0"/>
              <a:t>Currency or Currency Code</a:t>
            </a:r>
            <a:r>
              <a:rPr lang="en-US" b="0" dirty="0"/>
              <a:t> field, pause, and then select the correct currency from the list. For example, if you enter </a:t>
            </a:r>
            <a:r>
              <a:rPr lang="en-US" b="0" i="1" dirty="0"/>
              <a:t>EUR</a:t>
            </a:r>
            <a:r>
              <a:rPr lang="en-US" b="0" i="0" dirty="0"/>
              <a:t>, you will see a list of currency codes for all countries that use the Euro. The </a:t>
            </a:r>
            <a:r>
              <a:rPr lang="en-US" b="1" i="0" dirty="0"/>
              <a:t>Currency Name</a:t>
            </a:r>
            <a:r>
              <a:rPr lang="en-US" b="0" i="0" dirty="0"/>
              <a:t>, </a:t>
            </a:r>
            <a:r>
              <a:rPr lang="en-US" b="1" i="0" dirty="0"/>
              <a:t>Exchange Rate</a:t>
            </a:r>
            <a:r>
              <a:rPr lang="en-US" b="0" i="0" dirty="0"/>
              <a:t>, and </a:t>
            </a:r>
            <a:r>
              <a:rPr lang="en-US" b="1" i="0" dirty="0"/>
              <a:t>US Dollar Equivalent</a:t>
            </a:r>
            <a:r>
              <a:rPr lang="en-US" b="0" i="0" dirty="0"/>
              <a:t> fields will be automatically updated based on your selection.</a:t>
            </a:r>
          </a:p>
          <a:p>
            <a:endParaRPr lang="en-US" b="0" i="0" dirty="0"/>
          </a:p>
          <a:p>
            <a:r>
              <a:rPr lang="en-US" b="0" i="0" dirty="0"/>
              <a:t>In the Lodging Expenses window, click the </a:t>
            </a:r>
            <a:r>
              <a:rPr lang="en-US" b="1" i="0" dirty="0"/>
              <a:t>Apply to All Displayed Expenses</a:t>
            </a:r>
            <a:r>
              <a:rPr lang="en-US" b="0" i="0" dirty="0"/>
              <a:t> tab to access the </a:t>
            </a:r>
            <a:r>
              <a:rPr lang="en-US" b="1" i="0" dirty="0"/>
              <a:t>Currency or Currency Code</a:t>
            </a:r>
            <a:r>
              <a:rPr lang="en-US" b="0" i="0" dirty="0"/>
              <a:t> field. Enter/select the appropriate currency code, and then click the </a:t>
            </a:r>
            <a:r>
              <a:rPr lang="en-US" b="1" i="0" dirty="0"/>
              <a:t>Apply to Displayed</a:t>
            </a:r>
            <a:r>
              <a:rPr lang="en-US" b="0" i="0" dirty="0"/>
              <a:t> button to apply the currency code to each day of lodging in the Lodging Expenses data grid.</a:t>
            </a:r>
          </a:p>
          <a:p>
            <a:endParaRPr lang="en-US" b="0" i="0" dirty="0"/>
          </a:p>
          <a:p>
            <a:r>
              <a:rPr lang="en-US" b="0" i="0" dirty="0"/>
              <a:t>Be sure to click the </a:t>
            </a:r>
            <a:r>
              <a:rPr lang="en-US" b="1" i="0" dirty="0"/>
              <a:t>Save and Close</a:t>
            </a:r>
            <a:r>
              <a:rPr lang="en-US" b="0" i="0" dirty="0"/>
              <a:t> button in both windows to save your changes before returning to the Expenses page.</a:t>
            </a:r>
            <a:endParaRPr lang="en-US" dirty="0"/>
          </a:p>
        </p:txBody>
      </p:sp>
    </p:spTree>
    <p:extLst>
      <p:ext uri="{BB962C8B-B14F-4D97-AF65-F5344CB8AC3E}">
        <p14:creationId xmlns:p14="http://schemas.microsoft.com/office/powerpoint/2010/main" val="211914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authorization workflow defined within the first tutorial.</a:t>
            </a:r>
          </a:p>
          <a:p>
            <a:endParaRPr lang="en-US" dirty="0"/>
          </a:p>
          <a:p>
            <a:r>
              <a:rPr lang="en-US" dirty="0"/>
              <a:t>Once your travel details have been established and/or verified, E2 Solutions continues through the workflow to the Expenses page. This tutorial covers that step:</a:t>
            </a:r>
          </a:p>
          <a:p>
            <a:pPr marL="228600" indent="-228600">
              <a:buFont typeface="+mj-lt"/>
              <a:buAutoNum type="arabicPeriod" startAt="4"/>
            </a:pPr>
            <a:r>
              <a:rPr lang="en-US" dirty="0"/>
              <a:t>Using the Expenses page to review, add, and update estimated expenses for the trip.</a:t>
            </a:r>
          </a:p>
          <a:p>
            <a:pPr marL="0" indent="0">
              <a:buFont typeface="+mj-lt"/>
              <a:buNone/>
            </a:pPr>
            <a:endParaRPr lang="en-US" dirty="0"/>
          </a:p>
          <a:p>
            <a:pPr marL="0" indent="0">
              <a:buFont typeface="+mj-lt"/>
              <a:buNone/>
            </a:pPr>
            <a:r>
              <a:rPr lang="en-US" dirty="0"/>
              <a:t>Step 1 in the workflow was covered in the </a:t>
            </a:r>
            <a:r>
              <a:rPr lang="en-US" i="1" dirty="0"/>
              <a:t>CBT25A: Introduction &amp; Getting Started</a:t>
            </a:r>
            <a:r>
              <a:rPr lang="en-US" i="0" dirty="0"/>
              <a:t> tutorial, while steps 2 and 3 were covered in </a:t>
            </a:r>
            <a:r>
              <a:rPr lang="en-US" i="1" dirty="0"/>
              <a:t>CBT25B: Reservations &amp; Site Details</a:t>
            </a:r>
            <a:r>
              <a:rPr lang="en-US" i="0" dirty="0"/>
              <a:t>. All remaining steps will be covered in subsequent tutorials for the Creating Authorizations course.</a:t>
            </a:r>
            <a:endParaRPr lang="en-US" dirty="0"/>
          </a:p>
        </p:txBody>
      </p:sp>
    </p:spTree>
    <p:extLst>
      <p:ext uri="{BB962C8B-B14F-4D97-AF65-F5344CB8AC3E}">
        <p14:creationId xmlns:p14="http://schemas.microsoft.com/office/powerpoint/2010/main" val="1260514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Your workgroup may require you to select the method of reimbursement — or “pay to” — for your estimated expenses. “Pay to” selections should be reviewed for all estimated expenses, including lodging expenses for each day and site, meals and incidental expenses (M&amp;IE) for each day and site, and all additional estimated expenses.</a:t>
            </a:r>
          </a:p>
          <a:p>
            <a:endParaRPr lang="en-US" dirty="0"/>
          </a:p>
          <a:p>
            <a:r>
              <a:rPr lang="en-US" dirty="0"/>
              <a:t>To change the method of reimbursement, select an option from the </a:t>
            </a:r>
            <a:r>
              <a:rPr lang="en-US" b="1" dirty="0"/>
              <a:t>Pay To</a:t>
            </a:r>
            <a:r>
              <a:rPr lang="en-US" b="0" dirty="0"/>
              <a:t> drop-down list. Depending on the expense type and your group’s travel policy, options available in the drop-down list may be </a:t>
            </a:r>
            <a:r>
              <a:rPr lang="en-US" b="0" i="1" dirty="0"/>
              <a:t>Agency Billed</a:t>
            </a:r>
            <a:r>
              <a:rPr lang="en-US" b="0" i="0" dirty="0"/>
              <a:t>, </a:t>
            </a:r>
            <a:r>
              <a:rPr lang="en-US" b="0" i="1" dirty="0"/>
              <a:t>Travel Charge Card</a:t>
            </a:r>
            <a:r>
              <a:rPr lang="en-US" b="0" i="0" dirty="0"/>
              <a:t>, and </a:t>
            </a:r>
            <a:r>
              <a:rPr lang="en-US" b="0" i="1" dirty="0"/>
              <a:t>Traveler</a:t>
            </a:r>
            <a:r>
              <a:rPr lang="en-US" b="0" i="0" dirty="0"/>
              <a:t>.</a:t>
            </a:r>
            <a:endParaRPr lang="en-US" dirty="0"/>
          </a:p>
        </p:txBody>
      </p:sp>
    </p:spTree>
    <p:extLst>
      <p:ext uri="{BB962C8B-B14F-4D97-AF65-F5344CB8AC3E}">
        <p14:creationId xmlns:p14="http://schemas.microsoft.com/office/powerpoint/2010/main" val="101784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Estimated expenses, including airfare, rail, lodging, and rental car expenses, may be automatically generated on the Expenses page, based on your associated reservation. If you do not have a reservation, the Expenses page will still populate with estimated lodging, meals, and incidental expenses, based on the per diem rates for the sites selected for the trip.</a:t>
            </a:r>
          </a:p>
          <a:p>
            <a:endParaRPr lang="en-US" dirty="0"/>
          </a:p>
          <a:p>
            <a:r>
              <a:rPr lang="en-US" dirty="0"/>
              <a:t>When the Expenses page displays:</a:t>
            </a:r>
          </a:p>
          <a:p>
            <a:pPr marL="228600" indent="-228600">
              <a:buFont typeface="+mj-lt"/>
              <a:buAutoNum type="arabicPeriod"/>
            </a:pPr>
            <a:r>
              <a:rPr lang="en-US" dirty="0"/>
              <a:t>Review the details of the estimated expenses already displayed on the page, specifically verifying the reimbursement type for lodging and meals and incidentals (M&amp;IE), and making any changes as needed.</a:t>
            </a:r>
          </a:p>
          <a:p>
            <a:pPr marL="228600" indent="-228600">
              <a:buFont typeface="+mj-lt"/>
              <a:buAutoNum type="arabicPeriod"/>
            </a:pPr>
            <a:r>
              <a:rPr lang="en-US" dirty="0"/>
              <a:t>Add any additional estimated expenses you anticipate incurring for the trip.</a:t>
            </a:r>
          </a:p>
        </p:txBody>
      </p:sp>
    </p:spTree>
    <p:extLst>
      <p:ext uri="{BB962C8B-B14F-4D97-AF65-F5344CB8AC3E}">
        <p14:creationId xmlns:p14="http://schemas.microsoft.com/office/powerpoint/2010/main" val="122782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specify the type of reimbursement to receive for lodging, meals, and incidental expenses during the Expenses step of the authorization workflow. The selected reimbursement type controls the maximum amount that can be entered for these expenses.</a:t>
            </a:r>
          </a:p>
          <a:p>
            <a:endParaRPr lang="en-US" dirty="0"/>
          </a:p>
          <a:p>
            <a:r>
              <a:rPr lang="en-US" dirty="0"/>
              <a:t>The reimbursement types available to you are controlled by your agency’s travel policy. Click through the buttons to learn more about the standard reimbursement types you may encounter.</a:t>
            </a:r>
          </a:p>
        </p:txBody>
      </p:sp>
    </p:spTree>
    <p:extLst>
      <p:ext uri="{BB962C8B-B14F-4D97-AF65-F5344CB8AC3E}">
        <p14:creationId xmlns:p14="http://schemas.microsoft.com/office/powerpoint/2010/main" val="87265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Per diem is a daily payment used to reimburse the traveler. When the </a:t>
            </a:r>
            <a:r>
              <a:rPr lang="en-US" i="1" dirty="0"/>
              <a:t>Per Diem</a:t>
            </a:r>
            <a:r>
              <a:rPr lang="en-US" i="0" dirty="0"/>
              <a:t> reimbursement type is selected, the lodging and meals and incidental expenses (M&amp;IE) amounts allowed are based on per diem rate tables for the corresponding day and TDY site location. Typically, your expense may not exceed the per diem rate, unless allowed by your travel policy up to a set percentage.</a:t>
            </a:r>
          </a:p>
          <a:p>
            <a:endParaRPr lang="en-US" i="0" dirty="0"/>
          </a:p>
          <a:p>
            <a:r>
              <a:rPr lang="en-US" i="0" dirty="0"/>
              <a:t>Variable per diem rates may be configured by your workgroup based on the trip days or the type of travel. For example, E2 calculates M&amp;IE per diem for your first and last days of travel at 75% of the full amount, as required by the FTR.</a:t>
            </a:r>
            <a:endParaRPr lang="en-US" dirty="0"/>
          </a:p>
        </p:txBody>
      </p:sp>
    </p:spTree>
    <p:extLst>
      <p:ext uri="{BB962C8B-B14F-4D97-AF65-F5344CB8AC3E}">
        <p14:creationId xmlns:p14="http://schemas.microsoft.com/office/powerpoint/2010/main" val="130191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i="1" dirty="0"/>
              <a:t>Actual</a:t>
            </a:r>
            <a:r>
              <a:rPr lang="en-US" i="0" dirty="0"/>
              <a:t> reimbursement type allows you to claim actual trip expenses, rather than be limited to per diem rates. When selected, you may enter the actual lodging and meals and incidental expenses (M&amp;IE) you estimate incurring for the corresponding day. The allowed amount may exceed the per diem rate, but may not exceed any limitations defined by your travel policy.</a:t>
            </a:r>
            <a:endParaRPr lang="en-US" dirty="0"/>
          </a:p>
        </p:txBody>
      </p:sp>
    </p:spTree>
    <p:extLst>
      <p:ext uri="{BB962C8B-B14F-4D97-AF65-F5344CB8AC3E}">
        <p14:creationId xmlns:p14="http://schemas.microsoft.com/office/powerpoint/2010/main" val="15700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t>
            </a:r>
            <a:r>
              <a:rPr lang="en-US" i="1" dirty="0"/>
              <a:t>Reduced</a:t>
            </a:r>
            <a:r>
              <a:rPr lang="en-US" i="0" dirty="0"/>
              <a:t> reimbursement type allows you to reduce the reimbursement amount to a specific rate. When selected, the allowed amount must be less than the per diem rate.</a:t>
            </a:r>
            <a:endParaRPr lang="en-US" dirty="0"/>
          </a:p>
        </p:txBody>
      </p:sp>
    </p:spTree>
    <p:extLst>
      <p:ext uri="{BB962C8B-B14F-4D97-AF65-F5344CB8AC3E}">
        <p14:creationId xmlns:p14="http://schemas.microsoft.com/office/powerpoint/2010/main" val="1018469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No Expenses</a:t>
            </a:r>
            <a:r>
              <a:rPr lang="en-US" i="0" dirty="0"/>
              <a:t> reimbursement type allows you to indicate no lodging and/or meals and incidental expenses (M&amp;IE) will be incurred for the corresponding day. When selected, E2 Solutions automatically updates any allowed amounts to $0.00.</a:t>
            </a:r>
            <a:endParaRPr lang="en-US" b="0" dirty="0"/>
          </a:p>
        </p:txBody>
      </p:sp>
    </p:spTree>
    <p:extLst>
      <p:ext uri="{BB962C8B-B14F-4D97-AF65-F5344CB8AC3E}">
        <p14:creationId xmlns:p14="http://schemas.microsoft.com/office/powerpoint/2010/main" val="28605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reimbursement types may be available for JTR travelers for meals and incidental expenses (M&amp;IE). Click through the buttons to learn more about these reimbursement types.</a:t>
            </a:r>
          </a:p>
        </p:txBody>
      </p:sp>
    </p:spTree>
    <p:extLst>
      <p:ext uri="{BB962C8B-B14F-4D97-AF65-F5344CB8AC3E}">
        <p14:creationId xmlns:p14="http://schemas.microsoft.com/office/powerpoint/2010/main" val="5117439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slideMaster" Target="../slideMasters/slideMaster2.xml"/><Relationship Id="rId1" Type="http://schemas.openxmlformats.org/officeDocument/2006/relationships/tags" Target="../tags/tag1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slideMaster" Target="../slideMasters/slideMaster2.xml"/><Relationship Id="rId1" Type="http://schemas.openxmlformats.org/officeDocument/2006/relationships/tags" Target="../tags/tag15.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slideMaster" Target="../slideMasters/slideMaster2.xml"/><Relationship Id="rId1" Type="http://schemas.openxmlformats.org/officeDocument/2006/relationships/tags" Target="../tags/tag16.xml"/><Relationship Id="rId6" Type="http://schemas.openxmlformats.org/officeDocument/2006/relationships/image" Target="../media/image21.jpeg"/><Relationship Id="rId5" Type="http://schemas.openxmlformats.org/officeDocument/2006/relationships/image" Target="../media/image20.tiff"/><Relationship Id="rId4" Type="http://schemas.openxmlformats.org/officeDocument/2006/relationships/image" Target="../media/image19.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Master" Target="../slideMasters/slideMaster2.xml"/><Relationship Id="rId1" Type="http://schemas.openxmlformats.org/officeDocument/2006/relationships/tags" Target="../tags/tag17.xml"/><Relationship Id="rId4" Type="http://schemas.openxmlformats.org/officeDocument/2006/relationships/image" Target="../media/image14.gi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Master" Target="../slideMasters/slideMaster2.xml"/><Relationship Id="rId1" Type="http://schemas.openxmlformats.org/officeDocument/2006/relationships/tags" Target="../tags/tag18.xml"/><Relationship Id="rId5" Type="http://schemas.openxmlformats.org/officeDocument/2006/relationships/image" Target="../media/image21.jpeg"/><Relationship Id="rId4" Type="http://schemas.openxmlformats.org/officeDocument/2006/relationships/image" Target="../media/image14.gif"/></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4.gif"/></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0" y="3124200"/>
            <a:ext cx="4353506" cy="480542"/>
          </a:xfrm>
          <a:prstGeom prst="rect">
            <a:avLst/>
          </a:prstGeom>
        </p:spPr>
        <p:txBody>
          <a:bodyPr anchor="t" anchorCtr="0"/>
          <a:lstStyle>
            <a:lvl1pPr algn="l">
              <a:defRPr sz="2800">
                <a:solidFill>
                  <a:schemeClr val="tx1"/>
                </a:solidFill>
              </a:defRPr>
            </a:lvl1pPr>
          </a:lstStyle>
          <a:p>
            <a:r>
              <a:rPr lang="en-US" dirty="0"/>
              <a:t>Main Title</a:t>
            </a:r>
          </a:p>
        </p:txBody>
      </p:sp>
      <p:grpSp>
        <p:nvGrpSpPr>
          <p:cNvPr id="4" name="Group 3"/>
          <p:cNvGrpSpPr/>
          <p:nvPr userDrawn="1"/>
        </p:nvGrpSpPr>
        <p:grpSpPr>
          <a:xfrm>
            <a:off x="5077450" y="0"/>
            <a:ext cx="4066550" cy="6858000"/>
            <a:chOff x="2538725" y="0"/>
            <a:chExt cx="4066550" cy="6858000"/>
          </a:xfrm>
        </p:grpSpPr>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38725" y="0"/>
              <a:ext cx="2033016" cy="2286000"/>
            </a:xfrm>
            <a:prstGeom prst="rect">
              <a:avLst/>
            </a:prstGeom>
          </p:spPr>
        </p:pic>
        <p:pic>
          <p:nvPicPr>
            <p:cNvPr id="13" name="Picture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2259" y="0"/>
              <a:ext cx="2033016" cy="2286000"/>
            </a:xfrm>
            <a:prstGeom prst="rect">
              <a:avLst/>
            </a:prstGeom>
          </p:spPr>
        </p:pic>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38725" y="2286000"/>
              <a:ext cx="2033016" cy="2286000"/>
            </a:xfrm>
            <a:prstGeom prst="rect">
              <a:avLst/>
            </a:prstGeom>
          </p:spPr>
        </p:pic>
        <p:pic>
          <p:nvPicPr>
            <p:cNvPr id="15" name="Picture 1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572000" y="2286000"/>
              <a:ext cx="2033016" cy="2286000"/>
            </a:xfrm>
            <a:prstGeom prst="rect">
              <a:avLst/>
            </a:prstGeom>
          </p:spPr>
        </p:pic>
        <p:pic>
          <p:nvPicPr>
            <p:cNvPr id="16" name="Picture 15"/>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538725" y="4572000"/>
              <a:ext cx="2033016" cy="2286000"/>
            </a:xfrm>
            <a:prstGeom prst="rect">
              <a:avLst/>
            </a:prstGeom>
          </p:spPr>
        </p:pic>
        <p:pic>
          <p:nvPicPr>
            <p:cNvPr id="17" name="Picture 16"/>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572000" y="4572000"/>
              <a:ext cx="2033016" cy="2286000"/>
            </a:xfrm>
            <a:prstGeom prst="rect">
              <a:avLst/>
            </a:prstGeom>
          </p:spPr>
        </p:pic>
      </p:grpSp>
      <p:sp>
        <p:nvSpPr>
          <p:cNvPr id="18"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2018 CWTSatoTravel    </a:t>
            </a:r>
            <a:endParaRPr lang="en-US" dirty="0"/>
          </a:p>
        </p:txBody>
      </p:sp>
      <p:sp>
        <p:nvSpPr>
          <p:cNvPr id="20"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rgbClr val="00467F"/>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373222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C6B7127-9F77-471E-BA61-1540CB2C57B2}" type="slidenum">
              <a:rPr lang="en-GB" smtClean="0"/>
              <a:pPr/>
              <a:t>‹#›</a:t>
            </a:fld>
            <a:endParaRPr lang="en-GB" dirty="0"/>
          </a:p>
        </p:txBody>
      </p:sp>
      <p:sp>
        <p:nvSpPr>
          <p:cNvPr id="4" name="Footer Placeholder 3"/>
          <p:cNvSpPr>
            <a:spLocks noGrp="1"/>
          </p:cNvSpPr>
          <p:nvPr>
            <p:ph type="ftr" sz="quarter" idx="11"/>
          </p:nvPr>
        </p:nvSpPr>
        <p:spPr/>
        <p:txBody>
          <a:bodyPr/>
          <a:lstStyle/>
          <a:p>
            <a:r>
              <a:rPr lang="en-US" dirty="0">
                <a:solidFill>
                  <a:schemeClr val="tx1"/>
                </a:solidFill>
              </a:rPr>
              <a:t>Proprietary &amp; Confidential                                                                                                                           © 2018 CWTSatoTravel    </a:t>
            </a:r>
          </a:p>
        </p:txBody>
      </p:sp>
    </p:spTree>
    <p:custDataLst>
      <p:tags r:id="rId1"/>
    </p:custDataLst>
    <p:extLst>
      <p:ext uri="{BB962C8B-B14F-4D97-AF65-F5344CB8AC3E}">
        <p14:creationId xmlns:p14="http://schemas.microsoft.com/office/powerpoint/2010/main" val="270826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0" y="3124200"/>
            <a:ext cx="4353506" cy="480542"/>
          </a:xfrm>
          <a:prstGeom prst="rect">
            <a:avLst/>
          </a:prstGeom>
        </p:spPr>
        <p:txBody>
          <a:bodyPr anchor="t" anchorCtr="0"/>
          <a:lstStyle>
            <a:lvl1pPr algn="l">
              <a:defRPr sz="2800">
                <a:solidFill>
                  <a:schemeClr val="tx1"/>
                </a:solidFill>
              </a:defRPr>
            </a:lvl1pPr>
          </a:lstStyle>
          <a:p>
            <a:r>
              <a:rPr lang="en-US" dirty="0"/>
              <a:t>Main Title</a:t>
            </a:r>
          </a:p>
        </p:txBody>
      </p:sp>
      <p:grpSp>
        <p:nvGrpSpPr>
          <p:cNvPr id="4" name="Group 3"/>
          <p:cNvGrpSpPr/>
          <p:nvPr userDrawn="1"/>
        </p:nvGrpSpPr>
        <p:grpSpPr>
          <a:xfrm>
            <a:off x="5077450" y="0"/>
            <a:ext cx="4066550" cy="6858000"/>
            <a:chOff x="2538725" y="0"/>
            <a:chExt cx="4066550" cy="6858000"/>
          </a:xfrm>
        </p:grpSpPr>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38725" y="0"/>
              <a:ext cx="2033016" cy="2286000"/>
            </a:xfrm>
            <a:prstGeom prst="rect">
              <a:avLst/>
            </a:prstGeom>
          </p:spPr>
        </p:pic>
        <p:pic>
          <p:nvPicPr>
            <p:cNvPr id="13" name="Picture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2259" y="0"/>
              <a:ext cx="2033016" cy="2286000"/>
            </a:xfrm>
            <a:prstGeom prst="rect">
              <a:avLst/>
            </a:prstGeom>
          </p:spPr>
        </p:pic>
        <p:pic>
          <p:nvPicPr>
            <p:cNvPr id="14" name="Picture 1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38725" y="2286000"/>
              <a:ext cx="2033016" cy="2286000"/>
            </a:xfrm>
            <a:prstGeom prst="rect">
              <a:avLst/>
            </a:prstGeom>
          </p:spPr>
        </p:pic>
        <p:pic>
          <p:nvPicPr>
            <p:cNvPr id="15" name="Picture 14"/>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572000" y="2286000"/>
              <a:ext cx="2033016" cy="2286000"/>
            </a:xfrm>
            <a:prstGeom prst="rect">
              <a:avLst/>
            </a:prstGeom>
          </p:spPr>
        </p:pic>
        <p:pic>
          <p:nvPicPr>
            <p:cNvPr id="16" name="Picture 15"/>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2538725" y="4572000"/>
              <a:ext cx="2033016" cy="2286000"/>
            </a:xfrm>
            <a:prstGeom prst="rect">
              <a:avLst/>
            </a:prstGeom>
          </p:spPr>
        </p:pic>
        <p:pic>
          <p:nvPicPr>
            <p:cNvPr id="17" name="Picture 16"/>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4572000" y="4572000"/>
              <a:ext cx="2033016" cy="2286000"/>
            </a:xfrm>
            <a:prstGeom prst="rect">
              <a:avLst/>
            </a:prstGeom>
          </p:spPr>
        </p:pic>
      </p:grpSp>
      <p:sp>
        <p:nvSpPr>
          <p:cNvPr id="18"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endParaRPr lang="en-US" dirty="0"/>
          </a:p>
        </p:txBody>
      </p:sp>
      <p:sp>
        <p:nvSpPr>
          <p:cNvPr id="20"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rgbClr val="00467F"/>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1123738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_Title_with E2 logo_ and Content w Pics">
    <p:spTree>
      <p:nvGrpSpPr>
        <p:cNvPr id="1" name=""/>
        <p:cNvGrpSpPr/>
        <p:nvPr/>
      </p:nvGrpSpPr>
      <p:grpSpPr>
        <a:xfrm>
          <a:off x="0" y="0"/>
          <a:ext cx="0" cy="0"/>
          <a:chOff x="0" y="0"/>
          <a:chExt cx="0" cy="0"/>
        </a:xfrm>
      </p:grpSpPr>
      <p:pic>
        <p:nvPicPr>
          <p:cNvPr id="21" name="Picture Placeholder 26"/>
          <p:cNvPicPr>
            <a:picLocks noChangeAspect="1"/>
          </p:cNvPicPr>
          <p:nvPr userDrawn="1"/>
        </p:nvPicPr>
        <p:blipFill>
          <a:blip r:embed="rId3" cstate="screen">
            <a:extLst>
              <a:ext uri="{28A0092B-C50C-407E-A947-70E740481C1C}">
                <a14:useLocalDpi xmlns:a14="http://schemas.microsoft.com/office/drawing/2010/main"/>
              </a:ext>
            </a:extLst>
          </a:blip>
          <a:srcRect t="177" b="177"/>
          <a:stretch>
            <a:fillRect/>
          </a:stretch>
        </p:blipFill>
        <p:spPr>
          <a:xfrm>
            <a:off x="7614000" y="1716600"/>
            <a:ext cx="1530000" cy="1713600"/>
          </a:xfrm>
          <a:prstGeom prst="rect">
            <a:avLst/>
          </a:prstGeom>
        </p:spPr>
      </p:pic>
      <p:pic>
        <p:nvPicPr>
          <p:cNvPr id="40" name="Picture Placeholder 14"/>
          <p:cNvPicPr>
            <a:picLocks noChangeAspect="1"/>
          </p:cNvPicPr>
          <p:nvPr userDrawn="1"/>
        </p:nvPicPr>
        <p:blipFill rotWithShape="1">
          <a:blip r:embed="rId4" cstate="screen">
            <a:extLst>
              <a:ext uri="{28A0092B-C50C-407E-A947-70E740481C1C}">
                <a14:useLocalDpi xmlns:a14="http://schemas.microsoft.com/office/drawing/2010/main"/>
              </a:ext>
            </a:extLst>
          </a:blip>
          <a:srcRect t="38" b="38"/>
          <a:stretch/>
        </p:blipFill>
        <p:spPr>
          <a:xfrm>
            <a:off x="7617208" y="5144400"/>
            <a:ext cx="1526792" cy="1713600"/>
          </a:xfrm>
          <a:prstGeom prst="rect">
            <a:avLst/>
          </a:prstGeom>
        </p:spPr>
      </p:pic>
      <p:pic>
        <p:nvPicPr>
          <p:cNvPr id="16" name="Picture Placeholder 21"/>
          <p:cNvPicPr>
            <a:picLocks noChangeAspect="1"/>
          </p:cNvPicPr>
          <p:nvPr userDrawn="1"/>
        </p:nvPicPr>
        <p:blipFill rotWithShape="1">
          <a:blip r:embed="rId5" cstate="screen">
            <a:extLst>
              <a:ext uri="{28A0092B-C50C-407E-A947-70E740481C1C}">
                <a14:useLocalDpi xmlns:a14="http://schemas.microsoft.com/office/drawing/2010/main"/>
              </a:ext>
            </a:extLst>
          </a:blip>
          <a:srcRect l="-190" r="-190"/>
          <a:stretch/>
        </p:blipFill>
        <p:spPr>
          <a:xfrm>
            <a:off x="7614000" y="0"/>
            <a:ext cx="1530000" cy="1713600"/>
          </a:xfrm>
          <a:prstGeom prst="rect">
            <a:avLst/>
          </a:prstGeom>
        </p:spPr>
      </p:pic>
      <p:pic>
        <p:nvPicPr>
          <p:cNvPr id="17" name="Content Placeholder 35"/>
          <p:cNvPicPr>
            <a:picLocks noChangeAspect="1"/>
          </p:cNvPicPr>
          <p:nvPr userDrawn="1"/>
        </p:nvPicPr>
        <p:blipFill rotWithShape="1">
          <a:blip r:embed="rId6" cstate="screen">
            <a:extLst>
              <a:ext uri="{28A0092B-C50C-407E-A947-70E740481C1C}">
                <a14:useLocalDpi xmlns:a14="http://schemas.microsoft.com/office/drawing/2010/main"/>
              </a:ext>
            </a:extLst>
          </a:blip>
          <a:srcRect l="18405" r="14631"/>
          <a:stretch/>
        </p:blipFill>
        <p:spPr>
          <a:xfrm>
            <a:off x="7614001" y="3429600"/>
            <a:ext cx="1530000" cy="1713600"/>
          </a:xfrm>
          <a:prstGeom prst="rect">
            <a:avLst/>
          </a:prstGeom>
        </p:spPr>
      </p:pic>
      <p:sp>
        <p:nvSpPr>
          <p:cNvPr id="14" name="Title 5"/>
          <p:cNvSpPr>
            <a:spLocks noGrp="1"/>
          </p:cNvSpPr>
          <p:nvPr userDrawn="1"/>
        </p:nvSpPr>
        <p:spPr>
          <a:xfrm>
            <a:off x="685800" y="4505325"/>
            <a:ext cx="6858000" cy="1362075"/>
          </a:xfrm>
          <a:prstGeom prst="rect">
            <a:avLst/>
          </a:prstGeom>
        </p:spPr>
        <p:txBody>
          <a:bodyPr anchor="t"/>
          <a:lstStyle>
            <a:lvl1pPr algn="l" defTabSz="914400" rtl="0" eaLnBrk="1" latinLnBrk="0" hangingPunct="1">
              <a:spcBef>
                <a:spcPct val="0"/>
              </a:spcBef>
              <a:buNone/>
              <a:defRPr sz="4000" b="1" u="none" kern="1200" cap="all" baseline="0">
                <a:solidFill>
                  <a:srgbClr val="0044AA"/>
                </a:solidFill>
                <a:latin typeface="Verdana" pitchFamily="34" charset="0"/>
                <a:ea typeface="+mj-ea"/>
                <a:cs typeface="+mj-cs"/>
              </a:defRPr>
            </a:lvl1pPr>
          </a:lstStyle>
          <a:p>
            <a:endParaRPr lang="en-US" sz="3600" b="0" dirty="0">
              <a:solidFill>
                <a:schemeClr val="tx1"/>
              </a:solidFill>
              <a:latin typeface="+mn-lt"/>
            </a:endParaRPr>
          </a:p>
        </p:txBody>
      </p:sp>
      <p:pic>
        <p:nvPicPr>
          <p:cNvPr id="1026" name="Picture 2" descr="cid:image005.jpg@01D2C36B.43F40BF0"/>
          <p:cNvPicPr>
            <a:picLocks noChangeAspect="1" noChangeArrowheads="1"/>
          </p:cNvPicPr>
          <p:nvPr userDrawn="1"/>
        </p:nvPicPr>
        <p:blipFill>
          <a:blip r:embed="rId7" cstate="print"/>
          <a:srcRect/>
          <a:stretch>
            <a:fillRect/>
          </a:stretch>
        </p:blipFill>
        <p:spPr bwMode="auto">
          <a:xfrm>
            <a:off x="533400" y="421200"/>
            <a:ext cx="2162175" cy="1066800"/>
          </a:xfrm>
          <a:prstGeom prst="rect">
            <a:avLst/>
          </a:prstGeom>
          <a:noFill/>
          <a:ln w="9525">
            <a:noFill/>
            <a:miter lim="800000"/>
            <a:headEnd/>
            <a:tailEnd/>
          </a:ln>
        </p:spPr>
      </p:pic>
      <p:sp>
        <p:nvSpPr>
          <p:cNvPr id="15" name="Title 1"/>
          <p:cNvSpPr txBox="1">
            <a:spLocks/>
          </p:cNvSpPr>
          <p:nvPr userDrawn="1"/>
        </p:nvSpPr>
        <p:spPr>
          <a:xfrm>
            <a:off x="380724" y="421200"/>
            <a:ext cx="6248675" cy="2921400"/>
          </a:xfrm>
          <a:prstGeom prst="rect">
            <a:avLst/>
          </a:prstGeom>
        </p:spPr>
        <p:txBody>
          <a:bodyPr anchor="t" anchorCtr="0"/>
          <a:lstStyle>
            <a:lvl1pPr algn="l" defTabSz="685835" rtl="0" eaLnBrk="1" latinLnBrk="0" hangingPunct="1">
              <a:lnSpc>
                <a:spcPts val="2701"/>
              </a:lnSpc>
              <a:spcBef>
                <a:spcPct val="0"/>
              </a:spcBef>
              <a:buNone/>
              <a:defRPr sz="2400" b="1" kern="1200">
                <a:solidFill>
                  <a:schemeClr val="bg1"/>
                </a:solidFill>
                <a:latin typeface="+mj-lt"/>
                <a:ea typeface="+mj-ea"/>
                <a:cs typeface="+mj-cs"/>
              </a:defRPr>
            </a:lvl1p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0" name="Text Placeholder 2"/>
          <p:cNvSpPr>
            <a:spLocks noGrp="1"/>
          </p:cNvSpPr>
          <p:nvPr>
            <p:ph type="body" idx="1"/>
          </p:nvPr>
        </p:nvSpPr>
        <p:spPr>
          <a:xfrm>
            <a:off x="533400" y="2906713"/>
            <a:ext cx="7010400" cy="1360487"/>
          </a:xfrm>
        </p:spPr>
        <p:txBody>
          <a:bodyPr anchor="b"/>
          <a:lstStyle>
            <a:lvl1pPr marL="0" indent="0">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endParaRPr lang="en-US" dirty="0"/>
          </a:p>
        </p:txBody>
      </p:sp>
      <p:sp>
        <p:nvSpPr>
          <p:cNvPr id="13"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rgbClr val="00467F"/>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1365972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opic Slide">
    <p:bg>
      <p:bgPr>
        <a:solidFill>
          <a:schemeClr val="accent2"/>
        </a:solidFill>
        <a:effectLst/>
      </p:bgPr>
    </p:bg>
    <p:spTree>
      <p:nvGrpSpPr>
        <p:cNvPr id="1" name=""/>
        <p:cNvGrpSpPr/>
        <p:nvPr/>
      </p:nvGrpSpPr>
      <p:grpSpPr>
        <a:xfrm>
          <a:off x="0" y="0"/>
          <a:ext cx="0" cy="0"/>
          <a:chOff x="0" y="0"/>
          <a:chExt cx="0" cy="0"/>
        </a:xfrm>
      </p:grpSpPr>
      <p:pic>
        <p:nvPicPr>
          <p:cNvPr id="27" name="Picture Placeholder 1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33038" y="-3942"/>
            <a:ext cx="1641942" cy="1719073"/>
          </a:xfrm>
          <a:prstGeom prst="rect">
            <a:avLst/>
          </a:prstGeom>
          <a:ln>
            <a:noFill/>
          </a:ln>
        </p:spPr>
      </p:pic>
      <p:pic>
        <p:nvPicPr>
          <p:cNvPr id="33" name="Picture Placeholder 4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543800" y="3428999"/>
            <a:ext cx="1620419" cy="1709928"/>
          </a:xfrm>
          <a:prstGeom prst="rect">
            <a:avLst/>
          </a:prstGeom>
        </p:spPr>
      </p:pic>
      <p:sp>
        <p:nvSpPr>
          <p:cNvPr id="2" name="Title 1"/>
          <p:cNvSpPr>
            <a:spLocks noGrp="1"/>
          </p:cNvSpPr>
          <p:nvPr>
            <p:ph type="ctrTitle" hasCustomPrompt="1"/>
          </p:nvPr>
        </p:nvSpPr>
        <p:spPr>
          <a:xfrm>
            <a:off x="685662" y="2642454"/>
            <a:ext cx="6248675" cy="1912930"/>
          </a:xfrm>
          <a:prstGeom prst="rect">
            <a:avLst/>
          </a:prstGeom>
        </p:spPr>
        <p:txBody>
          <a:bodyPr anchor="t" anchorCtr="0"/>
          <a:lstStyle>
            <a:lvl1pPr algn="l">
              <a:defRPr sz="2400">
                <a:solidFill>
                  <a:srgbClr val="FFFFFF"/>
                </a:solidFill>
              </a:defRPr>
            </a:lvl1pPr>
          </a:lstStyle>
          <a:p>
            <a:br>
              <a:rPr lang="en-US" dirty="0"/>
            </a:br>
            <a:br>
              <a:rPr lang="en-US" dirty="0"/>
            </a:br>
            <a:br>
              <a:rPr lang="en-US" dirty="0"/>
            </a:br>
            <a:br>
              <a:rPr lang="en-US" dirty="0"/>
            </a:br>
            <a:br>
              <a:rPr lang="en-US" dirty="0"/>
            </a:br>
            <a:endParaRPr lang="en-US" dirty="0"/>
          </a:p>
        </p:txBody>
      </p:sp>
      <p:pic>
        <p:nvPicPr>
          <p:cNvPr id="13" name="Picture 1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79339" y="6266985"/>
            <a:ext cx="1181515" cy="412217"/>
          </a:xfrm>
          <a:prstGeom prst="rect">
            <a:avLst/>
          </a:prstGeom>
        </p:spPr>
      </p:pic>
      <p:pic>
        <p:nvPicPr>
          <p:cNvPr id="15" name="Picture Placeholder 3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7533038" y="1715132"/>
            <a:ext cx="1631181" cy="1709928"/>
          </a:xfrm>
          <a:prstGeom prst="rect">
            <a:avLst/>
          </a:prstGeom>
        </p:spPr>
      </p:pic>
      <p:pic>
        <p:nvPicPr>
          <p:cNvPr id="16" name="Picture Placeholder 45"/>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7543799" y="5148072"/>
            <a:ext cx="1600201" cy="1709928"/>
          </a:xfrm>
          <a:prstGeom prst="rect">
            <a:avLst/>
          </a:prstGeom>
        </p:spPr>
      </p:pic>
      <p:sp>
        <p:nvSpPr>
          <p:cNvPr id="19"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rgbClr val="FFFFFF"/>
                </a:solidFill>
              </a:rPr>
              <a:t>Proprietary &amp; Confidential                                                                                                                           © 2021 CWTSatoTravel    </a:t>
            </a:r>
            <a:endParaRPr lang="en-US" dirty="0"/>
          </a:p>
        </p:txBody>
      </p:sp>
      <p:sp>
        <p:nvSpPr>
          <p:cNvPr id="12" name="Slide Number Placeholder 5"/>
          <p:cNvSpPr txBox="1">
            <a:spLocks/>
          </p:cNvSpPr>
          <p:nvPr userDrawn="1"/>
        </p:nvSpPr>
        <p:spPr>
          <a:xfrm>
            <a:off x="8839199" y="6691445"/>
            <a:ext cx="155261" cy="91800"/>
          </a:xfrm>
          <a:prstGeom prst="rect">
            <a:avLst/>
          </a:prstGeom>
        </p:spPr>
        <p:txBody>
          <a:bodyPr vert="horz" lIns="0" tIns="0" rIns="0" bIns="0" rtlCol="0" anchor="t" anchorCtr="0"/>
          <a:lstStyle>
            <a:defPPr>
              <a:defRPr lang="en-US"/>
            </a:defPPr>
            <a:lvl1pPr marL="0" algn="r" defTabSz="914400" rtl="0" eaLnBrk="1" latinLnBrk="0" hangingPunct="1">
              <a:defRPr sz="675"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
        <p:nvSpPr>
          <p:cNvPr id="18"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rgbClr val="00467F"/>
                </a:solidFill>
              </a:defRPr>
            </a:lvl1pPr>
          </a:lstStyle>
          <a:p>
            <a:fld id="{4C6B7127-9F77-471E-BA61-1540CB2C57B2}" type="slidenum">
              <a:rPr lang="en-GB" smtClean="0"/>
              <a:pPr/>
              <a:t>‹#›</a:t>
            </a:fld>
            <a:endParaRPr lang="en-GB" dirty="0"/>
          </a:p>
        </p:txBody>
      </p:sp>
      <p:sp>
        <p:nvSpPr>
          <p:cNvPr id="11" name="Title 1"/>
          <p:cNvSpPr txBox="1">
            <a:spLocks/>
          </p:cNvSpPr>
          <p:nvPr userDrawn="1"/>
        </p:nvSpPr>
        <p:spPr>
          <a:xfrm>
            <a:off x="420624" y="530352"/>
            <a:ext cx="6858000" cy="457200"/>
          </a:xfrm>
          <a:prstGeom prst="rect">
            <a:avLst/>
          </a:prstGeom>
          <a:ln>
            <a:noFill/>
          </a:ln>
        </p:spPr>
        <p:txBody>
          <a:bodyPr/>
          <a:lstStyle>
            <a:lvl1pPr algn="l" defTabSz="685835" rtl="0" eaLnBrk="1" latinLnBrk="0" hangingPunct="1">
              <a:lnSpc>
                <a:spcPts val="2701"/>
              </a:lnSpc>
              <a:spcBef>
                <a:spcPct val="0"/>
              </a:spcBef>
              <a:buNone/>
              <a:defRPr sz="2400" b="1" kern="1200">
                <a:solidFill>
                  <a:schemeClr val="tx1"/>
                </a:solidFill>
                <a:latin typeface="+mj-lt"/>
                <a:ea typeface="+mj-ea"/>
                <a:cs typeface="+mj-cs"/>
              </a:defRPr>
            </a:lvl1pPr>
          </a:lstStyle>
          <a:p>
            <a:r>
              <a:rPr lang="en-US" sz="4000" dirty="0"/>
              <a:t>Click to edit master title </a:t>
            </a:r>
          </a:p>
        </p:txBody>
      </p:sp>
    </p:spTree>
    <p:custDataLst>
      <p:tags r:id="rId1"/>
    </p:custDataLst>
    <p:extLst>
      <p:ext uri="{BB962C8B-B14F-4D97-AF65-F5344CB8AC3E}">
        <p14:creationId xmlns:p14="http://schemas.microsoft.com/office/powerpoint/2010/main" val="342917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Reviews, Scenarios, 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0624" y="530352"/>
            <a:ext cx="8343900" cy="457200"/>
          </a:xfrm>
          <a:prstGeom prst="rect">
            <a:avLst/>
          </a:prstGeom>
          <a:ln>
            <a:noFill/>
          </a:ln>
        </p:spPr>
        <p:txBody>
          <a:bodyPr/>
          <a:lstStyle>
            <a:lvl1pPr algn="l">
              <a:defRPr sz="4000">
                <a:solidFill>
                  <a:schemeClr val="tx1"/>
                </a:solidFill>
              </a:defRPr>
            </a:lvl1pPr>
          </a:lstStyle>
          <a:p>
            <a:r>
              <a:rPr lang="en-US" dirty="0"/>
              <a:t>Click to edit master title </a:t>
            </a:r>
          </a:p>
        </p:txBody>
      </p:sp>
      <p:sp>
        <p:nvSpPr>
          <p:cNvPr id="3" name="Content Placeholder 2"/>
          <p:cNvSpPr>
            <a:spLocks noGrp="1"/>
          </p:cNvSpPr>
          <p:nvPr>
            <p:ph idx="1" hasCustomPrompt="1"/>
          </p:nvPr>
        </p:nvSpPr>
        <p:spPr>
          <a:xfrm>
            <a:off x="457200" y="1600200"/>
            <a:ext cx="8267700" cy="4343400"/>
          </a:xfrm>
        </p:spPr>
        <p:txBody>
          <a:bodyPr/>
          <a:lstStyle>
            <a:lvl1pPr marL="171450" indent="-457200">
              <a:spcBef>
                <a:spcPts val="0"/>
              </a:spcBef>
              <a:buClr>
                <a:schemeClr val="tx1"/>
              </a:buClr>
              <a:buSzPct val="100000"/>
              <a:buFont typeface="Arial" panose="020B0604020202020204" pitchFamily="34" charset="0"/>
              <a:buChar char="•"/>
              <a:defRPr sz="2800" b="1">
                <a:solidFill>
                  <a:schemeClr val="tx1"/>
                </a:solidFill>
              </a:defRPr>
            </a:lvl1pPr>
            <a:lvl2pPr>
              <a:buFontTx/>
              <a:buNone/>
              <a:defRPr sz="1600" baseline="0">
                <a:solidFill>
                  <a:srgbClr val="0044AA"/>
                </a:solidFill>
                <a:latin typeface="Verdana" pitchFamily="34" charset="0"/>
              </a:defRPr>
            </a:lvl2pPr>
            <a:lvl3pPr>
              <a:buSzPct val="100000"/>
              <a:buFontTx/>
              <a:buNone/>
              <a:defRPr sz="1600" b="0">
                <a:solidFill>
                  <a:srgbClr val="0044AA"/>
                </a:solidFill>
                <a:latin typeface="Verdana" pitchFamily="34" charset="0"/>
              </a:defRPr>
            </a:lvl3pPr>
            <a:lvl4pPr>
              <a:buSzPct val="100000"/>
              <a:buFontTx/>
              <a:buBlip>
                <a:blip r:embed="rId3"/>
              </a:buBlip>
              <a:defRPr sz="1600">
                <a:solidFill>
                  <a:srgbClr val="0044AA"/>
                </a:solidFill>
                <a:latin typeface="Verdana" pitchFamily="34" charset="0"/>
              </a:defRPr>
            </a:lvl4pPr>
            <a:lvl5pPr>
              <a:buFontTx/>
              <a:buBlip>
                <a:blip r:embed="rId4"/>
              </a:buBlip>
              <a:defRPr sz="1600" b="0">
                <a:solidFill>
                  <a:srgbClr val="0044AA"/>
                </a:solidFill>
                <a:latin typeface="Verdana" pitchFamily="34" charset="0"/>
              </a:defRPr>
            </a:lvl5pPr>
          </a:lstStyle>
          <a:p>
            <a:pPr lvl="0"/>
            <a:r>
              <a:rPr lang="en-US" dirty="0"/>
              <a:t>Edit Master text styles</a:t>
            </a:r>
          </a:p>
          <a:p>
            <a:pPr lvl="0"/>
            <a:endParaRPr lang="en-US" dirty="0"/>
          </a:p>
        </p:txBody>
      </p:sp>
      <p:sp>
        <p:nvSpPr>
          <p:cNvPr id="6"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chemeClr val="tx1"/>
                </a:solidFill>
              </a:defRPr>
            </a:lvl1pPr>
          </a:lstStyle>
          <a:p>
            <a:r>
              <a:rPr lang="en-US" dirty="0"/>
              <a:t>Proprietary &amp; Confidential                                                                                                                           © 2021 CWTSatoTravel    </a:t>
            </a:r>
          </a:p>
        </p:txBody>
      </p:sp>
      <p:sp>
        <p:nvSpPr>
          <p:cNvPr id="8"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2148691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2 Col, Navy Scenario">
    <p:spTree>
      <p:nvGrpSpPr>
        <p:cNvPr id="1" name=""/>
        <p:cNvGrpSpPr/>
        <p:nvPr/>
      </p:nvGrpSpPr>
      <p:grpSpPr>
        <a:xfrm>
          <a:off x="0" y="0"/>
          <a:ext cx="0" cy="0"/>
          <a:chOff x="0" y="0"/>
          <a:chExt cx="0" cy="0"/>
        </a:xfrm>
      </p:grpSpPr>
      <p:sp>
        <p:nvSpPr>
          <p:cNvPr id="9"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p>
        </p:txBody>
      </p:sp>
      <p:sp>
        <p:nvSpPr>
          <p:cNvPr id="7"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
        <p:nvSpPr>
          <p:cNvPr id="13" name="Title 1"/>
          <p:cNvSpPr>
            <a:spLocks noGrp="1"/>
          </p:cNvSpPr>
          <p:nvPr>
            <p:ph type="title" hasCustomPrompt="1"/>
          </p:nvPr>
        </p:nvSpPr>
        <p:spPr>
          <a:xfrm>
            <a:off x="420624" y="530352"/>
            <a:ext cx="8343900" cy="457200"/>
          </a:xfrm>
          <a:prstGeom prst="rect">
            <a:avLst/>
          </a:prstGeom>
          <a:ln>
            <a:noFill/>
          </a:ln>
        </p:spPr>
        <p:txBody>
          <a:bodyPr/>
          <a:lstStyle>
            <a:lvl1pPr algn="l">
              <a:defRPr sz="4000">
                <a:solidFill>
                  <a:schemeClr val="tx1"/>
                </a:solidFill>
              </a:defRPr>
            </a:lvl1pPr>
          </a:lstStyle>
          <a:p>
            <a:r>
              <a:rPr lang="en-US" dirty="0"/>
              <a:t>Scenario </a:t>
            </a:r>
          </a:p>
        </p:txBody>
      </p:sp>
      <p:sp>
        <p:nvSpPr>
          <p:cNvPr id="14" name="Content Placeholder 2"/>
          <p:cNvSpPr>
            <a:spLocks noGrp="1"/>
          </p:cNvSpPr>
          <p:nvPr>
            <p:ph idx="14" hasCustomPrompt="1"/>
          </p:nvPr>
        </p:nvSpPr>
        <p:spPr>
          <a:xfrm>
            <a:off x="381000" y="914400"/>
            <a:ext cx="3962400" cy="5029200"/>
          </a:xfrm>
        </p:spPr>
        <p:txBody>
          <a:bodyPr/>
          <a:lstStyle>
            <a:lvl1pPr marL="0">
              <a:spcBef>
                <a:spcPts val="0"/>
              </a:spcBef>
              <a:buClr>
                <a:srgbClr val="0044AA"/>
              </a:buClr>
              <a:buSzPct val="100000"/>
              <a:buFontTx/>
              <a:buNone/>
              <a:defRPr sz="1600" b="1">
                <a:solidFill>
                  <a:schemeClr val="tx1"/>
                </a:solidFill>
              </a:defRPr>
            </a:lvl1pPr>
            <a:lvl2pPr>
              <a:buFontTx/>
              <a:buNone/>
              <a:defRPr sz="1600" baseline="0">
                <a:solidFill>
                  <a:srgbClr val="0044AA"/>
                </a:solidFill>
                <a:latin typeface="Verdana" pitchFamily="34" charset="0"/>
              </a:defRPr>
            </a:lvl2pPr>
            <a:lvl3pPr>
              <a:buSzPct val="100000"/>
              <a:buFontTx/>
              <a:buNone/>
              <a:defRPr sz="1600" b="0">
                <a:solidFill>
                  <a:srgbClr val="0044AA"/>
                </a:solidFill>
                <a:latin typeface="Verdana" pitchFamily="34" charset="0"/>
              </a:defRPr>
            </a:lvl3pPr>
            <a:lvl4pPr>
              <a:buSzPct val="100000"/>
              <a:buFontTx/>
              <a:buBlip>
                <a:blip r:embed="rId3"/>
              </a:buBlip>
              <a:defRPr sz="1600">
                <a:solidFill>
                  <a:srgbClr val="0044AA"/>
                </a:solidFill>
                <a:latin typeface="Verdana" pitchFamily="34" charset="0"/>
              </a:defRPr>
            </a:lvl4pPr>
            <a:lvl5pPr>
              <a:buFontTx/>
              <a:buBlip>
                <a:blip r:embed="rId4"/>
              </a:buBlip>
              <a:defRPr sz="1600" b="0">
                <a:solidFill>
                  <a:srgbClr val="0044AA"/>
                </a:solidFill>
                <a:latin typeface="Verdana" pitchFamily="34" charset="0"/>
              </a:defRPr>
            </a:lvl5pPr>
          </a:lstStyle>
          <a:p>
            <a:pPr lvl="0"/>
            <a:r>
              <a:rPr lang="en-US" dirty="0"/>
              <a:t>Edit Master text styles</a:t>
            </a:r>
          </a:p>
        </p:txBody>
      </p:sp>
      <p:sp>
        <p:nvSpPr>
          <p:cNvPr id="15" name="Content Placeholder 2"/>
          <p:cNvSpPr>
            <a:spLocks noGrp="1"/>
          </p:cNvSpPr>
          <p:nvPr>
            <p:ph idx="15" hasCustomPrompt="1"/>
          </p:nvPr>
        </p:nvSpPr>
        <p:spPr>
          <a:xfrm>
            <a:off x="4648200" y="926400"/>
            <a:ext cx="4076700" cy="5029200"/>
          </a:xfrm>
        </p:spPr>
        <p:txBody>
          <a:bodyPr/>
          <a:lstStyle>
            <a:lvl1pPr marL="0">
              <a:spcBef>
                <a:spcPts val="0"/>
              </a:spcBef>
              <a:buClr>
                <a:srgbClr val="0044AA"/>
              </a:buClr>
              <a:buSzPct val="100000"/>
              <a:buFontTx/>
              <a:buNone/>
              <a:defRPr sz="2800" b="1">
                <a:solidFill>
                  <a:schemeClr val="tx1"/>
                </a:solidFill>
              </a:defRPr>
            </a:lvl1pPr>
            <a:lvl2pPr>
              <a:buFontTx/>
              <a:buNone/>
              <a:defRPr sz="1600" baseline="0">
                <a:solidFill>
                  <a:srgbClr val="0044AA"/>
                </a:solidFill>
                <a:latin typeface="Verdana" pitchFamily="34" charset="0"/>
              </a:defRPr>
            </a:lvl2pPr>
            <a:lvl3pPr>
              <a:buSzPct val="100000"/>
              <a:buFontTx/>
              <a:buNone/>
              <a:defRPr sz="1600" b="0">
                <a:solidFill>
                  <a:srgbClr val="0044AA"/>
                </a:solidFill>
                <a:latin typeface="Verdana" pitchFamily="34" charset="0"/>
              </a:defRPr>
            </a:lvl3pPr>
            <a:lvl4pPr>
              <a:buSzPct val="100000"/>
              <a:buFontTx/>
              <a:buBlip>
                <a:blip r:embed="rId3"/>
              </a:buBlip>
              <a:defRPr sz="1600">
                <a:solidFill>
                  <a:srgbClr val="0044AA"/>
                </a:solidFill>
                <a:latin typeface="Verdana" pitchFamily="34" charset="0"/>
              </a:defRPr>
            </a:lvl4pPr>
            <a:lvl5pPr>
              <a:buFontTx/>
              <a:buBlip>
                <a:blip r:embed="rId4"/>
              </a:buBlip>
              <a:defRPr sz="1600" b="0">
                <a:solidFill>
                  <a:srgbClr val="0044AA"/>
                </a:solidFill>
                <a:latin typeface="Verdana" pitchFamily="34" charset="0"/>
              </a:defRPr>
            </a:lvl5pPr>
          </a:lstStyle>
          <a:p>
            <a:pPr lvl="0"/>
            <a:r>
              <a:rPr lang="en-US" dirty="0"/>
              <a:t>Edit Master text styles</a:t>
            </a:r>
          </a:p>
        </p:txBody>
      </p:sp>
      <p:pic>
        <p:nvPicPr>
          <p:cNvPr id="16" name="Picture Placeholder 35"/>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1000" y="1040700"/>
            <a:ext cx="3962400" cy="4800600"/>
          </a:xfrm>
          <a:prstGeom prst="roundRect">
            <a:avLst>
              <a:gd name="adj" fmla="val 16667"/>
            </a:avLst>
          </a:prstGeom>
          <a:ln>
            <a:solidFill>
              <a:srgbClr val="00467F"/>
            </a:solidFill>
          </a:ln>
          <a:effectLst>
            <a:outerShdw blurRad="76200" dist="38100" dir="7800000" algn="tl" rotWithShape="0">
              <a:srgbClr val="000000">
                <a:alpha val="40000"/>
              </a:srgbClr>
            </a:outerShdw>
          </a:effectLst>
        </p:spPr>
      </p:pic>
    </p:spTree>
    <p:custDataLst>
      <p:tags r:id="rId1"/>
    </p:custDataLst>
    <p:extLst>
      <p:ext uri="{BB962C8B-B14F-4D97-AF65-F5344CB8AC3E}">
        <p14:creationId xmlns:p14="http://schemas.microsoft.com/office/powerpoint/2010/main" val="2458293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2 Col, Navy ">
    <p:spTree>
      <p:nvGrpSpPr>
        <p:cNvPr id="1" name=""/>
        <p:cNvGrpSpPr/>
        <p:nvPr/>
      </p:nvGrpSpPr>
      <p:grpSpPr>
        <a:xfrm>
          <a:off x="0" y="0"/>
          <a:ext cx="0" cy="0"/>
          <a:chOff x="0" y="0"/>
          <a:chExt cx="0" cy="0"/>
        </a:xfrm>
      </p:grpSpPr>
      <p:sp>
        <p:nvSpPr>
          <p:cNvPr id="9"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p>
        </p:txBody>
      </p:sp>
      <p:sp>
        <p:nvSpPr>
          <p:cNvPr id="7"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
        <p:nvSpPr>
          <p:cNvPr id="13" name="Title 1"/>
          <p:cNvSpPr>
            <a:spLocks noGrp="1"/>
          </p:cNvSpPr>
          <p:nvPr>
            <p:ph type="title" hasCustomPrompt="1"/>
          </p:nvPr>
        </p:nvSpPr>
        <p:spPr>
          <a:xfrm>
            <a:off x="420624" y="530352"/>
            <a:ext cx="8343900" cy="457200"/>
          </a:xfrm>
          <a:prstGeom prst="rect">
            <a:avLst/>
          </a:prstGeom>
          <a:ln>
            <a:noFill/>
          </a:ln>
        </p:spPr>
        <p:txBody>
          <a:bodyPr/>
          <a:lstStyle>
            <a:lvl1pPr algn="l">
              <a:defRPr sz="4000">
                <a:solidFill>
                  <a:schemeClr val="tx1"/>
                </a:solidFill>
              </a:defRPr>
            </a:lvl1pPr>
          </a:lstStyle>
          <a:p>
            <a:r>
              <a:rPr lang="en-US" dirty="0"/>
              <a:t>Click to edit master title </a:t>
            </a:r>
          </a:p>
        </p:txBody>
      </p:sp>
      <p:sp>
        <p:nvSpPr>
          <p:cNvPr id="14" name="Content Placeholder 2"/>
          <p:cNvSpPr>
            <a:spLocks noGrp="1"/>
          </p:cNvSpPr>
          <p:nvPr>
            <p:ph idx="14"/>
          </p:nvPr>
        </p:nvSpPr>
        <p:spPr>
          <a:xfrm>
            <a:off x="381000" y="1219200"/>
            <a:ext cx="3962400" cy="4724400"/>
          </a:xfrm>
        </p:spPr>
        <p:txBody>
          <a:bodyPr/>
          <a:lstStyle>
            <a:lvl1pPr marL="0">
              <a:spcBef>
                <a:spcPts val="0"/>
              </a:spcBef>
              <a:buClr>
                <a:srgbClr val="0044AA"/>
              </a:buClr>
              <a:buSzPct val="100000"/>
              <a:buFontTx/>
              <a:buNone/>
              <a:defRPr sz="2800" b="1">
                <a:solidFill>
                  <a:schemeClr val="tx1"/>
                </a:solidFill>
              </a:defRPr>
            </a:lvl1pPr>
            <a:lvl2pPr>
              <a:buFont typeface="Arial" panose="020B0604020202020204" pitchFamily="34" charset="0"/>
              <a:buChar char="•"/>
              <a:defRPr sz="2600" baseline="0">
                <a:solidFill>
                  <a:schemeClr val="tx1"/>
                </a:solidFill>
                <a:latin typeface="+mn-lt"/>
              </a:defRPr>
            </a:lvl2pPr>
            <a:lvl3pPr>
              <a:buSzPct val="100000"/>
              <a:buFont typeface="Arial" panose="020B0604020202020204" pitchFamily="34" charset="0"/>
              <a:buChar char="•"/>
              <a:defRPr sz="2400" b="0">
                <a:solidFill>
                  <a:schemeClr val="tx1"/>
                </a:solidFill>
                <a:latin typeface="+mn-lt"/>
              </a:defRPr>
            </a:lvl3pPr>
            <a:lvl4pPr marL="977900" indent="-171450">
              <a:buSzPct val="100000"/>
              <a:buFont typeface="Arial" panose="020B0604020202020204" pitchFamily="34" charset="0"/>
              <a:buChar char="•"/>
              <a:defRPr sz="1600">
                <a:solidFill>
                  <a:schemeClr val="tx1"/>
                </a:solidFill>
                <a:latin typeface="+mn-lt"/>
              </a:defRPr>
            </a:lvl4pPr>
            <a:lvl5pPr marL="1250950" indent="-171450">
              <a:buFont typeface="Arial" panose="020B0604020202020204" pitchFamily="34" charset="0"/>
              <a:buChar char="•"/>
              <a:defRPr sz="1600" b="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5"/>
          </p:nvPr>
        </p:nvSpPr>
        <p:spPr>
          <a:xfrm>
            <a:off x="4648200" y="1219200"/>
            <a:ext cx="4076700" cy="4736400"/>
          </a:xfrm>
        </p:spPr>
        <p:txBody>
          <a:bodyPr/>
          <a:lstStyle>
            <a:lvl1pPr marL="0">
              <a:spcBef>
                <a:spcPts val="0"/>
              </a:spcBef>
              <a:buClr>
                <a:srgbClr val="0044AA"/>
              </a:buClr>
              <a:buSzPct val="100000"/>
              <a:buFontTx/>
              <a:buNone/>
              <a:defRPr sz="2800" b="1">
                <a:solidFill>
                  <a:schemeClr val="tx1"/>
                </a:solidFill>
              </a:defRPr>
            </a:lvl1pPr>
            <a:lvl2pPr>
              <a:buFont typeface="Arial" panose="020B0604020202020204" pitchFamily="34" charset="0"/>
              <a:buChar char="•"/>
              <a:defRPr sz="2600" baseline="0">
                <a:solidFill>
                  <a:schemeClr val="tx1"/>
                </a:solidFill>
                <a:latin typeface="+mn-lt"/>
              </a:defRPr>
            </a:lvl2pPr>
            <a:lvl3pPr>
              <a:buSzPct val="100000"/>
              <a:buFont typeface="Arial" panose="020B0604020202020204" pitchFamily="34" charset="0"/>
              <a:buChar char="•"/>
              <a:defRPr sz="2400" b="0">
                <a:solidFill>
                  <a:schemeClr val="tx1"/>
                </a:solidFill>
                <a:latin typeface="+mn-lt"/>
              </a:defRPr>
            </a:lvl3pPr>
            <a:lvl4pPr marL="977900" indent="-171450">
              <a:buSzPct val="100000"/>
              <a:buFont typeface="Arial" panose="020B0604020202020204" pitchFamily="34" charset="0"/>
              <a:buChar char="•"/>
              <a:defRPr sz="1600">
                <a:solidFill>
                  <a:schemeClr val="tx1"/>
                </a:solidFill>
                <a:latin typeface="+mn-lt"/>
              </a:defRPr>
            </a:lvl4pPr>
            <a:lvl5pPr marL="1250950" indent="-171450">
              <a:buFont typeface="Arial" panose="020B0604020202020204" pitchFamily="34" charset="0"/>
              <a:buChar char="•"/>
              <a:defRPr sz="1600" b="0">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custDataLst>
      <p:tags r:id="rId1"/>
    </p:custDataLst>
    <p:extLst>
      <p:ext uri="{BB962C8B-B14F-4D97-AF65-F5344CB8AC3E}">
        <p14:creationId xmlns:p14="http://schemas.microsoft.com/office/powerpoint/2010/main" val="3810766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2 Col, Navy ">
    <p:spTree>
      <p:nvGrpSpPr>
        <p:cNvPr id="1" name=""/>
        <p:cNvGrpSpPr/>
        <p:nvPr/>
      </p:nvGrpSpPr>
      <p:grpSpPr>
        <a:xfrm>
          <a:off x="0" y="0"/>
          <a:ext cx="0" cy="0"/>
          <a:chOff x="0" y="0"/>
          <a:chExt cx="0" cy="0"/>
        </a:xfrm>
      </p:grpSpPr>
      <p:sp>
        <p:nvSpPr>
          <p:cNvPr id="9"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p>
        </p:txBody>
      </p:sp>
      <p:sp>
        <p:nvSpPr>
          <p:cNvPr id="7"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
        <p:nvSpPr>
          <p:cNvPr id="13" name="Title 1"/>
          <p:cNvSpPr>
            <a:spLocks noGrp="1"/>
          </p:cNvSpPr>
          <p:nvPr>
            <p:ph type="title" hasCustomPrompt="1"/>
          </p:nvPr>
        </p:nvSpPr>
        <p:spPr>
          <a:xfrm>
            <a:off x="420624" y="530352"/>
            <a:ext cx="8343900" cy="457200"/>
          </a:xfrm>
          <a:prstGeom prst="rect">
            <a:avLst/>
          </a:prstGeom>
          <a:ln>
            <a:noFill/>
          </a:ln>
        </p:spPr>
        <p:txBody>
          <a:bodyPr/>
          <a:lstStyle>
            <a:lvl1pPr algn="l">
              <a:defRPr sz="4000">
                <a:solidFill>
                  <a:schemeClr val="tx1"/>
                </a:solidFill>
              </a:defRPr>
            </a:lvl1pPr>
          </a:lstStyle>
          <a:p>
            <a:r>
              <a:rPr lang="en-US" dirty="0"/>
              <a:t>Click to edit master title </a:t>
            </a:r>
          </a:p>
        </p:txBody>
      </p:sp>
      <p:sp>
        <p:nvSpPr>
          <p:cNvPr id="14" name="Content Placeholder 2"/>
          <p:cNvSpPr>
            <a:spLocks noGrp="1"/>
          </p:cNvSpPr>
          <p:nvPr>
            <p:ph idx="14" hasCustomPrompt="1"/>
          </p:nvPr>
        </p:nvSpPr>
        <p:spPr>
          <a:xfrm>
            <a:off x="381000" y="1143000"/>
            <a:ext cx="8343900" cy="1219200"/>
          </a:xfrm>
        </p:spPr>
        <p:txBody>
          <a:bodyPr/>
          <a:lstStyle>
            <a:lvl1pPr marL="0" indent="0">
              <a:spcBef>
                <a:spcPts val="0"/>
              </a:spcBef>
              <a:buClr>
                <a:schemeClr val="tx1"/>
              </a:buClr>
              <a:buSzPct val="100000"/>
              <a:buFont typeface="Arial" panose="020B0604020202020204" pitchFamily="34" charset="0"/>
              <a:buNone/>
              <a:defRPr sz="2800" b="1">
                <a:solidFill>
                  <a:schemeClr val="tx1"/>
                </a:solidFill>
              </a:defRPr>
            </a:lvl1pPr>
            <a:lvl2pPr marL="552450" indent="-285750">
              <a:buClr>
                <a:schemeClr val="tx1"/>
              </a:buClr>
              <a:buFont typeface="Arial" panose="020B0604020202020204" pitchFamily="34" charset="0"/>
              <a:buChar char="•"/>
              <a:defRPr sz="2600" baseline="0">
                <a:solidFill>
                  <a:schemeClr val="tx1"/>
                </a:solidFill>
                <a:latin typeface="+mn-lt"/>
              </a:defRPr>
            </a:lvl2pPr>
            <a:lvl3pPr marL="825500" indent="-285750">
              <a:buClr>
                <a:schemeClr val="tx1"/>
              </a:buClr>
              <a:buSzPct val="100000"/>
              <a:buFont typeface="Arial" panose="020B0604020202020204" pitchFamily="34" charset="0"/>
              <a:buChar char="•"/>
              <a:defRPr sz="2400" b="0">
                <a:solidFill>
                  <a:schemeClr val="tx1"/>
                </a:solidFill>
                <a:latin typeface="+mn-lt"/>
              </a:defRPr>
            </a:lvl3pPr>
            <a:lvl4pPr marL="977900" indent="-171450">
              <a:buSzPct val="100000"/>
              <a:buFont typeface="Arial" panose="020B0604020202020204" pitchFamily="34" charset="0"/>
              <a:buChar char="•"/>
              <a:defRPr sz="1600">
                <a:solidFill>
                  <a:schemeClr val="tx1"/>
                </a:solidFill>
                <a:latin typeface="Verdana" pitchFamily="34" charset="0"/>
              </a:defRPr>
            </a:lvl4pPr>
            <a:lvl5pPr marL="1250950" indent="-171450">
              <a:buFont typeface="Arial" panose="020B0604020202020204" pitchFamily="34" charset="0"/>
              <a:buChar char="•"/>
              <a:defRPr sz="1600" b="0">
                <a:solidFill>
                  <a:schemeClr val="tx1"/>
                </a:solidFill>
                <a:latin typeface="Verdana" pitchFamily="34" charset="0"/>
              </a:defRPr>
            </a:lvl5pPr>
          </a:lstStyle>
          <a:p>
            <a:pPr lvl="0"/>
            <a:r>
              <a:rPr lang="en-US" dirty="0"/>
              <a:t> Click to edit Master text styles</a:t>
            </a:r>
          </a:p>
          <a:p>
            <a:pPr lvl="1"/>
            <a:r>
              <a:rPr lang="en-US" dirty="0"/>
              <a:t>Second level</a:t>
            </a:r>
          </a:p>
          <a:p>
            <a:pPr lvl="2"/>
            <a:r>
              <a:rPr lang="en-US" dirty="0"/>
              <a:t>Third level</a:t>
            </a:r>
          </a:p>
        </p:txBody>
      </p:sp>
      <p:sp>
        <p:nvSpPr>
          <p:cNvPr id="15" name="Content Placeholder 2"/>
          <p:cNvSpPr>
            <a:spLocks noGrp="1"/>
          </p:cNvSpPr>
          <p:nvPr>
            <p:ph idx="15" hasCustomPrompt="1"/>
          </p:nvPr>
        </p:nvSpPr>
        <p:spPr>
          <a:xfrm>
            <a:off x="381000" y="2971800"/>
            <a:ext cx="8343900" cy="3111500"/>
          </a:xfrm>
        </p:spPr>
        <p:txBody>
          <a:bodyPr/>
          <a:lstStyle>
            <a:lvl1pPr marL="0">
              <a:spcBef>
                <a:spcPts val="0"/>
              </a:spcBef>
              <a:buClr>
                <a:srgbClr val="0044AA"/>
              </a:buClr>
              <a:buSzPct val="100000"/>
              <a:buFontTx/>
              <a:buNone/>
              <a:defRPr sz="2800" b="1">
                <a:solidFill>
                  <a:schemeClr val="tx1"/>
                </a:solidFill>
              </a:defRPr>
            </a:lvl1pPr>
            <a:lvl2pPr>
              <a:buFont typeface="Arial" panose="020B0604020202020204" pitchFamily="34" charset="0"/>
              <a:buChar char="•"/>
              <a:defRPr sz="2600" baseline="0">
                <a:solidFill>
                  <a:schemeClr val="tx1"/>
                </a:solidFill>
                <a:latin typeface="+mn-lt"/>
              </a:defRPr>
            </a:lvl2pPr>
            <a:lvl3pPr>
              <a:buSzPct val="100000"/>
              <a:buFont typeface="Arial" panose="020B0604020202020204" pitchFamily="34" charset="0"/>
              <a:buChar char="•"/>
              <a:defRPr sz="2400" b="0">
                <a:solidFill>
                  <a:schemeClr val="tx1"/>
                </a:solidFill>
                <a:latin typeface="+mn-lt"/>
              </a:defRPr>
            </a:lvl3pPr>
            <a:lvl4pPr marL="977900" indent="-171450">
              <a:buSzPct val="100000"/>
              <a:buFont typeface="Arial" panose="020B0604020202020204" pitchFamily="34" charset="0"/>
              <a:buChar char="•"/>
              <a:defRPr sz="1600">
                <a:solidFill>
                  <a:schemeClr val="tx1"/>
                </a:solidFill>
                <a:latin typeface="Verdana" pitchFamily="34" charset="0"/>
              </a:defRPr>
            </a:lvl4pPr>
            <a:lvl5pPr marL="1250950" indent="-171450">
              <a:buFont typeface="Arial" panose="020B0604020202020204" pitchFamily="34" charset="0"/>
              <a:buChar char="•"/>
              <a:defRPr sz="1600" b="0">
                <a:solidFill>
                  <a:schemeClr val="tx1"/>
                </a:solidFill>
                <a:latin typeface="Verdana" pitchFamily="34" charset="0"/>
              </a:defRPr>
            </a:lvl5pPr>
          </a:lstStyle>
          <a:p>
            <a:pPr lvl="0"/>
            <a:r>
              <a:rPr lang="en-US" dirty="0"/>
              <a:t> Click to edit Master text styles</a:t>
            </a:r>
          </a:p>
          <a:p>
            <a:pPr lvl="1"/>
            <a:r>
              <a:rPr lang="en-US" dirty="0"/>
              <a:t>Second level</a:t>
            </a:r>
          </a:p>
          <a:p>
            <a:pPr lvl="2"/>
            <a:r>
              <a:rPr lang="en-US" dirty="0"/>
              <a:t>Third level</a:t>
            </a:r>
          </a:p>
          <a:p>
            <a:pPr lvl="0"/>
            <a:endParaRPr lang="en-US" dirty="0"/>
          </a:p>
        </p:txBody>
      </p:sp>
    </p:spTree>
    <p:custDataLst>
      <p:tags r:id="rId1"/>
    </p:custDataLst>
    <p:extLst>
      <p:ext uri="{BB962C8B-B14F-4D97-AF65-F5344CB8AC3E}">
        <p14:creationId xmlns:p14="http://schemas.microsoft.com/office/powerpoint/2010/main" val="2796978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2">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76400" y="2438980"/>
            <a:ext cx="5714996" cy="1978494"/>
          </a:xfrm>
          <a:prstGeom prst="rect">
            <a:avLst/>
          </a:prstGeom>
        </p:spPr>
      </p:pic>
    </p:spTree>
    <p:custDataLst>
      <p:tags r:id="rId1"/>
    </p:custDataLst>
    <p:extLst>
      <p:ext uri="{BB962C8B-B14F-4D97-AF65-F5344CB8AC3E}">
        <p14:creationId xmlns:p14="http://schemas.microsoft.com/office/powerpoint/2010/main" val="3495503104"/>
      </p:ext>
    </p:extLst>
  </p:cSld>
  <p:clrMapOvr>
    <a:masterClrMapping/>
  </p:clrMapOvr>
  <p:extLst>
    <p:ext uri="{DCECCB84-F9BA-43D5-87BE-67443E8EF086}">
      <p15:sldGuideLst xmlns:p15="http://schemas.microsoft.com/office/powerpoint/2012/main">
        <p15:guide id="1" orient="horz" pos="2205">
          <p15:clr>
            <a:srgbClr val="FBAE40"/>
          </p15:clr>
        </p15:guide>
        <p15:guide id="2" pos="1060">
          <p15:clr>
            <a:srgbClr val="FBAE40"/>
          </p15:clr>
        </p15:guide>
        <p15:guide id="3" pos="468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3">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1972446" y="2509310"/>
            <a:ext cx="5915867" cy="2063981"/>
          </a:xfrm>
          <a:prstGeom prst="rect">
            <a:avLst/>
          </a:prstGeom>
        </p:spPr>
      </p:pic>
    </p:spTree>
    <p:custDataLst>
      <p:tags r:id="rId1"/>
    </p:custDataLst>
    <p:extLst>
      <p:ext uri="{BB962C8B-B14F-4D97-AF65-F5344CB8AC3E}">
        <p14:creationId xmlns:p14="http://schemas.microsoft.com/office/powerpoint/2010/main" val="1605807972"/>
      </p:ext>
    </p:extLst>
  </p:cSld>
  <p:clrMapOvr>
    <a:masterClrMapping/>
  </p:clrMapOvr>
  <p:extLst>
    <p:ext uri="{DCECCB84-F9BA-43D5-87BE-67443E8EF086}">
      <p15:sldGuideLst xmlns:p15="http://schemas.microsoft.com/office/powerpoint/2012/main">
        <p15:guide id="1" orient="horz" pos="1344">
          <p15:clr>
            <a:srgbClr val="FBAE40"/>
          </p15:clr>
        </p15:guide>
        <p15:guide id="2" pos="2081">
          <p15:clr>
            <a:srgbClr val="FBAE40"/>
          </p15:clr>
        </p15:guide>
        <p15:guide id="3" pos="3654">
          <p15:clr>
            <a:srgbClr val="FBAE40"/>
          </p15:clr>
        </p15:guide>
        <p15:guide id="4" orient="horz" pos="302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Title_with E2 logo_ and Content w Pics">
    <p:spTree>
      <p:nvGrpSpPr>
        <p:cNvPr id="1" name=""/>
        <p:cNvGrpSpPr/>
        <p:nvPr/>
      </p:nvGrpSpPr>
      <p:grpSpPr>
        <a:xfrm>
          <a:off x="0" y="0"/>
          <a:ext cx="0" cy="0"/>
          <a:chOff x="0" y="0"/>
          <a:chExt cx="0" cy="0"/>
        </a:xfrm>
      </p:grpSpPr>
      <p:pic>
        <p:nvPicPr>
          <p:cNvPr id="21" name="Picture Placeholder 26"/>
          <p:cNvPicPr>
            <a:picLocks noChangeAspect="1"/>
          </p:cNvPicPr>
          <p:nvPr userDrawn="1"/>
        </p:nvPicPr>
        <p:blipFill>
          <a:blip r:embed="rId3" cstate="screen">
            <a:extLst>
              <a:ext uri="{28A0092B-C50C-407E-A947-70E740481C1C}">
                <a14:useLocalDpi xmlns:a14="http://schemas.microsoft.com/office/drawing/2010/main"/>
              </a:ext>
            </a:extLst>
          </a:blip>
          <a:srcRect t="177" b="177"/>
          <a:stretch>
            <a:fillRect/>
          </a:stretch>
        </p:blipFill>
        <p:spPr>
          <a:xfrm>
            <a:off x="7614000" y="1716600"/>
            <a:ext cx="1530000" cy="1713600"/>
          </a:xfrm>
          <a:prstGeom prst="rect">
            <a:avLst/>
          </a:prstGeom>
        </p:spPr>
      </p:pic>
      <p:pic>
        <p:nvPicPr>
          <p:cNvPr id="40" name="Picture Placeholder 14"/>
          <p:cNvPicPr>
            <a:picLocks noChangeAspect="1"/>
          </p:cNvPicPr>
          <p:nvPr userDrawn="1"/>
        </p:nvPicPr>
        <p:blipFill rotWithShape="1">
          <a:blip r:embed="rId4" cstate="screen">
            <a:extLst>
              <a:ext uri="{28A0092B-C50C-407E-A947-70E740481C1C}">
                <a14:useLocalDpi xmlns:a14="http://schemas.microsoft.com/office/drawing/2010/main"/>
              </a:ext>
            </a:extLst>
          </a:blip>
          <a:srcRect t="38" b="38"/>
          <a:stretch/>
        </p:blipFill>
        <p:spPr>
          <a:xfrm>
            <a:off x="7617208" y="5144400"/>
            <a:ext cx="1526792" cy="1713600"/>
          </a:xfrm>
          <a:prstGeom prst="rect">
            <a:avLst/>
          </a:prstGeom>
        </p:spPr>
      </p:pic>
      <p:pic>
        <p:nvPicPr>
          <p:cNvPr id="16" name="Picture Placeholder 21"/>
          <p:cNvPicPr>
            <a:picLocks noChangeAspect="1"/>
          </p:cNvPicPr>
          <p:nvPr userDrawn="1"/>
        </p:nvPicPr>
        <p:blipFill rotWithShape="1">
          <a:blip r:embed="rId5" cstate="screen">
            <a:extLst>
              <a:ext uri="{28A0092B-C50C-407E-A947-70E740481C1C}">
                <a14:useLocalDpi xmlns:a14="http://schemas.microsoft.com/office/drawing/2010/main"/>
              </a:ext>
            </a:extLst>
          </a:blip>
          <a:srcRect l="-190" r="-190"/>
          <a:stretch/>
        </p:blipFill>
        <p:spPr>
          <a:xfrm>
            <a:off x="7614000" y="0"/>
            <a:ext cx="1530000" cy="1713600"/>
          </a:xfrm>
          <a:prstGeom prst="rect">
            <a:avLst/>
          </a:prstGeom>
        </p:spPr>
      </p:pic>
      <p:pic>
        <p:nvPicPr>
          <p:cNvPr id="17" name="Content Placeholder 35"/>
          <p:cNvPicPr>
            <a:picLocks noChangeAspect="1"/>
          </p:cNvPicPr>
          <p:nvPr userDrawn="1"/>
        </p:nvPicPr>
        <p:blipFill rotWithShape="1">
          <a:blip r:embed="rId6" cstate="screen">
            <a:extLst>
              <a:ext uri="{28A0092B-C50C-407E-A947-70E740481C1C}">
                <a14:useLocalDpi xmlns:a14="http://schemas.microsoft.com/office/drawing/2010/main"/>
              </a:ext>
            </a:extLst>
          </a:blip>
          <a:srcRect l="18405" r="14631"/>
          <a:stretch/>
        </p:blipFill>
        <p:spPr>
          <a:xfrm>
            <a:off x="7614001" y="3429600"/>
            <a:ext cx="1530000" cy="1713600"/>
          </a:xfrm>
          <a:prstGeom prst="rect">
            <a:avLst/>
          </a:prstGeom>
        </p:spPr>
      </p:pic>
      <p:sp>
        <p:nvSpPr>
          <p:cNvPr id="14" name="Title 5"/>
          <p:cNvSpPr>
            <a:spLocks noGrp="1"/>
          </p:cNvSpPr>
          <p:nvPr userDrawn="1"/>
        </p:nvSpPr>
        <p:spPr>
          <a:xfrm>
            <a:off x="685800" y="4505325"/>
            <a:ext cx="6858000" cy="1362075"/>
          </a:xfrm>
          <a:prstGeom prst="rect">
            <a:avLst/>
          </a:prstGeom>
        </p:spPr>
        <p:txBody>
          <a:bodyPr anchor="t"/>
          <a:lstStyle>
            <a:lvl1pPr algn="l" defTabSz="914400" rtl="0" eaLnBrk="1" latinLnBrk="0" hangingPunct="1">
              <a:spcBef>
                <a:spcPct val="0"/>
              </a:spcBef>
              <a:buNone/>
              <a:defRPr sz="4000" b="1" u="none" kern="1200" cap="all" baseline="0">
                <a:solidFill>
                  <a:srgbClr val="0044AA"/>
                </a:solidFill>
                <a:latin typeface="Verdana" pitchFamily="34" charset="0"/>
                <a:ea typeface="+mj-ea"/>
                <a:cs typeface="+mj-cs"/>
              </a:defRPr>
            </a:lvl1pPr>
          </a:lstStyle>
          <a:p>
            <a:endParaRPr lang="en-US" sz="3600" b="0" dirty="0">
              <a:solidFill>
                <a:schemeClr val="tx1"/>
              </a:solidFill>
              <a:latin typeface="+mn-lt"/>
            </a:endParaRPr>
          </a:p>
        </p:txBody>
      </p:sp>
      <p:pic>
        <p:nvPicPr>
          <p:cNvPr id="1026" name="Picture 2" descr="cid:image005.jpg@01D2C36B.43F40BF0"/>
          <p:cNvPicPr>
            <a:picLocks noChangeAspect="1" noChangeArrowheads="1"/>
          </p:cNvPicPr>
          <p:nvPr userDrawn="1"/>
        </p:nvPicPr>
        <p:blipFill>
          <a:blip r:embed="rId7" cstate="print"/>
          <a:srcRect/>
          <a:stretch>
            <a:fillRect/>
          </a:stretch>
        </p:blipFill>
        <p:spPr bwMode="auto">
          <a:xfrm>
            <a:off x="533400" y="421200"/>
            <a:ext cx="2162175" cy="1066800"/>
          </a:xfrm>
          <a:prstGeom prst="rect">
            <a:avLst/>
          </a:prstGeom>
          <a:noFill/>
          <a:ln w="9525">
            <a:noFill/>
            <a:miter lim="800000"/>
            <a:headEnd/>
            <a:tailEnd/>
          </a:ln>
        </p:spPr>
      </p:pic>
      <p:sp>
        <p:nvSpPr>
          <p:cNvPr id="15" name="Title 1"/>
          <p:cNvSpPr txBox="1">
            <a:spLocks/>
          </p:cNvSpPr>
          <p:nvPr userDrawn="1"/>
        </p:nvSpPr>
        <p:spPr>
          <a:xfrm>
            <a:off x="380724" y="421200"/>
            <a:ext cx="6248675" cy="2921400"/>
          </a:xfrm>
          <a:prstGeom prst="rect">
            <a:avLst/>
          </a:prstGeom>
        </p:spPr>
        <p:txBody>
          <a:bodyPr anchor="t" anchorCtr="0"/>
          <a:lstStyle>
            <a:lvl1pPr algn="l" defTabSz="685835" rtl="0" eaLnBrk="1" latinLnBrk="0" hangingPunct="1">
              <a:lnSpc>
                <a:spcPts val="2701"/>
              </a:lnSpc>
              <a:spcBef>
                <a:spcPct val="0"/>
              </a:spcBef>
              <a:buNone/>
              <a:defRPr sz="2400" b="1" kern="1200">
                <a:solidFill>
                  <a:schemeClr val="bg1"/>
                </a:solidFill>
                <a:latin typeface="+mj-lt"/>
                <a:ea typeface="+mj-ea"/>
                <a:cs typeface="+mj-cs"/>
              </a:defRPr>
            </a:lvl1p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0" name="Text Placeholder 2"/>
          <p:cNvSpPr>
            <a:spLocks noGrp="1"/>
          </p:cNvSpPr>
          <p:nvPr>
            <p:ph type="body" idx="1"/>
          </p:nvPr>
        </p:nvSpPr>
        <p:spPr>
          <a:xfrm>
            <a:off x="533400" y="2906713"/>
            <a:ext cx="7010400" cy="1360487"/>
          </a:xfrm>
        </p:spPr>
        <p:txBody>
          <a:bodyPr anchor="b"/>
          <a:lstStyle>
            <a:lvl1pPr marL="0" indent="0">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2018 CWTSatoTravel    </a:t>
            </a:r>
            <a:endParaRPr lang="en-US" dirty="0"/>
          </a:p>
        </p:txBody>
      </p:sp>
      <p:sp>
        <p:nvSpPr>
          <p:cNvPr id="13"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rgbClr val="00467F"/>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3325998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bjectives_Two Content">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rot="10800000" flipV="1">
            <a:off x="3810000" y="6649200"/>
            <a:ext cx="5334000" cy="208800"/>
          </a:xfrm>
          <a:prstGeom prst="rect">
            <a:avLst/>
          </a:prstGeom>
        </p:spPr>
        <p:txBody>
          <a:bodyPr/>
          <a:lstStyle>
            <a:lvl1pPr>
              <a:defRPr>
                <a:solidFill>
                  <a:schemeClr val="tx1"/>
                </a:solidFill>
              </a:defRPr>
            </a:lvl1pPr>
          </a:lstStyle>
          <a:p>
            <a:pPr>
              <a:defRPr/>
            </a:pPr>
            <a:r>
              <a:rPr lang="en-US" dirty="0"/>
              <a:t>Proprietary &amp; Confidential                                                                                                                           © 2021 CWTSatoTravel    </a:t>
            </a:r>
          </a:p>
        </p:txBody>
      </p:sp>
      <p:sp>
        <p:nvSpPr>
          <p:cNvPr id="7" name="Slide Number Placeholder 5"/>
          <p:cNvSpPr>
            <a:spLocks noGrp="1"/>
          </p:cNvSpPr>
          <p:nvPr>
            <p:ph type="sldNum" sz="quarter" idx="12"/>
          </p:nvPr>
        </p:nvSpPr>
        <p:spPr/>
        <p:txBody>
          <a:bodyPr/>
          <a:lstStyle>
            <a:lvl1pPr>
              <a:defRPr>
                <a:solidFill>
                  <a:schemeClr val="tx1"/>
                </a:solidFill>
              </a:defRPr>
            </a:lvl1pPr>
          </a:lstStyle>
          <a:p>
            <a:pPr>
              <a:defRPr/>
            </a:pPr>
            <a:fld id="{F77538F8-7C15-4F65-A00B-532A7FCEF716}" type="slidenum">
              <a:rPr lang="en-US" smtClean="0"/>
              <a:pPr>
                <a:defRPr/>
              </a:pPr>
              <a:t>‹#›</a:t>
            </a:fld>
            <a:endParaRPr lang="en-US" dirty="0"/>
          </a:p>
        </p:txBody>
      </p:sp>
      <p:sp>
        <p:nvSpPr>
          <p:cNvPr id="8" name="Title 1"/>
          <p:cNvSpPr>
            <a:spLocks noGrp="1"/>
          </p:cNvSpPr>
          <p:nvPr>
            <p:ph type="title" hasCustomPrompt="1"/>
          </p:nvPr>
        </p:nvSpPr>
        <p:spPr>
          <a:xfrm>
            <a:off x="381000" y="152400"/>
            <a:ext cx="8343900" cy="457200"/>
          </a:xfrm>
          <a:prstGeom prst="rect">
            <a:avLst/>
          </a:prstGeom>
          <a:ln>
            <a:noFill/>
          </a:ln>
        </p:spPr>
        <p:txBody>
          <a:bodyPr/>
          <a:lstStyle>
            <a:lvl1pPr algn="l">
              <a:defRPr sz="2400">
                <a:solidFill>
                  <a:schemeClr val="tx1"/>
                </a:solidFill>
              </a:defRPr>
            </a:lvl1pPr>
          </a:lstStyle>
          <a:p>
            <a:r>
              <a:rPr lang="en-US" dirty="0"/>
              <a:t>Click to edit master title </a:t>
            </a:r>
          </a:p>
        </p:txBody>
      </p:sp>
    </p:spTree>
    <p:custDataLst>
      <p:tags r:id="rId1"/>
    </p:custDataLst>
    <p:extLst>
      <p:ext uri="{BB962C8B-B14F-4D97-AF65-F5344CB8AC3E}">
        <p14:creationId xmlns:p14="http://schemas.microsoft.com/office/powerpoint/2010/main" val="42271535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rot="10800000" flipV="1">
            <a:off x="3810000" y="6649200"/>
            <a:ext cx="5334000" cy="208800"/>
          </a:xfrm>
          <a:prstGeom prst="rect">
            <a:avLst/>
          </a:prstGeom>
        </p:spPr>
        <p:txBody>
          <a:bodyPr/>
          <a:lstStyle>
            <a:lvl1pPr>
              <a:defRPr>
                <a:solidFill>
                  <a:schemeClr val="tx1"/>
                </a:solidFill>
              </a:defRPr>
            </a:lvl1pPr>
          </a:lstStyle>
          <a:p>
            <a:pPr>
              <a:defRPr/>
            </a:pPr>
            <a:r>
              <a:rPr lang="en-US" dirty="0"/>
              <a:t>Proprietary &amp; Confidential                                                                                                                           © 2021 CWTSatoTravel    </a:t>
            </a:r>
          </a:p>
        </p:txBody>
      </p:sp>
      <p:sp>
        <p:nvSpPr>
          <p:cNvPr id="7" name="Slide Number Placeholder 5"/>
          <p:cNvSpPr>
            <a:spLocks noGrp="1"/>
          </p:cNvSpPr>
          <p:nvPr>
            <p:ph type="sldNum" sz="quarter" idx="12"/>
          </p:nvPr>
        </p:nvSpPr>
        <p:spPr/>
        <p:txBody>
          <a:bodyPr/>
          <a:lstStyle>
            <a:lvl1pPr>
              <a:defRPr>
                <a:solidFill>
                  <a:schemeClr val="tx1"/>
                </a:solidFill>
              </a:defRPr>
            </a:lvl1pPr>
          </a:lstStyle>
          <a:p>
            <a:pPr>
              <a:defRPr/>
            </a:pPr>
            <a:fld id="{F77538F8-7C15-4F65-A00B-532A7FCEF716}" type="slidenum">
              <a:rPr lang="en-US" smtClean="0"/>
              <a:pPr>
                <a:defRPr/>
              </a:pPr>
              <a:t>‹#›</a:t>
            </a:fld>
            <a:endParaRPr lang="en-US" dirty="0"/>
          </a:p>
        </p:txBody>
      </p:sp>
      <p:sp>
        <p:nvSpPr>
          <p:cNvPr id="8" name="Title 1"/>
          <p:cNvSpPr>
            <a:spLocks noGrp="1"/>
          </p:cNvSpPr>
          <p:nvPr>
            <p:ph type="title" hasCustomPrompt="1"/>
          </p:nvPr>
        </p:nvSpPr>
        <p:spPr>
          <a:xfrm>
            <a:off x="381000" y="152400"/>
            <a:ext cx="8343900" cy="457200"/>
          </a:xfrm>
          <a:prstGeom prst="rect">
            <a:avLst/>
          </a:prstGeom>
          <a:ln>
            <a:noFill/>
          </a:ln>
        </p:spPr>
        <p:txBody>
          <a:bodyPr/>
          <a:lstStyle>
            <a:lvl1pPr algn="l">
              <a:defRPr sz="2400">
                <a:solidFill>
                  <a:schemeClr val="tx1"/>
                </a:solidFill>
              </a:defRPr>
            </a:lvl1pPr>
          </a:lstStyle>
          <a:p>
            <a:r>
              <a:rPr lang="en-US" dirty="0"/>
              <a:t>Click to edit master title </a:t>
            </a:r>
          </a:p>
        </p:txBody>
      </p:sp>
    </p:spTree>
    <p:custDataLst>
      <p:tags r:id="rId1"/>
    </p:custDataLst>
    <p:extLst>
      <p:ext uri="{BB962C8B-B14F-4D97-AF65-F5344CB8AC3E}">
        <p14:creationId xmlns:p14="http://schemas.microsoft.com/office/powerpoint/2010/main" val="55809147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lvl1pPr>
              <a:defRPr>
                <a:solidFill>
                  <a:schemeClr val="tx1"/>
                </a:solidFill>
              </a:defRPr>
            </a:lvl1pPr>
          </a:lstStyle>
          <a:p>
            <a:r>
              <a:rPr lang="en-US" dirty="0"/>
              <a:t>Click to edit Master title style</a:t>
            </a:r>
          </a:p>
        </p:txBody>
      </p:sp>
      <p:sp>
        <p:nvSpPr>
          <p:cNvPr id="5"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endParaRPr lang="en-US" dirty="0"/>
          </a:p>
        </p:txBody>
      </p:sp>
      <p:sp>
        <p:nvSpPr>
          <p:cNvPr id="6"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1639140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213938"/>
            <a:ext cx="8229600" cy="395662"/>
          </a:xfrm>
          <a:prstGeom prst="rect">
            <a:avLst/>
          </a:prstGeom>
        </p:spPr>
        <p:txBody>
          <a:bodyPr/>
          <a:lstStyle>
            <a:lvl1pPr>
              <a:defRPr>
                <a:solidFill>
                  <a:schemeClr val="tx1"/>
                </a:solidFill>
              </a:defRPr>
            </a:lvl1pPr>
          </a:lstStyle>
          <a:p>
            <a:r>
              <a:rPr lang="en-US" dirty="0"/>
              <a:t>Click to edit Master title style</a:t>
            </a:r>
          </a:p>
        </p:txBody>
      </p:sp>
      <p:sp>
        <p:nvSpPr>
          <p:cNvPr id="4" name="Content Placeholder 3"/>
          <p:cNvSpPr>
            <a:spLocks noGrp="1"/>
          </p:cNvSpPr>
          <p:nvPr>
            <p:ph sz="half" idx="2"/>
          </p:nvPr>
        </p:nvSpPr>
        <p:spPr>
          <a:xfrm>
            <a:off x="304800" y="762000"/>
            <a:ext cx="4038600" cy="2590800"/>
          </a:xfrm>
        </p:spPr>
        <p:txBody>
          <a:bodyPr/>
          <a:lstStyle>
            <a:lvl1pPr>
              <a:defRPr sz="16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1"/>
          </p:nvPr>
        </p:nvSpPr>
        <p:spPr>
          <a:xfrm>
            <a:off x="304800" y="3505200"/>
            <a:ext cx="4040188" cy="2514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2"/>
          </p:nvPr>
        </p:nvSpPr>
        <p:spPr>
          <a:xfrm>
            <a:off x="4572000" y="762000"/>
            <a:ext cx="4040188" cy="25908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half" idx="13"/>
          </p:nvPr>
        </p:nvSpPr>
        <p:spPr>
          <a:xfrm>
            <a:off x="4572000" y="3505200"/>
            <a:ext cx="4038600" cy="2514600"/>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21"/>
          <p:cNvSpPr>
            <a:spLocks noGrp="1"/>
          </p:cNvSpPr>
          <p:nvPr>
            <p:ph type="ftr" sz="quarter" idx="14"/>
          </p:nvPr>
        </p:nvSpPr>
        <p:spPr>
          <a:xfrm rot="10800000" flipV="1">
            <a:off x="3810000" y="6649200"/>
            <a:ext cx="5334000" cy="208800"/>
          </a:xfrm>
          <a:prstGeom prst="rect">
            <a:avLst/>
          </a:prstGeom>
        </p:spPr>
        <p:txBody>
          <a:bodyPr/>
          <a:lstStyle>
            <a:lvl1pPr>
              <a:defRPr>
                <a:solidFill>
                  <a:schemeClr val="tx1"/>
                </a:solidFill>
              </a:defRPr>
            </a:lvl1pPr>
          </a:lstStyle>
          <a:p>
            <a:pPr>
              <a:defRPr/>
            </a:pPr>
            <a:r>
              <a:rPr lang="en-US" dirty="0"/>
              <a:t>Proprietary &amp; Confidential                                                                                                                           © 2018 CWTSatoTravel    </a:t>
            </a:r>
          </a:p>
        </p:txBody>
      </p:sp>
    </p:spTree>
    <p:custDataLst>
      <p:tags r:id="rId1"/>
    </p:custDataLst>
    <p:extLst>
      <p:ext uri="{BB962C8B-B14F-4D97-AF65-F5344CB8AC3E}">
        <p14:creationId xmlns:p14="http://schemas.microsoft.com/office/powerpoint/2010/main" val="4152553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C6B7127-9F77-471E-BA61-1540CB2C57B2}" type="slidenum">
              <a:rPr lang="en-GB" smtClean="0"/>
              <a:pPr/>
              <a:t>‹#›</a:t>
            </a:fld>
            <a:endParaRPr lang="en-GB" dirty="0"/>
          </a:p>
        </p:txBody>
      </p:sp>
      <p:sp>
        <p:nvSpPr>
          <p:cNvPr id="4" name="Footer Placeholder 3"/>
          <p:cNvSpPr>
            <a:spLocks noGrp="1"/>
          </p:cNvSpPr>
          <p:nvPr>
            <p:ph type="ftr" sz="quarter" idx="11"/>
          </p:nvPr>
        </p:nvSpPr>
        <p:spPr/>
        <p:txBody>
          <a:bodyPr/>
          <a:lstStyle/>
          <a:p>
            <a:r>
              <a:rPr lang="en-US" dirty="0">
                <a:solidFill>
                  <a:schemeClr val="tx1"/>
                </a:solidFill>
              </a:rPr>
              <a:t>Proprietary &amp; Confidential                                                                                                                           © 2018 CWTSatoTravel    </a:t>
            </a:r>
          </a:p>
        </p:txBody>
      </p:sp>
    </p:spTree>
    <p:custDataLst>
      <p:tags r:id="rId1"/>
    </p:custDataLst>
    <p:extLst>
      <p:ext uri="{BB962C8B-B14F-4D97-AF65-F5344CB8AC3E}">
        <p14:creationId xmlns:p14="http://schemas.microsoft.com/office/powerpoint/2010/main" val="155981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82000" cy="457200"/>
          </a:xfrm>
          <a:prstGeom prst="rect">
            <a:avLst/>
          </a:prstGeom>
        </p:spPr>
        <p:txBody>
          <a:bodyPr/>
          <a:lstStyle>
            <a:lvl1pPr>
              <a:defRPr sz="2200"/>
            </a:lvl1pPr>
          </a:lstStyle>
          <a:p>
            <a:r>
              <a:rPr lang="en-US" dirty="0"/>
              <a:t>Click to edit Master title style</a:t>
            </a:r>
          </a:p>
        </p:txBody>
      </p:sp>
      <p:sp>
        <p:nvSpPr>
          <p:cNvPr id="3" name="Content Placeholder 2"/>
          <p:cNvSpPr>
            <a:spLocks noGrp="1"/>
          </p:cNvSpPr>
          <p:nvPr>
            <p:ph idx="1"/>
          </p:nvPr>
        </p:nvSpPr>
        <p:spPr>
          <a:xfrm>
            <a:off x="533400" y="914400"/>
            <a:ext cx="8077200" cy="5116513"/>
          </a:xfrm>
        </p:spPr>
        <p:txBody>
          <a:bodyPr/>
          <a:lstStyle>
            <a:lvl1pPr>
              <a:defRPr sz="1600"/>
            </a:lvl1pPr>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21"/>
          <p:cNvSpPr>
            <a:spLocks noGrp="1"/>
          </p:cNvSpPr>
          <p:nvPr>
            <p:ph type="ftr" sz="quarter" idx="3"/>
          </p:nvPr>
        </p:nvSpPr>
        <p:spPr>
          <a:xfrm>
            <a:off x="2819400" y="6172200"/>
            <a:ext cx="3352800" cy="381000"/>
          </a:xfrm>
          <a:prstGeom prst="rect">
            <a:avLst/>
          </a:prstGeom>
        </p:spPr>
        <p:txBody>
          <a:bodyPr vert="horz" lIns="0" tIns="0" rIns="0" bIns="0" anchor="b"/>
          <a:lstStyle>
            <a:lvl1pPr algn="ctr" eaLnBrk="1" latinLnBrk="0" hangingPunct="1">
              <a:defRPr kumimoji="0" sz="1000">
                <a:solidFill>
                  <a:schemeClr val="bg1">
                    <a:lumMod val="50000"/>
                  </a:schemeClr>
                </a:solidFill>
              </a:defRPr>
            </a:lvl1pPr>
          </a:lstStyle>
          <a:p>
            <a:r>
              <a:rPr lang="en-US" dirty="0"/>
              <a:t>Proprietary &amp; Confidential                                                                                                                           © 2021 CWTSatoTravel    </a:t>
            </a:r>
          </a:p>
        </p:txBody>
      </p:sp>
    </p:spTree>
    <p:custDataLst>
      <p:tags r:id="rId1"/>
    </p:custDataLst>
    <p:extLst>
      <p:ext uri="{BB962C8B-B14F-4D97-AF65-F5344CB8AC3E}">
        <p14:creationId xmlns:p14="http://schemas.microsoft.com/office/powerpoint/2010/main" val="659795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4572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Proprietary &amp; Confidential                                                                                                                           © 2018 CWTSatoTravel    </a:t>
            </a:r>
          </a:p>
        </p:txBody>
      </p:sp>
      <p:sp>
        <p:nvSpPr>
          <p:cNvPr id="4" name="Content Placeholder 3"/>
          <p:cNvSpPr>
            <a:spLocks noGrp="1"/>
          </p:cNvSpPr>
          <p:nvPr>
            <p:ph sz="half" idx="2"/>
          </p:nvPr>
        </p:nvSpPr>
        <p:spPr>
          <a:xfrm>
            <a:off x="304800" y="762000"/>
            <a:ext cx="4038600" cy="2590800"/>
          </a:xfrm>
        </p:spPr>
        <p:txBody>
          <a:bodyPr/>
          <a:lstStyle>
            <a:lvl1pPr>
              <a:defRPr sz="16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1"/>
          </p:nvPr>
        </p:nvSpPr>
        <p:spPr>
          <a:xfrm>
            <a:off x="304800" y="3505200"/>
            <a:ext cx="4040188" cy="2514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2"/>
          </p:nvPr>
        </p:nvSpPr>
        <p:spPr>
          <a:xfrm>
            <a:off x="4572000" y="762000"/>
            <a:ext cx="4040188" cy="25908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half" idx="13"/>
          </p:nvPr>
        </p:nvSpPr>
        <p:spPr>
          <a:xfrm>
            <a:off x="4572000" y="3505200"/>
            <a:ext cx="4038600" cy="2514600"/>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17624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077200" cy="4572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dirty="0"/>
              <a:t>Proprietary &amp; Confidential                                                                                                                           © 2018 CWTSatoTravel    </a:t>
            </a:r>
          </a:p>
        </p:txBody>
      </p:sp>
      <p:sp>
        <p:nvSpPr>
          <p:cNvPr id="4" name="Content Placeholder 3"/>
          <p:cNvSpPr>
            <a:spLocks noGrp="1"/>
          </p:cNvSpPr>
          <p:nvPr>
            <p:ph sz="half" idx="2"/>
          </p:nvPr>
        </p:nvSpPr>
        <p:spPr>
          <a:xfrm>
            <a:off x="304800" y="762000"/>
            <a:ext cx="4038600" cy="2590800"/>
          </a:xfrm>
        </p:spPr>
        <p:txBody>
          <a:bodyPr/>
          <a:lstStyle>
            <a:lvl1pPr>
              <a:defRPr sz="16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1"/>
          </p:nvPr>
        </p:nvSpPr>
        <p:spPr>
          <a:xfrm>
            <a:off x="304800" y="3505200"/>
            <a:ext cx="4040188" cy="25146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2"/>
          </p:nvPr>
        </p:nvSpPr>
        <p:spPr>
          <a:xfrm>
            <a:off x="4572000" y="762000"/>
            <a:ext cx="4040188" cy="2590800"/>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half" idx="13"/>
          </p:nvPr>
        </p:nvSpPr>
        <p:spPr>
          <a:xfrm>
            <a:off x="4572000" y="3505200"/>
            <a:ext cx="4038600" cy="2514600"/>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78995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Reviews, Scenarios, 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43900" cy="457200"/>
          </a:xfrm>
          <a:prstGeom prst="rect">
            <a:avLst/>
          </a:prstGeom>
          <a:ln>
            <a:noFill/>
          </a:ln>
        </p:spPr>
        <p:txBody>
          <a:bodyPr/>
          <a:lstStyle>
            <a:lvl1pPr algn="l">
              <a:defRPr sz="2400">
                <a:solidFill>
                  <a:schemeClr val="tx1"/>
                </a:solidFill>
              </a:defRPr>
            </a:lvl1pPr>
          </a:lstStyle>
          <a:p>
            <a:r>
              <a:rPr lang="en-US" dirty="0"/>
              <a:t>Click to edit master title </a:t>
            </a:r>
          </a:p>
        </p:txBody>
      </p:sp>
      <p:sp>
        <p:nvSpPr>
          <p:cNvPr id="3" name="Content Placeholder 2"/>
          <p:cNvSpPr>
            <a:spLocks noGrp="1"/>
          </p:cNvSpPr>
          <p:nvPr>
            <p:ph idx="1" hasCustomPrompt="1"/>
          </p:nvPr>
        </p:nvSpPr>
        <p:spPr>
          <a:xfrm>
            <a:off x="381000" y="914400"/>
            <a:ext cx="8343900" cy="5029200"/>
          </a:xfrm>
        </p:spPr>
        <p:txBody>
          <a:bodyPr/>
          <a:lstStyle>
            <a:lvl1pPr marL="0">
              <a:spcBef>
                <a:spcPts val="0"/>
              </a:spcBef>
              <a:buClr>
                <a:srgbClr val="0044AA"/>
              </a:buClr>
              <a:buSzPct val="100000"/>
              <a:buFontTx/>
              <a:buNone/>
              <a:defRPr sz="1600" b="1">
                <a:solidFill>
                  <a:schemeClr val="tx1"/>
                </a:solidFill>
              </a:defRPr>
            </a:lvl1pPr>
            <a:lvl2pPr>
              <a:buFontTx/>
              <a:buNone/>
              <a:defRPr sz="1600" baseline="0">
                <a:solidFill>
                  <a:srgbClr val="0044AA"/>
                </a:solidFill>
                <a:latin typeface="Verdana" pitchFamily="34" charset="0"/>
              </a:defRPr>
            </a:lvl2pPr>
            <a:lvl3pPr>
              <a:buSzPct val="100000"/>
              <a:buFontTx/>
              <a:buNone/>
              <a:defRPr sz="1600" b="0">
                <a:solidFill>
                  <a:srgbClr val="0044AA"/>
                </a:solidFill>
                <a:latin typeface="Verdana" pitchFamily="34" charset="0"/>
              </a:defRPr>
            </a:lvl3pPr>
            <a:lvl4pPr>
              <a:buSzPct val="100000"/>
              <a:buFontTx/>
              <a:buBlip>
                <a:blip r:embed="rId3"/>
              </a:buBlip>
              <a:defRPr sz="1600">
                <a:solidFill>
                  <a:srgbClr val="0044AA"/>
                </a:solidFill>
                <a:latin typeface="Verdana" pitchFamily="34" charset="0"/>
              </a:defRPr>
            </a:lvl4pPr>
            <a:lvl5pPr>
              <a:buFontTx/>
              <a:buBlip>
                <a:blip r:embed="rId4"/>
              </a:buBlip>
              <a:defRPr sz="1600" b="0">
                <a:solidFill>
                  <a:srgbClr val="0044AA"/>
                </a:solidFill>
                <a:latin typeface="Verdana" pitchFamily="34" charset="0"/>
              </a:defRPr>
            </a:lvl5pPr>
          </a:lstStyle>
          <a:p>
            <a:pPr lvl="0"/>
            <a:r>
              <a:rPr lang="en-US" dirty="0"/>
              <a:t>Edit Master text styles</a:t>
            </a:r>
          </a:p>
        </p:txBody>
      </p:sp>
      <p:sp>
        <p:nvSpPr>
          <p:cNvPr id="6"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chemeClr val="tx1"/>
                </a:solidFill>
              </a:defRPr>
            </a:lvl1pPr>
          </a:lstStyle>
          <a:p>
            <a:r>
              <a:rPr lang="en-US" dirty="0"/>
              <a:t>Proprietary &amp; Confidential                                                                                                                           © 2018 CWTSatoTravel    </a:t>
            </a:r>
          </a:p>
        </p:txBody>
      </p:sp>
      <p:sp>
        <p:nvSpPr>
          <p:cNvPr id="8"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419140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726" y="1219200"/>
            <a:ext cx="4096167" cy="4443600"/>
          </a:xfrm>
          <a:prstGeom prst="rect">
            <a:avLst/>
          </a:prstGeo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667254" y="1219200"/>
            <a:ext cx="4096167" cy="4443600"/>
          </a:xfrm>
          <a:prstGeom prst="rect">
            <a:avLst/>
          </a:prstGeo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2018 CWTSatoTravel    </a:t>
            </a:r>
          </a:p>
        </p:txBody>
      </p:sp>
      <p:sp>
        <p:nvSpPr>
          <p:cNvPr id="7"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
        <p:nvSpPr>
          <p:cNvPr id="11" name="Title 1"/>
          <p:cNvSpPr>
            <a:spLocks noGrp="1"/>
          </p:cNvSpPr>
          <p:nvPr>
            <p:ph type="title"/>
          </p:nvPr>
        </p:nvSpPr>
        <p:spPr>
          <a:xfrm>
            <a:off x="304800" y="421200"/>
            <a:ext cx="8458621" cy="493200"/>
          </a:xfrm>
          <a:prstGeom prst="rect">
            <a:avLst/>
          </a:prstGeom>
        </p:spPr>
        <p:txBody>
          <a:bodyPr/>
          <a:lstStyle>
            <a:lvl1pPr>
              <a:defRPr>
                <a:solidFill>
                  <a:schemeClr val="tx1"/>
                </a:solidFill>
              </a:defRPr>
            </a:lvl1pPr>
          </a:lstStyle>
          <a:p>
            <a:r>
              <a:rPr lang="en-US" dirty="0"/>
              <a:t>Click to edit Master title style</a:t>
            </a:r>
          </a:p>
        </p:txBody>
      </p:sp>
    </p:spTree>
    <p:custDataLst>
      <p:tags r:id="rId1"/>
    </p:custDataLst>
    <p:extLst>
      <p:ext uri="{BB962C8B-B14F-4D97-AF65-F5344CB8AC3E}">
        <p14:creationId xmlns:p14="http://schemas.microsoft.com/office/powerpoint/2010/main" val="337784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2">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76400" y="2438980"/>
            <a:ext cx="5714996" cy="1978494"/>
          </a:xfrm>
          <a:prstGeom prst="rect">
            <a:avLst/>
          </a:prstGeom>
        </p:spPr>
      </p:pic>
    </p:spTree>
    <p:custDataLst>
      <p:tags r:id="rId1"/>
    </p:custDataLst>
    <p:extLst>
      <p:ext uri="{BB962C8B-B14F-4D97-AF65-F5344CB8AC3E}">
        <p14:creationId xmlns:p14="http://schemas.microsoft.com/office/powerpoint/2010/main" val="2576198772"/>
      </p:ext>
    </p:extLst>
  </p:cSld>
  <p:clrMapOvr>
    <a:masterClrMapping/>
  </p:clrMapOvr>
  <p:extLst>
    <p:ext uri="{DCECCB84-F9BA-43D5-87BE-67443E8EF086}">
      <p15:sldGuideLst xmlns:p15="http://schemas.microsoft.com/office/powerpoint/2012/main">
        <p15:guide id="1" orient="horz" pos="2205">
          <p15:clr>
            <a:srgbClr val="FBAE40"/>
          </p15:clr>
        </p15:guide>
        <p15:guide id="2" pos="1060">
          <p15:clr>
            <a:srgbClr val="FBAE40"/>
          </p15:clr>
        </p15:guide>
        <p15:guide id="3" pos="468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hank you 3">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1972446" y="2509310"/>
            <a:ext cx="5915867" cy="2063981"/>
          </a:xfrm>
          <a:prstGeom prst="rect">
            <a:avLst/>
          </a:prstGeom>
        </p:spPr>
      </p:pic>
    </p:spTree>
    <p:custDataLst>
      <p:tags r:id="rId1"/>
    </p:custDataLst>
    <p:extLst>
      <p:ext uri="{BB962C8B-B14F-4D97-AF65-F5344CB8AC3E}">
        <p14:creationId xmlns:p14="http://schemas.microsoft.com/office/powerpoint/2010/main" val="593199738"/>
      </p:ext>
    </p:extLst>
  </p:cSld>
  <p:clrMapOvr>
    <a:masterClrMapping/>
  </p:clrMapOvr>
  <p:extLst>
    <p:ext uri="{DCECCB84-F9BA-43D5-87BE-67443E8EF086}">
      <p15:sldGuideLst xmlns:p15="http://schemas.microsoft.com/office/powerpoint/2012/main">
        <p15:guide id="1" orient="horz" pos="1344">
          <p15:clr>
            <a:srgbClr val="FBAE40"/>
          </p15:clr>
        </p15:guide>
        <p15:guide id="2" pos="2081">
          <p15:clr>
            <a:srgbClr val="FBAE40"/>
          </p15:clr>
        </p15:guide>
        <p15:guide id="3" pos="3654">
          <p15:clr>
            <a:srgbClr val="FBAE40"/>
          </p15:clr>
        </p15:guide>
        <p15:guide id="4" orient="horz" pos="302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ives_Two Content">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rot="10800000" flipV="1">
            <a:off x="3810000" y="6649200"/>
            <a:ext cx="5334000" cy="208800"/>
          </a:xfrm>
          <a:prstGeom prst="rect">
            <a:avLst/>
          </a:prstGeom>
        </p:spPr>
        <p:txBody>
          <a:bodyPr/>
          <a:lstStyle>
            <a:lvl1pPr>
              <a:defRPr>
                <a:solidFill>
                  <a:schemeClr val="tx1"/>
                </a:solidFill>
              </a:defRPr>
            </a:lvl1pPr>
          </a:lstStyle>
          <a:p>
            <a:pPr>
              <a:defRPr/>
            </a:pPr>
            <a:r>
              <a:rPr lang="en-US" dirty="0"/>
              <a:t>Proprietary &amp; Confidential                                                                                                                           © 2018 CWTSatoTravel    </a:t>
            </a:r>
          </a:p>
        </p:txBody>
      </p:sp>
      <p:sp>
        <p:nvSpPr>
          <p:cNvPr id="7" name="Slide Number Placeholder 5"/>
          <p:cNvSpPr>
            <a:spLocks noGrp="1"/>
          </p:cNvSpPr>
          <p:nvPr>
            <p:ph type="sldNum" sz="quarter" idx="12"/>
          </p:nvPr>
        </p:nvSpPr>
        <p:spPr/>
        <p:txBody>
          <a:bodyPr/>
          <a:lstStyle>
            <a:lvl1pPr>
              <a:defRPr>
                <a:solidFill>
                  <a:schemeClr val="tx1"/>
                </a:solidFill>
              </a:defRPr>
            </a:lvl1pPr>
          </a:lstStyle>
          <a:p>
            <a:pPr>
              <a:defRPr/>
            </a:pPr>
            <a:fld id="{F77538F8-7C15-4F65-A00B-532A7FCEF716}" type="slidenum">
              <a:rPr lang="en-US" smtClean="0"/>
              <a:pPr>
                <a:defRPr/>
              </a:pPr>
              <a:t>‹#›</a:t>
            </a:fld>
            <a:endParaRPr lang="en-US" dirty="0"/>
          </a:p>
        </p:txBody>
      </p:sp>
      <p:sp>
        <p:nvSpPr>
          <p:cNvPr id="8" name="Title 1"/>
          <p:cNvSpPr>
            <a:spLocks noGrp="1"/>
          </p:cNvSpPr>
          <p:nvPr>
            <p:ph type="title" hasCustomPrompt="1"/>
          </p:nvPr>
        </p:nvSpPr>
        <p:spPr>
          <a:xfrm>
            <a:off x="381000" y="152400"/>
            <a:ext cx="8343900" cy="457200"/>
          </a:xfrm>
          <a:prstGeom prst="rect">
            <a:avLst/>
          </a:prstGeom>
          <a:ln>
            <a:noFill/>
          </a:ln>
        </p:spPr>
        <p:txBody>
          <a:bodyPr/>
          <a:lstStyle>
            <a:lvl1pPr algn="l">
              <a:defRPr sz="2400">
                <a:solidFill>
                  <a:schemeClr val="tx1"/>
                </a:solidFill>
              </a:defRPr>
            </a:lvl1pPr>
          </a:lstStyle>
          <a:p>
            <a:r>
              <a:rPr lang="en-US" dirty="0"/>
              <a:t>Click to edit master title </a:t>
            </a:r>
          </a:p>
        </p:txBody>
      </p:sp>
    </p:spTree>
    <p:custDataLst>
      <p:tags r:id="rId1"/>
    </p:custDataLst>
    <p:extLst>
      <p:ext uri="{BB962C8B-B14F-4D97-AF65-F5344CB8AC3E}">
        <p14:creationId xmlns:p14="http://schemas.microsoft.com/office/powerpoint/2010/main" val="39202632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2"/>
            <a:ext cx="4038600" cy="4525963"/>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dirty="0"/>
          </a:p>
        </p:txBody>
      </p:sp>
      <p:sp>
        <p:nvSpPr>
          <p:cNvPr id="6" name="Footer Placeholder 4"/>
          <p:cNvSpPr>
            <a:spLocks noGrp="1"/>
          </p:cNvSpPr>
          <p:nvPr>
            <p:ph type="ftr" sz="quarter" idx="11"/>
          </p:nvPr>
        </p:nvSpPr>
        <p:spPr>
          <a:xfrm rot="10800000" flipV="1">
            <a:off x="3810000" y="6649200"/>
            <a:ext cx="5334000" cy="208800"/>
          </a:xfrm>
          <a:prstGeom prst="rect">
            <a:avLst/>
          </a:prstGeom>
        </p:spPr>
        <p:txBody>
          <a:bodyPr/>
          <a:lstStyle>
            <a:lvl1pPr>
              <a:defRPr>
                <a:solidFill>
                  <a:schemeClr val="tx1"/>
                </a:solidFill>
              </a:defRPr>
            </a:lvl1pPr>
          </a:lstStyle>
          <a:p>
            <a:pPr>
              <a:defRPr/>
            </a:pPr>
            <a:r>
              <a:rPr lang="en-US" dirty="0"/>
              <a:t>Proprietary &amp; Confidential                                                                                                                           © 2018 CWTSatoTravel    </a:t>
            </a:r>
          </a:p>
        </p:txBody>
      </p:sp>
      <p:sp>
        <p:nvSpPr>
          <p:cNvPr id="7" name="Slide Number Placeholder 5"/>
          <p:cNvSpPr>
            <a:spLocks noGrp="1"/>
          </p:cNvSpPr>
          <p:nvPr>
            <p:ph type="sldNum" sz="quarter" idx="12"/>
          </p:nvPr>
        </p:nvSpPr>
        <p:spPr/>
        <p:txBody>
          <a:bodyPr/>
          <a:lstStyle>
            <a:lvl1pPr>
              <a:defRPr>
                <a:solidFill>
                  <a:schemeClr val="tx1"/>
                </a:solidFill>
              </a:defRPr>
            </a:lvl1pPr>
          </a:lstStyle>
          <a:p>
            <a:pPr>
              <a:defRPr/>
            </a:pPr>
            <a:fld id="{F77538F8-7C15-4F65-A00B-532A7FCEF716}" type="slidenum">
              <a:rPr lang="en-US" smtClean="0"/>
              <a:pPr>
                <a:defRPr/>
              </a:pPr>
              <a:t>‹#›</a:t>
            </a:fld>
            <a:endParaRPr lang="en-US" dirty="0"/>
          </a:p>
        </p:txBody>
      </p:sp>
      <p:sp>
        <p:nvSpPr>
          <p:cNvPr id="8" name="Title 1"/>
          <p:cNvSpPr>
            <a:spLocks noGrp="1"/>
          </p:cNvSpPr>
          <p:nvPr>
            <p:ph type="title" hasCustomPrompt="1"/>
          </p:nvPr>
        </p:nvSpPr>
        <p:spPr>
          <a:xfrm>
            <a:off x="381000" y="152400"/>
            <a:ext cx="8343900" cy="457200"/>
          </a:xfrm>
          <a:prstGeom prst="rect">
            <a:avLst/>
          </a:prstGeom>
          <a:ln>
            <a:noFill/>
          </a:ln>
        </p:spPr>
        <p:txBody>
          <a:bodyPr/>
          <a:lstStyle>
            <a:lvl1pPr algn="l">
              <a:defRPr sz="2400">
                <a:solidFill>
                  <a:schemeClr val="tx1"/>
                </a:solidFill>
              </a:defRPr>
            </a:lvl1pPr>
          </a:lstStyle>
          <a:p>
            <a:r>
              <a:rPr lang="en-US" dirty="0"/>
              <a:t>Click to edit master title </a:t>
            </a:r>
          </a:p>
        </p:txBody>
      </p:sp>
    </p:spTree>
    <p:custDataLst>
      <p:tags r:id="rId1"/>
    </p:custDataLst>
    <p:extLst>
      <p:ext uri="{BB962C8B-B14F-4D97-AF65-F5344CB8AC3E}">
        <p14:creationId xmlns:p14="http://schemas.microsoft.com/office/powerpoint/2010/main" val="135325439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lvl1pPr>
              <a:defRPr>
                <a:solidFill>
                  <a:schemeClr val="tx1"/>
                </a:solidFill>
              </a:defRPr>
            </a:lvl1pPr>
          </a:lstStyle>
          <a:p>
            <a:r>
              <a:rPr lang="en-US" dirty="0"/>
              <a:t>Click to edit Master title style</a:t>
            </a:r>
          </a:p>
        </p:txBody>
      </p:sp>
      <p:sp>
        <p:nvSpPr>
          <p:cNvPr id="5"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2018 CWTSatoTravel    </a:t>
            </a:r>
            <a:endParaRPr lang="en-US" dirty="0"/>
          </a:p>
        </p:txBody>
      </p:sp>
      <p:sp>
        <p:nvSpPr>
          <p:cNvPr id="6"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Tree>
    <p:custDataLst>
      <p:tags r:id="rId1"/>
    </p:custDataLst>
    <p:extLst>
      <p:ext uri="{BB962C8B-B14F-4D97-AF65-F5344CB8AC3E}">
        <p14:creationId xmlns:p14="http://schemas.microsoft.com/office/powerpoint/2010/main" val="562822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21" Type="http://schemas.microsoft.com/office/2007/relationships/hdphoto" Target="../media/hdphoto1.wdp"/><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ags" Target="../tags/tag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
        <p:nvSpPr>
          <p:cNvPr id="7" name="Text Placeholder 6"/>
          <p:cNvSpPr>
            <a:spLocks noGrp="1"/>
          </p:cNvSpPr>
          <p:nvPr>
            <p:ph type="body" idx="1"/>
          </p:nvPr>
        </p:nvSpPr>
        <p:spPr>
          <a:xfrm>
            <a:off x="380726" y="1066800"/>
            <a:ext cx="8382695" cy="49999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2018 CWTSatoTravel    </a:t>
            </a:r>
          </a:p>
        </p:txBody>
      </p:sp>
      <p:pic>
        <p:nvPicPr>
          <p:cNvPr id="11" name="Picture 10">
            <a:extLst>
              <a:ext uri="{FF2B5EF4-FFF2-40B4-BE49-F238E27FC236}">
                <a16:creationId xmlns:a16="http://schemas.microsoft.com/office/drawing/2014/main" id="{8EFB4210-378E-0749-9F81-79C25405046E}"/>
              </a:ext>
            </a:extLst>
          </p:cNvPr>
          <p:cNvPicPr>
            <a:picLocks noChangeAspect="1"/>
          </p:cNvPicPr>
          <p:nvPr userDrawn="1"/>
        </p:nvPicPr>
        <p:blipFill>
          <a:blip r:embed="rId13"/>
          <a:stretch>
            <a:fillRect/>
          </a:stretch>
        </p:blipFill>
        <p:spPr>
          <a:xfrm>
            <a:off x="433367" y="6334939"/>
            <a:ext cx="2424287" cy="233104"/>
          </a:xfrm>
          <a:prstGeom prst="rect">
            <a:avLst/>
          </a:prstGeom>
        </p:spPr>
      </p:pic>
    </p:spTree>
    <p:custDataLst>
      <p:tags r:id="rId12"/>
    </p:custDataLst>
    <p:extLst>
      <p:ext uri="{BB962C8B-B14F-4D97-AF65-F5344CB8AC3E}">
        <p14:creationId xmlns:p14="http://schemas.microsoft.com/office/powerpoint/2010/main" val="348101777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3" r:id="rId3"/>
    <p:sldLayoutId id="2147483904" r:id="rId4"/>
    <p:sldLayoutId id="2147483905" r:id="rId5"/>
    <p:sldLayoutId id="2147483906" r:id="rId6"/>
    <p:sldLayoutId id="2147483907" r:id="rId7"/>
    <p:sldLayoutId id="2147483908" r:id="rId8"/>
    <p:sldLayoutId id="2147483910" r:id="rId9"/>
    <p:sldLayoutId id="2147483912" r:id="rId10"/>
  </p:sldLayoutIdLst>
  <p:hf hdr="0" dt="0"/>
  <p:txStyles>
    <p:titleStyle>
      <a:lvl1pPr algn="l" defTabSz="685835" rtl="0" eaLnBrk="1" latinLnBrk="0" hangingPunct="1">
        <a:lnSpc>
          <a:spcPts val="2701"/>
        </a:lnSpc>
        <a:spcBef>
          <a:spcPct val="0"/>
        </a:spcBef>
        <a:buNone/>
        <a:defRPr sz="2400" b="1" kern="1200">
          <a:solidFill>
            <a:schemeClr val="accent1"/>
          </a:solidFill>
          <a:latin typeface="+mj-lt"/>
          <a:ea typeface="+mj-ea"/>
          <a:cs typeface="+mj-cs"/>
        </a:defRPr>
      </a:lvl1pPr>
    </p:titleStyle>
    <p:bodyStyle>
      <a:lvl1pPr marL="285750" marR="0" indent="-285750" algn="l" defTabSz="914446" rtl="0" eaLnBrk="1" fontAlgn="auto" latinLnBrk="0" hangingPunct="1">
        <a:lnSpc>
          <a:spcPct val="90000"/>
        </a:lnSpc>
        <a:spcBef>
          <a:spcPts val="1000"/>
        </a:spcBef>
        <a:spcAft>
          <a:spcPts val="0"/>
        </a:spcAft>
        <a:buClr>
          <a:srgbClr val="FFFFFF"/>
        </a:buClr>
        <a:buSzTx/>
        <a:buFont typeface="Arial" panose="020B0604020202020204" pitchFamily="34" charset="0"/>
        <a:buChar char="•"/>
        <a:tabLst/>
        <a:defRPr sz="1800" kern="1200">
          <a:solidFill>
            <a:srgbClr val="FFFFFF"/>
          </a:solidFill>
          <a:latin typeface="+mn-lt"/>
          <a:ea typeface="+mn-ea"/>
          <a:cs typeface="+mn-cs"/>
        </a:defRPr>
      </a:lvl1pPr>
      <a:lvl2pPr marL="552450" marR="0" indent="-285750" algn="l" defTabSz="914446" rtl="0" eaLnBrk="1" fontAlgn="auto" latinLnBrk="0" hangingPunct="1">
        <a:lnSpc>
          <a:spcPct val="90000"/>
        </a:lnSpc>
        <a:spcBef>
          <a:spcPts val="1000"/>
        </a:spcBef>
        <a:spcAft>
          <a:spcPts val="0"/>
        </a:spcAft>
        <a:buClr>
          <a:srgbClr val="FFFFFF"/>
        </a:buClr>
        <a:buSzPct val="115000"/>
        <a:buFont typeface="Arial" panose="020B0604020202020204" pitchFamily="34" charset="0"/>
        <a:buChar char="•"/>
        <a:tabLst/>
        <a:defRPr sz="1600" kern="1200">
          <a:solidFill>
            <a:srgbClr val="FFFFFF"/>
          </a:solidFill>
          <a:latin typeface="+mn-lt"/>
          <a:ea typeface="+mn-ea"/>
          <a:cs typeface="+mn-cs"/>
        </a:defRPr>
      </a:lvl2pPr>
      <a:lvl3pPr marL="825500" marR="0" indent="-285750" algn="l" defTabSz="914446" rtl="0" eaLnBrk="1" fontAlgn="auto" latinLnBrk="0" hangingPunct="1">
        <a:lnSpc>
          <a:spcPct val="90000"/>
        </a:lnSpc>
        <a:spcBef>
          <a:spcPts val="1000"/>
        </a:spcBef>
        <a:spcAft>
          <a:spcPts val="0"/>
        </a:spcAft>
        <a:buClr>
          <a:srgbClr val="FFFFFF"/>
        </a:buClr>
        <a:buSzPct val="75000"/>
        <a:buFont typeface="Arial" panose="020B0604020202020204" pitchFamily="34" charset="0"/>
        <a:buChar char="•"/>
        <a:tabLst/>
        <a:defRPr sz="1400" kern="1200">
          <a:solidFill>
            <a:srgbClr val="FFFFFF"/>
          </a:solidFill>
          <a:latin typeface="+mn-lt"/>
          <a:ea typeface="+mn-ea"/>
          <a:cs typeface="+mn-cs"/>
        </a:defRPr>
      </a:lvl3pPr>
      <a:lvl4pPr marL="977900" marR="0" indent="-171450" algn="l" defTabSz="914446" rtl="0" eaLnBrk="1" fontAlgn="auto" latinLnBrk="0" hangingPunct="1">
        <a:lnSpc>
          <a:spcPct val="90000"/>
        </a:lnSpc>
        <a:spcBef>
          <a:spcPts val="1000"/>
        </a:spcBef>
        <a:spcAft>
          <a:spcPts val="0"/>
        </a:spcAft>
        <a:buClr>
          <a:srgbClr val="FFFFFF"/>
        </a:buClr>
        <a:buSzPct val="75000"/>
        <a:buFont typeface="Arial" panose="020B0604020202020204" pitchFamily="34" charset="0"/>
        <a:buChar char="•"/>
        <a:tabLst/>
        <a:defRPr sz="1200" kern="1200">
          <a:solidFill>
            <a:srgbClr val="FFFFFF"/>
          </a:solidFill>
          <a:latin typeface="+mn-lt"/>
          <a:ea typeface="+mn-ea"/>
          <a:cs typeface="+mn-cs"/>
        </a:defRPr>
      </a:lvl4pPr>
      <a:lvl5pPr marL="1250950" marR="0" indent="-171450" algn="l" defTabSz="914446" rtl="0" eaLnBrk="1" fontAlgn="auto" latinLnBrk="0" hangingPunct="1">
        <a:lnSpc>
          <a:spcPct val="90000"/>
        </a:lnSpc>
        <a:spcBef>
          <a:spcPts val="1000"/>
        </a:spcBef>
        <a:spcAft>
          <a:spcPts val="0"/>
        </a:spcAft>
        <a:buClr>
          <a:srgbClr val="FFFFFF"/>
        </a:buClr>
        <a:buSzTx/>
        <a:buFont typeface="Arial" panose="020B0604020202020204" pitchFamily="34" charset="0"/>
        <a:buChar char="•"/>
        <a:tabLst/>
        <a:defRPr sz="1200" kern="1200">
          <a:solidFill>
            <a:srgbClr val="FFFFFF"/>
          </a:solidFill>
          <a:latin typeface="+mn-lt"/>
          <a:ea typeface="+mn-ea"/>
          <a:cs typeface="+mn-cs"/>
        </a:defRPr>
      </a:lvl5pPr>
      <a:lvl6pPr marL="1886045"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62"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79"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96"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35" rtl="0" eaLnBrk="1" latinLnBrk="0" hangingPunct="1">
        <a:defRPr sz="1350" kern="1200">
          <a:solidFill>
            <a:schemeClr val="tx1"/>
          </a:solidFill>
          <a:latin typeface="+mn-lt"/>
          <a:ea typeface="+mn-ea"/>
          <a:cs typeface="+mn-cs"/>
        </a:defRPr>
      </a:lvl1pPr>
      <a:lvl2pPr marL="342917" algn="l" defTabSz="685835" rtl="0" eaLnBrk="1" latinLnBrk="0" hangingPunct="1">
        <a:defRPr sz="1350" kern="1200">
          <a:solidFill>
            <a:schemeClr val="tx1"/>
          </a:solidFill>
          <a:latin typeface="+mn-lt"/>
          <a:ea typeface="+mn-ea"/>
          <a:cs typeface="+mn-cs"/>
        </a:defRPr>
      </a:lvl2pPr>
      <a:lvl3pPr marL="685835" algn="l" defTabSz="685835" rtl="0" eaLnBrk="1" latinLnBrk="0" hangingPunct="1">
        <a:defRPr sz="1350" kern="1200">
          <a:solidFill>
            <a:schemeClr val="tx1"/>
          </a:solidFill>
          <a:latin typeface="+mn-lt"/>
          <a:ea typeface="+mn-ea"/>
          <a:cs typeface="+mn-cs"/>
        </a:defRPr>
      </a:lvl3pPr>
      <a:lvl4pPr marL="1028752" algn="l" defTabSz="685835" rtl="0" eaLnBrk="1" latinLnBrk="0" hangingPunct="1">
        <a:defRPr sz="1350" kern="1200">
          <a:solidFill>
            <a:schemeClr val="tx1"/>
          </a:solidFill>
          <a:latin typeface="+mn-lt"/>
          <a:ea typeface="+mn-ea"/>
          <a:cs typeface="+mn-cs"/>
        </a:defRPr>
      </a:lvl4pPr>
      <a:lvl5pPr marL="1371669" algn="l" defTabSz="685835" rtl="0" eaLnBrk="1" latinLnBrk="0" hangingPunct="1">
        <a:defRPr sz="1350" kern="1200">
          <a:solidFill>
            <a:schemeClr val="tx1"/>
          </a:solidFill>
          <a:latin typeface="+mn-lt"/>
          <a:ea typeface="+mn-ea"/>
          <a:cs typeface="+mn-cs"/>
        </a:defRPr>
      </a:lvl5pPr>
      <a:lvl6pPr marL="1714586" algn="l" defTabSz="685835" rtl="0" eaLnBrk="1" latinLnBrk="0" hangingPunct="1">
        <a:defRPr sz="1350" kern="1200">
          <a:solidFill>
            <a:schemeClr val="tx1"/>
          </a:solidFill>
          <a:latin typeface="+mn-lt"/>
          <a:ea typeface="+mn-ea"/>
          <a:cs typeface="+mn-cs"/>
        </a:defRPr>
      </a:lvl6pPr>
      <a:lvl7pPr marL="2057504" algn="l" defTabSz="685835" rtl="0" eaLnBrk="1" latinLnBrk="0" hangingPunct="1">
        <a:defRPr sz="1350" kern="1200">
          <a:solidFill>
            <a:schemeClr val="tx1"/>
          </a:solidFill>
          <a:latin typeface="+mn-lt"/>
          <a:ea typeface="+mn-ea"/>
          <a:cs typeface="+mn-cs"/>
        </a:defRPr>
      </a:lvl7pPr>
      <a:lvl8pPr marL="2400420" algn="l" defTabSz="685835" rtl="0" eaLnBrk="1" latinLnBrk="0" hangingPunct="1">
        <a:defRPr sz="1350" kern="1200">
          <a:solidFill>
            <a:schemeClr val="tx1"/>
          </a:solidFill>
          <a:latin typeface="+mn-lt"/>
          <a:ea typeface="+mn-ea"/>
          <a:cs typeface="+mn-cs"/>
        </a:defRPr>
      </a:lvl8pPr>
      <a:lvl9pPr marL="2743337" algn="l" defTabSz="685835"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839200" y="6707700"/>
            <a:ext cx="155261" cy="91800"/>
          </a:xfrm>
          <a:prstGeom prst="rect">
            <a:avLst/>
          </a:prstGeom>
        </p:spPr>
        <p:txBody>
          <a:bodyPr vert="horz" lIns="0" tIns="0" rIns="0" bIns="0" rtlCol="0" anchor="t" anchorCtr="0"/>
          <a:lstStyle>
            <a:lvl1pPr algn="r">
              <a:defRPr sz="675">
                <a:solidFill>
                  <a:schemeClr val="tx1"/>
                </a:solidFill>
              </a:defRPr>
            </a:lvl1pPr>
          </a:lstStyle>
          <a:p>
            <a:fld id="{4C6B7127-9F77-471E-BA61-1540CB2C57B2}" type="slidenum">
              <a:rPr lang="en-GB" smtClean="0"/>
              <a:pPr/>
              <a:t>‹#›</a:t>
            </a:fld>
            <a:endParaRPr lang="en-GB" dirty="0"/>
          </a:p>
        </p:txBody>
      </p:sp>
      <p:sp>
        <p:nvSpPr>
          <p:cNvPr id="7" name="Text Placeholder 6"/>
          <p:cNvSpPr>
            <a:spLocks noGrp="1"/>
          </p:cNvSpPr>
          <p:nvPr>
            <p:ph type="body" idx="1"/>
          </p:nvPr>
        </p:nvSpPr>
        <p:spPr>
          <a:xfrm>
            <a:off x="380726" y="1066800"/>
            <a:ext cx="8382695" cy="49999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3"/>
          <p:cNvSpPr>
            <a:spLocks noGrp="1"/>
          </p:cNvSpPr>
          <p:nvPr>
            <p:ph type="ftr" sz="quarter" idx="3"/>
          </p:nvPr>
        </p:nvSpPr>
        <p:spPr>
          <a:xfrm rot="10800000" flipV="1">
            <a:off x="3810000" y="6649200"/>
            <a:ext cx="5334000" cy="208800"/>
          </a:xfrm>
          <a:prstGeom prst="rect">
            <a:avLst/>
          </a:prstGeom>
        </p:spPr>
        <p:txBody>
          <a:bodyPr/>
          <a:lstStyle>
            <a:lvl1pPr>
              <a:defRPr sz="680">
                <a:solidFill>
                  <a:srgbClr val="00467F"/>
                </a:solidFill>
              </a:defRPr>
            </a:lvl1pPr>
          </a:lstStyle>
          <a:p>
            <a:r>
              <a:rPr lang="en-US" dirty="0">
                <a:solidFill>
                  <a:schemeClr val="tx1"/>
                </a:solidFill>
              </a:rPr>
              <a:t>Proprietary &amp; Confidential                                                                                                                           © 2021 CWTSatoTravel    </a:t>
            </a:r>
          </a:p>
        </p:txBody>
      </p:sp>
      <p:pic>
        <p:nvPicPr>
          <p:cNvPr id="9" name="Picture 8">
            <a:extLst>
              <a:ext uri="{FF2B5EF4-FFF2-40B4-BE49-F238E27FC236}">
                <a16:creationId xmlns:a16="http://schemas.microsoft.com/office/drawing/2014/main" id="{FC56F737-16A5-4A40-9B39-B1D5F9CF6130}"/>
              </a:ext>
            </a:extLst>
          </p:cNvPr>
          <p:cNvPicPr>
            <a:picLocks noChangeAspect="1"/>
          </p:cNvPicPr>
          <p:nvPr userDrawn="1"/>
        </p:nvPicPr>
        <p:blipFill>
          <a:blip r:embed="rId20">
            <a:lum bright="70000" contrast="-70000"/>
            <a:extLst>
              <a:ext uri="{BEBA8EAE-BF5A-486C-A8C5-ECC9F3942E4B}">
                <a14:imgProps xmlns:a14="http://schemas.microsoft.com/office/drawing/2010/main">
                  <a14:imgLayer r:embed="rId21">
                    <a14:imgEffect>
                      <a14:artisticPhotocopy/>
                    </a14:imgEffect>
                  </a14:imgLayer>
                </a14:imgProps>
              </a:ext>
            </a:extLst>
          </a:blip>
          <a:stretch>
            <a:fillRect/>
          </a:stretch>
        </p:blipFill>
        <p:spPr>
          <a:xfrm>
            <a:off x="380724" y="6248400"/>
            <a:ext cx="2424287" cy="233105"/>
          </a:xfrm>
          <a:prstGeom prst="rect">
            <a:avLst/>
          </a:prstGeom>
        </p:spPr>
      </p:pic>
    </p:spTree>
    <p:custDataLst>
      <p:tags r:id="rId19"/>
    </p:custDataLst>
    <p:extLst>
      <p:ext uri="{BB962C8B-B14F-4D97-AF65-F5344CB8AC3E}">
        <p14:creationId xmlns:p14="http://schemas.microsoft.com/office/powerpoint/2010/main" val="810208091"/>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hf hdr="0" dt="0"/>
  <p:txStyles>
    <p:titleStyle>
      <a:lvl1pPr algn="l" defTabSz="685835" rtl="0" eaLnBrk="1" latinLnBrk="0" hangingPunct="1">
        <a:lnSpc>
          <a:spcPts val="2701"/>
        </a:lnSpc>
        <a:spcBef>
          <a:spcPct val="0"/>
        </a:spcBef>
        <a:buNone/>
        <a:defRPr sz="2400" b="1" kern="1200">
          <a:solidFill>
            <a:schemeClr val="accent1"/>
          </a:solidFill>
          <a:latin typeface="+mj-lt"/>
          <a:ea typeface="+mj-ea"/>
          <a:cs typeface="+mj-cs"/>
        </a:defRPr>
      </a:lvl1pPr>
    </p:titleStyle>
    <p:bodyStyle>
      <a:lvl1pPr marL="285750" marR="0" indent="-285750" algn="l" defTabSz="914446" rtl="0" eaLnBrk="1" fontAlgn="auto" latinLnBrk="0" hangingPunct="1">
        <a:lnSpc>
          <a:spcPct val="90000"/>
        </a:lnSpc>
        <a:spcBef>
          <a:spcPts val="1000"/>
        </a:spcBef>
        <a:spcAft>
          <a:spcPts val="0"/>
        </a:spcAft>
        <a:buClr>
          <a:srgbClr val="FFFFFF"/>
        </a:buClr>
        <a:buSzTx/>
        <a:buFont typeface="Arial" panose="020B0604020202020204" pitchFamily="34" charset="0"/>
        <a:buChar char="•"/>
        <a:tabLst/>
        <a:defRPr sz="1800" kern="1200">
          <a:solidFill>
            <a:srgbClr val="FFFFFF"/>
          </a:solidFill>
          <a:latin typeface="+mn-lt"/>
          <a:ea typeface="+mn-ea"/>
          <a:cs typeface="+mn-cs"/>
        </a:defRPr>
      </a:lvl1pPr>
      <a:lvl2pPr marL="552450" marR="0" indent="-285750" algn="l" defTabSz="914446" rtl="0" eaLnBrk="1" fontAlgn="auto" latinLnBrk="0" hangingPunct="1">
        <a:lnSpc>
          <a:spcPct val="90000"/>
        </a:lnSpc>
        <a:spcBef>
          <a:spcPts val="1000"/>
        </a:spcBef>
        <a:spcAft>
          <a:spcPts val="0"/>
        </a:spcAft>
        <a:buClr>
          <a:srgbClr val="FFFFFF"/>
        </a:buClr>
        <a:buSzPct val="115000"/>
        <a:buFont typeface="Arial" panose="020B0604020202020204" pitchFamily="34" charset="0"/>
        <a:buChar char="•"/>
        <a:tabLst/>
        <a:defRPr sz="1600" kern="1200">
          <a:solidFill>
            <a:srgbClr val="FFFFFF"/>
          </a:solidFill>
          <a:latin typeface="+mn-lt"/>
          <a:ea typeface="+mn-ea"/>
          <a:cs typeface="+mn-cs"/>
        </a:defRPr>
      </a:lvl2pPr>
      <a:lvl3pPr marL="825500" marR="0" indent="-285750" algn="l" defTabSz="914446" rtl="0" eaLnBrk="1" fontAlgn="auto" latinLnBrk="0" hangingPunct="1">
        <a:lnSpc>
          <a:spcPct val="90000"/>
        </a:lnSpc>
        <a:spcBef>
          <a:spcPts val="1000"/>
        </a:spcBef>
        <a:spcAft>
          <a:spcPts val="0"/>
        </a:spcAft>
        <a:buClr>
          <a:srgbClr val="FFFFFF"/>
        </a:buClr>
        <a:buSzPct val="75000"/>
        <a:buFont typeface="Arial" panose="020B0604020202020204" pitchFamily="34" charset="0"/>
        <a:buChar char="•"/>
        <a:tabLst/>
        <a:defRPr sz="1400" kern="1200">
          <a:solidFill>
            <a:srgbClr val="FFFFFF"/>
          </a:solidFill>
          <a:latin typeface="+mn-lt"/>
          <a:ea typeface="+mn-ea"/>
          <a:cs typeface="+mn-cs"/>
        </a:defRPr>
      </a:lvl3pPr>
      <a:lvl4pPr marL="977900" marR="0" indent="-171450" algn="l" defTabSz="914446" rtl="0" eaLnBrk="1" fontAlgn="auto" latinLnBrk="0" hangingPunct="1">
        <a:lnSpc>
          <a:spcPct val="90000"/>
        </a:lnSpc>
        <a:spcBef>
          <a:spcPts val="1000"/>
        </a:spcBef>
        <a:spcAft>
          <a:spcPts val="0"/>
        </a:spcAft>
        <a:buClr>
          <a:srgbClr val="FFFFFF"/>
        </a:buClr>
        <a:buSzPct val="75000"/>
        <a:buFont typeface="Arial" panose="020B0604020202020204" pitchFamily="34" charset="0"/>
        <a:buChar char="•"/>
        <a:tabLst/>
        <a:defRPr sz="1200" kern="1200">
          <a:solidFill>
            <a:srgbClr val="FFFFFF"/>
          </a:solidFill>
          <a:latin typeface="+mn-lt"/>
          <a:ea typeface="+mn-ea"/>
          <a:cs typeface="+mn-cs"/>
        </a:defRPr>
      </a:lvl4pPr>
      <a:lvl5pPr marL="1250950" marR="0" indent="-171450" algn="l" defTabSz="914446" rtl="0" eaLnBrk="1" fontAlgn="auto" latinLnBrk="0" hangingPunct="1">
        <a:lnSpc>
          <a:spcPct val="90000"/>
        </a:lnSpc>
        <a:spcBef>
          <a:spcPts val="1000"/>
        </a:spcBef>
        <a:spcAft>
          <a:spcPts val="0"/>
        </a:spcAft>
        <a:buClr>
          <a:srgbClr val="FFFFFF"/>
        </a:buClr>
        <a:buSzTx/>
        <a:buFont typeface="Arial" panose="020B0604020202020204" pitchFamily="34" charset="0"/>
        <a:buChar char="•"/>
        <a:tabLst/>
        <a:defRPr sz="1200" kern="1200">
          <a:solidFill>
            <a:srgbClr val="FFFFFF"/>
          </a:solidFill>
          <a:latin typeface="+mn-lt"/>
          <a:ea typeface="+mn-ea"/>
          <a:cs typeface="+mn-cs"/>
        </a:defRPr>
      </a:lvl5pPr>
      <a:lvl6pPr marL="1886045"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62"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79"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96"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35" rtl="0" eaLnBrk="1" latinLnBrk="0" hangingPunct="1">
        <a:defRPr sz="1350" kern="1200">
          <a:solidFill>
            <a:schemeClr val="tx1"/>
          </a:solidFill>
          <a:latin typeface="+mn-lt"/>
          <a:ea typeface="+mn-ea"/>
          <a:cs typeface="+mn-cs"/>
        </a:defRPr>
      </a:lvl1pPr>
      <a:lvl2pPr marL="342917" algn="l" defTabSz="685835" rtl="0" eaLnBrk="1" latinLnBrk="0" hangingPunct="1">
        <a:defRPr sz="1350" kern="1200">
          <a:solidFill>
            <a:schemeClr val="tx1"/>
          </a:solidFill>
          <a:latin typeface="+mn-lt"/>
          <a:ea typeface="+mn-ea"/>
          <a:cs typeface="+mn-cs"/>
        </a:defRPr>
      </a:lvl2pPr>
      <a:lvl3pPr marL="685835" algn="l" defTabSz="685835" rtl="0" eaLnBrk="1" latinLnBrk="0" hangingPunct="1">
        <a:defRPr sz="1350" kern="1200">
          <a:solidFill>
            <a:schemeClr val="tx1"/>
          </a:solidFill>
          <a:latin typeface="+mn-lt"/>
          <a:ea typeface="+mn-ea"/>
          <a:cs typeface="+mn-cs"/>
        </a:defRPr>
      </a:lvl3pPr>
      <a:lvl4pPr marL="1028752" algn="l" defTabSz="685835" rtl="0" eaLnBrk="1" latinLnBrk="0" hangingPunct="1">
        <a:defRPr sz="1350" kern="1200">
          <a:solidFill>
            <a:schemeClr val="tx1"/>
          </a:solidFill>
          <a:latin typeface="+mn-lt"/>
          <a:ea typeface="+mn-ea"/>
          <a:cs typeface="+mn-cs"/>
        </a:defRPr>
      </a:lvl4pPr>
      <a:lvl5pPr marL="1371669" algn="l" defTabSz="685835" rtl="0" eaLnBrk="1" latinLnBrk="0" hangingPunct="1">
        <a:defRPr sz="1350" kern="1200">
          <a:solidFill>
            <a:schemeClr val="tx1"/>
          </a:solidFill>
          <a:latin typeface="+mn-lt"/>
          <a:ea typeface="+mn-ea"/>
          <a:cs typeface="+mn-cs"/>
        </a:defRPr>
      </a:lvl5pPr>
      <a:lvl6pPr marL="1714586" algn="l" defTabSz="685835" rtl="0" eaLnBrk="1" latinLnBrk="0" hangingPunct="1">
        <a:defRPr sz="1350" kern="1200">
          <a:solidFill>
            <a:schemeClr val="tx1"/>
          </a:solidFill>
          <a:latin typeface="+mn-lt"/>
          <a:ea typeface="+mn-ea"/>
          <a:cs typeface="+mn-cs"/>
        </a:defRPr>
      </a:lvl6pPr>
      <a:lvl7pPr marL="2057504" algn="l" defTabSz="685835" rtl="0" eaLnBrk="1" latinLnBrk="0" hangingPunct="1">
        <a:defRPr sz="1350" kern="1200">
          <a:solidFill>
            <a:schemeClr val="tx1"/>
          </a:solidFill>
          <a:latin typeface="+mn-lt"/>
          <a:ea typeface="+mn-ea"/>
          <a:cs typeface="+mn-cs"/>
        </a:defRPr>
      </a:lvl7pPr>
      <a:lvl8pPr marL="2400420" algn="l" defTabSz="685835" rtl="0" eaLnBrk="1" latinLnBrk="0" hangingPunct="1">
        <a:defRPr sz="1350" kern="1200">
          <a:solidFill>
            <a:schemeClr val="tx1"/>
          </a:solidFill>
          <a:latin typeface="+mn-lt"/>
          <a:ea typeface="+mn-ea"/>
          <a:cs typeface="+mn-cs"/>
        </a:defRPr>
      </a:lvl8pPr>
      <a:lvl9pPr marL="2743337" algn="l" defTabSz="68583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4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6.xml"/><Relationship Id="rId1" Type="http://schemas.openxmlformats.org/officeDocument/2006/relationships/tags" Target="../tags/tag4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4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46.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6.xml"/><Relationship Id="rId1" Type="http://schemas.openxmlformats.org/officeDocument/2006/relationships/tags" Target="../tags/tag47.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49.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3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6.xml"/><Relationship Id="rId1" Type="http://schemas.openxmlformats.org/officeDocument/2006/relationships/tags" Target="../tags/tag5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33.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tags" Target="../tags/tag3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C6B7127-9F77-471E-BA61-1540CB2C57B2}" type="slidenum">
              <a:rPr lang="en-GB" smtClean="0"/>
              <a:pPr/>
              <a:t>1</a:t>
            </a:fld>
            <a:endParaRPr lang="en-GB" dirty="0"/>
          </a:p>
        </p:txBody>
      </p:sp>
      <p:sp>
        <p:nvSpPr>
          <p:cNvPr id="19" name="Subtitle 7"/>
          <p:cNvSpPr txBox="1">
            <a:spLocks/>
          </p:cNvSpPr>
          <p:nvPr/>
        </p:nvSpPr>
        <p:spPr>
          <a:xfrm>
            <a:off x="304800" y="3886200"/>
            <a:ext cx="8458200" cy="762000"/>
          </a:xfrm>
          <a:prstGeom prst="rect">
            <a:avLst/>
          </a:prstGeom>
        </p:spPr>
        <p:txBody>
          <a:bodyPr vert="horz" lIns="0" tIns="0" rIns="0" bIns="0" rtlCol="0">
            <a:noAutofit/>
          </a:bodyPr>
          <a:lstStyle>
            <a:lvl1pPr marL="285750" marR="0" indent="-285750" algn="l" defTabSz="914446" rtl="0" eaLnBrk="1" fontAlgn="auto" latinLnBrk="0" hangingPunct="1">
              <a:lnSpc>
                <a:spcPct val="90000"/>
              </a:lnSpc>
              <a:spcBef>
                <a:spcPts val="1000"/>
              </a:spcBef>
              <a:spcAft>
                <a:spcPts val="0"/>
              </a:spcAft>
              <a:buClr>
                <a:srgbClr val="FFFFFF"/>
              </a:buClr>
              <a:buSzTx/>
              <a:buFont typeface="Arial" panose="020B0604020202020204" pitchFamily="34" charset="0"/>
              <a:buChar char="•"/>
              <a:tabLst/>
              <a:defRPr sz="1800" kern="1200">
                <a:solidFill>
                  <a:srgbClr val="FFFFFF"/>
                </a:solidFill>
                <a:latin typeface="+mn-lt"/>
                <a:ea typeface="+mn-ea"/>
                <a:cs typeface="+mn-cs"/>
              </a:defRPr>
            </a:lvl1pPr>
            <a:lvl2pPr marL="552450" marR="0" indent="-285750" algn="l" defTabSz="914446" rtl="0" eaLnBrk="1" fontAlgn="auto" latinLnBrk="0" hangingPunct="1">
              <a:lnSpc>
                <a:spcPct val="90000"/>
              </a:lnSpc>
              <a:spcBef>
                <a:spcPts val="1000"/>
              </a:spcBef>
              <a:spcAft>
                <a:spcPts val="0"/>
              </a:spcAft>
              <a:buClr>
                <a:srgbClr val="FFFFFF"/>
              </a:buClr>
              <a:buSzPct val="115000"/>
              <a:buFont typeface="Arial" panose="020B0604020202020204" pitchFamily="34" charset="0"/>
              <a:buChar char="•"/>
              <a:tabLst/>
              <a:defRPr sz="1600" kern="1200">
                <a:solidFill>
                  <a:srgbClr val="FFFFFF"/>
                </a:solidFill>
                <a:latin typeface="+mn-lt"/>
                <a:ea typeface="+mn-ea"/>
                <a:cs typeface="+mn-cs"/>
              </a:defRPr>
            </a:lvl2pPr>
            <a:lvl3pPr marL="825500" marR="0" indent="-285750" algn="l" defTabSz="914446" rtl="0" eaLnBrk="1" fontAlgn="auto" latinLnBrk="0" hangingPunct="1">
              <a:lnSpc>
                <a:spcPct val="90000"/>
              </a:lnSpc>
              <a:spcBef>
                <a:spcPts val="1000"/>
              </a:spcBef>
              <a:spcAft>
                <a:spcPts val="0"/>
              </a:spcAft>
              <a:buClr>
                <a:srgbClr val="FFFFFF"/>
              </a:buClr>
              <a:buSzPct val="75000"/>
              <a:buFont typeface="Arial" panose="020B0604020202020204" pitchFamily="34" charset="0"/>
              <a:buChar char="•"/>
              <a:tabLst/>
              <a:defRPr sz="1400" kern="1200">
                <a:solidFill>
                  <a:srgbClr val="FFFFFF"/>
                </a:solidFill>
                <a:latin typeface="+mn-lt"/>
                <a:ea typeface="+mn-ea"/>
                <a:cs typeface="+mn-cs"/>
              </a:defRPr>
            </a:lvl3pPr>
            <a:lvl4pPr marL="977900" marR="0" indent="-171450" algn="l" defTabSz="914446" rtl="0" eaLnBrk="1" fontAlgn="auto" latinLnBrk="0" hangingPunct="1">
              <a:lnSpc>
                <a:spcPct val="90000"/>
              </a:lnSpc>
              <a:spcBef>
                <a:spcPts val="1000"/>
              </a:spcBef>
              <a:spcAft>
                <a:spcPts val="0"/>
              </a:spcAft>
              <a:buClr>
                <a:srgbClr val="FFFFFF"/>
              </a:buClr>
              <a:buSzPct val="75000"/>
              <a:buFont typeface="Arial" panose="020B0604020202020204" pitchFamily="34" charset="0"/>
              <a:buChar char="•"/>
              <a:tabLst/>
              <a:defRPr sz="1200" kern="1200">
                <a:solidFill>
                  <a:srgbClr val="FFFFFF"/>
                </a:solidFill>
                <a:latin typeface="+mn-lt"/>
                <a:ea typeface="+mn-ea"/>
                <a:cs typeface="+mn-cs"/>
              </a:defRPr>
            </a:lvl4pPr>
            <a:lvl5pPr marL="1250950" marR="0" indent="-171450" algn="l" defTabSz="914446" rtl="0" eaLnBrk="1" fontAlgn="auto" latinLnBrk="0" hangingPunct="1">
              <a:lnSpc>
                <a:spcPct val="90000"/>
              </a:lnSpc>
              <a:spcBef>
                <a:spcPts val="1000"/>
              </a:spcBef>
              <a:spcAft>
                <a:spcPts val="0"/>
              </a:spcAft>
              <a:buClr>
                <a:srgbClr val="FFFFFF"/>
              </a:buClr>
              <a:buSzTx/>
              <a:buFont typeface="Arial" panose="020B0604020202020204" pitchFamily="34" charset="0"/>
              <a:buChar char="•"/>
              <a:tabLst/>
              <a:defRPr sz="1200" kern="1200">
                <a:solidFill>
                  <a:srgbClr val="FFFFFF"/>
                </a:solidFill>
                <a:latin typeface="+mn-lt"/>
                <a:ea typeface="+mn-ea"/>
                <a:cs typeface="+mn-cs"/>
              </a:defRPr>
            </a:lvl5pPr>
            <a:lvl6pPr marL="1886045"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962"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879"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796" indent="-171459" algn="l" defTabSz="68583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4800" b="1" dirty="0">
                <a:solidFill>
                  <a:schemeClr val="tx1"/>
                </a:solidFill>
              </a:rPr>
              <a:t>CBT25C: Expenses</a:t>
            </a:r>
          </a:p>
          <a:p>
            <a:pPr marL="0" indent="0">
              <a:buFont typeface="Arial" panose="020B0604020202020204" pitchFamily="34" charset="0"/>
              <a:buNone/>
            </a:pPr>
            <a:r>
              <a:rPr lang="en-US" sz="2400" b="1" dirty="0">
                <a:solidFill>
                  <a:schemeClr val="tx1"/>
                </a:solidFill>
              </a:rPr>
              <a:t>CBT25: Creating Authorizations</a:t>
            </a:r>
          </a:p>
          <a:p>
            <a:pPr marL="0" indent="0">
              <a:buFont typeface="Arial" panose="020B0604020202020204" pitchFamily="34" charset="0"/>
              <a:buNone/>
            </a:pPr>
            <a:endParaRPr lang="en-US" sz="2000" b="1" dirty="0">
              <a:solidFill>
                <a:schemeClr val="tx1"/>
              </a:solidFill>
            </a:endParaRPr>
          </a:p>
          <a:p>
            <a:pPr marL="0" indent="0">
              <a:buFont typeface="Arial" panose="020B0604020202020204" pitchFamily="34" charset="0"/>
              <a:buNone/>
            </a:pPr>
            <a:endParaRPr lang="en-US" b="1" dirty="0">
              <a:solidFill>
                <a:schemeClr val="tx1"/>
              </a:solidFill>
            </a:endParaRPr>
          </a:p>
          <a:p>
            <a:endParaRPr lang="en-US" sz="2400" b="1" dirty="0"/>
          </a:p>
          <a:p>
            <a:endParaRPr lang="en-US" sz="2400" b="1" dirty="0"/>
          </a:p>
          <a:p>
            <a:endParaRPr lang="en-US" sz="2400" b="1" dirty="0"/>
          </a:p>
          <a:p>
            <a:endParaRPr lang="en-US" sz="24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Footer Placeholder 2"/>
          <p:cNvSpPr>
            <a:spLocks noGrp="1"/>
          </p:cNvSpPr>
          <p:nvPr>
            <p:ph type="ftr" sz="quarter" idx="3"/>
          </p:nvPr>
        </p:nvSpPr>
        <p:spPr/>
        <p:txBody>
          <a:bodyPr/>
          <a:lstStyle/>
          <a:p>
            <a:r>
              <a:rPr lang="en-US" dirty="0">
                <a:solidFill>
                  <a:schemeClr val="tx1"/>
                </a:solidFill>
              </a:rPr>
              <a:t>Proprietary &amp; Confidential                                                                                                                           © 2021 CWTSatoTravel    </a:t>
            </a:r>
          </a:p>
        </p:txBody>
      </p:sp>
      <p:pic>
        <p:nvPicPr>
          <p:cNvPr id="5" name="Picture 4" descr="Graphical user interface, website&#10;&#10;Description automatically generated">
            <a:extLst>
              <a:ext uri="{FF2B5EF4-FFF2-40B4-BE49-F238E27FC236}">
                <a16:creationId xmlns:a16="http://schemas.microsoft.com/office/drawing/2014/main" id="{740DD4C3-54CD-420E-9C37-BB4A8B366A82}"/>
              </a:ext>
            </a:extLst>
          </p:cNvPr>
          <p:cNvPicPr>
            <a:picLocks noChangeAspect="1"/>
          </p:cNvPicPr>
          <p:nvPr/>
        </p:nvPicPr>
        <p:blipFill rotWithShape="1">
          <a:blip r:embed="rId4">
            <a:extLst>
              <a:ext uri="{28A0092B-C50C-407E-A947-70E740481C1C}">
                <a14:useLocalDpi xmlns:a14="http://schemas.microsoft.com/office/drawing/2010/main" val="0"/>
              </a:ext>
            </a:extLst>
          </a:blip>
          <a:srcRect b="37053"/>
          <a:stretch/>
        </p:blipFill>
        <p:spPr>
          <a:xfrm>
            <a:off x="-155770" y="-57492"/>
            <a:ext cx="9455539" cy="3352800"/>
          </a:xfrm>
          <a:prstGeom prst="rect">
            <a:avLst/>
          </a:prstGeom>
        </p:spPr>
      </p:pic>
    </p:spTree>
    <p:custDataLst>
      <p:tags r:id="rId1"/>
    </p:custDataLst>
    <p:extLst>
      <p:ext uri="{BB962C8B-B14F-4D97-AF65-F5344CB8AC3E}">
        <p14:creationId xmlns:p14="http://schemas.microsoft.com/office/powerpoint/2010/main" val="260609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533400"/>
            <a:ext cx="8343900" cy="457200"/>
          </a:xfrm>
        </p:spPr>
        <p:txBody>
          <a:bodyPr/>
          <a:lstStyle/>
          <a:p>
            <a:r>
              <a:rPr lang="en-US" sz="4000" dirty="0"/>
              <a:t>Reimbursement Types: EUM</a:t>
            </a:r>
          </a:p>
        </p:txBody>
      </p:sp>
      <p:sp>
        <p:nvSpPr>
          <p:cNvPr id="4" name="Content Placeholder 3"/>
          <p:cNvSpPr>
            <a:spLocks noGrp="1"/>
          </p:cNvSpPr>
          <p:nvPr>
            <p:ph idx="1"/>
          </p:nvPr>
        </p:nvSpPr>
        <p:spPr>
          <a:xfrm>
            <a:off x="457200" y="1676400"/>
            <a:ext cx="8001000" cy="4267200"/>
          </a:xfrm>
        </p:spPr>
        <p:txBody>
          <a:bodyPr/>
          <a:lstStyle/>
          <a:p>
            <a:pPr marL="514350" indent="-514350">
              <a:lnSpc>
                <a:spcPct val="100000"/>
              </a:lnSpc>
              <a:spcAft>
                <a:spcPts val="1200"/>
              </a:spcAft>
              <a:buClr>
                <a:schemeClr val="tx1"/>
              </a:buClr>
              <a:buFont typeface="Arial" panose="020B0604020202020204" pitchFamily="34" charset="0"/>
              <a:buChar char="•"/>
            </a:pPr>
            <a:r>
              <a:rPr lang="en-US" sz="2800" b="0" dirty="0"/>
              <a:t>Essential unit messing (EUM)</a:t>
            </a:r>
          </a:p>
          <a:p>
            <a:pPr marL="514350" indent="-514350">
              <a:lnSpc>
                <a:spcPct val="100000"/>
              </a:lnSpc>
              <a:spcAft>
                <a:spcPts val="1200"/>
              </a:spcAft>
              <a:buClr>
                <a:schemeClr val="tx1"/>
              </a:buClr>
              <a:buFont typeface="Arial" panose="020B0604020202020204" pitchFamily="34" charset="0"/>
              <a:buChar char="•"/>
            </a:pPr>
            <a:r>
              <a:rPr lang="en-US" sz="2800" b="0" dirty="0"/>
              <a:t>Meals provided</a:t>
            </a:r>
          </a:p>
          <a:p>
            <a:pPr marL="514350" indent="-514350">
              <a:lnSpc>
                <a:spcPct val="100000"/>
              </a:lnSpc>
              <a:spcAft>
                <a:spcPts val="1200"/>
              </a:spcAft>
              <a:buClr>
                <a:schemeClr val="tx1"/>
              </a:buClr>
              <a:buFont typeface="Arial" panose="020B0604020202020204" pitchFamily="34" charset="0"/>
              <a:buChar char="•"/>
            </a:pPr>
            <a:r>
              <a:rPr lang="en-US" sz="2800" b="0" dirty="0"/>
              <a:t>Amount reduced to incidentals</a:t>
            </a:r>
          </a:p>
          <a:p>
            <a:pPr marL="514350" indent="-514350">
              <a:lnSpc>
                <a:spcPct val="100000"/>
              </a:lnSpc>
              <a:spcAft>
                <a:spcPts val="1200"/>
              </a:spcAft>
              <a:buClr>
                <a:schemeClr val="tx1"/>
              </a:buClr>
              <a:buFont typeface="Arial" panose="020B0604020202020204" pitchFamily="34" charset="0"/>
              <a:buChar char="•"/>
            </a:pPr>
            <a:endParaRPr lang="en-US" sz="2800" b="0" dirty="0"/>
          </a:p>
        </p:txBody>
      </p:sp>
      <p:sp>
        <p:nvSpPr>
          <p:cNvPr id="8" name="Footer Placeholder 7"/>
          <p:cNvSpPr>
            <a:spLocks noGrp="1"/>
          </p:cNvSpPr>
          <p:nvPr>
            <p:ph type="ftr" sz="quarter" idx="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charset="0"/>
                <a:ea typeface="+mn-ea"/>
                <a:cs typeface="+mn-cs"/>
              </a:rPr>
              <a:t>Proprietary &amp; Confidential                                                                                                                           © 2018 CWTSatoTravel    </a:t>
            </a:r>
          </a:p>
        </p:txBody>
      </p:sp>
      <p:sp>
        <p:nvSpPr>
          <p:cNvPr id="18" name="Slide Number Placeholder 17"/>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GB" sz="675" b="0" i="0" u="none" strike="noStrike" kern="1200" cap="none" spc="0" normalizeH="0" baseline="0" noProof="0" dirty="0">
              <a:ln>
                <a:noFill/>
              </a:ln>
              <a:solidFill>
                <a:srgbClr val="FFFFFF"/>
              </a:solidFill>
              <a:effectLst/>
              <a:uLnTx/>
              <a:uFillTx/>
              <a:latin typeface="Arial" charset="0"/>
              <a:ea typeface="+mn-ea"/>
              <a:cs typeface="+mn-cs"/>
            </a:endParaRPr>
          </a:p>
        </p:txBody>
      </p:sp>
    </p:spTree>
    <p:custDataLst>
      <p:tags r:id="rId1"/>
    </p:custDataLst>
    <p:extLst>
      <p:ext uri="{BB962C8B-B14F-4D97-AF65-F5344CB8AC3E}">
        <p14:creationId xmlns:p14="http://schemas.microsoft.com/office/powerpoint/2010/main" val="3906370586"/>
      </p:ext>
    </p:extLst>
  </p:cSld>
  <p:clrMapOvr>
    <a:masterClrMapping/>
  </p:clrMapOvr>
  <p:transition spd="med" advClick="0" advTm="2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533400"/>
            <a:ext cx="8416636" cy="457200"/>
          </a:xfrm>
        </p:spPr>
        <p:txBody>
          <a:bodyPr/>
          <a:lstStyle/>
          <a:p>
            <a:r>
              <a:rPr lang="en-US" sz="4000" dirty="0"/>
              <a:t>Reimbursement Types: GMR/PMR</a:t>
            </a:r>
          </a:p>
        </p:txBody>
      </p:sp>
      <p:sp>
        <p:nvSpPr>
          <p:cNvPr id="4" name="Content Placeholder 3"/>
          <p:cNvSpPr>
            <a:spLocks noGrp="1"/>
          </p:cNvSpPr>
          <p:nvPr>
            <p:ph idx="1"/>
          </p:nvPr>
        </p:nvSpPr>
        <p:spPr>
          <a:xfrm>
            <a:off x="457200" y="1371600"/>
            <a:ext cx="8001000" cy="4572000"/>
          </a:xfrm>
        </p:spPr>
        <p:txBody>
          <a:bodyPr/>
          <a:lstStyle/>
          <a:p>
            <a:pPr marL="514350" indent="-514350">
              <a:lnSpc>
                <a:spcPct val="100000"/>
              </a:lnSpc>
              <a:spcAft>
                <a:spcPts val="1200"/>
              </a:spcAft>
              <a:buClr>
                <a:schemeClr val="tx1"/>
              </a:buClr>
              <a:buFont typeface="Arial" panose="020B0604020202020204" pitchFamily="34" charset="0"/>
              <a:buChar char="•"/>
            </a:pPr>
            <a:r>
              <a:rPr lang="en-US" sz="2800" b="0" dirty="0"/>
              <a:t>Government meal rate (GMR)</a:t>
            </a:r>
          </a:p>
          <a:p>
            <a:pPr marL="1066800" lvl="1" indent="-514350">
              <a:lnSpc>
                <a:spcPct val="100000"/>
              </a:lnSpc>
              <a:spcBef>
                <a:spcPts val="0"/>
              </a:spcBef>
              <a:spcAft>
                <a:spcPts val="1200"/>
              </a:spcAft>
              <a:buClr>
                <a:schemeClr val="tx1"/>
              </a:buClr>
              <a:buFont typeface="Arial" panose="020B0604020202020204" pitchFamily="34" charset="0"/>
              <a:buChar char="•"/>
            </a:pPr>
            <a:r>
              <a:rPr lang="en-US" sz="2800" dirty="0">
                <a:solidFill>
                  <a:schemeClr val="tx1"/>
                </a:solidFill>
              </a:rPr>
              <a:t>Standard meal rate</a:t>
            </a:r>
          </a:p>
          <a:p>
            <a:pPr marL="1066800" lvl="1" indent="-514350">
              <a:lnSpc>
                <a:spcPct val="100000"/>
              </a:lnSpc>
              <a:spcBef>
                <a:spcPts val="0"/>
              </a:spcBef>
              <a:spcAft>
                <a:spcPts val="1200"/>
              </a:spcAft>
              <a:buClr>
                <a:schemeClr val="tx1"/>
              </a:buClr>
              <a:buFont typeface="Arial" panose="020B0604020202020204" pitchFamily="34" charset="0"/>
              <a:buChar char="•"/>
            </a:pPr>
            <a:r>
              <a:rPr lang="en-US" sz="2800" b="0" dirty="0">
                <a:solidFill>
                  <a:schemeClr val="tx1"/>
                </a:solidFill>
              </a:rPr>
              <a:t>Meals provided</a:t>
            </a:r>
          </a:p>
          <a:p>
            <a:pPr marL="514350" indent="-514350">
              <a:lnSpc>
                <a:spcPct val="100000"/>
              </a:lnSpc>
              <a:spcAft>
                <a:spcPts val="1200"/>
              </a:spcAft>
              <a:buClr>
                <a:schemeClr val="tx1"/>
              </a:buClr>
              <a:buFont typeface="Arial" panose="020B0604020202020204" pitchFamily="34" charset="0"/>
              <a:buChar char="•"/>
            </a:pPr>
            <a:r>
              <a:rPr lang="en-US" sz="2800" b="0" dirty="0"/>
              <a:t>Proportional meal rate (PMR)</a:t>
            </a:r>
          </a:p>
          <a:p>
            <a:pPr marL="1066800" lvl="1" indent="-514350">
              <a:lnSpc>
                <a:spcPct val="100000"/>
              </a:lnSpc>
              <a:spcBef>
                <a:spcPts val="0"/>
              </a:spcBef>
              <a:spcAft>
                <a:spcPts val="1200"/>
              </a:spcAft>
              <a:buClr>
                <a:schemeClr val="tx1"/>
              </a:buClr>
              <a:buFont typeface="Arial" panose="020B0604020202020204" pitchFamily="34" charset="0"/>
              <a:buChar char="•"/>
            </a:pPr>
            <a:r>
              <a:rPr lang="en-US" sz="2800" dirty="0">
                <a:solidFill>
                  <a:schemeClr val="tx1"/>
                </a:solidFill>
              </a:rPr>
              <a:t>Only some meals provided; itemize unprovided</a:t>
            </a:r>
          </a:p>
          <a:p>
            <a:pPr marL="1066800" lvl="1" indent="-514350">
              <a:lnSpc>
                <a:spcPct val="100000"/>
              </a:lnSpc>
              <a:spcBef>
                <a:spcPts val="0"/>
              </a:spcBef>
              <a:spcAft>
                <a:spcPts val="1200"/>
              </a:spcAft>
              <a:buClr>
                <a:schemeClr val="tx1"/>
              </a:buClr>
              <a:buFont typeface="Arial" panose="020B0604020202020204" pitchFamily="34" charset="0"/>
              <a:buChar char="•"/>
            </a:pPr>
            <a:r>
              <a:rPr lang="en-US" sz="2800" b="0" dirty="0">
                <a:solidFill>
                  <a:schemeClr val="tx1"/>
                </a:solidFill>
              </a:rPr>
              <a:t>Average of GMR and locality rate</a:t>
            </a:r>
          </a:p>
          <a:p>
            <a:pPr marL="1066800" lvl="1" indent="-514350">
              <a:lnSpc>
                <a:spcPct val="100000"/>
              </a:lnSpc>
              <a:spcBef>
                <a:spcPts val="0"/>
              </a:spcBef>
              <a:spcAft>
                <a:spcPts val="1200"/>
              </a:spcAft>
              <a:buClr>
                <a:schemeClr val="tx1"/>
              </a:buClr>
              <a:buFont typeface="Arial" panose="020B0604020202020204" pitchFamily="34" charset="0"/>
              <a:buChar char="•"/>
            </a:pPr>
            <a:r>
              <a:rPr lang="en-US" sz="2800" dirty="0">
                <a:solidFill>
                  <a:schemeClr val="tx1"/>
                </a:solidFill>
              </a:rPr>
              <a:t>From GMR or EUM</a:t>
            </a:r>
            <a:endParaRPr lang="en-US" sz="2800" b="0" dirty="0">
              <a:solidFill>
                <a:schemeClr val="tx1"/>
              </a:solidFill>
            </a:endParaRPr>
          </a:p>
          <a:p>
            <a:pPr marL="514350" indent="-514350">
              <a:lnSpc>
                <a:spcPct val="100000"/>
              </a:lnSpc>
              <a:spcAft>
                <a:spcPts val="1200"/>
              </a:spcAft>
              <a:buClr>
                <a:schemeClr val="tx1"/>
              </a:buClr>
              <a:buFont typeface="Arial" panose="020B0604020202020204" pitchFamily="34" charset="0"/>
              <a:buChar char="•"/>
            </a:pPr>
            <a:endParaRPr lang="en-US" sz="2800" b="0" dirty="0"/>
          </a:p>
        </p:txBody>
      </p:sp>
      <p:sp>
        <p:nvSpPr>
          <p:cNvPr id="8" name="Footer Placeholder 7"/>
          <p:cNvSpPr>
            <a:spLocks noGrp="1"/>
          </p:cNvSpPr>
          <p:nvPr>
            <p:ph type="ftr" sz="quarter" idx="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charset="0"/>
                <a:ea typeface="+mn-ea"/>
                <a:cs typeface="+mn-cs"/>
              </a:rPr>
              <a:t>Proprietary &amp; Confidential                                                                                                                           © 2018 CWTSatoTravel    </a:t>
            </a:r>
          </a:p>
        </p:txBody>
      </p:sp>
      <p:sp>
        <p:nvSpPr>
          <p:cNvPr id="18" name="Slide Number Placeholder 17"/>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GB" sz="675" b="0" i="0" u="none" strike="noStrike" kern="1200" cap="none" spc="0" normalizeH="0" baseline="0" noProof="0" dirty="0">
              <a:ln>
                <a:noFill/>
              </a:ln>
              <a:solidFill>
                <a:srgbClr val="FFFFFF"/>
              </a:solidFill>
              <a:effectLst/>
              <a:uLnTx/>
              <a:uFillTx/>
              <a:latin typeface="Arial" charset="0"/>
              <a:ea typeface="+mn-ea"/>
              <a:cs typeface="+mn-cs"/>
            </a:endParaRPr>
          </a:p>
        </p:txBody>
      </p:sp>
    </p:spTree>
    <p:custDataLst>
      <p:tags r:id="rId1"/>
    </p:custDataLst>
    <p:extLst>
      <p:ext uri="{BB962C8B-B14F-4D97-AF65-F5344CB8AC3E}">
        <p14:creationId xmlns:p14="http://schemas.microsoft.com/office/powerpoint/2010/main" val="835559492"/>
      </p:ext>
    </p:extLst>
  </p:cSld>
  <p:clrMapOvr>
    <a:masterClrMapping/>
  </p:clrMapOvr>
  <p:transition spd="med" advClick="0"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CC8E657-F82D-4E0E-8C0F-3DC95FF5EBBE}"/>
              </a:ext>
            </a:extLst>
          </p:cNvPr>
          <p:cNvSpPr txBox="1">
            <a:spLocks/>
          </p:cNvSpPr>
          <p:nvPr/>
        </p:nvSpPr>
        <p:spPr>
          <a:xfrm>
            <a:off x="420624" y="301752"/>
            <a:ext cx="8343900" cy="682752"/>
          </a:xfrm>
          <a:prstGeom prst="rect">
            <a:avLst/>
          </a:prstGeom>
          <a:ln>
            <a:noFill/>
          </a:ln>
        </p:spPr>
        <p:txBody>
          <a:bodyPr/>
          <a:lstStyle>
            <a:lvl1pPr algn="l" defTabSz="685835" rtl="0" eaLnBrk="1" latinLnBrk="0" hangingPunct="1">
              <a:lnSpc>
                <a:spcPts val="2701"/>
              </a:lnSpc>
              <a:spcBef>
                <a:spcPct val="0"/>
              </a:spcBef>
              <a:buNone/>
              <a:defRPr sz="4000" b="1" kern="1200">
                <a:solidFill>
                  <a:schemeClr val="tx1"/>
                </a:solidFill>
                <a:latin typeface="+mj-lt"/>
                <a:ea typeface="+mj-ea"/>
                <a:cs typeface="+mj-cs"/>
              </a:defRPr>
            </a:lvl1pPr>
          </a:lstStyle>
          <a:p>
            <a:pPr marL="0" marR="0" lvl="0" indent="0" algn="l" defTabSz="685835"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a:ea typeface="+mj-ea"/>
                <a:cs typeface="+mj-cs"/>
              </a:rPr>
              <a:t>Reimbursement Types:</a:t>
            </a:r>
            <a:br>
              <a:rPr kumimoji="0" lang="en-US" sz="4000" b="1" i="0" u="none" strike="noStrike" kern="1200" cap="none" spc="0" normalizeH="0" baseline="0" noProof="0" dirty="0">
                <a:ln>
                  <a:noFill/>
                </a:ln>
                <a:solidFill>
                  <a:srgbClr val="FFFFFF"/>
                </a:solidFill>
                <a:effectLst/>
                <a:uLnTx/>
                <a:uFillTx/>
                <a:latin typeface="Arial"/>
                <a:ea typeface="+mj-ea"/>
                <a:cs typeface="+mj-cs"/>
              </a:rPr>
            </a:br>
            <a:r>
              <a:rPr kumimoji="0" lang="en-US" sz="4000" b="1" i="0" u="none" strike="noStrike" kern="1200" cap="none" spc="0" normalizeH="0" baseline="0" noProof="0" dirty="0">
                <a:ln>
                  <a:noFill/>
                </a:ln>
                <a:solidFill>
                  <a:srgbClr val="FFFFFF"/>
                </a:solidFill>
                <a:effectLst/>
                <a:uLnTx/>
                <a:uFillTx/>
                <a:latin typeface="Arial"/>
                <a:ea typeface="+mj-ea"/>
                <a:cs typeface="+mj-cs"/>
              </a:rPr>
              <a:t>Occasional Meals</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Content Placeholder 8"/>
          <p:cNvSpPr>
            <a:spLocks noGrp="1"/>
          </p:cNvSpPr>
          <p:nvPr>
            <p:ph idx="15"/>
          </p:nvPr>
        </p:nvSpPr>
        <p:spPr>
          <a:xfrm>
            <a:off x="530352" y="2057400"/>
            <a:ext cx="7927848" cy="3886200"/>
          </a:xfrm>
        </p:spPr>
        <p:txBody>
          <a:bodyPr/>
          <a:lstStyle/>
          <a:p>
            <a:pPr marL="171450" indent="-457200">
              <a:spcAft>
                <a:spcPts val="1200"/>
              </a:spcAft>
              <a:buClr>
                <a:schemeClr val="tx1"/>
              </a:buClr>
              <a:buFont typeface="Arial" panose="020B0604020202020204" pitchFamily="34" charset="0"/>
              <a:buChar char="•"/>
            </a:pPr>
            <a:r>
              <a:rPr lang="en-US" b="0" dirty="0"/>
              <a:t>Itemized expenses</a:t>
            </a:r>
          </a:p>
          <a:p>
            <a:pPr marL="171450" indent="-457200">
              <a:spcAft>
                <a:spcPts val="1200"/>
              </a:spcAft>
              <a:buClr>
                <a:schemeClr val="tx1"/>
              </a:buClr>
              <a:buFont typeface="Arial" panose="020B0604020202020204" pitchFamily="34" charset="0"/>
              <a:buChar char="•"/>
            </a:pPr>
            <a:r>
              <a:rPr lang="en-US" b="0" dirty="0"/>
              <a:t>Cannot exceed PMR</a:t>
            </a:r>
          </a:p>
          <a:p>
            <a:pPr marL="171450" indent="-457200">
              <a:spcAft>
                <a:spcPts val="1200"/>
              </a:spcAft>
              <a:buClr>
                <a:schemeClr val="tx1"/>
              </a:buClr>
              <a:buFont typeface="Arial" panose="020B0604020202020204" pitchFamily="34" charset="0"/>
              <a:buChar char="•"/>
            </a:pPr>
            <a:r>
              <a:rPr lang="en-US" b="0" dirty="0"/>
              <a:t>No incidentals allowed</a:t>
            </a:r>
          </a:p>
        </p:txBody>
      </p:sp>
    </p:spTree>
    <p:custDataLst>
      <p:tags r:id="rId1"/>
    </p:custDataLst>
    <p:extLst>
      <p:ext uri="{BB962C8B-B14F-4D97-AF65-F5344CB8AC3E}">
        <p14:creationId xmlns:p14="http://schemas.microsoft.com/office/powerpoint/2010/main" val="78680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Lodging Expenses</a:t>
            </a:r>
          </a:p>
        </p:txBody>
      </p:sp>
      <p:sp>
        <p:nvSpPr>
          <p:cNvPr id="9" name="Content Placeholder 8"/>
          <p:cNvSpPr>
            <a:spLocks noGrp="1"/>
          </p:cNvSpPr>
          <p:nvPr>
            <p:ph idx="15"/>
          </p:nvPr>
        </p:nvSpPr>
        <p:spPr>
          <a:xfrm>
            <a:off x="5181600" y="1219200"/>
            <a:ext cx="3657600" cy="4736400"/>
          </a:xfrm>
        </p:spPr>
        <p:txBody>
          <a:bodyPr/>
          <a:lstStyle/>
          <a:p>
            <a:pPr indent="0">
              <a:spcAft>
                <a:spcPts val="1200"/>
              </a:spcAft>
              <a:buClr>
                <a:schemeClr val="tx1"/>
              </a:buClr>
            </a:pPr>
            <a:r>
              <a:rPr lang="en-US" b="0" dirty="0"/>
              <a:t>Lodging Expenses window</a:t>
            </a:r>
          </a:p>
          <a:p>
            <a:pPr marL="1066800" lvl="1" indent="-514350">
              <a:spcBef>
                <a:spcPts val="0"/>
              </a:spcBef>
              <a:spcAft>
                <a:spcPts val="1200"/>
              </a:spcAft>
              <a:buClr>
                <a:schemeClr val="tx1"/>
              </a:buClr>
              <a:buSzPct val="100000"/>
            </a:pPr>
            <a:r>
              <a:rPr lang="en-US" sz="2800" dirty="0"/>
              <a:t>Site</a:t>
            </a:r>
          </a:p>
          <a:p>
            <a:pPr marL="1066800" lvl="1" indent="-514350">
              <a:spcBef>
                <a:spcPts val="0"/>
              </a:spcBef>
              <a:spcAft>
                <a:spcPts val="1200"/>
              </a:spcAft>
              <a:buClr>
                <a:schemeClr val="tx1"/>
              </a:buClr>
              <a:buSzPct val="100000"/>
            </a:pPr>
            <a:r>
              <a:rPr lang="en-US" sz="2800" dirty="0"/>
              <a:t>Reimbursement type</a:t>
            </a:r>
          </a:p>
          <a:p>
            <a:pPr marL="1066800" lvl="1" indent="-514350">
              <a:spcBef>
                <a:spcPts val="0"/>
              </a:spcBef>
              <a:spcAft>
                <a:spcPts val="1200"/>
              </a:spcAft>
              <a:buClr>
                <a:schemeClr val="tx1"/>
              </a:buClr>
              <a:buSzPct val="100000"/>
            </a:pPr>
            <a:r>
              <a:rPr lang="en-US" sz="2800" dirty="0"/>
              <a:t>Amount, Allowed, Estimated Tax</a:t>
            </a:r>
          </a:p>
          <a:p>
            <a:pPr marL="1066800" lvl="1" indent="-514350">
              <a:spcBef>
                <a:spcPts val="0"/>
              </a:spcBef>
              <a:spcAft>
                <a:spcPts val="1200"/>
              </a:spcAft>
              <a:buClr>
                <a:schemeClr val="tx1"/>
              </a:buClr>
              <a:buSzPct val="100000"/>
            </a:pPr>
            <a:r>
              <a:rPr lang="en-US" sz="2800" dirty="0"/>
              <a:t>Day Off</a:t>
            </a:r>
          </a:p>
          <a:p>
            <a:pPr marL="1066800" lvl="1" indent="-514350">
              <a:spcBef>
                <a:spcPts val="0"/>
              </a:spcBef>
              <a:spcAft>
                <a:spcPts val="1200"/>
              </a:spcAft>
              <a:buClr>
                <a:schemeClr val="tx1"/>
              </a:buClr>
              <a:buSzPct val="100000"/>
            </a:pPr>
            <a:r>
              <a:rPr lang="en-US" sz="2800" dirty="0"/>
              <a:t>Shared</a:t>
            </a:r>
          </a:p>
          <a:p>
            <a:endParaRPr lang="en-US" b="0" dirty="0"/>
          </a:p>
        </p:txBody>
      </p:sp>
      <p:sp>
        <p:nvSpPr>
          <p:cNvPr id="6" name="Content Placeholder 5">
            <a:extLst>
              <a:ext uri="{FF2B5EF4-FFF2-40B4-BE49-F238E27FC236}">
                <a16:creationId xmlns:a16="http://schemas.microsoft.com/office/drawing/2014/main" id="{33DE0EE4-F824-4F5D-8A6D-BC0B4445B6F4}"/>
              </a:ext>
            </a:extLst>
          </p:cNvPr>
          <p:cNvSpPr>
            <a:spLocks noGrp="1"/>
          </p:cNvSpPr>
          <p:nvPr>
            <p:ph idx="14"/>
          </p:nvPr>
        </p:nvSpPr>
        <p:spPr/>
        <p:txBody>
          <a:bodyPr/>
          <a:lstStyle/>
          <a:p>
            <a:endParaRPr lang="en-US" dirty="0"/>
          </a:p>
        </p:txBody>
      </p:sp>
      <p:pic>
        <p:nvPicPr>
          <p:cNvPr id="10" name="Picture 9" descr="Lodging Expenses window">
            <a:extLst>
              <a:ext uri="{FF2B5EF4-FFF2-40B4-BE49-F238E27FC236}">
                <a16:creationId xmlns:a16="http://schemas.microsoft.com/office/drawing/2014/main" id="{A46B2EF9-E94C-40B2-AE0F-0471018D81C9}"/>
              </a:ext>
            </a:extLst>
          </p:cNvPr>
          <p:cNvPicPr>
            <a:picLocks noChangeAspect="1"/>
          </p:cNvPicPr>
          <p:nvPr/>
        </p:nvPicPr>
        <p:blipFill rotWithShape="1">
          <a:blip r:embed="rId4">
            <a:extLst>
              <a:ext uri="{28A0092B-C50C-407E-A947-70E740481C1C}">
                <a14:useLocalDpi xmlns:a14="http://schemas.microsoft.com/office/drawing/2010/main" val="0"/>
              </a:ext>
            </a:extLst>
          </a:blip>
          <a:srcRect r="4893"/>
          <a:stretch/>
        </p:blipFill>
        <p:spPr>
          <a:xfrm>
            <a:off x="377784" y="1219202"/>
            <a:ext cx="4509340" cy="2669333"/>
          </a:xfrm>
          <a:prstGeom prst="rect">
            <a:avLst/>
          </a:prstGeom>
          <a:ln>
            <a:solidFill>
              <a:schemeClr val="tx1"/>
            </a:solidFill>
          </a:ln>
        </p:spPr>
      </p:pic>
    </p:spTree>
    <p:custDataLst>
      <p:tags r:id="rId1"/>
    </p:custDataLst>
    <p:extLst>
      <p:ext uri="{BB962C8B-B14F-4D97-AF65-F5344CB8AC3E}">
        <p14:creationId xmlns:p14="http://schemas.microsoft.com/office/powerpoint/2010/main" val="279232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Meals &amp; Incidental Expenses</a:t>
            </a:r>
          </a:p>
        </p:txBody>
      </p:sp>
      <p:sp>
        <p:nvSpPr>
          <p:cNvPr id="9" name="Content Placeholder 8"/>
          <p:cNvSpPr>
            <a:spLocks noGrp="1"/>
          </p:cNvSpPr>
          <p:nvPr>
            <p:ph idx="15"/>
          </p:nvPr>
        </p:nvSpPr>
        <p:spPr>
          <a:xfrm>
            <a:off x="5181600" y="1219200"/>
            <a:ext cx="3657600" cy="4736400"/>
          </a:xfrm>
        </p:spPr>
        <p:txBody>
          <a:bodyPr/>
          <a:lstStyle/>
          <a:p>
            <a:pPr indent="0">
              <a:spcAft>
                <a:spcPts val="1200"/>
              </a:spcAft>
              <a:buClr>
                <a:schemeClr val="tx1"/>
              </a:buClr>
            </a:pPr>
            <a:r>
              <a:rPr lang="en-US" b="0" dirty="0"/>
              <a:t>Meals and Incidental Expenses window</a:t>
            </a:r>
          </a:p>
          <a:p>
            <a:pPr marL="1066800" lvl="1" indent="-514350">
              <a:spcBef>
                <a:spcPts val="0"/>
              </a:spcBef>
              <a:spcAft>
                <a:spcPts val="1200"/>
              </a:spcAft>
              <a:buClr>
                <a:schemeClr val="tx1"/>
              </a:buClr>
              <a:buSzPct val="100000"/>
            </a:pPr>
            <a:r>
              <a:rPr lang="en-US" sz="2800" dirty="0"/>
              <a:t>Site</a:t>
            </a:r>
          </a:p>
          <a:p>
            <a:pPr marL="1066800" lvl="1" indent="-514350">
              <a:spcBef>
                <a:spcPts val="0"/>
              </a:spcBef>
              <a:spcAft>
                <a:spcPts val="1200"/>
              </a:spcAft>
              <a:buClr>
                <a:schemeClr val="tx1"/>
              </a:buClr>
              <a:buSzPct val="100000"/>
            </a:pPr>
            <a:r>
              <a:rPr lang="en-US" sz="2800" dirty="0"/>
              <a:t>Reimbursement type</a:t>
            </a:r>
          </a:p>
          <a:p>
            <a:pPr marL="1066800" lvl="1" indent="-514350">
              <a:spcBef>
                <a:spcPts val="0"/>
              </a:spcBef>
              <a:spcAft>
                <a:spcPts val="1200"/>
              </a:spcAft>
              <a:buClr>
                <a:schemeClr val="tx1"/>
              </a:buClr>
              <a:buSzPct val="100000"/>
            </a:pPr>
            <a:r>
              <a:rPr lang="en-US" sz="2800" dirty="0"/>
              <a:t>Breakfast, Lunch, Dinner Provided</a:t>
            </a:r>
          </a:p>
          <a:p>
            <a:pPr marL="1066800" lvl="1" indent="-514350">
              <a:spcBef>
                <a:spcPts val="0"/>
              </a:spcBef>
              <a:spcAft>
                <a:spcPts val="1200"/>
              </a:spcAft>
              <a:buClr>
                <a:schemeClr val="tx1"/>
              </a:buClr>
              <a:buSzPct val="100000"/>
            </a:pPr>
            <a:r>
              <a:rPr lang="en-US" sz="2800" dirty="0"/>
              <a:t>No Incidentals</a:t>
            </a:r>
          </a:p>
          <a:p>
            <a:pPr marL="1066800" lvl="1" indent="-514350">
              <a:spcBef>
                <a:spcPts val="0"/>
              </a:spcBef>
              <a:spcAft>
                <a:spcPts val="1200"/>
              </a:spcAft>
              <a:buClr>
                <a:schemeClr val="tx1"/>
              </a:buClr>
              <a:buSzPct val="100000"/>
            </a:pPr>
            <a:r>
              <a:rPr lang="en-US" sz="2800" dirty="0"/>
              <a:t>Official Day Off</a:t>
            </a:r>
          </a:p>
          <a:p>
            <a:endParaRPr lang="en-US" b="0" dirty="0"/>
          </a:p>
        </p:txBody>
      </p:sp>
      <p:sp>
        <p:nvSpPr>
          <p:cNvPr id="6" name="Content Placeholder 5">
            <a:extLst>
              <a:ext uri="{FF2B5EF4-FFF2-40B4-BE49-F238E27FC236}">
                <a16:creationId xmlns:a16="http://schemas.microsoft.com/office/drawing/2014/main" id="{33DE0EE4-F824-4F5D-8A6D-BC0B4445B6F4}"/>
              </a:ext>
            </a:extLst>
          </p:cNvPr>
          <p:cNvSpPr>
            <a:spLocks noGrp="1"/>
          </p:cNvSpPr>
          <p:nvPr>
            <p:ph idx="14"/>
          </p:nvPr>
        </p:nvSpPr>
        <p:spPr/>
        <p:txBody>
          <a:bodyPr/>
          <a:lstStyle/>
          <a:p>
            <a:endParaRPr lang="en-US" dirty="0"/>
          </a:p>
        </p:txBody>
      </p:sp>
      <p:pic>
        <p:nvPicPr>
          <p:cNvPr id="8" name="Picture 7">
            <a:extLst>
              <a:ext uri="{FF2B5EF4-FFF2-40B4-BE49-F238E27FC236}">
                <a16:creationId xmlns:a16="http://schemas.microsoft.com/office/drawing/2014/main" id="{77CAE4F4-DB64-47D4-A6B3-D197E5786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241739"/>
            <a:ext cx="4644000" cy="2324571"/>
          </a:xfrm>
          <a:prstGeom prst="rect">
            <a:avLst/>
          </a:prstGeom>
          <a:ln w="9525">
            <a:solidFill>
              <a:schemeClr val="tx1"/>
            </a:solidFill>
          </a:ln>
        </p:spPr>
      </p:pic>
    </p:spTree>
    <p:custDataLst>
      <p:tags r:id="rId1"/>
    </p:custDataLst>
    <p:extLst>
      <p:ext uri="{BB962C8B-B14F-4D97-AF65-F5344CB8AC3E}">
        <p14:creationId xmlns:p14="http://schemas.microsoft.com/office/powerpoint/2010/main" val="384006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Other Estimated Expenses</a:t>
            </a:r>
          </a:p>
        </p:txBody>
      </p:sp>
      <p:sp>
        <p:nvSpPr>
          <p:cNvPr id="9" name="Content Placeholder 8"/>
          <p:cNvSpPr>
            <a:spLocks noGrp="1"/>
          </p:cNvSpPr>
          <p:nvPr>
            <p:ph idx="15"/>
          </p:nvPr>
        </p:nvSpPr>
        <p:spPr>
          <a:xfrm>
            <a:off x="5181599" y="1219200"/>
            <a:ext cx="3812861" cy="4736400"/>
          </a:xfrm>
        </p:spPr>
        <p:txBody>
          <a:bodyPr/>
          <a:lstStyle/>
          <a:p>
            <a:pPr indent="0">
              <a:spcAft>
                <a:spcPts val="1200"/>
              </a:spcAft>
              <a:buClr>
                <a:schemeClr val="tx1"/>
              </a:buClr>
            </a:pPr>
            <a:r>
              <a:rPr lang="en-US" dirty="0"/>
              <a:t>Add New Expense</a:t>
            </a:r>
            <a:r>
              <a:rPr lang="en-US" b="0" dirty="0"/>
              <a:t> link &gt; Add New Expense window</a:t>
            </a:r>
            <a:endParaRPr lang="en-US" dirty="0"/>
          </a:p>
          <a:p>
            <a:pPr marL="1066800" lvl="1" indent="-514350">
              <a:spcBef>
                <a:spcPts val="0"/>
              </a:spcBef>
              <a:spcAft>
                <a:spcPts val="1200"/>
              </a:spcAft>
              <a:buClr>
                <a:schemeClr val="tx1"/>
              </a:buClr>
              <a:buSzPct val="100000"/>
            </a:pPr>
            <a:r>
              <a:rPr lang="en-US" sz="2800" dirty="0"/>
              <a:t>Date of Expense</a:t>
            </a:r>
          </a:p>
          <a:p>
            <a:pPr marL="1066800" lvl="1" indent="-514350">
              <a:spcBef>
                <a:spcPts val="0"/>
              </a:spcBef>
              <a:spcAft>
                <a:spcPts val="1200"/>
              </a:spcAft>
              <a:buClr>
                <a:schemeClr val="tx1"/>
              </a:buClr>
              <a:buSzPct val="100000"/>
            </a:pPr>
            <a:r>
              <a:rPr lang="en-US" sz="2800" dirty="0"/>
              <a:t>Expense</a:t>
            </a:r>
          </a:p>
          <a:p>
            <a:pPr marL="1066800" lvl="1" indent="-514350">
              <a:spcBef>
                <a:spcPts val="0"/>
              </a:spcBef>
              <a:spcAft>
                <a:spcPts val="1200"/>
              </a:spcAft>
              <a:buClr>
                <a:schemeClr val="tx1"/>
              </a:buClr>
              <a:buSzPct val="100000"/>
            </a:pPr>
            <a:r>
              <a:rPr lang="en-US" sz="2800" dirty="0"/>
              <a:t>Amount</a:t>
            </a:r>
          </a:p>
          <a:p>
            <a:pPr marL="1066800" lvl="1" indent="-514350">
              <a:spcBef>
                <a:spcPts val="0"/>
              </a:spcBef>
              <a:spcAft>
                <a:spcPts val="1200"/>
              </a:spcAft>
              <a:buClr>
                <a:schemeClr val="tx1"/>
              </a:buClr>
              <a:buSzPct val="100000"/>
            </a:pPr>
            <a:r>
              <a:rPr lang="en-US" sz="2800" dirty="0"/>
              <a:t>Description</a:t>
            </a:r>
          </a:p>
          <a:p>
            <a:pPr marL="1066800" lvl="1" indent="-514350">
              <a:spcBef>
                <a:spcPts val="0"/>
              </a:spcBef>
              <a:spcAft>
                <a:spcPts val="1200"/>
              </a:spcAft>
              <a:buClr>
                <a:schemeClr val="tx1"/>
              </a:buClr>
              <a:buSzPct val="100000"/>
            </a:pPr>
            <a:r>
              <a:rPr lang="en-US" sz="2800" dirty="0"/>
              <a:t>Save and New vs. Save and Close</a:t>
            </a:r>
          </a:p>
          <a:p>
            <a:endParaRPr lang="en-US" b="0" dirty="0"/>
          </a:p>
        </p:txBody>
      </p:sp>
      <p:sp>
        <p:nvSpPr>
          <p:cNvPr id="6" name="Content Placeholder 5">
            <a:extLst>
              <a:ext uri="{FF2B5EF4-FFF2-40B4-BE49-F238E27FC236}">
                <a16:creationId xmlns:a16="http://schemas.microsoft.com/office/drawing/2014/main" id="{33DE0EE4-F824-4F5D-8A6D-BC0B4445B6F4}"/>
              </a:ext>
            </a:extLst>
          </p:cNvPr>
          <p:cNvSpPr>
            <a:spLocks noGrp="1"/>
          </p:cNvSpPr>
          <p:nvPr>
            <p:ph idx="14"/>
          </p:nvPr>
        </p:nvSpPr>
        <p:spPr/>
        <p:txBody>
          <a:bodyPr/>
          <a:lstStyle/>
          <a:p>
            <a:endParaRPr lang="en-US" dirty="0"/>
          </a:p>
        </p:txBody>
      </p:sp>
      <p:pic>
        <p:nvPicPr>
          <p:cNvPr id="10" name="Picture 9" descr="Add New Expense window">
            <a:extLst>
              <a:ext uri="{FF2B5EF4-FFF2-40B4-BE49-F238E27FC236}">
                <a16:creationId xmlns:a16="http://schemas.microsoft.com/office/drawing/2014/main" id="{51FCD0C9-FC21-42DD-B6AD-1DF5C1EE3BD1}"/>
              </a:ext>
            </a:extLst>
          </p:cNvPr>
          <p:cNvPicPr/>
          <p:nvPr/>
        </p:nvPicPr>
        <p:blipFill rotWithShape="1">
          <a:blip r:embed="rId4">
            <a:extLst>
              <a:ext uri="{28A0092B-C50C-407E-A947-70E740481C1C}">
                <a14:useLocalDpi xmlns:a14="http://schemas.microsoft.com/office/drawing/2010/main" val="0"/>
              </a:ext>
            </a:extLst>
          </a:blip>
          <a:srcRect r="13889"/>
          <a:stretch/>
        </p:blipFill>
        <p:spPr>
          <a:xfrm>
            <a:off x="381000" y="1219200"/>
            <a:ext cx="4724400" cy="2505075"/>
          </a:xfrm>
          <a:prstGeom prst="rect">
            <a:avLst/>
          </a:prstGeom>
          <a:ln>
            <a:solidFill>
              <a:schemeClr val="tx1"/>
            </a:solidFill>
          </a:ln>
        </p:spPr>
      </p:pic>
    </p:spTree>
    <p:custDataLst>
      <p:tags r:id="rId1"/>
    </p:custDataLst>
    <p:extLst>
      <p:ext uri="{BB962C8B-B14F-4D97-AF65-F5344CB8AC3E}">
        <p14:creationId xmlns:p14="http://schemas.microsoft.com/office/powerpoint/2010/main" val="9498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Edit Expenses</a:t>
            </a:r>
          </a:p>
        </p:txBody>
      </p:sp>
      <p:sp>
        <p:nvSpPr>
          <p:cNvPr id="9" name="Content Placeholder 8"/>
          <p:cNvSpPr>
            <a:spLocks noGrp="1"/>
          </p:cNvSpPr>
          <p:nvPr>
            <p:ph idx="15"/>
          </p:nvPr>
        </p:nvSpPr>
        <p:spPr>
          <a:xfrm>
            <a:off x="914400" y="4114800"/>
            <a:ext cx="7924800" cy="1840800"/>
          </a:xfrm>
        </p:spPr>
        <p:txBody>
          <a:bodyPr/>
          <a:lstStyle/>
          <a:p>
            <a:pPr indent="0">
              <a:spcAft>
                <a:spcPts val="1200"/>
              </a:spcAft>
              <a:buClr>
                <a:schemeClr val="tx1"/>
              </a:buClr>
            </a:pPr>
            <a:r>
              <a:rPr lang="en-US" b="0" dirty="0"/>
              <a:t>T&amp;O expense &gt; </a:t>
            </a:r>
            <a:r>
              <a:rPr lang="en-US" dirty="0"/>
              <a:t>Modify</a:t>
            </a:r>
            <a:r>
              <a:rPr lang="en-US" b="0" dirty="0"/>
              <a:t> link &gt; Edit Expense window</a:t>
            </a:r>
          </a:p>
        </p:txBody>
      </p:sp>
      <p:sp>
        <p:nvSpPr>
          <p:cNvPr id="6" name="Content Placeholder 5">
            <a:extLst>
              <a:ext uri="{FF2B5EF4-FFF2-40B4-BE49-F238E27FC236}">
                <a16:creationId xmlns:a16="http://schemas.microsoft.com/office/drawing/2014/main" id="{33DE0EE4-F824-4F5D-8A6D-BC0B4445B6F4}"/>
              </a:ext>
            </a:extLst>
          </p:cNvPr>
          <p:cNvSpPr>
            <a:spLocks noGrp="1"/>
          </p:cNvSpPr>
          <p:nvPr>
            <p:ph idx="14"/>
          </p:nvPr>
        </p:nvSpPr>
        <p:spPr/>
        <p:txBody>
          <a:bodyPr/>
          <a:lstStyle/>
          <a:p>
            <a:endParaRPr lang="en-US" dirty="0"/>
          </a:p>
        </p:txBody>
      </p:sp>
      <p:pic>
        <p:nvPicPr>
          <p:cNvPr id="8" name="Picture 7" descr="Edit Expense window">
            <a:extLst>
              <a:ext uri="{FF2B5EF4-FFF2-40B4-BE49-F238E27FC236}">
                <a16:creationId xmlns:a16="http://schemas.microsoft.com/office/drawing/2014/main" id="{67E4F0C1-5508-4598-A33D-9641208804C3}"/>
              </a:ext>
            </a:extLst>
          </p:cNvPr>
          <p:cNvPicPr>
            <a:picLocks noChangeAspect="1"/>
          </p:cNvPicPr>
          <p:nvPr/>
        </p:nvPicPr>
        <p:blipFill rotWithShape="1">
          <a:blip r:embed="rId4">
            <a:extLst>
              <a:ext uri="{28A0092B-C50C-407E-A947-70E740481C1C}">
                <a14:useLocalDpi xmlns:a14="http://schemas.microsoft.com/office/drawing/2010/main" val="0"/>
              </a:ext>
            </a:extLst>
          </a:blip>
          <a:srcRect r="27757"/>
          <a:stretch/>
        </p:blipFill>
        <p:spPr>
          <a:xfrm>
            <a:off x="380994" y="1219197"/>
            <a:ext cx="4501702" cy="2643333"/>
          </a:xfrm>
          <a:prstGeom prst="rect">
            <a:avLst/>
          </a:prstGeom>
          <a:ln>
            <a:solidFill>
              <a:schemeClr val="tx1"/>
            </a:solidFill>
          </a:ln>
        </p:spPr>
      </p:pic>
    </p:spTree>
    <p:custDataLst>
      <p:tags r:id="rId1"/>
    </p:custDataLst>
    <p:extLst>
      <p:ext uri="{BB962C8B-B14F-4D97-AF65-F5344CB8AC3E}">
        <p14:creationId xmlns:p14="http://schemas.microsoft.com/office/powerpoint/2010/main" val="263216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Private Transportation Expense</a:t>
            </a:r>
          </a:p>
        </p:txBody>
      </p:sp>
      <p:sp>
        <p:nvSpPr>
          <p:cNvPr id="9" name="Content Placeholder 8"/>
          <p:cNvSpPr>
            <a:spLocks noGrp="1"/>
          </p:cNvSpPr>
          <p:nvPr>
            <p:ph idx="15"/>
          </p:nvPr>
        </p:nvSpPr>
        <p:spPr>
          <a:xfrm>
            <a:off x="4495800" y="1219200"/>
            <a:ext cx="4343400" cy="4736400"/>
          </a:xfrm>
        </p:spPr>
        <p:txBody>
          <a:bodyPr/>
          <a:lstStyle/>
          <a:p>
            <a:pPr marL="590550" indent="-457200">
              <a:spcAft>
                <a:spcPts val="1200"/>
              </a:spcAft>
              <a:buClr>
                <a:schemeClr val="tx1"/>
              </a:buClr>
              <a:buFont typeface="Arial" panose="020B0604020202020204" pitchFamily="34" charset="0"/>
              <a:buChar char="•"/>
            </a:pPr>
            <a:r>
              <a:rPr lang="en-US" sz="2600" b="0" i="1" dirty="0"/>
              <a:t>Private Auto Mileage</a:t>
            </a:r>
            <a:r>
              <a:rPr lang="en-US" sz="2600" b="0" dirty="0"/>
              <a:t> or </a:t>
            </a:r>
            <a:r>
              <a:rPr lang="en-US" sz="2600" b="0" i="1" dirty="0"/>
              <a:t>Private Motorcycle Mileage</a:t>
            </a:r>
            <a:endParaRPr lang="en-US" sz="2600" b="0" dirty="0"/>
          </a:p>
          <a:p>
            <a:pPr marL="590550" indent="-457200">
              <a:spcAft>
                <a:spcPts val="1200"/>
              </a:spcAft>
              <a:buClr>
                <a:schemeClr val="tx1"/>
              </a:buClr>
              <a:buFont typeface="Arial" panose="020B0604020202020204" pitchFamily="34" charset="0"/>
              <a:buChar char="•"/>
            </a:pPr>
            <a:r>
              <a:rPr lang="en-US" sz="2600" b="0" dirty="0"/>
              <a:t>Auto subtype</a:t>
            </a:r>
          </a:p>
          <a:p>
            <a:pPr marL="590550" indent="-457200">
              <a:spcAft>
                <a:spcPts val="1200"/>
              </a:spcAft>
              <a:buClr>
                <a:schemeClr val="tx1"/>
              </a:buClr>
              <a:buFont typeface="Arial" panose="020B0604020202020204" pitchFamily="34" charset="0"/>
              <a:buChar char="•"/>
            </a:pPr>
            <a:r>
              <a:rPr lang="en-US" sz="2600" b="0" dirty="0"/>
              <a:t>From, To &gt; </a:t>
            </a:r>
            <a:r>
              <a:rPr lang="en-US" sz="2600" dirty="0"/>
              <a:t>Calculate Distance</a:t>
            </a:r>
            <a:r>
              <a:rPr lang="en-US" sz="2600" b="0" dirty="0"/>
              <a:t> button &gt; Distance</a:t>
            </a:r>
          </a:p>
          <a:p>
            <a:pPr marL="590550" indent="-457200">
              <a:spcAft>
                <a:spcPts val="1200"/>
              </a:spcAft>
              <a:buClr>
                <a:schemeClr val="tx1"/>
              </a:buClr>
              <a:buFont typeface="Arial" panose="020B0604020202020204" pitchFamily="34" charset="0"/>
              <a:buChar char="•"/>
            </a:pPr>
            <a:r>
              <a:rPr lang="en-US" sz="2600" b="0" dirty="0"/>
              <a:t>Manually enter &gt; </a:t>
            </a:r>
            <a:r>
              <a:rPr lang="en-US" sz="2600" dirty="0"/>
              <a:t>Use My Own Distance</a:t>
            </a:r>
            <a:r>
              <a:rPr lang="en-US" sz="2600" b="0" dirty="0"/>
              <a:t> button</a:t>
            </a:r>
          </a:p>
          <a:p>
            <a:pPr marL="1555750" lvl="1" indent="-457200">
              <a:spcBef>
                <a:spcPts val="0"/>
              </a:spcBef>
              <a:spcAft>
                <a:spcPts val="1200"/>
              </a:spcAft>
              <a:buClr>
                <a:schemeClr val="tx1"/>
              </a:buClr>
            </a:pPr>
            <a:r>
              <a:rPr lang="en-US" dirty="0"/>
              <a:t>Distance</a:t>
            </a:r>
          </a:p>
          <a:p>
            <a:pPr marL="1555750" lvl="1" indent="-457200">
              <a:spcBef>
                <a:spcPts val="0"/>
              </a:spcBef>
              <a:spcAft>
                <a:spcPts val="600"/>
              </a:spcAft>
              <a:buClr>
                <a:schemeClr val="tx1"/>
              </a:buClr>
            </a:pPr>
            <a:r>
              <a:rPr lang="en-US" dirty="0"/>
              <a:t>Distance Reason</a:t>
            </a:r>
          </a:p>
          <a:p>
            <a:endParaRPr lang="en-US" b="0" dirty="0"/>
          </a:p>
        </p:txBody>
      </p:sp>
      <p:pic>
        <p:nvPicPr>
          <p:cNvPr id="7" name="Content Placeholder 6" descr="Graphical user interface, text, application&#10;&#10;Description automatically generated">
            <a:extLst>
              <a:ext uri="{FF2B5EF4-FFF2-40B4-BE49-F238E27FC236}">
                <a16:creationId xmlns:a16="http://schemas.microsoft.com/office/drawing/2014/main" id="{E46147DF-4EEF-4F36-8ED3-B497DD895B93}"/>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457114" y="1219201"/>
            <a:ext cx="3657600" cy="2307558"/>
          </a:xfrm>
        </p:spPr>
      </p:pic>
      <p:pic>
        <p:nvPicPr>
          <p:cNvPr id="11" name="Picture 10" descr="Graphical user interface, text, application&#10;&#10;Description automatically generated">
            <a:extLst>
              <a:ext uri="{FF2B5EF4-FFF2-40B4-BE49-F238E27FC236}">
                <a16:creationId xmlns:a16="http://schemas.microsoft.com/office/drawing/2014/main" id="{FFC69994-9E3B-4275-9B73-A0F9BFBB1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14" y="3603499"/>
            <a:ext cx="3657600" cy="2470735"/>
          </a:xfrm>
          <a:prstGeom prst="rect">
            <a:avLst/>
          </a:prstGeom>
        </p:spPr>
      </p:pic>
    </p:spTree>
    <p:custDataLst>
      <p:tags r:id="rId1"/>
    </p:custDataLst>
    <p:extLst>
      <p:ext uri="{BB962C8B-B14F-4D97-AF65-F5344CB8AC3E}">
        <p14:creationId xmlns:p14="http://schemas.microsoft.com/office/powerpoint/2010/main" val="337470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533400"/>
            <a:ext cx="8343900" cy="457200"/>
          </a:xfrm>
        </p:spPr>
        <p:txBody>
          <a:bodyPr/>
          <a:lstStyle/>
          <a:p>
            <a:r>
              <a:rPr lang="en-US" sz="4000" dirty="0"/>
              <a:t>Estimate TMC Fee</a:t>
            </a:r>
          </a:p>
        </p:txBody>
      </p:sp>
      <p:sp>
        <p:nvSpPr>
          <p:cNvPr id="4" name="Content Placeholder 3"/>
          <p:cNvSpPr>
            <a:spLocks noGrp="1"/>
          </p:cNvSpPr>
          <p:nvPr>
            <p:ph idx="1"/>
          </p:nvPr>
        </p:nvSpPr>
        <p:spPr>
          <a:xfrm>
            <a:off x="457200" y="1676400"/>
            <a:ext cx="8001000" cy="4267200"/>
          </a:xfrm>
        </p:spPr>
        <p:txBody>
          <a:bodyPr/>
          <a:lstStyle/>
          <a:p>
            <a:pPr marL="514350" indent="-514350">
              <a:lnSpc>
                <a:spcPct val="100000"/>
              </a:lnSpc>
              <a:spcAft>
                <a:spcPts val="1200"/>
              </a:spcAft>
              <a:buClr>
                <a:schemeClr val="tx1"/>
              </a:buClr>
              <a:buFont typeface="Arial" panose="020B0604020202020204" pitchFamily="34" charset="0"/>
              <a:buChar char="•"/>
            </a:pPr>
            <a:r>
              <a:rPr lang="en-US" sz="2800" b="0" dirty="0"/>
              <a:t>Fee charged by TMC for reservations; displays on invoice</a:t>
            </a:r>
          </a:p>
          <a:p>
            <a:pPr marL="514350" indent="-514350">
              <a:lnSpc>
                <a:spcPct val="100000"/>
              </a:lnSpc>
              <a:spcAft>
                <a:spcPts val="1200"/>
              </a:spcAft>
              <a:buClr>
                <a:schemeClr val="tx1"/>
              </a:buClr>
              <a:buFont typeface="Arial" panose="020B0604020202020204" pitchFamily="34" charset="0"/>
              <a:buChar char="•"/>
            </a:pPr>
            <a:r>
              <a:rPr lang="en-US" sz="2800" b="0" dirty="0"/>
              <a:t>Add via Add New Expense</a:t>
            </a:r>
          </a:p>
          <a:p>
            <a:pPr marL="514350" indent="-514350">
              <a:lnSpc>
                <a:spcPct val="100000"/>
              </a:lnSpc>
              <a:spcAft>
                <a:spcPts val="1200"/>
              </a:spcAft>
              <a:buClr>
                <a:schemeClr val="tx1"/>
              </a:buClr>
              <a:buFont typeface="Arial" panose="020B0604020202020204" pitchFamily="34" charset="0"/>
              <a:buChar char="•"/>
            </a:pPr>
            <a:r>
              <a:rPr lang="en-US" sz="2800" b="0" dirty="0"/>
              <a:t>Contact TMC or manager to estimate amount</a:t>
            </a:r>
          </a:p>
          <a:p>
            <a:pPr marL="514350" indent="-514350">
              <a:lnSpc>
                <a:spcPct val="100000"/>
              </a:lnSpc>
              <a:spcAft>
                <a:spcPts val="1200"/>
              </a:spcAft>
              <a:buClr>
                <a:schemeClr val="tx1"/>
              </a:buClr>
              <a:buFont typeface="Arial" panose="020B0604020202020204" pitchFamily="34" charset="0"/>
              <a:buChar char="•"/>
            </a:pPr>
            <a:endParaRPr lang="en-US" sz="2800" b="0" dirty="0"/>
          </a:p>
        </p:txBody>
      </p:sp>
      <p:sp>
        <p:nvSpPr>
          <p:cNvPr id="8" name="Footer Placeholder 7"/>
          <p:cNvSpPr>
            <a:spLocks noGrp="1"/>
          </p:cNvSpPr>
          <p:nvPr>
            <p:ph type="ftr" sz="quarter" idx="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charset="0"/>
                <a:ea typeface="+mn-ea"/>
                <a:cs typeface="+mn-cs"/>
              </a:rPr>
              <a:t>Proprietary &amp; Confidential                                                                                                                           © 2018 CWTSatoTravel    </a:t>
            </a:r>
          </a:p>
        </p:txBody>
      </p:sp>
      <p:sp>
        <p:nvSpPr>
          <p:cNvPr id="18" name="Slide Number Placeholder 17"/>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GB" sz="675" b="0" i="0" u="none" strike="noStrike" kern="1200" cap="none" spc="0" normalizeH="0" baseline="0" noProof="0" dirty="0">
              <a:ln>
                <a:noFill/>
              </a:ln>
              <a:solidFill>
                <a:srgbClr val="FFFFFF"/>
              </a:solidFill>
              <a:effectLst/>
              <a:uLnTx/>
              <a:uFillTx/>
              <a:latin typeface="Arial" charset="0"/>
              <a:ea typeface="+mn-ea"/>
              <a:cs typeface="+mn-cs"/>
            </a:endParaRPr>
          </a:p>
        </p:txBody>
      </p:sp>
    </p:spTree>
    <p:custDataLst>
      <p:tags r:id="rId1"/>
    </p:custDataLst>
    <p:extLst>
      <p:ext uri="{BB962C8B-B14F-4D97-AF65-F5344CB8AC3E}">
        <p14:creationId xmlns:p14="http://schemas.microsoft.com/office/powerpoint/2010/main" val="1100746917"/>
      </p:ext>
    </p:extLst>
  </p:cSld>
  <p:clrMapOvr>
    <a:masterClrMapping/>
  </p:clrMapOvr>
  <p:transition spd="med" advClick="0" advTm="2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CC8E657-F82D-4E0E-8C0F-3DC95FF5EBBE}"/>
              </a:ext>
            </a:extLst>
          </p:cNvPr>
          <p:cNvSpPr txBox="1">
            <a:spLocks/>
          </p:cNvSpPr>
          <p:nvPr/>
        </p:nvSpPr>
        <p:spPr>
          <a:xfrm>
            <a:off x="420624" y="301752"/>
            <a:ext cx="8343900" cy="682752"/>
          </a:xfrm>
          <a:prstGeom prst="rect">
            <a:avLst/>
          </a:prstGeom>
          <a:ln>
            <a:noFill/>
          </a:ln>
        </p:spPr>
        <p:txBody>
          <a:bodyPr/>
          <a:lstStyle>
            <a:lvl1pPr algn="l" defTabSz="685835" rtl="0" eaLnBrk="1" latinLnBrk="0" hangingPunct="1">
              <a:lnSpc>
                <a:spcPts val="2701"/>
              </a:lnSpc>
              <a:spcBef>
                <a:spcPct val="0"/>
              </a:spcBef>
              <a:buNone/>
              <a:defRPr sz="4000" b="1" kern="1200">
                <a:solidFill>
                  <a:schemeClr val="tx1"/>
                </a:solidFill>
                <a:latin typeface="+mj-lt"/>
                <a:ea typeface="+mj-ea"/>
                <a:cs typeface="+mj-cs"/>
              </a:defRPr>
            </a:lvl1pPr>
          </a:lstStyle>
          <a:p>
            <a:pPr marL="0" marR="0" lvl="0" indent="0" algn="l" defTabSz="685835"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a:ea typeface="+mj-ea"/>
                <a:cs typeface="+mj-cs"/>
              </a:rPr>
              <a:t>Estimated Expenses in Foreign Currency</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Content Placeholder 8"/>
          <p:cNvSpPr>
            <a:spLocks noGrp="1"/>
          </p:cNvSpPr>
          <p:nvPr>
            <p:ph idx="15"/>
          </p:nvPr>
        </p:nvSpPr>
        <p:spPr>
          <a:xfrm>
            <a:off x="5181600" y="1690104"/>
            <a:ext cx="3543300" cy="4265496"/>
          </a:xfrm>
        </p:spPr>
        <p:txBody>
          <a:bodyPr/>
          <a:lstStyle/>
          <a:p>
            <a:pPr indent="0">
              <a:spcAft>
                <a:spcPts val="1200"/>
              </a:spcAft>
              <a:buClr>
                <a:schemeClr val="tx1"/>
              </a:buClr>
            </a:pPr>
            <a:r>
              <a:rPr lang="en-US" dirty="0"/>
              <a:t>Currency or Currency Code</a:t>
            </a:r>
            <a:r>
              <a:rPr lang="en-US" b="0" dirty="0"/>
              <a:t> field</a:t>
            </a:r>
          </a:p>
          <a:p>
            <a:pPr marL="457200" indent="-457200">
              <a:spcAft>
                <a:spcPts val="1200"/>
              </a:spcAft>
              <a:buClr>
                <a:schemeClr val="tx1"/>
              </a:buClr>
              <a:buFont typeface="Arial" panose="020B0604020202020204" pitchFamily="34" charset="0"/>
              <a:buChar char="•"/>
            </a:pPr>
            <a:r>
              <a:rPr lang="en-US" b="0" dirty="0"/>
              <a:t>Add New Expense/ Edit Expense</a:t>
            </a:r>
          </a:p>
          <a:p>
            <a:pPr marL="457200" indent="-457200">
              <a:spcAft>
                <a:spcPts val="1200"/>
              </a:spcAft>
              <a:buClr>
                <a:schemeClr val="tx1"/>
              </a:buClr>
              <a:buFont typeface="Arial" panose="020B0604020202020204" pitchFamily="34" charset="0"/>
              <a:buChar char="•"/>
            </a:pPr>
            <a:r>
              <a:rPr lang="en-US" b="0" dirty="0"/>
              <a:t>Lodging Expenses</a:t>
            </a:r>
          </a:p>
          <a:p>
            <a:pPr marL="1009650" lvl="1" indent="-457200">
              <a:spcBef>
                <a:spcPts val="0"/>
              </a:spcBef>
              <a:spcAft>
                <a:spcPts val="1200"/>
              </a:spcAft>
              <a:buClr>
                <a:schemeClr val="tx1"/>
              </a:buClr>
            </a:pPr>
            <a:r>
              <a:rPr lang="en-US" dirty="0"/>
              <a:t>Apply to All Displayed Expenses</a:t>
            </a:r>
            <a:endParaRPr lang="en-US" b="0" dirty="0"/>
          </a:p>
          <a:p>
            <a:endParaRPr lang="en-US" b="0" dirty="0"/>
          </a:p>
        </p:txBody>
      </p:sp>
      <p:pic>
        <p:nvPicPr>
          <p:cNvPr id="8" name="Picture 7" descr="Add New Expense window with foreign currency enabled and an expense selected">
            <a:extLst>
              <a:ext uri="{FF2B5EF4-FFF2-40B4-BE49-F238E27FC236}">
                <a16:creationId xmlns:a16="http://schemas.microsoft.com/office/drawing/2014/main" id="{7F1C6075-A105-40B2-B139-CC2D7DC2B75E}"/>
              </a:ext>
            </a:extLst>
          </p:cNvPr>
          <p:cNvPicPr>
            <a:picLocks noChangeAspect="1"/>
          </p:cNvPicPr>
          <p:nvPr/>
        </p:nvPicPr>
        <p:blipFill rotWithShape="1">
          <a:blip r:embed="rId4">
            <a:extLst>
              <a:ext uri="{28A0092B-C50C-407E-A947-70E740481C1C}">
                <a14:useLocalDpi xmlns:a14="http://schemas.microsoft.com/office/drawing/2010/main" val="0"/>
              </a:ext>
            </a:extLst>
          </a:blip>
          <a:srcRect r="15278"/>
          <a:stretch/>
        </p:blipFill>
        <p:spPr>
          <a:xfrm>
            <a:off x="533402" y="1704059"/>
            <a:ext cx="4333006" cy="3082857"/>
          </a:xfrm>
          <a:prstGeom prst="rect">
            <a:avLst/>
          </a:prstGeom>
          <a:ln>
            <a:solidFill>
              <a:schemeClr val="tx1"/>
            </a:solidFill>
          </a:ln>
        </p:spPr>
      </p:pic>
    </p:spTree>
    <p:custDataLst>
      <p:tags r:id="rId1"/>
    </p:custDataLst>
    <p:extLst>
      <p:ext uri="{BB962C8B-B14F-4D97-AF65-F5344CB8AC3E}">
        <p14:creationId xmlns:p14="http://schemas.microsoft.com/office/powerpoint/2010/main" val="65012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Workflow</a:t>
            </a:r>
          </a:p>
        </p:txBody>
      </p:sp>
      <p:sp>
        <p:nvSpPr>
          <p:cNvPr id="3" name="Content Placeholder 2"/>
          <p:cNvSpPr>
            <a:spLocks noGrp="1"/>
          </p:cNvSpPr>
          <p:nvPr>
            <p:ph idx="1"/>
          </p:nvPr>
        </p:nvSpPr>
        <p:spPr>
          <a:xfrm>
            <a:off x="457200" y="1219200"/>
            <a:ext cx="8267700" cy="4724400"/>
          </a:xfrm>
        </p:spPr>
        <p:txBody>
          <a:bodyPr/>
          <a:lstStyle/>
          <a:p>
            <a:pPr marL="457200">
              <a:lnSpc>
                <a:spcPct val="100000"/>
              </a:lnSpc>
              <a:buFont typeface="+mj-lt"/>
              <a:buAutoNum type="arabicPeriod"/>
            </a:pPr>
            <a:r>
              <a:rPr lang="en-US" sz="2300" b="0" dirty="0"/>
              <a:t>Basic Information – Establish basic authorization information</a:t>
            </a:r>
          </a:p>
          <a:p>
            <a:pPr marL="457200">
              <a:lnSpc>
                <a:spcPct val="100000"/>
              </a:lnSpc>
              <a:buFont typeface="+mj-lt"/>
              <a:buAutoNum type="arabicPeriod"/>
            </a:pPr>
            <a:r>
              <a:rPr lang="en-US" sz="2300" b="0" dirty="0"/>
              <a:t>Reservation – Make online flight, rail, hotel, and rental car reservations; associate existing reservations with the authorization; or retrieve reservations made by a TMC</a:t>
            </a:r>
          </a:p>
          <a:p>
            <a:pPr marL="457200">
              <a:lnSpc>
                <a:spcPct val="100000"/>
              </a:lnSpc>
              <a:buFont typeface="+mj-lt"/>
              <a:buAutoNum type="arabicPeriod"/>
            </a:pPr>
            <a:r>
              <a:rPr lang="en-US" sz="2300" b="0" dirty="0"/>
              <a:t>Site Details – Select trip per diem locations and provide travel details</a:t>
            </a:r>
          </a:p>
          <a:p>
            <a:pPr marL="457200">
              <a:lnSpc>
                <a:spcPct val="100000"/>
              </a:lnSpc>
              <a:buFont typeface="+mj-lt"/>
              <a:buAutoNum type="arabicPeriod"/>
            </a:pPr>
            <a:r>
              <a:rPr lang="en-US" sz="2300" u="sng" dirty="0"/>
              <a:t>Expenses – Review, add, and update estimated expenses for the trip</a:t>
            </a:r>
          </a:p>
          <a:p>
            <a:pPr marL="457200">
              <a:lnSpc>
                <a:spcPct val="100000"/>
              </a:lnSpc>
              <a:buFont typeface="+mj-lt"/>
              <a:buAutoNum type="arabicPeriod"/>
            </a:pPr>
            <a:r>
              <a:rPr lang="en-US" sz="2300" b="0" dirty="0"/>
              <a:t>Accounting – Select the accounts to fund the trip</a:t>
            </a:r>
          </a:p>
          <a:p>
            <a:pPr marL="457200">
              <a:lnSpc>
                <a:spcPct val="100000"/>
              </a:lnSpc>
              <a:buFont typeface="+mj-lt"/>
              <a:buAutoNum type="arabicPeriod"/>
            </a:pPr>
            <a:r>
              <a:rPr lang="en-US" sz="2300" b="0" dirty="0"/>
              <a:t>Travel Policy – Select justifications for any out-of-policy details</a:t>
            </a:r>
          </a:p>
          <a:p>
            <a:pPr marL="457200">
              <a:lnSpc>
                <a:spcPct val="100000"/>
              </a:lnSpc>
              <a:buFont typeface="+mj-lt"/>
              <a:buAutoNum type="arabicPeriod"/>
            </a:pPr>
            <a:r>
              <a:rPr lang="en-US" sz="2300" b="0" dirty="0"/>
              <a:t>Summary – Review authorization details</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826882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Entering “Pay To” Information</a:t>
            </a:r>
          </a:p>
        </p:txBody>
      </p:sp>
      <p:sp>
        <p:nvSpPr>
          <p:cNvPr id="9" name="Content Placeholder 8"/>
          <p:cNvSpPr>
            <a:spLocks noGrp="1"/>
          </p:cNvSpPr>
          <p:nvPr>
            <p:ph idx="15"/>
          </p:nvPr>
        </p:nvSpPr>
        <p:spPr>
          <a:xfrm>
            <a:off x="609600" y="3657600"/>
            <a:ext cx="8229600" cy="2298000"/>
          </a:xfrm>
        </p:spPr>
        <p:txBody>
          <a:bodyPr/>
          <a:lstStyle/>
          <a:p>
            <a:pPr indent="0">
              <a:spcAft>
                <a:spcPts val="1200"/>
              </a:spcAft>
              <a:buClr>
                <a:schemeClr val="tx1"/>
              </a:buClr>
            </a:pPr>
            <a:r>
              <a:rPr lang="en-US" b="0" dirty="0"/>
              <a:t>Method of reimbursement = </a:t>
            </a:r>
            <a:r>
              <a:rPr lang="en-US" dirty="0"/>
              <a:t>Pay To</a:t>
            </a:r>
            <a:r>
              <a:rPr lang="en-US" b="0" dirty="0"/>
              <a:t> drop-down list</a:t>
            </a:r>
          </a:p>
          <a:p>
            <a:pPr marL="1066800" lvl="1" indent="-514350">
              <a:spcBef>
                <a:spcPts val="0"/>
              </a:spcBef>
              <a:spcAft>
                <a:spcPts val="1200"/>
              </a:spcAft>
              <a:buClr>
                <a:schemeClr val="tx1"/>
              </a:buClr>
              <a:buSzPct val="100000"/>
            </a:pPr>
            <a:r>
              <a:rPr lang="en-US" sz="2800" dirty="0"/>
              <a:t>Options controlled by expense type and travel policy</a:t>
            </a:r>
          </a:p>
          <a:p>
            <a:pPr marL="1066800" lvl="1" indent="-514350">
              <a:spcBef>
                <a:spcPts val="0"/>
              </a:spcBef>
              <a:spcAft>
                <a:spcPts val="1200"/>
              </a:spcAft>
              <a:buClr>
                <a:schemeClr val="tx1"/>
              </a:buClr>
              <a:buSzPct val="100000"/>
            </a:pPr>
            <a:r>
              <a:rPr lang="en-US" sz="2800" dirty="0"/>
              <a:t>Agency Billed, Travel Charge Card, Traveler</a:t>
            </a:r>
          </a:p>
          <a:p>
            <a:endParaRPr lang="en-US" b="0" dirty="0"/>
          </a:p>
        </p:txBody>
      </p:sp>
      <p:sp>
        <p:nvSpPr>
          <p:cNvPr id="6" name="Content Placeholder 5">
            <a:extLst>
              <a:ext uri="{FF2B5EF4-FFF2-40B4-BE49-F238E27FC236}">
                <a16:creationId xmlns:a16="http://schemas.microsoft.com/office/drawing/2014/main" id="{33DE0EE4-F824-4F5D-8A6D-BC0B4445B6F4}"/>
              </a:ext>
            </a:extLst>
          </p:cNvPr>
          <p:cNvSpPr>
            <a:spLocks noGrp="1"/>
          </p:cNvSpPr>
          <p:nvPr>
            <p:ph idx="14"/>
          </p:nvPr>
        </p:nvSpPr>
        <p:spPr/>
        <p:txBody>
          <a:bodyPr/>
          <a:lstStyle/>
          <a:p>
            <a:endParaRPr lang="en-US" dirty="0"/>
          </a:p>
        </p:txBody>
      </p:sp>
      <p:pic>
        <p:nvPicPr>
          <p:cNvPr id="10" name="Picture 9" descr="Add New Expense window showing Pay To field after Expense list selection">
            <a:extLst>
              <a:ext uri="{FF2B5EF4-FFF2-40B4-BE49-F238E27FC236}">
                <a16:creationId xmlns:a16="http://schemas.microsoft.com/office/drawing/2014/main" id="{3EFEB0CB-8CB8-45B3-9B52-0FFA6FC5FF95}"/>
              </a:ext>
            </a:extLst>
          </p:cNvPr>
          <p:cNvPicPr>
            <a:picLocks noChangeAspect="1"/>
          </p:cNvPicPr>
          <p:nvPr/>
        </p:nvPicPr>
        <p:blipFill rotWithShape="1">
          <a:blip r:embed="rId4">
            <a:extLst>
              <a:ext uri="{28A0092B-C50C-407E-A947-70E740481C1C}">
                <a14:useLocalDpi xmlns:a14="http://schemas.microsoft.com/office/drawing/2010/main" val="0"/>
              </a:ext>
            </a:extLst>
          </a:blip>
          <a:srcRect r="24041" b="38945"/>
          <a:stretch/>
        </p:blipFill>
        <p:spPr>
          <a:xfrm>
            <a:off x="404609" y="1203098"/>
            <a:ext cx="4569260" cy="2225902"/>
          </a:xfrm>
          <a:prstGeom prst="rect">
            <a:avLst/>
          </a:prstGeom>
          <a:ln>
            <a:solidFill>
              <a:schemeClr val="tx1"/>
            </a:solidFill>
          </a:ln>
        </p:spPr>
      </p:pic>
    </p:spTree>
    <p:custDataLst>
      <p:tags r:id="rId1"/>
    </p:custDataLst>
    <p:extLst>
      <p:ext uri="{BB962C8B-B14F-4D97-AF65-F5344CB8AC3E}">
        <p14:creationId xmlns:p14="http://schemas.microsoft.com/office/powerpoint/2010/main" val="244061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Estimated Expenses</a:t>
            </a:r>
          </a:p>
        </p:txBody>
      </p:sp>
      <p:sp>
        <p:nvSpPr>
          <p:cNvPr id="9" name="Content Placeholder 8"/>
          <p:cNvSpPr>
            <a:spLocks noGrp="1"/>
          </p:cNvSpPr>
          <p:nvPr>
            <p:ph idx="15"/>
          </p:nvPr>
        </p:nvSpPr>
        <p:spPr>
          <a:xfrm>
            <a:off x="5181600" y="1219200"/>
            <a:ext cx="3543300" cy="4736400"/>
          </a:xfrm>
        </p:spPr>
        <p:txBody>
          <a:bodyPr/>
          <a:lstStyle/>
          <a:p>
            <a:pPr indent="0">
              <a:spcAft>
                <a:spcPts val="1200"/>
              </a:spcAft>
              <a:buClr>
                <a:schemeClr val="tx1"/>
              </a:buClr>
            </a:pPr>
            <a:r>
              <a:rPr lang="en-US" b="0" dirty="0"/>
              <a:t>Based on reservation/ per diem site location</a:t>
            </a:r>
          </a:p>
          <a:p>
            <a:pPr marL="1066800" lvl="1" indent="-514350">
              <a:spcBef>
                <a:spcPts val="0"/>
              </a:spcBef>
              <a:spcAft>
                <a:spcPts val="1200"/>
              </a:spcAft>
              <a:buClr>
                <a:schemeClr val="tx1"/>
              </a:buClr>
              <a:buSzPct val="100000"/>
            </a:pPr>
            <a:r>
              <a:rPr lang="en-US" dirty="0"/>
              <a:t>​Review expense details</a:t>
            </a:r>
          </a:p>
          <a:p>
            <a:pPr marL="1066800" lvl="1" indent="-514350">
              <a:spcBef>
                <a:spcPts val="0"/>
              </a:spcBef>
              <a:spcAft>
                <a:spcPts val="1200"/>
              </a:spcAft>
              <a:buClr>
                <a:schemeClr val="tx1"/>
              </a:buClr>
              <a:buSzPct val="100000"/>
            </a:pPr>
            <a:r>
              <a:rPr lang="en-US" dirty="0"/>
              <a:t>Verify reimbursement type selection</a:t>
            </a:r>
          </a:p>
          <a:p>
            <a:pPr marL="1066800" lvl="1" indent="-514350">
              <a:spcBef>
                <a:spcPts val="0"/>
              </a:spcBef>
              <a:spcAft>
                <a:spcPts val="1200"/>
              </a:spcAft>
              <a:buClr>
                <a:schemeClr val="tx1"/>
              </a:buClr>
              <a:buSzPct val="100000"/>
            </a:pPr>
            <a:r>
              <a:rPr lang="en-US" dirty="0"/>
              <a:t>Modify as needed</a:t>
            </a:r>
          </a:p>
          <a:p>
            <a:pPr marL="1066800" lvl="1" indent="-514350">
              <a:spcBef>
                <a:spcPts val="0"/>
              </a:spcBef>
              <a:spcAft>
                <a:spcPts val="1200"/>
              </a:spcAft>
              <a:buClr>
                <a:schemeClr val="tx1"/>
              </a:buClr>
              <a:buSzPct val="100000"/>
            </a:pPr>
            <a:r>
              <a:rPr lang="en-US" dirty="0"/>
              <a:t>Add additional expenses</a:t>
            </a:r>
          </a:p>
          <a:p>
            <a:endParaRPr lang="en-US" b="0" dirty="0"/>
          </a:p>
        </p:txBody>
      </p:sp>
      <p:sp>
        <p:nvSpPr>
          <p:cNvPr id="6" name="Content Placeholder 5">
            <a:extLst>
              <a:ext uri="{FF2B5EF4-FFF2-40B4-BE49-F238E27FC236}">
                <a16:creationId xmlns:a16="http://schemas.microsoft.com/office/drawing/2014/main" id="{33DE0EE4-F824-4F5D-8A6D-BC0B4445B6F4}"/>
              </a:ext>
            </a:extLst>
          </p:cNvPr>
          <p:cNvSpPr>
            <a:spLocks noGrp="1"/>
          </p:cNvSpPr>
          <p:nvPr>
            <p:ph idx="14"/>
          </p:nvPr>
        </p:nvSpPr>
        <p:spPr/>
        <p:txBody>
          <a:bodyPr/>
          <a:lstStyle/>
          <a:p>
            <a:endParaRPr lang="en-US"/>
          </a:p>
        </p:txBody>
      </p:sp>
      <p:pic>
        <p:nvPicPr>
          <p:cNvPr id="8" name="Picture 7" descr="Expenses page">
            <a:extLst>
              <a:ext uri="{FF2B5EF4-FFF2-40B4-BE49-F238E27FC236}">
                <a16:creationId xmlns:a16="http://schemas.microsoft.com/office/drawing/2014/main" id="{654A9131-E007-403C-86A1-6F021CD654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219201"/>
            <a:ext cx="4613622" cy="3200400"/>
          </a:xfrm>
          <a:prstGeom prst="rect">
            <a:avLst/>
          </a:prstGeom>
          <a:ln>
            <a:solidFill>
              <a:schemeClr val="tx1"/>
            </a:solidFill>
          </a:ln>
        </p:spPr>
      </p:pic>
    </p:spTree>
    <p:custDataLst>
      <p:tags r:id="rId1"/>
    </p:custDataLst>
    <p:extLst>
      <p:ext uri="{BB962C8B-B14F-4D97-AF65-F5344CB8AC3E}">
        <p14:creationId xmlns:p14="http://schemas.microsoft.com/office/powerpoint/2010/main" val="406508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0624" y="304800"/>
            <a:ext cx="8343900" cy="682752"/>
          </a:xfrm>
        </p:spPr>
        <p:txBody>
          <a:bodyPr/>
          <a:lstStyle/>
          <a:p>
            <a:pPr>
              <a:lnSpc>
                <a:spcPct val="100000"/>
              </a:lnSpc>
            </a:pPr>
            <a:r>
              <a:rPr lang="en-US" dirty="0"/>
              <a:t>Reimbursement Types - Standard</a:t>
            </a:r>
          </a:p>
        </p:txBody>
      </p:sp>
      <p:sp>
        <p:nvSpPr>
          <p:cNvPr id="2" name="Footer Placeholder 1"/>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Rectangle: Rounded Corners 3">
            <a:extLst>
              <a:ext uri="{FF2B5EF4-FFF2-40B4-BE49-F238E27FC236}">
                <a16:creationId xmlns:a16="http://schemas.microsoft.com/office/drawing/2014/main" id="{A37C1218-1463-4F66-BDBE-E29960803311}"/>
              </a:ext>
            </a:extLst>
          </p:cNvPr>
          <p:cNvSpPr/>
          <p:nvPr/>
        </p:nvSpPr>
        <p:spPr>
          <a:xfrm>
            <a:off x="879764" y="1981200"/>
            <a:ext cx="3387436"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Per Diem</a:t>
            </a:r>
          </a:p>
        </p:txBody>
      </p:sp>
      <p:sp>
        <p:nvSpPr>
          <p:cNvPr id="12" name="Rectangle: Rounded Corners 11">
            <a:extLst>
              <a:ext uri="{FF2B5EF4-FFF2-40B4-BE49-F238E27FC236}">
                <a16:creationId xmlns:a16="http://schemas.microsoft.com/office/drawing/2014/main" id="{31CE28D4-4081-4A80-A28E-D3582393EC0F}"/>
              </a:ext>
            </a:extLst>
          </p:cNvPr>
          <p:cNvSpPr/>
          <p:nvPr/>
        </p:nvSpPr>
        <p:spPr>
          <a:xfrm>
            <a:off x="4876800" y="1981200"/>
            <a:ext cx="3387436"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Actual</a:t>
            </a:r>
          </a:p>
        </p:txBody>
      </p:sp>
      <p:sp>
        <p:nvSpPr>
          <p:cNvPr id="13" name="Rectangle: Rounded Corners 12">
            <a:extLst>
              <a:ext uri="{FF2B5EF4-FFF2-40B4-BE49-F238E27FC236}">
                <a16:creationId xmlns:a16="http://schemas.microsoft.com/office/drawing/2014/main" id="{BBEA1393-9CC2-4206-876F-192B8A4432ED}"/>
              </a:ext>
            </a:extLst>
          </p:cNvPr>
          <p:cNvSpPr/>
          <p:nvPr/>
        </p:nvSpPr>
        <p:spPr>
          <a:xfrm>
            <a:off x="879764" y="3470148"/>
            <a:ext cx="3387436"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Reduced</a:t>
            </a:r>
          </a:p>
        </p:txBody>
      </p:sp>
      <p:sp>
        <p:nvSpPr>
          <p:cNvPr id="14" name="Rectangle: Rounded Corners 13">
            <a:extLst>
              <a:ext uri="{FF2B5EF4-FFF2-40B4-BE49-F238E27FC236}">
                <a16:creationId xmlns:a16="http://schemas.microsoft.com/office/drawing/2014/main" id="{5B24FF2E-880B-439E-B22F-9579B11F57EF}"/>
              </a:ext>
            </a:extLst>
          </p:cNvPr>
          <p:cNvSpPr/>
          <p:nvPr/>
        </p:nvSpPr>
        <p:spPr>
          <a:xfrm>
            <a:off x="4876800" y="3463636"/>
            <a:ext cx="3387436"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No Expenses</a:t>
            </a:r>
          </a:p>
        </p:txBody>
      </p:sp>
    </p:spTree>
    <p:custDataLst>
      <p:tags r:id="rId1"/>
    </p:custDataLst>
    <p:extLst>
      <p:ext uri="{BB962C8B-B14F-4D97-AF65-F5344CB8AC3E}">
        <p14:creationId xmlns:p14="http://schemas.microsoft.com/office/powerpoint/2010/main" val="2310557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533400"/>
            <a:ext cx="8343900" cy="457200"/>
          </a:xfrm>
        </p:spPr>
        <p:txBody>
          <a:bodyPr/>
          <a:lstStyle/>
          <a:p>
            <a:r>
              <a:rPr lang="en-US" sz="4000" dirty="0"/>
              <a:t>Reimbursement Types: Per Diem</a:t>
            </a:r>
          </a:p>
        </p:txBody>
      </p:sp>
      <p:sp>
        <p:nvSpPr>
          <p:cNvPr id="4" name="Content Placeholder 3"/>
          <p:cNvSpPr>
            <a:spLocks noGrp="1"/>
          </p:cNvSpPr>
          <p:nvPr>
            <p:ph idx="1"/>
          </p:nvPr>
        </p:nvSpPr>
        <p:spPr>
          <a:xfrm>
            <a:off x="457200" y="1676400"/>
            <a:ext cx="8001000" cy="4267200"/>
          </a:xfrm>
        </p:spPr>
        <p:txBody>
          <a:bodyPr/>
          <a:lstStyle/>
          <a:p>
            <a:pPr marL="514350" indent="-514350">
              <a:lnSpc>
                <a:spcPct val="100000"/>
              </a:lnSpc>
              <a:spcAft>
                <a:spcPts val="1200"/>
              </a:spcAft>
              <a:buClr>
                <a:schemeClr val="tx1"/>
              </a:buClr>
              <a:buFont typeface="Arial" panose="020B0604020202020204" pitchFamily="34" charset="0"/>
              <a:buChar char="•"/>
            </a:pPr>
            <a:r>
              <a:rPr lang="en-US" sz="2800" b="0" dirty="0"/>
              <a:t>Daily payment, up to a specific limit</a:t>
            </a:r>
          </a:p>
          <a:p>
            <a:pPr marL="514350" indent="-514350">
              <a:lnSpc>
                <a:spcPct val="100000"/>
              </a:lnSpc>
              <a:spcAft>
                <a:spcPts val="1200"/>
              </a:spcAft>
              <a:buClr>
                <a:schemeClr val="tx1"/>
              </a:buClr>
              <a:buFont typeface="Arial" panose="020B0604020202020204" pitchFamily="34" charset="0"/>
              <a:buChar char="•"/>
            </a:pPr>
            <a:r>
              <a:rPr lang="en-US" sz="2800" b="0" dirty="0"/>
              <a:t>Based on TDY location</a:t>
            </a:r>
          </a:p>
          <a:p>
            <a:pPr marL="514350" indent="-514350">
              <a:lnSpc>
                <a:spcPct val="100000"/>
              </a:lnSpc>
              <a:spcAft>
                <a:spcPts val="1200"/>
              </a:spcAft>
              <a:buClr>
                <a:schemeClr val="tx1"/>
              </a:buClr>
              <a:buFont typeface="Arial" panose="020B0604020202020204" pitchFamily="34" charset="0"/>
              <a:buChar char="•"/>
            </a:pPr>
            <a:r>
              <a:rPr lang="en-US" sz="2800" b="0" dirty="0"/>
              <a:t>Variable per diem</a:t>
            </a:r>
          </a:p>
        </p:txBody>
      </p:sp>
      <p:sp>
        <p:nvSpPr>
          <p:cNvPr id="8" name="Footer Placeholder 7"/>
          <p:cNvSpPr>
            <a:spLocks noGrp="1"/>
          </p:cNvSpPr>
          <p:nvPr>
            <p:ph type="ftr" sz="quarter" idx="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charset="0"/>
                <a:ea typeface="+mn-ea"/>
                <a:cs typeface="+mn-cs"/>
              </a:rPr>
              <a:t>Proprietary &amp; Confidential                                                                                                                           © 2018 CWTSatoTravel    </a:t>
            </a:r>
          </a:p>
        </p:txBody>
      </p:sp>
      <p:sp>
        <p:nvSpPr>
          <p:cNvPr id="18" name="Slide Number Placeholder 17"/>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GB" sz="675" b="0" i="0" u="none" strike="noStrike" kern="1200" cap="none" spc="0" normalizeH="0" baseline="0" noProof="0" dirty="0">
              <a:ln>
                <a:noFill/>
              </a:ln>
              <a:solidFill>
                <a:srgbClr val="FFFFFF"/>
              </a:solidFill>
              <a:effectLst/>
              <a:uLnTx/>
              <a:uFillTx/>
              <a:latin typeface="Arial" charset="0"/>
              <a:ea typeface="+mn-ea"/>
              <a:cs typeface="+mn-cs"/>
            </a:endParaRPr>
          </a:p>
        </p:txBody>
      </p:sp>
    </p:spTree>
    <p:custDataLst>
      <p:tags r:id="rId1"/>
    </p:custDataLst>
    <p:extLst>
      <p:ext uri="{BB962C8B-B14F-4D97-AF65-F5344CB8AC3E}">
        <p14:creationId xmlns:p14="http://schemas.microsoft.com/office/powerpoint/2010/main" val="1804656083"/>
      </p:ext>
    </p:extLst>
  </p:cSld>
  <p:clrMapOvr>
    <a:masterClrMapping/>
  </p:clrMapOvr>
  <p:transition spd="med" advClick="0"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533400"/>
            <a:ext cx="8343900" cy="457200"/>
          </a:xfrm>
        </p:spPr>
        <p:txBody>
          <a:bodyPr/>
          <a:lstStyle/>
          <a:p>
            <a:r>
              <a:rPr lang="en-US" sz="4000" dirty="0"/>
              <a:t>Reimbursement Types: Actual</a:t>
            </a:r>
          </a:p>
        </p:txBody>
      </p:sp>
      <p:sp>
        <p:nvSpPr>
          <p:cNvPr id="4" name="Content Placeholder 3"/>
          <p:cNvSpPr>
            <a:spLocks noGrp="1"/>
          </p:cNvSpPr>
          <p:nvPr>
            <p:ph idx="1"/>
          </p:nvPr>
        </p:nvSpPr>
        <p:spPr>
          <a:xfrm>
            <a:off x="457200" y="1676400"/>
            <a:ext cx="8001000" cy="4267200"/>
          </a:xfrm>
        </p:spPr>
        <p:txBody>
          <a:bodyPr/>
          <a:lstStyle/>
          <a:p>
            <a:pPr marL="514350" indent="-514350">
              <a:lnSpc>
                <a:spcPct val="100000"/>
              </a:lnSpc>
              <a:spcAft>
                <a:spcPts val="1200"/>
              </a:spcAft>
              <a:buClr>
                <a:schemeClr val="tx1"/>
              </a:buClr>
              <a:buFont typeface="Arial" panose="020B0604020202020204" pitchFamily="34" charset="0"/>
              <a:buChar char="•"/>
            </a:pPr>
            <a:r>
              <a:rPr lang="en-US" sz="2800" b="0" dirty="0"/>
              <a:t>Actual trip expenses</a:t>
            </a:r>
          </a:p>
          <a:p>
            <a:pPr marL="514350" indent="-514350">
              <a:lnSpc>
                <a:spcPct val="100000"/>
              </a:lnSpc>
              <a:spcAft>
                <a:spcPts val="1200"/>
              </a:spcAft>
              <a:buClr>
                <a:schemeClr val="tx1"/>
              </a:buClr>
              <a:buFont typeface="Arial" panose="020B0604020202020204" pitchFamily="34" charset="0"/>
              <a:buChar char="•"/>
            </a:pPr>
            <a:r>
              <a:rPr lang="en-US" sz="2800" b="0" dirty="0"/>
              <a:t>Cannot exceed travel policy limitations</a:t>
            </a:r>
          </a:p>
          <a:p>
            <a:pPr marL="514350" indent="-514350">
              <a:lnSpc>
                <a:spcPct val="100000"/>
              </a:lnSpc>
              <a:spcAft>
                <a:spcPts val="1200"/>
              </a:spcAft>
              <a:buClr>
                <a:schemeClr val="tx1"/>
              </a:buClr>
              <a:buFont typeface="Arial" panose="020B0604020202020204" pitchFamily="34" charset="0"/>
              <a:buChar char="•"/>
            </a:pPr>
            <a:endParaRPr lang="en-US" sz="2800" b="0" dirty="0"/>
          </a:p>
        </p:txBody>
      </p:sp>
      <p:sp>
        <p:nvSpPr>
          <p:cNvPr id="8" name="Footer Placeholder 7"/>
          <p:cNvSpPr>
            <a:spLocks noGrp="1"/>
          </p:cNvSpPr>
          <p:nvPr>
            <p:ph type="ftr" sz="quarter" idx="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charset="0"/>
                <a:ea typeface="+mn-ea"/>
                <a:cs typeface="+mn-cs"/>
              </a:rPr>
              <a:t>Proprietary &amp; Confidential                                                                                                                           © 2018 CWTSatoTravel    </a:t>
            </a:r>
          </a:p>
        </p:txBody>
      </p:sp>
      <p:sp>
        <p:nvSpPr>
          <p:cNvPr id="18" name="Slide Number Placeholder 17"/>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GB" sz="675" b="0" i="0" u="none" strike="noStrike" kern="1200" cap="none" spc="0" normalizeH="0" baseline="0" noProof="0" dirty="0">
              <a:ln>
                <a:noFill/>
              </a:ln>
              <a:solidFill>
                <a:srgbClr val="FFFFFF"/>
              </a:solidFill>
              <a:effectLst/>
              <a:uLnTx/>
              <a:uFillTx/>
              <a:latin typeface="Arial" charset="0"/>
              <a:ea typeface="+mn-ea"/>
              <a:cs typeface="+mn-cs"/>
            </a:endParaRPr>
          </a:p>
        </p:txBody>
      </p:sp>
    </p:spTree>
    <p:custDataLst>
      <p:tags r:id="rId1"/>
    </p:custDataLst>
    <p:extLst>
      <p:ext uri="{BB962C8B-B14F-4D97-AF65-F5344CB8AC3E}">
        <p14:creationId xmlns:p14="http://schemas.microsoft.com/office/powerpoint/2010/main" val="4187588669"/>
      </p:ext>
    </p:extLst>
  </p:cSld>
  <p:clrMapOvr>
    <a:masterClrMapping/>
  </p:clrMapOvr>
  <p:transition spd="med" advClick="0"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533400"/>
            <a:ext cx="8343900" cy="457200"/>
          </a:xfrm>
        </p:spPr>
        <p:txBody>
          <a:bodyPr/>
          <a:lstStyle/>
          <a:p>
            <a:r>
              <a:rPr lang="en-US" sz="4000" dirty="0"/>
              <a:t>Reimbursement Types: Reduced</a:t>
            </a:r>
          </a:p>
        </p:txBody>
      </p:sp>
      <p:sp>
        <p:nvSpPr>
          <p:cNvPr id="4" name="Content Placeholder 3"/>
          <p:cNvSpPr>
            <a:spLocks noGrp="1"/>
          </p:cNvSpPr>
          <p:nvPr>
            <p:ph idx="1"/>
          </p:nvPr>
        </p:nvSpPr>
        <p:spPr>
          <a:xfrm>
            <a:off x="533400" y="1981200"/>
            <a:ext cx="7924800" cy="3886200"/>
          </a:xfrm>
        </p:spPr>
        <p:txBody>
          <a:bodyPr/>
          <a:lstStyle/>
          <a:p>
            <a:pPr indent="0">
              <a:lnSpc>
                <a:spcPct val="100000"/>
              </a:lnSpc>
              <a:spcAft>
                <a:spcPts val="1200"/>
              </a:spcAft>
              <a:buClr>
                <a:schemeClr val="tx1"/>
              </a:buClr>
            </a:pPr>
            <a:r>
              <a:rPr lang="en-US" sz="2800" b="0" dirty="0"/>
              <a:t>Lower than the standard per diem rate</a:t>
            </a:r>
          </a:p>
        </p:txBody>
      </p:sp>
      <p:sp>
        <p:nvSpPr>
          <p:cNvPr id="8" name="Footer Placeholder 7"/>
          <p:cNvSpPr>
            <a:spLocks noGrp="1"/>
          </p:cNvSpPr>
          <p:nvPr>
            <p:ph type="ftr" sz="quarter" idx="3"/>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charset="0"/>
                <a:ea typeface="+mn-ea"/>
                <a:cs typeface="+mn-cs"/>
              </a:rPr>
              <a:t>Proprietary &amp; Confidential                                                                                                                           © 2018 CWTSatoTravel    </a:t>
            </a:r>
          </a:p>
        </p:txBody>
      </p:sp>
      <p:sp>
        <p:nvSpPr>
          <p:cNvPr id="18" name="Slide Number Placeholder 17"/>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GB" sz="675" b="0" i="0" u="none" strike="noStrike" kern="1200" cap="none" spc="0" normalizeH="0" baseline="0" noProof="0" dirty="0">
              <a:ln>
                <a:noFill/>
              </a:ln>
              <a:solidFill>
                <a:srgbClr val="FFFFFF"/>
              </a:solidFill>
              <a:effectLst/>
              <a:uLnTx/>
              <a:uFillTx/>
              <a:latin typeface="Arial" charset="0"/>
              <a:ea typeface="+mn-ea"/>
              <a:cs typeface="+mn-cs"/>
            </a:endParaRPr>
          </a:p>
        </p:txBody>
      </p:sp>
    </p:spTree>
    <p:custDataLst>
      <p:tags r:id="rId1"/>
    </p:custDataLst>
    <p:extLst>
      <p:ext uri="{BB962C8B-B14F-4D97-AF65-F5344CB8AC3E}">
        <p14:creationId xmlns:p14="http://schemas.microsoft.com/office/powerpoint/2010/main" val="2677298022"/>
      </p:ext>
    </p:extLst>
  </p:cSld>
  <p:clrMapOvr>
    <a:masterClrMapping/>
  </p:clrMapOvr>
  <p:transition spd="med" advClick="0"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CC8E657-F82D-4E0E-8C0F-3DC95FF5EBBE}"/>
              </a:ext>
            </a:extLst>
          </p:cNvPr>
          <p:cNvSpPr txBox="1">
            <a:spLocks/>
          </p:cNvSpPr>
          <p:nvPr/>
        </p:nvSpPr>
        <p:spPr>
          <a:xfrm>
            <a:off x="420624" y="301752"/>
            <a:ext cx="8343900" cy="682752"/>
          </a:xfrm>
          <a:prstGeom prst="rect">
            <a:avLst/>
          </a:prstGeom>
          <a:ln>
            <a:noFill/>
          </a:ln>
        </p:spPr>
        <p:txBody>
          <a:bodyPr/>
          <a:lstStyle>
            <a:lvl1pPr algn="l" defTabSz="685835" rtl="0" eaLnBrk="1" latinLnBrk="0" hangingPunct="1">
              <a:lnSpc>
                <a:spcPts val="2701"/>
              </a:lnSpc>
              <a:spcBef>
                <a:spcPct val="0"/>
              </a:spcBef>
              <a:buNone/>
              <a:defRPr sz="4000" b="1" kern="1200">
                <a:solidFill>
                  <a:schemeClr val="tx1"/>
                </a:solidFill>
                <a:latin typeface="+mj-lt"/>
                <a:ea typeface="+mj-ea"/>
                <a:cs typeface="+mj-cs"/>
              </a:defRPr>
            </a:lvl1pPr>
          </a:lstStyle>
          <a:p>
            <a:pPr marL="0" marR="0" lvl="0" indent="0" algn="l" defTabSz="685835"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a:ea typeface="+mj-ea"/>
                <a:cs typeface="+mj-cs"/>
              </a:rPr>
              <a:t>Reimbursement Types:</a:t>
            </a:r>
            <a:br>
              <a:rPr kumimoji="0" lang="en-US" sz="4000" b="1" i="0" u="none" strike="noStrike" kern="1200" cap="none" spc="0" normalizeH="0" baseline="0" noProof="0" dirty="0">
                <a:ln>
                  <a:noFill/>
                </a:ln>
                <a:solidFill>
                  <a:srgbClr val="FFFFFF"/>
                </a:solidFill>
                <a:effectLst/>
                <a:uLnTx/>
                <a:uFillTx/>
                <a:latin typeface="Arial"/>
                <a:ea typeface="+mj-ea"/>
                <a:cs typeface="+mj-cs"/>
              </a:rPr>
            </a:br>
            <a:r>
              <a:rPr kumimoji="0" lang="en-US" sz="4000" b="1" i="0" u="none" strike="noStrike" kern="1200" cap="none" spc="0" normalizeH="0" baseline="0" noProof="0" dirty="0">
                <a:ln>
                  <a:noFill/>
                </a:ln>
                <a:solidFill>
                  <a:srgbClr val="FFFFFF"/>
                </a:solidFill>
                <a:effectLst/>
                <a:uLnTx/>
                <a:uFillTx/>
                <a:latin typeface="Arial"/>
                <a:ea typeface="+mj-ea"/>
                <a:cs typeface="+mj-cs"/>
              </a:rPr>
              <a:t>No Expenses</a:t>
            </a:r>
          </a:p>
        </p:txBody>
      </p:sp>
      <p:sp>
        <p:nvSpPr>
          <p:cNvPr id="4" name="Footer Placeholder 3"/>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5" name="Slide Number Placeholder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Content Placeholder 8"/>
          <p:cNvSpPr>
            <a:spLocks noGrp="1"/>
          </p:cNvSpPr>
          <p:nvPr>
            <p:ph idx="15"/>
          </p:nvPr>
        </p:nvSpPr>
        <p:spPr>
          <a:xfrm>
            <a:off x="530352" y="2057400"/>
            <a:ext cx="7927848" cy="3886200"/>
          </a:xfrm>
        </p:spPr>
        <p:txBody>
          <a:bodyPr/>
          <a:lstStyle/>
          <a:p>
            <a:r>
              <a:rPr lang="en-US" b="0" dirty="0"/>
              <a:t>No incurred expenses for the day</a:t>
            </a:r>
          </a:p>
        </p:txBody>
      </p:sp>
    </p:spTree>
    <p:custDataLst>
      <p:tags r:id="rId1"/>
    </p:custDataLst>
    <p:extLst>
      <p:ext uri="{BB962C8B-B14F-4D97-AF65-F5344CB8AC3E}">
        <p14:creationId xmlns:p14="http://schemas.microsoft.com/office/powerpoint/2010/main" val="217552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0624" y="304800"/>
            <a:ext cx="8343900" cy="682752"/>
          </a:xfrm>
        </p:spPr>
        <p:txBody>
          <a:bodyPr/>
          <a:lstStyle/>
          <a:p>
            <a:pPr>
              <a:lnSpc>
                <a:spcPct val="100000"/>
              </a:lnSpc>
            </a:pPr>
            <a:r>
              <a:rPr lang="en-US" dirty="0"/>
              <a:t>Reimbursement Types - JTR</a:t>
            </a:r>
          </a:p>
        </p:txBody>
      </p:sp>
      <p:sp>
        <p:nvSpPr>
          <p:cNvPr id="2" name="Footer Placeholder 1"/>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80" b="0" i="0" u="none" strike="noStrike" kern="1200" cap="none" spc="0" normalizeH="0" baseline="0" noProof="0" dirty="0">
                <a:ln>
                  <a:noFill/>
                </a:ln>
                <a:solidFill>
                  <a:srgbClr val="FFFFFF"/>
                </a:solidFill>
                <a:effectLst/>
                <a:uLnTx/>
                <a:uFillTx/>
                <a:latin typeface="Arial"/>
                <a:ea typeface="+mn-ea"/>
                <a:cs typeface="+mn-cs"/>
              </a:rPr>
              <a:t>Proprietary &amp; Confidential                                                                                                                           © 2018 CWTSatoTravel    </a:t>
            </a:r>
          </a:p>
        </p:txBody>
      </p:sp>
      <p:sp>
        <p:nvSpPr>
          <p:cNvPr id="3" name="Slide Number Placeholder 2"/>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6B7127-9F77-471E-BA61-1540CB2C57B2}" type="slidenum">
              <a:rPr kumimoji="0" lang="en-GB" sz="675"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675" b="0" i="0" u="none" strike="noStrike" kern="1200" cap="none" spc="0" normalizeH="0" baseline="0" noProof="0" dirty="0">
              <a:ln>
                <a:noFill/>
              </a:ln>
              <a:solidFill>
                <a:srgbClr val="FFFFFF"/>
              </a:solidFill>
              <a:effectLst/>
              <a:uLnTx/>
              <a:uFillTx/>
              <a:latin typeface="Arial"/>
              <a:ea typeface="+mn-ea"/>
              <a:cs typeface="+mn-cs"/>
            </a:endParaRPr>
          </a:p>
        </p:txBody>
      </p:sp>
      <p:sp>
        <p:nvSpPr>
          <p:cNvPr id="4" name="Rectangle: Rounded Corners 3">
            <a:extLst>
              <a:ext uri="{FF2B5EF4-FFF2-40B4-BE49-F238E27FC236}">
                <a16:creationId xmlns:a16="http://schemas.microsoft.com/office/drawing/2014/main" id="{A37C1218-1463-4F66-BDBE-E29960803311}"/>
              </a:ext>
            </a:extLst>
          </p:cNvPr>
          <p:cNvSpPr/>
          <p:nvPr/>
        </p:nvSpPr>
        <p:spPr>
          <a:xfrm>
            <a:off x="879764" y="1981200"/>
            <a:ext cx="3387436"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EUM</a:t>
            </a:r>
          </a:p>
        </p:txBody>
      </p:sp>
      <p:sp>
        <p:nvSpPr>
          <p:cNvPr id="12" name="Rectangle: Rounded Corners 11">
            <a:extLst>
              <a:ext uri="{FF2B5EF4-FFF2-40B4-BE49-F238E27FC236}">
                <a16:creationId xmlns:a16="http://schemas.microsoft.com/office/drawing/2014/main" id="{31CE28D4-4081-4A80-A28E-D3582393EC0F}"/>
              </a:ext>
            </a:extLst>
          </p:cNvPr>
          <p:cNvSpPr/>
          <p:nvPr/>
        </p:nvSpPr>
        <p:spPr>
          <a:xfrm>
            <a:off x="4876800" y="1981200"/>
            <a:ext cx="3387436"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GMR/PMR</a:t>
            </a:r>
          </a:p>
        </p:txBody>
      </p:sp>
      <p:sp>
        <p:nvSpPr>
          <p:cNvPr id="13" name="Rectangle: Rounded Corners 12">
            <a:extLst>
              <a:ext uri="{FF2B5EF4-FFF2-40B4-BE49-F238E27FC236}">
                <a16:creationId xmlns:a16="http://schemas.microsoft.com/office/drawing/2014/main" id="{BBEA1393-9CC2-4206-876F-192B8A4432ED}"/>
              </a:ext>
            </a:extLst>
          </p:cNvPr>
          <p:cNvSpPr/>
          <p:nvPr/>
        </p:nvSpPr>
        <p:spPr>
          <a:xfrm>
            <a:off x="2667000" y="3470148"/>
            <a:ext cx="3886200" cy="990600"/>
          </a:xfrm>
          <a:prstGeom prst="roundRect">
            <a:avLst/>
          </a:prstGeom>
          <a:solidFill>
            <a:srgbClr val="FF6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Arial"/>
                <a:ea typeface="+mn-ea"/>
                <a:cs typeface="+mn-cs"/>
              </a:rPr>
              <a:t>Occasional Meals</a:t>
            </a:r>
          </a:p>
        </p:txBody>
      </p:sp>
    </p:spTree>
    <p:custDataLst>
      <p:tags r:id="rId1"/>
    </p:custDataLst>
    <p:extLst>
      <p:ext uri="{BB962C8B-B14F-4D97-AF65-F5344CB8AC3E}">
        <p14:creationId xmlns:p14="http://schemas.microsoft.com/office/powerpoint/2010/main" val="893416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9210"/>
  <p:tag name="PRESENTER_PREVIEW_MODE_REFRESH" val="0"/>
  <p:tag name="ARTICULATE_PROJECT_CHECK" val="0"/>
  <p:tag name="PRESENTATION_PLAYLIST_COUNT" val="0"/>
  <p:tag name="PRESENTATION_PRESENTER_SLIDE_LEVEL" val="0"/>
  <p:tag name="PRESENTER_PREVIEW_END" val="43"/>
  <p:tag name="ARTICULATE_LOGO" val="E2Logomorewhite.JPG"/>
  <p:tag name="ARTICULATE_PRESENTER" val="(None selected)"/>
  <p:tag name="ARTICULATE_PRESENTER_GUID" val="9869030842"/>
  <p:tag name="ARTICULATE_LMS" val="0"/>
  <p:tag name="ARTICULATE_TEMPLATE" val="E2 Solutions CBT Template Aug. 29, 2011"/>
  <p:tag name="ARTICULATE_TEMPLATE_GUID" val="aa03bc1e-fe14-4b29-b648-0f5b146a741f"/>
  <p:tag name="PRESENTER_PREVIEW_MODE" val="0"/>
  <p:tag name="PRESENTER_PREVIEW_START" val="1"/>
  <p:tag name="PLAYERLOGOHEIGHT" val="91"/>
  <p:tag name="PLAYERLOGOWIDTH" val="148"/>
  <p:tag name="LAUNCHINNEWWINDOW" val="0"/>
  <p:tag name="LASTPUBLISHED" val="C:\Documents and Settings\ucam220\My Documents\CBT 14.2\CBT 24\CBT 25 Creating Authorizations 14.2 Revision 13 May 2014\player.html"/>
  <p:tag name="ARTICULATE_META_COURSE_VERSION_SET" val="True"/>
  <p:tag name="ARTICULATE_META_NAME_SET" val="True"/>
  <p:tag name="ARTICULATE_REFERENCE_ID" val="ab7e8a84-d600-4385-9443-52b4eaf1e093"/>
  <p:tag name="ARTICULATE_REFERENCE_COUNT" val="0"/>
  <p:tag name="ARTICULATE_PLAYER_GLOSSARY_XML" val="&lt;?xml version=&quot;1.0&quot; encoding=&quot;utf-16&quot;?&gt;&lt;glossary xmlns:xsi=&quot;http://www.w3.org/2001/XMLSchema-instance&quot; xmlns:xsd=&quot;http://www.w3.org/2001/XMLSchema&quot;&gt;&lt;terms /&gt;&lt;/glossary&gt;"/>
  <p:tag name="ARTICULATE_USED_PAGE_ORIENTATION" val="1"/>
  <p:tag name="ARTICULATE_USED_PAGE_SIZE" val="1"/>
  <p:tag name="TAG_BACKING_FORM_KEY" val="1313306-c:\users\uaxt006\documents\cbt 25 19.2\cbt 25 19.2 working files\cbt 25 creating authorizations 18.1 01feb2018.pptx"/>
  <p:tag name="ARTICULATE_SLIDE_COUNT" val="29"/>
  <p:tag name="ARTICULATE_PRESENTER_VERSION" val="7"/>
  <p:tag name="ARTICULATE_PACKAGE_INSTRUCTIONS" val="Extract Articulate Studio 13 Package files to folder on your computer drive of your choice"/>
  <p:tag name="ARTICULATE_PACKAGE_VERSION" val="1.0"/>
  <p:tag name="ARTICULATE_PACKAGE_AUTHOR" val="ucam220"/>
  <p:tag name="ARTICULATE_PACKAGE_TITLE" val="CBT 25 "/>
  <p:tag name="ARTICULATE_PACKAGE_NAME" val="C:\Users\ucam220\OneDrive - Carlson Wagonlit Travel\Documents\CBTS 19.2\CBT25\Articulate Package CBT 25 Creating Authorizations 19.2  13MAY19.zip"/>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UDIO_ID" val="361"/>
  <p:tag name="ARTICULATE_TITLE_TAG" val="Making Reservations"/>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USED_LAYOUT" val="12"/>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UDIO_ID" val="370"/>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4"/>
</p:tagLst>
</file>

<file path=ppt/tags/tag33.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34.xml><?xml version="1.0" encoding="utf-8"?>
<p:tagLst xmlns:a="http://schemas.openxmlformats.org/drawingml/2006/main" xmlns:r="http://schemas.openxmlformats.org/officeDocument/2006/relationships" xmlns:p="http://schemas.openxmlformats.org/presentationml/2006/main">
  <p:tag name="AUDIO_ID" val="369"/>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4"/>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fe7c7134-9860-4711-a04a-32217015db90"/>
  <p:tag name="ARTICULATE_PLAYLIST_ID" val="-1"/>
  <p:tag name="AUDIO_ID" val="362"/>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SLIDE_THUMBNAIL_REFRESH" val="1"/>
  <p:tag name="ARTICULATE_USED_LAYOUT" val="4"/>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fe7c7134-9860-4711-a04a-32217015db90"/>
  <p:tag name="ARTICULATE_PLAYLIST_ID" val="-1"/>
  <p:tag name="AUDIO_ID" val="362"/>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SLIDE_THUMBNAIL_REFRESH" val="1"/>
  <p:tag name="ARTICULATE_USED_LAYOUT" val="4"/>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fe7c7134-9860-4711-a04a-32217015db90"/>
  <p:tag name="ARTICULATE_PLAYLIST_ID" val="-1"/>
  <p:tag name="AUDIO_ID" val="362"/>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SLIDE_THUMBNAIL_REFRESH" val="1"/>
  <p:tag name="ARTICULATE_USED_LAYOUT" val="4"/>
</p:tagLst>
</file>

<file path=ppt/tags/tag38.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39.xml><?xml version="1.0" encoding="utf-8"?>
<p:tagLst xmlns:a="http://schemas.openxmlformats.org/drawingml/2006/main" xmlns:r="http://schemas.openxmlformats.org/officeDocument/2006/relationships" xmlns:p="http://schemas.openxmlformats.org/presentationml/2006/main">
  <p:tag name="AUDIO_ID" val="369"/>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4"/>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fe7c7134-9860-4711-a04a-32217015db90"/>
  <p:tag name="ARTICULATE_PLAYLIST_ID" val="-1"/>
  <p:tag name="AUDIO_ID" val="362"/>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SLIDE_THUMBNAIL_REFRESH" val="1"/>
  <p:tag name="ARTICULATE_USED_LAYOUT" val="4"/>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fe7c7134-9860-4711-a04a-32217015db90"/>
  <p:tag name="ARTICULATE_PLAYLIST_ID" val="-1"/>
  <p:tag name="AUDIO_ID" val="362"/>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SLIDE_THUMBNAIL_REFRESH" val="1"/>
  <p:tag name="ARTICULATE_USED_LAYOUT" val="4"/>
</p:tagLst>
</file>

<file path=ppt/tags/tag42.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43.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44.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45.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46.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47.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fe7c7134-9860-4711-a04a-32217015db90"/>
  <p:tag name="ARTICULATE_PLAYLIST_ID" val="-1"/>
  <p:tag name="AUDIO_ID" val="362"/>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PLAYER_SEEKBAR" val="False"/>
  <p:tag name="ARTICULATE_PLAYER_CONTROL_PLAYPAUSE" val="False"/>
  <p:tag name="ARTICULATE_SLIDE_THUMBNAIL_REFRESH" val="1"/>
  <p:tag name="ARTICULATE_USED_LAYOUT" val="4"/>
</p:tagLst>
</file>

<file path=ppt/tags/tag49.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UDIO_ID" val="371"/>
  <p:tag name="ARTICULATE_NAV_LEVEL" val="1"/>
  <p:tag name="ARTICULATE_SLIDE_PRESENTER_GUID" val="6f0692a5-d7a8-4d94-ad58-b14d6da3944d"/>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6"/>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_CWT">
  <a:themeElements>
    <a:clrScheme name="CWTSatoTravel Training 2017">
      <a:dk1>
        <a:srgbClr val="FFFFFF"/>
      </a:dk1>
      <a:lt1>
        <a:srgbClr val="00467F"/>
      </a:lt1>
      <a:dk2>
        <a:srgbClr val="00467F"/>
      </a:dk2>
      <a:lt2>
        <a:srgbClr val="00467F"/>
      </a:lt2>
      <a:accent1>
        <a:srgbClr val="00467F"/>
      </a:accent1>
      <a:accent2>
        <a:srgbClr val="6B90C5"/>
      </a:accent2>
      <a:accent3>
        <a:srgbClr val="9CC83C"/>
      </a:accent3>
      <a:accent4>
        <a:srgbClr val="00467F"/>
      </a:accent4>
      <a:accent5>
        <a:srgbClr val="F2A900"/>
      </a:accent5>
      <a:accent6>
        <a:srgbClr val="C63663"/>
      </a:accent6>
      <a:hlink>
        <a:srgbClr val="44546A"/>
      </a:hlink>
      <a:folHlink>
        <a:srgbClr val="002060"/>
      </a:folHlink>
    </a:clrScheme>
    <a:fontScheme name="Curiou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40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4000" dirty="0" err="1" smtClean="0"/>
        </a:defPPr>
      </a:lstStyle>
    </a:txDef>
  </a:objectDefaults>
  <a:extraClrSchemeLst/>
  <a:extLst>
    <a:ext uri="{05A4C25C-085E-4340-85A3-A5531E510DB2}">
      <thm15:themeFamily xmlns:thm15="http://schemas.microsoft.com/office/thememl/2012/main" name="Presentation10" id="{A74316D9-B96D-46D6-B3BB-987EBE4EEA27}" vid="{673D89DC-795F-4B2E-9977-F6B577637825}"/>
    </a:ext>
  </a:extLst>
</a:theme>
</file>

<file path=ppt/theme/theme2.xml><?xml version="1.0" encoding="utf-8"?>
<a:theme xmlns:a="http://schemas.openxmlformats.org/drawingml/2006/main" name="3_CWT">
  <a:themeElements>
    <a:clrScheme name="CWTSatoTravel Training 2017">
      <a:dk1>
        <a:srgbClr val="FFFFFF"/>
      </a:dk1>
      <a:lt1>
        <a:srgbClr val="00467F"/>
      </a:lt1>
      <a:dk2>
        <a:srgbClr val="00467F"/>
      </a:dk2>
      <a:lt2>
        <a:srgbClr val="00467F"/>
      </a:lt2>
      <a:accent1>
        <a:srgbClr val="00467F"/>
      </a:accent1>
      <a:accent2>
        <a:srgbClr val="6B90C5"/>
      </a:accent2>
      <a:accent3>
        <a:srgbClr val="9CC83C"/>
      </a:accent3>
      <a:accent4>
        <a:srgbClr val="00467F"/>
      </a:accent4>
      <a:accent5>
        <a:srgbClr val="F2A900"/>
      </a:accent5>
      <a:accent6>
        <a:srgbClr val="C63663"/>
      </a:accent6>
      <a:hlink>
        <a:srgbClr val="44546A"/>
      </a:hlink>
      <a:folHlink>
        <a:srgbClr val="002060"/>
      </a:folHlink>
    </a:clrScheme>
    <a:fontScheme name="Curiou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40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4000" dirty="0" err="1" smtClean="0"/>
        </a:defPPr>
      </a:lstStyle>
    </a:txDef>
  </a:objectDefaults>
  <a:extraClrSchemeLst/>
  <a:extLst>
    <a:ext uri="{05A4C25C-085E-4340-85A3-A5531E510DB2}">
      <thm15:themeFamily xmlns:thm15="http://schemas.microsoft.com/office/thememl/2012/main" name="Presentation10" id="{A74316D9-B96D-46D6-B3BB-987EBE4EEA27}" vid="{673D89DC-795F-4B2E-9977-F6B577637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531D66B823574398457018E9F9F0C9" ma:contentTypeVersion="0" ma:contentTypeDescription="Create a new document." ma:contentTypeScope="" ma:versionID="70ab492e70d650f2627ad23be77e4b2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4C309-6042-40E4-AFDD-7A1C9084F4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29EF7B8-A08C-409B-A247-F26E24186A9A}">
  <ds:schemaRefs>
    <ds:schemaRef ds:uri="http://schemas.microsoft.com/sharepoint/v3/contenttype/forms"/>
  </ds:schemaRefs>
</ds:datastoreItem>
</file>

<file path=customXml/itemProps3.xml><?xml version="1.0" encoding="utf-8"?>
<ds:datastoreItem xmlns:ds="http://schemas.openxmlformats.org/officeDocument/2006/customXml" ds:itemID="{C0464501-B44B-468A-83AA-CE6935970CCE}">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34106</TotalTime>
  <Words>3274</Words>
  <Application>Microsoft Office PowerPoint</Application>
  <PresentationFormat>On-screen Show (4:3)</PresentationFormat>
  <Paragraphs>235</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Calibri</vt:lpstr>
      <vt:lpstr>Verdana</vt:lpstr>
      <vt:lpstr>2_CWT</vt:lpstr>
      <vt:lpstr>3_CWT</vt:lpstr>
      <vt:lpstr>PowerPoint Presentation</vt:lpstr>
      <vt:lpstr>Authorization Workflow</vt:lpstr>
      <vt:lpstr>Estimated Expenses</vt:lpstr>
      <vt:lpstr>Reimbursement Types - Standard</vt:lpstr>
      <vt:lpstr>Reimbursement Types: Per Diem</vt:lpstr>
      <vt:lpstr>Reimbursement Types: Actual</vt:lpstr>
      <vt:lpstr>Reimbursement Types: Reduced</vt:lpstr>
      <vt:lpstr>PowerPoint Presentation</vt:lpstr>
      <vt:lpstr>Reimbursement Types - JTR</vt:lpstr>
      <vt:lpstr>Reimbursement Types: EUM</vt:lpstr>
      <vt:lpstr>Reimbursement Types: GMR/PMR</vt:lpstr>
      <vt:lpstr>PowerPoint Presentation</vt:lpstr>
      <vt:lpstr>Lodging Expenses</vt:lpstr>
      <vt:lpstr>Meals &amp; Incidental Expenses</vt:lpstr>
      <vt:lpstr>Other Estimated Expenses</vt:lpstr>
      <vt:lpstr>Edit Expenses</vt:lpstr>
      <vt:lpstr>Private Transportation Expense</vt:lpstr>
      <vt:lpstr>Estimate TMC Fee</vt:lpstr>
      <vt:lpstr>PowerPoint Presentation</vt:lpstr>
      <vt:lpstr>Entering “Pay To” Information</vt:lpstr>
    </vt:vector>
  </TitlesOfParts>
  <Company>Carlson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uaxt006</dc:creator>
  <cp:lastModifiedBy>Dehart, Melyssa</cp:lastModifiedBy>
  <cp:revision>3834</cp:revision>
  <dcterms:created xsi:type="dcterms:W3CDTF">2010-09-21T20:35:45Z</dcterms:created>
  <dcterms:modified xsi:type="dcterms:W3CDTF">2022-02-02T17:01:27Z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CBTTemplateE2Blue1</vt:lpwstr>
  </property>
  <property fmtid="{D5CDD505-2E9C-101B-9397-08002B2CF9AE}" pid="4" name="ArticulateProjectVersion">
    <vt:lpwstr>7</vt:lpwstr>
  </property>
  <property fmtid="{D5CDD505-2E9C-101B-9397-08002B2CF9AE}" pid="5" name="ArticulateGUID">
    <vt:lpwstr>CBA27F3A-0CFE-4A27-BF14-134693C6AD6F</vt:lpwstr>
  </property>
  <property fmtid="{D5CDD505-2E9C-101B-9397-08002B2CF9AE}" pid="6" name="ArticulateProjectFull">
    <vt:lpwstr>C:\Users\ucam220\OneDrive - Carlson Wagonlit Travel\Documents\CBTS 19.2\CBT25\CBT 25 Creating Authorizations 18.1 01Feb2018.ppta</vt:lpwstr>
  </property>
  <property fmtid="{D5CDD505-2E9C-101B-9397-08002B2CF9AE}" pid="7" name="ContentTypeId">
    <vt:lpwstr>0x01010012531D66B823574398457018E9F9F0C9</vt:lpwstr>
  </property>
</Properties>
</file>