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419" r:id="rId3"/>
    <p:sldId id="420" r:id="rId4"/>
    <p:sldId id="421" r:id="rId5"/>
    <p:sldId id="395" r:id="rId6"/>
    <p:sldId id="422" r:id="rId7"/>
    <p:sldId id="393" r:id="rId8"/>
    <p:sldId id="394" r:id="rId9"/>
    <p:sldId id="423" r:id="rId10"/>
    <p:sldId id="424" r:id="rId11"/>
    <p:sldId id="396" r:id="rId12"/>
    <p:sldId id="425" r:id="rId13"/>
    <p:sldId id="426" r:id="rId14"/>
    <p:sldId id="427" r:id="rId15"/>
    <p:sldId id="428" r:id="rId16"/>
    <p:sldId id="429" r:id="rId17"/>
    <p:sldId id="431" r:id="rId18"/>
    <p:sldId id="432" r:id="rId19"/>
    <p:sldId id="433" r:id="rId20"/>
    <p:sldId id="430" r:id="rId21"/>
    <p:sldId id="443" r:id="rId22"/>
    <p:sldId id="434" r:id="rId23"/>
    <p:sldId id="397" r:id="rId24"/>
    <p:sldId id="436" r:id="rId25"/>
    <p:sldId id="437" r:id="rId26"/>
    <p:sldId id="438" r:id="rId27"/>
    <p:sldId id="435" r:id="rId28"/>
    <p:sldId id="439" r:id="rId29"/>
    <p:sldId id="441" r:id="rId30"/>
    <p:sldId id="440" r:id="rId31"/>
    <p:sldId id="442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DC53A1D-4851-F133-6D19-E225815F7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DE347-A770-A93B-4523-7C72DDDFDE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321FFC-9EE6-415E-ACC5-4BC65085A6B9}" type="datetimeFigureOut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52BA2F-5D1E-96A7-E45D-66DD5191C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9C816F6-8D2D-76A6-30F0-887966B47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21887-E616-956E-F877-136B1B67AB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9938A-206E-B5DC-13E4-2B1207632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D62F5A-6DEB-49BE-BB76-160020E7316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00BD414-EDA2-6C16-6B0E-C0A17F1BB6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BE34FEEF-5C97-EE1E-F7DF-64CE8E5378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EEF225-3ACD-3C35-6E79-8D2FFDEC9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EA1520-5D10-44AC-AE19-D5221219581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F87E4A4-98D7-FCCC-CD80-17FF93E850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64538555-A5ED-E8B9-3810-09C088B472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0D03682-123F-C5C3-4650-EB43DC72D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CDBF2E-6E5F-483C-AB11-3ADB30BF24B0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F8D74564-DC7D-6B9A-67F0-9C4F6EDBE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4E0E1D2-99EE-8FA0-F46C-CD1447FCD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FDB806B-D813-D757-4FB0-6D1125343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A47A89-A93E-45EE-B029-8B932A348372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252551F2-4B51-6851-393D-8CB34B4BC8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23CB9A0-5175-43FB-1FC0-F6DBF04724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FE03482F-1A2E-1E8D-6796-19DFFE9B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03B9C6-C6E0-4E7D-8D04-9FC3592B36FF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4AB750C-A114-B37F-18FC-EC01124AA2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5315D2B7-329A-2DF2-ECAD-1C7439EA23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4014B0D7-FEBC-CC1B-AD9E-A1ECD72A1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0E8858-D652-4319-9F34-12C7154000EA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F0CA02E-AE20-0F2D-3F24-9292645D8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9437E17-8727-1B14-D2CD-BCB57C0B24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F3D04EF-8652-8B1F-3197-039619D6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198FC0-CD37-4ED7-ABB5-722F22256CC2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1F5EE23-CF77-F908-DEFC-3EC6531B7C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75031624-9388-86A2-87FD-1658ED45EC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F14D468B-EAEA-A32E-B721-763B7A71F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7C3E8B-C66C-4353-AA7F-1C3AB407D48E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54FB129-9E34-6D75-6A6F-CF4A1744D3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EDF3A54E-2758-8A5E-919B-8700CB01B8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5285FB1A-E118-AACD-5634-946656C3C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709784-6761-428E-AF91-D22F518AF486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0BAC02F-1B7A-3570-BD5D-D2AD622135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99963E01-4045-F9AF-8059-FC20BEB3EF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7D47EB3-ED0E-C33C-6BE2-076C98E89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48B1D9-2177-4E0B-99AA-85AFFB8271C9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1DF92DA-4E67-8628-48E9-2604ACD65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687E9F3E-D40B-5E5F-F479-C99E0E9601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DEE10E2-065E-6124-0ECE-36A1683CA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62D63D-1FEE-4280-8B34-A72197669C6F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B8C8CC4-0E3C-39DB-DDAC-3ACBFBA33F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0D15500-3DA7-F35A-E729-1DF02CF8B4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188A9660-843B-3C77-024C-C8FF37CC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9F6C6E-C2EC-44CF-987F-10AF6DCB6E4C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36372CE1-F074-F2FD-75E5-C0F06F7A9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67A692E4-FC38-B6AE-2628-8D59A09959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27072E-335E-A34E-FEBB-1FDAD1414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CFEE7F-44C8-446C-9B99-D1113F431B3A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996F4FA-B457-6116-9DB8-5E7A8ECB14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80E7603-A633-948E-1306-19AD3BC1CA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A3B2CDF6-3647-EF16-5994-A24000B17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6D810C-3FA8-4C3F-9E8E-C52BF3E27934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56E9BFCE-43BD-0B52-D2E2-FBEB161CB1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9DC8B094-63B3-74FB-519D-8037CEFC0A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A96B2EF1-26C0-2367-4B47-02E0DA023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4D4DC7-68DB-4820-AB59-027968FEF9E7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3AC5F9D0-0C83-7509-720B-4B6BF9C622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F11A3F5-01A4-42F3-9B3D-873FFDEE10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FF04F93-28F7-6F96-9A9B-5BC3284A9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C11D4D-BD1F-4792-ABA6-D62931F8A444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54A2980B-54AA-E4A6-434C-F8C8251C4E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C719B7F2-23E3-B264-B057-3D5129DD5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DC7EB06E-114C-115E-55EC-F8458587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D5A363-E0FE-4858-A886-1AFEE9F30ED2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8F8538C8-02D1-E18F-5E0C-C74D0798F6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C0C8D3DF-D033-E2D9-5ED0-C77C97156E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D13A4B9-C668-675A-210E-57C4ECD16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B7E621-16B3-47FF-B83C-51DD67C4BCC8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B975E40-06AF-8562-3BE9-3FFE2FE8B5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85CDB03-DE3D-7496-9492-A17A44C1A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CBF8B91E-888E-74C4-7442-71C90E34E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31487-8B42-43D0-9510-C438E41CF57F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2196D8B4-D9FE-28CE-9754-57092506FD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DB2B8D1E-1B55-78FC-C8D6-7208252691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3878D07D-8D9D-0180-6CFF-135AAE892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E9DDB6-2219-4CC7-AC12-ED4CCDE1C6A6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05FFCB8A-F257-BC81-B560-D1EB017E0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51196BD-912C-B801-DE6B-63907871A4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B985310-BE0F-A5D4-E80D-44628B5F2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834242-B821-458A-AFE9-079062D49D4E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E28F022E-59BA-DDF8-1987-34C918A95A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35205B4E-AFA4-D0DA-71F5-381A033505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EF693ACE-61E0-41D6-99A6-D490FD0A5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CD084D-13A3-4204-A8C4-EC9F605F31B0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FAF34479-AAF5-8945-9542-42780F2214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4504B65F-91C7-83C7-95CA-559D116F99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E8B68B2B-310A-116A-C541-94F025B1F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B51A37-980A-4F6C-85C3-8EB3F78E43DF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6B5E3430-B1B6-D60E-ED86-19A5C81B1B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ED4735F-DCE2-066B-0788-1AAA385B11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7EF70281-5528-430E-DB21-28709B896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B65C95-9814-4749-83A4-67B7981957E2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3CA68083-A7D0-D3E3-DBC1-3FCEA8C901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3A0D092F-CB02-054B-0836-D9474C1050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2B33183E-25DD-5568-077B-B90BD43B8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B744F4-4749-49FF-AC76-5532E5C7690D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F6B392E-4780-E009-7E4C-025B78D405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561350C6-5344-65BB-4BA2-0C32C07C96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865B30B-434C-0E2B-12D4-BE042392F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9EA539-FF63-477F-B8D0-8B09674CA26D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B85D870B-5D3A-2A6C-8F6C-216A9331E1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0864641-0D41-6222-EA3A-C841382FD0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6D6E448C-8ECE-1D70-6BE7-9120F5018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49030F-CF8E-4B23-B05A-D2A6A13144D4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66EC9D8-C784-274A-CDB0-1C32AA9B0B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04E880AC-2E95-F63B-736E-70F56A887E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D1548BD-D8B7-6CFD-ED50-463114D8D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2D5E18-9F6C-41F5-A8D9-66B7D48B27A6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93F1E5F-52F7-7A39-94E0-1200517CA2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403DAA7-651D-64E7-6307-2B75461704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E5F7034-DC20-1EDA-2E7D-546150A33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3033F9-C9CF-4F55-AC13-71A8FA50B0B0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88B07AA2-B34D-9A43-1B21-B829C28C5D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49FF4140-01A5-47AD-46A3-3E9C53D12A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7F430B9A-C84C-98ED-049E-7B3091357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4FDEC4-366E-4AF3-93CC-B8141899BFE9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47584AA8-4B19-FF80-B109-4DAE051D26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26F7D6C0-E556-6599-B48D-C7896AEC4B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F8A5B439-8E21-D1F0-823E-C7CFDB957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8A3E77-2B53-41D4-B68B-7BA8FDDDF729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DC0F6F-749B-958C-0EE5-84F086D1A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A9F0B-38FE-8CA1-47F8-348B91BEAE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C1B25A-DA68-3B2C-2445-1EC5D8F8A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CB6EF-1593-44EF-B165-F2DB13D4D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3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D52FC5-4EE0-573B-DA31-AC4F9E10C6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81877B-A9A6-CB4C-2FFE-ECA373122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B17A4-4F1D-5D7C-2959-68F60367D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3A25E-94F3-442C-9A66-21E75EB987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712DEC-204A-9ECF-FBE6-4FFACB89B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4FB580-00E3-E86C-809E-47118DB911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18B5D2-86D9-38BA-D560-C1079CDCC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94F34-199E-45D9-959C-95906F61FC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5A4FF8-1139-A9AF-5F1B-840BA8524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D6B918-5D88-41F5-BB12-506F0A80F8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289D29-327E-051D-344C-D23EC7A92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27569-9C8E-40E3-9926-7A65BF813D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19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079957-2E12-6AD2-1180-6E9DC0067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95EE2E-E77E-D88B-713D-25DB0D160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5FFC1A-1D68-DFC5-F643-99171CE34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7826C-8EA1-4362-BF59-CEC1837411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2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5C4B8-663F-C4DA-78F6-BBFD39AF72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13510-0C72-1904-5AE2-B151F415D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7B60D-21A4-8C87-3B03-B079615FF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516EB-10AC-4FB5-804A-B2287B3B7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83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684FD8-5355-869F-8EFD-43C4C22CA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DEF4BF-02B7-DFC4-DF94-EE1A9501E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ACE0B6-7D40-14D7-6FC7-BE2E83333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7D45D-CB10-4EF6-AF00-EF570EA1F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7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5C2D92-1580-791F-687A-11EA208FD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C48B6E-C556-EF10-04DE-E46A04564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47B768-23E4-42DA-75D1-3494B59F8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541965-AEB5-40CF-BBD5-744B7AC726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21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EC701D-8635-E0FF-8878-C0A35A2C4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F4C1F3-2371-F0F2-8A5B-D44B56AB36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F269335-89D4-2CAA-CA01-D6B299452F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D1819-9A0C-4A45-BF0C-CBA5EE3081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C78D4-F574-7721-AEDF-6B3333A5BB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A81CA-CA83-1B8E-301D-F743221BC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437F4-266A-5A6C-A3B0-AEED85D7E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74A6F-0DD6-463D-9ADA-5354AE39BB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908FE-10B4-9590-91B1-C7A70E465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CD5FD-E5CF-3A27-884C-9AAFD23B3A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81087-A0FC-2F4B-61BC-5E3C54CC4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EBB4A-53A1-4931-93C1-331D0C855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1E6EAA13-2A44-DD84-74CC-93EA7BA75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1883C302-8169-E772-B94B-E384C54B9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38F3DC8-C8DD-864A-5ECB-2112B9A80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136DB25-D9C3-5AE6-678C-8D6BE91433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165112-E28C-E367-E54A-050B02A24D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E4B0F19-91B1-BED1-769C-4319184A9C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506AD20-C0F6-4D56-A94E-F347DB7767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C079422-882C-BE70-C1D7-448B7E2735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Ch.23  Testing Conventional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B6080A9-DA68-E5A3-1B91-34C3C397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87513"/>
            <a:ext cx="80772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2" indent="-34290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logic errors and incorrect assumptions are inversely proportional to a path's execution probability</a:t>
            </a:r>
          </a:p>
          <a:p>
            <a:pPr marL="342900" lvl="2" indent="-34290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we often </a:t>
            </a: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believe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that a path is not likely to be executed;  in fact, reality is often counter intuitive</a:t>
            </a:r>
          </a:p>
          <a:p>
            <a:pPr marL="342900" lvl="2" indent="-34290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typographical errors are random;  it's likely that untested paths will contain some 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FA0B8E1A-2C8B-E4F3-16D0-57C16B6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65EA62-5D5D-4ABC-955F-EC58516CFE4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7ABA85-7988-41F8-74F5-B89900159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Why Cover?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2BD95085-4637-C916-192F-DEF8BE4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30EAA-16AC-4522-AEC7-83FD3466E4C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A29B8D-3EAA-E455-B9C0-8E8A3253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Basis Path Testing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2A143D55-DFC4-E322-3AB4-334E2CDCAD78}"/>
              </a:ext>
            </a:extLst>
          </p:cNvPr>
          <p:cNvSpPr>
            <a:spLocks/>
          </p:cNvSpPr>
          <p:nvPr/>
        </p:nvSpPr>
        <p:spPr bwMode="auto">
          <a:xfrm>
            <a:off x="2730500" y="3425825"/>
            <a:ext cx="455613" cy="512763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20D95FE6-C309-89EF-3CCA-D9B751932C75}"/>
              </a:ext>
            </a:extLst>
          </p:cNvPr>
          <p:cNvSpPr>
            <a:spLocks/>
          </p:cNvSpPr>
          <p:nvPr/>
        </p:nvSpPr>
        <p:spPr bwMode="auto">
          <a:xfrm>
            <a:off x="2730500" y="3425825"/>
            <a:ext cx="455613" cy="512763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0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2147483646 h 287"/>
              <a:gd name="T10" fmla="*/ 2147483646 w 287"/>
              <a:gd name="T11" fmla="*/ 2147483646 h 287"/>
              <a:gd name="T12" fmla="*/ 2147483646 w 287"/>
              <a:gd name="T13" fmla="*/ 2147483646 h 287"/>
              <a:gd name="T14" fmla="*/ 2147483646 w 287"/>
              <a:gd name="T15" fmla="*/ 0 h 287"/>
              <a:gd name="T16" fmla="*/ 2147483646 w 287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7"/>
              <a:gd name="T28" fmla="*/ 0 h 287"/>
              <a:gd name="T29" fmla="*/ 287 w 287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AD5E1B2-597F-1E7D-8629-FBB0E632C7DF}"/>
              </a:ext>
            </a:extLst>
          </p:cNvPr>
          <p:cNvSpPr>
            <a:spLocks/>
          </p:cNvSpPr>
          <p:nvPr/>
        </p:nvSpPr>
        <p:spPr bwMode="auto">
          <a:xfrm>
            <a:off x="2717800" y="3411538"/>
            <a:ext cx="455613" cy="512762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B6A32065-466D-B649-0B80-2666820F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1858963"/>
            <a:ext cx="139700" cy="185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9259FBB4-EEA9-81CB-BC4D-07A99017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844675"/>
            <a:ext cx="165100" cy="214313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0BB9189-0581-5ED1-A46D-30323E9F9BE7}"/>
              </a:ext>
            </a:extLst>
          </p:cNvPr>
          <p:cNvSpPr>
            <a:spLocks/>
          </p:cNvSpPr>
          <p:nvPr/>
        </p:nvSpPr>
        <p:spPr bwMode="auto">
          <a:xfrm>
            <a:off x="2019300" y="2870200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959310C2-D01F-E342-E26A-92085A626732}"/>
              </a:ext>
            </a:extLst>
          </p:cNvPr>
          <p:cNvSpPr>
            <a:spLocks/>
          </p:cNvSpPr>
          <p:nvPr/>
        </p:nvSpPr>
        <p:spPr bwMode="auto">
          <a:xfrm>
            <a:off x="2019300" y="2870200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0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2147483646 h 287"/>
              <a:gd name="T10" fmla="*/ 2147483646 w 288"/>
              <a:gd name="T11" fmla="*/ 2147483646 h 287"/>
              <a:gd name="T12" fmla="*/ 2147483646 w 288"/>
              <a:gd name="T13" fmla="*/ 2147483646 h 287"/>
              <a:gd name="T14" fmla="*/ 2147483646 w 288"/>
              <a:gd name="T15" fmla="*/ 0 h 287"/>
              <a:gd name="T16" fmla="*/ 2147483646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0F235D18-8654-387B-BFA8-CE8A7B919E98}"/>
              </a:ext>
            </a:extLst>
          </p:cNvPr>
          <p:cNvSpPr>
            <a:spLocks/>
          </p:cNvSpPr>
          <p:nvPr/>
        </p:nvSpPr>
        <p:spPr bwMode="auto">
          <a:xfrm>
            <a:off x="2006600" y="2855913"/>
            <a:ext cx="457200" cy="512762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EB45E2B3-9ACF-B4E4-FAD8-2157D77CCDAC}"/>
              </a:ext>
            </a:extLst>
          </p:cNvPr>
          <p:cNvSpPr>
            <a:spLocks/>
          </p:cNvSpPr>
          <p:nvPr/>
        </p:nvSpPr>
        <p:spPr bwMode="auto">
          <a:xfrm>
            <a:off x="2019300" y="4762500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7A269A04-E9E0-39C4-6538-F357F22E4FE3}"/>
              </a:ext>
            </a:extLst>
          </p:cNvPr>
          <p:cNvSpPr>
            <a:spLocks/>
          </p:cNvSpPr>
          <p:nvPr/>
        </p:nvSpPr>
        <p:spPr bwMode="auto">
          <a:xfrm>
            <a:off x="2019300" y="4762500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0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2147483646 h 287"/>
              <a:gd name="T10" fmla="*/ 2147483646 w 288"/>
              <a:gd name="T11" fmla="*/ 2147483646 h 287"/>
              <a:gd name="T12" fmla="*/ 2147483646 w 288"/>
              <a:gd name="T13" fmla="*/ 2147483646 h 287"/>
              <a:gd name="T14" fmla="*/ 2147483646 w 288"/>
              <a:gd name="T15" fmla="*/ 0 h 287"/>
              <a:gd name="T16" fmla="*/ 2147483646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8D333232-3859-3C89-DC76-919427C89DAB}"/>
              </a:ext>
            </a:extLst>
          </p:cNvPr>
          <p:cNvSpPr>
            <a:spLocks/>
          </p:cNvSpPr>
          <p:nvPr/>
        </p:nvSpPr>
        <p:spPr bwMode="auto">
          <a:xfrm>
            <a:off x="2006600" y="4748213"/>
            <a:ext cx="457200" cy="512762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041A1378-A5A7-73C3-1DEC-6F708F5FBC33}"/>
              </a:ext>
            </a:extLst>
          </p:cNvPr>
          <p:cNvSpPr>
            <a:spLocks/>
          </p:cNvSpPr>
          <p:nvPr/>
        </p:nvSpPr>
        <p:spPr bwMode="auto">
          <a:xfrm>
            <a:off x="2501900" y="3125788"/>
            <a:ext cx="455613" cy="171450"/>
          </a:xfrm>
          <a:custGeom>
            <a:avLst/>
            <a:gdLst>
              <a:gd name="T0" fmla="*/ 0 w 287"/>
              <a:gd name="T1" fmla="*/ 0 h 96"/>
              <a:gd name="T2" fmla="*/ 2147483646 w 287"/>
              <a:gd name="T3" fmla="*/ 0 h 96"/>
              <a:gd name="T4" fmla="*/ 2147483646 w 287"/>
              <a:gd name="T5" fmla="*/ 0 h 96"/>
              <a:gd name="T6" fmla="*/ 2147483646 w 287"/>
              <a:gd name="T7" fmla="*/ 2147483646 h 96"/>
              <a:gd name="T8" fmla="*/ 2147483646 w 287"/>
              <a:gd name="T9" fmla="*/ 2147483646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96"/>
              <a:gd name="T17" fmla="*/ 287 w 28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55ADAA6B-06F3-00EA-D3F8-8AC91ED2FD0D}"/>
              </a:ext>
            </a:extLst>
          </p:cNvPr>
          <p:cNvSpPr>
            <a:spLocks/>
          </p:cNvSpPr>
          <p:nvPr/>
        </p:nvSpPr>
        <p:spPr bwMode="auto">
          <a:xfrm>
            <a:off x="2489200" y="3111500"/>
            <a:ext cx="455613" cy="171450"/>
          </a:xfrm>
          <a:custGeom>
            <a:avLst/>
            <a:gdLst>
              <a:gd name="T0" fmla="*/ 0 w 287"/>
              <a:gd name="T1" fmla="*/ 0 h 96"/>
              <a:gd name="T2" fmla="*/ 2147483646 w 287"/>
              <a:gd name="T3" fmla="*/ 0 h 96"/>
              <a:gd name="T4" fmla="*/ 2147483646 w 287"/>
              <a:gd name="T5" fmla="*/ 2147483646 h 96"/>
              <a:gd name="T6" fmla="*/ 0 60000 65536"/>
              <a:gd name="T7" fmla="*/ 0 60000 65536"/>
              <a:gd name="T8" fmla="*/ 0 60000 65536"/>
              <a:gd name="T9" fmla="*/ 0 w 287"/>
              <a:gd name="T10" fmla="*/ 0 h 96"/>
              <a:gd name="T11" fmla="*/ 287 w 287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10911085-1E16-02AC-BA93-F93D779E7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030413"/>
            <a:ext cx="1588" cy="79692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BD070CE4-7500-A714-EAA9-0D489449D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243138"/>
            <a:ext cx="393700" cy="341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4DA62BF5-1852-2178-FB53-FAF4C6F8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228850"/>
            <a:ext cx="419100" cy="369888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F40FBD86-683D-4904-CFAA-BCA1EE61367E}"/>
              </a:ext>
            </a:extLst>
          </p:cNvPr>
          <p:cNvSpPr>
            <a:spLocks/>
          </p:cNvSpPr>
          <p:nvPr/>
        </p:nvSpPr>
        <p:spPr bwMode="auto">
          <a:xfrm>
            <a:off x="1639888" y="3082925"/>
            <a:ext cx="341312" cy="457200"/>
          </a:xfrm>
          <a:custGeom>
            <a:avLst/>
            <a:gdLst>
              <a:gd name="T0" fmla="*/ 2147483646 w 215"/>
              <a:gd name="T1" fmla="*/ 0 h 256"/>
              <a:gd name="T2" fmla="*/ 0 w 215"/>
              <a:gd name="T3" fmla="*/ 0 h 256"/>
              <a:gd name="T4" fmla="*/ 0 w 215"/>
              <a:gd name="T5" fmla="*/ 2147483646 h 256"/>
              <a:gd name="T6" fmla="*/ 0 60000 65536"/>
              <a:gd name="T7" fmla="*/ 0 60000 65536"/>
              <a:gd name="T8" fmla="*/ 0 60000 65536"/>
              <a:gd name="T9" fmla="*/ 0 w 215"/>
              <a:gd name="T10" fmla="*/ 0 h 256"/>
              <a:gd name="T11" fmla="*/ 215 w 215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256">
                <a:moveTo>
                  <a:pt x="215" y="0"/>
                </a:moveTo>
                <a:lnTo>
                  <a:pt x="0" y="0"/>
                </a:lnTo>
                <a:lnTo>
                  <a:pt x="0" y="25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50E768E4-A7B0-DDE1-2C21-CEE236729390}"/>
              </a:ext>
            </a:extLst>
          </p:cNvPr>
          <p:cNvSpPr>
            <a:spLocks/>
          </p:cNvSpPr>
          <p:nvPr/>
        </p:nvSpPr>
        <p:spPr bwMode="auto">
          <a:xfrm>
            <a:off x="3186113" y="3681413"/>
            <a:ext cx="279400" cy="257175"/>
          </a:xfrm>
          <a:custGeom>
            <a:avLst/>
            <a:gdLst>
              <a:gd name="T0" fmla="*/ 0 w 176"/>
              <a:gd name="T1" fmla="*/ 0 h 144"/>
              <a:gd name="T2" fmla="*/ 2147483646 w 176"/>
              <a:gd name="T3" fmla="*/ 0 h 144"/>
              <a:gd name="T4" fmla="*/ 2147483646 w 176"/>
              <a:gd name="T5" fmla="*/ 0 h 144"/>
              <a:gd name="T6" fmla="*/ 2147483646 w 176"/>
              <a:gd name="T7" fmla="*/ 2147483646 h 144"/>
              <a:gd name="T8" fmla="*/ 2147483646 w 176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144"/>
              <a:gd name="T17" fmla="*/ 176 w 1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4BCF8A50-44FF-8083-9825-4E31FB6F49DA}"/>
              </a:ext>
            </a:extLst>
          </p:cNvPr>
          <p:cNvSpPr>
            <a:spLocks/>
          </p:cNvSpPr>
          <p:nvPr/>
        </p:nvSpPr>
        <p:spPr bwMode="auto">
          <a:xfrm>
            <a:off x="3173413" y="3667125"/>
            <a:ext cx="279400" cy="257175"/>
          </a:xfrm>
          <a:custGeom>
            <a:avLst/>
            <a:gdLst>
              <a:gd name="T0" fmla="*/ 0 w 176"/>
              <a:gd name="T1" fmla="*/ 0 h 144"/>
              <a:gd name="T2" fmla="*/ 2147483646 w 176"/>
              <a:gd name="T3" fmla="*/ 0 h 144"/>
              <a:gd name="T4" fmla="*/ 2147483646 w 176"/>
              <a:gd name="T5" fmla="*/ 2147483646 h 144"/>
              <a:gd name="T6" fmla="*/ 0 60000 65536"/>
              <a:gd name="T7" fmla="*/ 0 60000 65536"/>
              <a:gd name="T8" fmla="*/ 0 60000 65536"/>
              <a:gd name="T9" fmla="*/ 0 w 176"/>
              <a:gd name="T10" fmla="*/ 0 h 144"/>
              <a:gd name="T11" fmla="*/ 176 w 17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06F299BC-DEDF-08E8-78CC-6CA84C4747ED}"/>
              </a:ext>
            </a:extLst>
          </p:cNvPr>
          <p:cNvSpPr>
            <a:spLocks/>
          </p:cNvSpPr>
          <p:nvPr/>
        </p:nvSpPr>
        <p:spPr bwMode="auto">
          <a:xfrm>
            <a:off x="2501900" y="3681413"/>
            <a:ext cx="252413" cy="314325"/>
          </a:xfrm>
          <a:custGeom>
            <a:avLst/>
            <a:gdLst>
              <a:gd name="T0" fmla="*/ 2147483646 w 159"/>
              <a:gd name="T1" fmla="*/ 0 h 176"/>
              <a:gd name="T2" fmla="*/ 0 w 159"/>
              <a:gd name="T3" fmla="*/ 0 h 176"/>
              <a:gd name="T4" fmla="*/ 0 w 159"/>
              <a:gd name="T5" fmla="*/ 0 h 176"/>
              <a:gd name="T6" fmla="*/ 0 w 159"/>
              <a:gd name="T7" fmla="*/ 2147483646 h 176"/>
              <a:gd name="T8" fmla="*/ 0 w 159"/>
              <a:gd name="T9" fmla="*/ 214748364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76"/>
              <a:gd name="T17" fmla="*/ 159 w 159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9B8E2390-FE06-763D-939C-CB03E7D16077}"/>
              </a:ext>
            </a:extLst>
          </p:cNvPr>
          <p:cNvSpPr>
            <a:spLocks/>
          </p:cNvSpPr>
          <p:nvPr/>
        </p:nvSpPr>
        <p:spPr bwMode="auto">
          <a:xfrm>
            <a:off x="2489200" y="3667125"/>
            <a:ext cx="252413" cy="314325"/>
          </a:xfrm>
          <a:custGeom>
            <a:avLst/>
            <a:gdLst>
              <a:gd name="T0" fmla="*/ 2147483646 w 159"/>
              <a:gd name="T1" fmla="*/ 0 h 176"/>
              <a:gd name="T2" fmla="*/ 0 w 159"/>
              <a:gd name="T3" fmla="*/ 0 h 176"/>
              <a:gd name="T4" fmla="*/ 0 w 159"/>
              <a:gd name="T5" fmla="*/ 2147483646 h 176"/>
              <a:gd name="T6" fmla="*/ 0 60000 65536"/>
              <a:gd name="T7" fmla="*/ 0 60000 65536"/>
              <a:gd name="T8" fmla="*/ 0 60000 65536"/>
              <a:gd name="T9" fmla="*/ 0 w 159"/>
              <a:gd name="T10" fmla="*/ 0 h 176"/>
              <a:gd name="T11" fmla="*/ 159 w 15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903BF245-8E42-163A-DD62-1A26A185C17C}"/>
              </a:ext>
            </a:extLst>
          </p:cNvPr>
          <p:cNvSpPr>
            <a:spLocks/>
          </p:cNvSpPr>
          <p:nvPr/>
        </p:nvSpPr>
        <p:spPr bwMode="auto">
          <a:xfrm>
            <a:off x="2476500" y="4149725"/>
            <a:ext cx="989013" cy="157163"/>
          </a:xfrm>
          <a:custGeom>
            <a:avLst/>
            <a:gdLst>
              <a:gd name="T0" fmla="*/ 0 w 623"/>
              <a:gd name="T1" fmla="*/ 0 h 88"/>
              <a:gd name="T2" fmla="*/ 0 w 623"/>
              <a:gd name="T3" fmla="*/ 2147483646 h 88"/>
              <a:gd name="T4" fmla="*/ 0 w 623"/>
              <a:gd name="T5" fmla="*/ 2147483646 h 88"/>
              <a:gd name="T6" fmla="*/ 2147483646 w 623"/>
              <a:gd name="T7" fmla="*/ 2147483646 h 88"/>
              <a:gd name="T8" fmla="*/ 2147483646 w 623"/>
              <a:gd name="T9" fmla="*/ 2147483646 h 88"/>
              <a:gd name="T10" fmla="*/ 2147483646 w 623"/>
              <a:gd name="T11" fmla="*/ 0 h 88"/>
              <a:gd name="T12" fmla="*/ 2147483646 w 623"/>
              <a:gd name="T13" fmla="*/ 0 h 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3"/>
              <a:gd name="T22" fmla="*/ 0 h 88"/>
              <a:gd name="T23" fmla="*/ 623 w 623"/>
              <a:gd name="T24" fmla="*/ 88 h 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3" h="88">
                <a:moveTo>
                  <a:pt x="0" y="0"/>
                </a:moveTo>
                <a:lnTo>
                  <a:pt x="0" y="88"/>
                </a:lnTo>
                <a:lnTo>
                  <a:pt x="623" y="88"/>
                </a:lnTo>
                <a:lnTo>
                  <a:pt x="623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8D8687CD-CAC2-D640-EFF4-293FD20C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025900"/>
            <a:ext cx="989013" cy="2667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F364C4F5-A6BF-BF85-E1E7-4EDC74B5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781425"/>
            <a:ext cx="39370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854AAA9C-7D74-83EA-CFBD-5D7ACEFD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767138"/>
            <a:ext cx="419100" cy="3683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2A9C58A7-16D7-CA55-C1FD-CE43F58C3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3781425"/>
            <a:ext cx="39370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B0A44ECD-5D8C-863B-F51D-2927B818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3767138"/>
            <a:ext cx="419100" cy="3683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F3C8FE16-33BF-CDBA-8659-83A0F2A50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581400"/>
            <a:ext cx="392112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D7288202-0893-C45B-4F33-2BD2061E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567113"/>
            <a:ext cx="417512" cy="385762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758F274-E873-E6C1-F1FA-BB4BAB0E2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200" y="4506913"/>
            <a:ext cx="1588" cy="255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E36B553-3349-44FF-99A9-7366383A1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0" y="5275263"/>
            <a:ext cx="1588" cy="255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Oval 34">
            <a:extLst>
              <a:ext uri="{FF2B5EF4-FFF2-40B4-BE49-F238E27FC236}">
                <a16:creationId xmlns:a16="http://schemas.microsoft.com/office/drawing/2014/main" id="{4974A032-1126-A6EA-CA2D-812491E2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5545138"/>
            <a:ext cx="139700" cy="200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6" name="Oval 35">
            <a:extLst>
              <a:ext uri="{FF2B5EF4-FFF2-40B4-BE49-F238E27FC236}">
                <a16:creationId xmlns:a16="http://schemas.microsoft.com/office/drawing/2014/main" id="{D5AB81F9-BD76-3DA1-046F-281DBCC6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530850"/>
            <a:ext cx="165100" cy="228600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65896B7B-C467-3719-7831-CA3753376642}"/>
              </a:ext>
            </a:extLst>
          </p:cNvPr>
          <p:cNvSpPr>
            <a:spLocks/>
          </p:cNvSpPr>
          <p:nvPr/>
        </p:nvSpPr>
        <p:spPr bwMode="auto">
          <a:xfrm>
            <a:off x="1271588" y="2813050"/>
            <a:ext cx="976312" cy="2178050"/>
          </a:xfrm>
          <a:custGeom>
            <a:avLst/>
            <a:gdLst>
              <a:gd name="T0" fmla="*/ 2147483646 w 615"/>
              <a:gd name="T1" fmla="*/ 2147483646 h 1220"/>
              <a:gd name="T2" fmla="*/ 0 w 615"/>
              <a:gd name="T3" fmla="*/ 2147483646 h 1220"/>
              <a:gd name="T4" fmla="*/ 0 w 615"/>
              <a:gd name="T5" fmla="*/ 2147483646 h 1220"/>
              <a:gd name="T6" fmla="*/ 0 w 615"/>
              <a:gd name="T7" fmla="*/ 0 h 1220"/>
              <a:gd name="T8" fmla="*/ 0 w 615"/>
              <a:gd name="T9" fmla="*/ 0 h 1220"/>
              <a:gd name="T10" fmla="*/ 2147483646 w 615"/>
              <a:gd name="T11" fmla="*/ 0 h 1220"/>
              <a:gd name="T12" fmla="*/ 2147483646 w 615"/>
              <a:gd name="T13" fmla="*/ 0 h 1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5"/>
              <a:gd name="T22" fmla="*/ 0 h 1220"/>
              <a:gd name="T23" fmla="*/ 615 w 615"/>
              <a:gd name="T24" fmla="*/ 1220 h 1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1BD9AA01-AA30-66F9-55C4-94994722C7B4}"/>
              </a:ext>
            </a:extLst>
          </p:cNvPr>
          <p:cNvSpPr>
            <a:spLocks/>
          </p:cNvSpPr>
          <p:nvPr/>
        </p:nvSpPr>
        <p:spPr bwMode="auto">
          <a:xfrm>
            <a:off x="1258888" y="2798763"/>
            <a:ext cx="976312" cy="2178050"/>
          </a:xfrm>
          <a:custGeom>
            <a:avLst/>
            <a:gdLst>
              <a:gd name="T0" fmla="*/ 2147483646 w 615"/>
              <a:gd name="T1" fmla="*/ 2147483646 h 1220"/>
              <a:gd name="T2" fmla="*/ 0 w 615"/>
              <a:gd name="T3" fmla="*/ 2147483646 h 1220"/>
              <a:gd name="T4" fmla="*/ 0 w 615"/>
              <a:gd name="T5" fmla="*/ 0 h 1220"/>
              <a:gd name="T6" fmla="*/ 2147483646 w 615"/>
              <a:gd name="T7" fmla="*/ 0 h 1220"/>
              <a:gd name="T8" fmla="*/ 0 60000 65536"/>
              <a:gd name="T9" fmla="*/ 0 60000 65536"/>
              <a:gd name="T10" fmla="*/ 0 60000 65536"/>
              <a:gd name="T11" fmla="*/ 0 60000 65536"/>
              <a:gd name="T12" fmla="*/ 0 w 615"/>
              <a:gd name="T13" fmla="*/ 0 h 1220"/>
              <a:gd name="T14" fmla="*/ 615 w 615"/>
              <a:gd name="T15" fmla="*/ 1220 h 1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Group 38">
            <a:extLst>
              <a:ext uri="{FF2B5EF4-FFF2-40B4-BE49-F238E27FC236}">
                <a16:creationId xmlns:a16="http://schemas.microsoft.com/office/drawing/2014/main" id="{1D05CDD6-509F-C360-8795-DAB7DC33CE8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755900"/>
            <a:ext cx="203200" cy="100013"/>
            <a:chOff x="903" y="1334"/>
            <a:chExt cx="128" cy="56"/>
          </a:xfrm>
        </p:grpSpPr>
        <p:sp>
          <p:nvSpPr>
            <p:cNvPr id="22595" name="Freeform 39">
              <a:extLst>
                <a:ext uri="{FF2B5EF4-FFF2-40B4-BE49-F238E27FC236}">
                  <a16:creationId xmlns:a16="http://schemas.microsoft.com/office/drawing/2014/main" id="{634343C3-EC41-6187-BBAD-F1A46A8F5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334"/>
              <a:ext cx="120" cy="56"/>
            </a:xfrm>
            <a:custGeom>
              <a:avLst/>
              <a:gdLst>
                <a:gd name="T0" fmla="*/ 120 w 120"/>
                <a:gd name="T1" fmla="*/ 32 h 56"/>
                <a:gd name="T2" fmla="*/ 0 w 120"/>
                <a:gd name="T3" fmla="*/ 56 h 56"/>
                <a:gd name="T4" fmla="*/ 0 w 120"/>
                <a:gd name="T5" fmla="*/ 32 h 56"/>
                <a:gd name="T6" fmla="*/ 0 w 120"/>
                <a:gd name="T7" fmla="*/ 0 h 56"/>
                <a:gd name="T8" fmla="*/ 120 w 120"/>
                <a:gd name="T9" fmla="*/ 3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6"/>
                <a:gd name="T17" fmla="*/ 120 w 1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6">
                  <a:moveTo>
                    <a:pt x="120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40">
              <a:extLst>
                <a:ext uri="{FF2B5EF4-FFF2-40B4-BE49-F238E27FC236}">
                  <a16:creationId xmlns:a16="http://schemas.microsoft.com/office/drawing/2014/main" id="{4CE31CCF-72D0-DEEE-EFB8-3E3D90E90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366"/>
              <a:ext cx="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Group 41">
            <a:extLst>
              <a:ext uri="{FF2B5EF4-FFF2-40B4-BE49-F238E27FC236}">
                <a16:creationId xmlns:a16="http://schemas.microsoft.com/office/drawing/2014/main" id="{A21837BF-7449-BE23-DEB8-1A276A2E0018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3168650"/>
            <a:ext cx="88900" cy="285750"/>
            <a:chOff x="1438" y="1565"/>
            <a:chExt cx="56" cy="160"/>
          </a:xfrm>
        </p:grpSpPr>
        <p:sp>
          <p:nvSpPr>
            <p:cNvPr id="22593" name="Freeform 42">
              <a:extLst>
                <a:ext uri="{FF2B5EF4-FFF2-40B4-BE49-F238E27FC236}">
                  <a16:creationId xmlns:a16="http://schemas.microsoft.com/office/drawing/2014/main" id="{2B4C0C81-36C5-D729-3C5B-41FB80D52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613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43">
              <a:extLst>
                <a:ext uri="{FF2B5EF4-FFF2-40B4-BE49-F238E27FC236}">
                  <a16:creationId xmlns:a16="http://schemas.microsoft.com/office/drawing/2014/main" id="{3A8D97F2-8611-6A92-D339-6246756E8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1565"/>
              <a:ext cx="1" cy="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44">
            <a:extLst>
              <a:ext uri="{FF2B5EF4-FFF2-40B4-BE49-F238E27FC236}">
                <a16:creationId xmlns:a16="http://schemas.microsoft.com/office/drawing/2014/main" id="{D993C57E-DDE8-0ECA-B162-21696A282B0A}"/>
              </a:ext>
            </a:extLst>
          </p:cNvPr>
          <p:cNvGrpSpPr>
            <a:grpSpLocks/>
          </p:cNvGrpSpPr>
          <p:nvPr/>
        </p:nvGrpSpPr>
        <p:grpSpPr bwMode="auto">
          <a:xfrm>
            <a:off x="1601788" y="3325813"/>
            <a:ext cx="88900" cy="255587"/>
            <a:chOff x="616" y="1653"/>
            <a:chExt cx="56" cy="143"/>
          </a:xfrm>
        </p:grpSpPr>
        <p:sp>
          <p:nvSpPr>
            <p:cNvPr id="22591" name="Freeform 45">
              <a:extLst>
                <a:ext uri="{FF2B5EF4-FFF2-40B4-BE49-F238E27FC236}">
                  <a16:creationId xmlns:a16="http://schemas.microsoft.com/office/drawing/2014/main" id="{780B5B9B-30C0-24C8-E4D8-9CD17E4A4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1685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46">
              <a:extLst>
                <a:ext uri="{FF2B5EF4-FFF2-40B4-BE49-F238E27FC236}">
                  <a16:creationId xmlns:a16="http://schemas.microsoft.com/office/drawing/2014/main" id="{AE171833-C8CE-1DB7-169C-C193F8424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653"/>
              <a:ext cx="1" cy="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Group 47">
            <a:extLst>
              <a:ext uri="{FF2B5EF4-FFF2-40B4-BE49-F238E27FC236}">
                <a16:creationId xmlns:a16="http://schemas.microsoft.com/office/drawing/2014/main" id="{15892829-BF33-6058-A025-EEE43DCCBFD0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521200"/>
            <a:ext cx="88900" cy="284163"/>
            <a:chOff x="991" y="2323"/>
            <a:chExt cx="56" cy="159"/>
          </a:xfrm>
        </p:grpSpPr>
        <p:sp>
          <p:nvSpPr>
            <p:cNvPr id="22589" name="Freeform 48">
              <a:extLst>
                <a:ext uri="{FF2B5EF4-FFF2-40B4-BE49-F238E27FC236}">
                  <a16:creationId xmlns:a16="http://schemas.microsoft.com/office/drawing/2014/main" id="{EADD19EE-C675-04C2-D4B5-CC23EFFA5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23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49">
              <a:extLst>
                <a:ext uri="{FF2B5EF4-FFF2-40B4-BE49-F238E27FC236}">
                  <a16:creationId xmlns:a16="http://schemas.microsoft.com/office/drawing/2014/main" id="{94C339D3-FE3D-D58A-C062-B243A506D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2323"/>
              <a:ext cx="1" cy="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50">
            <a:extLst>
              <a:ext uri="{FF2B5EF4-FFF2-40B4-BE49-F238E27FC236}">
                <a16:creationId xmlns:a16="http://schemas.microsoft.com/office/drawing/2014/main" id="{0AC2AE09-9920-D0EE-91A8-A1CD89519EC3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2627313"/>
            <a:ext cx="88900" cy="214312"/>
            <a:chOff x="975" y="1262"/>
            <a:chExt cx="56" cy="120"/>
          </a:xfrm>
        </p:grpSpPr>
        <p:sp>
          <p:nvSpPr>
            <p:cNvPr id="22587" name="Freeform 51">
              <a:extLst>
                <a:ext uri="{FF2B5EF4-FFF2-40B4-BE49-F238E27FC236}">
                  <a16:creationId xmlns:a16="http://schemas.microsoft.com/office/drawing/2014/main" id="{4980CBCC-BC0E-45AC-E20B-AC26090C5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2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52">
              <a:extLst>
                <a:ext uri="{FF2B5EF4-FFF2-40B4-BE49-F238E27FC236}">
                  <a16:creationId xmlns:a16="http://schemas.microsoft.com/office/drawing/2014/main" id="{CB480143-E82F-8760-E4FA-605F00CA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1262"/>
              <a:ext cx="1" cy="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Group 53">
            <a:extLst>
              <a:ext uri="{FF2B5EF4-FFF2-40B4-BE49-F238E27FC236}">
                <a16:creationId xmlns:a16="http://schemas.microsoft.com/office/drawing/2014/main" id="{CCC3040D-88E3-2424-01A0-0F3D7DF3A038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5346700"/>
            <a:ext cx="88900" cy="227013"/>
            <a:chOff x="983" y="2785"/>
            <a:chExt cx="56" cy="127"/>
          </a:xfrm>
        </p:grpSpPr>
        <p:sp>
          <p:nvSpPr>
            <p:cNvPr id="22585" name="Freeform 54">
              <a:extLst>
                <a:ext uri="{FF2B5EF4-FFF2-40B4-BE49-F238E27FC236}">
                  <a16:creationId xmlns:a16="http://schemas.microsoft.com/office/drawing/2014/main" id="{9584373C-7B9A-DAF8-5601-D2397B072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801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55">
              <a:extLst>
                <a:ext uri="{FF2B5EF4-FFF2-40B4-BE49-F238E27FC236}">
                  <a16:creationId xmlns:a16="http://schemas.microsoft.com/office/drawing/2014/main" id="{9030DC59-1615-7906-577C-9942148A4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2785"/>
              <a:ext cx="1" cy="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Rectangle 56">
            <a:extLst>
              <a:ext uri="{FF2B5EF4-FFF2-40B4-BE49-F238E27FC236}">
                <a16:creationId xmlns:a16="http://schemas.microsoft.com/office/drawing/2014/main" id="{BC7EFA61-9BF9-BA51-F884-FB939D12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012950"/>
            <a:ext cx="45053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First, we compute the cyclomatic 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9819E734-3976-995C-617D-9E608368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368550"/>
            <a:ext cx="152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complexity: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95087715-E816-5782-1AE6-541D9025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2320925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1800" b="1">
              <a:solidFill>
                <a:srgbClr val="EAEAEA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" name="Rectangle 60">
            <a:extLst>
              <a:ext uri="{FF2B5EF4-FFF2-40B4-BE49-F238E27FC236}">
                <a16:creationId xmlns:a16="http://schemas.microsoft.com/office/drawing/2014/main" id="{65279AE6-3AF8-1B5B-2AD8-9D6C70A8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033713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1800" b="1">
              <a:solidFill>
                <a:srgbClr val="EAEAEA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" name="Rectangle 61">
            <a:extLst>
              <a:ext uri="{FF2B5EF4-FFF2-40B4-BE49-F238E27FC236}">
                <a16:creationId xmlns:a16="http://schemas.microsoft.com/office/drawing/2014/main" id="{22B2095F-7EAB-E60D-845B-01DB4F52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792538"/>
            <a:ext cx="10334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or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F9C259D-15EE-3178-4419-1B73C678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746500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1800" b="1">
              <a:solidFill>
                <a:srgbClr val="EAEAEA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" name="Rectangle 63">
            <a:extLst>
              <a:ext uri="{FF2B5EF4-FFF2-40B4-BE49-F238E27FC236}">
                <a16:creationId xmlns:a16="http://schemas.microsoft.com/office/drawing/2014/main" id="{CBF5D800-2178-6877-CE0F-A7DE6BA1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4503738"/>
            <a:ext cx="4041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number of enclosed areas + 1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" name="Rectangle 64">
            <a:extLst>
              <a:ext uri="{FF2B5EF4-FFF2-40B4-BE49-F238E27FC236}">
                <a16:creationId xmlns:a16="http://schemas.microsoft.com/office/drawing/2014/main" id="{85F5D82E-ED8A-9433-C9B5-9533F6A0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4456113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1800" b="1">
              <a:solidFill>
                <a:srgbClr val="EAEAEA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5" name="Rectangle 65">
            <a:extLst>
              <a:ext uri="{FF2B5EF4-FFF2-40B4-BE49-F238E27FC236}">
                <a16:creationId xmlns:a16="http://schemas.microsoft.com/office/drawing/2014/main" id="{E167921D-2812-FD44-A7AB-B018735E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5214938"/>
            <a:ext cx="287178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In this case, V(G) = 4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" name="Freeform 66">
            <a:extLst>
              <a:ext uri="{FF2B5EF4-FFF2-40B4-BE49-F238E27FC236}">
                <a16:creationId xmlns:a16="http://schemas.microsoft.com/office/drawing/2014/main" id="{F945F9F1-C892-FD09-3BF0-A12C6A52345D}"/>
              </a:ext>
            </a:extLst>
          </p:cNvPr>
          <p:cNvSpPr>
            <a:spLocks/>
          </p:cNvSpPr>
          <p:nvPr/>
        </p:nvSpPr>
        <p:spPr bwMode="auto">
          <a:xfrm>
            <a:off x="1677988" y="3967163"/>
            <a:ext cx="1279525" cy="539750"/>
          </a:xfrm>
          <a:custGeom>
            <a:avLst/>
            <a:gdLst>
              <a:gd name="T0" fmla="*/ 2147483646 w 806"/>
              <a:gd name="T1" fmla="*/ 2147483646 h 303"/>
              <a:gd name="T2" fmla="*/ 2147483646 w 806"/>
              <a:gd name="T3" fmla="*/ 2147483646 h 303"/>
              <a:gd name="T4" fmla="*/ 2147483646 w 806"/>
              <a:gd name="T5" fmla="*/ 2147483646 h 303"/>
              <a:gd name="T6" fmla="*/ 0 w 806"/>
              <a:gd name="T7" fmla="*/ 2147483646 h 303"/>
              <a:gd name="T8" fmla="*/ 0 w 806"/>
              <a:gd name="T9" fmla="*/ 2147483646 h 303"/>
              <a:gd name="T10" fmla="*/ 0 w 806"/>
              <a:gd name="T11" fmla="*/ 0 h 303"/>
              <a:gd name="T12" fmla="*/ 0 w 806"/>
              <a:gd name="T13" fmla="*/ 0 h 3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303"/>
              <a:gd name="T23" fmla="*/ 806 w 806"/>
              <a:gd name="T24" fmla="*/ 303 h 3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67">
            <a:extLst>
              <a:ext uri="{FF2B5EF4-FFF2-40B4-BE49-F238E27FC236}">
                <a16:creationId xmlns:a16="http://schemas.microsoft.com/office/drawing/2014/main" id="{053F33DF-2829-9F3A-248C-0B812DF8BE3B}"/>
              </a:ext>
            </a:extLst>
          </p:cNvPr>
          <p:cNvSpPr>
            <a:spLocks/>
          </p:cNvSpPr>
          <p:nvPr/>
        </p:nvSpPr>
        <p:spPr bwMode="auto">
          <a:xfrm>
            <a:off x="1665288" y="3952875"/>
            <a:ext cx="1279525" cy="539750"/>
          </a:xfrm>
          <a:custGeom>
            <a:avLst/>
            <a:gdLst>
              <a:gd name="T0" fmla="*/ 2147483646 w 806"/>
              <a:gd name="T1" fmla="*/ 2147483646 h 303"/>
              <a:gd name="T2" fmla="*/ 2147483646 w 806"/>
              <a:gd name="T3" fmla="*/ 2147483646 h 303"/>
              <a:gd name="T4" fmla="*/ 0 w 806"/>
              <a:gd name="T5" fmla="*/ 2147483646 h 303"/>
              <a:gd name="T6" fmla="*/ 0 w 806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806"/>
              <a:gd name="T13" fmla="*/ 0 h 303"/>
              <a:gd name="T14" fmla="*/ 806 w 806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Rectangle 68">
            <a:extLst>
              <a:ext uri="{FF2B5EF4-FFF2-40B4-BE49-F238E27FC236}">
                <a16:creationId xmlns:a16="http://schemas.microsoft.com/office/drawing/2014/main" id="{FE3EA8B8-A475-6C1C-C273-7F5D7921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924300"/>
            <a:ext cx="538163" cy="1936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 animBg="1"/>
      <p:bldP spid="29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08A581F3-2478-7443-4024-CC815F5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368799-096B-4E17-A7E7-461D6986615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566DF3-D961-228E-B2C6-A90FDA0AB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Cyclomatic Complexity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666B4040-B0CF-1269-9E67-C67F5CDB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1916113"/>
            <a:ext cx="5434012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A number of industry studies have indicated 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0" name="Rectangle 4">
            <a:extLst>
              <a:ext uri="{FF2B5EF4-FFF2-40B4-BE49-F238E27FC236}">
                <a16:creationId xmlns:a16="http://schemas.microsoft.com/office/drawing/2014/main" id="{8E13FC6C-5F76-7652-E911-19301863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2200275"/>
            <a:ext cx="5630862" cy="2746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that the higher V(G), the higher the probability 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7CD5EF4F-EA18-D21A-8862-EB7CB45D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2486025"/>
            <a:ext cx="1128712" cy="2746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or errors.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4CB819C6-EBAC-88A4-AF79-C6A38A88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643438"/>
            <a:ext cx="536575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V(G)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3" name="Rectangle 7">
            <a:extLst>
              <a:ext uri="{FF2B5EF4-FFF2-40B4-BE49-F238E27FC236}">
                <a16:creationId xmlns:a16="http://schemas.microsoft.com/office/drawing/2014/main" id="{6CA1F642-9EF8-53A1-7B89-57EA08BB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3059113"/>
            <a:ext cx="1044575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modules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D0580FAA-ADC2-FEB8-8AA9-435BA86F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313238"/>
            <a:ext cx="111125" cy="20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C64C75FB-EF18-1C56-544E-2E18A386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4302125"/>
            <a:ext cx="131763" cy="22701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6" name="Rectangle 10">
            <a:extLst>
              <a:ext uri="{FF2B5EF4-FFF2-40B4-BE49-F238E27FC236}">
                <a16:creationId xmlns:a16="http://schemas.microsoft.com/office/drawing/2014/main" id="{1E0A980F-A924-CD2F-AC38-C8A92AF9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4256088"/>
            <a:ext cx="111125" cy="263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7" name="Rectangle 11">
            <a:extLst>
              <a:ext uri="{FF2B5EF4-FFF2-40B4-BE49-F238E27FC236}">
                <a16:creationId xmlns:a16="http://schemas.microsoft.com/office/drawing/2014/main" id="{DEAAA9C7-AE53-85BB-E0FB-CD239DC2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244975"/>
            <a:ext cx="131762" cy="28416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8" name="Rectangle 12">
            <a:extLst>
              <a:ext uri="{FF2B5EF4-FFF2-40B4-BE49-F238E27FC236}">
                <a16:creationId xmlns:a16="http://schemas.microsoft.com/office/drawing/2014/main" id="{FA53CF3D-620E-08DF-954A-CEB252C6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4198938"/>
            <a:ext cx="111125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9" name="Rectangle 13">
            <a:extLst>
              <a:ext uri="{FF2B5EF4-FFF2-40B4-BE49-F238E27FC236}">
                <a16:creationId xmlns:a16="http://schemas.microsoft.com/office/drawing/2014/main" id="{638AF36B-8FBB-C401-72E3-DB3ABE94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4187825"/>
            <a:ext cx="131762" cy="34131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0" name="Rectangle 14">
            <a:extLst>
              <a:ext uri="{FF2B5EF4-FFF2-40B4-BE49-F238E27FC236}">
                <a16:creationId xmlns:a16="http://schemas.microsoft.com/office/drawing/2014/main" id="{85F4DACD-A2D5-024F-56B4-43659336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4073525"/>
            <a:ext cx="120650" cy="446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1" name="Rectangle 15">
            <a:extLst>
              <a:ext uri="{FF2B5EF4-FFF2-40B4-BE49-F238E27FC236}">
                <a16:creationId xmlns:a16="http://schemas.microsoft.com/office/drawing/2014/main" id="{361476AD-A8F9-274F-2FF9-75068DB2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4064000"/>
            <a:ext cx="142875" cy="465138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2" name="Rectangle 16">
            <a:extLst>
              <a:ext uri="{FF2B5EF4-FFF2-40B4-BE49-F238E27FC236}">
                <a16:creationId xmlns:a16="http://schemas.microsoft.com/office/drawing/2014/main" id="{E7DB1587-3B24-0322-F15B-6C2F621E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892550"/>
            <a:ext cx="122238" cy="627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3" name="Rectangle 17">
            <a:extLst>
              <a:ext uri="{FF2B5EF4-FFF2-40B4-BE49-F238E27FC236}">
                <a16:creationId xmlns:a16="http://schemas.microsoft.com/office/drawing/2014/main" id="{A8043762-26EA-5F70-BCED-EF223FB2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881438"/>
            <a:ext cx="141288" cy="6477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FC8BF1C3-A50C-3936-0B99-B3B6EF3C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787775"/>
            <a:ext cx="122237" cy="741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5" name="Rectangle 19">
            <a:extLst>
              <a:ext uri="{FF2B5EF4-FFF2-40B4-BE49-F238E27FC236}">
                <a16:creationId xmlns:a16="http://schemas.microsoft.com/office/drawing/2014/main" id="{7310DECB-E86E-7652-444E-ACBE3E53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3778250"/>
            <a:ext cx="141287" cy="7620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6" name="Rectangle 20">
            <a:extLst>
              <a:ext uri="{FF2B5EF4-FFF2-40B4-BE49-F238E27FC236}">
                <a16:creationId xmlns:a16="http://schemas.microsoft.com/office/drawing/2014/main" id="{A1373260-0BD3-1A38-F139-59A35B68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571875"/>
            <a:ext cx="111125" cy="947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7" name="Rectangle 21">
            <a:extLst>
              <a:ext uri="{FF2B5EF4-FFF2-40B4-BE49-F238E27FC236}">
                <a16:creationId xmlns:a16="http://schemas.microsoft.com/office/drawing/2014/main" id="{A3E9138D-0597-D155-CE3A-284E0AEB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562350"/>
            <a:ext cx="131762" cy="966788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8" name="Rectangle 22">
            <a:extLst>
              <a:ext uri="{FF2B5EF4-FFF2-40B4-BE49-F238E27FC236}">
                <a16:creationId xmlns:a16="http://schemas.microsoft.com/office/drawing/2014/main" id="{9C06085A-8491-A382-7157-C900BF04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2911475"/>
            <a:ext cx="122238" cy="160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9" name="Rectangle 23">
            <a:extLst>
              <a:ext uri="{FF2B5EF4-FFF2-40B4-BE49-F238E27FC236}">
                <a16:creationId xmlns:a16="http://schemas.microsoft.com/office/drawing/2014/main" id="{218A6E50-C535-C010-AACB-BCA144FA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900363"/>
            <a:ext cx="141288" cy="162877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0" name="Rectangle 24">
            <a:extLst>
              <a:ext uri="{FF2B5EF4-FFF2-40B4-BE49-F238E27FC236}">
                <a16:creationId xmlns:a16="http://schemas.microsoft.com/office/drawing/2014/main" id="{5321F8A0-3E9A-7BD3-7AA9-BFC2A341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2843213"/>
            <a:ext cx="122237" cy="168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D0EC0FE8-AB22-E917-4493-FE5650AA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833688"/>
            <a:ext cx="141287" cy="17065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2" name="Rectangle 26">
            <a:extLst>
              <a:ext uri="{FF2B5EF4-FFF2-40B4-BE49-F238E27FC236}">
                <a16:creationId xmlns:a16="http://schemas.microsoft.com/office/drawing/2014/main" id="{A3B661F3-A40D-A91C-079F-38DAB636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4302125"/>
            <a:ext cx="111125" cy="2047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3" name="Rectangle 27">
            <a:extLst>
              <a:ext uri="{FF2B5EF4-FFF2-40B4-BE49-F238E27FC236}">
                <a16:creationId xmlns:a16="http://schemas.microsoft.com/office/drawing/2014/main" id="{98328DFC-6C57-DB74-5077-EB4257A7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91013"/>
            <a:ext cx="131763" cy="2286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4" name="Rectangle 28">
            <a:extLst>
              <a:ext uri="{FF2B5EF4-FFF2-40B4-BE49-F238E27FC236}">
                <a16:creationId xmlns:a16="http://schemas.microsoft.com/office/drawing/2014/main" id="{D1FABB38-5ABD-CAE8-CC3B-99C32311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4256088"/>
            <a:ext cx="111125" cy="263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6756D609-9E97-95A2-8BE4-874D2BF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4244975"/>
            <a:ext cx="131762" cy="28416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6" name="Rectangle 30">
            <a:extLst>
              <a:ext uri="{FF2B5EF4-FFF2-40B4-BE49-F238E27FC236}">
                <a16:creationId xmlns:a16="http://schemas.microsoft.com/office/drawing/2014/main" id="{EDDD0F93-D0E3-87F3-C91D-5A83FAD9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4187825"/>
            <a:ext cx="120650" cy="319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7" name="Rectangle 31">
            <a:extLst>
              <a:ext uri="{FF2B5EF4-FFF2-40B4-BE49-F238E27FC236}">
                <a16:creationId xmlns:a16="http://schemas.microsoft.com/office/drawing/2014/main" id="{70B54DBB-D4D0-A08F-1C56-0B3D5A43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4176713"/>
            <a:ext cx="142875" cy="3429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8" name="Rectangle 32">
            <a:extLst>
              <a:ext uri="{FF2B5EF4-FFF2-40B4-BE49-F238E27FC236}">
                <a16:creationId xmlns:a16="http://schemas.microsoft.com/office/drawing/2014/main" id="{8811E3A5-7A63-C1EF-05CA-6CF7D1A1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4064000"/>
            <a:ext cx="111125" cy="4429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9" name="Rectangle 33">
            <a:extLst>
              <a:ext uri="{FF2B5EF4-FFF2-40B4-BE49-F238E27FC236}">
                <a16:creationId xmlns:a16="http://schemas.microsoft.com/office/drawing/2014/main" id="{7FE24624-CA63-CBB5-E4E8-41189A14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051300"/>
            <a:ext cx="131762" cy="46831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0" name="Rectangle 34">
            <a:extLst>
              <a:ext uri="{FF2B5EF4-FFF2-40B4-BE49-F238E27FC236}">
                <a16:creationId xmlns:a16="http://schemas.microsoft.com/office/drawing/2014/main" id="{D23D43E1-FE6E-5175-C7D7-9E094F61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881438"/>
            <a:ext cx="122238" cy="625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1" name="Rectangle 35">
            <a:extLst>
              <a:ext uri="{FF2B5EF4-FFF2-40B4-BE49-F238E27FC236}">
                <a16:creationId xmlns:a16="http://schemas.microsoft.com/office/drawing/2014/main" id="{4195E4A8-A898-0AC9-26BC-AD32CF0C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868738"/>
            <a:ext cx="141288" cy="65087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2" name="Rectangle 36">
            <a:extLst>
              <a:ext uri="{FF2B5EF4-FFF2-40B4-BE49-F238E27FC236}">
                <a16:creationId xmlns:a16="http://schemas.microsoft.com/office/drawing/2014/main" id="{5461330F-2F6F-C302-315A-6BB5058D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787775"/>
            <a:ext cx="122237" cy="7318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3" name="Rectangle 37">
            <a:extLst>
              <a:ext uri="{FF2B5EF4-FFF2-40B4-BE49-F238E27FC236}">
                <a16:creationId xmlns:a16="http://schemas.microsoft.com/office/drawing/2014/main" id="{C68ABAB5-474E-CB48-B6DB-570CE7AC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3778250"/>
            <a:ext cx="141287" cy="750888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4" name="Rectangle 38">
            <a:extLst>
              <a:ext uri="{FF2B5EF4-FFF2-40B4-BE49-F238E27FC236}">
                <a16:creationId xmlns:a16="http://schemas.microsoft.com/office/drawing/2014/main" id="{1450EB55-E349-6A2B-6598-39081B9D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562350"/>
            <a:ext cx="122237" cy="9445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5" name="Rectangle 39">
            <a:extLst>
              <a:ext uri="{FF2B5EF4-FFF2-40B4-BE49-F238E27FC236}">
                <a16:creationId xmlns:a16="http://schemas.microsoft.com/office/drawing/2014/main" id="{083048A0-66B3-A37C-E39B-83585C9F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3551238"/>
            <a:ext cx="141287" cy="96837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6" name="Rectangle 40">
            <a:extLst>
              <a:ext uri="{FF2B5EF4-FFF2-40B4-BE49-F238E27FC236}">
                <a16:creationId xmlns:a16="http://schemas.microsoft.com/office/drawing/2014/main" id="{3921F686-CAB2-90E2-FF5B-369E4729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3" y="2900363"/>
            <a:ext cx="111125" cy="161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7" name="Rectangle 41">
            <a:extLst>
              <a:ext uri="{FF2B5EF4-FFF2-40B4-BE49-F238E27FC236}">
                <a16:creationId xmlns:a16="http://schemas.microsoft.com/office/drawing/2014/main" id="{4F86B9D9-0AC4-EE3F-55B8-097837D3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2890838"/>
            <a:ext cx="131763" cy="16383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FEC6B47B-34E0-49FD-6E2F-AC93B4AD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2833688"/>
            <a:ext cx="120650" cy="168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9" name="Rectangle 43">
            <a:extLst>
              <a:ext uri="{FF2B5EF4-FFF2-40B4-BE49-F238E27FC236}">
                <a16:creationId xmlns:a16="http://schemas.microsoft.com/office/drawing/2014/main" id="{DDFA0A3E-816F-F97D-A29B-275BD832D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820988"/>
            <a:ext cx="142875" cy="17081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4621" name="Line 44">
            <a:extLst>
              <a:ext uri="{FF2B5EF4-FFF2-40B4-BE49-F238E27FC236}">
                <a16:creationId xmlns:a16="http://schemas.microsoft.com/office/drawing/2014/main" id="{10290FD1-0BB9-5D85-A39F-764A01E9E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425" y="4210050"/>
            <a:ext cx="720725" cy="9810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Rectangle 45">
            <a:extLst>
              <a:ext uri="{FF2B5EF4-FFF2-40B4-BE49-F238E27FC236}">
                <a16:creationId xmlns:a16="http://schemas.microsoft.com/office/drawing/2014/main" id="{C097EB19-89E2-F49E-680E-E30C18B0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5281613"/>
            <a:ext cx="3148013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modules in this range are 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32" name="Rectangle 46">
            <a:extLst>
              <a:ext uri="{FF2B5EF4-FFF2-40B4-BE49-F238E27FC236}">
                <a16:creationId xmlns:a16="http://schemas.microsoft.com/office/drawing/2014/main" id="{5E04202E-047F-34F4-9954-C7126856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5565775"/>
            <a:ext cx="2060575" cy="2746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more error prone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4624" name="Freeform 47">
            <a:extLst>
              <a:ext uri="{FF2B5EF4-FFF2-40B4-BE49-F238E27FC236}">
                <a16:creationId xmlns:a16="http://schemas.microsoft.com/office/drawing/2014/main" id="{288A63CD-D060-2C56-A37D-2D22174D8BE3}"/>
              </a:ext>
            </a:extLst>
          </p:cNvPr>
          <p:cNvSpPr>
            <a:spLocks/>
          </p:cNvSpPr>
          <p:nvPr/>
        </p:nvSpPr>
        <p:spPr bwMode="auto">
          <a:xfrm>
            <a:off x="3641725" y="2798763"/>
            <a:ext cx="2879725" cy="1730375"/>
          </a:xfrm>
          <a:custGeom>
            <a:avLst/>
            <a:gdLst>
              <a:gd name="T0" fmla="*/ 0 w 1814"/>
              <a:gd name="T1" fmla="*/ 0 h 969"/>
              <a:gd name="T2" fmla="*/ 0 w 1814"/>
              <a:gd name="T3" fmla="*/ 2147483646 h 969"/>
              <a:gd name="T4" fmla="*/ 0 w 1814"/>
              <a:gd name="T5" fmla="*/ 2147483646 h 969"/>
              <a:gd name="T6" fmla="*/ 2147483646 w 1814"/>
              <a:gd name="T7" fmla="*/ 2147483646 h 969"/>
              <a:gd name="T8" fmla="*/ 2147483646 w 1814"/>
              <a:gd name="T9" fmla="*/ 2147483646 h 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969"/>
              <a:gd name="T17" fmla="*/ 1814 w 1814"/>
              <a:gd name="T18" fmla="*/ 969 h 9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969">
                <a:moveTo>
                  <a:pt x="0" y="0"/>
                </a:moveTo>
                <a:lnTo>
                  <a:pt x="0" y="969"/>
                </a:lnTo>
                <a:lnTo>
                  <a:pt x="1814" y="969"/>
                </a:lnTo>
              </a:path>
            </a:pathLst>
          </a:custGeom>
          <a:noFill/>
          <a:ln w="444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Freeform 48">
            <a:extLst>
              <a:ext uri="{FF2B5EF4-FFF2-40B4-BE49-F238E27FC236}">
                <a16:creationId xmlns:a16="http://schemas.microsoft.com/office/drawing/2014/main" id="{295B38CE-4DCD-BF0D-B718-DFAF944F74B9}"/>
              </a:ext>
            </a:extLst>
          </p:cNvPr>
          <p:cNvSpPr>
            <a:spLocks/>
          </p:cNvSpPr>
          <p:nvPr/>
        </p:nvSpPr>
        <p:spPr bwMode="auto">
          <a:xfrm>
            <a:off x="3622675" y="2776538"/>
            <a:ext cx="2878138" cy="1730375"/>
          </a:xfrm>
          <a:custGeom>
            <a:avLst/>
            <a:gdLst>
              <a:gd name="T0" fmla="*/ 0 w 1813"/>
              <a:gd name="T1" fmla="*/ 0 h 969"/>
              <a:gd name="T2" fmla="*/ 0 w 1813"/>
              <a:gd name="T3" fmla="*/ 2147483646 h 969"/>
              <a:gd name="T4" fmla="*/ 2147483646 w 1813"/>
              <a:gd name="T5" fmla="*/ 2147483646 h 969"/>
              <a:gd name="T6" fmla="*/ 0 60000 65536"/>
              <a:gd name="T7" fmla="*/ 0 60000 65536"/>
              <a:gd name="T8" fmla="*/ 0 60000 65536"/>
              <a:gd name="T9" fmla="*/ 0 w 1813"/>
              <a:gd name="T10" fmla="*/ 0 h 969"/>
              <a:gd name="T11" fmla="*/ 1813 w 1813"/>
              <a:gd name="T12" fmla="*/ 969 h 9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3" h="969">
                <a:moveTo>
                  <a:pt x="0" y="0"/>
                </a:moveTo>
                <a:lnTo>
                  <a:pt x="0" y="969"/>
                </a:lnTo>
                <a:lnTo>
                  <a:pt x="1813" y="969"/>
                </a:lnTo>
              </a:path>
            </a:pathLst>
          </a:custGeom>
          <a:noFill/>
          <a:ln w="444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71C58480-A42E-E514-43C1-38ED1FC2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52EBF-279E-4C6F-BC0D-F5A3815366D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76C146-6018-DBEC-33AD-54A828A4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Basis Path Testing</a:t>
            </a:r>
          </a:p>
        </p:txBody>
      </p:sp>
      <p:sp>
        <p:nvSpPr>
          <p:cNvPr id="174" name="Rectangle 3">
            <a:extLst>
              <a:ext uri="{FF2B5EF4-FFF2-40B4-BE49-F238E27FC236}">
                <a16:creationId xmlns:a16="http://schemas.microsoft.com/office/drawing/2014/main" id="{C1007BD6-F35D-3BE9-B029-A8D36AC4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2351088"/>
            <a:ext cx="1897063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Next, we derive the </a:t>
            </a:r>
          </a:p>
        </p:txBody>
      </p:sp>
      <p:sp>
        <p:nvSpPr>
          <p:cNvPr id="175" name="Rectangle 4">
            <a:extLst>
              <a:ext uri="{FF2B5EF4-FFF2-40B4-BE49-F238E27FC236}">
                <a16:creationId xmlns:a16="http://schemas.microsoft.com/office/drawing/2014/main" id="{E5EABF1C-48F4-E719-E70B-8628DD71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2579688"/>
            <a:ext cx="1873250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independent paths:</a:t>
            </a:r>
          </a:p>
        </p:txBody>
      </p:sp>
      <p:sp>
        <p:nvSpPr>
          <p:cNvPr id="176" name="Rectangle 5">
            <a:extLst>
              <a:ext uri="{FF2B5EF4-FFF2-40B4-BE49-F238E27FC236}">
                <a16:creationId xmlns:a16="http://schemas.microsoft.com/office/drawing/2014/main" id="{C3FB6FB7-F7D1-8DE7-A3C3-C2EEBD0A5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1624013"/>
            <a:ext cx="0" cy="247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zh-CN" altLang="zh-CN" sz="1800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77" name="Rectangle 6">
            <a:extLst>
              <a:ext uri="{FF2B5EF4-FFF2-40B4-BE49-F238E27FC236}">
                <a16:creationId xmlns:a16="http://schemas.microsoft.com/office/drawing/2014/main" id="{522E4D02-433C-AEAC-F6A5-8D96726A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3036888"/>
            <a:ext cx="1428750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Since V(G) = 4,</a:t>
            </a:r>
          </a:p>
        </p:txBody>
      </p:sp>
      <p:sp>
        <p:nvSpPr>
          <p:cNvPr id="178" name="Rectangle 7">
            <a:extLst>
              <a:ext uri="{FF2B5EF4-FFF2-40B4-BE49-F238E27FC236}">
                <a16:creationId xmlns:a16="http://schemas.microsoft.com/office/drawing/2014/main" id="{0E9D6214-45D1-90B8-04A2-ADC0AC41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3265488"/>
            <a:ext cx="1908175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there are four paths</a:t>
            </a:r>
          </a:p>
        </p:txBody>
      </p:sp>
      <p:sp>
        <p:nvSpPr>
          <p:cNvPr id="179" name="Rectangle 8">
            <a:extLst>
              <a:ext uri="{FF2B5EF4-FFF2-40B4-BE49-F238E27FC236}">
                <a16:creationId xmlns:a16="http://schemas.microsoft.com/office/drawing/2014/main" id="{05E556F8-792B-3139-C8EB-303787FB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641600"/>
            <a:ext cx="0" cy="247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zh-CN" altLang="zh-CN" sz="1800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80" name="Rectangle 9">
            <a:extLst>
              <a:ext uri="{FF2B5EF4-FFF2-40B4-BE49-F238E27FC236}">
                <a16:creationId xmlns:a16="http://schemas.microsoft.com/office/drawing/2014/main" id="{1E680E53-8DF8-A7BD-7335-A109E995F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3646488"/>
            <a:ext cx="1751013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Path 1:  1,2,3,6,7,8</a:t>
            </a:r>
          </a:p>
        </p:txBody>
      </p:sp>
      <p:sp>
        <p:nvSpPr>
          <p:cNvPr id="181" name="Rectangle 10">
            <a:extLst>
              <a:ext uri="{FF2B5EF4-FFF2-40B4-BE49-F238E27FC236}">
                <a16:creationId xmlns:a16="http://schemas.microsoft.com/office/drawing/2014/main" id="{2125F316-0E89-3E88-7E6F-28791306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3986213"/>
            <a:ext cx="1751013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Path 2:  1,2,3,5,7,8</a:t>
            </a:r>
          </a:p>
        </p:txBody>
      </p:sp>
      <p:sp>
        <p:nvSpPr>
          <p:cNvPr id="182" name="Rectangle 11">
            <a:extLst>
              <a:ext uri="{FF2B5EF4-FFF2-40B4-BE49-F238E27FC236}">
                <a16:creationId xmlns:a16="http://schemas.microsoft.com/office/drawing/2014/main" id="{4EE70597-2AAF-468C-7738-EA07549D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4324350"/>
            <a:ext cx="1581150" cy="220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Path 3:  1,2,4,7,8</a:t>
            </a:r>
          </a:p>
        </p:txBody>
      </p:sp>
      <p:sp>
        <p:nvSpPr>
          <p:cNvPr id="183" name="Rectangle 12">
            <a:extLst>
              <a:ext uri="{FF2B5EF4-FFF2-40B4-BE49-F238E27FC236}">
                <a16:creationId xmlns:a16="http://schemas.microsoft.com/office/drawing/2014/main" id="{4EA0FC08-292E-BD25-0F8B-94BC848D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4664075"/>
            <a:ext cx="2259013" cy="220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Path 4:  1,2,4,7,2,4,...7,8</a:t>
            </a:r>
          </a:p>
        </p:txBody>
      </p:sp>
      <p:sp>
        <p:nvSpPr>
          <p:cNvPr id="184" name="Rectangle 13">
            <a:extLst>
              <a:ext uri="{FF2B5EF4-FFF2-40B4-BE49-F238E27FC236}">
                <a16:creationId xmlns:a16="http://schemas.microsoft.com/office/drawing/2014/main" id="{BA44ABB6-116D-AB2B-E98D-A2FEDBFE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338638"/>
            <a:ext cx="0" cy="247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zh-CN" altLang="zh-CN" sz="1800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85" name="Rectangle 14">
            <a:extLst>
              <a:ext uri="{FF2B5EF4-FFF2-40B4-BE49-F238E27FC236}">
                <a16:creationId xmlns:a16="http://schemas.microsoft.com/office/drawing/2014/main" id="{FFB1DF5C-A575-5E3D-102D-FDB1385A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5018088"/>
            <a:ext cx="2100263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Finally, we derive test</a:t>
            </a: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3F8BCA6E-6F61-3F6B-6539-8E3306CF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5246688"/>
            <a:ext cx="2382838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cases to exercise these  </a:t>
            </a: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AA1E672F-80EF-9BB5-9128-631EF82E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5475288"/>
            <a:ext cx="598488" cy="220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paths.</a:t>
            </a:r>
          </a:p>
        </p:txBody>
      </p:sp>
      <p:grpSp>
        <p:nvGrpSpPr>
          <p:cNvPr id="188" name="Group 17">
            <a:extLst>
              <a:ext uri="{FF2B5EF4-FFF2-40B4-BE49-F238E27FC236}">
                <a16:creationId xmlns:a16="http://schemas.microsoft.com/office/drawing/2014/main" id="{E03447E2-F407-9559-6BFB-C3605F0A03B9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1665288"/>
            <a:ext cx="2860675" cy="4572000"/>
            <a:chOff x="746" y="655"/>
            <a:chExt cx="1802" cy="2560"/>
          </a:xfrm>
        </p:grpSpPr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431CBE01-F3E9-1008-15D3-36419690C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D20CA87C-D2C8-AA73-092E-7808A290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0 w 343"/>
                <a:gd name="T5" fmla="*/ 167 h 342"/>
                <a:gd name="T6" fmla="*/ 168 w 343"/>
                <a:gd name="T7" fmla="*/ 342 h 342"/>
                <a:gd name="T8" fmla="*/ 168 w 343"/>
                <a:gd name="T9" fmla="*/ 342 h 342"/>
                <a:gd name="T10" fmla="*/ 343 w 343"/>
                <a:gd name="T11" fmla="*/ 167 h 342"/>
                <a:gd name="T12" fmla="*/ 343 w 343"/>
                <a:gd name="T13" fmla="*/ 167 h 342"/>
                <a:gd name="T14" fmla="*/ 168 w 343"/>
                <a:gd name="T15" fmla="*/ 0 h 342"/>
                <a:gd name="T16" fmla="*/ 168 w 343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3"/>
                <a:gd name="T28" fmla="*/ 0 h 342"/>
                <a:gd name="T29" fmla="*/ 343 w 343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030DF4CD-FC9A-4B4A-77DE-FFE79397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1680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2" name="Oval 21">
              <a:extLst>
                <a:ext uri="{FF2B5EF4-FFF2-40B4-BE49-F238E27FC236}">
                  <a16:creationId xmlns:a16="http://schemas.microsoft.com/office/drawing/2014/main" id="{104F9CA9-9D40-0387-7AAA-F81FF460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662"/>
              <a:ext cx="107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93" name="Oval 22">
              <a:extLst>
                <a:ext uri="{FF2B5EF4-FFF2-40B4-BE49-F238E27FC236}">
                  <a16:creationId xmlns:a16="http://schemas.microsoft.com/office/drawing/2014/main" id="{DD5FBBC5-0E6E-524F-9AD5-D39590E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655"/>
              <a:ext cx="121" cy="144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94" name="Freeform 23">
              <a:extLst>
                <a:ext uri="{FF2B5EF4-FFF2-40B4-BE49-F238E27FC236}">
                  <a16:creationId xmlns:a16="http://schemas.microsoft.com/office/drawing/2014/main" id="{8DF8F8A6-F4AB-5C0D-B72D-01463315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1331"/>
              <a:ext cx="342" cy="341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5" name="Freeform 24">
              <a:extLst>
                <a:ext uri="{FF2B5EF4-FFF2-40B4-BE49-F238E27FC236}">
                  <a16:creationId xmlns:a16="http://schemas.microsoft.com/office/drawing/2014/main" id="{C91AAAD6-19C2-EAFC-2DA8-3325081E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1331"/>
              <a:ext cx="342" cy="341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6" name="Freeform 25">
              <a:extLst>
                <a:ext uri="{FF2B5EF4-FFF2-40B4-BE49-F238E27FC236}">
                  <a16:creationId xmlns:a16="http://schemas.microsoft.com/office/drawing/2014/main" id="{0C5A3F64-BC23-16B4-69CE-F734143EB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1323"/>
              <a:ext cx="343" cy="341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7" name="Freeform 26">
              <a:extLst>
                <a:ext uri="{FF2B5EF4-FFF2-40B4-BE49-F238E27FC236}">
                  <a16:creationId xmlns:a16="http://schemas.microsoft.com/office/drawing/2014/main" id="{F3605F7D-C04F-1F2E-6257-6455D0614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3606D341-F2EE-47C4-CFB0-DDCC93E4E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6AE8B737-35E6-6548-4CDD-AA0DEBE58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2577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0" name="Freeform 29">
              <a:extLst>
                <a:ext uri="{FF2B5EF4-FFF2-40B4-BE49-F238E27FC236}">
                  <a16:creationId xmlns:a16="http://schemas.microsoft.com/office/drawing/2014/main" id="{A40267C7-DAFC-099A-D1F2-0C7CE7ED1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1498"/>
              <a:ext cx="343" cy="107"/>
            </a:xfrm>
            <a:custGeom>
              <a:avLst/>
              <a:gdLst>
                <a:gd name="T0" fmla="*/ 0 w 343"/>
                <a:gd name="T1" fmla="*/ 0 h 106"/>
                <a:gd name="T2" fmla="*/ 343 w 343"/>
                <a:gd name="T3" fmla="*/ 0 h 106"/>
                <a:gd name="T4" fmla="*/ 343 w 343"/>
                <a:gd name="T5" fmla="*/ 0 h 106"/>
                <a:gd name="T6" fmla="*/ 343 w 343"/>
                <a:gd name="T7" fmla="*/ 106 h 106"/>
                <a:gd name="T8" fmla="*/ 343 w 343"/>
                <a:gd name="T9" fmla="*/ 10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06"/>
                <a:gd name="T17" fmla="*/ 343 w 34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06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1" name="Freeform 30">
              <a:extLst>
                <a:ext uri="{FF2B5EF4-FFF2-40B4-BE49-F238E27FC236}">
                  <a16:creationId xmlns:a16="http://schemas.microsoft.com/office/drawing/2014/main" id="{6C8B69FC-E7DD-2EAB-CCB7-9EA194D3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1490"/>
              <a:ext cx="342" cy="108"/>
            </a:xfrm>
            <a:custGeom>
              <a:avLst/>
              <a:gdLst>
                <a:gd name="T0" fmla="*/ 0 w 342"/>
                <a:gd name="T1" fmla="*/ 0 h 107"/>
                <a:gd name="T2" fmla="*/ 342 w 342"/>
                <a:gd name="T3" fmla="*/ 0 h 107"/>
                <a:gd name="T4" fmla="*/ 342 w 342"/>
                <a:gd name="T5" fmla="*/ 107 h 107"/>
                <a:gd name="T6" fmla="*/ 0 60000 65536"/>
                <a:gd name="T7" fmla="*/ 0 60000 65536"/>
                <a:gd name="T8" fmla="*/ 0 60000 65536"/>
                <a:gd name="T9" fmla="*/ 0 w 342"/>
                <a:gd name="T10" fmla="*/ 0 h 107"/>
                <a:gd name="T11" fmla="*/ 342 w 342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107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2" name="Line 31">
              <a:extLst>
                <a:ext uri="{FF2B5EF4-FFF2-40B4-BE49-F238E27FC236}">
                  <a16:creationId xmlns:a16="http://schemas.microsoft.com/office/drawing/2014/main" id="{5AF7E5C9-25FB-1DA1-E4E7-E0764B84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784"/>
              <a:ext cx="1" cy="532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3" name="Rectangle 32">
              <a:extLst>
                <a:ext uri="{FF2B5EF4-FFF2-40B4-BE49-F238E27FC236}">
                  <a16:creationId xmlns:a16="http://schemas.microsoft.com/office/drawing/2014/main" id="{CDB0E009-09DA-2796-E128-CC438C1A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913"/>
              <a:ext cx="296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04" name="Rectangle 33">
              <a:extLst>
                <a:ext uri="{FF2B5EF4-FFF2-40B4-BE49-F238E27FC236}">
                  <a16:creationId xmlns:a16="http://schemas.microsoft.com/office/drawing/2014/main" id="{04FA4F62-429A-0A7C-EE2B-CD932554B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905"/>
              <a:ext cx="312" cy="252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40B3DF10-783C-0067-7193-119A4EE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483"/>
              <a:ext cx="259" cy="296"/>
            </a:xfrm>
            <a:custGeom>
              <a:avLst/>
              <a:gdLst>
                <a:gd name="T0" fmla="*/ 259 w 259"/>
                <a:gd name="T1" fmla="*/ 0 h 296"/>
                <a:gd name="T2" fmla="*/ 0 w 259"/>
                <a:gd name="T3" fmla="*/ 0 h 296"/>
                <a:gd name="T4" fmla="*/ 0 w 259"/>
                <a:gd name="T5" fmla="*/ 296 h 296"/>
                <a:gd name="T6" fmla="*/ 0 60000 65536"/>
                <a:gd name="T7" fmla="*/ 0 60000 65536"/>
                <a:gd name="T8" fmla="*/ 0 60000 65536"/>
                <a:gd name="T9" fmla="*/ 0 w 259"/>
                <a:gd name="T10" fmla="*/ 0 h 296"/>
                <a:gd name="T11" fmla="*/ 259 w 259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296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12A1969C-E4DA-E8BF-2043-64F380F4E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855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0 h 175"/>
                <a:gd name="T6" fmla="*/ 205 w 205"/>
                <a:gd name="T7" fmla="*/ 175 h 175"/>
                <a:gd name="T8" fmla="*/ 205 w 20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75"/>
                <a:gd name="T17" fmla="*/ 205 w 20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7935D496-87F7-6BEF-544D-B77C1EDB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847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175 h 175"/>
                <a:gd name="T6" fmla="*/ 0 60000 65536"/>
                <a:gd name="T7" fmla="*/ 0 60000 65536"/>
                <a:gd name="T8" fmla="*/ 0 60000 65536"/>
                <a:gd name="T9" fmla="*/ 0 w 205"/>
                <a:gd name="T10" fmla="*/ 0 h 175"/>
                <a:gd name="T11" fmla="*/ 205 w 20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90CDBEDB-B3C6-80F6-FEE8-1947085CB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1855"/>
              <a:ext cx="191" cy="220"/>
            </a:xfrm>
            <a:custGeom>
              <a:avLst/>
              <a:gdLst>
                <a:gd name="T0" fmla="*/ 191 w 191"/>
                <a:gd name="T1" fmla="*/ 0 h 220"/>
                <a:gd name="T2" fmla="*/ 0 w 191"/>
                <a:gd name="T3" fmla="*/ 0 h 220"/>
                <a:gd name="T4" fmla="*/ 0 w 191"/>
                <a:gd name="T5" fmla="*/ 0 h 220"/>
                <a:gd name="T6" fmla="*/ 0 w 191"/>
                <a:gd name="T7" fmla="*/ 220 h 220"/>
                <a:gd name="T8" fmla="*/ 0 w 191"/>
                <a:gd name="T9" fmla="*/ 22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20"/>
                <a:gd name="T17" fmla="*/ 191 w 191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20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DDC95EEF-3F2E-ED9F-A8E2-5FA8EA12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1847"/>
              <a:ext cx="190" cy="221"/>
            </a:xfrm>
            <a:custGeom>
              <a:avLst/>
              <a:gdLst>
                <a:gd name="T0" fmla="*/ 190 w 190"/>
                <a:gd name="T1" fmla="*/ 0 h 221"/>
                <a:gd name="T2" fmla="*/ 0 w 190"/>
                <a:gd name="T3" fmla="*/ 0 h 221"/>
                <a:gd name="T4" fmla="*/ 0 w 190"/>
                <a:gd name="T5" fmla="*/ 221 h 221"/>
                <a:gd name="T6" fmla="*/ 0 60000 65536"/>
                <a:gd name="T7" fmla="*/ 0 60000 65536"/>
                <a:gd name="T8" fmla="*/ 0 60000 65536"/>
                <a:gd name="T9" fmla="*/ 0 w 190"/>
                <a:gd name="T10" fmla="*/ 0 h 221"/>
                <a:gd name="T11" fmla="*/ 190 w 190"/>
                <a:gd name="T12" fmla="*/ 221 h 2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221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94E4B41A-E8E2-2FBF-20E1-CEF367661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" y="2182"/>
              <a:ext cx="738" cy="98"/>
            </a:xfrm>
            <a:custGeom>
              <a:avLst/>
              <a:gdLst>
                <a:gd name="T0" fmla="*/ 0 w 738"/>
                <a:gd name="T1" fmla="*/ 0 h 98"/>
                <a:gd name="T2" fmla="*/ 0 w 738"/>
                <a:gd name="T3" fmla="*/ 98 h 98"/>
                <a:gd name="T4" fmla="*/ 0 w 738"/>
                <a:gd name="T5" fmla="*/ 98 h 98"/>
                <a:gd name="T6" fmla="*/ 738 w 738"/>
                <a:gd name="T7" fmla="*/ 98 h 98"/>
                <a:gd name="T8" fmla="*/ 738 w 738"/>
                <a:gd name="T9" fmla="*/ 98 h 98"/>
                <a:gd name="T10" fmla="*/ 738 w 738"/>
                <a:gd name="T11" fmla="*/ 0 h 98"/>
                <a:gd name="T12" fmla="*/ 738 w 738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98"/>
                <a:gd name="T23" fmla="*/ 738 w 738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9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11" name="Rectangle 40">
              <a:extLst>
                <a:ext uri="{FF2B5EF4-FFF2-40B4-BE49-F238E27FC236}">
                  <a16:creationId xmlns:a16="http://schemas.microsoft.com/office/drawing/2014/main" id="{ADFAB9C8-B3F5-E084-A507-74F892EC6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2174"/>
              <a:ext cx="737" cy="9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41">
              <a:extLst>
                <a:ext uri="{FF2B5EF4-FFF2-40B4-BE49-F238E27FC236}">
                  <a16:creationId xmlns:a16="http://schemas.microsoft.com/office/drawing/2014/main" id="{7FA62E2F-F0A0-8EFC-58EE-97924F69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931"/>
              <a:ext cx="289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42">
              <a:extLst>
                <a:ext uri="{FF2B5EF4-FFF2-40B4-BE49-F238E27FC236}">
                  <a16:creationId xmlns:a16="http://schemas.microsoft.com/office/drawing/2014/main" id="{D5A258B8-3AF7-8E34-41A8-6D8F4B717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923"/>
              <a:ext cx="304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43">
              <a:extLst>
                <a:ext uri="{FF2B5EF4-FFF2-40B4-BE49-F238E27FC236}">
                  <a16:creationId xmlns:a16="http://schemas.microsoft.com/office/drawing/2014/main" id="{4CDF4A89-8FB6-F260-2968-7EC1DB67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931"/>
              <a:ext cx="297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44">
              <a:extLst>
                <a:ext uri="{FF2B5EF4-FFF2-40B4-BE49-F238E27FC236}">
                  <a16:creationId xmlns:a16="http://schemas.microsoft.com/office/drawing/2014/main" id="{9678B155-7AF9-5924-7D49-AEF0E0B7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923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45">
              <a:extLst>
                <a:ext uri="{FF2B5EF4-FFF2-40B4-BE49-F238E27FC236}">
                  <a16:creationId xmlns:a16="http://schemas.microsoft.com/office/drawing/2014/main" id="{9C76AF7E-DDD7-D58C-557D-AE2D9021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1809"/>
              <a:ext cx="296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46">
              <a:extLst>
                <a:ext uri="{FF2B5EF4-FFF2-40B4-BE49-F238E27FC236}">
                  <a16:creationId xmlns:a16="http://schemas.microsoft.com/office/drawing/2014/main" id="{4699FC23-A4ED-8540-0674-74D021C3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802"/>
              <a:ext cx="312" cy="244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18" name="Line 47">
              <a:extLst>
                <a:ext uri="{FF2B5EF4-FFF2-40B4-BE49-F238E27FC236}">
                  <a16:creationId xmlns:a16="http://schemas.microsoft.com/office/drawing/2014/main" id="{F678F4CA-60FC-B970-9949-844C963A4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2372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19" name="Line 48">
              <a:extLst>
                <a:ext uri="{FF2B5EF4-FFF2-40B4-BE49-F238E27FC236}">
                  <a16:creationId xmlns:a16="http://schemas.microsoft.com/office/drawing/2014/main" id="{1A008D17-2F0D-475F-6D77-00C6E03A8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2881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20" name="Oval 49">
              <a:extLst>
                <a:ext uri="{FF2B5EF4-FFF2-40B4-BE49-F238E27FC236}">
                  <a16:creationId xmlns:a16="http://schemas.microsoft.com/office/drawing/2014/main" id="{422BFA47-E732-F145-B4C0-84E99F66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3086"/>
              <a:ext cx="107" cy="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21" name="Oval 50">
              <a:extLst>
                <a:ext uri="{FF2B5EF4-FFF2-40B4-BE49-F238E27FC236}">
                  <a16:creationId xmlns:a16="http://schemas.microsoft.com/office/drawing/2014/main" id="{EB170704-8F87-B015-40FD-D1552123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3078"/>
              <a:ext cx="121" cy="137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86D39605-DF69-7B92-D905-34357816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" y="1285"/>
              <a:ext cx="730" cy="1444"/>
            </a:xfrm>
            <a:custGeom>
              <a:avLst/>
              <a:gdLst>
                <a:gd name="T0" fmla="*/ 563 w 730"/>
                <a:gd name="T1" fmla="*/ 1444 h 1444"/>
                <a:gd name="T2" fmla="*/ 0 w 730"/>
                <a:gd name="T3" fmla="*/ 1444 h 1444"/>
                <a:gd name="T4" fmla="*/ 0 w 730"/>
                <a:gd name="T5" fmla="*/ 1444 h 1444"/>
                <a:gd name="T6" fmla="*/ 0 w 730"/>
                <a:gd name="T7" fmla="*/ 0 h 1444"/>
                <a:gd name="T8" fmla="*/ 0 w 730"/>
                <a:gd name="T9" fmla="*/ 0 h 1444"/>
                <a:gd name="T10" fmla="*/ 730 w 730"/>
                <a:gd name="T11" fmla="*/ 0 h 1444"/>
                <a:gd name="T12" fmla="*/ 730 w 730"/>
                <a:gd name="T13" fmla="*/ 0 h 1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44"/>
                <a:gd name="T23" fmla="*/ 730 w 730"/>
                <a:gd name="T24" fmla="*/ 1444 h 14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44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7FF04541-73CB-41AC-28A1-0269B3BF3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1278"/>
              <a:ext cx="730" cy="1443"/>
            </a:xfrm>
            <a:custGeom>
              <a:avLst/>
              <a:gdLst>
                <a:gd name="T0" fmla="*/ 562 w 730"/>
                <a:gd name="T1" fmla="*/ 1443 h 1443"/>
                <a:gd name="T2" fmla="*/ 0 w 730"/>
                <a:gd name="T3" fmla="*/ 1443 h 1443"/>
                <a:gd name="T4" fmla="*/ 0 w 730"/>
                <a:gd name="T5" fmla="*/ 0 h 1443"/>
                <a:gd name="T6" fmla="*/ 730 w 730"/>
                <a:gd name="T7" fmla="*/ 0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0"/>
                <a:gd name="T13" fmla="*/ 0 h 1443"/>
                <a:gd name="T14" fmla="*/ 730 w 730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0" h="1443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grpSp>
          <p:nvGrpSpPr>
            <p:cNvPr id="26678" name="Group 53">
              <a:extLst>
                <a:ext uri="{FF2B5EF4-FFF2-40B4-BE49-F238E27FC236}">
                  <a16:creationId xmlns:a16="http://schemas.microsoft.com/office/drawing/2014/main" id="{2B5014D8-D68C-EC92-4DE6-02883FCF2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4" y="1247"/>
              <a:ext cx="152" cy="53"/>
              <a:chOff x="1324" y="1247"/>
              <a:chExt cx="152" cy="53"/>
            </a:xfrm>
          </p:grpSpPr>
          <p:sp>
            <p:nvSpPr>
              <p:cNvPr id="250" name="Freeform 54">
                <a:extLst>
                  <a:ext uri="{FF2B5EF4-FFF2-40B4-BE49-F238E27FC236}">
                    <a16:creationId xmlns:a16="http://schemas.microsoft.com/office/drawing/2014/main" id="{B56D5FBD-6E4A-137B-0B0E-7E7CEFE61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" y="1247"/>
                <a:ext cx="114" cy="53"/>
              </a:xfrm>
              <a:custGeom>
                <a:avLst/>
                <a:gdLst>
                  <a:gd name="T0" fmla="*/ 114 w 114"/>
                  <a:gd name="T1" fmla="*/ 23 h 53"/>
                  <a:gd name="T2" fmla="*/ 0 w 114"/>
                  <a:gd name="T3" fmla="*/ 53 h 53"/>
                  <a:gd name="T4" fmla="*/ 0 w 114"/>
                  <a:gd name="T5" fmla="*/ 23 h 53"/>
                  <a:gd name="T6" fmla="*/ 0 w 114"/>
                  <a:gd name="T7" fmla="*/ 0 h 53"/>
                  <a:gd name="T8" fmla="*/ 114 w 114"/>
                  <a:gd name="T9" fmla="*/ 23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53"/>
                  <a:gd name="T17" fmla="*/ 114 w 11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53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51" name="Line 55">
                <a:extLst>
                  <a:ext uri="{FF2B5EF4-FFF2-40B4-BE49-F238E27FC236}">
                    <a16:creationId xmlns:a16="http://schemas.microsoft.com/office/drawing/2014/main" id="{389A2341-A248-F42F-5032-1109AC610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4" y="1270"/>
                <a:ext cx="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6679" name="Group 56">
              <a:extLst>
                <a:ext uri="{FF2B5EF4-FFF2-40B4-BE49-F238E27FC236}">
                  <a16:creationId xmlns:a16="http://schemas.microsoft.com/office/drawing/2014/main" id="{B285BBAE-F362-3D2A-9DF4-3B8D3ECB7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2" y="1490"/>
              <a:ext cx="54" cy="183"/>
              <a:chOff x="1962" y="1490"/>
              <a:chExt cx="54" cy="183"/>
            </a:xfrm>
          </p:grpSpPr>
          <p:sp>
            <p:nvSpPr>
              <p:cNvPr id="248" name="Freeform 57">
                <a:extLst>
                  <a:ext uri="{FF2B5EF4-FFF2-40B4-BE49-F238E27FC236}">
                    <a16:creationId xmlns:a16="http://schemas.microsoft.com/office/drawing/2014/main" id="{8FCE5A49-8D9F-53EE-3ABC-443768A68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1559"/>
                <a:ext cx="54" cy="114"/>
              </a:xfrm>
              <a:custGeom>
                <a:avLst/>
                <a:gdLst>
                  <a:gd name="T0" fmla="*/ 31 w 54"/>
                  <a:gd name="T1" fmla="*/ 114 h 114"/>
                  <a:gd name="T2" fmla="*/ 0 w 54"/>
                  <a:gd name="T3" fmla="*/ 0 h 114"/>
                  <a:gd name="T4" fmla="*/ 31 w 54"/>
                  <a:gd name="T5" fmla="*/ 0 h 114"/>
                  <a:gd name="T6" fmla="*/ 54 w 54"/>
                  <a:gd name="T7" fmla="*/ 0 h 114"/>
                  <a:gd name="T8" fmla="*/ 31 w 5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14"/>
                  <a:gd name="T17" fmla="*/ 54 w 5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9" name="Line 58">
                <a:extLst>
                  <a:ext uri="{FF2B5EF4-FFF2-40B4-BE49-F238E27FC236}">
                    <a16:creationId xmlns:a16="http://schemas.microsoft.com/office/drawing/2014/main" id="{A4BD72CD-A11F-806C-3E59-FB55627D9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490"/>
                <a:ext cx="1" cy="6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6680" name="Group 59">
              <a:extLst>
                <a:ext uri="{FF2B5EF4-FFF2-40B4-BE49-F238E27FC236}">
                  <a16:creationId xmlns:a16="http://schemas.microsoft.com/office/drawing/2014/main" id="{17344AEA-AADD-07FC-3BF1-3530375ED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9" y="1642"/>
              <a:ext cx="61" cy="167"/>
              <a:chOff x="1019" y="1642"/>
              <a:chExt cx="61" cy="167"/>
            </a:xfrm>
          </p:grpSpPr>
          <p:sp>
            <p:nvSpPr>
              <p:cNvPr id="246" name="Freeform 60">
                <a:extLst>
                  <a:ext uri="{FF2B5EF4-FFF2-40B4-BE49-F238E27FC236}">
                    <a16:creationId xmlns:a16="http://schemas.microsoft.com/office/drawing/2014/main" id="{CE5E86B7-A743-65E4-C634-441C59E8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" y="1695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7" name="Line 61">
                <a:extLst>
                  <a:ext uri="{FF2B5EF4-FFF2-40B4-BE49-F238E27FC236}">
                    <a16:creationId xmlns:a16="http://schemas.microsoft.com/office/drawing/2014/main" id="{CD61AA9E-AE98-9BFF-C17D-90040838A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1642"/>
                <a:ext cx="1" cy="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6681" name="Group 62">
              <a:extLst>
                <a:ext uri="{FF2B5EF4-FFF2-40B4-BE49-F238E27FC236}">
                  <a16:creationId xmlns:a16="http://schemas.microsoft.com/office/drawing/2014/main" id="{06B7A98E-09FD-E97A-87DA-5DD481D46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2379"/>
              <a:ext cx="61" cy="198"/>
              <a:chOff x="1445" y="2379"/>
              <a:chExt cx="61" cy="198"/>
            </a:xfrm>
          </p:grpSpPr>
          <p:sp>
            <p:nvSpPr>
              <p:cNvPr id="244" name="Freeform 63">
                <a:extLst>
                  <a:ext uri="{FF2B5EF4-FFF2-40B4-BE49-F238E27FC236}">
                    <a16:creationId xmlns:a16="http://schemas.microsoft.com/office/drawing/2014/main" id="{41C06234-F728-A50D-9568-E02BD1AFE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2463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5" name="Line 64">
                <a:extLst>
                  <a:ext uri="{FF2B5EF4-FFF2-40B4-BE49-F238E27FC236}">
                    <a16:creationId xmlns:a16="http://schemas.microsoft.com/office/drawing/2014/main" id="{8D435C9A-003B-DC5E-457B-81296DEE3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" y="2379"/>
                <a:ext cx="1" cy="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6682" name="Group 65">
              <a:extLst>
                <a:ext uri="{FF2B5EF4-FFF2-40B4-BE49-F238E27FC236}">
                  <a16:creationId xmlns:a16="http://schemas.microsoft.com/office/drawing/2014/main" id="{B4E4C2EA-8BA6-1224-6185-249D456DA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171"/>
              <a:ext cx="61" cy="152"/>
              <a:chOff x="1445" y="1171"/>
              <a:chExt cx="61" cy="152"/>
            </a:xfrm>
          </p:grpSpPr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id="{C532616D-46A5-C66A-B134-C382537D6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1210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3" name="Line 67">
                <a:extLst>
                  <a:ext uri="{FF2B5EF4-FFF2-40B4-BE49-F238E27FC236}">
                    <a16:creationId xmlns:a16="http://schemas.microsoft.com/office/drawing/2014/main" id="{ECFCED13-6EBF-0B21-2B71-DFB81327B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" y="1171"/>
                <a:ext cx="1" cy="3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6683" name="Group 68">
              <a:extLst>
                <a:ext uri="{FF2B5EF4-FFF2-40B4-BE49-F238E27FC236}">
                  <a16:creationId xmlns:a16="http://schemas.microsoft.com/office/drawing/2014/main" id="{C97DFE23-D8FA-CB42-FE42-47CBAFA87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2919"/>
              <a:ext cx="61" cy="136"/>
              <a:chOff x="1445" y="2919"/>
              <a:chExt cx="61" cy="136"/>
            </a:xfrm>
          </p:grpSpPr>
          <p:sp>
            <p:nvSpPr>
              <p:cNvPr id="240" name="Freeform 69">
                <a:extLst>
                  <a:ext uri="{FF2B5EF4-FFF2-40B4-BE49-F238E27FC236}">
                    <a16:creationId xmlns:a16="http://schemas.microsoft.com/office/drawing/2014/main" id="{F12C01E7-5BBC-285A-92C2-A6282E747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2941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1" name="Line 70">
                <a:extLst>
                  <a:ext uri="{FF2B5EF4-FFF2-40B4-BE49-F238E27FC236}">
                    <a16:creationId xmlns:a16="http://schemas.microsoft.com/office/drawing/2014/main" id="{EDD77FB8-45B5-268F-FABC-7A48184ED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" y="2919"/>
                <a:ext cx="1" cy="2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30" name="Freeform 71">
              <a:extLst>
                <a:ext uri="{FF2B5EF4-FFF2-40B4-BE49-F238E27FC236}">
                  <a16:creationId xmlns:a16="http://schemas.microsoft.com/office/drawing/2014/main" id="{41EE6560-8B0A-9078-F1F3-D2AA148F9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" y="2045"/>
              <a:ext cx="959" cy="372"/>
            </a:xfrm>
            <a:custGeom>
              <a:avLst/>
              <a:gdLst>
                <a:gd name="T0" fmla="*/ 959 w 959"/>
                <a:gd name="T1" fmla="*/ 258 h 372"/>
                <a:gd name="T2" fmla="*/ 959 w 959"/>
                <a:gd name="T3" fmla="*/ 372 h 372"/>
                <a:gd name="T4" fmla="*/ 959 w 959"/>
                <a:gd name="T5" fmla="*/ 372 h 372"/>
                <a:gd name="T6" fmla="*/ 0 w 959"/>
                <a:gd name="T7" fmla="*/ 372 h 372"/>
                <a:gd name="T8" fmla="*/ 0 w 959"/>
                <a:gd name="T9" fmla="*/ 372 h 372"/>
                <a:gd name="T10" fmla="*/ 0 w 959"/>
                <a:gd name="T11" fmla="*/ 0 h 372"/>
                <a:gd name="T12" fmla="*/ 0 w 959"/>
                <a:gd name="T13" fmla="*/ 0 h 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372"/>
                <a:gd name="T23" fmla="*/ 959 w 959"/>
                <a:gd name="T24" fmla="*/ 372 h 3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372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31" name="Freeform 72">
              <a:extLst>
                <a:ext uri="{FF2B5EF4-FFF2-40B4-BE49-F238E27FC236}">
                  <a16:creationId xmlns:a16="http://schemas.microsoft.com/office/drawing/2014/main" id="{86DCF138-E523-F717-2650-333F4DED7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" y="2037"/>
              <a:ext cx="958" cy="372"/>
            </a:xfrm>
            <a:custGeom>
              <a:avLst/>
              <a:gdLst>
                <a:gd name="T0" fmla="*/ 958 w 958"/>
                <a:gd name="T1" fmla="*/ 259 h 373"/>
                <a:gd name="T2" fmla="*/ 958 w 958"/>
                <a:gd name="T3" fmla="*/ 373 h 373"/>
                <a:gd name="T4" fmla="*/ 0 w 958"/>
                <a:gd name="T5" fmla="*/ 373 h 373"/>
                <a:gd name="T6" fmla="*/ 0 w 958"/>
                <a:gd name="T7" fmla="*/ 0 h 3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373"/>
                <a:gd name="T14" fmla="*/ 958 w 958"/>
                <a:gd name="T15" fmla="*/ 373 h 3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373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32" name="Rectangle 73">
              <a:extLst>
                <a:ext uri="{FF2B5EF4-FFF2-40B4-BE49-F238E27FC236}">
                  <a16:creationId xmlns:a16="http://schemas.microsoft.com/office/drawing/2014/main" id="{F7DB3DED-FD36-3DB7-42D5-6273192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982"/>
              <a:ext cx="53" cy="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1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3" name="Rectangle 74">
              <a:extLst>
                <a:ext uri="{FF2B5EF4-FFF2-40B4-BE49-F238E27FC236}">
                  <a16:creationId xmlns:a16="http://schemas.microsoft.com/office/drawing/2014/main" id="{B5A30620-83AD-BC4E-FE43-6D94F31B1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1453"/>
              <a:ext cx="53" cy="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2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4" name="Rectangle 75">
              <a:extLst>
                <a:ext uri="{FF2B5EF4-FFF2-40B4-BE49-F238E27FC236}">
                  <a16:creationId xmlns:a16="http://schemas.microsoft.com/office/drawing/2014/main" id="{77EA3120-A8A9-688E-2D8E-58E19C6D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795"/>
              <a:ext cx="53" cy="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3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5" name="Rectangle 76">
              <a:extLst>
                <a:ext uri="{FF2B5EF4-FFF2-40B4-BE49-F238E27FC236}">
                  <a16:creationId xmlns:a16="http://schemas.microsoft.com/office/drawing/2014/main" id="{D23089EA-9AA4-CAB7-C318-A1479C67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893"/>
              <a:ext cx="53" cy="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4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6" name="Rectangle 77">
              <a:extLst>
                <a:ext uri="{FF2B5EF4-FFF2-40B4-BE49-F238E27FC236}">
                  <a16:creationId xmlns:a16="http://schemas.microsoft.com/office/drawing/2014/main" id="{3CC1ABCD-5145-B120-A7E7-3C0D67E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2030"/>
              <a:ext cx="53" cy="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5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7" name="Rectangle 78">
              <a:extLst>
                <a:ext uri="{FF2B5EF4-FFF2-40B4-BE49-F238E27FC236}">
                  <a16:creationId xmlns:a16="http://schemas.microsoft.com/office/drawing/2014/main" id="{96052227-96D7-326F-045C-008BF342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030"/>
              <a:ext cx="53" cy="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6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8" name="Rectangle 79">
              <a:extLst>
                <a:ext uri="{FF2B5EF4-FFF2-40B4-BE49-F238E27FC236}">
                  <a16:creationId xmlns:a16="http://schemas.microsoft.com/office/drawing/2014/main" id="{7C2AF0C9-9A94-1792-83F8-1EAA5E44D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676"/>
              <a:ext cx="53" cy="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7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239" name="Rectangle 80">
              <a:extLst>
                <a:ext uri="{FF2B5EF4-FFF2-40B4-BE49-F238E27FC236}">
                  <a16:creationId xmlns:a16="http://schemas.microsoft.com/office/drawing/2014/main" id="{60C91C4B-CFC1-A5A4-FFFC-8FB130E5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3063"/>
              <a:ext cx="53" cy="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rgbClr val="EAEAE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</a:rPr>
                <a:t>8</a:t>
              </a:r>
              <a:endParaRPr lang="en-US" altLang="zh-CN" sz="1800" b="1" ker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C3D104EC-22A9-C2BD-878F-D6B3AE5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67151-0713-482C-BAAA-2966D4635E5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AA64D73-CE5A-E9CA-C3F6-2EAA6BF4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Basis Path Testing Notes</a:t>
            </a:r>
          </a:p>
        </p:txBody>
      </p:sp>
      <p:grpSp>
        <p:nvGrpSpPr>
          <p:cNvPr id="82" name="Group 3">
            <a:extLst>
              <a:ext uri="{FF2B5EF4-FFF2-40B4-BE49-F238E27FC236}">
                <a16:creationId xmlns:a16="http://schemas.microsoft.com/office/drawing/2014/main" id="{526F72A8-9784-AF85-AE0A-A816238A0AF3}"/>
              </a:ext>
            </a:extLst>
          </p:cNvPr>
          <p:cNvGrpSpPr>
            <a:grpSpLocks/>
          </p:cNvGrpSpPr>
          <p:nvPr/>
        </p:nvGrpSpPr>
        <p:grpSpPr bwMode="auto">
          <a:xfrm>
            <a:off x="758825" y="1916113"/>
            <a:ext cx="2232025" cy="3557587"/>
            <a:chOff x="568" y="896"/>
            <a:chExt cx="1406" cy="1992"/>
          </a:xfrm>
        </p:grpSpPr>
        <p:sp>
          <p:nvSpPr>
            <p:cNvPr id="83" name="Freeform 4">
              <a:extLst>
                <a:ext uri="{FF2B5EF4-FFF2-40B4-BE49-F238E27FC236}">
                  <a16:creationId xmlns:a16="http://schemas.microsoft.com/office/drawing/2014/main" id="{8CDBE6BA-4DE5-6C15-2D77-35D8954C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701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135 w 271"/>
                <a:gd name="T5" fmla="*/ 263 h 263"/>
                <a:gd name="T6" fmla="*/ 271 w 271"/>
                <a:gd name="T7" fmla="*/ 135 h 263"/>
                <a:gd name="T8" fmla="*/ 135 w 271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63"/>
                <a:gd name="T17" fmla="*/ 271 w 271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347398E4-A866-59C9-04F3-48AAA4BF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701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0 w 271"/>
                <a:gd name="T5" fmla="*/ 135 h 263"/>
                <a:gd name="T6" fmla="*/ 135 w 271"/>
                <a:gd name="T7" fmla="*/ 263 h 263"/>
                <a:gd name="T8" fmla="*/ 135 w 271"/>
                <a:gd name="T9" fmla="*/ 263 h 263"/>
                <a:gd name="T10" fmla="*/ 271 w 271"/>
                <a:gd name="T11" fmla="*/ 135 h 263"/>
                <a:gd name="T12" fmla="*/ 271 w 271"/>
                <a:gd name="T13" fmla="*/ 135 h 263"/>
                <a:gd name="T14" fmla="*/ 135 w 271"/>
                <a:gd name="T15" fmla="*/ 0 h 263"/>
                <a:gd name="T16" fmla="*/ 135 w 271"/>
                <a:gd name="T17" fmla="*/ 0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1"/>
                <a:gd name="T28" fmla="*/ 0 h 263"/>
                <a:gd name="T29" fmla="*/ 271 w 271"/>
                <a:gd name="T30" fmla="*/ 263 h 2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36B96CA5-B422-5CD7-62A1-6C7A65CE8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1693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135 w 271"/>
                <a:gd name="T5" fmla="*/ 263 h 263"/>
                <a:gd name="T6" fmla="*/ 271 w 271"/>
                <a:gd name="T7" fmla="*/ 135 h 263"/>
                <a:gd name="T8" fmla="*/ 135 w 271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63"/>
                <a:gd name="T17" fmla="*/ 271 w 271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74672DC6-3A9A-B160-D30B-217A181F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904"/>
              <a:ext cx="80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157821F8-5CFA-E1FB-4041-846330EA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896"/>
              <a:ext cx="96" cy="112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90FBBE0A-96EE-3F7D-1F22-3878AA39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430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136 w 272"/>
                <a:gd name="T5" fmla="*/ 255 h 255"/>
                <a:gd name="T6" fmla="*/ 272 w 272"/>
                <a:gd name="T7" fmla="*/ 119 h 255"/>
                <a:gd name="T8" fmla="*/ 136 w 272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55"/>
                <a:gd name="T17" fmla="*/ 272 w 27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1D4403C4-FD7E-63FA-7195-BDC1DE88B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430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0 w 272"/>
                <a:gd name="T5" fmla="*/ 119 h 255"/>
                <a:gd name="T6" fmla="*/ 136 w 272"/>
                <a:gd name="T7" fmla="*/ 255 h 255"/>
                <a:gd name="T8" fmla="*/ 136 w 272"/>
                <a:gd name="T9" fmla="*/ 255 h 255"/>
                <a:gd name="T10" fmla="*/ 272 w 272"/>
                <a:gd name="T11" fmla="*/ 119 h 255"/>
                <a:gd name="T12" fmla="*/ 272 w 272"/>
                <a:gd name="T13" fmla="*/ 119 h 255"/>
                <a:gd name="T14" fmla="*/ 136 w 272"/>
                <a:gd name="T15" fmla="*/ 0 h 255"/>
                <a:gd name="T16" fmla="*/ 136 w 272"/>
                <a:gd name="T17" fmla="*/ 0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"/>
                <a:gd name="T28" fmla="*/ 0 h 255"/>
                <a:gd name="T29" fmla="*/ 272 w 272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4AC75C4D-BC93-B2D3-34DD-DBDC3B44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" y="1422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136 w 272"/>
                <a:gd name="T5" fmla="*/ 255 h 255"/>
                <a:gd name="T6" fmla="*/ 272 w 272"/>
                <a:gd name="T7" fmla="*/ 119 h 255"/>
                <a:gd name="T8" fmla="*/ 136 w 272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55"/>
                <a:gd name="T17" fmla="*/ 272 w 27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A0F8DA12-C1B9-5115-3B75-48BD9E0C1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2394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136 w 272"/>
                <a:gd name="T5" fmla="*/ 263 h 263"/>
                <a:gd name="T6" fmla="*/ 272 w 272"/>
                <a:gd name="T7" fmla="*/ 128 h 263"/>
                <a:gd name="T8" fmla="*/ 136 w 272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63"/>
                <a:gd name="T17" fmla="*/ 272 w 272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EDCE9A07-54BA-730B-E41A-3BADA9DA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2394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0 w 272"/>
                <a:gd name="T5" fmla="*/ 128 h 263"/>
                <a:gd name="T6" fmla="*/ 136 w 272"/>
                <a:gd name="T7" fmla="*/ 263 h 263"/>
                <a:gd name="T8" fmla="*/ 136 w 272"/>
                <a:gd name="T9" fmla="*/ 263 h 263"/>
                <a:gd name="T10" fmla="*/ 272 w 272"/>
                <a:gd name="T11" fmla="*/ 128 h 263"/>
                <a:gd name="T12" fmla="*/ 272 w 272"/>
                <a:gd name="T13" fmla="*/ 128 h 263"/>
                <a:gd name="T14" fmla="*/ 136 w 272"/>
                <a:gd name="T15" fmla="*/ 0 h 263"/>
                <a:gd name="T16" fmla="*/ 136 w 272"/>
                <a:gd name="T17" fmla="*/ 0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"/>
                <a:gd name="T28" fmla="*/ 0 h 263"/>
                <a:gd name="T29" fmla="*/ 272 w 272"/>
                <a:gd name="T30" fmla="*/ 263 h 2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C1FC769D-308C-1C22-3535-266456200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" y="2386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136 w 272"/>
                <a:gd name="T5" fmla="*/ 263 h 263"/>
                <a:gd name="T6" fmla="*/ 272 w 272"/>
                <a:gd name="T7" fmla="*/ 128 h 263"/>
                <a:gd name="T8" fmla="*/ 136 w 272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63"/>
                <a:gd name="T17" fmla="*/ 272 w 272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108618F8-B5C2-11E9-36C9-AACF79616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" y="1549"/>
              <a:ext cx="271" cy="88"/>
            </a:xfrm>
            <a:custGeom>
              <a:avLst/>
              <a:gdLst>
                <a:gd name="T0" fmla="*/ 0 w 271"/>
                <a:gd name="T1" fmla="*/ 0 h 88"/>
                <a:gd name="T2" fmla="*/ 271 w 271"/>
                <a:gd name="T3" fmla="*/ 0 h 88"/>
                <a:gd name="T4" fmla="*/ 271 w 271"/>
                <a:gd name="T5" fmla="*/ 0 h 88"/>
                <a:gd name="T6" fmla="*/ 271 w 271"/>
                <a:gd name="T7" fmla="*/ 88 h 88"/>
                <a:gd name="T8" fmla="*/ 271 w 271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88"/>
                <a:gd name="T17" fmla="*/ 271 w 2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88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15DFA897-0059-CC64-9DE1-91B5F5D9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1541"/>
              <a:ext cx="271" cy="88"/>
            </a:xfrm>
            <a:custGeom>
              <a:avLst/>
              <a:gdLst>
                <a:gd name="T0" fmla="*/ 0 w 271"/>
                <a:gd name="T1" fmla="*/ 0 h 88"/>
                <a:gd name="T2" fmla="*/ 271 w 271"/>
                <a:gd name="T3" fmla="*/ 0 h 88"/>
                <a:gd name="T4" fmla="*/ 271 w 271"/>
                <a:gd name="T5" fmla="*/ 88 h 88"/>
                <a:gd name="T6" fmla="*/ 0 60000 65536"/>
                <a:gd name="T7" fmla="*/ 0 60000 65536"/>
                <a:gd name="T8" fmla="*/ 0 60000 65536"/>
                <a:gd name="T9" fmla="*/ 0 w 271"/>
                <a:gd name="T10" fmla="*/ 0 h 88"/>
                <a:gd name="T11" fmla="*/ 271 w 27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" h="88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5C8714CF-4545-BCAA-6C43-D423EFBD4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992"/>
              <a:ext cx="1" cy="41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7" name="Rectangle 18">
              <a:extLst>
                <a:ext uri="{FF2B5EF4-FFF2-40B4-BE49-F238E27FC236}">
                  <a16:creationId xmlns:a16="http://schemas.microsoft.com/office/drawing/2014/main" id="{EE31AD97-C354-A4B8-34B8-3E946253B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1095"/>
              <a:ext cx="24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98" name="Rectangle 19">
              <a:extLst>
                <a:ext uri="{FF2B5EF4-FFF2-40B4-BE49-F238E27FC236}">
                  <a16:creationId xmlns:a16="http://schemas.microsoft.com/office/drawing/2014/main" id="{7FDE7A76-B3A1-ACC4-FD74-130F53C9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087"/>
              <a:ext cx="256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2E5FC4FC-1EA0-0CB8-78BC-332660AC8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1533"/>
              <a:ext cx="199" cy="232"/>
            </a:xfrm>
            <a:custGeom>
              <a:avLst/>
              <a:gdLst>
                <a:gd name="T0" fmla="*/ 199 w 199"/>
                <a:gd name="T1" fmla="*/ 0 h 232"/>
                <a:gd name="T2" fmla="*/ 0 w 199"/>
                <a:gd name="T3" fmla="*/ 0 h 232"/>
                <a:gd name="T4" fmla="*/ 0 w 199"/>
                <a:gd name="T5" fmla="*/ 232 h 232"/>
                <a:gd name="T6" fmla="*/ 0 60000 65536"/>
                <a:gd name="T7" fmla="*/ 0 60000 65536"/>
                <a:gd name="T8" fmla="*/ 0 60000 65536"/>
                <a:gd name="T9" fmla="*/ 0 w 199"/>
                <a:gd name="T10" fmla="*/ 0 h 232"/>
                <a:gd name="T11" fmla="*/ 199 w 199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32">
                  <a:moveTo>
                    <a:pt x="199" y="0"/>
                  </a:moveTo>
                  <a:lnTo>
                    <a:pt x="0" y="0"/>
                  </a:lnTo>
                  <a:lnTo>
                    <a:pt x="0" y="232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E90DF141-99C8-BAB6-BACE-0CAA82044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" y="1836"/>
              <a:ext cx="168" cy="128"/>
            </a:xfrm>
            <a:custGeom>
              <a:avLst/>
              <a:gdLst>
                <a:gd name="T0" fmla="*/ 0 w 168"/>
                <a:gd name="T1" fmla="*/ 0 h 128"/>
                <a:gd name="T2" fmla="*/ 168 w 168"/>
                <a:gd name="T3" fmla="*/ 0 h 128"/>
                <a:gd name="T4" fmla="*/ 168 w 168"/>
                <a:gd name="T5" fmla="*/ 0 h 128"/>
                <a:gd name="T6" fmla="*/ 168 w 168"/>
                <a:gd name="T7" fmla="*/ 128 h 128"/>
                <a:gd name="T8" fmla="*/ 168 w 168"/>
                <a:gd name="T9" fmla="*/ 128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28"/>
                <a:gd name="T17" fmla="*/ 168 w 168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2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7830E70E-60E2-3982-2648-A94641F61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1828"/>
              <a:ext cx="168" cy="128"/>
            </a:xfrm>
            <a:custGeom>
              <a:avLst/>
              <a:gdLst>
                <a:gd name="T0" fmla="*/ 0 w 168"/>
                <a:gd name="T1" fmla="*/ 0 h 128"/>
                <a:gd name="T2" fmla="*/ 168 w 168"/>
                <a:gd name="T3" fmla="*/ 0 h 128"/>
                <a:gd name="T4" fmla="*/ 168 w 168"/>
                <a:gd name="T5" fmla="*/ 128 h 128"/>
                <a:gd name="T6" fmla="*/ 0 60000 65536"/>
                <a:gd name="T7" fmla="*/ 0 60000 65536"/>
                <a:gd name="T8" fmla="*/ 0 60000 65536"/>
                <a:gd name="T9" fmla="*/ 0 w 168"/>
                <a:gd name="T10" fmla="*/ 0 h 128"/>
                <a:gd name="T11" fmla="*/ 168 w 168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2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177EAEEF-D240-F5BA-5DBD-A64C32280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" y="1836"/>
              <a:ext cx="159" cy="168"/>
            </a:xfrm>
            <a:custGeom>
              <a:avLst/>
              <a:gdLst>
                <a:gd name="T0" fmla="*/ 159 w 159"/>
                <a:gd name="T1" fmla="*/ 0 h 168"/>
                <a:gd name="T2" fmla="*/ 0 w 159"/>
                <a:gd name="T3" fmla="*/ 0 h 168"/>
                <a:gd name="T4" fmla="*/ 0 w 159"/>
                <a:gd name="T5" fmla="*/ 0 h 168"/>
                <a:gd name="T6" fmla="*/ 0 w 159"/>
                <a:gd name="T7" fmla="*/ 168 h 168"/>
                <a:gd name="T8" fmla="*/ 0 w 159"/>
                <a:gd name="T9" fmla="*/ 168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8"/>
                <a:gd name="T17" fmla="*/ 159 w 159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8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855BA3A5-E83E-476E-C5FB-3A337F582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1828"/>
              <a:ext cx="159" cy="168"/>
            </a:xfrm>
            <a:custGeom>
              <a:avLst/>
              <a:gdLst>
                <a:gd name="T0" fmla="*/ 159 w 159"/>
                <a:gd name="T1" fmla="*/ 0 h 168"/>
                <a:gd name="T2" fmla="*/ 0 w 159"/>
                <a:gd name="T3" fmla="*/ 0 h 168"/>
                <a:gd name="T4" fmla="*/ 0 w 159"/>
                <a:gd name="T5" fmla="*/ 168 h 168"/>
                <a:gd name="T6" fmla="*/ 0 60000 65536"/>
                <a:gd name="T7" fmla="*/ 0 60000 65536"/>
                <a:gd name="T8" fmla="*/ 0 60000 65536"/>
                <a:gd name="T9" fmla="*/ 0 w 159"/>
                <a:gd name="T10" fmla="*/ 0 h 168"/>
                <a:gd name="T11" fmla="*/ 159 w 15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68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E585351C-87D1-718A-5DBE-41ACD16B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2083"/>
              <a:ext cx="583" cy="80"/>
            </a:xfrm>
            <a:custGeom>
              <a:avLst/>
              <a:gdLst>
                <a:gd name="T0" fmla="*/ 0 w 583"/>
                <a:gd name="T1" fmla="*/ 0 h 80"/>
                <a:gd name="T2" fmla="*/ 0 w 583"/>
                <a:gd name="T3" fmla="*/ 80 h 80"/>
                <a:gd name="T4" fmla="*/ 0 w 583"/>
                <a:gd name="T5" fmla="*/ 80 h 80"/>
                <a:gd name="T6" fmla="*/ 583 w 583"/>
                <a:gd name="T7" fmla="*/ 80 h 80"/>
                <a:gd name="T8" fmla="*/ 583 w 583"/>
                <a:gd name="T9" fmla="*/ 80 h 80"/>
                <a:gd name="T10" fmla="*/ 583 w 583"/>
                <a:gd name="T11" fmla="*/ 0 h 80"/>
                <a:gd name="T12" fmla="*/ 583 w 583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3"/>
                <a:gd name="T22" fmla="*/ 0 h 80"/>
                <a:gd name="T23" fmla="*/ 583 w 583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3" h="80">
                  <a:moveTo>
                    <a:pt x="0" y="0"/>
                  </a:moveTo>
                  <a:lnTo>
                    <a:pt x="0" y="80"/>
                  </a:lnTo>
                  <a:lnTo>
                    <a:pt x="583" y="80"/>
                  </a:lnTo>
                  <a:lnTo>
                    <a:pt x="58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5" name="Rectangle 26">
              <a:extLst>
                <a:ext uri="{FF2B5EF4-FFF2-40B4-BE49-F238E27FC236}">
                  <a16:creationId xmlns:a16="http://schemas.microsoft.com/office/drawing/2014/main" id="{D827EC15-73DE-F0F4-94FD-58CF3248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2075"/>
              <a:ext cx="583" cy="80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AEE9B62C-89CA-2539-CD5F-CE82269D2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884"/>
              <a:ext cx="240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5E16616C-B523-558A-8B02-250375CB1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876"/>
              <a:ext cx="256" cy="206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BFFD3EB7-1CC3-08B2-5A90-0E0146DDB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1884"/>
              <a:ext cx="232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03F6720D-48C3-AA3F-6596-206D9C45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876"/>
              <a:ext cx="248" cy="206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7DD339E5-3D93-0ADF-C874-777940C6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1789"/>
              <a:ext cx="231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05095D73-114D-635F-C698-25474F8D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1781"/>
              <a:ext cx="247" cy="19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BC922433-86A3-1431-0E78-26A1FC152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227"/>
              <a:ext cx="1" cy="12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0387C691-8153-9942-3158-995B43A4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625"/>
              <a:ext cx="1" cy="128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0A0D055B-1080-1685-8DEF-DD3E6A54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785"/>
              <a:ext cx="80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15" name="Oval 36">
              <a:extLst>
                <a:ext uri="{FF2B5EF4-FFF2-40B4-BE49-F238E27FC236}">
                  <a16:creationId xmlns:a16="http://schemas.microsoft.com/office/drawing/2014/main" id="{CEA52C70-CC3A-0D51-8ADE-830C84EAD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777"/>
              <a:ext cx="96" cy="111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8B5AEB01-E2B0-6215-A4DE-0F317462E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390"/>
              <a:ext cx="567" cy="1116"/>
            </a:xfrm>
            <a:custGeom>
              <a:avLst/>
              <a:gdLst>
                <a:gd name="T0" fmla="*/ 431 w 567"/>
                <a:gd name="T1" fmla="*/ 1116 h 1116"/>
                <a:gd name="T2" fmla="*/ 0 w 567"/>
                <a:gd name="T3" fmla="*/ 1116 h 1116"/>
                <a:gd name="T4" fmla="*/ 0 w 567"/>
                <a:gd name="T5" fmla="*/ 1116 h 1116"/>
                <a:gd name="T6" fmla="*/ 0 w 567"/>
                <a:gd name="T7" fmla="*/ 0 h 1116"/>
                <a:gd name="T8" fmla="*/ 0 w 567"/>
                <a:gd name="T9" fmla="*/ 0 h 1116"/>
                <a:gd name="T10" fmla="*/ 567 w 567"/>
                <a:gd name="T11" fmla="*/ 0 h 1116"/>
                <a:gd name="T12" fmla="*/ 567 w 567"/>
                <a:gd name="T13" fmla="*/ 0 h 1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7"/>
                <a:gd name="T22" fmla="*/ 0 h 1116"/>
                <a:gd name="T23" fmla="*/ 567 w 567"/>
                <a:gd name="T24" fmla="*/ 1116 h 1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7" h="1116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8FE4553E-8BBA-5517-4DEA-70E17655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" y="1382"/>
              <a:ext cx="567" cy="1116"/>
            </a:xfrm>
            <a:custGeom>
              <a:avLst/>
              <a:gdLst>
                <a:gd name="T0" fmla="*/ 431 w 567"/>
                <a:gd name="T1" fmla="*/ 1116 h 1116"/>
                <a:gd name="T2" fmla="*/ 0 w 567"/>
                <a:gd name="T3" fmla="*/ 1116 h 1116"/>
                <a:gd name="T4" fmla="*/ 0 w 567"/>
                <a:gd name="T5" fmla="*/ 0 h 1116"/>
                <a:gd name="T6" fmla="*/ 567 w 567"/>
                <a:gd name="T7" fmla="*/ 0 h 1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1116"/>
                <a:gd name="T14" fmla="*/ 567 w 567"/>
                <a:gd name="T15" fmla="*/ 1116 h 1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1116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grpSp>
          <p:nvGrpSpPr>
            <p:cNvPr id="28733" name="Group 39">
              <a:extLst>
                <a:ext uri="{FF2B5EF4-FFF2-40B4-BE49-F238E27FC236}">
                  <a16:creationId xmlns:a16="http://schemas.microsoft.com/office/drawing/2014/main" id="{C9E2D488-AEC3-A3D0-2F16-7114E8FFA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" y="1358"/>
              <a:ext cx="120" cy="48"/>
              <a:chOff x="1015" y="1358"/>
              <a:chExt cx="120" cy="4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F86728CD-BFA5-CA02-3DD8-00F0C3704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358"/>
                <a:ext cx="104" cy="48"/>
              </a:xfrm>
              <a:custGeom>
                <a:avLst/>
                <a:gdLst>
                  <a:gd name="T0" fmla="*/ 104 w 104"/>
                  <a:gd name="T1" fmla="*/ 24 h 48"/>
                  <a:gd name="T2" fmla="*/ 0 w 104"/>
                  <a:gd name="T3" fmla="*/ 48 h 48"/>
                  <a:gd name="T4" fmla="*/ 0 w 104"/>
                  <a:gd name="T5" fmla="*/ 24 h 48"/>
                  <a:gd name="T6" fmla="*/ 0 w 104"/>
                  <a:gd name="T7" fmla="*/ 0 h 48"/>
                  <a:gd name="T8" fmla="*/ 104 w 104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48"/>
                  <a:gd name="T17" fmla="*/ 104 w 10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48">
                    <a:moveTo>
                      <a:pt x="104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6BF1F3CB-39D7-FD5B-BE92-11158EFFB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5" y="1382"/>
                <a:ext cx="1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8734" name="Group 42">
              <a:extLst>
                <a:ext uri="{FF2B5EF4-FFF2-40B4-BE49-F238E27FC236}">
                  <a16:creationId xmlns:a16="http://schemas.microsoft.com/office/drawing/2014/main" id="{4BFE868B-1EBD-1C35-1255-8E8A3006C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" y="1541"/>
              <a:ext cx="48" cy="152"/>
              <a:chOff x="1518" y="1541"/>
              <a:chExt cx="48" cy="152"/>
            </a:xfrm>
          </p:grpSpPr>
          <p:sp>
            <p:nvSpPr>
              <p:cNvPr id="134" name="Freeform 43">
                <a:extLst>
                  <a:ext uri="{FF2B5EF4-FFF2-40B4-BE49-F238E27FC236}">
                    <a16:creationId xmlns:a16="http://schemas.microsoft.com/office/drawing/2014/main" id="{7C33321B-7206-0D96-7D52-C97BB5A32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1589"/>
                <a:ext cx="48" cy="104"/>
              </a:xfrm>
              <a:custGeom>
                <a:avLst/>
                <a:gdLst>
                  <a:gd name="T0" fmla="*/ 24 w 48"/>
                  <a:gd name="T1" fmla="*/ 104 h 104"/>
                  <a:gd name="T2" fmla="*/ 0 w 48"/>
                  <a:gd name="T3" fmla="*/ 0 h 104"/>
                  <a:gd name="T4" fmla="*/ 24 w 48"/>
                  <a:gd name="T5" fmla="*/ 0 h 104"/>
                  <a:gd name="T6" fmla="*/ 48 w 48"/>
                  <a:gd name="T7" fmla="*/ 0 h 104"/>
                  <a:gd name="T8" fmla="*/ 24 w 48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04"/>
                  <a:gd name="T17" fmla="*/ 48 w 48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6C97DCEC-84FE-86AD-C32A-33429B77D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2" y="1541"/>
                <a:ext cx="1" cy="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8735" name="Group 45">
              <a:extLst>
                <a:ext uri="{FF2B5EF4-FFF2-40B4-BE49-F238E27FC236}">
                  <a16:creationId xmlns:a16="http://schemas.microsoft.com/office/drawing/2014/main" id="{E594005A-7A33-BD72-E4F2-68BD9ADC8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653"/>
              <a:ext cx="56" cy="136"/>
              <a:chOff x="776" y="1653"/>
              <a:chExt cx="56" cy="136"/>
            </a:xfrm>
          </p:grpSpPr>
          <p:sp>
            <p:nvSpPr>
              <p:cNvPr id="132" name="Freeform 46">
                <a:extLst>
                  <a:ext uri="{FF2B5EF4-FFF2-40B4-BE49-F238E27FC236}">
                    <a16:creationId xmlns:a16="http://schemas.microsoft.com/office/drawing/2014/main" id="{F88CDFF7-EDBB-8842-53A1-29BA3E361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" y="1685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04"/>
                  <a:gd name="T17" fmla="*/ 56 w 5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3" name="Line 47">
                <a:extLst>
                  <a:ext uri="{FF2B5EF4-FFF2-40B4-BE49-F238E27FC236}">
                    <a16:creationId xmlns:a16="http://schemas.microsoft.com/office/drawing/2014/main" id="{3FB8CF61-5E35-4464-633F-D61255B59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653"/>
                <a:ext cx="1" cy="3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8736" name="Group 48">
              <a:extLst>
                <a:ext uri="{FF2B5EF4-FFF2-40B4-BE49-F238E27FC236}">
                  <a16:creationId xmlns:a16="http://schemas.microsoft.com/office/drawing/2014/main" id="{E4C15FF5-AC23-0A3E-BF30-D02720DDC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35"/>
              <a:ext cx="56" cy="151"/>
              <a:chOff x="1111" y="2235"/>
              <a:chExt cx="56" cy="151"/>
            </a:xfrm>
          </p:grpSpPr>
          <p:sp>
            <p:nvSpPr>
              <p:cNvPr id="130" name="Freeform 49">
                <a:extLst>
                  <a:ext uri="{FF2B5EF4-FFF2-40B4-BE49-F238E27FC236}">
                    <a16:creationId xmlns:a16="http://schemas.microsoft.com/office/drawing/2014/main" id="{F8FECF6F-F9F9-DC05-9D33-789B84E99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" y="2275"/>
                <a:ext cx="56" cy="111"/>
              </a:xfrm>
              <a:custGeom>
                <a:avLst/>
                <a:gdLst>
                  <a:gd name="T0" fmla="*/ 24 w 56"/>
                  <a:gd name="T1" fmla="*/ 111 h 111"/>
                  <a:gd name="T2" fmla="*/ 0 w 56"/>
                  <a:gd name="T3" fmla="*/ 0 h 111"/>
                  <a:gd name="T4" fmla="*/ 24 w 56"/>
                  <a:gd name="T5" fmla="*/ 0 h 111"/>
                  <a:gd name="T6" fmla="*/ 56 w 56"/>
                  <a:gd name="T7" fmla="*/ 0 h 111"/>
                  <a:gd name="T8" fmla="*/ 24 w 56"/>
                  <a:gd name="T9" fmla="*/ 111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11"/>
                  <a:gd name="T17" fmla="*/ 56 w 56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11">
                    <a:moveTo>
                      <a:pt x="24" y="111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1" name="Line 50">
                <a:extLst>
                  <a:ext uri="{FF2B5EF4-FFF2-40B4-BE49-F238E27FC236}">
                    <a16:creationId xmlns:a16="http://schemas.microsoft.com/office/drawing/2014/main" id="{7E3C9B8C-214B-390E-5B79-6DCD81D5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2235"/>
                <a:ext cx="1" cy="4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8737" name="Group 51">
              <a:extLst>
                <a:ext uri="{FF2B5EF4-FFF2-40B4-BE49-F238E27FC236}">
                  <a16:creationId xmlns:a16="http://schemas.microsoft.com/office/drawing/2014/main" id="{077D4940-67F5-D855-F5E4-E6CB9703E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302"/>
              <a:ext cx="56" cy="112"/>
              <a:chOff x="1111" y="1302"/>
              <a:chExt cx="56" cy="112"/>
            </a:xfrm>
          </p:grpSpPr>
          <p:sp>
            <p:nvSpPr>
              <p:cNvPr id="128" name="Freeform 52">
                <a:extLst>
                  <a:ext uri="{FF2B5EF4-FFF2-40B4-BE49-F238E27FC236}">
                    <a16:creationId xmlns:a16="http://schemas.microsoft.com/office/drawing/2014/main" id="{161524D0-AEA2-E733-DCC7-89A189279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" y="1310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04"/>
                  <a:gd name="T17" fmla="*/ 56 w 5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9" name="Line 53">
                <a:extLst>
                  <a:ext uri="{FF2B5EF4-FFF2-40B4-BE49-F238E27FC236}">
                    <a16:creationId xmlns:a16="http://schemas.microsoft.com/office/drawing/2014/main" id="{53AE0B1C-9A40-2430-FDC2-0E8E7D2DA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1302"/>
                <a:ext cx="1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8738" name="Group 54">
              <a:extLst>
                <a:ext uri="{FF2B5EF4-FFF2-40B4-BE49-F238E27FC236}">
                  <a16:creationId xmlns:a16="http://schemas.microsoft.com/office/drawing/2014/main" id="{A25B767A-E4A0-C6A8-7E42-B40157E95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649"/>
              <a:ext cx="56" cy="112"/>
              <a:chOff x="1111" y="2649"/>
              <a:chExt cx="56" cy="112"/>
            </a:xfrm>
          </p:grpSpPr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63C714D1-2333-707B-F254-D0D6CAFE0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" y="2657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04"/>
                  <a:gd name="T17" fmla="*/ 56 w 5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7" name="Line 56">
                <a:extLst>
                  <a:ext uri="{FF2B5EF4-FFF2-40B4-BE49-F238E27FC236}">
                    <a16:creationId xmlns:a16="http://schemas.microsoft.com/office/drawing/2014/main" id="{2424C0B6-6D4F-C4CE-BD5E-935358674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2649"/>
                <a:ext cx="1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DEF9AABB-AD07-05D9-0B86-263225B8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" y="1988"/>
              <a:ext cx="750" cy="270"/>
            </a:xfrm>
            <a:custGeom>
              <a:avLst/>
              <a:gdLst>
                <a:gd name="T0" fmla="*/ 750 w 750"/>
                <a:gd name="T1" fmla="*/ 191 h 271"/>
                <a:gd name="T2" fmla="*/ 750 w 750"/>
                <a:gd name="T3" fmla="*/ 271 h 271"/>
                <a:gd name="T4" fmla="*/ 750 w 750"/>
                <a:gd name="T5" fmla="*/ 271 h 271"/>
                <a:gd name="T6" fmla="*/ 0 w 750"/>
                <a:gd name="T7" fmla="*/ 271 h 271"/>
                <a:gd name="T8" fmla="*/ 0 w 750"/>
                <a:gd name="T9" fmla="*/ 271 h 271"/>
                <a:gd name="T10" fmla="*/ 0 w 750"/>
                <a:gd name="T11" fmla="*/ 0 h 271"/>
                <a:gd name="T12" fmla="*/ 0 w 750"/>
                <a:gd name="T13" fmla="*/ 0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271"/>
                <a:gd name="T23" fmla="*/ 750 w 750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271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96CDD71-79B8-8560-A072-308D5CC1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1980"/>
              <a:ext cx="750" cy="270"/>
            </a:xfrm>
            <a:custGeom>
              <a:avLst/>
              <a:gdLst>
                <a:gd name="T0" fmla="*/ 750 w 750"/>
                <a:gd name="T1" fmla="*/ 191 h 271"/>
                <a:gd name="T2" fmla="*/ 750 w 750"/>
                <a:gd name="T3" fmla="*/ 271 h 271"/>
                <a:gd name="T4" fmla="*/ 0 w 750"/>
                <a:gd name="T5" fmla="*/ 271 h 271"/>
                <a:gd name="T6" fmla="*/ 0 w 750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0"/>
                <a:gd name="T13" fmla="*/ 0 h 271"/>
                <a:gd name="T14" fmla="*/ 750 w 750"/>
                <a:gd name="T15" fmla="*/ 271 h 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0" h="271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8" name="Group 59">
            <a:extLst>
              <a:ext uri="{FF2B5EF4-FFF2-40B4-BE49-F238E27FC236}">
                <a16:creationId xmlns:a16="http://schemas.microsoft.com/office/drawing/2014/main" id="{FAAD052C-93E3-AD2F-1568-17AC110D01D4}"/>
              </a:ext>
            </a:extLst>
          </p:cNvPr>
          <p:cNvGrpSpPr>
            <a:grpSpLocks/>
          </p:cNvGrpSpPr>
          <p:nvPr/>
        </p:nvGrpSpPr>
        <p:grpSpPr bwMode="auto">
          <a:xfrm>
            <a:off x="3509963" y="2033588"/>
            <a:ext cx="4949825" cy="3530600"/>
            <a:chOff x="2301" y="968"/>
            <a:chExt cx="3118" cy="1977"/>
          </a:xfrm>
        </p:grpSpPr>
        <p:grpSp>
          <p:nvGrpSpPr>
            <p:cNvPr id="28679" name="Group 60">
              <a:extLst>
                <a:ext uri="{FF2B5EF4-FFF2-40B4-BE49-F238E27FC236}">
                  <a16:creationId xmlns:a16="http://schemas.microsoft.com/office/drawing/2014/main" id="{B73D9C87-81AF-17CD-A9A2-FB24DDDAC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2554"/>
              <a:ext cx="152" cy="151"/>
              <a:chOff x="2301" y="2554"/>
              <a:chExt cx="152" cy="151"/>
            </a:xfrm>
          </p:grpSpPr>
          <p:sp>
            <p:nvSpPr>
              <p:cNvPr id="156" name="Rectangle 61">
                <a:extLst>
                  <a:ext uri="{FF2B5EF4-FFF2-40B4-BE49-F238E27FC236}">
                    <a16:creationId xmlns:a16="http://schemas.microsoft.com/office/drawing/2014/main" id="{A565B5DF-71CE-4FCA-7D26-C082958E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5" y="2569"/>
                <a:ext cx="128" cy="136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Rectangle 62">
                <a:extLst>
                  <a:ext uri="{FF2B5EF4-FFF2-40B4-BE49-F238E27FC236}">
                    <a16:creationId xmlns:a16="http://schemas.microsoft.com/office/drawing/2014/main" id="{4687B3DD-E4E2-1C63-F662-8F02C939F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2554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0" name="Rectangle 63">
              <a:extLst>
                <a:ext uri="{FF2B5EF4-FFF2-40B4-BE49-F238E27FC236}">
                  <a16:creationId xmlns:a16="http://schemas.microsoft.com/office/drawing/2014/main" id="{8127F73E-97AE-4624-5808-45A46CC1B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968"/>
              <a:ext cx="2585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you don't need a flow chart, 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1" name="Rectangle 64">
              <a:extLst>
                <a:ext uri="{FF2B5EF4-FFF2-40B4-BE49-F238E27FC236}">
                  <a16:creationId xmlns:a16="http://schemas.microsoft.com/office/drawing/2014/main" id="{695251C8-C309-6B81-85C3-038AD9B1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167"/>
              <a:ext cx="2741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but the picture will help when 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2" name="Rectangle 65">
              <a:extLst>
                <a:ext uri="{FF2B5EF4-FFF2-40B4-BE49-F238E27FC236}">
                  <a16:creationId xmlns:a16="http://schemas.microsoft.com/office/drawing/2014/main" id="{ED7E7516-C41D-96A9-A94B-2DEECF4C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367"/>
              <a:ext cx="2251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you trace program paths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0F75D5B4-A4D4-A8E1-1310-9C655D9E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566"/>
              <a:ext cx="0" cy="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4" name="Rectangle 67">
              <a:extLst>
                <a:ext uri="{FF2B5EF4-FFF2-40B4-BE49-F238E27FC236}">
                  <a16:creationId xmlns:a16="http://schemas.microsoft.com/office/drawing/2014/main" id="{C86D5703-523F-F2D4-B5FD-913FFCF3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765"/>
              <a:ext cx="2838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count each simple logical test, 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5" name="Rectangle 68">
              <a:extLst>
                <a:ext uri="{FF2B5EF4-FFF2-40B4-BE49-F238E27FC236}">
                  <a16:creationId xmlns:a16="http://schemas.microsoft.com/office/drawing/2014/main" id="{0A213D7C-19EA-F80C-6C8D-D4523A14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964"/>
              <a:ext cx="2784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compound tests count as 2 or 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6" name="Rectangle 69">
              <a:extLst>
                <a:ext uri="{FF2B5EF4-FFF2-40B4-BE49-F238E27FC236}">
                  <a16:creationId xmlns:a16="http://schemas.microsoft.com/office/drawing/2014/main" id="{32FB1110-A625-42E5-F2D1-5BFFB7657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164"/>
              <a:ext cx="470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more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7" name="Rectangle 70">
              <a:extLst>
                <a:ext uri="{FF2B5EF4-FFF2-40B4-BE49-F238E27FC236}">
                  <a16:creationId xmlns:a16="http://schemas.microsoft.com/office/drawing/2014/main" id="{67F50089-50FD-B944-F4CD-7584F443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363"/>
              <a:ext cx="0" cy="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8" name="Rectangle 71">
              <a:extLst>
                <a:ext uri="{FF2B5EF4-FFF2-40B4-BE49-F238E27FC236}">
                  <a16:creationId xmlns:a16="http://schemas.microsoft.com/office/drawing/2014/main" id="{9DE34AE8-6AD0-4D83-C1AE-DD83D0B53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562"/>
              <a:ext cx="2646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basis path testing should be 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sp>
          <p:nvSpPr>
            <p:cNvPr id="149" name="Rectangle 72">
              <a:extLst>
                <a:ext uri="{FF2B5EF4-FFF2-40B4-BE49-F238E27FC236}">
                  <a16:creationId xmlns:a16="http://schemas.microsoft.com/office/drawing/2014/main" id="{7B879B36-F675-CFD4-5CA4-AC7862FB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761"/>
              <a:ext cx="2422" cy="1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anose="020B0604020202020204" pitchFamily="34" charset="0"/>
                </a:rPr>
                <a:t>applied to critical modules</a:t>
              </a:r>
              <a:endParaRPr lang="en-US" altLang="zh-CN" sz="1800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endParaRPr>
            </a:p>
          </p:txBody>
        </p:sp>
        <p:grpSp>
          <p:nvGrpSpPr>
            <p:cNvPr id="28690" name="Group 73">
              <a:extLst>
                <a:ext uri="{FF2B5EF4-FFF2-40B4-BE49-F238E27FC236}">
                  <a16:creationId xmlns:a16="http://schemas.microsoft.com/office/drawing/2014/main" id="{54305D76-37CA-0745-2484-6CE02A4D7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1781"/>
              <a:ext cx="152" cy="151"/>
              <a:chOff x="2301" y="1781"/>
              <a:chExt cx="152" cy="151"/>
            </a:xfrm>
          </p:grpSpPr>
          <p:sp>
            <p:nvSpPr>
              <p:cNvPr id="154" name="Rectangle 74">
                <a:extLst>
                  <a:ext uri="{FF2B5EF4-FFF2-40B4-BE49-F238E27FC236}">
                    <a16:creationId xmlns:a16="http://schemas.microsoft.com/office/drawing/2014/main" id="{BB3D9B68-1093-66BA-6F53-26AA846D9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5" y="1796"/>
                <a:ext cx="128" cy="135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Rectangle 75">
                <a:extLst>
                  <a:ext uri="{FF2B5EF4-FFF2-40B4-BE49-F238E27FC236}">
                    <a16:creationId xmlns:a16="http://schemas.microsoft.com/office/drawing/2014/main" id="{36E573E0-343E-AE56-8DA4-BC387EF2D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1781"/>
                <a:ext cx="136" cy="134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691" name="Group 76">
              <a:extLst>
                <a:ext uri="{FF2B5EF4-FFF2-40B4-BE49-F238E27FC236}">
                  <a16:creationId xmlns:a16="http://schemas.microsoft.com/office/drawing/2014/main" id="{4E6C9ABF-B733-B0FC-14E4-CA15A3BFA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992"/>
              <a:ext cx="152" cy="151"/>
              <a:chOff x="2301" y="992"/>
              <a:chExt cx="152" cy="151"/>
            </a:xfrm>
          </p:grpSpPr>
          <p:sp>
            <p:nvSpPr>
              <p:cNvPr id="152" name="Rectangle 77">
                <a:extLst>
                  <a:ext uri="{FF2B5EF4-FFF2-40B4-BE49-F238E27FC236}">
                    <a16:creationId xmlns:a16="http://schemas.microsoft.com/office/drawing/2014/main" id="{B6694F02-336C-B9D5-7A2A-429A5C966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5" y="1008"/>
                <a:ext cx="128" cy="135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Rectangle 78">
                <a:extLst>
                  <a:ext uri="{FF2B5EF4-FFF2-40B4-BE49-F238E27FC236}">
                    <a16:creationId xmlns:a16="http://schemas.microsoft.com/office/drawing/2014/main" id="{302CF78B-2B07-CB81-040B-6494BE81D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992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8" name="Rectangle 79">
            <a:extLst>
              <a:ext uri="{FF2B5EF4-FFF2-40B4-BE49-F238E27FC236}">
                <a16:creationId xmlns:a16="http://schemas.microsoft.com/office/drawing/2014/main" id="{2A396447-BC23-AFC2-2C31-93F27E98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876675"/>
            <a:ext cx="461963" cy="17303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1BF0488-3FB0-CBF7-5385-0D85391B7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93888"/>
            <a:ext cx="7358063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Summarizing: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Using the design or code as a foundation, draw a corresponding flow graph.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Determine the cyclomatic complexity of the resultant flow graph.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Determine a basis set of linearly independent paths.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Prepare test cases that will force execution of each path in the basis set. </a:t>
            </a:r>
          </a:p>
        </p:txBody>
      </p:sp>
      <p:sp>
        <p:nvSpPr>
          <p:cNvPr id="30723" name="灯片编号占位符 1">
            <a:extLst>
              <a:ext uri="{FF2B5EF4-FFF2-40B4-BE49-F238E27FC236}">
                <a16:creationId xmlns:a16="http://schemas.microsoft.com/office/drawing/2014/main" id="{A18C0F31-AA70-5B67-0944-0462A88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993CB-0915-4F41-BC75-B8B2889CD95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C11A50-0FFE-4CC4-6846-A048B7EE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Deriving Test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62230FF-48A9-9D78-B1AD-09AA7867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87513"/>
            <a:ext cx="7358063" cy="3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A graph matrix is a square matrix whose size (i.e., number of rows and columns) is equal to the number of nodes on a flow graph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Each row and column corresponds to an identified node, and matrix entries correspond to connections (an edge) between nodes.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By adding a link weight to each matrix entry, the graph matrix can become a powerful tool for evaluating program control structure during testing</a:t>
            </a: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FAC6F825-5FDE-483D-81DB-256984E4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08D9C-25BA-4DFC-84E0-4FBA6809BA3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25491E-4DF1-FBEF-9A6C-8E48389A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Graph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7AE81BB-B61E-A1CE-FFE6-3921875D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47850"/>
            <a:ext cx="8077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2" indent="-34290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Condition testing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 a test case design method that exercises the logical conditions contained in a program module</a:t>
            </a:r>
          </a:p>
          <a:p>
            <a:pPr marL="342900" lvl="2" indent="-34290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Data flow testing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 selects test paths of a program according to the locations of definitions and uses of variables in the program</a:t>
            </a: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7E10E9A6-F407-61AE-A10D-22E2495D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EE6910-9937-43EE-96A7-3BCE7D3964B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7A0297-A63A-357F-EEE6-AF5368A8F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Control Structure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62E0F15-8D5E-8F99-9613-A33FAE07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0213"/>
            <a:ext cx="7737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Helvetica" panose="020B0604020202020204" pitchFamily="34" charset="0"/>
              </a:rPr>
              <a:t>The data flow testing method [Fra93] selects test paths of a program according to the locations of definitions and uses of variables in the program.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Assume that each statement in a program is assigned a unique statement number and that each function does not modify its parameters or global variables. For a statement with S as its statement number 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DEF(S) = {X | statement S contains a definition of X}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USE(S) = {X | statement S contains a use of X}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A </a:t>
            </a:r>
            <a:r>
              <a:rPr kumimoji="1" lang="en-US" altLang="zh-CN" sz="1800" i="1">
                <a:latin typeface="Helvetica" panose="020B0604020202020204" pitchFamily="34" charset="0"/>
              </a:rPr>
              <a:t>definition-use (DU) chain </a:t>
            </a: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of variable X is of the form [X, S, S'], where S and S' are statement numbers, X is in DEF(S) and USE(S'), and the definition of X in statement S is live at statement S'</a:t>
            </a:r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0D88FF58-590C-71D8-2DFE-15CCB18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3AC77-31FB-4825-96E9-F51287287DC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00E60A-52C7-C160-473D-0649C18B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 Flow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F478ED21-BC35-6158-FA14-4C59ED9F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35F2A-294A-4E01-959B-C6654A75B76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E74D4D-153E-99DD-C4F1-FAE13EC8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Loop Testing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DAD73B-83C5-B5DC-E8D0-CDAA3E2D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559300"/>
            <a:ext cx="1052513" cy="552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Nested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Loops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98A89E-B814-9EF4-57C8-CD72DD07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5249863"/>
            <a:ext cx="1843087" cy="6667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Concatenated</a:t>
            </a:r>
          </a:p>
          <a:p>
            <a:pPr algn="ctr"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       Loops      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DF07D7F-B399-0BD6-E272-638DFA43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5487988"/>
            <a:ext cx="2165350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Unstructured      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0C3B37F-3259-287E-99EF-CC30FEDA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5802313"/>
            <a:ext cx="904875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Loops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05ECA0E-F729-8021-8DA8-348A5681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911600"/>
            <a:ext cx="1039813" cy="552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Simple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loop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894412C-F54B-C9E6-2824-15C2EEB3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2087563"/>
            <a:ext cx="685800" cy="485775"/>
          </a:xfrm>
          <a:prstGeom prst="rect">
            <a:avLst/>
          </a:prstGeom>
          <a:solidFill>
            <a:srgbClr val="9A00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A59A4C68-4675-D7B1-7137-C8BA3B68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2844800"/>
            <a:ext cx="584200" cy="557213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3CDA9AE0-E8CA-51CA-DFA6-89617E7C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50" y="1738313"/>
            <a:ext cx="0" cy="3286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1899B3A0-FB94-4BA2-51F3-283DD3376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2624138"/>
            <a:ext cx="0" cy="242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2D489BE5-3EF7-77AE-91AB-5BCFFED8F76D}"/>
              </a:ext>
            </a:extLst>
          </p:cNvPr>
          <p:cNvSpPr>
            <a:spLocks/>
          </p:cNvSpPr>
          <p:nvPr/>
        </p:nvSpPr>
        <p:spPr bwMode="auto">
          <a:xfrm>
            <a:off x="971550" y="2373313"/>
            <a:ext cx="306388" cy="758825"/>
          </a:xfrm>
          <a:custGeom>
            <a:avLst/>
            <a:gdLst>
              <a:gd name="T0" fmla="*/ 483870835 w 193"/>
              <a:gd name="T1" fmla="*/ 1351672712 h 425"/>
              <a:gd name="T2" fmla="*/ 0 w 193"/>
              <a:gd name="T3" fmla="*/ 1351672712 h 425"/>
              <a:gd name="T4" fmla="*/ 0 w 193"/>
              <a:gd name="T5" fmla="*/ 0 h 425"/>
              <a:gd name="T6" fmla="*/ 403225630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DA778677-930C-3D6B-D9F6-0401E2CBB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452813"/>
            <a:ext cx="0" cy="300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4BB0381-A8CF-D24D-7368-4297ED67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887538"/>
            <a:ext cx="685800" cy="485775"/>
          </a:xfrm>
          <a:prstGeom prst="rect">
            <a:avLst/>
          </a:prstGeom>
          <a:solidFill>
            <a:srgbClr val="9A00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5E702368-96AB-2995-7F8F-4C80BFCE9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644775"/>
            <a:ext cx="584200" cy="557213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11E62C09-012F-4714-3002-150444435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1538288"/>
            <a:ext cx="0" cy="3286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DE69B65-E48A-32C1-5265-658E627D2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6250" y="2424113"/>
            <a:ext cx="0" cy="242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70C4A2C9-FD3D-FBBA-29F9-F3F566765A04}"/>
              </a:ext>
            </a:extLst>
          </p:cNvPr>
          <p:cNvSpPr>
            <a:spLocks/>
          </p:cNvSpPr>
          <p:nvPr/>
        </p:nvSpPr>
        <p:spPr bwMode="auto">
          <a:xfrm>
            <a:off x="2393950" y="2173288"/>
            <a:ext cx="306388" cy="758825"/>
          </a:xfrm>
          <a:custGeom>
            <a:avLst/>
            <a:gdLst>
              <a:gd name="T0" fmla="*/ 483870835 w 193"/>
              <a:gd name="T1" fmla="*/ 1351672712 h 425"/>
              <a:gd name="T2" fmla="*/ 0 w 193"/>
              <a:gd name="T3" fmla="*/ 1351672712 h 425"/>
              <a:gd name="T4" fmla="*/ 0 w 193"/>
              <a:gd name="T5" fmla="*/ 0 h 425"/>
              <a:gd name="T6" fmla="*/ 403225630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1F95FD8F-70AD-7EA0-02FD-F94D4E027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3252788"/>
            <a:ext cx="0" cy="300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" name="AutoShape 20">
            <a:extLst>
              <a:ext uri="{FF2B5EF4-FFF2-40B4-BE49-F238E27FC236}">
                <a16:creationId xmlns:a16="http://schemas.microsoft.com/office/drawing/2014/main" id="{D94D5941-8B03-4E88-294E-CDCDEF6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559175"/>
            <a:ext cx="584200" cy="557213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682E62FA-1CE9-D58F-211B-2A0371AC8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4124325"/>
            <a:ext cx="0" cy="300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AD40447-D0E5-2E8F-6BFC-847D46D84364}"/>
              </a:ext>
            </a:extLst>
          </p:cNvPr>
          <p:cNvSpPr>
            <a:spLocks/>
          </p:cNvSpPr>
          <p:nvPr/>
        </p:nvSpPr>
        <p:spPr bwMode="auto">
          <a:xfrm>
            <a:off x="2279650" y="1801813"/>
            <a:ext cx="750888" cy="2044700"/>
          </a:xfrm>
          <a:custGeom>
            <a:avLst/>
            <a:gdLst>
              <a:gd name="T0" fmla="*/ 745966753 w 473"/>
              <a:gd name="T1" fmla="*/ 2147483647 h 1145"/>
              <a:gd name="T2" fmla="*/ 0 w 473"/>
              <a:gd name="T3" fmla="*/ 2147483647 h 1145"/>
              <a:gd name="T4" fmla="*/ 0 w 473"/>
              <a:gd name="T5" fmla="*/ 0 h 1145"/>
              <a:gd name="T6" fmla="*/ 1189514632 w 473"/>
              <a:gd name="T7" fmla="*/ 0 h 1145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1145"/>
              <a:gd name="T14" fmla="*/ 473 w 473"/>
              <a:gd name="T15" fmla="*/ 1145 h 1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1145">
                <a:moveTo>
                  <a:pt x="296" y="1144"/>
                </a:moveTo>
                <a:lnTo>
                  <a:pt x="0" y="1144"/>
                </a:lnTo>
                <a:lnTo>
                  <a:pt x="0" y="0"/>
                </a:lnTo>
                <a:lnTo>
                  <a:pt x="472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84B737D7-BCF4-0831-8479-DA213B45E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1658938"/>
            <a:ext cx="685800" cy="485775"/>
          </a:xfrm>
          <a:prstGeom prst="rect">
            <a:avLst/>
          </a:prstGeom>
          <a:solidFill>
            <a:srgbClr val="9A00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8" name="AutoShape 24">
            <a:extLst>
              <a:ext uri="{FF2B5EF4-FFF2-40B4-BE49-F238E27FC236}">
                <a16:creationId xmlns:a16="http://schemas.microsoft.com/office/drawing/2014/main" id="{79882A7E-9C57-3F0C-5423-9982D38D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416175"/>
            <a:ext cx="584200" cy="557213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B1A8FE6F-AAD6-D14F-7A45-F5C533084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1309688"/>
            <a:ext cx="0" cy="3286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4D1AF0AF-18C3-449C-01D4-1F709AE79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195513"/>
            <a:ext cx="0" cy="242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5E5A9E4A-679C-6F93-0222-80027B10ED39}"/>
              </a:ext>
            </a:extLst>
          </p:cNvPr>
          <p:cNvSpPr>
            <a:spLocks/>
          </p:cNvSpPr>
          <p:nvPr/>
        </p:nvSpPr>
        <p:spPr bwMode="auto">
          <a:xfrm>
            <a:off x="4121150" y="1944688"/>
            <a:ext cx="306388" cy="758825"/>
          </a:xfrm>
          <a:custGeom>
            <a:avLst/>
            <a:gdLst>
              <a:gd name="T0" fmla="*/ 483870835 w 193"/>
              <a:gd name="T1" fmla="*/ 1351672712 h 425"/>
              <a:gd name="T2" fmla="*/ 0 w 193"/>
              <a:gd name="T3" fmla="*/ 1351672712 h 425"/>
              <a:gd name="T4" fmla="*/ 0 w 193"/>
              <a:gd name="T5" fmla="*/ 0 h 425"/>
              <a:gd name="T6" fmla="*/ 403225630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F5F094A2-A596-D7D0-B49F-B1AEF5D61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024188"/>
            <a:ext cx="0" cy="300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3C860618-65B8-F2AE-5D88-AD8E5775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387725"/>
            <a:ext cx="685800" cy="485775"/>
          </a:xfrm>
          <a:prstGeom prst="rect">
            <a:avLst/>
          </a:prstGeom>
          <a:solidFill>
            <a:srgbClr val="9A00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4" name="AutoShape 30">
            <a:extLst>
              <a:ext uri="{FF2B5EF4-FFF2-40B4-BE49-F238E27FC236}">
                <a16:creationId xmlns:a16="http://schemas.microsoft.com/office/drawing/2014/main" id="{B2DE8802-1EE0-99EE-A746-69459BA2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4144963"/>
            <a:ext cx="584200" cy="557212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5" name="Line 31">
            <a:extLst>
              <a:ext uri="{FF2B5EF4-FFF2-40B4-BE49-F238E27FC236}">
                <a16:creationId xmlns:a16="http://schemas.microsoft.com/office/drawing/2014/main" id="{8A7EECC0-39C6-47B5-88E8-A02BD4C5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3038475"/>
            <a:ext cx="0" cy="328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Line 32">
            <a:extLst>
              <a:ext uri="{FF2B5EF4-FFF2-40B4-BE49-F238E27FC236}">
                <a16:creationId xmlns:a16="http://schemas.microsoft.com/office/drawing/2014/main" id="{7CE6BA91-9B90-6707-0CD9-2201D7FF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3924300"/>
            <a:ext cx="0" cy="242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02146CCE-9D57-2619-9992-DF05BD054A84}"/>
              </a:ext>
            </a:extLst>
          </p:cNvPr>
          <p:cNvSpPr>
            <a:spLocks/>
          </p:cNvSpPr>
          <p:nvPr/>
        </p:nvSpPr>
        <p:spPr bwMode="auto">
          <a:xfrm>
            <a:off x="4121150" y="3673475"/>
            <a:ext cx="306388" cy="758825"/>
          </a:xfrm>
          <a:custGeom>
            <a:avLst/>
            <a:gdLst>
              <a:gd name="T0" fmla="*/ 483870835 w 193"/>
              <a:gd name="T1" fmla="*/ 1351672712 h 425"/>
              <a:gd name="T2" fmla="*/ 0 w 193"/>
              <a:gd name="T3" fmla="*/ 1351672712 h 425"/>
              <a:gd name="T4" fmla="*/ 0 w 193"/>
              <a:gd name="T5" fmla="*/ 0 h 425"/>
              <a:gd name="T6" fmla="*/ 403225630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D0D15DCF-92E8-CE46-9C50-A0EA68EB1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800" y="4767263"/>
            <a:ext cx="0" cy="300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3D790C96-5077-788B-C674-A0B99EB1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330325"/>
            <a:ext cx="685800" cy="485775"/>
          </a:xfrm>
          <a:prstGeom prst="rect">
            <a:avLst/>
          </a:prstGeom>
          <a:solidFill>
            <a:srgbClr val="9A00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0" name="AutoShape 36">
            <a:extLst>
              <a:ext uri="{FF2B5EF4-FFF2-40B4-BE49-F238E27FC236}">
                <a16:creationId xmlns:a16="http://schemas.microsoft.com/office/drawing/2014/main" id="{5CB492E6-D967-75F2-C058-8C7156AA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2087563"/>
            <a:ext cx="584200" cy="557212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id="{0A1E985B-EB17-109B-6B0D-AC1DDD054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981075"/>
            <a:ext cx="0" cy="328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2" name="Line 38">
            <a:extLst>
              <a:ext uri="{FF2B5EF4-FFF2-40B4-BE49-F238E27FC236}">
                <a16:creationId xmlns:a16="http://schemas.microsoft.com/office/drawing/2014/main" id="{B542CC1C-C01D-093F-8044-DEE7B50E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1866900"/>
            <a:ext cx="0" cy="242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3" name="Freeform 39">
            <a:extLst>
              <a:ext uri="{FF2B5EF4-FFF2-40B4-BE49-F238E27FC236}">
                <a16:creationId xmlns:a16="http://schemas.microsoft.com/office/drawing/2014/main" id="{5DB7500C-A730-28BC-FB9B-955A72028A29}"/>
              </a:ext>
            </a:extLst>
          </p:cNvPr>
          <p:cNvSpPr>
            <a:spLocks/>
          </p:cNvSpPr>
          <p:nvPr/>
        </p:nvSpPr>
        <p:spPr bwMode="auto">
          <a:xfrm>
            <a:off x="6026150" y="1616075"/>
            <a:ext cx="306388" cy="758825"/>
          </a:xfrm>
          <a:custGeom>
            <a:avLst/>
            <a:gdLst>
              <a:gd name="T0" fmla="*/ 483870835 w 193"/>
              <a:gd name="T1" fmla="*/ 1351672712 h 425"/>
              <a:gd name="T2" fmla="*/ 0 w 193"/>
              <a:gd name="T3" fmla="*/ 1351672712 h 425"/>
              <a:gd name="T4" fmla="*/ 0 w 193"/>
              <a:gd name="T5" fmla="*/ 0 h 425"/>
              <a:gd name="T6" fmla="*/ 403225630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FBE1AFE8-7E4D-D0DF-8B11-90CB9E41D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2695575"/>
            <a:ext cx="0" cy="300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1AA93BF6-21C1-9F5A-5BB7-82C1FBCC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3087688"/>
            <a:ext cx="685800" cy="485775"/>
          </a:xfrm>
          <a:prstGeom prst="rect">
            <a:avLst/>
          </a:prstGeom>
          <a:solidFill>
            <a:srgbClr val="9A00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6" name="AutoShape 42">
            <a:extLst>
              <a:ext uri="{FF2B5EF4-FFF2-40B4-BE49-F238E27FC236}">
                <a16:creationId xmlns:a16="http://schemas.microsoft.com/office/drawing/2014/main" id="{CB46139D-13C7-2C56-0029-8577E7A4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816350"/>
            <a:ext cx="584200" cy="557213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CB54253C-69F7-8B5A-8976-F3649CAE8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2709863"/>
            <a:ext cx="0" cy="3286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BACE6AE6-E21B-6188-A2F6-06B2B8137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3595688"/>
            <a:ext cx="0" cy="242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B9603D5E-86A9-7B28-6949-16B2F872C845}"/>
              </a:ext>
            </a:extLst>
          </p:cNvPr>
          <p:cNvSpPr>
            <a:spLocks/>
          </p:cNvSpPr>
          <p:nvPr/>
        </p:nvSpPr>
        <p:spPr bwMode="auto">
          <a:xfrm>
            <a:off x="5861050" y="1458913"/>
            <a:ext cx="522288" cy="2644775"/>
          </a:xfrm>
          <a:custGeom>
            <a:avLst/>
            <a:gdLst>
              <a:gd name="T0" fmla="*/ 826611933 w 329"/>
              <a:gd name="T1" fmla="*/ 2147483647 h 1481"/>
              <a:gd name="T2" fmla="*/ 0 w 329"/>
              <a:gd name="T3" fmla="*/ 2147483647 h 1481"/>
              <a:gd name="T4" fmla="*/ 0 w 329"/>
              <a:gd name="T5" fmla="*/ 0 h 1481"/>
              <a:gd name="T6" fmla="*/ 688004052 w 329"/>
              <a:gd name="T7" fmla="*/ 0 h 1481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481"/>
              <a:gd name="T14" fmla="*/ 329 w 329"/>
              <a:gd name="T15" fmla="*/ 1481 h 1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481">
                <a:moveTo>
                  <a:pt x="328" y="1480"/>
                </a:moveTo>
                <a:lnTo>
                  <a:pt x="0" y="1480"/>
                </a:lnTo>
                <a:lnTo>
                  <a:pt x="0" y="0"/>
                </a:lnTo>
                <a:lnTo>
                  <a:pt x="273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0" name="Line 46">
            <a:extLst>
              <a:ext uri="{FF2B5EF4-FFF2-40B4-BE49-F238E27FC236}">
                <a16:creationId xmlns:a16="http://schemas.microsoft.com/office/drawing/2014/main" id="{329F20BD-7E5B-DEEA-0AE6-C79B9D17F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424363"/>
            <a:ext cx="0" cy="300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" name="Freeform 47">
            <a:extLst>
              <a:ext uri="{FF2B5EF4-FFF2-40B4-BE49-F238E27FC236}">
                <a16:creationId xmlns:a16="http://schemas.microsoft.com/office/drawing/2014/main" id="{9A96D302-F2EB-E3CA-A687-18D0E29B5054}"/>
              </a:ext>
            </a:extLst>
          </p:cNvPr>
          <p:cNvSpPr>
            <a:spLocks/>
          </p:cNvSpPr>
          <p:nvPr/>
        </p:nvSpPr>
        <p:spPr bwMode="auto">
          <a:xfrm>
            <a:off x="6940550" y="2373313"/>
            <a:ext cx="534988" cy="1744662"/>
          </a:xfrm>
          <a:custGeom>
            <a:avLst/>
            <a:gdLst>
              <a:gd name="T0" fmla="*/ 0 w 337"/>
              <a:gd name="T1" fmla="*/ 0 h 977"/>
              <a:gd name="T2" fmla="*/ 846773382 w 337"/>
              <a:gd name="T3" fmla="*/ 0 h 977"/>
              <a:gd name="T4" fmla="*/ 826611922 w 337"/>
              <a:gd name="T5" fmla="*/ 2147483647 h 977"/>
              <a:gd name="T6" fmla="*/ 60483809 w 337"/>
              <a:gd name="T7" fmla="*/ 2147483647 h 977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977"/>
              <a:gd name="T14" fmla="*/ 337 w 337"/>
              <a:gd name="T15" fmla="*/ 977 h 9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977">
                <a:moveTo>
                  <a:pt x="0" y="0"/>
                </a:moveTo>
                <a:lnTo>
                  <a:pt x="336" y="0"/>
                </a:lnTo>
                <a:lnTo>
                  <a:pt x="328" y="976"/>
                </a:lnTo>
                <a:lnTo>
                  <a:pt x="24" y="976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85E09598-6C15-A3EF-C858-8CEEC92A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4687888"/>
            <a:ext cx="584200" cy="557212"/>
          </a:xfrm>
          <a:prstGeom prst="diamond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3" name="Freeform 49">
            <a:extLst>
              <a:ext uri="{FF2B5EF4-FFF2-40B4-BE49-F238E27FC236}">
                <a16:creationId xmlns:a16="http://schemas.microsoft.com/office/drawing/2014/main" id="{F076FE75-A536-48C2-6CC1-E829F93F0F16}"/>
              </a:ext>
            </a:extLst>
          </p:cNvPr>
          <p:cNvSpPr>
            <a:spLocks/>
          </p:cNvSpPr>
          <p:nvPr/>
        </p:nvSpPr>
        <p:spPr bwMode="auto">
          <a:xfrm>
            <a:off x="6965950" y="3359150"/>
            <a:ext cx="801688" cy="1644650"/>
          </a:xfrm>
          <a:custGeom>
            <a:avLst/>
            <a:gdLst>
              <a:gd name="T0" fmla="*/ 0 w 505"/>
              <a:gd name="T1" fmla="*/ 2147483647 h 921"/>
              <a:gd name="T2" fmla="*/ 1270159632 w 505"/>
              <a:gd name="T3" fmla="*/ 2147483647 h 921"/>
              <a:gd name="T4" fmla="*/ 1270159632 w 505"/>
              <a:gd name="T5" fmla="*/ 0 h 921"/>
              <a:gd name="T6" fmla="*/ 120967596 w 505"/>
              <a:gd name="T7" fmla="*/ 0 h 921"/>
              <a:gd name="T8" fmla="*/ 0 60000 65536"/>
              <a:gd name="T9" fmla="*/ 0 60000 65536"/>
              <a:gd name="T10" fmla="*/ 0 60000 65536"/>
              <a:gd name="T11" fmla="*/ 0 60000 65536"/>
              <a:gd name="T12" fmla="*/ 0 w 505"/>
              <a:gd name="T13" fmla="*/ 0 h 921"/>
              <a:gd name="T14" fmla="*/ 505 w 505"/>
              <a:gd name="T15" fmla="*/ 921 h 9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5" h="921">
                <a:moveTo>
                  <a:pt x="0" y="920"/>
                </a:moveTo>
                <a:lnTo>
                  <a:pt x="504" y="920"/>
                </a:lnTo>
                <a:lnTo>
                  <a:pt x="504" y="0"/>
                </a:lnTo>
                <a:lnTo>
                  <a:pt x="48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" name="Freeform 50">
            <a:extLst>
              <a:ext uri="{FF2B5EF4-FFF2-40B4-BE49-F238E27FC236}">
                <a16:creationId xmlns:a16="http://schemas.microsoft.com/office/drawing/2014/main" id="{FB686852-C5E1-5A9F-C772-5F1077A70BE4}"/>
              </a:ext>
            </a:extLst>
          </p:cNvPr>
          <p:cNvSpPr>
            <a:spLocks/>
          </p:cNvSpPr>
          <p:nvPr/>
        </p:nvSpPr>
        <p:spPr bwMode="auto">
          <a:xfrm>
            <a:off x="5683250" y="2001838"/>
            <a:ext cx="954088" cy="2973387"/>
          </a:xfrm>
          <a:custGeom>
            <a:avLst/>
            <a:gdLst>
              <a:gd name="T0" fmla="*/ 1068546773 w 601"/>
              <a:gd name="T1" fmla="*/ 2147483647 h 1665"/>
              <a:gd name="T2" fmla="*/ 0 w 601"/>
              <a:gd name="T3" fmla="*/ 2147483647 h 1665"/>
              <a:gd name="T4" fmla="*/ 20161259 w 601"/>
              <a:gd name="T5" fmla="*/ 0 h 1665"/>
              <a:gd name="T6" fmla="*/ 1512094325 w 601"/>
              <a:gd name="T7" fmla="*/ 0 h 1665"/>
              <a:gd name="T8" fmla="*/ 0 60000 65536"/>
              <a:gd name="T9" fmla="*/ 0 60000 65536"/>
              <a:gd name="T10" fmla="*/ 0 60000 65536"/>
              <a:gd name="T11" fmla="*/ 0 60000 65536"/>
              <a:gd name="T12" fmla="*/ 0 w 601"/>
              <a:gd name="T13" fmla="*/ 0 h 1665"/>
              <a:gd name="T14" fmla="*/ 601 w 601"/>
              <a:gd name="T15" fmla="*/ 1665 h 1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1" h="1665">
                <a:moveTo>
                  <a:pt x="424" y="1664"/>
                </a:moveTo>
                <a:lnTo>
                  <a:pt x="0" y="1664"/>
                </a:lnTo>
                <a:lnTo>
                  <a:pt x="8" y="0"/>
                </a:lnTo>
                <a:lnTo>
                  <a:pt x="60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" name="Line 51">
            <a:extLst>
              <a:ext uri="{FF2B5EF4-FFF2-40B4-BE49-F238E27FC236}">
                <a16:creationId xmlns:a16="http://schemas.microsoft.com/office/drawing/2014/main" id="{D736579F-46C5-4AC0-BB51-1DBB9D8FD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5210175"/>
            <a:ext cx="0" cy="300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 animBg="1"/>
      <p:bldP spid="13" grpId="0" animBg="1"/>
      <p:bldP spid="18" grpId="0" animBg="1"/>
      <p:bldP spid="19" grpId="0" animBg="1"/>
      <p:bldP spid="24" grpId="0" animBg="1"/>
      <p:bldP spid="27" grpId="0" animBg="1"/>
      <p:bldP spid="28" grpId="0" animBg="1"/>
      <p:bldP spid="33" grpId="0" animBg="1"/>
      <p:bldP spid="34" grpId="0" animBg="1"/>
      <p:bldP spid="39" grpId="0" animBg="1"/>
      <p:bldP spid="40" grpId="0" animBg="1"/>
      <p:bldP spid="45" grpId="0" animBg="1"/>
      <p:bldP spid="46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EB7760D-9582-E8FD-C8DE-16D317C8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28775"/>
            <a:ext cx="80772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Operability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—it operates cleanly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Observability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—the results of each test case are readily observed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Controllability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—the degree to which testing can be automated and optimized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Decomposability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—testing can be targeted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Simplicity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—reduce complex architecture and logic to simplify tests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Stability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—few changes are requested during testing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Understandability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—of the design</a:t>
            </a:r>
          </a:p>
        </p:txBody>
      </p:sp>
      <p:sp>
        <p:nvSpPr>
          <p:cNvPr id="4099" name="灯片编号占位符 1">
            <a:extLst>
              <a:ext uri="{FF2B5EF4-FFF2-40B4-BE49-F238E27FC236}">
                <a16:creationId xmlns:a16="http://schemas.microsoft.com/office/drawing/2014/main" id="{F9F4E79E-734F-F3F3-6D3C-CA6CCDEC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E6A95-2BA4-478B-AE7C-95F109ECF60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64A18C-F054-020A-89DB-F44FC200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Testability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F41516E-DAD6-1F3F-9E39-496C8323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460500"/>
            <a:ext cx="7358062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Nested Loops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Start at the innermost loop. Set all outer loops to their minimum iteration parameter values.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Test the min+1, typical, max-1 and max for the innermost loop, while holding the outer loops at their minimum values.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Move out one loop and set it up as in step 2, holding all other loops at typical values. Continue this step until the outermost loop has been tested.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Concatenated Loops</a:t>
            </a:r>
            <a:endParaRPr lang="en-US" altLang="zh-CN" dirty="0">
              <a:solidFill>
                <a:srgbClr val="0033CC"/>
              </a:solidFill>
              <a:latin typeface="Helvetica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If 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the loops are independent of one another 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	then 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treat each as a simple loop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	else* 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treat as nested loops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    </a:t>
            </a:r>
            <a:r>
              <a:rPr kumimoji="1" lang="en-US" altLang="zh-CN" b="1" dirty="0" err="1">
                <a:solidFill>
                  <a:srgbClr val="000066"/>
                </a:solidFill>
                <a:latin typeface="Helvetica" panose="020B0604020202020204" pitchFamily="34" charset="0"/>
              </a:rPr>
              <a:t>endif</a:t>
            </a: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*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for example, the final loop counter value of loop 1 is used to initialize loop 2.</a:t>
            </a: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7D59F33D-82A1-7042-36E0-D97F1EA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FCB27E-7C3B-493C-858A-450A19EDEE2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E56484-3C68-FEC1-FAF8-AECACBADE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Loop Testing: Simple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412A8D2A-F9F2-1875-ED68-6C70DAEB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819275"/>
            <a:ext cx="7358062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Minimum conditions—Simple Loops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1. skip the loop entirely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2. only one pass through the loop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3. two passes through the loop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4. m passes through the loop m &lt; 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5. (n-1), n, and (n+1) passes through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en-US" altLang="zh-CN" sz="2000" dirty="0">
              <a:solidFill>
                <a:srgbClr val="0033CC"/>
              </a:solidFill>
              <a:latin typeface="Helvetica" panose="020B060402020202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where n is the maximum number of allowable passes</a:t>
            </a:r>
          </a:p>
        </p:txBody>
      </p:sp>
      <p:sp>
        <p:nvSpPr>
          <p:cNvPr id="43011" name="灯片编号占位符 1">
            <a:extLst>
              <a:ext uri="{FF2B5EF4-FFF2-40B4-BE49-F238E27FC236}">
                <a16:creationId xmlns:a16="http://schemas.microsoft.com/office/drawing/2014/main" id="{F9B7099C-02C3-2D22-8D03-1041086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B44A9-D3CC-43DE-B132-3057D0CCA47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A0C0FE-4930-EEFA-F7F1-15DA15293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Loop Testing: Nested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6281DFF2-BD40-7580-E4C9-F94A3AC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72B8D-2FE6-4609-AFF6-42393B073F1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032628-A924-E227-785A-2EBD08D84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Black-Box Testing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C9F6C4E-776C-89C0-C68C-3C74FC02EF7C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2265363"/>
            <a:ext cx="1206500" cy="1304925"/>
            <a:chOff x="3808" y="1163"/>
            <a:chExt cx="760" cy="730"/>
          </a:xfrm>
        </p:grpSpPr>
        <p:sp>
          <p:nvSpPr>
            <p:cNvPr id="45085" name="Freeform 3">
              <a:extLst>
                <a:ext uri="{FF2B5EF4-FFF2-40B4-BE49-F238E27FC236}">
                  <a16:creationId xmlns:a16="http://schemas.microsoft.com/office/drawing/2014/main" id="{36483D97-B13A-4E4E-202C-1D1AF135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Freeform 4">
              <a:extLst>
                <a:ext uri="{FF2B5EF4-FFF2-40B4-BE49-F238E27FC236}">
                  <a16:creationId xmlns:a16="http://schemas.microsoft.com/office/drawing/2014/main" id="{6CC71453-578E-0FE7-4E8A-484CA8D2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Freeform 5">
              <a:extLst>
                <a:ext uri="{FF2B5EF4-FFF2-40B4-BE49-F238E27FC236}">
                  <a16:creationId xmlns:a16="http://schemas.microsoft.com/office/drawing/2014/main" id="{11A8CC15-E22F-BD3A-BBAA-C7FDA286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Freeform 6">
              <a:extLst>
                <a:ext uri="{FF2B5EF4-FFF2-40B4-BE49-F238E27FC236}">
                  <a16:creationId xmlns:a16="http://schemas.microsoft.com/office/drawing/2014/main" id="{FFCEF784-776F-D023-57C5-E0FBB014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Freeform 7">
              <a:extLst>
                <a:ext uri="{FF2B5EF4-FFF2-40B4-BE49-F238E27FC236}">
                  <a16:creationId xmlns:a16="http://schemas.microsoft.com/office/drawing/2014/main" id="{F1E57488-60E8-D668-5459-A2CCFEEBB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D0A33C1-AC0C-38DE-80F0-199AAA000FDA}"/>
              </a:ext>
            </a:extLst>
          </p:cNvPr>
          <p:cNvGrpSpPr>
            <a:grpSpLocks/>
          </p:cNvGrpSpPr>
          <p:nvPr/>
        </p:nvGrpSpPr>
        <p:grpSpPr bwMode="auto">
          <a:xfrm>
            <a:off x="4197350" y="4532313"/>
            <a:ext cx="889000" cy="1425575"/>
            <a:chOff x="2876" y="2432"/>
            <a:chExt cx="560" cy="798"/>
          </a:xfrm>
        </p:grpSpPr>
        <p:sp>
          <p:nvSpPr>
            <p:cNvPr id="45082" name="Freeform 10">
              <a:extLst>
                <a:ext uri="{FF2B5EF4-FFF2-40B4-BE49-F238E27FC236}">
                  <a16:creationId xmlns:a16="http://schemas.microsoft.com/office/drawing/2014/main" id="{691221DA-A4C1-3732-90E7-B3E33C65D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11">
              <a:extLst>
                <a:ext uri="{FF2B5EF4-FFF2-40B4-BE49-F238E27FC236}">
                  <a16:creationId xmlns:a16="http://schemas.microsoft.com/office/drawing/2014/main" id="{5993FE90-7F27-4E07-B77B-FC0453BB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Freeform 12">
              <a:extLst>
                <a:ext uri="{FF2B5EF4-FFF2-40B4-BE49-F238E27FC236}">
                  <a16:creationId xmlns:a16="http://schemas.microsoft.com/office/drawing/2014/main" id="{AB765DCE-743A-E607-587C-930EE1E89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94DDD7C1-4A01-43EA-2BF7-4BA2014FD2BE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2489200"/>
            <a:ext cx="3062288" cy="2622550"/>
            <a:chOff x="1994" y="1288"/>
            <a:chExt cx="1929" cy="1468"/>
          </a:xfrm>
        </p:grpSpPr>
        <p:sp>
          <p:nvSpPr>
            <p:cNvPr id="45079" name="Freeform 14">
              <a:extLst>
                <a:ext uri="{FF2B5EF4-FFF2-40B4-BE49-F238E27FC236}">
                  <a16:creationId xmlns:a16="http://schemas.microsoft.com/office/drawing/2014/main" id="{C8C533AD-5173-EC75-F44C-A5BAC8F19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Freeform 15">
              <a:extLst>
                <a:ext uri="{FF2B5EF4-FFF2-40B4-BE49-F238E27FC236}">
                  <a16:creationId xmlns:a16="http://schemas.microsoft.com/office/drawing/2014/main" id="{B52297C0-DA30-6A48-7260-196E0009F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Freeform 16">
              <a:extLst>
                <a:ext uri="{FF2B5EF4-FFF2-40B4-BE49-F238E27FC236}">
                  <a16:creationId xmlns:a16="http://schemas.microsoft.com/office/drawing/2014/main" id="{DCBCF16E-448F-6496-3872-29B545E5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9B83AFD4-4D71-0EB8-46EF-D6F569856C81}"/>
              </a:ext>
            </a:extLst>
          </p:cNvPr>
          <p:cNvSpPr>
            <a:spLocks/>
          </p:cNvSpPr>
          <p:nvPr/>
        </p:nvSpPr>
        <p:spPr bwMode="auto">
          <a:xfrm>
            <a:off x="4121150" y="1773238"/>
            <a:ext cx="466725" cy="166687"/>
          </a:xfrm>
          <a:custGeom>
            <a:avLst/>
            <a:gdLst>
              <a:gd name="T0" fmla="*/ 0 w 294"/>
              <a:gd name="T1" fmla="*/ 2147483646 h 93"/>
              <a:gd name="T2" fmla="*/ 2147483646 w 294"/>
              <a:gd name="T3" fmla="*/ 2147483646 h 93"/>
              <a:gd name="T4" fmla="*/ 2147483646 w 294"/>
              <a:gd name="T5" fmla="*/ 2147483646 h 93"/>
              <a:gd name="T6" fmla="*/ 2147483646 w 294"/>
              <a:gd name="T7" fmla="*/ 0 h 93"/>
              <a:gd name="T8" fmla="*/ 0 w 294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B6A1BE1E-9A72-8592-CC8E-19063C91438D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1831975"/>
            <a:ext cx="1030287" cy="1184275"/>
            <a:chOff x="2645" y="920"/>
            <a:chExt cx="649" cy="663"/>
          </a:xfrm>
        </p:grpSpPr>
        <p:sp>
          <p:nvSpPr>
            <p:cNvPr id="45075" name="Freeform 19">
              <a:extLst>
                <a:ext uri="{FF2B5EF4-FFF2-40B4-BE49-F238E27FC236}">
                  <a16:creationId xmlns:a16="http://schemas.microsoft.com/office/drawing/2014/main" id="{D4ED3F8A-B32C-876B-8BCF-AD2F19DC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Freeform 20">
              <a:extLst>
                <a:ext uri="{FF2B5EF4-FFF2-40B4-BE49-F238E27FC236}">
                  <a16:creationId xmlns:a16="http://schemas.microsoft.com/office/drawing/2014/main" id="{E8937BE8-2B92-5CD7-7CC2-989C74DF7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Freeform 21">
              <a:extLst>
                <a:ext uri="{FF2B5EF4-FFF2-40B4-BE49-F238E27FC236}">
                  <a16:creationId xmlns:a16="http://schemas.microsoft.com/office/drawing/2014/main" id="{2FA560B0-E203-4214-3011-AF93DBB6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Freeform 22">
              <a:extLst>
                <a:ext uri="{FF2B5EF4-FFF2-40B4-BE49-F238E27FC236}">
                  <a16:creationId xmlns:a16="http://schemas.microsoft.com/office/drawing/2014/main" id="{11799062-D322-1DCF-BDD9-3E667EC9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A51445CA-C4FA-84E1-237A-7B9F92FBB1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865563"/>
            <a:ext cx="1206500" cy="1304925"/>
            <a:chOff x="1528" y="2059"/>
            <a:chExt cx="760" cy="730"/>
          </a:xfrm>
        </p:grpSpPr>
        <p:sp>
          <p:nvSpPr>
            <p:cNvPr id="45070" name="Freeform 24">
              <a:extLst>
                <a:ext uri="{FF2B5EF4-FFF2-40B4-BE49-F238E27FC236}">
                  <a16:creationId xmlns:a16="http://schemas.microsoft.com/office/drawing/2014/main" id="{2E2D3491-F4B7-E43A-3F94-74FFC5DFC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Freeform 25">
              <a:extLst>
                <a:ext uri="{FF2B5EF4-FFF2-40B4-BE49-F238E27FC236}">
                  <a16:creationId xmlns:a16="http://schemas.microsoft.com/office/drawing/2014/main" id="{4304ABE0-7A38-9081-C4B5-E1990822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Freeform 26">
              <a:extLst>
                <a:ext uri="{FF2B5EF4-FFF2-40B4-BE49-F238E27FC236}">
                  <a16:creationId xmlns:a16="http://schemas.microsoft.com/office/drawing/2014/main" id="{F75AEFDB-7E6F-0961-0ACC-28D5C322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Freeform 27">
              <a:extLst>
                <a:ext uri="{FF2B5EF4-FFF2-40B4-BE49-F238E27FC236}">
                  <a16:creationId xmlns:a16="http://schemas.microsoft.com/office/drawing/2014/main" id="{70ED2C28-A7AE-75AE-E9DA-B5C79B17E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Freeform 28">
              <a:extLst>
                <a:ext uri="{FF2B5EF4-FFF2-40B4-BE49-F238E27FC236}">
                  <a16:creationId xmlns:a16="http://schemas.microsoft.com/office/drawing/2014/main" id="{8D25C8DE-D5CE-4B02-ED08-55D2E273B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Rectangle 29">
            <a:extLst>
              <a:ext uri="{FF2B5EF4-FFF2-40B4-BE49-F238E27FC236}">
                <a16:creationId xmlns:a16="http://schemas.microsoft.com/office/drawing/2014/main" id="{36C8A413-FC23-22C2-E6DD-C2099F64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958975"/>
            <a:ext cx="211137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requirements</a:t>
            </a: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533A9487-D301-DCA7-279C-582DC7F3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5216525"/>
            <a:ext cx="114617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events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BD5F1A70-3E12-2E61-E13F-BDE66A50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5145088"/>
            <a:ext cx="925512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input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C9E8187-1057-8636-1538-426D2637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3544888"/>
            <a:ext cx="1128712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2CAB680-B815-5E08-E82D-8C6AC44D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28775"/>
            <a:ext cx="73580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How is functional validity tested?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How is system behavior and performance tested?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What classes of input will make good test cases?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Is the system particularly sensitive to certain input values?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How are the boundaries of a data class isolated?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What data rates and data volume can the system tolerate?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What effect will specific combinations of data have on system operation?</a:t>
            </a:r>
          </a:p>
        </p:txBody>
      </p:sp>
      <p:sp>
        <p:nvSpPr>
          <p:cNvPr id="47107" name="灯片编号占位符 1">
            <a:extLst>
              <a:ext uri="{FF2B5EF4-FFF2-40B4-BE49-F238E27FC236}">
                <a16:creationId xmlns:a16="http://schemas.microsoft.com/office/drawing/2014/main" id="{614EFEEC-8DA8-61B6-104D-4C959B13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8FC22-E701-431C-A358-E2C98DD152D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4F879C-DF0C-AD1B-AA24-5D7029748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Black-Box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E6048A1D-795E-EC57-97BB-1BF38E71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751791-DB60-40DA-9CC1-A13E3A7ACCE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3B03E0-FA5F-C1D3-AAF8-E9595B28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Graph-Based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2494F-258A-24DA-CC6F-C93136D0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1808163"/>
            <a:ext cx="408940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ED34525E-E213-FEA2-028A-9B819483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579563"/>
            <a:ext cx="2319337" cy="4802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vant Garde" charset="0"/>
              </a:rPr>
              <a:t>To understand the objects that are modeled in software and the relationships that connect these objects</a:t>
            </a:r>
          </a:p>
          <a:p>
            <a:pPr>
              <a:defRPr/>
            </a:pPr>
            <a:endParaRPr lang="en-US" altLang="zh-CN" sz="1800" b="1" dirty="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  <a:p>
            <a:pPr>
              <a:defRPr/>
            </a:pPr>
            <a:r>
              <a:rPr lang="en-US" altLang="zh-CN" sz="1400" b="1" dirty="0">
                <a:solidFill>
                  <a:srgbClr val="9A0000"/>
                </a:solidFill>
                <a:latin typeface="Avant Garde" charset="0"/>
              </a:rPr>
              <a:t>In this context, we consider the term “objects” in the broadest possible context. It encompasses data objects, traditional components (modules), and object-oriented elements of computer software.</a:t>
            </a:r>
            <a:endParaRPr lang="en-US" altLang="zh-CN" sz="1800" dirty="0">
              <a:solidFill>
                <a:srgbClr val="F3FF07"/>
              </a:solidFill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1800" b="1" dirty="0">
              <a:solidFill>
                <a:srgbClr val="F3FF0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3CAE8833-D571-FABF-0B31-C17EE838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4C9C-A35D-4D28-B614-9726EDD54AB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C3C38D-46F6-F113-6AF6-7490EEFF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Equivalence Partitioning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57DCAE22-0F41-745C-5742-26A5088D363F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2060575"/>
            <a:ext cx="1123950" cy="3513138"/>
            <a:chOff x="1099" y="1063"/>
            <a:chExt cx="708" cy="1967"/>
          </a:xfrm>
        </p:grpSpPr>
        <p:sp>
          <p:nvSpPr>
            <p:cNvPr id="51236" name="Freeform 4">
              <a:extLst>
                <a:ext uri="{FF2B5EF4-FFF2-40B4-BE49-F238E27FC236}">
                  <a16:creationId xmlns:a16="http://schemas.microsoft.com/office/drawing/2014/main" id="{93B9DBC5-284C-57C4-C000-AF885D60E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67"/>
                <a:gd name="T17" fmla="*/ 526 w 526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Freeform 5">
              <a:extLst>
                <a:ext uri="{FF2B5EF4-FFF2-40B4-BE49-F238E27FC236}">
                  <a16:creationId xmlns:a16="http://schemas.microsoft.com/office/drawing/2014/main" id="{EF17E2B3-A693-98D8-282F-1B505ABBD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10"/>
                <a:gd name="T17" fmla="*/ 225 w 225"/>
                <a:gd name="T18" fmla="*/ 1010 h 10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Freeform 6">
              <a:extLst>
                <a:ext uri="{FF2B5EF4-FFF2-40B4-BE49-F238E27FC236}">
                  <a16:creationId xmlns:a16="http://schemas.microsoft.com/office/drawing/2014/main" id="{5EC2B9BA-98D5-2286-824A-D7D6264A4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9" name="Freeform 7">
              <a:extLst>
                <a:ext uri="{FF2B5EF4-FFF2-40B4-BE49-F238E27FC236}">
                  <a16:creationId xmlns:a16="http://schemas.microsoft.com/office/drawing/2014/main" id="{CB1AE082-0D4A-B545-716F-5C657147C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0 w 669"/>
                <a:gd name="T5" fmla="*/ 1900 h 1901"/>
                <a:gd name="T6" fmla="*/ 487 w 669"/>
                <a:gd name="T7" fmla="*/ 1900 h 1901"/>
                <a:gd name="T8" fmla="*/ 668 w 669"/>
                <a:gd name="T9" fmla="*/ 942 h 1901"/>
                <a:gd name="T10" fmla="*/ 482 w 669"/>
                <a:gd name="T11" fmla="*/ 0 h 19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9"/>
                <a:gd name="T19" fmla="*/ 0 h 1901"/>
                <a:gd name="T20" fmla="*/ 669 w 669"/>
                <a:gd name="T21" fmla="*/ 1901 h 19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A52A35CA-758D-99F7-D017-2A101C4ABAC6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2060575"/>
            <a:ext cx="1123950" cy="3513138"/>
            <a:chOff x="2224" y="1063"/>
            <a:chExt cx="708" cy="1967"/>
          </a:xfrm>
        </p:grpSpPr>
        <p:sp>
          <p:nvSpPr>
            <p:cNvPr id="51232" name="Freeform 9">
              <a:extLst>
                <a:ext uri="{FF2B5EF4-FFF2-40B4-BE49-F238E27FC236}">
                  <a16:creationId xmlns:a16="http://schemas.microsoft.com/office/drawing/2014/main" id="{FD86D6C2-4A7E-5CBB-8B72-3F259099C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Freeform 10">
              <a:extLst>
                <a:ext uri="{FF2B5EF4-FFF2-40B4-BE49-F238E27FC236}">
                  <a16:creationId xmlns:a16="http://schemas.microsoft.com/office/drawing/2014/main" id="{2CCDA160-2928-B2A1-46DB-F965888BC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Freeform 11">
              <a:extLst>
                <a:ext uri="{FF2B5EF4-FFF2-40B4-BE49-F238E27FC236}">
                  <a16:creationId xmlns:a16="http://schemas.microsoft.com/office/drawing/2014/main" id="{98E35B6A-B134-1C5A-7313-53A2478E5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Freeform 12">
              <a:extLst>
                <a:ext uri="{FF2B5EF4-FFF2-40B4-BE49-F238E27FC236}">
                  <a16:creationId xmlns:a16="http://schemas.microsoft.com/office/drawing/2014/main" id="{AD59BC70-5E3B-F0D6-1FF9-3EFB9BD9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ED8AE76-00AA-D8A4-83A1-DD80C6A66B34}"/>
              </a:ext>
            </a:extLst>
          </p:cNvPr>
          <p:cNvGrpSpPr>
            <a:grpSpLocks/>
          </p:cNvGrpSpPr>
          <p:nvPr/>
        </p:nvGrpSpPr>
        <p:grpSpPr bwMode="auto">
          <a:xfrm>
            <a:off x="2382838" y="2060575"/>
            <a:ext cx="1123950" cy="3513138"/>
            <a:chOff x="1651" y="1063"/>
            <a:chExt cx="708" cy="1967"/>
          </a:xfrm>
        </p:grpSpPr>
        <p:sp>
          <p:nvSpPr>
            <p:cNvPr id="51228" name="Freeform 14">
              <a:extLst>
                <a:ext uri="{FF2B5EF4-FFF2-40B4-BE49-F238E27FC236}">
                  <a16:creationId xmlns:a16="http://schemas.microsoft.com/office/drawing/2014/main" id="{7C440831-38E5-1195-42C4-8319306A0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67"/>
                <a:gd name="T17" fmla="*/ 526 w 526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Freeform 15">
              <a:extLst>
                <a:ext uri="{FF2B5EF4-FFF2-40B4-BE49-F238E27FC236}">
                  <a16:creationId xmlns:a16="http://schemas.microsoft.com/office/drawing/2014/main" id="{38764A92-CA38-1D17-0912-30E374B42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10"/>
                <a:gd name="T17" fmla="*/ 225 w 225"/>
                <a:gd name="T18" fmla="*/ 1010 h 10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Freeform 16">
              <a:extLst>
                <a:ext uri="{FF2B5EF4-FFF2-40B4-BE49-F238E27FC236}">
                  <a16:creationId xmlns:a16="http://schemas.microsoft.com/office/drawing/2014/main" id="{65182967-70C4-F4DC-E738-E7A246E94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Freeform 17">
              <a:extLst>
                <a:ext uri="{FF2B5EF4-FFF2-40B4-BE49-F238E27FC236}">
                  <a16:creationId xmlns:a16="http://schemas.microsoft.com/office/drawing/2014/main" id="{A750986F-CBB2-C750-F9DD-7BAB1B1DF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A4AEE9E-7ED2-5A30-3B8E-E3709C729419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2060575"/>
            <a:ext cx="1123950" cy="3513138"/>
            <a:chOff x="2816" y="1063"/>
            <a:chExt cx="708" cy="1967"/>
          </a:xfrm>
        </p:grpSpPr>
        <p:sp>
          <p:nvSpPr>
            <p:cNvPr id="51224" name="Freeform 19">
              <a:extLst>
                <a:ext uri="{FF2B5EF4-FFF2-40B4-BE49-F238E27FC236}">
                  <a16:creationId xmlns:a16="http://schemas.microsoft.com/office/drawing/2014/main" id="{AA0D7667-BB17-4866-C692-261E9A6F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0">
              <a:extLst>
                <a:ext uri="{FF2B5EF4-FFF2-40B4-BE49-F238E27FC236}">
                  <a16:creationId xmlns:a16="http://schemas.microsoft.com/office/drawing/2014/main" id="{EC84DDC8-CDA0-5236-802D-871C1DEC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Freeform 21">
              <a:extLst>
                <a:ext uri="{FF2B5EF4-FFF2-40B4-BE49-F238E27FC236}">
                  <a16:creationId xmlns:a16="http://schemas.microsoft.com/office/drawing/2014/main" id="{C39D1EE5-BAAF-ABBE-1CCB-843C24DD7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Freeform 22">
              <a:extLst>
                <a:ext uri="{FF2B5EF4-FFF2-40B4-BE49-F238E27FC236}">
                  <a16:creationId xmlns:a16="http://schemas.microsoft.com/office/drawing/2014/main" id="{800D0146-D9E4-A432-3EE6-23B8EE2CD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23">
            <a:extLst>
              <a:ext uri="{FF2B5EF4-FFF2-40B4-BE49-F238E27FC236}">
                <a16:creationId xmlns:a16="http://schemas.microsoft.com/office/drawing/2014/main" id="{516F8DB2-0381-7C05-9CE0-1FDA2EFB48DB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060575"/>
            <a:ext cx="1123950" cy="3513138"/>
            <a:chOff x="3408" y="1063"/>
            <a:chExt cx="708" cy="1967"/>
          </a:xfrm>
        </p:grpSpPr>
        <p:sp>
          <p:nvSpPr>
            <p:cNvPr id="51220" name="Freeform 24">
              <a:extLst>
                <a:ext uri="{FF2B5EF4-FFF2-40B4-BE49-F238E27FC236}">
                  <a16:creationId xmlns:a16="http://schemas.microsoft.com/office/drawing/2014/main" id="{9F25B0E6-6F4A-5F01-D994-3C56818B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Freeform 25">
              <a:extLst>
                <a:ext uri="{FF2B5EF4-FFF2-40B4-BE49-F238E27FC236}">
                  <a16:creationId xmlns:a16="http://schemas.microsoft.com/office/drawing/2014/main" id="{082F9C44-5FC2-C1EB-AA52-423D1BA3F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Freeform 26">
              <a:extLst>
                <a:ext uri="{FF2B5EF4-FFF2-40B4-BE49-F238E27FC236}">
                  <a16:creationId xmlns:a16="http://schemas.microsoft.com/office/drawing/2014/main" id="{05DD8602-54C8-A899-2D2E-200E1A75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Freeform 27">
              <a:extLst>
                <a:ext uri="{FF2B5EF4-FFF2-40B4-BE49-F238E27FC236}">
                  <a16:creationId xmlns:a16="http://schemas.microsoft.com/office/drawing/2014/main" id="{8BB0649F-8086-860B-305B-A8716F07E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28">
            <a:extLst>
              <a:ext uri="{FF2B5EF4-FFF2-40B4-BE49-F238E27FC236}">
                <a16:creationId xmlns:a16="http://schemas.microsoft.com/office/drawing/2014/main" id="{66D9CE97-FE01-DBC9-554A-4D8D59A9BFEC}"/>
              </a:ext>
            </a:extLst>
          </p:cNvPr>
          <p:cNvGrpSpPr>
            <a:grpSpLocks/>
          </p:cNvGrpSpPr>
          <p:nvPr/>
        </p:nvGrpSpPr>
        <p:grpSpPr bwMode="auto">
          <a:xfrm>
            <a:off x="6111875" y="2060575"/>
            <a:ext cx="1123950" cy="3513138"/>
            <a:chOff x="4000" y="1063"/>
            <a:chExt cx="708" cy="1967"/>
          </a:xfrm>
        </p:grpSpPr>
        <p:sp>
          <p:nvSpPr>
            <p:cNvPr id="51216" name="Freeform 29">
              <a:extLst>
                <a:ext uri="{FF2B5EF4-FFF2-40B4-BE49-F238E27FC236}">
                  <a16:creationId xmlns:a16="http://schemas.microsoft.com/office/drawing/2014/main" id="{0C06B510-11C3-46D8-E988-BB2686070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Freeform 30">
              <a:extLst>
                <a:ext uri="{FF2B5EF4-FFF2-40B4-BE49-F238E27FC236}">
                  <a16:creationId xmlns:a16="http://schemas.microsoft.com/office/drawing/2014/main" id="{E3A711D6-49EA-B0C9-8D3A-4D17AFB81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Freeform 31">
              <a:extLst>
                <a:ext uri="{FF2B5EF4-FFF2-40B4-BE49-F238E27FC236}">
                  <a16:creationId xmlns:a16="http://schemas.microsoft.com/office/drawing/2014/main" id="{23E8E84A-F022-D087-74E7-2395A0A9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Freeform 32">
              <a:extLst>
                <a:ext uri="{FF2B5EF4-FFF2-40B4-BE49-F238E27FC236}">
                  <a16:creationId xmlns:a16="http://schemas.microsoft.com/office/drawing/2014/main" id="{612A24BF-0BA8-D4F4-12B5-260B4ED73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33">
            <a:extLst>
              <a:ext uri="{FF2B5EF4-FFF2-40B4-BE49-F238E27FC236}">
                <a16:creationId xmlns:a16="http://schemas.microsoft.com/office/drawing/2014/main" id="{C832ED92-5535-22BE-E0F7-E69DB16D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3298825"/>
            <a:ext cx="812800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user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queries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AA142B1A-5794-7453-0508-8CED2202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598863"/>
            <a:ext cx="754062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mouse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picks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66407015-42FF-F270-2FCB-F9C4F654B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3355975"/>
            <a:ext cx="833437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output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formats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1F4603B0-D168-7ABE-DCAB-D1EDA693F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288" y="3827463"/>
            <a:ext cx="892175" cy="2587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prompts</a:t>
            </a: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04D1C874-C660-1C49-3B5E-CCAF2AB8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313113"/>
            <a:ext cx="615950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FK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input</a:t>
            </a: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AF731BBD-BD86-AEE3-D056-B8BEEA1F7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3698875"/>
            <a:ext cx="546100" cy="2587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22692FE7-76DA-91B9-56D7-8FCBCF53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D7758-8305-4A82-A55C-ADF0A90E9C7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CD04CF-446F-A49A-A851-E3050E2A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Sample Equivalence Classes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570A9B20-6DA1-48A1-724E-16F7C9DC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1758950"/>
            <a:ext cx="29368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user supplied commands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0B1621FE-22B9-D67C-BA99-8A8E8F479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078038"/>
            <a:ext cx="3433763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responses to system prompts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D5FB0421-8479-6286-E511-14FD0EEA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397125"/>
            <a:ext cx="12985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file names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32E57642-A08E-94DE-49E5-224392CC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700338"/>
            <a:ext cx="22764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computational data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89C8A44-0BDE-690B-180E-DC0744B8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3006725"/>
            <a:ext cx="2900363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    physical parameters    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DFA31C49-DC79-4F14-DE06-17268F72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3297238"/>
            <a:ext cx="22510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    bounding values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F732DC3E-D7EF-315B-9336-4E8FB999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571875"/>
            <a:ext cx="21621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    initiation values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3D5FC92F-1EBC-E85E-F5A3-2B14556B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878263"/>
            <a:ext cx="26193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output data formatting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25F7ED0-2E79-03BA-C6FC-AF249A66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4138613"/>
            <a:ext cx="3370263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responses to error messages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66A55491-A64A-EF9D-3834-F0F63B73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4400550"/>
            <a:ext cx="385286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graphical data (e.g., mouse picks)</a:t>
            </a: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972D25B3-C698-DA93-46C0-940C00A1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5229225"/>
            <a:ext cx="41560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data outside bounds of the program </a:t>
            </a:r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8F81AD59-07BC-883E-A8D4-D27C650A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5492750"/>
            <a:ext cx="3078163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physically impossible data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7FDD3EF2-A78C-282C-1BDD-80404C0E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5767388"/>
            <a:ext cx="42195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proper value supplied in wrong place</a:t>
            </a: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772E868E-50CD-A563-192D-5E6D1CB0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1484313"/>
            <a:ext cx="12604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Valid data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888C27AF-4984-9B49-7B80-905985D7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4900613"/>
            <a:ext cx="14382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Invalid data</a:t>
            </a:r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791F4155-15D4-72DA-86FC-870744982E50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2081213"/>
            <a:ext cx="1123950" cy="3513137"/>
            <a:chOff x="952" y="1087"/>
            <a:chExt cx="708" cy="1967"/>
          </a:xfrm>
        </p:grpSpPr>
        <p:sp>
          <p:nvSpPr>
            <p:cNvPr id="53268" name="Freeform 19">
              <a:extLst>
                <a:ext uri="{FF2B5EF4-FFF2-40B4-BE49-F238E27FC236}">
                  <a16:creationId xmlns:a16="http://schemas.microsoft.com/office/drawing/2014/main" id="{75B87A7C-8257-FB97-882D-05049183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087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Freeform 20">
              <a:extLst>
                <a:ext uri="{FF2B5EF4-FFF2-40B4-BE49-F238E27FC236}">
                  <a16:creationId xmlns:a16="http://schemas.microsoft.com/office/drawing/2014/main" id="{D5FE4D21-731D-FB23-5EC9-288F04D3F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" y="1087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Freeform 21">
              <a:extLst>
                <a:ext uri="{FF2B5EF4-FFF2-40B4-BE49-F238E27FC236}">
                  <a16:creationId xmlns:a16="http://schemas.microsoft.com/office/drawing/2014/main" id="{345A1324-CB4C-B96E-76FA-74D40BAC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42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Freeform 22">
              <a:extLst>
                <a:ext uri="{FF2B5EF4-FFF2-40B4-BE49-F238E27FC236}">
                  <a16:creationId xmlns:a16="http://schemas.microsoft.com/office/drawing/2014/main" id="{C6634199-2385-20E7-46C6-C04C0C1B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153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80375033-66FE-B225-07CA-CDC8D85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9F663-EFF1-450C-B31F-EA93B4880FA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F122E2-B218-FA00-01C4-78955828F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Boundary Value Analysis</a:t>
            </a:r>
          </a:p>
        </p:txBody>
      </p:sp>
      <p:grpSp>
        <p:nvGrpSpPr>
          <p:cNvPr id="55300" name="Group 3">
            <a:extLst>
              <a:ext uri="{FF2B5EF4-FFF2-40B4-BE49-F238E27FC236}">
                <a16:creationId xmlns:a16="http://schemas.microsoft.com/office/drawing/2014/main" id="{8DFB2E4B-1E12-103C-BE81-348095D4F2FF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1844675"/>
            <a:ext cx="1123950" cy="3513138"/>
            <a:chOff x="811" y="1055"/>
            <a:chExt cx="708" cy="1967"/>
          </a:xfrm>
        </p:grpSpPr>
        <p:sp>
          <p:nvSpPr>
            <p:cNvPr id="55345" name="Freeform 4">
              <a:extLst>
                <a:ext uri="{FF2B5EF4-FFF2-40B4-BE49-F238E27FC236}">
                  <a16:creationId xmlns:a16="http://schemas.microsoft.com/office/drawing/2014/main" id="{943FD57A-B036-EDB1-EC06-4D223FADA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67"/>
                <a:gd name="T17" fmla="*/ 526 w 526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Freeform 5">
              <a:extLst>
                <a:ext uri="{FF2B5EF4-FFF2-40B4-BE49-F238E27FC236}">
                  <a16:creationId xmlns:a16="http://schemas.microsoft.com/office/drawing/2014/main" id="{614BDB6A-8770-21F7-B372-6F7AB37A0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10"/>
                <a:gd name="T17" fmla="*/ 225 w 225"/>
                <a:gd name="T18" fmla="*/ 1010 h 10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7" name="Freeform 6">
              <a:extLst>
                <a:ext uri="{FF2B5EF4-FFF2-40B4-BE49-F238E27FC236}">
                  <a16:creationId xmlns:a16="http://schemas.microsoft.com/office/drawing/2014/main" id="{6C5FD02B-10F9-E59D-E0B6-938713893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8" name="Freeform 7">
              <a:extLst>
                <a:ext uri="{FF2B5EF4-FFF2-40B4-BE49-F238E27FC236}">
                  <a16:creationId xmlns:a16="http://schemas.microsoft.com/office/drawing/2014/main" id="{6BA6E655-508D-DEF7-0B14-144E28345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0 w 669"/>
                <a:gd name="T5" fmla="*/ 1900 h 1901"/>
                <a:gd name="T6" fmla="*/ 487 w 669"/>
                <a:gd name="T7" fmla="*/ 1900 h 1901"/>
                <a:gd name="T8" fmla="*/ 668 w 669"/>
                <a:gd name="T9" fmla="*/ 942 h 1901"/>
                <a:gd name="T10" fmla="*/ 482 w 669"/>
                <a:gd name="T11" fmla="*/ 0 h 19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9"/>
                <a:gd name="T19" fmla="*/ 0 h 1901"/>
                <a:gd name="T20" fmla="*/ 669 w 669"/>
                <a:gd name="T21" fmla="*/ 1901 h 19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1" name="Group 8">
            <a:extLst>
              <a:ext uri="{FF2B5EF4-FFF2-40B4-BE49-F238E27FC236}">
                <a16:creationId xmlns:a16="http://schemas.microsoft.com/office/drawing/2014/main" id="{04CBDAA5-4C2E-6B83-5F1E-13CE20BD638F}"/>
              </a:ext>
            </a:extLst>
          </p:cNvPr>
          <p:cNvGrpSpPr>
            <a:grpSpLocks/>
          </p:cNvGrpSpPr>
          <p:nvPr/>
        </p:nvGrpSpPr>
        <p:grpSpPr bwMode="auto">
          <a:xfrm>
            <a:off x="2801938" y="1844675"/>
            <a:ext cx="1123950" cy="3513138"/>
            <a:chOff x="1936" y="1055"/>
            <a:chExt cx="708" cy="1967"/>
          </a:xfrm>
        </p:grpSpPr>
        <p:sp>
          <p:nvSpPr>
            <p:cNvPr id="55341" name="Freeform 9">
              <a:extLst>
                <a:ext uri="{FF2B5EF4-FFF2-40B4-BE49-F238E27FC236}">
                  <a16:creationId xmlns:a16="http://schemas.microsoft.com/office/drawing/2014/main" id="{297137EF-11B7-1587-C83D-F712B07D1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Freeform 10">
              <a:extLst>
                <a:ext uri="{FF2B5EF4-FFF2-40B4-BE49-F238E27FC236}">
                  <a16:creationId xmlns:a16="http://schemas.microsoft.com/office/drawing/2014/main" id="{84665447-BB3A-B514-5A43-CEE0C81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11">
              <a:extLst>
                <a:ext uri="{FF2B5EF4-FFF2-40B4-BE49-F238E27FC236}">
                  <a16:creationId xmlns:a16="http://schemas.microsoft.com/office/drawing/2014/main" id="{1A4EDCBC-8E74-F21D-03BF-674B16404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Freeform 12">
              <a:extLst>
                <a:ext uri="{FF2B5EF4-FFF2-40B4-BE49-F238E27FC236}">
                  <a16:creationId xmlns:a16="http://schemas.microsoft.com/office/drawing/2014/main" id="{2B3B878B-725D-7366-2BC1-59C03D2D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2B701CB3-453A-E257-3B85-97E425DB4AE1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1844675"/>
            <a:ext cx="1123950" cy="3513138"/>
            <a:chOff x="1363" y="1055"/>
            <a:chExt cx="708" cy="1967"/>
          </a:xfrm>
        </p:grpSpPr>
        <p:sp>
          <p:nvSpPr>
            <p:cNvPr id="55337" name="Freeform 14">
              <a:extLst>
                <a:ext uri="{FF2B5EF4-FFF2-40B4-BE49-F238E27FC236}">
                  <a16:creationId xmlns:a16="http://schemas.microsoft.com/office/drawing/2014/main" id="{064BE2C4-8D91-6ADA-BCDF-818849342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67"/>
                <a:gd name="T17" fmla="*/ 526 w 526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8" name="Freeform 15">
              <a:extLst>
                <a:ext uri="{FF2B5EF4-FFF2-40B4-BE49-F238E27FC236}">
                  <a16:creationId xmlns:a16="http://schemas.microsoft.com/office/drawing/2014/main" id="{0E0A4468-C388-8031-33A9-D24196E1B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10"/>
                <a:gd name="T17" fmla="*/ 225 w 225"/>
                <a:gd name="T18" fmla="*/ 1010 h 10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9" name="Freeform 16">
              <a:extLst>
                <a:ext uri="{FF2B5EF4-FFF2-40B4-BE49-F238E27FC236}">
                  <a16:creationId xmlns:a16="http://schemas.microsoft.com/office/drawing/2014/main" id="{6E599A29-C70C-9EBF-A64A-77968A04A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Freeform 17">
              <a:extLst>
                <a:ext uri="{FF2B5EF4-FFF2-40B4-BE49-F238E27FC236}">
                  <a16:creationId xmlns:a16="http://schemas.microsoft.com/office/drawing/2014/main" id="{44DDDF65-A245-C3D8-26A5-3014F30CA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3" name="Group 18">
            <a:extLst>
              <a:ext uri="{FF2B5EF4-FFF2-40B4-BE49-F238E27FC236}">
                <a16:creationId xmlns:a16="http://schemas.microsoft.com/office/drawing/2014/main" id="{26B657E3-9A4C-86DD-907F-A907421013A3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1844675"/>
            <a:ext cx="1123950" cy="3513138"/>
            <a:chOff x="2528" y="1055"/>
            <a:chExt cx="708" cy="1967"/>
          </a:xfrm>
        </p:grpSpPr>
        <p:sp>
          <p:nvSpPr>
            <p:cNvPr id="55333" name="Freeform 19">
              <a:extLst>
                <a:ext uri="{FF2B5EF4-FFF2-40B4-BE49-F238E27FC236}">
                  <a16:creationId xmlns:a16="http://schemas.microsoft.com/office/drawing/2014/main" id="{345C4F1F-6744-6F97-221E-4C4D896CF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Freeform 20">
              <a:extLst>
                <a:ext uri="{FF2B5EF4-FFF2-40B4-BE49-F238E27FC236}">
                  <a16:creationId xmlns:a16="http://schemas.microsoft.com/office/drawing/2014/main" id="{95FAB82E-EA67-A43D-6A47-CB54DCBE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Freeform 21">
              <a:extLst>
                <a:ext uri="{FF2B5EF4-FFF2-40B4-BE49-F238E27FC236}">
                  <a16:creationId xmlns:a16="http://schemas.microsoft.com/office/drawing/2014/main" id="{0F668666-AD75-63BA-E81A-5A2F4A096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Freeform 22">
              <a:extLst>
                <a:ext uri="{FF2B5EF4-FFF2-40B4-BE49-F238E27FC236}">
                  <a16:creationId xmlns:a16="http://schemas.microsoft.com/office/drawing/2014/main" id="{C566C76A-F4F5-A764-A38D-1248E27D3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4" name="Group 23">
            <a:extLst>
              <a:ext uri="{FF2B5EF4-FFF2-40B4-BE49-F238E27FC236}">
                <a16:creationId xmlns:a16="http://schemas.microsoft.com/office/drawing/2014/main" id="{888440BA-D54F-4814-6B58-E2DF9D40F948}"/>
              </a:ext>
            </a:extLst>
          </p:cNvPr>
          <p:cNvGrpSpPr>
            <a:grpSpLocks/>
          </p:cNvGrpSpPr>
          <p:nvPr/>
        </p:nvGrpSpPr>
        <p:grpSpPr bwMode="auto">
          <a:xfrm>
            <a:off x="4681538" y="1844675"/>
            <a:ext cx="1123950" cy="3513138"/>
            <a:chOff x="3120" y="1055"/>
            <a:chExt cx="708" cy="1967"/>
          </a:xfrm>
        </p:grpSpPr>
        <p:sp>
          <p:nvSpPr>
            <p:cNvPr id="55329" name="Freeform 24">
              <a:extLst>
                <a:ext uri="{FF2B5EF4-FFF2-40B4-BE49-F238E27FC236}">
                  <a16:creationId xmlns:a16="http://schemas.microsoft.com/office/drawing/2014/main" id="{E168396B-FD17-C962-7184-3EC75A347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Freeform 25">
              <a:extLst>
                <a:ext uri="{FF2B5EF4-FFF2-40B4-BE49-F238E27FC236}">
                  <a16:creationId xmlns:a16="http://schemas.microsoft.com/office/drawing/2014/main" id="{33B11310-F575-CF55-E473-DE42B3EDF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1" name="Freeform 26">
              <a:extLst>
                <a:ext uri="{FF2B5EF4-FFF2-40B4-BE49-F238E27FC236}">
                  <a16:creationId xmlns:a16="http://schemas.microsoft.com/office/drawing/2014/main" id="{D7D2AD96-0733-C26D-66A2-45BAC143C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Freeform 27">
              <a:extLst>
                <a:ext uri="{FF2B5EF4-FFF2-40B4-BE49-F238E27FC236}">
                  <a16:creationId xmlns:a16="http://schemas.microsoft.com/office/drawing/2014/main" id="{3B7DB3D4-9F07-63AE-5653-039DB932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5" name="Group 28">
            <a:extLst>
              <a:ext uri="{FF2B5EF4-FFF2-40B4-BE49-F238E27FC236}">
                <a16:creationId xmlns:a16="http://schemas.microsoft.com/office/drawing/2014/main" id="{3E43D99F-ABFF-A462-CA6B-057F8F9BB3FB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1844675"/>
            <a:ext cx="1123950" cy="3513138"/>
            <a:chOff x="3712" y="1055"/>
            <a:chExt cx="708" cy="1967"/>
          </a:xfrm>
        </p:grpSpPr>
        <p:sp>
          <p:nvSpPr>
            <p:cNvPr id="55325" name="Freeform 29">
              <a:extLst>
                <a:ext uri="{FF2B5EF4-FFF2-40B4-BE49-F238E27FC236}">
                  <a16:creationId xmlns:a16="http://schemas.microsoft.com/office/drawing/2014/main" id="{63ED334A-01B5-281A-1025-CF6A6834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7"/>
                <a:gd name="T16" fmla="*/ 0 h 67"/>
                <a:gd name="T17" fmla="*/ 527 w 527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6" name="Freeform 30">
              <a:extLst>
                <a:ext uri="{FF2B5EF4-FFF2-40B4-BE49-F238E27FC236}">
                  <a16:creationId xmlns:a16="http://schemas.microsoft.com/office/drawing/2014/main" id="{A2339BC3-D271-1275-B23F-CC4CC7E4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09"/>
                <a:gd name="T17" fmla="*/ 225 w 225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Freeform 31">
              <a:extLst>
                <a:ext uri="{FF2B5EF4-FFF2-40B4-BE49-F238E27FC236}">
                  <a16:creationId xmlns:a16="http://schemas.microsoft.com/office/drawing/2014/main" id="{45C9FBEB-5D65-F33C-1A28-142A8E834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Freeform 32">
              <a:extLst>
                <a:ext uri="{FF2B5EF4-FFF2-40B4-BE49-F238E27FC236}">
                  <a16:creationId xmlns:a16="http://schemas.microsoft.com/office/drawing/2014/main" id="{1F8567A9-4CB1-074C-9EE4-63891A5F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Rectangle 33">
            <a:extLst>
              <a:ext uri="{FF2B5EF4-FFF2-40B4-BE49-F238E27FC236}">
                <a16:creationId xmlns:a16="http://schemas.microsoft.com/office/drawing/2014/main" id="{87332B90-B43B-B27F-5134-69BBE8B4F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3082925"/>
            <a:ext cx="812800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user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queries</a:t>
            </a:r>
          </a:p>
        </p:txBody>
      </p:sp>
      <p:sp>
        <p:nvSpPr>
          <p:cNvPr id="55307" name="Freeform 34">
            <a:extLst>
              <a:ext uri="{FF2B5EF4-FFF2-40B4-BE49-F238E27FC236}">
                <a16:creationId xmlns:a16="http://schemas.microsoft.com/office/drawing/2014/main" id="{4CF551E2-F1CD-D6E3-468B-F16034EE7431}"/>
              </a:ext>
            </a:extLst>
          </p:cNvPr>
          <p:cNvSpPr>
            <a:spLocks/>
          </p:cNvSpPr>
          <p:nvPr/>
        </p:nvSpPr>
        <p:spPr bwMode="auto">
          <a:xfrm>
            <a:off x="1951038" y="2017713"/>
            <a:ext cx="928687" cy="3244850"/>
          </a:xfrm>
          <a:custGeom>
            <a:avLst/>
            <a:gdLst>
              <a:gd name="T0" fmla="*/ 0 w 585"/>
              <a:gd name="T1" fmla="*/ 0 h 1817"/>
              <a:gd name="T2" fmla="*/ 2147483646 w 585"/>
              <a:gd name="T3" fmla="*/ 0 h 1817"/>
              <a:gd name="T4" fmla="*/ 2147483646 w 585"/>
              <a:gd name="T5" fmla="*/ 2147483646 h 1817"/>
              <a:gd name="T6" fmla="*/ 2147483646 w 585"/>
              <a:gd name="T7" fmla="*/ 2147483646 h 1817"/>
              <a:gd name="T8" fmla="*/ 2147483646 w 585"/>
              <a:gd name="T9" fmla="*/ 2147483646 h 1817"/>
              <a:gd name="T10" fmla="*/ 2147483646 w 585"/>
              <a:gd name="T11" fmla="*/ 2147483646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5"/>
              <a:gd name="T22" fmla="*/ 0 h 1817"/>
              <a:gd name="T23" fmla="*/ 585 w 585"/>
              <a:gd name="T24" fmla="*/ 1817 h 1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3F8C5CF-4306-8A99-3F1C-EEF8CB6F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382963"/>
            <a:ext cx="754063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mouse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picks</a:t>
            </a:r>
          </a:p>
        </p:txBody>
      </p:sp>
      <p:sp>
        <p:nvSpPr>
          <p:cNvPr id="55309" name="Freeform 36">
            <a:extLst>
              <a:ext uri="{FF2B5EF4-FFF2-40B4-BE49-F238E27FC236}">
                <a16:creationId xmlns:a16="http://schemas.microsoft.com/office/drawing/2014/main" id="{6C11075D-CFFC-29B1-D6CE-46E8DBE6A208}"/>
              </a:ext>
            </a:extLst>
          </p:cNvPr>
          <p:cNvSpPr>
            <a:spLocks/>
          </p:cNvSpPr>
          <p:nvPr/>
        </p:nvSpPr>
        <p:spPr bwMode="auto">
          <a:xfrm>
            <a:off x="2890838" y="2046288"/>
            <a:ext cx="928687" cy="3244850"/>
          </a:xfrm>
          <a:custGeom>
            <a:avLst/>
            <a:gdLst>
              <a:gd name="T0" fmla="*/ 0 w 585"/>
              <a:gd name="T1" fmla="*/ 0 h 1817"/>
              <a:gd name="T2" fmla="*/ 2147483646 w 585"/>
              <a:gd name="T3" fmla="*/ 0 h 1817"/>
              <a:gd name="T4" fmla="*/ 2147483646 w 585"/>
              <a:gd name="T5" fmla="*/ 2147483646 h 1817"/>
              <a:gd name="T6" fmla="*/ 2147483646 w 585"/>
              <a:gd name="T7" fmla="*/ 2147483646 h 1817"/>
              <a:gd name="T8" fmla="*/ 2147483646 w 585"/>
              <a:gd name="T9" fmla="*/ 2147483646 h 1817"/>
              <a:gd name="T10" fmla="*/ 2147483646 w 585"/>
              <a:gd name="T11" fmla="*/ 2147483646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5"/>
              <a:gd name="T22" fmla="*/ 0 h 1817"/>
              <a:gd name="T23" fmla="*/ 585 w 585"/>
              <a:gd name="T24" fmla="*/ 1817 h 1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Freeform 37">
            <a:extLst>
              <a:ext uri="{FF2B5EF4-FFF2-40B4-BE49-F238E27FC236}">
                <a16:creationId xmlns:a16="http://schemas.microsoft.com/office/drawing/2014/main" id="{68A3617B-E3AB-C1E7-2D0C-225F4853BD43}"/>
              </a:ext>
            </a:extLst>
          </p:cNvPr>
          <p:cNvSpPr>
            <a:spLocks/>
          </p:cNvSpPr>
          <p:nvPr/>
        </p:nvSpPr>
        <p:spPr bwMode="auto">
          <a:xfrm>
            <a:off x="3830638" y="2060575"/>
            <a:ext cx="928687" cy="3244850"/>
          </a:xfrm>
          <a:custGeom>
            <a:avLst/>
            <a:gdLst>
              <a:gd name="T0" fmla="*/ 0 w 585"/>
              <a:gd name="T1" fmla="*/ 0 h 1817"/>
              <a:gd name="T2" fmla="*/ 2147483646 w 585"/>
              <a:gd name="T3" fmla="*/ 0 h 1817"/>
              <a:gd name="T4" fmla="*/ 2147483646 w 585"/>
              <a:gd name="T5" fmla="*/ 2147483646 h 1817"/>
              <a:gd name="T6" fmla="*/ 2147483646 w 585"/>
              <a:gd name="T7" fmla="*/ 2147483646 h 1817"/>
              <a:gd name="T8" fmla="*/ 2147483646 w 585"/>
              <a:gd name="T9" fmla="*/ 2147483646 h 1817"/>
              <a:gd name="T10" fmla="*/ 2147483646 w 585"/>
              <a:gd name="T11" fmla="*/ 2147483646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5"/>
              <a:gd name="T22" fmla="*/ 0 h 1817"/>
              <a:gd name="T23" fmla="*/ 585 w 585"/>
              <a:gd name="T24" fmla="*/ 1817 h 1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Freeform 38">
            <a:extLst>
              <a:ext uri="{FF2B5EF4-FFF2-40B4-BE49-F238E27FC236}">
                <a16:creationId xmlns:a16="http://schemas.microsoft.com/office/drawing/2014/main" id="{DCF22116-D6EB-9BDC-69FF-BA8376CC151B}"/>
              </a:ext>
            </a:extLst>
          </p:cNvPr>
          <p:cNvSpPr>
            <a:spLocks/>
          </p:cNvSpPr>
          <p:nvPr/>
        </p:nvSpPr>
        <p:spPr bwMode="auto">
          <a:xfrm>
            <a:off x="4757738" y="2032000"/>
            <a:ext cx="928687" cy="3244850"/>
          </a:xfrm>
          <a:custGeom>
            <a:avLst/>
            <a:gdLst>
              <a:gd name="T0" fmla="*/ 0 w 585"/>
              <a:gd name="T1" fmla="*/ 0 h 1817"/>
              <a:gd name="T2" fmla="*/ 2147483646 w 585"/>
              <a:gd name="T3" fmla="*/ 0 h 1817"/>
              <a:gd name="T4" fmla="*/ 2147483646 w 585"/>
              <a:gd name="T5" fmla="*/ 2147483646 h 1817"/>
              <a:gd name="T6" fmla="*/ 2147483646 w 585"/>
              <a:gd name="T7" fmla="*/ 2147483646 h 1817"/>
              <a:gd name="T8" fmla="*/ 2147483646 w 585"/>
              <a:gd name="T9" fmla="*/ 2147483646 h 1817"/>
              <a:gd name="T10" fmla="*/ 2147483646 w 585"/>
              <a:gd name="T11" fmla="*/ 2147483646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5"/>
              <a:gd name="T22" fmla="*/ 0 h 1817"/>
              <a:gd name="T23" fmla="*/ 585 w 585"/>
              <a:gd name="T24" fmla="*/ 1817 h 1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Freeform 39">
            <a:extLst>
              <a:ext uri="{FF2B5EF4-FFF2-40B4-BE49-F238E27FC236}">
                <a16:creationId xmlns:a16="http://schemas.microsoft.com/office/drawing/2014/main" id="{FE15B584-D68F-8AF2-3619-89BDFE880C03}"/>
              </a:ext>
            </a:extLst>
          </p:cNvPr>
          <p:cNvSpPr>
            <a:spLocks/>
          </p:cNvSpPr>
          <p:nvPr/>
        </p:nvSpPr>
        <p:spPr bwMode="auto">
          <a:xfrm>
            <a:off x="5697538" y="2046288"/>
            <a:ext cx="928687" cy="3244850"/>
          </a:xfrm>
          <a:custGeom>
            <a:avLst/>
            <a:gdLst>
              <a:gd name="T0" fmla="*/ 0 w 585"/>
              <a:gd name="T1" fmla="*/ 0 h 1817"/>
              <a:gd name="T2" fmla="*/ 2147483646 w 585"/>
              <a:gd name="T3" fmla="*/ 0 h 1817"/>
              <a:gd name="T4" fmla="*/ 2147483646 w 585"/>
              <a:gd name="T5" fmla="*/ 2147483646 h 1817"/>
              <a:gd name="T6" fmla="*/ 2147483646 w 585"/>
              <a:gd name="T7" fmla="*/ 2147483646 h 1817"/>
              <a:gd name="T8" fmla="*/ 2147483646 w 585"/>
              <a:gd name="T9" fmla="*/ 2147483646 h 1817"/>
              <a:gd name="T10" fmla="*/ 2147483646 w 585"/>
              <a:gd name="T11" fmla="*/ 2147483646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5"/>
              <a:gd name="T22" fmla="*/ 0 h 1817"/>
              <a:gd name="T23" fmla="*/ 585 w 585"/>
              <a:gd name="T24" fmla="*/ 1817 h 1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DF507359-88DF-8DC1-5EE5-418784A0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140075"/>
            <a:ext cx="833438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output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formats</a:t>
            </a: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B4AABD49-B494-2844-E274-078D459D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3611563"/>
            <a:ext cx="892175" cy="2587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prompts</a:t>
            </a: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4961E2D4-ED69-D6CD-B102-362B63A4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097213"/>
            <a:ext cx="615950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FK</a:t>
            </a:r>
          </a:p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input</a:t>
            </a:r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B9F62800-4773-232C-7C15-C6093A71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3482975"/>
            <a:ext cx="546100" cy="2587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data</a:t>
            </a:r>
          </a:p>
        </p:txBody>
      </p:sp>
      <p:grpSp>
        <p:nvGrpSpPr>
          <p:cNvPr id="55317" name="Group 44">
            <a:extLst>
              <a:ext uri="{FF2B5EF4-FFF2-40B4-BE49-F238E27FC236}">
                <a16:creationId xmlns:a16="http://schemas.microsoft.com/office/drawing/2014/main" id="{0BF7996B-6CBA-9479-F67B-F2EF00C474D7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1844675"/>
            <a:ext cx="1123950" cy="3513138"/>
            <a:chOff x="4475" y="1055"/>
            <a:chExt cx="708" cy="1967"/>
          </a:xfrm>
        </p:grpSpPr>
        <p:sp>
          <p:nvSpPr>
            <p:cNvPr id="55321" name="Freeform 45">
              <a:extLst>
                <a:ext uri="{FF2B5EF4-FFF2-40B4-BE49-F238E27FC236}">
                  <a16:creationId xmlns:a16="http://schemas.microsoft.com/office/drawing/2014/main" id="{816978D0-1979-FBB1-2F87-D4AF1BF7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67"/>
                <a:gd name="T17" fmla="*/ 526 w 526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Freeform 46">
              <a:extLst>
                <a:ext uri="{FF2B5EF4-FFF2-40B4-BE49-F238E27FC236}">
                  <a16:creationId xmlns:a16="http://schemas.microsoft.com/office/drawing/2014/main" id="{4D4AEE83-57C5-FD36-2BBA-A733E3A5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1010"/>
                <a:gd name="T17" fmla="*/ 225 w 225"/>
                <a:gd name="T18" fmla="*/ 1010 h 10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Freeform 47">
              <a:extLst>
                <a:ext uri="{FF2B5EF4-FFF2-40B4-BE49-F238E27FC236}">
                  <a16:creationId xmlns:a16="http://schemas.microsoft.com/office/drawing/2014/main" id="{453BB428-9266-BDC7-1669-FA9387AC8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1012"/>
                <a:gd name="T17" fmla="*/ 221 w 221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Freeform 48">
              <a:extLst>
                <a:ext uri="{FF2B5EF4-FFF2-40B4-BE49-F238E27FC236}">
                  <a16:creationId xmlns:a16="http://schemas.microsoft.com/office/drawing/2014/main" id="{93673D62-B8BC-B372-44FA-6F4735B99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9"/>
                <a:gd name="T22" fmla="*/ 0 h 1901"/>
                <a:gd name="T23" fmla="*/ 669 w 669"/>
                <a:gd name="T24" fmla="*/ 1901 h 19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8" name="Freeform 49">
            <a:extLst>
              <a:ext uri="{FF2B5EF4-FFF2-40B4-BE49-F238E27FC236}">
                <a16:creationId xmlns:a16="http://schemas.microsoft.com/office/drawing/2014/main" id="{F0B3E8D2-C528-9385-6503-683D2FCB40D7}"/>
              </a:ext>
            </a:extLst>
          </p:cNvPr>
          <p:cNvSpPr>
            <a:spLocks/>
          </p:cNvSpPr>
          <p:nvPr/>
        </p:nvSpPr>
        <p:spPr bwMode="auto">
          <a:xfrm>
            <a:off x="6891338" y="2017713"/>
            <a:ext cx="928687" cy="3244850"/>
          </a:xfrm>
          <a:custGeom>
            <a:avLst/>
            <a:gdLst>
              <a:gd name="T0" fmla="*/ 0 w 585"/>
              <a:gd name="T1" fmla="*/ 0 h 1817"/>
              <a:gd name="T2" fmla="*/ 2147483646 w 585"/>
              <a:gd name="T3" fmla="*/ 0 h 1817"/>
              <a:gd name="T4" fmla="*/ 2147483646 w 585"/>
              <a:gd name="T5" fmla="*/ 2147483646 h 1817"/>
              <a:gd name="T6" fmla="*/ 2147483646 w 585"/>
              <a:gd name="T7" fmla="*/ 2147483646 h 1817"/>
              <a:gd name="T8" fmla="*/ 2147483646 w 585"/>
              <a:gd name="T9" fmla="*/ 2147483646 h 1817"/>
              <a:gd name="T10" fmla="*/ 2147483646 w 585"/>
              <a:gd name="T11" fmla="*/ 2147483646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5"/>
              <a:gd name="T22" fmla="*/ 0 h 1817"/>
              <a:gd name="T23" fmla="*/ 585 w 585"/>
              <a:gd name="T24" fmla="*/ 1817 h 1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5D94591-19EA-CFF5-3D00-E72EF355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378450"/>
            <a:ext cx="993775" cy="527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output</a:t>
            </a:r>
          </a:p>
          <a:p>
            <a:pPr>
              <a:lnSpc>
                <a:spcPct val="80000"/>
              </a:lnSpc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domain</a:t>
            </a:r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94046DD9-3AC6-27E7-BBC0-3713FB58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5530850"/>
            <a:ext cx="16160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input domain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6B596F9-798F-5275-BE40-933DD1BD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9738"/>
            <a:ext cx="7358063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Used only in situations in which the reliability of software is absolutely critical (e.g., human-rated systems)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Separate software engineering teams develop independent versions of an application using the same specification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Each version can be tested with the same test data to ensure that all provide identical output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Then all versions are executed in parallel with real-time comparison of results to ensure consistency</a:t>
            </a:r>
          </a:p>
        </p:txBody>
      </p:sp>
      <p:sp>
        <p:nvSpPr>
          <p:cNvPr id="57347" name="灯片编号占位符 1">
            <a:extLst>
              <a:ext uri="{FF2B5EF4-FFF2-40B4-BE49-F238E27FC236}">
                <a16:creationId xmlns:a16="http://schemas.microsoft.com/office/drawing/2014/main" id="{845A2BEB-F6D5-2662-2FD6-B484E0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DC1FA-FBF7-4B9F-B9D3-845111F79B6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DF7610-1760-96E3-DD14-80704763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Comparison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DC37C2F-954C-D868-080C-7179C777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81150"/>
            <a:ext cx="73580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Used when the number of input parameters is small and the values that each of the parameters may take are clearly bounded</a:t>
            </a:r>
          </a:p>
        </p:txBody>
      </p:sp>
      <p:sp>
        <p:nvSpPr>
          <p:cNvPr id="59395" name="灯片编号占位符 1">
            <a:extLst>
              <a:ext uri="{FF2B5EF4-FFF2-40B4-BE49-F238E27FC236}">
                <a16:creationId xmlns:a16="http://schemas.microsoft.com/office/drawing/2014/main" id="{A75E22A1-BC51-33CE-C1EF-C69BF133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A1C8B-D14C-4994-B91B-9365CEC6F75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706CC3-2BF7-F3D7-66DD-CB5BB21F9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Orthogonal Array Testing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FD1894-E8D0-4DD1-A02E-A1121450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924175"/>
            <a:ext cx="6129338" cy="3006725"/>
          </a:xfrm>
          <a:prstGeom prst="rect">
            <a:avLst/>
          </a:prstGeom>
          <a:solidFill>
            <a:srgbClr val="96E3F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0361A-EF50-4BCA-4066-0D4A7ABB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201988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868DCFC-A582-1FE0-A220-2F33136E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47850"/>
            <a:ext cx="8077200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42900" indent="-3429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50000"/>
              </a:lnSpc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latin typeface="Helvetica" panose="020B0604020202020204" pitchFamily="34" charset="0"/>
              </a:rPr>
              <a:t>A good test has a high probability of finding an error</a:t>
            </a:r>
          </a:p>
          <a:p>
            <a:pPr lvl="2">
              <a:lnSpc>
                <a:spcPct val="150000"/>
              </a:lnSpc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latin typeface="Helvetica" panose="020B0604020202020204" pitchFamily="34" charset="0"/>
              </a:rPr>
              <a:t>A good test is not redundant.</a:t>
            </a:r>
          </a:p>
          <a:p>
            <a:pPr lvl="2">
              <a:lnSpc>
                <a:spcPct val="150000"/>
              </a:lnSpc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latin typeface="Helvetica" panose="020B0604020202020204" pitchFamily="34" charset="0"/>
              </a:rPr>
              <a:t>A good test should be “best of breed” </a:t>
            </a:r>
          </a:p>
          <a:p>
            <a:pPr lvl="2">
              <a:lnSpc>
                <a:spcPct val="150000"/>
              </a:lnSpc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latin typeface="Helvetica" panose="020B0604020202020204" pitchFamily="34" charset="0"/>
              </a:rPr>
              <a:t>A good test should be neither too simple nor too complex</a:t>
            </a:r>
          </a:p>
        </p:txBody>
      </p:sp>
      <p:sp>
        <p:nvSpPr>
          <p:cNvPr id="6147" name="灯片编号占位符 1">
            <a:extLst>
              <a:ext uri="{FF2B5EF4-FFF2-40B4-BE49-F238E27FC236}">
                <a16:creationId xmlns:a16="http://schemas.microsoft.com/office/drawing/2014/main" id="{B33670B6-5969-21AB-F878-A46F157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0E42D-5A08-4339-AB5C-A8AFC52272B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538A40-A27F-E245-E859-FEE7C983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What is a “Good”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020A03A-28C1-77E2-B56D-613DAF52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12875"/>
            <a:ext cx="7358063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Helvetica" panose="020B0604020202020204" pitchFamily="34" charset="0"/>
              </a:rPr>
              <a:t>Analyze an existing behavioral model for the software or create one.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Recall that a behavioral model indicates how software will respond to external events or stimuli.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Traverse the behavioral model and specify the inputs that will force the software to make the transition from state to state.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The inputs will trigger events that will cause the transition to occur.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Review the behavioral model and note the expected outputs as the software makes the transition from state to state. 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Execute the test cases.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Compare actual and expected results and take corrective action as required. </a:t>
            </a:r>
          </a:p>
        </p:txBody>
      </p:sp>
      <p:sp>
        <p:nvSpPr>
          <p:cNvPr id="61443" name="灯片编号占位符 1">
            <a:extLst>
              <a:ext uri="{FF2B5EF4-FFF2-40B4-BE49-F238E27FC236}">
                <a16:creationId xmlns:a16="http://schemas.microsoft.com/office/drawing/2014/main" id="{AA586366-44C6-8698-85C6-4C9D6AF1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0BCFB-3E6F-421F-A563-1C6BAFD1B92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DE81D7-7907-8749-A3E8-5B6A5B07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Model-Based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1802E96-F12A-A3B2-FABD-669A4700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98625"/>
            <a:ext cx="7358063" cy="36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Testing patterns are described in much the same way as design patterns (Chapter 12).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Pattern name:  </a:t>
            </a:r>
            <a:r>
              <a:rPr lang="en-US" altLang="zh-CN" sz="2000" b="1">
                <a:solidFill>
                  <a:srgbClr val="0033CC"/>
                </a:solidFill>
                <a:latin typeface="Helvetica" panose="020B0604020202020204" pitchFamily="34" charset="0"/>
              </a:rPr>
              <a:t>ScenarioTesting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Abstract:  Once unit and integration tests have been conducted, there is a need to determine whether the software will perform in a manner that satisfies users. The </a:t>
            </a:r>
            <a:r>
              <a:rPr lang="en-US" altLang="zh-CN" sz="2000" b="1">
                <a:solidFill>
                  <a:srgbClr val="0033CC"/>
                </a:solidFill>
                <a:latin typeface="Helvetica" panose="020B0604020202020204" pitchFamily="34" charset="0"/>
              </a:rPr>
              <a:t>ScenarioTesting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pattern describes a technique for exercising the software from the user’s point of view. A failure at this level indicates that the software has failed to meet a user visible requirement. [Kan01]</a:t>
            </a:r>
          </a:p>
        </p:txBody>
      </p:sp>
      <p:sp>
        <p:nvSpPr>
          <p:cNvPr id="63491" name="灯片编号占位符 1">
            <a:extLst>
              <a:ext uri="{FF2B5EF4-FFF2-40B4-BE49-F238E27FC236}">
                <a16:creationId xmlns:a16="http://schemas.microsoft.com/office/drawing/2014/main" id="{D422CE18-E3C2-20F6-1348-8D659359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B80B36-67C9-4B90-8169-ADF1123F571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D89F0A-CAA5-ED75-FAE4-F658F21C5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Software Testing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DB5D0B3-DF85-892D-3690-AC23D850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73238"/>
            <a:ext cx="8077200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Any engineered product (and most other things) can be tested in one of two ways: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Knowing the specified function that a product has been designed to perform, tests can be conducted that demonstrate each function is fully operational while at the same time searching for errors in each function;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Knowing the internal workings of a product, tests can be conducted to ensure that "all gears mesh," that is, internal operations are performed according to specifications and all internal components have been adequately exercised.</a:t>
            </a:r>
          </a:p>
        </p:txBody>
      </p:sp>
      <p:sp>
        <p:nvSpPr>
          <p:cNvPr id="8195" name="灯片编号占位符 1">
            <a:extLst>
              <a:ext uri="{FF2B5EF4-FFF2-40B4-BE49-F238E27FC236}">
                <a16:creationId xmlns:a16="http://schemas.microsoft.com/office/drawing/2014/main" id="{30897FF3-3121-11A0-9741-07A379FA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ECE9E-563F-4936-AA1D-B44F01F8802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34D81D7-BB96-E1AD-95F5-16975E9B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Internal and External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D913EE3B-E2F6-FBD5-E5E8-64E8ACD4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76947-C040-437C-98D7-6B805AEB11D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3A660F-4AA7-9B0A-89A3-706F68B0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Test Case Design</a:t>
            </a:r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83C8C738-EE2E-52FC-C4C6-3E30570D42E2}"/>
              </a:ext>
            </a:extLst>
          </p:cNvPr>
          <p:cNvSpPr>
            <a:spLocks/>
          </p:cNvSpPr>
          <p:nvPr/>
        </p:nvSpPr>
        <p:spPr bwMode="auto">
          <a:xfrm>
            <a:off x="4724400" y="2227263"/>
            <a:ext cx="1347788" cy="1258887"/>
          </a:xfrm>
          <a:custGeom>
            <a:avLst/>
            <a:gdLst>
              <a:gd name="T0" fmla="*/ 0 w 849"/>
              <a:gd name="T1" fmla="*/ 1862125503 h 705"/>
              <a:gd name="T2" fmla="*/ 322580126 w 849"/>
              <a:gd name="T3" fmla="*/ 2040684419 h 705"/>
              <a:gd name="T4" fmla="*/ 705644007 w 849"/>
              <a:gd name="T5" fmla="*/ 1836615620 h 705"/>
              <a:gd name="T6" fmla="*/ 1471771770 w 849"/>
              <a:gd name="T7" fmla="*/ 2147483647 h 705"/>
              <a:gd name="T8" fmla="*/ 1713707187 w 849"/>
              <a:gd name="T9" fmla="*/ 1683565248 h 705"/>
              <a:gd name="T10" fmla="*/ 2056448465 w 849"/>
              <a:gd name="T11" fmla="*/ 1556021189 h 705"/>
              <a:gd name="T12" fmla="*/ 2056448465 w 849"/>
              <a:gd name="T13" fmla="*/ 1351952836 h 705"/>
              <a:gd name="T14" fmla="*/ 2137093472 w 849"/>
              <a:gd name="T15" fmla="*/ 1071360190 h 705"/>
              <a:gd name="T16" fmla="*/ 2016125962 w 849"/>
              <a:gd name="T17" fmla="*/ 816273634 h 705"/>
              <a:gd name="T18" fmla="*/ 1713707187 w 849"/>
              <a:gd name="T19" fmla="*/ 561189086 h 705"/>
              <a:gd name="T20" fmla="*/ 1794352193 w 849"/>
              <a:gd name="T21" fmla="*/ 306102641 h 705"/>
              <a:gd name="T22" fmla="*/ 1491933021 w 849"/>
              <a:gd name="T23" fmla="*/ 153052213 h 705"/>
              <a:gd name="T24" fmla="*/ 1149191743 w 849"/>
              <a:gd name="T25" fmla="*/ 229576506 h 705"/>
              <a:gd name="T26" fmla="*/ 806450266 w 849"/>
              <a:gd name="T27" fmla="*/ 0 h 705"/>
              <a:gd name="T28" fmla="*/ 524192742 w 849"/>
              <a:gd name="T29" fmla="*/ 331610738 h 705"/>
              <a:gd name="T30" fmla="*/ 483870239 w 849"/>
              <a:gd name="T31" fmla="*/ 663223262 h 705"/>
              <a:gd name="T32" fmla="*/ 241935119 w 849"/>
              <a:gd name="T33" fmla="*/ 663223262 h 705"/>
              <a:gd name="T34" fmla="*/ 60483780 w 849"/>
              <a:gd name="T35" fmla="*/ 1045850307 h 705"/>
              <a:gd name="T36" fmla="*/ 60483780 w 849"/>
              <a:gd name="T37" fmla="*/ 1428478915 h 705"/>
              <a:gd name="T38" fmla="*/ 20161258 w 849"/>
              <a:gd name="T39" fmla="*/ 1862125503 h 705"/>
              <a:gd name="T40" fmla="*/ 0 w 849"/>
              <a:gd name="T41" fmla="*/ 1862125503 h 7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49"/>
              <a:gd name="T64" fmla="*/ 0 h 705"/>
              <a:gd name="T65" fmla="*/ 849 w 849"/>
              <a:gd name="T66" fmla="*/ 705 h 7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4A9AE0A9-8B45-07CA-E536-710F5BB0289F}"/>
              </a:ext>
            </a:extLst>
          </p:cNvPr>
          <p:cNvSpPr>
            <a:spLocks/>
          </p:cNvSpPr>
          <p:nvPr/>
        </p:nvSpPr>
        <p:spPr bwMode="auto">
          <a:xfrm>
            <a:off x="4724400" y="2227263"/>
            <a:ext cx="1347788" cy="1258887"/>
          </a:xfrm>
          <a:custGeom>
            <a:avLst/>
            <a:gdLst>
              <a:gd name="T0" fmla="*/ 0 w 849"/>
              <a:gd name="T1" fmla="*/ 2147483646 h 705"/>
              <a:gd name="T2" fmla="*/ 2147483646 w 849"/>
              <a:gd name="T3" fmla="*/ 2147483646 h 705"/>
              <a:gd name="T4" fmla="*/ 2147483646 w 849"/>
              <a:gd name="T5" fmla="*/ 2147483646 h 705"/>
              <a:gd name="T6" fmla="*/ 2147483646 w 849"/>
              <a:gd name="T7" fmla="*/ 2147483646 h 705"/>
              <a:gd name="T8" fmla="*/ 2147483646 w 849"/>
              <a:gd name="T9" fmla="*/ 2147483646 h 705"/>
              <a:gd name="T10" fmla="*/ 2147483646 w 849"/>
              <a:gd name="T11" fmla="*/ 2147483646 h 705"/>
              <a:gd name="T12" fmla="*/ 2147483646 w 849"/>
              <a:gd name="T13" fmla="*/ 2147483646 h 705"/>
              <a:gd name="T14" fmla="*/ 2147483646 w 849"/>
              <a:gd name="T15" fmla="*/ 2147483646 h 705"/>
              <a:gd name="T16" fmla="*/ 2147483646 w 849"/>
              <a:gd name="T17" fmla="*/ 2147483646 h 705"/>
              <a:gd name="T18" fmla="*/ 2147483646 w 849"/>
              <a:gd name="T19" fmla="*/ 2147483646 h 705"/>
              <a:gd name="T20" fmla="*/ 2147483646 w 849"/>
              <a:gd name="T21" fmla="*/ 2147483646 h 705"/>
              <a:gd name="T22" fmla="*/ 2147483646 w 849"/>
              <a:gd name="T23" fmla="*/ 2147483646 h 705"/>
              <a:gd name="T24" fmla="*/ 2147483646 w 849"/>
              <a:gd name="T25" fmla="*/ 2147483646 h 705"/>
              <a:gd name="T26" fmla="*/ 2147483646 w 849"/>
              <a:gd name="T27" fmla="*/ 0 h 705"/>
              <a:gd name="T28" fmla="*/ 2147483646 w 849"/>
              <a:gd name="T29" fmla="*/ 2147483646 h 705"/>
              <a:gd name="T30" fmla="*/ 2147483646 w 849"/>
              <a:gd name="T31" fmla="*/ 2147483646 h 705"/>
              <a:gd name="T32" fmla="*/ 2147483646 w 849"/>
              <a:gd name="T33" fmla="*/ 2147483646 h 705"/>
              <a:gd name="T34" fmla="*/ 2147483646 w 849"/>
              <a:gd name="T35" fmla="*/ 2147483646 h 705"/>
              <a:gd name="T36" fmla="*/ 2147483646 w 849"/>
              <a:gd name="T37" fmla="*/ 2147483646 h 705"/>
              <a:gd name="T38" fmla="*/ 2147483646 w 849"/>
              <a:gd name="T39" fmla="*/ 2147483646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49"/>
              <a:gd name="T61" fmla="*/ 0 h 705"/>
              <a:gd name="T62" fmla="*/ 849 w 849"/>
              <a:gd name="T63" fmla="*/ 705 h 70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FE04B729-BDC8-EA62-3D04-C88650596B9A}"/>
              </a:ext>
            </a:extLst>
          </p:cNvPr>
          <p:cNvSpPr>
            <a:spLocks/>
          </p:cNvSpPr>
          <p:nvPr/>
        </p:nvSpPr>
        <p:spPr bwMode="auto">
          <a:xfrm>
            <a:off x="4381500" y="1341438"/>
            <a:ext cx="852488" cy="2201862"/>
          </a:xfrm>
          <a:custGeom>
            <a:avLst/>
            <a:gdLst>
              <a:gd name="T0" fmla="*/ 1350804325 w 537"/>
              <a:gd name="T1" fmla="*/ 0 h 1233"/>
              <a:gd name="T2" fmla="*/ 1350804325 w 537"/>
              <a:gd name="T3" fmla="*/ 2147483647 h 1233"/>
              <a:gd name="T4" fmla="*/ 0 w 537"/>
              <a:gd name="T5" fmla="*/ 2147483647 h 1233"/>
              <a:gd name="T6" fmla="*/ 0 60000 65536"/>
              <a:gd name="T7" fmla="*/ 0 60000 65536"/>
              <a:gd name="T8" fmla="*/ 0 60000 65536"/>
              <a:gd name="T9" fmla="*/ 0 w 537"/>
              <a:gd name="T10" fmla="*/ 0 h 1233"/>
              <a:gd name="T11" fmla="*/ 537 w 537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1233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9" name="Line 6">
            <a:extLst>
              <a:ext uri="{FF2B5EF4-FFF2-40B4-BE49-F238E27FC236}">
                <a16:creationId xmlns:a16="http://schemas.microsoft.com/office/drawing/2014/main" id="{CD6649DF-E5A8-E49B-88DB-29EBBDD41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55913"/>
            <a:ext cx="124460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0" name="Oval 7" descr="50%">
            <a:extLst>
              <a:ext uri="{FF2B5EF4-FFF2-40B4-BE49-F238E27FC236}">
                <a16:creationId xmlns:a16="http://schemas.microsoft.com/office/drawing/2014/main" id="{BEAF3EBD-6AE7-6896-BA55-E0E2FB69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284538"/>
            <a:ext cx="495300" cy="114300"/>
          </a:xfrm>
          <a:prstGeom prst="ellipse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0CB0FFB9-D198-D75F-40F0-E980A37D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270250"/>
            <a:ext cx="520700" cy="142875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72" name="Freeform 9">
            <a:extLst>
              <a:ext uri="{FF2B5EF4-FFF2-40B4-BE49-F238E27FC236}">
                <a16:creationId xmlns:a16="http://schemas.microsoft.com/office/drawing/2014/main" id="{B4454AFA-28FC-657D-2FF4-2095C875281E}"/>
              </a:ext>
            </a:extLst>
          </p:cNvPr>
          <p:cNvSpPr>
            <a:spLocks/>
          </p:cNvSpPr>
          <p:nvPr/>
        </p:nvSpPr>
        <p:spPr bwMode="auto">
          <a:xfrm>
            <a:off x="5664200" y="3441700"/>
            <a:ext cx="103188" cy="230188"/>
          </a:xfrm>
          <a:custGeom>
            <a:avLst/>
            <a:gdLst>
              <a:gd name="T0" fmla="*/ 161290755 w 65"/>
              <a:gd name="T1" fmla="*/ 0 h 129"/>
              <a:gd name="T2" fmla="*/ 0 w 65"/>
              <a:gd name="T3" fmla="*/ 152835229 h 129"/>
              <a:gd name="T4" fmla="*/ 100806716 w 65"/>
              <a:gd name="T5" fmla="*/ 407561170 h 129"/>
              <a:gd name="T6" fmla="*/ 100806716 w 65"/>
              <a:gd name="T7" fmla="*/ 356614922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413BF2B3-0C57-FCB1-37A2-44CFE21EF6D8}"/>
              </a:ext>
            </a:extLst>
          </p:cNvPr>
          <p:cNvSpPr>
            <a:spLocks/>
          </p:cNvSpPr>
          <p:nvPr/>
        </p:nvSpPr>
        <p:spPr bwMode="auto">
          <a:xfrm>
            <a:off x="5651500" y="3427413"/>
            <a:ext cx="103188" cy="230187"/>
          </a:xfrm>
          <a:custGeom>
            <a:avLst/>
            <a:gdLst>
              <a:gd name="T0" fmla="*/ 161290755 w 65"/>
              <a:gd name="T1" fmla="*/ 0 h 129"/>
              <a:gd name="T2" fmla="*/ 0 w 65"/>
              <a:gd name="T3" fmla="*/ 152835893 h 129"/>
              <a:gd name="T4" fmla="*/ 100806716 w 65"/>
              <a:gd name="T5" fmla="*/ 407564725 h 129"/>
              <a:gd name="T6" fmla="*/ 100806716 w 65"/>
              <a:gd name="T7" fmla="*/ 356618256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DB02C36A-5115-2C8A-F0FA-50FA3BA887AF}"/>
              </a:ext>
            </a:extLst>
          </p:cNvPr>
          <p:cNvSpPr>
            <a:spLocks/>
          </p:cNvSpPr>
          <p:nvPr/>
        </p:nvSpPr>
        <p:spPr bwMode="auto">
          <a:xfrm>
            <a:off x="5930900" y="3470275"/>
            <a:ext cx="65088" cy="230188"/>
          </a:xfrm>
          <a:custGeom>
            <a:avLst/>
            <a:gdLst>
              <a:gd name="T0" fmla="*/ 0 w 41"/>
              <a:gd name="T1" fmla="*/ 0 h 129"/>
              <a:gd name="T2" fmla="*/ 40322807 w 41"/>
              <a:gd name="T3" fmla="*/ 203779693 h 129"/>
              <a:gd name="T4" fmla="*/ 100807012 w 41"/>
              <a:gd name="T5" fmla="*/ 407561170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id="{8591011A-688B-5D67-6FD2-A5457B06C143}"/>
              </a:ext>
            </a:extLst>
          </p:cNvPr>
          <p:cNvSpPr>
            <a:spLocks/>
          </p:cNvSpPr>
          <p:nvPr/>
        </p:nvSpPr>
        <p:spPr bwMode="auto">
          <a:xfrm>
            <a:off x="5918200" y="3455988"/>
            <a:ext cx="65088" cy="230187"/>
          </a:xfrm>
          <a:custGeom>
            <a:avLst/>
            <a:gdLst>
              <a:gd name="T0" fmla="*/ 0 w 41"/>
              <a:gd name="T1" fmla="*/ 0 h 129"/>
              <a:gd name="T2" fmla="*/ 40322807 w 41"/>
              <a:gd name="T3" fmla="*/ 203782362 h 129"/>
              <a:gd name="T4" fmla="*/ 100807012 w 41"/>
              <a:gd name="T5" fmla="*/ 407564725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6" name="Freeform 13">
            <a:extLst>
              <a:ext uri="{FF2B5EF4-FFF2-40B4-BE49-F238E27FC236}">
                <a16:creationId xmlns:a16="http://schemas.microsoft.com/office/drawing/2014/main" id="{02758CC7-B5D9-7E1C-3F92-95D676DBF40E}"/>
              </a:ext>
            </a:extLst>
          </p:cNvPr>
          <p:cNvSpPr>
            <a:spLocks/>
          </p:cNvSpPr>
          <p:nvPr/>
        </p:nvSpPr>
        <p:spPr bwMode="auto">
          <a:xfrm>
            <a:off x="6134100" y="3398838"/>
            <a:ext cx="65088" cy="230187"/>
          </a:xfrm>
          <a:custGeom>
            <a:avLst/>
            <a:gdLst>
              <a:gd name="T0" fmla="*/ 0 w 41"/>
              <a:gd name="T1" fmla="*/ 0 h 129"/>
              <a:gd name="T2" fmla="*/ 100807012 w 41"/>
              <a:gd name="T3" fmla="*/ 152835893 h 129"/>
              <a:gd name="T4" fmla="*/ 0 w 41"/>
              <a:gd name="T5" fmla="*/ 407564725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6ABC0D8D-EF8C-A5E3-9DB5-71E7D4B11B20}"/>
              </a:ext>
            </a:extLst>
          </p:cNvPr>
          <p:cNvSpPr>
            <a:spLocks/>
          </p:cNvSpPr>
          <p:nvPr/>
        </p:nvSpPr>
        <p:spPr bwMode="auto">
          <a:xfrm>
            <a:off x="6121400" y="3384550"/>
            <a:ext cx="65088" cy="230188"/>
          </a:xfrm>
          <a:custGeom>
            <a:avLst/>
            <a:gdLst>
              <a:gd name="T0" fmla="*/ 0 w 41"/>
              <a:gd name="T1" fmla="*/ 0 h 129"/>
              <a:gd name="T2" fmla="*/ 100807012 w 41"/>
              <a:gd name="T3" fmla="*/ 152835229 h 129"/>
              <a:gd name="T4" fmla="*/ 0 w 41"/>
              <a:gd name="T5" fmla="*/ 407561170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06329846-29EA-7167-13A5-C65FF64C3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3413125"/>
            <a:ext cx="0" cy="1000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06F161AC-D423-FCA6-F59D-6ED061F155FF}"/>
              </a:ext>
            </a:extLst>
          </p:cNvPr>
          <p:cNvSpPr>
            <a:spLocks/>
          </p:cNvSpPr>
          <p:nvPr/>
        </p:nvSpPr>
        <p:spPr bwMode="auto">
          <a:xfrm>
            <a:off x="5600700" y="3413125"/>
            <a:ext cx="103188" cy="173038"/>
          </a:xfrm>
          <a:custGeom>
            <a:avLst/>
            <a:gdLst>
              <a:gd name="T0" fmla="*/ 161290755 w 65"/>
              <a:gd name="T1" fmla="*/ 0 h 97"/>
              <a:gd name="T2" fmla="*/ 0 w 65"/>
              <a:gd name="T3" fmla="*/ 50915689 h 97"/>
              <a:gd name="T4" fmla="*/ 0 w 65"/>
              <a:gd name="T5" fmla="*/ 305495947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0" name="Freeform 17">
            <a:extLst>
              <a:ext uri="{FF2B5EF4-FFF2-40B4-BE49-F238E27FC236}">
                <a16:creationId xmlns:a16="http://schemas.microsoft.com/office/drawing/2014/main" id="{0ECFEC95-9963-F6AF-EA34-319EBD853229}"/>
              </a:ext>
            </a:extLst>
          </p:cNvPr>
          <p:cNvSpPr>
            <a:spLocks/>
          </p:cNvSpPr>
          <p:nvPr/>
        </p:nvSpPr>
        <p:spPr bwMode="auto">
          <a:xfrm>
            <a:off x="5588000" y="3398838"/>
            <a:ext cx="103188" cy="173037"/>
          </a:xfrm>
          <a:custGeom>
            <a:avLst/>
            <a:gdLst>
              <a:gd name="T0" fmla="*/ 161290755 w 65"/>
              <a:gd name="T1" fmla="*/ 0 h 97"/>
              <a:gd name="T2" fmla="*/ 0 w 65"/>
              <a:gd name="T3" fmla="*/ 50915983 h 97"/>
              <a:gd name="T4" fmla="*/ 0 w 65"/>
              <a:gd name="T5" fmla="*/ 305499496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158707AE-A6AE-8B15-1AFD-6300C50BB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3541713"/>
            <a:ext cx="0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2" name="Freeform 19">
            <a:extLst>
              <a:ext uri="{FF2B5EF4-FFF2-40B4-BE49-F238E27FC236}">
                <a16:creationId xmlns:a16="http://schemas.microsoft.com/office/drawing/2014/main" id="{88E01B44-488E-2933-99EB-922BF01CFE90}"/>
              </a:ext>
            </a:extLst>
          </p:cNvPr>
          <p:cNvSpPr>
            <a:spLocks/>
          </p:cNvSpPr>
          <p:nvPr/>
        </p:nvSpPr>
        <p:spPr bwMode="auto">
          <a:xfrm>
            <a:off x="5829300" y="3470275"/>
            <a:ext cx="39688" cy="144463"/>
          </a:xfrm>
          <a:custGeom>
            <a:avLst/>
            <a:gdLst>
              <a:gd name="T0" fmla="*/ 60484518 w 25"/>
              <a:gd name="T1" fmla="*/ 0 h 81"/>
              <a:gd name="T2" fmla="*/ 0 w 25"/>
              <a:gd name="T3" fmla="*/ 152678497 h 81"/>
              <a:gd name="T4" fmla="*/ 0 w 25"/>
              <a:gd name="T5" fmla="*/ 254465370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3" name="Freeform 20">
            <a:extLst>
              <a:ext uri="{FF2B5EF4-FFF2-40B4-BE49-F238E27FC236}">
                <a16:creationId xmlns:a16="http://schemas.microsoft.com/office/drawing/2014/main" id="{EB1E1AE8-57CD-10E1-8CC2-B30910F68A11}"/>
              </a:ext>
            </a:extLst>
          </p:cNvPr>
          <p:cNvSpPr>
            <a:spLocks/>
          </p:cNvSpPr>
          <p:nvPr/>
        </p:nvSpPr>
        <p:spPr bwMode="auto">
          <a:xfrm>
            <a:off x="5816600" y="3455988"/>
            <a:ext cx="39688" cy="144462"/>
          </a:xfrm>
          <a:custGeom>
            <a:avLst/>
            <a:gdLst>
              <a:gd name="T0" fmla="*/ 60484518 w 25"/>
              <a:gd name="T1" fmla="*/ 0 h 81"/>
              <a:gd name="T2" fmla="*/ 0 w 25"/>
              <a:gd name="T3" fmla="*/ 152681338 h 81"/>
              <a:gd name="T4" fmla="*/ 0 w 25"/>
              <a:gd name="T5" fmla="*/ 254468915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4" name="Oval 21">
            <a:extLst>
              <a:ext uri="{FF2B5EF4-FFF2-40B4-BE49-F238E27FC236}">
                <a16:creationId xmlns:a16="http://schemas.microsoft.com/office/drawing/2014/main" id="{6B7D0C8A-AB47-405E-9BC0-9743727D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70238"/>
            <a:ext cx="101600" cy="128587"/>
          </a:xfrm>
          <a:prstGeom prst="ellipse">
            <a:avLst/>
          </a:prstGeom>
          <a:solidFill>
            <a:srgbClr val="51DC00"/>
          </a:solidFill>
          <a:ln w="25400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85" name="Oval 22">
            <a:extLst>
              <a:ext uri="{FF2B5EF4-FFF2-40B4-BE49-F238E27FC236}">
                <a16:creationId xmlns:a16="http://schemas.microsoft.com/office/drawing/2014/main" id="{E6712F9C-38DF-1CC0-8E4A-7955EDCE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3155950"/>
            <a:ext cx="127000" cy="15716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D5C55560-73FB-6330-9BAB-5E295D92FCF3}"/>
              </a:ext>
            </a:extLst>
          </p:cNvPr>
          <p:cNvSpPr>
            <a:spLocks/>
          </p:cNvSpPr>
          <p:nvPr/>
        </p:nvSpPr>
        <p:spPr bwMode="auto">
          <a:xfrm>
            <a:off x="5346700" y="2898775"/>
            <a:ext cx="242888" cy="258763"/>
          </a:xfrm>
          <a:custGeom>
            <a:avLst/>
            <a:gdLst>
              <a:gd name="T0" fmla="*/ 2147483646 w 153"/>
              <a:gd name="T1" fmla="*/ 2147483646 h 145"/>
              <a:gd name="T2" fmla="*/ 2147483646 w 153"/>
              <a:gd name="T3" fmla="*/ 2147483646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24">
            <a:extLst>
              <a:ext uri="{FF2B5EF4-FFF2-40B4-BE49-F238E27FC236}">
                <a16:creationId xmlns:a16="http://schemas.microsoft.com/office/drawing/2014/main" id="{3AD62980-4F7E-11EC-A9A8-F95BB6A77EFE}"/>
              </a:ext>
            </a:extLst>
          </p:cNvPr>
          <p:cNvSpPr>
            <a:spLocks/>
          </p:cNvSpPr>
          <p:nvPr/>
        </p:nvSpPr>
        <p:spPr bwMode="auto">
          <a:xfrm>
            <a:off x="5346700" y="2898775"/>
            <a:ext cx="242888" cy="258763"/>
          </a:xfrm>
          <a:custGeom>
            <a:avLst/>
            <a:gdLst>
              <a:gd name="T0" fmla="*/ 383064485 w 153"/>
              <a:gd name="T1" fmla="*/ 458592211 h 145"/>
              <a:gd name="T2" fmla="*/ 221774217 w 153"/>
              <a:gd name="T3" fmla="*/ 101909383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82A484DB-31C3-2225-DE1B-4F633386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2849563"/>
            <a:ext cx="50800" cy="7143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89" name="Freeform 26">
            <a:extLst>
              <a:ext uri="{FF2B5EF4-FFF2-40B4-BE49-F238E27FC236}">
                <a16:creationId xmlns:a16="http://schemas.microsoft.com/office/drawing/2014/main" id="{000E6EBA-4F65-4EF9-D38F-0F7691CF16F9}"/>
              </a:ext>
            </a:extLst>
          </p:cNvPr>
          <p:cNvSpPr>
            <a:spLocks/>
          </p:cNvSpPr>
          <p:nvPr/>
        </p:nvSpPr>
        <p:spPr bwMode="auto">
          <a:xfrm>
            <a:off x="5486400" y="2784475"/>
            <a:ext cx="166688" cy="373063"/>
          </a:xfrm>
          <a:custGeom>
            <a:avLst/>
            <a:gdLst>
              <a:gd name="T0" fmla="*/ 2147483646 w 105"/>
              <a:gd name="T1" fmla="*/ 2147483646 h 209"/>
              <a:gd name="T2" fmla="*/ 2147483646 w 105"/>
              <a:gd name="T3" fmla="*/ 2147483646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27">
            <a:extLst>
              <a:ext uri="{FF2B5EF4-FFF2-40B4-BE49-F238E27FC236}">
                <a16:creationId xmlns:a16="http://schemas.microsoft.com/office/drawing/2014/main" id="{C5845532-EA85-622C-6502-BF59543D8827}"/>
              </a:ext>
            </a:extLst>
          </p:cNvPr>
          <p:cNvSpPr>
            <a:spLocks/>
          </p:cNvSpPr>
          <p:nvPr/>
        </p:nvSpPr>
        <p:spPr bwMode="auto">
          <a:xfrm>
            <a:off x="5486400" y="2784475"/>
            <a:ext cx="166688" cy="373063"/>
          </a:xfrm>
          <a:custGeom>
            <a:avLst/>
            <a:gdLst>
              <a:gd name="T0" fmla="*/ 262097059 w 105"/>
              <a:gd name="T1" fmla="*/ 662724145 h 209"/>
              <a:gd name="T2" fmla="*/ 201613096 w 105"/>
              <a:gd name="T3" fmla="*/ 254894202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" name="Oval 28">
            <a:extLst>
              <a:ext uri="{FF2B5EF4-FFF2-40B4-BE49-F238E27FC236}">
                <a16:creationId xmlns:a16="http://schemas.microsoft.com/office/drawing/2014/main" id="{0BFF9447-8C33-B8A2-7732-9A41EEA9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735263"/>
            <a:ext cx="88900" cy="7143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2" name="Rectangle 29">
            <a:extLst>
              <a:ext uri="{FF2B5EF4-FFF2-40B4-BE49-F238E27FC236}">
                <a16:creationId xmlns:a16="http://schemas.microsoft.com/office/drawing/2014/main" id="{CE42BD49-C280-3263-D3BB-A06C4801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1797050"/>
            <a:ext cx="3375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"Bugs lurk in corners </a:t>
            </a:r>
          </a:p>
        </p:txBody>
      </p:sp>
      <p:sp>
        <p:nvSpPr>
          <p:cNvPr id="93" name="Rectangle 30">
            <a:extLst>
              <a:ext uri="{FF2B5EF4-FFF2-40B4-BE49-F238E27FC236}">
                <a16:creationId xmlns:a16="http://schemas.microsoft.com/office/drawing/2014/main" id="{4CCAE291-6D31-99BD-0444-C80E3885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154238"/>
            <a:ext cx="2890837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and congregate at </a:t>
            </a:r>
          </a:p>
        </p:txBody>
      </p:sp>
      <p:sp>
        <p:nvSpPr>
          <p:cNvPr id="94" name="Rectangle 31">
            <a:extLst>
              <a:ext uri="{FF2B5EF4-FFF2-40B4-BE49-F238E27FC236}">
                <a16:creationId xmlns:a16="http://schemas.microsoft.com/office/drawing/2014/main" id="{264E030C-ED0F-1066-EFEC-9CA6A76E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511425"/>
            <a:ext cx="2306637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boundaries ..."</a:t>
            </a:r>
          </a:p>
        </p:txBody>
      </p:sp>
      <p:sp>
        <p:nvSpPr>
          <p:cNvPr id="95" name="Rectangle 32">
            <a:extLst>
              <a:ext uri="{FF2B5EF4-FFF2-40B4-BE49-F238E27FC236}">
                <a16:creationId xmlns:a16="http://schemas.microsoft.com/office/drawing/2014/main" id="{11781944-66B7-FE2B-4F1D-3FFF0B06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025775"/>
            <a:ext cx="195897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Boris Beizer</a:t>
            </a:r>
          </a:p>
        </p:txBody>
      </p:sp>
      <p:sp>
        <p:nvSpPr>
          <p:cNvPr id="96" name="Rectangle 33">
            <a:extLst>
              <a:ext uri="{FF2B5EF4-FFF2-40B4-BE49-F238E27FC236}">
                <a16:creationId xmlns:a16="http://schemas.microsoft.com/office/drawing/2014/main" id="{F2F880A6-B7D0-C215-441F-060ED22D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68750"/>
            <a:ext cx="190817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OBJECTIVE</a:t>
            </a:r>
          </a:p>
          <a:p>
            <a:pPr>
              <a:defRPr/>
            </a:pPr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7" name="Rectangle 34">
            <a:extLst>
              <a:ext uri="{FF2B5EF4-FFF2-40B4-BE49-F238E27FC236}">
                <a16:creationId xmlns:a16="http://schemas.microsoft.com/office/drawing/2014/main" id="{E57236ED-4E9B-F8B0-AC7B-24D35103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325938"/>
            <a:ext cx="18097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  <a:p>
            <a:pPr>
              <a:defRPr/>
            </a:pPr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8" name="Rectangle 35">
            <a:extLst>
              <a:ext uri="{FF2B5EF4-FFF2-40B4-BE49-F238E27FC236}">
                <a16:creationId xmlns:a16="http://schemas.microsoft.com/office/drawing/2014/main" id="{E1CD29ED-2262-3BBE-2FD7-5566A1B6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683125"/>
            <a:ext cx="1620837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CRITERIA</a:t>
            </a:r>
          </a:p>
          <a:p>
            <a:pPr>
              <a:defRPr/>
            </a:pPr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99" name="Rectangle 36">
            <a:extLst>
              <a:ext uri="{FF2B5EF4-FFF2-40B4-BE49-F238E27FC236}">
                <a16:creationId xmlns:a16="http://schemas.microsoft.com/office/drawing/2014/main" id="{5B13A416-E66A-CD7D-892A-CCCD3CA3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040313"/>
            <a:ext cx="18097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  <a:p>
            <a:pPr>
              <a:defRPr/>
            </a:pPr>
            <a:endParaRPr lang="en-US" altLang="zh-CN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0" name="Rectangle 37">
            <a:extLst>
              <a:ext uri="{FF2B5EF4-FFF2-40B4-BE49-F238E27FC236}">
                <a16:creationId xmlns:a16="http://schemas.microsoft.com/office/drawing/2014/main" id="{651DF473-8195-AD34-5073-D6D9C61E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97500"/>
            <a:ext cx="2179637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CONSTRAINT</a:t>
            </a:r>
          </a:p>
        </p:txBody>
      </p:sp>
      <p:sp>
        <p:nvSpPr>
          <p:cNvPr id="101" name="Rectangle 38">
            <a:extLst>
              <a:ext uri="{FF2B5EF4-FFF2-40B4-BE49-F238E27FC236}">
                <a16:creationId xmlns:a16="http://schemas.microsoft.com/office/drawing/2014/main" id="{DCDEA874-409C-B474-CA1D-0208F641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3968750"/>
            <a:ext cx="2705100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to uncover errors</a:t>
            </a:r>
          </a:p>
          <a:p>
            <a:pPr>
              <a:defRPr/>
            </a:pP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" name="Rectangle 39">
            <a:extLst>
              <a:ext uri="{FF2B5EF4-FFF2-40B4-BE49-F238E27FC236}">
                <a16:creationId xmlns:a16="http://schemas.microsoft.com/office/drawing/2014/main" id="{2FDAAB9E-0516-A908-113C-50ECFE5B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4325938"/>
            <a:ext cx="18097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42ACC1C6-6C62-53A9-8581-81176CA89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4683125"/>
            <a:ext cx="3314700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in a complete manner</a:t>
            </a:r>
          </a:p>
          <a:p>
            <a:pPr>
              <a:defRPr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4" name="Rectangle 41">
            <a:extLst>
              <a:ext uri="{FF2B5EF4-FFF2-40B4-BE49-F238E27FC236}">
                <a16:creationId xmlns:a16="http://schemas.microsoft.com/office/drawing/2014/main" id="{9A496223-5A14-2937-4F2B-262F76B7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5040313"/>
            <a:ext cx="18097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5" name="Rectangle 42">
            <a:extLst>
              <a:ext uri="{FF2B5EF4-FFF2-40B4-BE49-F238E27FC236}">
                <a16:creationId xmlns:a16="http://schemas.microsoft.com/office/drawing/2014/main" id="{58EF7E13-2895-35AA-3067-485FB8C6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5397500"/>
            <a:ext cx="505777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with a minimum of effort and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84" grpId="0" animBg="1"/>
      <p:bldP spid="85" grpId="0" animBg="1"/>
      <p:bldP spid="88" grpId="0" animBg="1"/>
      <p:bldP spid="91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DD1D8356-B3AA-168B-8F13-A1B1921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2DCB5-CC44-4F11-8274-931CE183188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8F0B57-3D45-03AE-FB0D-323EE7A9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Exhaustive Testing</a:t>
            </a:r>
          </a:p>
        </p:txBody>
      </p:sp>
      <p:sp>
        <p:nvSpPr>
          <p:cNvPr id="165" name="Line 3">
            <a:extLst>
              <a:ext uri="{FF2B5EF4-FFF2-40B4-BE49-F238E27FC236}">
                <a16:creationId xmlns:a16="http://schemas.microsoft.com/office/drawing/2014/main" id="{D13BAA0F-8A5D-6997-B87D-324B5D145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358140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66" name="Group 4">
            <a:extLst>
              <a:ext uri="{FF2B5EF4-FFF2-40B4-BE49-F238E27FC236}">
                <a16:creationId xmlns:a16="http://schemas.microsoft.com/office/drawing/2014/main" id="{35F5AAC2-F39C-F010-7261-AB4342D78D87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1009650"/>
            <a:ext cx="65087" cy="201613"/>
            <a:chOff x="2808" y="640"/>
            <a:chExt cx="41" cy="113"/>
          </a:xfrm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9823805B-8D1C-0251-193B-2313C5DE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Line 6">
              <a:extLst>
                <a:ext uri="{FF2B5EF4-FFF2-40B4-BE49-F238E27FC236}">
                  <a16:creationId xmlns:a16="http://schemas.microsoft.com/office/drawing/2014/main" id="{F6ABB2FA-8D56-D3A6-30ED-8E66B4B0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69" name="Line 7">
            <a:extLst>
              <a:ext uri="{FF2B5EF4-FFF2-40B4-BE49-F238E27FC236}">
                <a16:creationId xmlns:a16="http://schemas.microsoft.com/office/drawing/2014/main" id="{D1FD388C-C99A-58DE-BE00-4E19EBEAE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5313" y="981075"/>
            <a:ext cx="0" cy="1000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0" name="Rectangle 8">
            <a:extLst>
              <a:ext uri="{FF2B5EF4-FFF2-40B4-BE49-F238E27FC236}">
                <a16:creationId xmlns:a16="http://schemas.microsoft.com/office/drawing/2014/main" id="{E0C34183-1A64-5C34-D19F-D1851295E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1238250"/>
            <a:ext cx="546100" cy="2571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grpSp>
        <p:nvGrpSpPr>
          <p:cNvPr id="171" name="Group 9">
            <a:extLst>
              <a:ext uri="{FF2B5EF4-FFF2-40B4-BE49-F238E27FC236}">
                <a16:creationId xmlns:a16="http://schemas.microsoft.com/office/drawing/2014/main" id="{3D590DEA-ABCD-1D1F-757F-F3D97C8E57B9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1309688"/>
            <a:ext cx="1524000" cy="73025"/>
            <a:chOff x="3016" y="808"/>
            <a:chExt cx="960" cy="41"/>
          </a:xfrm>
        </p:grpSpPr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2930B05F-2622-2702-7CE8-8A7B49061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11">
              <a:extLst>
                <a:ext uri="{FF2B5EF4-FFF2-40B4-BE49-F238E27FC236}">
                  <a16:creationId xmlns:a16="http://schemas.microsoft.com/office/drawing/2014/main" id="{8C631A0A-741F-F38C-8677-09A28D204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74" name="Line 12">
            <a:extLst>
              <a:ext uri="{FF2B5EF4-FFF2-40B4-BE49-F238E27FC236}">
                <a16:creationId xmlns:a16="http://schemas.microsoft.com/office/drawing/2014/main" id="{3C610868-DC53-BAD9-64C3-B2F1C15E4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5313" y="152400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5" name="Freeform 13">
            <a:extLst>
              <a:ext uri="{FF2B5EF4-FFF2-40B4-BE49-F238E27FC236}">
                <a16:creationId xmlns:a16="http://schemas.microsoft.com/office/drawing/2014/main" id="{C35DA7DF-2054-3E61-4362-F56AFCF4E0A8}"/>
              </a:ext>
            </a:extLst>
          </p:cNvPr>
          <p:cNvSpPr>
            <a:spLocks/>
          </p:cNvSpPr>
          <p:nvPr/>
        </p:nvSpPr>
        <p:spPr bwMode="auto">
          <a:xfrm>
            <a:off x="4233863" y="1709738"/>
            <a:ext cx="344487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6" name="Freeform 14">
            <a:extLst>
              <a:ext uri="{FF2B5EF4-FFF2-40B4-BE49-F238E27FC236}">
                <a16:creationId xmlns:a16="http://schemas.microsoft.com/office/drawing/2014/main" id="{39652E72-039A-4B3A-C95B-987BDB720F99}"/>
              </a:ext>
            </a:extLst>
          </p:cNvPr>
          <p:cNvSpPr>
            <a:spLocks/>
          </p:cNvSpPr>
          <p:nvPr/>
        </p:nvSpPr>
        <p:spPr bwMode="auto">
          <a:xfrm>
            <a:off x="4233863" y="1709738"/>
            <a:ext cx="344487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7" name="Line 15">
            <a:extLst>
              <a:ext uri="{FF2B5EF4-FFF2-40B4-BE49-F238E27FC236}">
                <a16:creationId xmlns:a16="http://schemas.microsoft.com/office/drawing/2014/main" id="{63F92C89-B0C9-35D5-7698-ACA256462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2663" y="1903413"/>
            <a:ext cx="673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8" name="Freeform 16">
            <a:extLst>
              <a:ext uri="{FF2B5EF4-FFF2-40B4-BE49-F238E27FC236}">
                <a16:creationId xmlns:a16="http://schemas.microsoft.com/office/drawing/2014/main" id="{358E42FA-A1E6-1812-1814-C981E2B5A116}"/>
              </a:ext>
            </a:extLst>
          </p:cNvPr>
          <p:cNvSpPr>
            <a:spLocks/>
          </p:cNvSpPr>
          <p:nvPr/>
        </p:nvSpPr>
        <p:spPr bwMode="auto">
          <a:xfrm>
            <a:off x="3344863" y="2095500"/>
            <a:ext cx="344487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9" name="Freeform 17">
            <a:extLst>
              <a:ext uri="{FF2B5EF4-FFF2-40B4-BE49-F238E27FC236}">
                <a16:creationId xmlns:a16="http://schemas.microsoft.com/office/drawing/2014/main" id="{D1AC3DFB-8D97-22C2-8656-532AF7982C4C}"/>
              </a:ext>
            </a:extLst>
          </p:cNvPr>
          <p:cNvSpPr>
            <a:spLocks/>
          </p:cNvSpPr>
          <p:nvPr/>
        </p:nvSpPr>
        <p:spPr bwMode="auto">
          <a:xfrm>
            <a:off x="3344863" y="2095500"/>
            <a:ext cx="344487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0" name="Line 18">
            <a:extLst>
              <a:ext uri="{FF2B5EF4-FFF2-40B4-BE49-F238E27FC236}">
                <a16:creationId xmlns:a16="http://schemas.microsoft.com/office/drawing/2014/main" id="{E7DF59BB-570E-7442-918B-2C1813E0A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7963" y="2289175"/>
            <a:ext cx="59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1" name="Line 19">
            <a:extLst>
              <a:ext uri="{FF2B5EF4-FFF2-40B4-BE49-F238E27FC236}">
                <a16:creationId xmlns:a16="http://schemas.microsoft.com/office/drawing/2014/main" id="{F5AC6EA4-3894-7073-2E55-D378B219D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3" y="1903413"/>
            <a:ext cx="1003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2" name="Line 20">
            <a:extLst>
              <a:ext uri="{FF2B5EF4-FFF2-40B4-BE49-F238E27FC236}">
                <a16:creationId xmlns:a16="http://schemas.microsoft.com/office/drawing/2014/main" id="{A887EAD3-05E6-6BE4-90AD-1EF645783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6313" y="1895475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3" name="Rectangle 21">
            <a:extLst>
              <a:ext uri="{FF2B5EF4-FFF2-40B4-BE49-F238E27FC236}">
                <a16:creationId xmlns:a16="http://schemas.microsoft.com/office/drawing/2014/main" id="{D875A88D-D8FE-9E92-5E9C-193B2587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2209800"/>
            <a:ext cx="546100" cy="2571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84" name="Line 22">
            <a:extLst>
              <a:ext uri="{FF2B5EF4-FFF2-40B4-BE49-F238E27FC236}">
                <a16:creationId xmlns:a16="http://schemas.microsoft.com/office/drawing/2014/main" id="{4180B566-B921-54E2-BBD8-7479F1B162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1813" y="18954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5" name="Line 23">
            <a:extLst>
              <a:ext uri="{FF2B5EF4-FFF2-40B4-BE49-F238E27FC236}">
                <a16:creationId xmlns:a16="http://schemas.microsoft.com/office/drawing/2014/main" id="{9506F15A-65A3-F40B-E520-032787541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2295525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6" name="Freeform 24">
            <a:extLst>
              <a:ext uri="{FF2B5EF4-FFF2-40B4-BE49-F238E27FC236}">
                <a16:creationId xmlns:a16="http://schemas.microsoft.com/office/drawing/2014/main" id="{3FD4C800-F07C-CD36-0FB9-8BB5E0171607}"/>
              </a:ext>
            </a:extLst>
          </p:cNvPr>
          <p:cNvSpPr>
            <a:spLocks/>
          </p:cNvSpPr>
          <p:nvPr/>
        </p:nvSpPr>
        <p:spPr bwMode="auto">
          <a:xfrm>
            <a:off x="2570163" y="2509838"/>
            <a:ext cx="344487" cy="201612"/>
          </a:xfrm>
          <a:custGeom>
            <a:avLst/>
            <a:gdLst>
              <a:gd name="T0" fmla="*/ 0 w 217"/>
              <a:gd name="T1" fmla="*/ 356528535 h 113"/>
              <a:gd name="T2" fmla="*/ 282257930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7" name="Freeform 25">
            <a:extLst>
              <a:ext uri="{FF2B5EF4-FFF2-40B4-BE49-F238E27FC236}">
                <a16:creationId xmlns:a16="http://schemas.microsoft.com/office/drawing/2014/main" id="{A4171725-4263-9128-60D7-A078B039E45B}"/>
              </a:ext>
            </a:extLst>
          </p:cNvPr>
          <p:cNvSpPr>
            <a:spLocks/>
          </p:cNvSpPr>
          <p:nvPr/>
        </p:nvSpPr>
        <p:spPr bwMode="auto">
          <a:xfrm>
            <a:off x="2570163" y="2509838"/>
            <a:ext cx="522287" cy="201612"/>
          </a:xfrm>
          <a:custGeom>
            <a:avLst/>
            <a:gdLst>
              <a:gd name="T0" fmla="*/ 0 w 329"/>
              <a:gd name="T1" fmla="*/ 356528535 h 113"/>
              <a:gd name="T2" fmla="*/ 282257765 w 329"/>
              <a:gd name="T3" fmla="*/ 0 h 113"/>
              <a:gd name="T4" fmla="*/ 544354268 w 329"/>
              <a:gd name="T5" fmla="*/ 356528535 h 113"/>
              <a:gd name="T6" fmla="*/ 826611933 w 329"/>
              <a:gd name="T7" fmla="*/ 356528535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8" name="Freeform 26">
            <a:extLst>
              <a:ext uri="{FF2B5EF4-FFF2-40B4-BE49-F238E27FC236}">
                <a16:creationId xmlns:a16="http://schemas.microsoft.com/office/drawing/2014/main" id="{5B45B066-AF83-AB4C-AE70-0605193466CA}"/>
              </a:ext>
            </a:extLst>
          </p:cNvPr>
          <p:cNvSpPr>
            <a:spLocks/>
          </p:cNvSpPr>
          <p:nvPr/>
        </p:nvSpPr>
        <p:spPr bwMode="auto">
          <a:xfrm>
            <a:off x="2316163" y="2709863"/>
            <a:ext cx="230187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9" name="Line 27">
            <a:extLst>
              <a:ext uri="{FF2B5EF4-FFF2-40B4-BE49-F238E27FC236}">
                <a16:creationId xmlns:a16="http://schemas.microsoft.com/office/drawing/2014/main" id="{A21355A2-8FE7-10EA-590E-A9D34DDFD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2724150"/>
            <a:ext cx="0" cy="285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0" name="Rectangle 28">
            <a:extLst>
              <a:ext uri="{FF2B5EF4-FFF2-40B4-BE49-F238E27FC236}">
                <a16:creationId xmlns:a16="http://schemas.microsoft.com/office/drawing/2014/main" id="{F517BD50-9532-9D59-43F5-284F256C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067050"/>
            <a:ext cx="546100" cy="2714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91" name="Rectangle 29">
            <a:extLst>
              <a:ext uri="{FF2B5EF4-FFF2-40B4-BE49-F238E27FC236}">
                <a16:creationId xmlns:a16="http://schemas.microsoft.com/office/drawing/2014/main" id="{0E0492E4-3985-E4F6-53D4-401962E0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3067050"/>
            <a:ext cx="533400" cy="2714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92" name="Line 30">
            <a:extLst>
              <a:ext uri="{FF2B5EF4-FFF2-40B4-BE49-F238E27FC236}">
                <a16:creationId xmlns:a16="http://schemas.microsoft.com/office/drawing/2014/main" id="{04F8D206-F55A-4964-9D21-378C07B06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336708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3" name="Line 31">
            <a:extLst>
              <a:ext uri="{FF2B5EF4-FFF2-40B4-BE49-F238E27FC236}">
                <a16:creationId xmlns:a16="http://schemas.microsoft.com/office/drawing/2014/main" id="{1CAF1CEC-C1F6-21EC-1C9D-D6E7FF03C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336708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" name="Line 32">
            <a:extLst>
              <a:ext uri="{FF2B5EF4-FFF2-40B4-BE49-F238E27FC236}">
                <a16:creationId xmlns:a16="http://schemas.microsoft.com/office/drawing/2014/main" id="{36F85632-D76D-2208-BF8F-D32D0734C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8863" y="3575050"/>
            <a:ext cx="749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5" name="Line 33">
            <a:extLst>
              <a:ext uri="{FF2B5EF4-FFF2-40B4-BE49-F238E27FC236}">
                <a16:creationId xmlns:a16="http://schemas.microsoft.com/office/drawing/2014/main" id="{90992EC4-B717-0D43-735A-EF6005717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0463" y="2289175"/>
            <a:ext cx="571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95F9887B-045F-3CA8-9857-5FEE49EFC12A}"/>
              </a:ext>
            </a:extLst>
          </p:cNvPr>
          <p:cNvSpPr>
            <a:spLocks/>
          </p:cNvSpPr>
          <p:nvPr/>
        </p:nvSpPr>
        <p:spPr bwMode="auto">
          <a:xfrm>
            <a:off x="4119563" y="2509838"/>
            <a:ext cx="344487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7" name="Freeform 35">
            <a:extLst>
              <a:ext uri="{FF2B5EF4-FFF2-40B4-BE49-F238E27FC236}">
                <a16:creationId xmlns:a16="http://schemas.microsoft.com/office/drawing/2014/main" id="{1CA6D906-39E4-C6F4-73FC-0AE7CCC4DDF4}"/>
              </a:ext>
            </a:extLst>
          </p:cNvPr>
          <p:cNvSpPr>
            <a:spLocks/>
          </p:cNvSpPr>
          <p:nvPr/>
        </p:nvSpPr>
        <p:spPr bwMode="auto">
          <a:xfrm>
            <a:off x="4119563" y="2509838"/>
            <a:ext cx="344487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DC5D48CC-9C3A-18D9-C348-EECE48B07222}"/>
              </a:ext>
            </a:extLst>
          </p:cNvPr>
          <p:cNvSpPr>
            <a:spLocks/>
          </p:cNvSpPr>
          <p:nvPr/>
        </p:nvSpPr>
        <p:spPr bwMode="auto">
          <a:xfrm>
            <a:off x="3852863" y="2709863"/>
            <a:ext cx="230187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9" name="Line 37">
            <a:extLst>
              <a:ext uri="{FF2B5EF4-FFF2-40B4-BE49-F238E27FC236}">
                <a16:creationId xmlns:a16="http://schemas.microsoft.com/office/drawing/2014/main" id="{1C8A999D-4E33-DD1A-DA57-F680786F7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913" y="2724150"/>
            <a:ext cx="0" cy="285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0" name="Rectangle 38">
            <a:extLst>
              <a:ext uri="{FF2B5EF4-FFF2-40B4-BE49-F238E27FC236}">
                <a16:creationId xmlns:a16="http://schemas.microsoft.com/office/drawing/2014/main" id="{F74162CD-B1A5-C8B0-7663-E2FDE445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3067050"/>
            <a:ext cx="546100" cy="2714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288C41B2-D319-CE9A-4429-B200DAAD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067050"/>
            <a:ext cx="546100" cy="2714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02" name="Line 40">
            <a:extLst>
              <a:ext uri="{FF2B5EF4-FFF2-40B4-BE49-F238E27FC236}">
                <a16:creationId xmlns:a16="http://schemas.microsoft.com/office/drawing/2014/main" id="{51832585-B3E2-30DE-E638-966AA7399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336708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3" name="Line 41">
            <a:extLst>
              <a:ext uri="{FF2B5EF4-FFF2-40B4-BE49-F238E27FC236}">
                <a16:creationId xmlns:a16="http://schemas.microsoft.com/office/drawing/2014/main" id="{7659D83C-CC0C-1D38-DA3E-53F892503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913" y="336708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" name="Line 42">
            <a:extLst>
              <a:ext uri="{FF2B5EF4-FFF2-40B4-BE49-F238E27FC236}">
                <a16:creationId xmlns:a16="http://schemas.microsoft.com/office/drawing/2014/main" id="{8D282FAD-24AD-7EB9-5CB4-D2B39FACF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3" y="357505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5" name="Line 43">
            <a:extLst>
              <a:ext uri="{FF2B5EF4-FFF2-40B4-BE49-F238E27FC236}">
                <a16:creationId xmlns:a16="http://schemas.microsoft.com/office/drawing/2014/main" id="{9EA9AF76-0B44-E3FB-457D-9C2402CF3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1013" y="2295525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6" name="Line 44">
            <a:extLst>
              <a:ext uri="{FF2B5EF4-FFF2-40B4-BE49-F238E27FC236}">
                <a16:creationId xmlns:a16="http://schemas.microsoft.com/office/drawing/2014/main" id="{076FD674-E2D3-BE8F-4BEE-B8B062B8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357505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7" name="Oval 45">
            <a:extLst>
              <a:ext uri="{FF2B5EF4-FFF2-40B4-BE49-F238E27FC236}">
                <a16:creationId xmlns:a16="http://schemas.microsoft.com/office/drawing/2014/main" id="{0E34EBCA-EFFC-80F3-B1F9-27813978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3552825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08" name="Oval 46">
            <a:extLst>
              <a:ext uri="{FF2B5EF4-FFF2-40B4-BE49-F238E27FC236}">
                <a16:creationId xmlns:a16="http://schemas.microsoft.com/office/drawing/2014/main" id="{74574169-2B19-252E-D385-870385EC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3552825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09" name="Line 47">
            <a:extLst>
              <a:ext uri="{FF2B5EF4-FFF2-40B4-BE49-F238E27FC236}">
                <a16:creationId xmlns:a16="http://schemas.microsoft.com/office/drawing/2014/main" id="{8F8686FA-F43D-72F3-F832-B715F0963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358140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0" name="Line 48">
            <a:extLst>
              <a:ext uri="{FF2B5EF4-FFF2-40B4-BE49-F238E27FC236}">
                <a16:creationId xmlns:a16="http://schemas.microsoft.com/office/drawing/2014/main" id="{AD7D073F-5CAB-1D7D-6296-8F361453D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3463" y="3803650"/>
            <a:ext cx="62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1" name="Line 49">
            <a:extLst>
              <a:ext uri="{FF2B5EF4-FFF2-40B4-BE49-F238E27FC236}">
                <a16:creationId xmlns:a16="http://schemas.microsoft.com/office/drawing/2014/main" id="{4927605F-3780-2E30-6240-4DF54BBA2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163" y="3803650"/>
            <a:ext cx="838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2" name="Oval 50">
            <a:extLst>
              <a:ext uri="{FF2B5EF4-FFF2-40B4-BE49-F238E27FC236}">
                <a16:creationId xmlns:a16="http://schemas.microsoft.com/office/drawing/2014/main" id="{BF377A8E-C27E-FEE8-C6B9-E0E4DA9E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378142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13" name="Freeform 51">
            <a:extLst>
              <a:ext uri="{FF2B5EF4-FFF2-40B4-BE49-F238E27FC236}">
                <a16:creationId xmlns:a16="http://schemas.microsoft.com/office/drawing/2014/main" id="{F0B4049B-FEFF-519B-39D2-E74704425789}"/>
              </a:ext>
            </a:extLst>
          </p:cNvPr>
          <p:cNvSpPr>
            <a:spLocks/>
          </p:cNvSpPr>
          <p:nvPr/>
        </p:nvSpPr>
        <p:spPr bwMode="auto">
          <a:xfrm>
            <a:off x="3548063" y="3824288"/>
            <a:ext cx="534987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1170 h 129"/>
              <a:gd name="T4" fmla="*/ 846773382 w 337"/>
              <a:gd name="T5" fmla="*/ 407561170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4" name="Oval 52">
            <a:extLst>
              <a:ext uri="{FF2B5EF4-FFF2-40B4-BE49-F238E27FC236}">
                <a16:creationId xmlns:a16="http://schemas.microsoft.com/office/drawing/2014/main" id="{97A5E398-DE2C-A1F0-762B-E0BF71A7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03860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15" name="Line 53">
            <a:extLst>
              <a:ext uri="{FF2B5EF4-FFF2-40B4-BE49-F238E27FC236}">
                <a16:creationId xmlns:a16="http://schemas.microsoft.com/office/drawing/2014/main" id="{BB3A37FB-4465-D770-EC39-B0E274F05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2495550"/>
            <a:ext cx="0" cy="154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6" name="Line 54">
            <a:extLst>
              <a:ext uri="{FF2B5EF4-FFF2-40B4-BE49-F238E27FC236}">
                <a16:creationId xmlns:a16="http://schemas.microsoft.com/office/drawing/2014/main" id="{3A8B38ED-329A-3C39-B838-4A43C2F27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4060825"/>
            <a:ext cx="146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7" name="Freeform 55">
            <a:extLst>
              <a:ext uri="{FF2B5EF4-FFF2-40B4-BE49-F238E27FC236}">
                <a16:creationId xmlns:a16="http://schemas.microsoft.com/office/drawing/2014/main" id="{5CAD2D03-1212-0845-8660-BF281B95C812}"/>
              </a:ext>
            </a:extLst>
          </p:cNvPr>
          <p:cNvSpPr>
            <a:spLocks/>
          </p:cNvSpPr>
          <p:nvPr/>
        </p:nvSpPr>
        <p:spPr bwMode="auto">
          <a:xfrm>
            <a:off x="3916363" y="4310063"/>
            <a:ext cx="344487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8" name="Freeform 56">
            <a:extLst>
              <a:ext uri="{FF2B5EF4-FFF2-40B4-BE49-F238E27FC236}">
                <a16:creationId xmlns:a16="http://schemas.microsoft.com/office/drawing/2014/main" id="{FA979F63-8692-B3E8-3E6B-E59CF5623A0B}"/>
              </a:ext>
            </a:extLst>
          </p:cNvPr>
          <p:cNvSpPr>
            <a:spLocks/>
          </p:cNvSpPr>
          <p:nvPr/>
        </p:nvSpPr>
        <p:spPr bwMode="auto">
          <a:xfrm>
            <a:off x="3916363" y="4310063"/>
            <a:ext cx="344487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9" name="Line 57">
            <a:extLst>
              <a:ext uri="{FF2B5EF4-FFF2-40B4-BE49-F238E27FC236}">
                <a16:creationId xmlns:a16="http://schemas.microsoft.com/office/drawing/2014/main" id="{5025A4A5-C458-4E5B-12D7-ADCB57CCE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7813" y="4052888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0" name="Freeform 58">
            <a:extLst>
              <a:ext uri="{FF2B5EF4-FFF2-40B4-BE49-F238E27FC236}">
                <a16:creationId xmlns:a16="http://schemas.microsoft.com/office/drawing/2014/main" id="{F1DE258E-AC66-360E-737B-1600ADA7761C}"/>
              </a:ext>
            </a:extLst>
          </p:cNvPr>
          <p:cNvSpPr>
            <a:spLocks/>
          </p:cNvSpPr>
          <p:nvPr/>
        </p:nvSpPr>
        <p:spPr bwMode="auto">
          <a:xfrm>
            <a:off x="4259263" y="1352550"/>
            <a:ext cx="1970087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221" name="Group 59">
            <a:extLst>
              <a:ext uri="{FF2B5EF4-FFF2-40B4-BE49-F238E27FC236}">
                <a16:creationId xmlns:a16="http://schemas.microsoft.com/office/drawing/2014/main" id="{525A2198-746F-B4A8-ED46-3D6D5CF8E8DB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4710113"/>
            <a:ext cx="65087" cy="230187"/>
            <a:chOff x="2608" y="2712"/>
            <a:chExt cx="41" cy="129"/>
          </a:xfrm>
        </p:grpSpPr>
        <p:sp>
          <p:nvSpPr>
            <p:cNvPr id="222" name="Freeform 60">
              <a:extLst>
                <a:ext uri="{FF2B5EF4-FFF2-40B4-BE49-F238E27FC236}">
                  <a16:creationId xmlns:a16="http://schemas.microsoft.com/office/drawing/2014/main" id="{3153536F-48D1-66A6-5B65-DF8D2AA76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23" name="Line 61">
              <a:extLst>
                <a:ext uri="{FF2B5EF4-FFF2-40B4-BE49-F238E27FC236}">
                  <a16:creationId xmlns:a16="http://schemas.microsoft.com/office/drawing/2014/main" id="{47BEAD8D-B631-5879-AEC5-0C953F6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24" name="Line 62">
            <a:extLst>
              <a:ext uri="{FF2B5EF4-FFF2-40B4-BE49-F238E27FC236}">
                <a16:creationId xmlns:a16="http://schemas.microsoft.com/office/drawing/2014/main" id="{B23871EA-DA5E-8B97-5677-5CC167B5DB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7813" y="4695825"/>
            <a:ext cx="0" cy="128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" name="Rectangle 63">
            <a:extLst>
              <a:ext uri="{FF2B5EF4-FFF2-40B4-BE49-F238E27FC236}">
                <a16:creationId xmlns:a16="http://schemas.microsoft.com/office/drawing/2014/main" id="{844909AC-0A86-6AE2-ADBC-144AB980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3176588"/>
            <a:ext cx="1258887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loop &lt; 20 X</a:t>
            </a:r>
          </a:p>
        </p:txBody>
      </p:sp>
      <p:sp>
        <p:nvSpPr>
          <p:cNvPr id="226" name="Freeform 64">
            <a:extLst>
              <a:ext uri="{FF2B5EF4-FFF2-40B4-BE49-F238E27FC236}">
                <a16:creationId xmlns:a16="http://schemas.microsoft.com/office/drawing/2014/main" id="{EA02EA1C-CF2A-2DD0-C381-113B96161D6C}"/>
              </a:ext>
            </a:extLst>
          </p:cNvPr>
          <p:cNvSpPr>
            <a:spLocks/>
          </p:cNvSpPr>
          <p:nvPr/>
        </p:nvSpPr>
        <p:spPr bwMode="auto">
          <a:xfrm>
            <a:off x="4233863" y="1895475"/>
            <a:ext cx="344487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7" name="Freeform 65">
            <a:extLst>
              <a:ext uri="{FF2B5EF4-FFF2-40B4-BE49-F238E27FC236}">
                <a16:creationId xmlns:a16="http://schemas.microsoft.com/office/drawing/2014/main" id="{F2B23FEB-728B-1497-866D-3A0D59DBF2A2}"/>
              </a:ext>
            </a:extLst>
          </p:cNvPr>
          <p:cNvSpPr>
            <a:spLocks/>
          </p:cNvSpPr>
          <p:nvPr/>
        </p:nvSpPr>
        <p:spPr bwMode="auto">
          <a:xfrm>
            <a:off x="4233863" y="1895475"/>
            <a:ext cx="344487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8" name="Freeform 66">
            <a:extLst>
              <a:ext uri="{FF2B5EF4-FFF2-40B4-BE49-F238E27FC236}">
                <a16:creationId xmlns:a16="http://schemas.microsoft.com/office/drawing/2014/main" id="{C9B6B19B-B0C5-0D96-4720-0614CE20BDDC}"/>
              </a:ext>
            </a:extLst>
          </p:cNvPr>
          <p:cNvSpPr>
            <a:spLocks/>
          </p:cNvSpPr>
          <p:nvPr/>
        </p:nvSpPr>
        <p:spPr bwMode="auto">
          <a:xfrm>
            <a:off x="3344863" y="2281238"/>
            <a:ext cx="344487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9" name="Freeform 67">
            <a:extLst>
              <a:ext uri="{FF2B5EF4-FFF2-40B4-BE49-F238E27FC236}">
                <a16:creationId xmlns:a16="http://schemas.microsoft.com/office/drawing/2014/main" id="{77726DAD-0A97-729F-62AD-4564F80D0CE2}"/>
              </a:ext>
            </a:extLst>
          </p:cNvPr>
          <p:cNvSpPr>
            <a:spLocks/>
          </p:cNvSpPr>
          <p:nvPr/>
        </p:nvSpPr>
        <p:spPr bwMode="auto">
          <a:xfrm>
            <a:off x="3344863" y="2281238"/>
            <a:ext cx="344487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0" name="Freeform 68">
            <a:extLst>
              <a:ext uri="{FF2B5EF4-FFF2-40B4-BE49-F238E27FC236}">
                <a16:creationId xmlns:a16="http://schemas.microsoft.com/office/drawing/2014/main" id="{3E2DD383-3716-DC07-D7E1-1A79D82E570F}"/>
              </a:ext>
            </a:extLst>
          </p:cNvPr>
          <p:cNvSpPr>
            <a:spLocks/>
          </p:cNvSpPr>
          <p:nvPr/>
        </p:nvSpPr>
        <p:spPr bwMode="auto">
          <a:xfrm>
            <a:off x="2570163" y="2709863"/>
            <a:ext cx="344487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1" name="Freeform 69">
            <a:extLst>
              <a:ext uri="{FF2B5EF4-FFF2-40B4-BE49-F238E27FC236}">
                <a16:creationId xmlns:a16="http://schemas.microsoft.com/office/drawing/2014/main" id="{421A00C7-671E-B0B1-B701-40F96C2295DD}"/>
              </a:ext>
            </a:extLst>
          </p:cNvPr>
          <p:cNvSpPr>
            <a:spLocks/>
          </p:cNvSpPr>
          <p:nvPr/>
        </p:nvSpPr>
        <p:spPr bwMode="auto">
          <a:xfrm>
            <a:off x="2570163" y="2709863"/>
            <a:ext cx="344487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2" name="Freeform 70">
            <a:extLst>
              <a:ext uri="{FF2B5EF4-FFF2-40B4-BE49-F238E27FC236}">
                <a16:creationId xmlns:a16="http://schemas.microsoft.com/office/drawing/2014/main" id="{A347317C-D31F-C847-3176-DDC41DE7803A}"/>
              </a:ext>
            </a:extLst>
          </p:cNvPr>
          <p:cNvSpPr>
            <a:spLocks/>
          </p:cNvSpPr>
          <p:nvPr/>
        </p:nvSpPr>
        <p:spPr bwMode="auto">
          <a:xfrm>
            <a:off x="4119563" y="2709863"/>
            <a:ext cx="344487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3" name="Freeform 71">
            <a:extLst>
              <a:ext uri="{FF2B5EF4-FFF2-40B4-BE49-F238E27FC236}">
                <a16:creationId xmlns:a16="http://schemas.microsoft.com/office/drawing/2014/main" id="{4318C0A9-6F51-1B0A-2F45-9FD0491F52E4}"/>
              </a:ext>
            </a:extLst>
          </p:cNvPr>
          <p:cNvSpPr>
            <a:spLocks/>
          </p:cNvSpPr>
          <p:nvPr/>
        </p:nvSpPr>
        <p:spPr bwMode="auto">
          <a:xfrm>
            <a:off x="4119563" y="2709863"/>
            <a:ext cx="344487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4" name="Freeform 72">
            <a:extLst>
              <a:ext uri="{FF2B5EF4-FFF2-40B4-BE49-F238E27FC236}">
                <a16:creationId xmlns:a16="http://schemas.microsoft.com/office/drawing/2014/main" id="{802B126F-0B7E-3F68-7C06-8005FE692AF5}"/>
              </a:ext>
            </a:extLst>
          </p:cNvPr>
          <p:cNvSpPr>
            <a:spLocks/>
          </p:cNvSpPr>
          <p:nvPr/>
        </p:nvSpPr>
        <p:spPr bwMode="auto">
          <a:xfrm>
            <a:off x="3916363" y="4510088"/>
            <a:ext cx="344487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" name="Freeform 73">
            <a:extLst>
              <a:ext uri="{FF2B5EF4-FFF2-40B4-BE49-F238E27FC236}">
                <a16:creationId xmlns:a16="http://schemas.microsoft.com/office/drawing/2014/main" id="{1DCF2138-7575-D64A-CFB6-F52724B6E181}"/>
              </a:ext>
            </a:extLst>
          </p:cNvPr>
          <p:cNvSpPr>
            <a:spLocks/>
          </p:cNvSpPr>
          <p:nvPr/>
        </p:nvSpPr>
        <p:spPr bwMode="auto">
          <a:xfrm>
            <a:off x="3916363" y="4510088"/>
            <a:ext cx="344487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6" name="Line 74">
            <a:extLst>
              <a:ext uri="{FF2B5EF4-FFF2-40B4-BE49-F238E27FC236}">
                <a16:creationId xmlns:a16="http://schemas.microsoft.com/office/drawing/2014/main" id="{5110963A-BC03-0CC8-66E0-82C5C76AF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27178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7" name="Rectangle 75">
            <a:extLst>
              <a:ext uri="{FF2B5EF4-FFF2-40B4-BE49-F238E27FC236}">
                <a16:creationId xmlns:a16="http://schemas.microsoft.com/office/drawing/2014/main" id="{298B928E-0E26-820F-C1BE-DE47A9A2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13350"/>
            <a:ext cx="5351463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There are 10   possible paths! If we execute one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38" name="Rectangle 76">
            <a:extLst>
              <a:ext uri="{FF2B5EF4-FFF2-40B4-BE49-F238E27FC236}">
                <a16:creationId xmlns:a16="http://schemas.microsoft.com/office/drawing/2014/main" id="{F7D04C7E-9942-E44E-418D-0697696A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470525"/>
            <a:ext cx="5414963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test per millisecond, it would take 3,170 years to</a:t>
            </a:r>
          </a:p>
          <a:p>
            <a:pPr>
              <a:defRPr/>
            </a:pP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39" name="Rectangle 77">
            <a:extLst>
              <a:ext uri="{FF2B5EF4-FFF2-40B4-BE49-F238E27FC236}">
                <a16:creationId xmlns:a16="http://schemas.microsoft.com/office/drawing/2014/main" id="{8AEC8704-46FB-39B9-9CB6-507A6193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727700"/>
            <a:ext cx="22002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test this program!!</a:t>
            </a:r>
          </a:p>
        </p:txBody>
      </p:sp>
      <p:sp>
        <p:nvSpPr>
          <p:cNvPr id="240" name="Rectangle 78">
            <a:extLst>
              <a:ext uri="{FF2B5EF4-FFF2-40B4-BE49-F238E27FC236}">
                <a16:creationId xmlns:a16="http://schemas.microsoft.com/office/drawing/2014/main" id="{877BCB20-4C5A-CD43-763C-79F54C66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108575"/>
            <a:ext cx="379413" cy="301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14</a:t>
            </a:r>
          </a:p>
        </p:txBody>
      </p:sp>
      <p:sp>
        <p:nvSpPr>
          <p:cNvPr id="241" name="AutoShape 79">
            <a:extLst>
              <a:ext uri="{FF2B5EF4-FFF2-40B4-BE49-F238E27FC236}">
                <a16:creationId xmlns:a16="http://schemas.microsoft.com/office/drawing/2014/main" id="{4185D455-F685-2A30-5D98-2D94248C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1666875"/>
            <a:ext cx="419100" cy="428625"/>
          </a:xfrm>
          <a:prstGeom prst="diamond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42" name="AutoShape 80">
            <a:extLst>
              <a:ext uri="{FF2B5EF4-FFF2-40B4-BE49-F238E27FC236}">
                <a16:creationId xmlns:a16="http://schemas.microsoft.com/office/drawing/2014/main" id="{D106D827-A14A-2570-CC62-B5E9E0DE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2066925"/>
            <a:ext cx="419100" cy="428625"/>
          </a:xfrm>
          <a:prstGeom prst="diamond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43" name="AutoShape 81">
            <a:extLst>
              <a:ext uri="{FF2B5EF4-FFF2-40B4-BE49-F238E27FC236}">
                <a16:creationId xmlns:a16="http://schemas.microsoft.com/office/drawing/2014/main" id="{81BF616B-7346-F0F3-2866-4B0041DA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2481263"/>
            <a:ext cx="419100" cy="428625"/>
          </a:xfrm>
          <a:prstGeom prst="diamond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44" name="AutoShape 82">
            <a:extLst>
              <a:ext uri="{FF2B5EF4-FFF2-40B4-BE49-F238E27FC236}">
                <a16:creationId xmlns:a16="http://schemas.microsoft.com/office/drawing/2014/main" id="{25B2280E-221B-50D2-0022-A14A4F40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481263"/>
            <a:ext cx="419100" cy="428625"/>
          </a:xfrm>
          <a:prstGeom prst="diamond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45" name="AutoShape 83">
            <a:extLst>
              <a:ext uri="{FF2B5EF4-FFF2-40B4-BE49-F238E27FC236}">
                <a16:creationId xmlns:a16="http://schemas.microsoft.com/office/drawing/2014/main" id="{1D4E0530-14E9-4F53-81E9-DC069066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4281488"/>
            <a:ext cx="419100" cy="428625"/>
          </a:xfrm>
          <a:prstGeom prst="diamond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3" grpId="0" animBg="1"/>
      <p:bldP spid="190" grpId="0" animBg="1"/>
      <p:bldP spid="191" grpId="0" animBg="1"/>
      <p:bldP spid="200" grpId="0" animBg="1"/>
      <p:bldP spid="201" grpId="0" animBg="1"/>
      <p:bldP spid="207" grpId="0" animBg="1"/>
      <p:bldP spid="208" grpId="0" animBg="1"/>
      <p:bldP spid="212" grpId="0" animBg="1"/>
      <p:bldP spid="214" grpId="0" animBg="1"/>
      <p:bldP spid="225" grpId="0"/>
      <p:bldP spid="237" grpId="0"/>
      <p:bldP spid="238" grpId="0"/>
      <p:bldP spid="239" grpId="0"/>
      <p:bldP spid="240" grpId="0"/>
      <p:bldP spid="241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4A0A984A-B8B3-46DA-38CA-6C323BD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8DF4F-0FF9-4D82-AB5D-3B9A245344D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D8A874-F10C-0B08-C71F-CF35792B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Selective Testing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48ECEAE-6362-A0C1-F861-5AD45A0E3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025" y="4389438"/>
            <a:ext cx="0" cy="171450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BCBCD9C2-817A-BA70-0FA8-A5EF1AB72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7050" y="1700213"/>
            <a:ext cx="0" cy="261937"/>
          </a:xfrm>
          <a:prstGeom prst="line">
            <a:avLst/>
          </a:prstGeom>
          <a:noFill/>
          <a:ln w="254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8B2DBFD-0D9E-03E2-8EF0-4C60554F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2032000"/>
            <a:ext cx="546100" cy="257175"/>
          </a:xfrm>
          <a:prstGeom prst="rect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56B8DB2C-EC34-1B55-54A9-715D261EDB5C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2103438"/>
            <a:ext cx="1524000" cy="73025"/>
            <a:chOff x="2976" y="1152"/>
            <a:chExt cx="960" cy="41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06EEDB6-4686-539C-CC57-16941DC0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A14E0FA1-E2A8-389F-130B-97CC37495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Line 9">
            <a:extLst>
              <a:ext uri="{FF2B5EF4-FFF2-40B4-BE49-F238E27FC236}">
                <a16:creationId xmlns:a16="http://schemas.microsoft.com/office/drawing/2014/main" id="{57D7B47A-B069-DC09-A18A-207D9A449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7525" y="2332038"/>
            <a:ext cx="0" cy="142875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702FB11D-6096-909B-5B11-2FCEBF6E99AF}"/>
              </a:ext>
            </a:extLst>
          </p:cNvPr>
          <p:cNvSpPr>
            <a:spLocks/>
          </p:cNvSpPr>
          <p:nvPr/>
        </p:nvSpPr>
        <p:spPr bwMode="auto">
          <a:xfrm>
            <a:off x="4156075" y="2503488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E1D9D2E-715A-7FB9-6EE0-DB6552B5BCE8}"/>
              </a:ext>
            </a:extLst>
          </p:cNvPr>
          <p:cNvSpPr>
            <a:spLocks/>
          </p:cNvSpPr>
          <p:nvPr/>
        </p:nvSpPr>
        <p:spPr bwMode="auto">
          <a:xfrm>
            <a:off x="4156075" y="2503488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6A91325A-44E0-5F4E-7989-4F01127D6E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4875" y="2697163"/>
            <a:ext cx="673100" cy="0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3E3626F2-0095-CC28-CA89-2699E5AD7212}"/>
              </a:ext>
            </a:extLst>
          </p:cNvPr>
          <p:cNvSpPr>
            <a:spLocks/>
          </p:cNvSpPr>
          <p:nvPr/>
        </p:nvSpPr>
        <p:spPr bwMode="auto">
          <a:xfrm>
            <a:off x="3267075" y="28892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D016104-8BF2-7449-D576-AE1A3478E9D0}"/>
              </a:ext>
            </a:extLst>
          </p:cNvPr>
          <p:cNvSpPr>
            <a:spLocks/>
          </p:cNvSpPr>
          <p:nvPr/>
        </p:nvSpPr>
        <p:spPr bwMode="auto">
          <a:xfrm>
            <a:off x="3267075" y="28892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120EAC02-C973-5180-D457-0CF6B8F9D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0175" y="3082925"/>
            <a:ext cx="596900" cy="0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4A0DEAC6-E8B0-6A4C-821B-2A04E69DF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697163"/>
            <a:ext cx="1003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10EB0736-9F7C-15B5-7243-FDC64720CF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8525" y="2689225"/>
            <a:ext cx="0" cy="200025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A666B73E-ED50-6FD4-FD25-5E2EF582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3003550"/>
            <a:ext cx="546100" cy="257175"/>
          </a:xfrm>
          <a:prstGeom prst="rect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92991D56-89B9-1825-769F-348669FF1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025" y="268922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D9D1DF1D-BEB4-6146-D6D3-143860631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103563"/>
            <a:ext cx="0" cy="171450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4E9192D1-EFD4-B0D6-0477-06ED0A7696D9}"/>
              </a:ext>
            </a:extLst>
          </p:cNvPr>
          <p:cNvSpPr>
            <a:spLocks/>
          </p:cNvSpPr>
          <p:nvPr/>
        </p:nvSpPr>
        <p:spPr bwMode="auto">
          <a:xfrm>
            <a:off x="2492375" y="33035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82257930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36C017BD-9160-96AB-2F9A-74699F1D2CBB}"/>
              </a:ext>
            </a:extLst>
          </p:cNvPr>
          <p:cNvSpPr>
            <a:spLocks/>
          </p:cNvSpPr>
          <p:nvPr/>
        </p:nvSpPr>
        <p:spPr bwMode="auto">
          <a:xfrm>
            <a:off x="2492375" y="3303588"/>
            <a:ext cx="522288" cy="201612"/>
          </a:xfrm>
          <a:custGeom>
            <a:avLst/>
            <a:gdLst>
              <a:gd name="T0" fmla="*/ 0 w 329"/>
              <a:gd name="T1" fmla="*/ 356528535 h 113"/>
              <a:gd name="T2" fmla="*/ 282257765 w 329"/>
              <a:gd name="T3" fmla="*/ 0 h 113"/>
              <a:gd name="T4" fmla="*/ 544354268 w 329"/>
              <a:gd name="T5" fmla="*/ 356528535 h 113"/>
              <a:gd name="T6" fmla="*/ 826611933 w 329"/>
              <a:gd name="T7" fmla="*/ 356528535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C9C2CA9C-F088-D8AB-E12F-0442A70B5623}"/>
              </a:ext>
            </a:extLst>
          </p:cNvPr>
          <p:cNvSpPr>
            <a:spLocks/>
          </p:cNvSpPr>
          <p:nvPr/>
        </p:nvSpPr>
        <p:spPr bwMode="auto">
          <a:xfrm>
            <a:off x="2238375" y="3503613"/>
            <a:ext cx="230188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 cmpd="sng">
            <a:solidFill>
              <a:srgbClr val="9A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CDCA2E78-4341-E616-1154-2615AFE6F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517900"/>
            <a:ext cx="0" cy="285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11C1FEC1-5EA7-E7BE-5D57-BEBD1278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3860800"/>
            <a:ext cx="546100" cy="271463"/>
          </a:xfrm>
          <a:prstGeom prst="rect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A3177D73-3644-6930-D65C-3A9DED9F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3860800"/>
            <a:ext cx="533400" cy="271463"/>
          </a:xfrm>
          <a:prstGeom prst="rect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8C9148C8-1688-C3E3-3087-69A952C68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725" y="4160838"/>
            <a:ext cx="0" cy="185737"/>
          </a:xfrm>
          <a:prstGeom prst="line">
            <a:avLst/>
          </a:prstGeom>
          <a:noFill/>
          <a:ln w="254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E22D3242-BB63-0E52-B6F2-CEC64AB97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416083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E990637C-949A-42EB-4377-8AC902210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3082925"/>
            <a:ext cx="571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BF33E9AE-3CBE-F67A-EE63-7FCA24F085FF}"/>
              </a:ext>
            </a:extLst>
          </p:cNvPr>
          <p:cNvSpPr>
            <a:spLocks/>
          </p:cNvSpPr>
          <p:nvPr/>
        </p:nvSpPr>
        <p:spPr bwMode="auto">
          <a:xfrm>
            <a:off x="4041775" y="33035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D97135A4-94AB-DC88-97B7-30B84A619D7C}"/>
              </a:ext>
            </a:extLst>
          </p:cNvPr>
          <p:cNvSpPr>
            <a:spLocks/>
          </p:cNvSpPr>
          <p:nvPr/>
        </p:nvSpPr>
        <p:spPr bwMode="auto">
          <a:xfrm>
            <a:off x="4041775" y="33035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925AD64F-CE4F-FA11-2FE1-26E22C55FA76}"/>
              </a:ext>
            </a:extLst>
          </p:cNvPr>
          <p:cNvSpPr>
            <a:spLocks/>
          </p:cNvSpPr>
          <p:nvPr/>
        </p:nvSpPr>
        <p:spPr bwMode="auto">
          <a:xfrm>
            <a:off x="3775075" y="3503613"/>
            <a:ext cx="230188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" name="Line 33">
            <a:extLst>
              <a:ext uri="{FF2B5EF4-FFF2-40B4-BE49-F238E27FC236}">
                <a16:creationId xmlns:a16="http://schemas.microsoft.com/office/drawing/2014/main" id="{9CAED0A2-51AC-374A-6637-B1E60C8F8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5" y="3517900"/>
            <a:ext cx="0" cy="285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E1977B8D-F02C-CE10-297E-D4635BCC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3860800"/>
            <a:ext cx="546100" cy="271463"/>
          </a:xfrm>
          <a:prstGeom prst="rect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E49489AC-9D16-9022-D554-C8239B7A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3860800"/>
            <a:ext cx="546100" cy="271463"/>
          </a:xfrm>
          <a:prstGeom prst="rect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7EB46F56-F471-20F5-704F-491993D3D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16083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id="{4E3A22AA-8010-7DCB-A9B8-02862DF87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5" y="416083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2" name="Line 38">
            <a:extLst>
              <a:ext uri="{FF2B5EF4-FFF2-40B4-BE49-F238E27FC236}">
                <a16:creationId xmlns:a16="http://schemas.microsoft.com/office/drawing/2014/main" id="{1979D17F-13FF-9A09-0AB1-68C33F4F4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43688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52F99CF2-1A81-04E2-9B54-458473CFF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3089275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05FD010F-11C5-253F-67E2-C2B5F4721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7775" y="43688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5" name="Oval 41">
            <a:extLst>
              <a:ext uri="{FF2B5EF4-FFF2-40B4-BE49-F238E27FC236}">
                <a16:creationId xmlns:a16="http://schemas.microsoft.com/office/drawing/2014/main" id="{EE9A7939-0A3B-102E-65B2-CFAB6091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4346575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6" name="Oval 42">
            <a:extLst>
              <a:ext uri="{FF2B5EF4-FFF2-40B4-BE49-F238E27FC236}">
                <a16:creationId xmlns:a16="http://schemas.microsoft.com/office/drawing/2014/main" id="{0B5D19EE-2EC1-6E1B-A97F-EB674289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346575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5BCFF882-318D-C637-0AD2-DB8EC42B5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437515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68FFA801-C23D-DE92-80E5-6F548A382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5675" y="4597400"/>
            <a:ext cx="62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id="{07640EA6-E3B6-AAB4-3FEB-4637A5E20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5" y="4597400"/>
            <a:ext cx="812800" cy="0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0" name="Oval 46">
            <a:extLst>
              <a:ext uri="{FF2B5EF4-FFF2-40B4-BE49-F238E27FC236}">
                <a16:creationId xmlns:a16="http://schemas.microsoft.com/office/drawing/2014/main" id="{339B32F4-835F-3B79-70F8-F557E189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457517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1" name="Freeform 47">
            <a:extLst>
              <a:ext uri="{FF2B5EF4-FFF2-40B4-BE49-F238E27FC236}">
                <a16:creationId xmlns:a16="http://schemas.microsoft.com/office/drawing/2014/main" id="{8AEC5ADC-C3C3-2971-E8C2-B7A2B7A4C0CF}"/>
              </a:ext>
            </a:extLst>
          </p:cNvPr>
          <p:cNvSpPr>
            <a:spLocks/>
          </p:cNvSpPr>
          <p:nvPr/>
        </p:nvSpPr>
        <p:spPr bwMode="auto">
          <a:xfrm>
            <a:off x="3470275" y="4618038"/>
            <a:ext cx="534988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1170 h 129"/>
              <a:gd name="T4" fmla="*/ 846773382 w 337"/>
              <a:gd name="T5" fmla="*/ 407561170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 cmpd="sng">
            <a:solidFill>
              <a:srgbClr val="9A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2" name="Oval 48">
            <a:extLst>
              <a:ext uri="{FF2B5EF4-FFF2-40B4-BE49-F238E27FC236}">
                <a16:creationId xmlns:a16="http://schemas.microsoft.com/office/drawing/2014/main" id="{80D34907-B222-4C44-B519-0A97B43A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83235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3" name="Line 49">
            <a:extLst>
              <a:ext uri="{FF2B5EF4-FFF2-40B4-BE49-F238E27FC236}">
                <a16:creationId xmlns:a16="http://schemas.microsoft.com/office/drawing/2014/main" id="{86C54DAB-D115-0DDB-6DE5-267EB1A2D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3289300"/>
            <a:ext cx="0" cy="154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" name="Line 50">
            <a:extLst>
              <a:ext uri="{FF2B5EF4-FFF2-40B4-BE49-F238E27FC236}">
                <a16:creationId xmlns:a16="http://schemas.microsoft.com/office/drawing/2014/main" id="{C1029C3F-7FA1-DEB1-39FE-EAE90A2B0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4854575"/>
            <a:ext cx="146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" name="Freeform 51">
            <a:extLst>
              <a:ext uri="{FF2B5EF4-FFF2-40B4-BE49-F238E27FC236}">
                <a16:creationId xmlns:a16="http://schemas.microsoft.com/office/drawing/2014/main" id="{22CB1A80-CB0A-0932-D433-C0050E98EC55}"/>
              </a:ext>
            </a:extLst>
          </p:cNvPr>
          <p:cNvSpPr>
            <a:spLocks/>
          </p:cNvSpPr>
          <p:nvPr/>
        </p:nvSpPr>
        <p:spPr bwMode="auto">
          <a:xfrm>
            <a:off x="3838575" y="5103813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" name="Freeform 52">
            <a:extLst>
              <a:ext uri="{FF2B5EF4-FFF2-40B4-BE49-F238E27FC236}">
                <a16:creationId xmlns:a16="http://schemas.microsoft.com/office/drawing/2014/main" id="{77DBBB12-48DF-2A04-DC9F-B98B5BD7FE0A}"/>
              </a:ext>
            </a:extLst>
          </p:cNvPr>
          <p:cNvSpPr>
            <a:spLocks/>
          </p:cNvSpPr>
          <p:nvPr/>
        </p:nvSpPr>
        <p:spPr bwMode="auto">
          <a:xfrm>
            <a:off x="3838575" y="5103813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7" name="Line 53">
            <a:extLst>
              <a:ext uri="{FF2B5EF4-FFF2-40B4-BE49-F238E27FC236}">
                <a16:creationId xmlns:a16="http://schemas.microsoft.com/office/drawing/2014/main" id="{948B2D09-44A4-BC83-CDB6-91D06123D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5" y="4846638"/>
            <a:ext cx="0" cy="257175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8" name="Freeform 54">
            <a:extLst>
              <a:ext uri="{FF2B5EF4-FFF2-40B4-BE49-F238E27FC236}">
                <a16:creationId xmlns:a16="http://schemas.microsoft.com/office/drawing/2014/main" id="{C30953DD-77F2-9326-3BDA-65BAEF1302A1}"/>
              </a:ext>
            </a:extLst>
          </p:cNvPr>
          <p:cNvSpPr>
            <a:spLocks/>
          </p:cNvSpPr>
          <p:nvPr/>
        </p:nvSpPr>
        <p:spPr bwMode="auto">
          <a:xfrm>
            <a:off x="4181475" y="2146300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59" name="Group 55">
            <a:extLst>
              <a:ext uri="{FF2B5EF4-FFF2-40B4-BE49-F238E27FC236}">
                <a16:creationId xmlns:a16="http://schemas.microsoft.com/office/drawing/2014/main" id="{97F379CD-D3E6-E3CC-E3E1-B215EF17DF1F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5503863"/>
            <a:ext cx="65088" cy="230187"/>
            <a:chOff x="2568" y="3056"/>
            <a:chExt cx="41" cy="129"/>
          </a:xfrm>
        </p:grpSpPr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CC40DB97-4E43-5208-A78D-24C86C2F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4F2AB9D2-4160-831F-9986-1C93A2E3F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62" name="Line 58">
            <a:extLst>
              <a:ext uri="{FF2B5EF4-FFF2-40B4-BE49-F238E27FC236}">
                <a16:creationId xmlns:a16="http://schemas.microsoft.com/office/drawing/2014/main" id="{AE0DCE64-A17B-3152-A750-049B5D2B5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5" y="5489575"/>
            <a:ext cx="0" cy="128588"/>
          </a:xfrm>
          <a:prstGeom prst="line">
            <a:avLst/>
          </a:prstGeom>
          <a:noFill/>
          <a:ln w="508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15211B15-F293-C446-9A33-B1DD675C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906838"/>
            <a:ext cx="1258887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loop &lt; 20 X</a:t>
            </a:r>
          </a:p>
        </p:txBody>
      </p:sp>
      <p:sp>
        <p:nvSpPr>
          <p:cNvPr id="64" name="Freeform 60">
            <a:extLst>
              <a:ext uri="{FF2B5EF4-FFF2-40B4-BE49-F238E27FC236}">
                <a16:creationId xmlns:a16="http://schemas.microsoft.com/office/drawing/2014/main" id="{B9FA435C-A584-D25E-69EF-0782780E690B}"/>
              </a:ext>
            </a:extLst>
          </p:cNvPr>
          <p:cNvSpPr>
            <a:spLocks/>
          </p:cNvSpPr>
          <p:nvPr/>
        </p:nvSpPr>
        <p:spPr bwMode="auto">
          <a:xfrm>
            <a:off x="4156075" y="26892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5" name="Freeform 61">
            <a:extLst>
              <a:ext uri="{FF2B5EF4-FFF2-40B4-BE49-F238E27FC236}">
                <a16:creationId xmlns:a16="http://schemas.microsoft.com/office/drawing/2014/main" id="{80EE3F3E-7F05-4FF5-BC4F-83545FD18FB8}"/>
              </a:ext>
            </a:extLst>
          </p:cNvPr>
          <p:cNvSpPr>
            <a:spLocks/>
          </p:cNvSpPr>
          <p:nvPr/>
        </p:nvSpPr>
        <p:spPr bwMode="auto">
          <a:xfrm>
            <a:off x="4156075" y="26892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6" name="Freeform 62">
            <a:extLst>
              <a:ext uri="{FF2B5EF4-FFF2-40B4-BE49-F238E27FC236}">
                <a16:creationId xmlns:a16="http://schemas.microsoft.com/office/drawing/2014/main" id="{7B0D3299-340B-8E3D-F6D5-4C93906671B4}"/>
              </a:ext>
            </a:extLst>
          </p:cNvPr>
          <p:cNvSpPr>
            <a:spLocks/>
          </p:cNvSpPr>
          <p:nvPr/>
        </p:nvSpPr>
        <p:spPr bwMode="auto">
          <a:xfrm>
            <a:off x="3267075" y="30749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" name="Freeform 63">
            <a:extLst>
              <a:ext uri="{FF2B5EF4-FFF2-40B4-BE49-F238E27FC236}">
                <a16:creationId xmlns:a16="http://schemas.microsoft.com/office/drawing/2014/main" id="{BD212A3F-AF09-1F3A-BA56-7D71F5B50E1B}"/>
              </a:ext>
            </a:extLst>
          </p:cNvPr>
          <p:cNvSpPr>
            <a:spLocks/>
          </p:cNvSpPr>
          <p:nvPr/>
        </p:nvSpPr>
        <p:spPr bwMode="auto">
          <a:xfrm>
            <a:off x="3267075" y="30749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8" name="Freeform 64">
            <a:extLst>
              <a:ext uri="{FF2B5EF4-FFF2-40B4-BE49-F238E27FC236}">
                <a16:creationId xmlns:a16="http://schemas.microsoft.com/office/drawing/2014/main" id="{314EC459-FF98-D1ED-A6A4-3FEC38CF6DAB}"/>
              </a:ext>
            </a:extLst>
          </p:cNvPr>
          <p:cNvSpPr>
            <a:spLocks/>
          </p:cNvSpPr>
          <p:nvPr/>
        </p:nvSpPr>
        <p:spPr bwMode="auto">
          <a:xfrm>
            <a:off x="2492375" y="3503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9" name="Freeform 65">
            <a:extLst>
              <a:ext uri="{FF2B5EF4-FFF2-40B4-BE49-F238E27FC236}">
                <a16:creationId xmlns:a16="http://schemas.microsoft.com/office/drawing/2014/main" id="{90D86457-AA91-AC38-9C30-40AB8A177D97}"/>
              </a:ext>
            </a:extLst>
          </p:cNvPr>
          <p:cNvSpPr>
            <a:spLocks/>
          </p:cNvSpPr>
          <p:nvPr/>
        </p:nvSpPr>
        <p:spPr bwMode="auto">
          <a:xfrm>
            <a:off x="2492375" y="3503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0" name="Freeform 66">
            <a:extLst>
              <a:ext uri="{FF2B5EF4-FFF2-40B4-BE49-F238E27FC236}">
                <a16:creationId xmlns:a16="http://schemas.microsoft.com/office/drawing/2014/main" id="{E6025868-EC9B-6C4F-11F7-C80FF7AE3A71}"/>
              </a:ext>
            </a:extLst>
          </p:cNvPr>
          <p:cNvSpPr>
            <a:spLocks/>
          </p:cNvSpPr>
          <p:nvPr/>
        </p:nvSpPr>
        <p:spPr bwMode="auto">
          <a:xfrm>
            <a:off x="4041775" y="3503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1" name="Freeform 67">
            <a:extLst>
              <a:ext uri="{FF2B5EF4-FFF2-40B4-BE49-F238E27FC236}">
                <a16:creationId xmlns:a16="http://schemas.microsoft.com/office/drawing/2014/main" id="{ED66C187-B720-61D1-32D0-9A3B7659B5C4}"/>
              </a:ext>
            </a:extLst>
          </p:cNvPr>
          <p:cNvSpPr>
            <a:spLocks/>
          </p:cNvSpPr>
          <p:nvPr/>
        </p:nvSpPr>
        <p:spPr bwMode="auto">
          <a:xfrm>
            <a:off x="4041775" y="3503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2" name="Freeform 68">
            <a:extLst>
              <a:ext uri="{FF2B5EF4-FFF2-40B4-BE49-F238E27FC236}">
                <a16:creationId xmlns:a16="http://schemas.microsoft.com/office/drawing/2014/main" id="{7541918E-5A70-22D9-842B-CA7B319F7F09}"/>
              </a:ext>
            </a:extLst>
          </p:cNvPr>
          <p:cNvSpPr>
            <a:spLocks/>
          </p:cNvSpPr>
          <p:nvPr/>
        </p:nvSpPr>
        <p:spPr bwMode="auto">
          <a:xfrm>
            <a:off x="3838575" y="53038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3" name="Freeform 69">
            <a:extLst>
              <a:ext uri="{FF2B5EF4-FFF2-40B4-BE49-F238E27FC236}">
                <a16:creationId xmlns:a16="http://schemas.microsoft.com/office/drawing/2014/main" id="{424DAB08-0244-A3B2-F19D-AAF3DD0A45E1}"/>
              </a:ext>
            </a:extLst>
          </p:cNvPr>
          <p:cNvSpPr>
            <a:spLocks/>
          </p:cNvSpPr>
          <p:nvPr/>
        </p:nvSpPr>
        <p:spPr bwMode="auto">
          <a:xfrm>
            <a:off x="3838575" y="53038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4" name="Line 70">
            <a:extLst>
              <a:ext uri="{FF2B5EF4-FFF2-40B4-BE49-F238E27FC236}">
                <a16:creationId xmlns:a16="http://schemas.microsoft.com/office/drawing/2014/main" id="{B8C5CEB9-52C2-B001-3AA9-A30975F46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351155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5" name="AutoShape 71">
            <a:extLst>
              <a:ext uri="{FF2B5EF4-FFF2-40B4-BE49-F238E27FC236}">
                <a16:creationId xmlns:a16="http://schemas.microsoft.com/office/drawing/2014/main" id="{5665FEB2-21B4-F386-1D76-BB4195F3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2460625"/>
            <a:ext cx="419100" cy="428625"/>
          </a:xfrm>
          <a:prstGeom prst="diamond">
            <a:avLst/>
          </a:prstGeom>
          <a:solidFill>
            <a:srgbClr val="003366"/>
          </a:solidFill>
          <a:ln w="2540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76" name="AutoShape 72">
            <a:extLst>
              <a:ext uri="{FF2B5EF4-FFF2-40B4-BE49-F238E27FC236}">
                <a16:creationId xmlns:a16="http://schemas.microsoft.com/office/drawing/2014/main" id="{9CDD677A-91CD-8F56-AC16-F237AAAC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2860675"/>
            <a:ext cx="419100" cy="428625"/>
          </a:xfrm>
          <a:prstGeom prst="diamond">
            <a:avLst/>
          </a:prstGeom>
          <a:solidFill>
            <a:srgbClr val="003366"/>
          </a:solidFill>
          <a:ln w="2540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77" name="AutoShape 73">
            <a:extLst>
              <a:ext uri="{FF2B5EF4-FFF2-40B4-BE49-F238E27FC236}">
                <a16:creationId xmlns:a16="http://schemas.microsoft.com/office/drawing/2014/main" id="{2168D996-4C5D-92A6-0FDF-831D5287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275013"/>
            <a:ext cx="419100" cy="428625"/>
          </a:xfrm>
          <a:prstGeom prst="diamond">
            <a:avLst/>
          </a:prstGeom>
          <a:solidFill>
            <a:srgbClr val="003366"/>
          </a:solidFill>
          <a:ln w="2540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78" name="AutoShape 74">
            <a:extLst>
              <a:ext uri="{FF2B5EF4-FFF2-40B4-BE49-F238E27FC236}">
                <a16:creationId xmlns:a16="http://schemas.microsoft.com/office/drawing/2014/main" id="{4BF1E7C2-7B13-E817-3777-BB7A8F24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3275013"/>
            <a:ext cx="419100" cy="428625"/>
          </a:xfrm>
          <a:prstGeom prst="diamond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79" name="AutoShape 75">
            <a:extLst>
              <a:ext uri="{FF2B5EF4-FFF2-40B4-BE49-F238E27FC236}">
                <a16:creationId xmlns:a16="http://schemas.microsoft.com/office/drawing/2014/main" id="{03328E24-AA3B-3488-766B-3CFAFC5DC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5075238"/>
            <a:ext cx="419100" cy="428625"/>
          </a:xfrm>
          <a:prstGeom prst="diamond">
            <a:avLst/>
          </a:prstGeom>
          <a:solidFill>
            <a:srgbClr val="003366"/>
          </a:solidFill>
          <a:ln w="2540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80" name="Line 76">
            <a:extLst>
              <a:ext uri="{FF2B5EF4-FFF2-40B4-BE49-F238E27FC236}">
                <a16:creationId xmlns:a16="http://schemas.microsoft.com/office/drawing/2014/main" id="{490BD635-0F14-AFC7-A1A1-EF4F9792E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775" y="4375150"/>
            <a:ext cx="304800" cy="0"/>
          </a:xfrm>
          <a:prstGeom prst="line">
            <a:avLst/>
          </a:prstGeom>
          <a:noFill/>
          <a:ln w="50800">
            <a:solidFill>
              <a:srgbClr val="9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" name="Line 77">
            <a:extLst>
              <a:ext uri="{FF2B5EF4-FFF2-40B4-BE49-F238E27FC236}">
                <a16:creationId xmlns:a16="http://schemas.microsoft.com/office/drawing/2014/main" id="{4AA1895B-ED03-926B-505A-797B8637C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475" y="437515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D6CCCFBA-2939-D674-A6CA-48C15079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2027238"/>
            <a:ext cx="1831975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2000" b="1">
                <a:solidFill>
                  <a:srgbClr val="9A0000"/>
                </a:solidFill>
                <a:latin typeface="Helvetica" panose="020B0604020202020204" pitchFamily="34" charset="0"/>
              </a:rPr>
              <a:t>Selected path</a:t>
            </a:r>
            <a:endParaRPr lang="en-US" altLang="zh-CN" sz="2000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3" name="Line 79">
            <a:extLst>
              <a:ext uri="{FF2B5EF4-FFF2-40B4-BE49-F238E27FC236}">
                <a16:creationId xmlns:a16="http://schemas.microsoft.com/office/drawing/2014/main" id="{8ECC9B59-F7E8-852F-A7DA-66537F76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2393950"/>
            <a:ext cx="568325" cy="58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9" grpId="0" animBg="1"/>
      <p:bldP spid="30" grpId="0" animBg="1"/>
      <p:bldP spid="38" grpId="0" animBg="1"/>
      <p:bldP spid="39" grpId="0" animBg="1"/>
      <p:bldP spid="45" grpId="0" animBg="1"/>
      <p:bldP spid="46" grpId="0" animBg="1"/>
      <p:bldP spid="50" grpId="0" animBg="1"/>
      <p:bldP spid="52" grpId="0" animBg="1"/>
      <p:bldP spid="63" grpId="0"/>
      <p:bldP spid="75" grpId="0" animBg="1"/>
      <p:bldP spid="76" grpId="0" animBg="1"/>
      <p:bldP spid="77" grpId="0" animBg="1"/>
      <p:bldP spid="78" grpId="0" animBg="1"/>
      <p:bldP spid="79" grpId="0" animBg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060A3919-39F8-ABF2-5552-AA77A8AF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793B1-537D-4A6D-80A1-B174CA4D688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752E7A-CFCB-1579-58B4-8F98B68A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Software Testing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49239192-48E3-5E4F-D9C1-A16A2AD7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4202113"/>
            <a:ext cx="5638800" cy="1028700"/>
          </a:xfrm>
          <a:prstGeom prst="ellipse">
            <a:avLst/>
          </a:prstGeom>
          <a:solidFill>
            <a:srgbClr val="9A0000"/>
          </a:solidFill>
          <a:ln w="254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87072BB-0BFC-7782-47D8-3FE7D7B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4087813"/>
            <a:ext cx="4559300" cy="642937"/>
          </a:xfrm>
          <a:prstGeom prst="ellipse">
            <a:avLst/>
          </a:prstGeom>
          <a:solidFill>
            <a:srgbClr val="003366"/>
          </a:solidFill>
          <a:ln w="25400">
            <a:solidFill>
              <a:srgbClr val="9A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A76851E-321D-97BE-7F98-885E84FACC9F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944688"/>
            <a:ext cx="2224087" cy="2516187"/>
            <a:chOff x="952" y="1072"/>
            <a:chExt cx="1401" cy="1409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7FB7729-720D-6A67-03CD-454F8E5B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>
                <a:gd name="T0" fmla="*/ 1296 w 1297"/>
                <a:gd name="T1" fmla="*/ 0 h 537"/>
                <a:gd name="T2" fmla="*/ 384 w 1297"/>
                <a:gd name="T3" fmla="*/ 0 h 537"/>
                <a:gd name="T4" fmla="*/ 0 w 1297"/>
                <a:gd name="T5" fmla="*/ 536 h 537"/>
                <a:gd name="T6" fmla="*/ 936 w 1297"/>
                <a:gd name="T7" fmla="*/ 536 h 537"/>
                <a:gd name="T8" fmla="*/ 1296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9A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D010700-6251-0105-0A63-2E6AAF5C3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>
                <a:gd name="T0" fmla="*/ 0 w 1401"/>
                <a:gd name="T1" fmla="*/ 8 h 889"/>
                <a:gd name="T2" fmla="*/ 1400 w 1401"/>
                <a:gd name="T3" fmla="*/ 888 h 889"/>
                <a:gd name="T4" fmla="*/ 928 w 1401"/>
                <a:gd name="T5" fmla="*/ 0 h 889"/>
                <a:gd name="T6" fmla="*/ 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rgbClr val="003366"/>
            </a:solidFill>
            <a:ln w="25400" cap="rnd" cmpd="sng">
              <a:solidFill>
                <a:srgbClr val="9A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364BD5D-7560-AB3C-F451-6084C0D60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>
                <a:gd name="T0" fmla="*/ 464 w 465"/>
                <a:gd name="T1" fmla="*/ 1408 h 1409"/>
                <a:gd name="T2" fmla="*/ 0 w 465"/>
                <a:gd name="T3" fmla="*/ 528 h 1409"/>
                <a:gd name="T4" fmla="*/ 360 w 465"/>
                <a:gd name="T5" fmla="*/ 0 h 1409"/>
                <a:gd name="T6" fmla="*/ 464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9A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25F70366-FA96-895E-47A0-B4B9B6891BB5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1916113"/>
            <a:ext cx="2224087" cy="2516187"/>
            <a:chOff x="3288" y="1056"/>
            <a:chExt cx="1401" cy="1409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3EB0D7D-3A7A-06F2-BAE4-AD74EE0D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>
                <a:gd name="T0" fmla="*/ 0 w 1297"/>
                <a:gd name="T1" fmla="*/ 0 h 537"/>
                <a:gd name="T2" fmla="*/ 912 w 1297"/>
                <a:gd name="T3" fmla="*/ 0 h 537"/>
                <a:gd name="T4" fmla="*/ 1296 w 1297"/>
                <a:gd name="T5" fmla="*/ 536 h 537"/>
                <a:gd name="T6" fmla="*/ 360 w 1297"/>
                <a:gd name="T7" fmla="*/ 536 h 537"/>
                <a:gd name="T8" fmla="*/ 0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9A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8E2814-CEBF-5E2C-2527-73027539D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>
                <a:gd name="T0" fmla="*/ 1400 w 1401"/>
                <a:gd name="T1" fmla="*/ 8 h 889"/>
                <a:gd name="T2" fmla="*/ 0 w 1401"/>
                <a:gd name="T3" fmla="*/ 888 h 889"/>
                <a:gd name="T4" fmla="*/ 472 w 1401"/>
                <a:gd name="T5" fmla="*/ 0 h 889"/>
                <a:gd name="T6" fmla="*/ 140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rgbClr val="003366"/>
            </a:solidFill>
            <a:ln w="25400" cap="rnd" cmpd="sng">
              <a:solidFill>
                <a:srgbClr val="9A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BD0C7C8-0572-DFFD-2A5E-CB49EA1D0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>
                <a:gd name="T0" fmla="*/ 0 w 465"/>
                <a:gd name="T1" fmla="*/ 1408 h 1409"/>
                <a:gd name="T2" fmla="*/ 464 w 465"/>
                <a:gd name="T3" fmla="*/ 528 h 1409"/>
                <a:gd name="T4" fmla="*/ 104 w 465"/>
                <a:gd name="T5" fmla="*/ 0 h 1409"/>
                <a:gd name="T6" fmla="*/ 0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9A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7" name="Rectangle 13">
            <a:extLst>
              <a:ext uri="{FF2B5EF4-FFF2-40B4-BE49-F238E27FC236}">
                <a16:creationId xmlns:a16="http://schemas.microsoft.com/office/drawing/2014/main" id="{70DB4D15-60E1-566C-7BB4-BBF4DDC4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421957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EAEAEA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Methods</a:t>
            </a:r>
            <a:endParaRPr lang="en-US" altLang="zh-CN" sz="1800">
              <a:solidFill>
                <a:srgbClr val="6E0043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F4645FE-781B-850F-9D73-4F6C12D86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4819650"/>
            <a:ext cx="1209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EAEAEA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Strategies</a:t>
            </a:r>
            <a:endParaRPr lang="en-US" altLang="zh-CN" sz="18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AC13746-4F38-5564-9E60-0F20695F2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2047875"/>
            <a:ext cx="1374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white-box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methods      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DCFCF8B4-9A40-35F7-231B-568037B8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019300"/>
            <a:ext cx="1374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black-box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66C226BD-05C7-BD19-C6E6-20AF5F33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121DF-B87A-49A8-9CA7-4E46A720108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100649-5FF7-2EC3-4AA6-215D63C79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White-Box Testing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D9ECE1A6-E922-BB81-9997-57EFB2AC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212975"/>
            <a:ext cx="63500" cy="1143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E5D65011-E341-5A82-CFF8-1A4F3614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2198688"/>
            <a:ext cx="88900" cy="142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E27EBCF5-7616-2B51-B062-98903BCFA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355850"/>
            <a:ext cx="0" cy="85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A186EEF-45DF-5DA6-E832-97307DDC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2498725"/>
            <a:ext cx="355600" cy="200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EE90862-0479-60BD-2178-B88EC811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2484438"/>
            <a:ext cx="381000" cy="228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F751AC90-4E1B-797B-8F6D-5ECBDA507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727325"/>
            <a:ext cx="0" cy="71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90444925-4B13-4D9F-1D42-54F818C88D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1350" y="2913063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CEB829E-0C61-3BDA-206D-DDC9BF30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113088"/>
            <a:ext cx="355600" cy="200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694670-D9F3-F0B8-EF55-7C884F78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3098800"/>
            <a:ext cx="381000" cy="228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AFDE121-7C04-EDEE-CAA3-0805F39A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141663"/>
            <a:ext cx="355600" cy="200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1CDBB4E-C4D4-BFB1-8CB3-3AD52000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3127375"/>
            <a:ext cx="381000" cy="228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60543CA8-A394-F87B-BC6F-7C16AAD1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291306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F4D5110C-C643-055A-BABA-0DC493C10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050" y="2913063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78D5A938-81C5-5CFE-FFD3-E608DFB99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291306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3A0772EA-E0AE-B4EE-061C-DB158C9E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341688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086E4055-D0E2-A07F-FBFD-E4FE9A170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3370263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F2B47161-0D02-CAEF-2BAC-54747DD0C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498850"/>
            <a:ext cx="1104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59BCB109-AED8-960E-8955-9B70F1CF4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349885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0060223-7E1A-4C47-B9D6-E7402228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3727450"/>
            <a:ext cx="355600" cy="200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602AC55-BCFB-4E70-27AE-39A313F0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3713163"/>
            <a:ext cx="381000" cy="228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13BDF8BA-CE2B-60F5-87BC-FE59E8DF7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3956050"/>
            <a:ext cx="0" cy="214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159ED955-2020-E7F0-4528-E17EF87C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4298950"/>
            <a:ext cx="0" cy="71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48B580AE-CBAF-28BF-7D16-2CB84BF3D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413000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228960B5-8601-BD58-7E19-30EFAE80B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4356100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677EA185-A29B-7731-3D38-A1C208A10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50" y="2413000"/>
            <a:ext cx="0" cy="192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9C04751F-9884-C60A-B3FD-D24BAA88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897438"/>
            <a:ext cx="4668837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... our goal is to ensure that all 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7F942316-C7E5-672B-9887-C84E62B6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5254625"/>
            <a:ext cx="4906962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statements and conditions have </a:t>
            </a: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5AFA58A4-0B61-F1C5-009C-3BE92D5A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5611813"/>
            <a:ext cx="45688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been executed at least once ...</a:t>
            </a:r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id="{A1B0F9B8-225A-FCF3-F7C2-4ADD1757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2784475"/>
            <a:ext cx="444500" cy="271463"/>
          </a:xfrm>
          <a:prstGeom prst="diamond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9B4BDB69-BFA7-0ECB-1580-D4DB8433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4198938"/>
            <a:ext cx="444500" cy="271462"/>
          </a:xfrm>
          <a:prstGeom prst="diamond">
            <a:avLst/>
          </a:prstGeom>
          <a:solidFill>
            <a:srgbClr val="003366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7" name="Line 33">
            <a:extLst>
              <a:ext uri="{FF2B5EF4-FFF2-40B4-BE49-F238E27FC236}">
                <a16:creationId xmlns:a16="http://schemas.microsoft.com/office/drawing/2014/main" id="{5F90A872-0C8F-F306-9D4D-AF544FE78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4513263"/>
            <a:ext cx="0" cy="357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8" name="Picture 34">
            <a:extLst>
              <a:ext uri="{FF2B5EF4-FFF2-40B4-BE49-F238E27FC236}">
                <a16:creationId xmlns:a16="http://schemas.microsoft.com/office/drawing/2014/main" id="{5448D3F2-EF97-E597-F7A7-1B9C58AD60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628775"/>
            <a:ext cx="206851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2" grpId="0"/>
      <p:bldP spid="33" grpId="0"/>
      <p:bldP spid="34" grpId="0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1626</Words>
  <Application>Microsoft Office PowerPoint</Application>
  <PresentationFormat>全屏显示(4:3)</PresentationFormat>
  <Paragraphs>282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Calibri</vt:lpstr>
      <vt:lpstr>Helvetica</vt:lpstr>
      <vt:lpstr>ＭＳ Ｐゴシック</vt:lpstr>
      <vt:lpstr>Avant Garde</vt:lpstr>
      <vt:lpstr>Times</vt:lpstr>
      <vt:lpstr>默认设计模板</vt:lpstr>
      <vt:lpstr>Ch.23  Testing Conventional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169</cp:revision>
  <dcterms:created xsi:type="dcterms:W3CDTF">2007-07-09T05:40:59Z</dcterms:created>
  <dcterms:modified xsi:type="dcterms:W3CDTF">2025-02-24T17:06:34Z</dcterms:modified>
</cp:coreProperties>
</file>