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343" r:id="rId3"/>
    <p:sldId id="369" r:id="rId4"/>
    <p:sldId id="370" r:id="rId5"/>
    <p:sldId id="371" r:id="rId6"/>
    <p:sldId id="372" r:id="rId7"/>
    <p:sldId id="373" r:id="rId8"/>
    <p:sldId id="374" r:id="rId9"/>
    <p:sldId id="375" r:id="rId10"/>
    <p:sldId id="344" r:id="rId11"/>
    <p:sldId id="376" r:id="rId12"/>
    <p:sldId id="377" r:id="rId13"/>
    <p:sldId id="378" r:id="rId14"/>
    <p:sldId id="379" r:id="rId15"/>
    <p:sldId id="380" r:id="rId16"/>
    <p:sldId id="381" r:id="rId17"/>
    <p:sldId id="382" r:id="rId18"/>
    <p:sldId id="383" r:id="rId19"/>
    <p:sldId id="384" r:id="rId20"/>
    <p:sldId id="385" r:id="rId21"/>
    <p:sldId id="345" r:id="rId22"/>
    <p:sldId id="386" r:id="rId23"/>
    <p:sldId id="387" r:id="rId24"/>
    <p:sldId id="388" r:id="rId25"/>
    <p:sldId id="389" r:id="rId26"/>
    <p:sldId id="390" r:id="rId27"/>
    <p:sldId id="391" r:id="rId2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33CC"/>
    <a:srgbClr val="0000FF"/>
    <a:srgbClr val="99CCFF"/>
    <a:srgbClr val="CCFFFF"/>
    <a:srgbClr val="0099FF"/>
    <a:srgbClr val="33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96" autoAdjust="0"/>
    <p:restoredTop sz="94660"/>
  </p:normalViewPr>
  <p:slideViewPr>
    <p:cSldViewPr>
      <p:cViewPr varScale="1">
        <p:scale>
          <a:sx n="108" d="100"/>
          <a:sy n="108" d="100"/>
        </p:scale>
        <p:origin x="123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202C5E2-F7C7-B9A2-0030-54D7D92C0E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001373A0-E0A5-CE2C-6128-FE18537565A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1BF57494-2022-48EF-A9D9-8DAF486C2DC8}" type="datetimeFigureOut">
              <a:rPr lang="zh-CN" altLang="en-US"/>
              <a:pPr>
                <a:defRPr/>
              </a:pPr>
              <a:t>2025/2/25</a:t>
            </a:fld>
            <a:endParaRPr lang="zh-CN" altLang="en-US"/>
          </a:p>
        </p:txBody>
      </p:sp>
      <p:sp>
        <p:nvSpPr>
          <p:cNvPr id="4" name="幻灯片图像占位符 3">
            <a:extLst>
              <a:ext uri="{FF2B5EF4-FFF2-40B4-BE49-F238E27FC236}">
                <a16:creationId xmlns:a16="http://schemas.microsoft.com/office/drawing/2014/main" id="{DD591F20-394F-07F3-C9CB-AC725D62CF75}"/>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2421A9C-5FF1-F0D2-1C52-764A3D3C3CF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123904BC-045E-CE80-B311-6C54EA2A1CD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10024BFE-9465-5D8C-1B8D-B77D745F3A3C}"/>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E3E6A62-BAFE-4805-ABED-2B0EA78F3805}"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972A64B9-6888-7A83-7EEF-F2039E10B7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BB2F7064-CA28-EF7D-6E76-C6EFA7C975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9B5C6898-E9CA-61E6-384C-B400DAE771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8A490AE-7A01-40C3-930A-6F48491DEB9B}" type="slidenum">
              <a:rPr lang="zh-CN" altLang="en-US"/>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59E0F495-33E0-540A-F3DC-C5EC6716BF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A90C1AF4-D453-FEAD-242B-874C7685D6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3556" name="灯片编号占位符 3">
            <a:extLst>
              <a:ext uri="{FF2B5EF4-FFF2-40B4-BE49-F238E27FC236}">
                <a16:creationId xmlns:a16="http://schemas.microsoft.com/office/drawing/2014/main" id="{716172D9-0004-AEF5-C268-8701CA43C1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54AC79-7797-4995-8148-5821B5F7425A}" type="slidenum">
              <a:rPr lang="zh-CN" altLang="en-US"/>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2C3A2F42-6EE1-B75C-E104-CDA0149478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A745BDF0-A5DF-24AE-F39B-0E841DC4B3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a:extLst>
              <a:ext uri="{FF2B5EF4-FFF2-40B4-BE49-F238E27FC236}">
                <a16:creationId xmlns:a16="http://schemas.microsoft.com/office/drawing/2014/main" id="{1E8E9203-ACB2-1A3F-0D8B-9938A2D996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42B1FF-2AA1-4475-BE19-7A940D10FE17}" type="slidenum">
              <a:rPr lang="zh-CN" altLang="en-US"/>
              <a:pPr/>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768CFF46-AAC2-702F-44B9-AC196055B8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C4896ED0-BD4C-E0B7-6422-57B7501A09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5844" name="灯片编号占位符 3">
            <a:extLst>
              <a:ext uri="{FF2B5EF4-FFF2-40B4-BE49-F238E27FC236}">
                <a16:creationId xmlns:a16="http://schemas.microsoft.com/office/drawing/2014/main" id="{DAE5CE99-9213-322A-604D-18230DA7F2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BB8CD5-95A2-424D-9F8D-3EFFB1A78C52}" type="slidenum">
              <a:rPr lang="zh-CN" altLang="en-US"/>
              <a:pPr/>
              <a:t>21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C3B9EED8-1648-4AA8-AA1F-0C93055FCE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B963B004-39B2-351D-231D-9DF28564B0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7892" name="灯片编号占位符 3">
            <a:extLst>
              <a:ext uri="{FF2B5EF4-FFF2-40B4-BE49-F238E27FC236}">
                <a16:creationId xmlns:a16="http://schemas.microsoft.com/office/drawing/2014/main" id="{C100D866-1D4F-54D8-285C-38C9B4FB7E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504ECB-B95F-4B2D-804E-C018F68E614D}" type="slidenum">
              <a:rPr lang="zh-CN" altLang="en-US"/>
              <a:pPr/>
              <a:t>22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C7BF01A6-3CDD-97BE-0F32-4C5B1C6015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28B44198-5DF7-275E-BF58-B8DE07BE89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9940" name="灯片编号占位符 3">
            <a:extLst>
              <a:ext uri="{FF2B5EF4-FFF2-40B4-BE49-F238E27FC236}">
                <a16:creationId xmlns:a16="http://schemas.microsoft.com/office/drawing/2014/main" id="{1699928D-AE3F-B0D7-CE91-D50B2229B9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9C67A4-0820-4542-AF9E-6B72FA048856}" type="slidenum">
              <a:rPr lang="zh-CN" altLang="en-US"/>
              <a:pPr/>
              <a:t>23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E33431DA-90E8-C329-ABDB-D8021E9946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F5A36E09-4584-A596-8FCA-B0F5FCC279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988" name="灯片编号占位符 3">
            <a:extLst>
              <a:ext uri="{FF2B5EF4-FFF2-40B4-BE49-F238E27FC236}">
                <a16:creationId xmlns:a16="http://schemas.microsoft.com/office/drawing/2014/main" id="{1353D253-8AA6-D68C-BDAF-EA8704BFFD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9CBF90-A2D7-4C4A-B521-53E28802461D}" type="slidenum">
              <a:rPr lang="zh-CN" altLang="en-US"/>
              <a:pPr/>
              <a:t>24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F01F1664-FE32-7CA0-BB0A-4A5E59069AA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47D8BA11-E5E4-0487-861A-DAFCE7AD8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a:extLst>
              <a:ext uri="{FF2B5EF4-FFF2-40B4-BE49-F238E27FC236}">
                <a16:creationId xmlns:a16="http://schemas.microsoft.com/office/drawing/2014/main" id="{C19A32D5-BA23-CB5C-CC3E-28AF6A54E8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6B7449-9D86-410B-81DC-034022028E98}" type="slidenum">
              <a:rPr lang="zh-CN" altLang="en-US"/>
              <a:pPr/>
              <a:t>25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850400B4-9120-3AA1-7EF4-FAD31BB6C3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8BDAA700-BDD8-BE16-1CE6-C326CC12C7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6084" name="灯片编号占位符 3">
            <a:extLst>
              <a:ext uri="{FF2B5EF4-FFF2-40B4-BE49-F238E27FC236}">
                <a16:creationId xmlns:a16="http://schemas.microsoft.com/office/drawing/2014/main" id="{06169B49-ED85-D33C-A562-CC7770F6F8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EA677A-0F62-44A2-9278-478A68117E23}" type="slidenum">
              <a:rPr lang="zh-CN" altLang="en-US"/>
              <a:pPr/>
              <a:t>26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4ADD3FB6-B9F1-E509-48F8-DB81026453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9726C135-E4B5-FE60-A4F2-5FD925F432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8132" name="灯片编号占位符 3">
            <a:extLst>
              <a:ext uri="{FF2B5EF4-FFF2-40B4-BE49-F238E27FC236}">
                <a16:creationId xmlns:a16="http://schemas.microsoft.com/office/drawing/2014/main" id="{A8DE9FDB-ED94-6B61-1C99-DAD1436B52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F53C78-F319-4B1D-A74B-943A9FE216DC}" type="slidenum">
              <a:rPr lang="zh-CN" altLang="en-US"/>
              <a:pPr/>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52A4627C-1202-F226-BED6-2A0DE44EA1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B61CC58E-C060-1B65-6E33-4B071A769B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72" name="灯片编号占位符 3">
            <a:extLst>
              <a:ext uri="{FF2B5EF4-FFF2-40B4-BE49-F238E27FC236}">
                <a16:creationId xmlns:a16="http://schemas.microsoft.com/office/drawing/2014/main" id="{BD3095C3-1384-C34F-4870-A2D92B0C28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8E97DD-8CCD-445A-9908-6A1A658CD929}" type="slidenum">
              <a:rPr lang="zh-CN" altLang="en-US"/>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BA660B0D-E92C-721B-942A-8ABA55E78F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8719B3EB-6505-93BA-952C-2A345D645E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220" name="灯片编号占位符 3">
            <a:extLst>
              <a:ext uri="{FF2B5EF4-FFF2-40B4-BE49-F238E27FC236}">
                <a16:creationId xmlns:a16="http://schemas.microsoft.com/office/drawing/2014/main" id="{A428291B-9326-EF3C-09CA-293E67A144F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A853FC-0F54-4CD7-B865-E4C4FB199ADC}" type="slidenum">
              <a:rPr lang="zh-CN" altLang="en-US"/>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6491391C-F771-A383-962C-8E00E8D778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D33DD634-77AC-7A58-E3C4-76ED2A6807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268" name="灯片编号占位符 3">
            <a:extLst>
              <a:ext uri="{FF2B5EF4-FFF2-40B4-BE49-F238E27FC236}">
                <a16:creationId xmlns:a16="http://schemas.microsoft.com/office/drawing/2014/main" id="{FD47EE9C-4E7C-130B-8FBB-7E03F0B417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DB6C3E-136B-4882-BA93-08607FBCE3CC}" type="slidenum">
              <a:rPr lang="zh-CN" altLang="en-US"/>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437ED3C7-329C-0D0A-A817-4182E64C50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A2BE777E-4F53-FD12-F63B-301AD32B9D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a:extLst>
              <a:ext uri="{FF2B5EF4-FFF2-40B4-BE49-F238E27FC236}">
                <a16:creationId xmlns:a16="http://schemas.microsoft.com/office/drawing/2014/main" id="{7E63112F-0152-22F0-24BF-0346CE50E1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BCCCBC5-1DA1-424E-B139-E3B29AC06D01}" type="slidenum">
              <a:rPr lang="zh-CN" altLang="en-US"/>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337CF62F-CE9C-E8D9-8FDC-6FB7432BD9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A9F3F737-FE20-B165-5C9F-CE9226DF00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a:extLst>
              <a:ext uri="{FF2B5EF4-FFF2-40B4-BE49-F238E27FC236}">
                <a16:creationId xmlns:a16="http://schemas.microsoft.com/office/drawing/2014/main" id="{717B84D4-7C64-2BAE-7615-797251FACB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882F5D-7BD3-4D55-B0D3-583B7B90D529}" type="slidenum">
              <a:rPr lang="zh-CN" altLang="en-US"/>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62C5CC55-6626-3818-A468-98906AC648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F416EBB3-05FC-2ED1-83A9-2B7AA738CC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a:extLst>
              <a:ext uri="{FF2B5EF4-FFF2-40B4-BE49-F238E27FC236}">
                <a16:creationId xmlns:a16="http://schemas.microsoft.com/office/drawing/2014/main" id="{CAAC104D-59DD-2B1E-C6D5-FD8CC7960C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AD551C-85F2-4DCF-9F46-BF8D6928D171}" type="slidenum">
              <a:rPr lang="zh-CN" altLang="en-US"/>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394F91A9-2DEE-CC5B-7268-A1EC297E52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3ACC9C0D-0BCD-F9C9-51B0-71D9F6B2A7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9460" name="灯片编号占位符 3">
            <a:extLst>
              <a:ext uri="{FF2B5EF4-FFF2-40B4-BE49-F238E27FC236}">
                <a16:creationId xmlns:a16="http://schemas.microsoft.com/office/drawing/2014/main" id="{F88E4102-92D4-1037-FA61-4F5839D359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9EF247-9EAC-47BE-A431-0A6D53491DDB}" type="slidenum">
              <a:rPr lang="zh-CN" altLang="en-US"/>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E572EA77-EC74-0E03-CC1F-54C09C496D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5AB3ED72-64E3-B812-E5FE-7DADBBFDAF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E596DCEF-0490-95E0-5D57-8E7FCFCC6A6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54B7F8-9D09-4AF6-841B-56200D2517F6}" type="slidenum">
              <a:rPr lang="zh-CN" altLang="en-US"/>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D830FF25-5732-D367-CC19-332283C824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4AAEC97-D9F2-F75F-CAF6-0EBFB10418A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28F52F7-684A-E042-57EA-E5987B013F78}"/>
              </a:ext>
            </a:extLst>
          </p:cNvPr>
          <p:cNvSpPr>
            <a:spLocks noGrp="1" noChangeArrowheads="1"/>
          </p:cNvSpPr>
          <p:nvPr>
            <p:ph type="sldNum" sz="quarter" idx="12"/>
          </p:nvPr>
        </p:nvSpPr>
        <p:spPr>
          <a:ln/>
        </p:spPr>
        <p:txBody>
          <a:bodyPr/>
          <a:lstStyle>
            <a:lvl1pPr>
              <a:defRPr/>
            </a:lvl1pPr>
          </a:lstStyle>
          <a:p>
            <a:fld id="{38BB8077-74EB-46E4-AB86-CF65D0EC3252}" type="slidenum">
              <a:rPr lang="en-US" altLang="zh-CN"/>
              <a:pPr/>
              <a:t>‹#›</a:t>
            </a:fld>
            <a:endParaRPr lang="en-US" altLang="zh-CN"/>
          </a:p>
        </p:txBody>
      </p:sp>
    </p:spTree>
    <p:extLst>
      <p:ext uri="{BB962C8B-B14F-4D97-AF65-F5344CB8AC3E}">
        <p14:creationId xmlns:p14="http://schemas.microsoft.com/office/powerpoint/2010/main" val="114056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62EDE6E-55D5-EF0C-BF8B-88B5F79BC5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6C67E3A-F9CB-B1AE-277D-028E7CCCCF8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2217323-59B6-D214-B8AA-A19837E5BCBF}"/>
              </a:ext>
            </a:extLst>
          </p:cNvPr>
          <p:cNvSpPr>
            <a:spLocks noGrp="1" noChangeArrowheads="1"/>
          </p:cNvSpPr>
          <p:nvPr>
            <p:ph type="sldNum" sz="quarter" idx="12"/>
          </p:nvPr>
        </p:nvSpPr>
        <p:spPr>
          <a:ln/>
        </p:spPr>
        <p:txBody>
          <a:bodyPr/>
          <a:lstStyle>
            <a:lvl1pPr>
              <a:defRPr/>
            </a:lvl1pPr>
          </a:lstStyle>
          <a:p>
            <a:fld id="{1C09BC58-7E61-4896-A2EA-49D1C97C2986}" type="slidenum">
              <a:rPr lang="en-US" altLang="zh-CN"/>
              <a:pPr/>
              <a:t>‹#›</a:t>
            </a:fld>
            <a:endParaRPr lang="en-US" altLang="zh-CN"/>
          </a:p>
        </p:txBody>
      </p:sp>
    </p:spTree>
    <p:extLst>
      <p:ext uri="{BB962C8B-B14F-4D97-AF65-F5344CB8AC3E}">
        <p14:creationId xmlns:p14="http://schemas.microsoft.com/office/powerpoint/2010/main" val="2148432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4AEE74A-2714-37EE-AD42-000AC27F67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8B9CDFD-9244-A6AB-DCEF-D0712A28EA1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F494D38-6209-64C2-45D3-2B7AB873C4A4}"/>
              </a:ext>
            </a:extLst>
          </p:cNvPr>
          <p:cNvSpPr>
            <a:spLocks noGrp="1" noChangeArrowheads="1"/>
          </p:cNvSpPr>
          <p:nvPr>
            <p:ph type="sldNum" sz="quarter" idx="12"/>
          </p:nvPr>
        </p:nvSpPr>
        <p:spPr>
          <a:ln/>
        </p:spPr>
        <p:txBody>
          <a:bodyPr/>
          <a:lstStyle>
            <a:lvl1pPr>
              <a:defRPr/>
            </a:lvl1pPr>
          </a:lstStyle>
          <a:p>
            <a:fld id="{5162299B-6093-489C-9510-1327E7982477}" type="slidenum">
              <a:rPr lang="en-US" altLang="zh-CN"/>
              <a:pPr/>
              <a:t>‹#›</a:t>
            </a:fld>
            <a:endParaRPr lang="en-US" altLang="zh-CN"/>
          </a:p>
        </p:txBody>
      </p:sp>
    </p:spTree>
    <p:extLst>
      <p:ext uri="{BB962C8B-B14F-4D97-AF65-F5344CB8AC3E}">
        <p14:creationId xmlns:p14="http://schemas.microsoft.com/office/powerpoint/2010/main" val="1575498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D594F10-3471-3397-616E-E776A12F95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C8654CC-2350-9A7C-EBB5-5562BD4BD7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8EEFD31-5E78-430E-EF1A-FAA9E0F75832}"/>
              </a:ext>
            </a:extLst>
          </p:cNvPr>
          <p:cNvSpPr>
            <a:spLocks noGrp="1" noChangeArrowheads="1"/>
          </p:cNvSpPr>
          <p:nvPr>
            <p:ph type="sldNum" sz="quarter" idx="12"/>
          </p:nvPr>
        </p:nvSpPr>
        <p:spPr>
          <a:ln/>
        </p:spPr>
        <p:txBody>
          <a:bodyPr/>
          <a:lstStyle>
            <a:lvl1pPr>
              <a:defRPr/>
            </a:lvl1pPr>
          </a:lstStyle>
          <a:p>
            <a:fld id="{8C835D11-CC81-433B-8F22-023B38C7DD7C}" type="slidenum">
              <a:rPr lang="en-US" altLang="zh-CN"/>
              <a:pPr/>
              <a:t>‹#›</a:t>
            </a:fld>
            <a:endParaRPr lang="en-US" altLang="zh-CN"/>
          </a:p>
        </p:txBody>
      </p:sp>
    </p:spTree>
    <p:extLst>
      <p:ext uri="{BB962C8B-B14F-4D97-AF65-F5344CB8AC3E}">
        <p14:creationId xmlns:p14="http://schemas.microsoft.com/office/powerpoint/2010/main" val="2741216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785D4B06-8D20-7A07-F1C1-8AD9EF11F42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E80BE97-129B-CD1B-A7D7-F968701EC7A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DED4DD0-B24B-FBC4-3EE2-5925E86CA8A9}"/>
              </a:ext>
            </a:extLst>
          </p:cNvPr>
          <p:cNvSpPr>
            <a:spLocks noGrp="1" noChangeArrowheads="1"/>
          </p:cNvSpPr>
          <p:nvPr>
            <p:ph type="sldNum" sz="quarter" idx="12"/>
          </p:nvPr>
        </p:nvSpPr>
        <p:spPr>
          <a:ln/>
        </p:spPr>
        <p:txBody>
          <a:bodyPr/>
          <a:lstStyle>
            <a:lvl1pPr>
              <a:defRPr/>
            </a:lvl1pPr>
          </a:lstStyle>
          <a:p>
            <a:fld id="{9ACE5523-A5A0-4BAD-99D8-9D480F7A3F4F}" type="slidenum">
              <a:rPr lang="en-US" altLang="zh-CN"/>
              <a:pPr/>
              <a:t>‹#›</a:t>
            </a:fld>
            <a:endParaRPr lang="en-US" altLang="zh-CN"/>
          </a:p>
        </p:txBody>
      </p:sp>
    </p:spTree>
    <p:extLst>
      <p:ext uri="{BB962C8B-B14F-4D97-AF65-F5344CB8AC3E}">
        <p14:creationId xmlns:p14="http://schemas.microsoft.com/office/powerpoint/2010/main" val="25201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41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7D82698-7057-2B5E-03E4-FBE710EDB6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15877BC-B6AA-DE8B-6C62-C2D3483461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8814667-B63D-4F62-DA2C-42885203E0A0}"/>
              </a:ext>
            </a:extLst>
          </p:cNvPr>
          <p:cNvSpPr>
            <a:spLocks noGrp="1" noChangeArrowheads="1"/>
          </p:cNvSpPr>
          <p:nvPr>
            <p:ph type="sldNum" sz="quarter" idx="12"/>
          </p:nvPr>
        </p:nvSpPr>
        <p:spPr>
          <a:ln/>
        </p:spPr>
        <p:txBody>
          <a:bodyPr/>
          <a:lstStyle>
            <a:lvl1pPr>
              <a:defRPr/>
            </a:lvl1pPr>
          </a:lstStyle>
          <a:p>
            <a:fld id="{CADECC90-1C49-4254-B226-15AD6A24169A}" type="slidenum">
              <a:rPr lang="en-US" altLang="zh-CN"/>
              <a:pPr/>
              <a:t>‹#›</a:t>
            </a:fld>
            <a:endParaRPr lang="en-US" altLang="zh-CN"/>
          </a:p>
        </p:txBody>
      </p:sp>
    </p:spTree>
    <p:extLst>
      <p:ext uri="{BB962C8B-B14F-4D97-AF65-F5344CB8AC3E}">
        <p14:creationId xmlns:p14="http://schemas.microsoft.com/office/powerpoint/2010/main" val="1356053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B697283-3F44-DFA6-C81C-B99294AAFA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D855E12A-0FA4-2451-7F3E-03D8DE11424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7036C9B-0B13-6315-CC4A-934699968F75}"/>
              </a:ext>
            </a:extLst>
          </p:cNvPr>
          <p:cNvSpPr>
            <a:spLocks noGrp="1" noChangeArrowheads="1"/>
          </p:cNvSpPr>
          <p:nvPr>
            <p:ph type="sldNum" sz="quarter" idx="12"/>
          </p:nvPr>
        </p:nvSpPr>
        <p:spPr>
          <a:ln/>
        </p:spPr>
        <p:txBody>
          <a:bodyPr/>
          <a:lstStyle>
            <a:lvl1pPr>
              <a:defRPr/>
            </a:lvl1pPr>
          </a:lstStyle>
          <a:p>
            <a:fld id="{0B86A352-2CF5-4E1F-A04A-36F516881145}" type="slidenum">
              <a:rPr lang="en-US" altLang="zh-CN"/>
              <a:pPr/>
              <a:t>‹#›</a:t>
            </a:fld>
            <a:endParaRPr lang="en-US" altLang="zh-CN"/>
          </a:p>
        </p:txBody>
      </p:sp>
    </p:spTree>
    <p:extLst>
      <p:ext uri="{BB962C8B-B14F-4D97-AF65-F5344CB8AC3E}">
        <p14:creationId xmlns:p14="http://schemas.microsoft.com/office/powerpoint/2010/main" val="377585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8D379BC-D50B-4B13-D849-DCD2DE1245E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4DF9BEE-B128-D573-A240-F7A18B6BC53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D4505D7-A9E4-CEDB-7EC3-425E584D66F1}"/>
              </a:ext>
            </a:extLst>
          </p:cNvPr>
          <p:cNvSpPr>
            <a:spLocks noGrp="1" noChangeArrowheads="1"/>
          </p:cNvSpPr>
          <p:nvPr>
            <p:ph type="sldNum" sz="quarter" idx="12"/>
          </p:nvPr>
        </p:nvSpPr>
        <p:spPr>
          <a:ln/>
        </p:spPr>
        <p:txBody>
          <a:bodyPr/>
          <a:lstStyle>
            <a:lvl1pPr>
              <a:defRPr/>
            </a:lvl1pPr>
          </a:lstStyle>
          <a:p>
            <a:fld id="{017605B1-D856-4DF8-8D57-C8FE24B0ED11}" type="slidenum">
              <a:rPr lang="en-US" altLang="zh-CN"/>
              <a:pPr/>
              <a:t>‹#›</a:t>
            </a:fld>
            <a:endParaRPr lang="en-US" altLang="zh-CN"/>
          </a:p>
        </p:txBody>
      </p:sp>
    </p:spTree>
    <p:extLst>
      <p:ext uri="{BB962C8B-B14F-4D97-AF65-F5344CB8AC3E}">
        <p14:creationId xmlns:p14="http://schemas.microsoft.com/office/powerpoint/2010/main" val="2008590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53BE207-F570-8FFC-02F9-6BF8E6D98C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A054C298-98E4-45D8-3910-321C2458E94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EE9983A-4D56-CC42-E87E-09C827FA534D}"/>
              </a:ext>
            </a:extLst>
          </p:cNvPr>
          <p:cNvSpPr>
            <a:spLocks noGrp="1" noChangeArrowheads="1"/>
          </p:cNvSpPr>
          <p:nvPr>
            <p:ph type="sldNum" sz="quarter" idx="12"/>
          </p:nvPr>
        </p:nvSpPr>
        <p:spPr>
          <a:ln/>
        </p:spPr>
        <p:txBody>
          <a:bodyPr/>
          <a:lstStyle>
            <a:lvl1pPr>
              <a:defRPr/>
            </a:lvl1pPr>
          </a:lstStyle>
          <a:p>
            <a:fld id="{44EDD0EF-726B-4C8E-964B-F8DD931C9A1F}" type="slidenum">
              <a:rPr lang="en-US" altLang="zh-CN"/>
              <a:pPr/>
              <a:t>‹#›</a:t>
            </a:fld>
            <a:endParaRPr lang="en-US" altLang="zh-CN"/>
          </a:p>
        </p:txBody>
      </p:sp>
    </p:spTree>
    <p:extLst>
      <p:ext uri="{BB962C8B-B14F-4D97-AF65-F5344CB8AC3E}">
        <p14:creationId xmlns:p14="http://schemas.microsoft.com/office/powerpoint/2010/main" val="2428168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B0CFA52-041D-6C70-BEE1-DB4C07676A1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1EE6ED2-D25A-BCC3-CEC3-E84B0BE8493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982D86B-D0FD-5F16-6BB8-50DDCAA7C32A}"/>
              </a:ext>
            </a:extLst>
          </p:cNvPr>
          <p:cNvSpPr>
            <a:spLocks noGrp="1" noChangeArrowheads="1"/>
          </p:cNvSpPr>
          <p:nvPr>
            <p:ph type="sldNum" sz="quarter" idx="12"/>
          </p:nvPr>
        </p:nvSpPr>
        <p:spPr>
          <a:ln/>
        </p:spPr>
        <p:txBody>
          <a:bodyPr/>
          <a:lstStyle>
            <a:lvl1pPr>
              <a:defRPr/>
            </a:lvl1pPr>
          </a:lstStyle>
          <a:p>
            <a:fld id="{249FDE73-6071-4960-9A60-E2F7DFD3070D}" type="slidenum">
              <a:rPr lang="en-US" altLang="zh-CN"/>
              <a:pPr/>
              <a:t>‹#›</a:t>
            </a:fld>
            <a:endParaRPr lang="en-US" altLang="zh-CN"/>
          </a:p>
        </p:txBody>
      </p:sp>
    </p:spTree>
    <p:extLst>
      <p:ext uri="{BB962C8B-B14F-4D97-AF65-F5344CB8AC3E}">
        <p14:creationId xmlns:p14="http://schemas.microsoft.com/office/powerpoint/2010/main" val="4140342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647B3F7-98A0-CB20-5453-73A645DBDB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B48F693-D7C4-266D-91DB-F45F31F4721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081C2A9-54EA-AD21-E8E5-1062F81C6AA4}"/>
              </a:ext>
            </a:extLst>
          </p:cNvPr>
          <p:cNvSpPr>
            <a:spLocks noGrp="1" noChangeArrowheads="1"/>
          </p:cNvSpPr>
          <p:nvPr>
            <p:ph type="sldNum" sz="quarter" idx="12"/>
          </p:nvPr>
        </p:nvSpPr>
        <p:spPr>
          <a:ln/>
        </p:spPr>
        <p:txBody>
          <a:bodyPr/>
          <a:lstStyle>
            <a:lvl1pPr>
              <a:defRPr/>
            </a:lvl1pPr>
          </a:lstStyle>
          <a:p>
            <a:fld id="{8DF65A8A-0841-46F0-9AEC-06F83457CAB3}" type="slidenum">
              <a:rPr lang="en-US" altLang="zh-CN"/>
              <a:pPr/>
              <a:t>‹#›</a:t>
            </a:fld>
            <a:endParaRPr lang="en-US" altLang="zh-CN"/>
          </a:p>
        </p:txBody>
      </p:sp>
    </p:spTree>
    <p:extLst>
      <p:ext uri="{BB962C8B-B14F-4D97-AF65-F5344CB8AC3E}">
        <p14:creationId xmlns:p14="http://schemas.microsoft.com/office/powerpoint/2010/main" val="1412285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66">
            <a:extLst>
              <a:ext uri="{FF2B5EF4-FFF2-40B4-BE49-F238E27FC236}">
                <a16:creationId xmlns:a16="http://schemas.microsoft.com/office/drawing/2014/main" id="{FF2208BE-BAC3-C8E0-2F8C-BEBB497C64F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9330370D-3312-D960-2EA9-08521280BFC5}"/>
              </a:ext>
            </a:extLst>
          </p:cNvPr>
          <p:cNvSpPr>
            <a:spLocks noGrp="1" noChangeArrowheads="1"/>
          </p:cNvSpPr>
          <p:nvPr>
            <p:ph type="title"/>
          </p:nvPr>
        </p:nvSpPr>
        <p:spPr bwMode="auto">
          <a:xfrm>
            <a:off x="827088" y="188913"/>
            <a:ext cx="7859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791DEE57-D7D1-4DF1-9C2A-1B24AA4B1B6D}"/>
              </a:ext>
            </a:extLst>
          </p:cNvPr>
          <p:cNvSpPr>
            <a:spLocks noGrp="1" noChangeArrowheads="1"/>
          </p:cNvSpPr>
          <p:nvPr>
            <p:ph type="body" idx="1"/>
          </p:nvPr>
        </p:nvSpPr>
        <p:spPr bwMode="auto">
          <a:xfrm>
            <a:off x="250825" y="112553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55ABBB43-EEF8-6B24-D371-3169E08B6966}"/>
              </a:ext>
            </a:extLst>
          </p:cNvPr>
          <p:cNvSpPr>
            <a:spLocks noGrp="1" noChangeArrowheads="1"/>
          </p:cNvSpPr>
          <p:nvPr>
            <p:ph type="dt" sz="half" idx="2"/>
          </p:nvPr>
        </p:nvSpPr>
        <p:spPr bwMode="auto">
          <a:xfrm>
            <a:off x="1574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BFAA7226-3220-7387-FAE1-28F3B1420B75}"/>
              </a:ext>
            </a:extLst>
          </p:cNvPr>
          <p:cNvSpPr>
            <a:spLocks noGrp="1" noChangeArrowheads="1"/>
          </p:cNvSpPr>
          <p:nvPr>
            <p:ph type="ftr" sz="quarter" idx="3"/>
          </p:nvPr>
        </p:nvSpPr>
        <p:spPr bwMode="auto">
          <a:xfrm>
            <a:off x="3836988"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40DDF556-E884-FBF0-3735-6EA78ED89330}"/>
              </a:ext>
            </a:extLst>
          </p:cNvPr>
          <p:cNvSpPr>
            <a:spLocks noGrp="1" noChangeArrowheads="1"/>
          </p:cNvSpPr>
          <p:nvPr>
            <p:ph type="sldNum" sz="quarter" idx="4"/>
          </p:nvPr>
        </p:nvSpPr>
        <p:spPr bwMode="auto">
          <a:xfrm>
            <a:off x="6804025" y="6245225"/>
            <a:ext cx="1882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EF8D98C5-6132-42F7-BC3C-8C20488FFFC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a:solidFill>
            <a:srgbClr val="000099"/>
          </a:solidFill>
          <a:latin typeface="+mj-lt"/>
          <a:ea typeface="+mj-ea"/>
          <a:cs typeface="+mj-cs"/>
        </a:defRPr>
      </a:lvl1pPr>
      <a:lvl2pPr algn="ctr" rtl="0" eaLnBrk="0" fontAlgn="base" hangingPunct="0">
        <a:spcBef>
          <a:spcPct val="0"/>
        </a:spcBef>
        <a:spcAft>
          <a:spcPct val="0"/>
        </a:spcAft>
        <a:defRPr sz="3600" b="1">
          <a:solidFill>
            <a:srgbClr val="000099"/>
          </a:solidFill>
          <a:latin typeface="Arial" pitchFamily="34" charset="0"/>
          <a:ea typeface="宋体" pitchFamily="2" charset="-122"/>
        </a:defRPr>
      </a:lvl2pPr>
      <a:lvl3pPr algn="ctr" rtl="0" eaLnBrk="0" fontAlgn="base" hangingPunct="0">
        <a:spcBef>
          <a:spcPct val="0"/>
        </a:spcBef>
        <a:spcAft>
          <a:spcPct val="0"/>
        </a:spcAft>
        <a:defRPr sz="3600" b="1">
          <a:solidFill>
            <a:srgbClr val="000099"/>
          </a:solidFill>
          <a:latin typeface="Arial" pitchFamily="34" charset="0"/>
          <a:ea typeface="宋体" pitchFamily="2" charset="-122"/>
        </a:defRPr>
      </a:lvl3pPr>
      <a:lvl4pPr algn="ctr" rtl="0" eaLnBrk="0" fontAlgn="base" hangingPunct="0">
        <a:spcBef>
          <a:spcPct val="0"/>
        </a:spcBef>
        <a:spcAft>
          <a:spcPct val="0"/>
        </a:spcAft>
        <a:defRPr sz="3600" b="1">
          <a:solidFill>
            <a:srgbClr val="000099"/>
          </a:solidFill>
          <a:latin typeface="Arial" pitchFamily="34" charset="0"/>
          <a:ea typeface="宋体" pitchFamily="2" charset="-122"/>
        </a:defRPr>
      </a:lvl4pPr>
      <a:lvl5pPr algn="ctr" rtl="0" eaLnBrk="0" fontAlgn="base" hangingPunct="0">
        <a:spcBef>
          <a:spcPct val="0"/>
        </a:spcBef>
        <a:spcAft>
          <a:spcPct val="0"/>
        </a:spcAft>
        <a:defRPr sz="3600" b="1">
          <a:solidFill>
            <a:srgbClr val="000099"/>
          </a:solidFill>
          <a:latin typeface="Arial" pitchFamily="34" charset="0"/>
          <a:ea typeface="宋体" pitchFamily="2" charset="-122"/>
        </a:defRPr>
      </a:lvl5pPr>
      <a:lvl6pPr marL="457200" algn="ctr" rtl="0" fontAlgn="base">
        <a:spcBef>
          <a:spcPct val="0"/>
        </a:spcBef>
        <a:spcAft>
          <a:spcPct val="0"/>
        </a:spcAft>
        <a:defRPr sz="3600" b="1">
          <a:solidFill>
            <a:srgbClr val="000099"/>
          </a:solidFill>
          <a:latin typeface="Arial" pitchFamily="34" charset="0"/>
          <a:ea typeface="宋体" pitchFamily="2" charset="-122"/>
        </a:defRPr>
      </a:lvl6pPr>
      <a:lvl7pPr marL="914400" algn="ctr" rtl="0" fontAlgn="base">
        <a:spcBef>
          <a:spcPct val="0"/>
        </a:spcBef>
        <a:spcAft>
          <a:spcPct val="0"/>
        </a:spcAft>
        <a:defRPr sz="3600" b="1">
          <a:solidFill>
            <a:srgbClr val="000099"/>
          </a:solidFill>
          <a:latin typeface="Arial" pitchFamily="34" charset="0"/>
          <a:ea typeface="宋体" pitchFamily="2" charset="-122"/>
        </a:defRPr>
      </a:lvl7pPr>
      <a:lvl8pPr marL="1371600" algn="ctr" rtl="0" fontAlgn="base">
        <a:spcBef>
          <a:spcPct val="0"/>
        </a:spcBef>
        <a:spcAft>
          <a:spcPct val="0"/>
        </a:spcAft>
        <a:defRPr sz="3600" b="1">
          <a:solidFill>
            <a:srgbClr val="000099"/>
          </a:solidFill>
          <a:latin typeface="Arial" pitchFamily="34" charset="0"/>
          <a:ea typeface="宋体" pitchFamily="2" charset="-122"/>
        </a:defRPr>
      </a:lvl8pPr>
      <a:lvl9pPr marL="1828800" algn="ctr" rtl="0" fontAlgn="base">
        <a:spcBef>
          <a:spcPct val="0"/>
        </a:spcBef>
        <a:spcAft>
          <a:spcPct val="0"/>
        </a:spcAft>
        <a:defRPr sz="3600" b="1">
          <a:solidFill>
            <a:srgbClr val="000099"/>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BFB2A17-7346-18AF-07AF-F3FA76600B5C}"/>
              </a:ext>
            </a:extLst>
          </p:cNvPr>
          <p:cNvSpPr>
            <a:spLocks noGrp="1" noChangeArrowheads="1"/>
          </p:cNvSpPr>
          <p:nvPr>
            <p:ph type="ctrTitle"/>
          </p:nvPr>
        </p:nvSpPr>
        <p:spPr>
          <a:xfrm>
            <a:off x="685800" y="2130425"/>
            <a:ext cx="7815263" cy="1470025"/>
          </a:xfrm>
          <a:noFill/>
        </p:spPr>
        <p:txBody>
          <a:bodyPr/>
          <a:lstStyle/>
          <a:p>
            <a:pPr eaLnBrk="1" hangingPunct="1"/>
            <a:r>
              <a:rPr lang="en-US" altLang="zh-CN"/>
              <a:t>Ch.29  Software Configuration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7022350C-E2A4-961A-62C5-4215806D3990}"/>
              </a:ext>
            </a:extLst>
          </p:cNvPr>
          <p:cNvSpPr>
            <a:spLocks noChangeArrowheads="1"/>
          </p:cNvSpPr>
          <p:nvPr/>
        </p:nvSpPr>
        <p:spPr bwMode="auto">
          <a:xfrm>
            <a:off x="742950" y="1406525"/>
            <a:ext cx="8077200" cy="475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Versioning. </a:t>
            </a:r>
          </a:p>
          <a:p>
            <a:pPr marL="800100" lvl="1" indent="-342900" eaLnBrk="1" hangingPunct="1">
              <a:spcBef>
                <a:spcPct val="20000"/>
              </a:spcBef>
              <a:buFont typeface="Helvetica" panose="020B0604020202020204" pitchFamily="34" charset="0"/>
              <a:buChar char="–"/>
              <a:defRPr/>
            </a:pPr>
            <a:r>
              <a:rPr lang="en-US" altLang="zh-CN" sz="1600" kern="0" dirty="0">
                <a:solidFill>
                  <a:srgbClr val="000066"/>
                </a:solidFill>
                <a:latin typeface="Helvetica" panose="020B0604020202020204" pitchFamily="34" charset="0"/>
                <a:ea typeface="+mn-ea"/>
              </a:rPr>
              <a:t>saves all of these versions to enable effective management of product releases and to permit developers to go back to previous versions</a:t>
            </a:r>
          </a:p>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Dependency tracking and change management.  </a:t>
            </a:r>
          </a:p>
          <a:p>
            <a:pPr marL="800100" lvl="1" indent="-342900" eaLnBrk="1" hangingPunct="1">
              <a:spcBef>
                <a:spcPct val="20000"/>
              </a:spcBef>
              <a:buFont typeface="Helvetica" panose="020B0604020202020204" pitchFamily="34" charset="0"/>
              <a:buChar char="–"/>
              <a:defRPr/>
            </a:pPr>
            <a:r>
              <a:rPr lang="en-US" altLang="zh-CN" sz="1600" kern="0" dirty="0">
                <a:solidFill>
                  <a:srgbClr val="000066"/>
                </a:solidFill>
                <a:latin typeface="Helvetica" panose="020B0604020202020204" pitchFamily="34" charset="0"/>
                <a:ea typeface="+mn-ea"/>
              </a:rPr>
              <a:t>The repository manages a wide variety of relationships among the data elements stored in it. </a:t>
            </a:r>
          </a:p>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Requirements tracing.  </a:t>
            </a:r>
          </a:p>
          <a:p>
            <a:pPr marL="800100" lvl="1" indent="-342900" eaLnBrk="1" hangingPunct="1">
              <a:spcBef>
                <a:spcPct val="20000"/>
              </a:spcBef>
              <a:buFont typeface="Helvetica" panose="020B0604020202020204" pitchFamily="34" charset="0"/>
              <a:buChar char="–"/>
              <a:defRPr/>
            </a:pPr>
            <a:r>
              <a:rPr lang="en-US" altLang="zh-CN" sz="1600" kern="0" dirty="0">
                <a:solidFill>
                  <a:srgbClr val="000066"/>
                </a:solidFill>
                <a:latin typeface="Helvetica" panose="020B0604020202020204" pitchFamily="34" charset="0"/>
                <a:ea typeface="+mn-ea"/>
              </a:rPr>
              <a:t>Provides the ability to track all the design and construction components and deliverables that result from a specific requirement specification</a:t>
            </a:r>
          </a:p>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Configuration management.  </a:t>
            </a:r>
          </a:p>
          <a:p>
            <a:pPr marL="800100" lvl="1" indent="-342900" eaLnBrk="1" hangingPunct="1">
              <a:spcBef>
                <a:spcPct val="20000"/>
              </a:spcBef>
              <a:buFont typeface="Helvetica" panose="020B0604020202020204" pitchFamily="34" charset="0"/>
              <a:buChar char="–"/>
              <a:defRPr/>
            </a:pPr>
            <a:r>
              <a:rPr lang="en-US" altLang="zh-CN" sz="1600" kern="0" dirty="0">
                <a:solidFill>
                  <a:srgbClr val="000066"/>
                </a:solidFill>
                <a:latin typeface="Helvetica" panose="020B0604020202020204" pitchFamily="34" charset="0"/>
                <a:ea typeface="+mn-ea"/>
              </a:rPr>
              <a:t>Keeps track of a series of configurations representing specific project milestones or production releases. Version management provides the needed versions, and link management keeps track of interdependencies. </a:t>
            </a:r>
          </a:p>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Audit trails.  </a:t>
            </a:r>
          </a:p>
          <a:p>
            <a:pPr marL="800100" lvl="1" indent="-342900" eaLnBrk="1" hangingPunct="1">
              <a:spcBef>
                <a:spcPct val="20000"/>
              </a:spcBef>
              <a:buFont typeface="Helvetica" panose="020B0604020202020204" pitchFamily="34" charset="0"/>
              <a:buChar char="–"/>
              <a:defRPr/>
            </a:pPr>
            <a:r>
              <a:rPr lang="en-US" altLang="zh-CN" sz="1600" kern="0" dirty="0">
                <a:solidFill>
                  <a:srgbClr val="000066"/>
                </a:solidFill>
                <a:latin typeface="Helvetica" panose="020B0604020202020204" pitchFamily="34" charset="0"/>
                <a:ea typeface="+mn-ea"/>
              </a:rPr>
              <a:t> establishes additional information about when, why, and by whom changes are made. </a:t>
            </a:r>
          </a:p>
        </p:txBody>
      </p:sp>
      <p:sp>
        <p:nvSpPr>
          <p:cNvPr id="20483" name="灯片编号占位符 1">
            <a:extLst>
              <a:ext uri="{FF2B5EF4-FFF2-40B4-BE49-F238E27FC236}">
                <a16:creationId xmlns:a16="http://schemas.microsoft.com/office/drawing/2014/main" id="{85FB5305-E6CC-7FE1-1780-D0A2C5EA41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0B888E84-F3BD-4DF1-A34C-440E2945187C}" type="slidenum">
              <a:rPr lang="en-US" altLang="zh-CN" sz="1400">
                <a:solidFill>
                  <a:schemeClr val="tx1"/>
                </a:solidFill>
              </a:rPr>
              <a:pPr>
                <a:spcBef>
                  <a:spcPct val="0"/>
                </a:spcBef>
                <a:buFontTx/>
                <a:buNone/>
              </a:pPr>
              <a:t>10</a:t>
            </a:fld>
            <a:endParaRPr lang="en-US" altLang="zh-CN" sz="1400">
              <a:solidFill>
                <a:schemeClr val="tx1"/>
              </a:solidFill>
            </a:endParaRPr>
          </a:p>
        </p:txBody>
      </p:sp>
      <p:sp>
        <p:nvSpPr>
          <p:cNvPr id="7" name="Rectangle 3">
            <a:extLst>
              <a:ext uri="{FF2B5EF4-FFF2-40B4-BE49-F238E27FC236}">
                <a16:creationId xmlns:a16="http://schemas.microsoft.com/office/drawing/2014/main" id="{5A66B4B6-E6D7-16B5-EFD4-CBDB91816B9E}"/>
              </a:ext>
            </a:extLst>
          </p:cNvPr>
          <p:cNvSpPr txBox="1">
            <a:spLocks noChangeArrowheads="1"/>
          </p:cNvSpPr>
          <p:nvPr/>
        </p:nvSpPr>
        <p:spPr bwMode="auto">
          <a:xfrm>
            <a:off x="250825" y="977900"/>
            <a:ext cx="8229600" cy="6508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Repository Features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wipe(down)">
                                      <p:cBhvr>
                                        <p:cTn id="31" dur="500"/>
                                        <p:tgtEl>
                                          <p:spTgt spid="8">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wipe(down)">
                                      <p:cBhvr>
                                        <p:cTn id="34" dur="500"/>
                                        <p:tgtEl>
                                          <p:spTgt spid="8">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wipe(down)">
                                      <p:cBhvr>
                                        <p:cTn id="39" dur="500"/>
                                        <p:tgtEl>
                                          <p:spTgt spid="8">
                                            <p:txEl>
                                              <p:pRg st="8" end="8"/>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8">
                                            <p:txEl>
                                              <p:pRg st="9" end="9"/>
                                            </p:txEl>
                                          </p:spTgt>
                                        </p:tgtEl>
                                        <p:attrNameLst>
                                          <p:attrName>style.visibility</p:attrName>
                                        </p:attrNameLst>
                                      </p:cBhvr>
                                      <p:to>
                                        <p:strVal val="visible"/>
                                      </p:to>
                                    </p:set>
                                    <p:animEffect transition="in" filter="wipe(down)">
                                      <p:cBhvr>
                                        <p:cTn id="4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A8F29A2-D4F9-F4CB-DD7D-73030ACDD17B}"/>
              </a:ext>
            </a:extLst>
          </p:cNvPr>
          <p:cNvSpPr>
            <a:spLocks noChangeArrowheads="1"/>
          </p:cNvSpPr>
          <p:nvPr/>
        </p:nvSpPr>
        <p:spPr bwMode="auto">
          <a:xfrm>
            <a:off x="742950" y="1435100"/>
            <a:ext cx="8077200" cy="45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Component elements</a:t>
            </a:r>
            <a:r>
              <a:rPr kumimoji="1" lang="en-US" altLang="zh-CN" sz="2000" dirty="0">
                <a:solidFill>
                  <a:srgbClr val="000066"/>
                </a:solidFill>
                <a:latin typeface="Helvetica" panose="020B0604020202020204" pitchFamily="34" charset="0"/>
              </a:rPr>
              <a:t>—a set of tools coupled within a file management system (e.g., a database) that enables access to and management of each software configuration item. </a:t>
            </a:r>
          </a:p>
          <a:p>
            <a:pPr marL="342900" indent="-342900">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Process elements</a:t>
            </a:r>
            <a:r>
              <a:rPr kumimoji="1" lang="en-US" altLang="zh-CN" sz="2000" dirty="0">
                <a:solidFill>
                  <a:srgbClr val="000066"/>
                </a:solidFill>
                <a:latin typeface="Helvetica" panose="020B0604020202020204" pitchFamily="34" charset="0"/>
              </a:rPr>
              <a:t>—a collection of procedures and tasks that define an effective approach to change management (and related activities) for all constituencies involved in the management, engineering and use of computer software.</a:t>
            </a:r>
          </a:p>
          <a:p>
            <a:pPr marL="342900" indent="-342900">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Construction elements</a:t>
            </a:r>
            <a:r>
              <a:rPr kumimoji="1" lang="en-US" altLang="zh-CN" sz="2000" dirty="0">
                <a:solidFill>
                  <a:srgbClr val="000066"/>
                </a:solidFill>
                <a:latin typeface="Helvetica" panose="020B0604020202020204" pitchFamily="34" charset="0"/>
              </a:rPr>
              <a:t>—a set of tools that automate the construction of software by ensuring that the proper set of validated components (i.e., the correct version) have been assembled.</a:t>
            </a:r>
          </a:p>
          <a:p>
            <a:pPr marL="342900" indent="-342900">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Human elements</a:t>
            </a:r>
            <a:r>
              <a:rPr kumimoji="1" lang="en-US" altLang="zh-CN" sz="2000" dirty="0">
                <a:solidFill>
                  <a:srgbClr val="000066"/>
                </a:solidFill>
                <a:latin typeface="Helvetica" panose="020B0604020202020204" pitchFamily="34" charset="0"/>
              </a:rPr>
              <a:t>—to implement effective SCM, the software team uses a set of tools and process features (encompassing other CM elements) </a:t>
            </a:r>
          </a:p>
        </p:txBody>
      </p:sp>
      <p:sp>
        <p:nvSpPr>
          <p:cNvPr id="22531" name="灯片编号占位符 1">
            <a:extLst>
              <a:ext uri="{FF2B5EF4-FFF2-40B4-BE49-F238E27FC236}">
                <a16:creationId xmlns:a16="http://schemas.microsoft.com/office/drawing/2014/main" id="{4AFB343B-34D9-8CD0-76D5-E077CBC133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210C6735-95C4-41D5-A37E-0B7BD3F3557D}" type="slidenum">
              <a:rPr lang="en-US" altLang="zh-CN" sz="1400">
                <a:solidFill>
                  <a:schemeClr val="tx1"/>
                </a:solidFill>
              </a:rPr>
              <a:pPr>
                <a:spcBef>
                  <a:spcPct val="0"/>
                </a:spcBef>
                <a:buFontTx/>
                <a:buNone/>
              </a:pPr>
              <a:t>11</a:t>
            </a:fld>
            <a:endParaRPr lang="en-US" altLang="zh-CN" sz="1400">
              <a:solidFill>
                <a:schemeClr val="tx1"/>
              </a:solidFill>
            </a:endParaRPr>
          </a:p>
        </p:txBody>
      </p:sp>
      <p:sp>
        <p:nvSpPr>
          <p:cNvPr id="7" name="Rectangle 3">
            <a:extLst>
              <a:ext uri="{FF2B5EF4-FFF2-40B4-BE49-F238E27FC236}">
                <a16:creationId xmlns:a16="http://schemas.microsoft.com/office/drawing/2014/main" id="{766086EC-8EB1-5054-23A4-5428DC8EFFF4}"/>
              </a:ext>
            </a:extLst>
          </p:cNvPr>
          <p:cNvSpPr txBox="1">
            <a:spLocks noChangeArrowheads="1"/>
          </p:cNvSpPr>
          <p:nvPr/>
        </p:nvSpPr>
        <p:spPr bwMode="auto">
          <a:xfrm>
            <a:off x="250825" y="977900"/>
            <a:ext cx="8229600" cy="6508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SCM Elements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00C36398-4B5A-DB8D-4884-A978391E2403}"/>
              </a:ext>
            </a:extLst>
          </p:cNvPr>
          <p:cNvSpPr txBox="1">
            <a:spLocks noChangeArrowheads="1"/>
          </p:cNvSpPr>
          <p:nvPr/>
        </p:nvSpPr>
        <p:spPr bwMode="auto">
          <a:xfrm>
            <a:off x="250825" y="977900"/>
            <a:ext cx="8229600" cy="571500"/>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The SCM Process</a:t>
            </a:r>
          </a:p>
        </p:txBody>
      </p:sp>
      <p:sp>
        <p:nvSpPr>
          <p:cNvPr id="9" name="Rectangle 4">
            <a:extLst>
              <a:ext uri="{FF2B5EF4-FFF2-40B4-BE49-F238E27FC236}">
                <a16:creationId xmlns:a16="http://schemas.microsoft.com/office/drawing/2014/main" id="{AD94DE83-5394-4C54-AF03-180785D2B519}"/>
              </a:ext>
            </a:extLst>
          </p:cNvPr>
          <p:cNvSpPr txBox="1">
            <a:spLocks noChangeArrowheads="1"/>
          </p:cNvSpPr>
          <p:nvPr/>
        </p:nvSpPr>
        <p:spPr bwMode="auto">
          <a:xfrm>
            <a:off x="827088" y="15573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a:lstStyle>
          <a:p>
            <a:pPr>
              <a:lnSpc>
                <a:spcPct val="80000"/>
              </a:lnSpc>
              <a:defRPr/>
            </a:pPr>
            <a:r>
              <a:rPr kumimoji="1" lang="en-US" altLang="zh-CN" i="1" dirty="0">
                <a:solidFill>
                  <a:srgbClr val="3366FF"/>
                </a:solidFill>
                <a:latin typeface="Helvetica" panose="020B0604020202020204" pitchFamily="34" charset="0"/>
                <a:cs typeface="宋体" charset="0"/>
              </a:rPr>
              <a:t> Addresses the following questions …</a:t>
            </a:r>
            <a:endParaRPr lang="en-US" altLang="zh-CN" sz="2000" kern="0" dirty="0">
              <a:latin typeface="Helvetica" panose="020B0604020202020204" pitchFamily="34" charset="0"/>
            </a:endParaRPr>
          </a:p>
          <a:p>
            <a:pPr lvl="1" eaLnBrk="1" hangingPunct="1">
              <a:defRPr/>
            </a:pPr>
            <a:r>
              <a:rPr lang="en-US" altLang="zh-CN" sz="2000" kern="0" dirty="0">
                <a:latin typeface="Helvetica" panose="020B0604020202020204" pitchFamily="34" charset="0"/>
              </a:rPr>
              <a:t>How does a software team identify the discrete elements of a software configuration?</a:t>
            </a:r>
          </a:p>
          <a:p>
            <a:pPr lvl="1" eaLnBrk="1" hangingPunct="1">
              <a:defRPr/>
            </a:pPr>
            <a:r>
              <a:rPr lang="en-US" altLang="zh-CN" sz="2000" kern="0" dirty="0">
                <a:latin typeface="Helvetica" panose="020B0604020202020204" pitchFamily="34" charset="0"/>
              </a:rPr>
              <a:t>How does an organization manage the many existing versions of a program (and its documentation) in a manner that will enable change to be accommodated efficiently?</a:t>
            </a:r>
          </a:p>
          <a:p>
            <a:pPr lvl="1" eaLnBrk="1" hangingPunct="1">
              <a:defRPr/>
            </a:pPr>
            <a:r>
              <a:rPr lang="en-US" altLang="zh-CN" sz="2000" kern="0" dirty="0">
                <a:latin typeface="Helvetica" panose="020B0604020202020204" pitchFamily="34" charset="0"/>
              </a:rPr>
              <a:t>How does an organization control changes before and after software is released to a customer?</a:t>
            </a:r>
          </a:p>
          <a:p>
            <a:pPr lvl="1" eaLnBrk="1" hangingPunct="1">
              <a:defRPr/>
            </a:pPr>
            <a:r>
              <a:rPr lang="en-US" altLang="zh-CN" sz="2000" kern="0" dirty="0">
                <a:latin typeface="Helvetica" panose="020B0604020202020204" pitchFamily="34" charset="0"/>
              </a:rPr>
              <a:t>Who has responsibility for approving and ranking changes? </a:t>
            </a:r>
          </a:p>
          <a:p>
            <a:pPr lvl="1" eaLnBrk="1" hangingPunct="1">
              <a:defRPr/>
            </a:pPr>
            <a:r>
              <a:rPr lang="en-US" altLang="zh-CN" sz="2000" kern="0" dirty="0">
                <a:latin typeface="Helvetica" panose="020B0604020202020204" pitchFamily="34" charset="0"/>
              </a:rPr>
              <a:t>How can we ensure that changes have been made properly?</a:t>
            </a:r>
          </a:p>
          <a:p>
            <a:pPr lvl="1" eaLnBrk="1" hangingPunct="1">
              <a:defRPr/>
            </a:pPr>
            <a:r>
              <a:rPr lang="en-US" altLang="zh-CN" sz="2000" kern="0" dirty="0">
                <a:latin typeface="Helvetica" panose="020B0604020202020204" pitchFamily="34" charset="0"/>
              </a:rPr>
              <a:t>What mechanism is used to appraise others of changes that are made? </a:t>
            </a:r>
          </a:p>
        </p:txBody>
      </p:sp>
      <p:sp>
        <p:nvSpPr>
          <p:cNvPr id="24580" name="灯片编号占位符 1">
            <a:extLst>
              <a:ext uri="{FF2B5EF4-FFF2-40B4-BE49-F238E27FC236}">
                <a16:creationId xmlns:a16="http://schemas.microsoft.com/office/drawing/2014/main" id="{B0116B3A-3E41-1326-0CA6-0CFC41FC1C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3CE5A62D-8EEC-42E1-810C-3F6865BA1002}" type="slidenum">
              <a:rPr lang="en-US" altLang="zh-CN" sz="1400">
                <a:solidFill>
                  <a:schemeClr val="tx1"/>
                </a:solidFill>
              </a:rPr>
              <a:pPr>
                <a:spcBef>
                  <a:spcPct val="0"/>
                </a:spcBef>
                <a:buFontTx/>
                <a:buNone/>
              </a:pPr>
              <a:t>12</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down)">
                                      <p:cBhvr>
                                        <p:cTn id="7" dur="500"/>
                                        <p:tgtEl>
                                          <p:spTgt spid="9">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down)">
                                      <p:cBhvr>
                                        <p:cTn id="10" dur="500"/>
                                        <p:tgtEl>
                                          <p:spTgt spid="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down)">
                                      <p:cBhvr>
                                        <p:cTn id="15" dur="500"/>
                                        <p:tgtEl>
                                          <p:spTgt spid="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down)">
                                      <p:cBhvr>
                                        <p:cTn id="20" dur="500"/>
                                        <p:tgtEl>
                                          <p:spTgt spid="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wipe(down)">
                                      <p:cBhvr>
                                        <p:cTn id="25" dur="500"/>
                                        <p:tgtEl>
                                          <p:spTgt spid="9">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9">
                                            <p:txEl>
                                              <p:pRg st="5" end="5"/>
                                            </p:txEl>
                                          </p:spTgt>
                                        </p:tgtEl>
                                        <p:attrNameLst>
                                          <p:attrName>style.visibility</p:attrName>
                                        </p:attrNameLst>
                                      </p:cBhvr>
                                      <p:to>
                                        <p:strVal val="visible"/>
                                      </p:to>
                                    </p:set>
                                    <p:animEffect transition="in" filter="wipe(down)">
                                      <p:cBhvr>
                                        <p:cTn id="30" dur="500"/>
                                        <p:tgtEl>
                                          <p:spTgt spid="9">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nodeType="clickEffect">
                                  <p:stCondLst>
                                    <p:cond delay="0"/>
                                  </p:stCondLst>
                                  <p:childTnLst>
                                    <p:set>
                                      <p:cBhvr>
                                        <p:cTn id="34" dur="1" fill="hold">
                                          <p:stCondLst>
                                            <p:cond delay="0"/>
                                          </p:stCondLst>
                                        </p:cTn>
                                        <p:tgtEl>
                                          <p:spTgt spid="9">
                                            <p:txEl>
                                              <p:pRg st="6" end="6"/>
                                            </p:txEl>
                                          </p:spTgt>
                                        </p:tgtEl>
                                        <p:attrNameLst>
                                          <p:attrName>style.visibility</p:attrName>
                                        </p:attrNameLst>
                                      </p:cBhvr>
                                      <p:to>
                                        <p:strVal val="visible"/>
                                      </p:to>
                                    </p:set>
                                    <p:animEffect transition="in" filter="wipe(down)">
                                      <p:cBhvr>
                                        <p:cTn id="35"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6355B2C7-3632-6449-9699-22C8A13E4DDC}"/>
              </a:ext>
            </a:extLst>
          </p:cNvPr>
          <p:cNvSpPr txBox="1">
            <a:spLocks noChangeArrowheads="1"/>
          </p:cNvSpPr>
          <p:nvPr/>
        </p:nvSpPr>
        <p:spPr bwMode="auto">
          <a:xfrm>
            <a:off x="250825" y="977900"/>
            <a:ext cx="8229600" cy="571500"/>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The SCM Process</a:t>
            </a:r>
          </a:p>
        </p:txBody>
      </p:sp>
      <p:sp>
        <p:nvSpPr>
          <p:cNvPr id="25603" name="灯片编号占位符 1">
            <a:extLst>
              <a:ext uri="{FF2B5EF4-FFF2-40B4-BE49-F238E27FC236}">
                <a16:creationId xmlns:a16="http://schemas.microsoft.com/office/drawing/2014/main" id="{5E0B9FD0-5FEC-3C4B-0152-DC3E52D91C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61A8F1B5-C579-466C-A241-8208217025AB}" type="slidenum">
              <a:rPr lang="en-US" altLang="zh-CN" sz="1400">
                <a:solidFill>
                  <a:schemeClr val="tx1"/>
                </a:solidFill>
              </a:rPr>
              <a:pPr>
                <a:spcBef>
                  <a:spcPct val="0"/>
                </a:spcBef>
                <a:buFontTx/>
                <a:buNone/>
              </a:pPr>
              <a:t>13</a:t>
            </a:fld>
            <a:endParaRPr lang="en-US" altLang="zh-CN" sz="1400">
              <a:solidFill>
                <a:schemeClr val="tx1"/>
              </a:solidFill>
            </a:endParaRPr>
          </a:p>
        </p:txBody>
      </p:sp>
      <p:pic>
        <p:nvPicPr>
          <p:cNvPr id="5" name="Picture 3">
            <a:extLst>
              <a:ext uri="{FF2B5EF4-FFF2-40B4-BE49-F238E27FC236}">
                <a16:creationId xmlns:a16="http://schemas.microsoft.com/office/drawing/2014/main" id="{DB086458-4DC2-3B51-2D15-DAFA0CDB4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836613"/>
            <a:ext cx="4967288" cy="535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F5F47BB6-8BA3-9579-A300-906F605EB2FD}"/>
              </a:ext>
            </a:extLst>
          </p:cNvPr>
          <p:cNvSpPr>
            <a:spLocks noChangeArrowheads="1"/>
          </p:cNvSpPr>
          <p:nvPr/>
        </p:nvSpPr>
        <p:spPr bwMode="auto">
          <a:xfrm>
            <a:off x="742950" y="1693863"/>
            <a:ext cx="7645400" cy="418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kumimoji="1" lang="en-US" altLang="zh-CN">
                <a:solidFill>
                  <a:srgbClr val="000066"/>
                </a:solidFill>
                <a:latin typeface="Helvetica" panose="020B0604020202020204" pitchFamily="34" charset="0"/>
              </a:rPr>
              <a:t>Version control combines procedures and tools to manage different versions of configuration objects that are created during the software process</a:t>
            </a:r>
          </a:p>
          <a:p>
            <a:pPr>
              <a:spcBef>
                <a:spcPct val="20000"/>
              </a:spcBef>
              <a:buFontTx/>
              <a:buChar char="•"/>
            </a:pPr>
            <a:r>
              <a:rPr kumimoji="1" lang="en-US" altLang="zh-CN">
                <a:solidFill>
                  <a:srgbClr val="000066"/>
                </a:solidFill>
                <a:latin typeface="Helvetica" panose="020B0604020202020204" pitchFamily="34" charset="0"/>
              </a:rPr>
              <a:t>A version control system implements or is directly integrated with four major capabilities: </a:t>
            </a:r>
          </a:p>
          <a:p>
            <a:pPr lvl="1">
              <a:lnSpc>
                <a:spcPct val="90000"/>
              </a:lnSpc>
              <a:spcBef>
                <a:spcPct val="20000"/>
              </a:spcBef>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 a </a:t>
            </a:r>
            <a:r>
              <a:rPr lang="en-US" altLang="zh-CN" sz="1600" b="1" i="1">
                <a:solidFill>
                  <a:srgbClr val="0033CC"/>
                </a:solidFill>
                <a:latin typeface="Helvetica" panose="020B0604020202020204" pitchFamily="34" charset="0"/>
              </a:rPr>
              <a:t>project database (repository) </a:t>
            </a:r>
            <a:r>
              <a:rPr lang="en-US" altLang="zh-CN" sz="1600">
                <a:solidFill>
                  <a:srgbClr val="0033CC"/>
                </a:solidFill>
                <a:latin typeface="Helvetica" panose="020B0604020202020204" pitchFamily="34" charset="0"/>
              </a:rPr>
              <a:t>that stores all relevant configuration objects</a:t>
            </a:r>
          </a:p>
          <a:p>
            <a:pPr lvl="1">
              <a:lnSpc>
                <a:spcPct val="90000"/>
              </a:lnSpc>
              <a:spcBef>
                <a:spcPct val="20000"/>
              </a:spcBef>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 a </a:t>
            </a:r>
            <a:r>
              <a:rPr lang="en-US" altLang="zh-CN" sz="1600" b="1" i="1">
                <a:solidFill>
                  <a:srgbClr val="0033CC"/>
                </a:solidFill>
                <a:latin typeface="Helvetica" panose="020B0604020202020204" pitchFamily="34" charset="0"/>
              </a:rPr>
              <a:t>version management</a:t>
            </a:r>
            <a:r>
              <a:rPr lang="en-US" altLang="zh-CN" sz="1600">
                <a:solidFill>
                  <a:srgbClr val="0033CC"/>
                </a:solidFill>
                <a:latin typeface="Helvetica" panose="020B0604020202020204" pitchFamily="34" charset="0"/>
              </a:rPr>
              <a:t> capability that stores all versions of a configuration object (or enables any version to be constructed using differences from past versions); </a:t>
            </a:r>
          </a:p>
          <a:p>
            <a:pPr lvl="1">
              <a:lnSpc>
                <a:spcPct val="90000"/>
              </a:lnSpc>
              <a:spcBef>
                <a:spcPct val="20000"/>
              </a:spcBef>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 a </a:t>
            </a:r>
            <a:r>
              <a:rPr lang="en-US" altLang="zh-CN" sz="1600" b="1" i="1">
                <a:solidFill>
                  <a:srgbClr val="0033CC"/>
                </a:solidFill>
                <a:latin typeface="Helvetica" panose="020B0604020202020204" pitchFamily="34" charset="0"/>
              </a:rPr>
              <a:t>make facility </a:t>
            </a:r>
            <a:r>
              <a:rPr lang="en-US" altLang="zh-CN" sz="1600">
                <a:solidFill>
                  <a:srgbClr val="0033CC"/>
                </a:solidFill>
                <a:latin typeface="Helvetica" panose="020B0604020202020204" pitchFamily="34" charset="0"/>
              </a:rPr>
              <a:t>that enables the software engineer to collect all relevant configuration objects and construct a specific version of the software. </a:t>
            </a:r>
          </a:p>
          <a:p>
            <a:pPr lvl="1">
              <a:lnSpc>
                <a:spcPct val="90000"/>
              </a:lnSpc>
              <a:spcBef>
                <a:spcPct val="20000"/>
              </a:spcBef>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 an </a:t>
            </a:r>
            <a:r>
              <a:rPr lang="en-US" altLang="zh-CN" sz="1600" b="1" i="1">
                <a:solidFill>
                  <a:srgbClr val="0033CC"/>
                </a:solidFill>
                <a:latin typeface="Helvetica" panose="020B0604020202020204" pitchFamily="34" charset="0"/>
              </a:rPr>
              <a:t>issues tracking </a:t>
            </a:r>
            <a:r>
              <a:rPr lang="en-US" altLang="zh-CN" sz="1600">
                <a:solidFill>
                  <a:srgbClr val="0033CC"/>
                </a:solidFill>
                <a:latin typeface="Helvetica" panose="020B0604020202020204" pitchFamily="34" charset="0"/>
              </a:rPr>
              <a:t>(also called bug tracking) capability that enables the team to record and track the status of all outstanding issues associated with each configuration object.</a:t>
            </a:r>
          </a:p>
        </p:txBody>
      </p:sp>
      <p:sp>
        <p:nvSpPr>
          <p:cNvPr id="26627" name="灯片编号占位符 1">
            <a:extLst>
              <a:ext uri="{FF2B5EF4-FFF2-40B4-BE49-F238E27FC236}">
                <a16:creationId xmlns:a16="http://schemas.microsoft.com/office/drawing/2014/main" id="{7736B416-BEA8-CBBB-AB22-F795D1E05F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B0F7B2E-05ED-4FDB-A813-8245371DD8C5}" type="slidenum">
              <a:rPr lang="en-US" altLang="zh-CN" sz="1400">
                <a:solidFill>
                  <a:schemeClr val="tx1"/>
                </a:solidFill>
              </a:rPr>
              <a:pPr>
                <a:spcBef>
                  <a:spcPct val="0"/>
                </a:spcBef>
                <a:buFontTx/>
                <a:buNone/>
              </a:pPr>
              <a:t>14</a:t>
            </a:fld>
            <a:endParaRPr lang="en-US" altLang="zh-CN" sz="1400">
              <a:solidFill>
                <a:schemeClr val="tx1"/>
              </a:solidFill>
            </a:endParaRPr>
          </a:p>
        </p:txBody>
      </p:sp>
      <p:sp>
        <p:nvSpPr>
          <p:cNvPr id="7" name="Rectangle 3">
            <a:extLst>
              <a:ext uri="{FF2B5EF4-FFF2-40B4-BE49-F238E27FC236}">
                <a16:creationId xmlns:a16="http://schemas.microsoft.com/office/drawing/2014/main" id="{6EC641E2-FCAE-B7D4-BA23-8CC915B45EF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Version Control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down)">
                                      <p:cBhvr>
                                        <p:cTn id="2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A208E561-FE38-2F0F-BC1D-A17DB21239F5}"/>
              </a:ext>
            </a:extLst>
          </p:cNvPr>
          <p:cNvSpPr txBox="1">
            <a:spLocks noChangeArrowheads="1"/>
          </p:cNvSpPr>
          <p:nvPr/>
        </p:nvSpPr>
        <p:spPr bwMode="auto">
          <a:xfrm>
            <a:off x="250825" y="977900"/>
            <a:ext cx="8229600" cy="571500"/>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Change Control</a:t>
            </a:r>
          </a:p>
        </p:txBody>
      </p:sp>
      <p:sp>
        <p:nvSpPr>
          <p:cNvPr id="28675" name="灯片编号占位符 1">
            <a:extLst>
              <a:ext uri="{FF2B5EF4-FFF2-40B4-BE49-F238E27FC236}">
                <a16:creationId xmlns:a16="http://schemas.microsoft.com/office/drawing/2014/main" id="{43B16F5F-046D-FE03-26A6-0B091EA064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33B14CC-8BC0-43AA-8A89-352AA3E8F9F1}" type="slidenum">
              <a:rPr lang="en-US" altLang="zh-CN" sz="1400">
                <a:solidFill>
                  <a:schemeClr val="tx1"/>
                </a:solidFill>
              </a:rPr>
              <a:pPr>
                <a:spcBef>
                  <a:spcPct val="0"/>
                </a:spcBef>
                <a:buFontTx/>
                <a:buNone/>
              </a:pPr>
              <a:t>15</a:t>
            </a:fld>
            <a:endParaRPr lang="en-US" altLang="zh-CN" sz="1400">
              <a:solidFill>
                <a:schemeClr val="tx1"/>
              </a:solidFill>
            </a:endParaRPr>
          </a:p>
        </p:txBody>
      </p:sp>
      <p:grpSp>
        <p:nvGrpSpPr>
          <p:cNvPr id="40" name="Group 35">
            <a:extLst>
              <a:ext uri="{FF2B5EF4-FFF2-40B4-BE49-F238E27FC236}">
                <a16:creationId xmlns:a16="http://schemas.microsoft.com/office/drawing/2014/main" id="{D98B6BFD-A017-5999-BCC6-554B524B0A37}"/>
              </a:ext>
            </a:extLst>
          </p:cNvPr>
          <p:cNvGrpSpPr>
            <a:grpSpLocks/>
          </p:cNvGrpSpPr>
          <p:nvPr/>
        </p:nvGrpSpPr>
        <p:grpSpPr bwMode="auto">
          <a:xfrm>
            <a:off x="1547813" y="1412875"/>
            <a:ext cx="5976937" cy="4679950"/>
            <a:chOff x="1152" y="834"/>
            <a:chExt cx="3616" cy="2801"/>
          </a:xfrm>
        </p:grpSpPr>
        <p:sp>
          <p:nvSpPr>
            <p:cNvPr id="28677" name="Rectangle 2">
              <a:extLst>
                <a:ext uri="{FF2B5EF4-FFF2-40B4-BE49-F238E27FC236}">
                  <a16:creationId xmlns:a16="http://schemas.microsoft.com/office/drawing/2014/main" id="{F3D73BE8-4CA2-A685-9BBE-9732A472A1C9}"/>
                </a:ext>
              </a:extLst>
            </p:cNvPr>
            <p:cNvSpPr>
              <a:spLocks noChangeArrowheads="1"/>
            </p:cNvSpPr>
            <p:nvPr/>
          </p:nvSpPr>
          <p:spPr bwMode="auto">
            <a:xfrm>
              <a:off x="4240" y="1954"/>
              <a:ext cx="528" cy="913"/>
            </a:xfrm>
            <a:prstGeom prst="rect">
              <a:avLst/>
            </a:prstGeom>
            <a:solidFill>
              <a:srgbClr val="790015"/>
            </a:solidFill>
            <a:ln>
              <a:noFill/>
            </a:ln>
            <a:extLst>
              <a:ext uri="{91240B29-F687-4F45-9708-019B960494DF}">
                <a14:hiddenLine xmlns:a14="http://schemas.microsoft.com/office/drawing/2010/main" w="508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ＭＳ Ｐゴシック" panose="020B0600070205080204" pitchFamily="34" charset="-128"/>
              </a:endParaRPr>
            </a:p>
          </p:txBody>
        </p:sp>
        <p:sp>
          <p:nvSpPr>
            <p:cNvPr id="28678" name="Freeform 3">
              <a:extLst>
                <a:ext uri="{FF2B5EF4-FFF2-40B4-BE49-F238E27FC236}">
                  <a16:creationId xmlns:a16="http://schemas.microsoft.com/office/drawing/2014/main" id="{86756DED-F78A-2B88-643F-B72AED3D8DAD}"/>
                </a:ext>
              </a:extLst>
            </p:cNvPr>
            <p:cNvSpPr>
              <a:spLocks/>
            </p:cNvSpPr>
            <p:nvPr/>
          </p:nvSpPr>
          <p:spPr bwMode="auto">
            <a:xfrm>
              <a:off x="1496" y="834"/>
              <a:ext cx="2945" cy="2801"/>
            </a:xfrm>
            <a:custGeom>
              <a:avLst/>
              <a:gdLst>
                <a:gd name="T0" fmla="*/ 1128 w 2945"/>
                <a:gd name="T1" fmla="*/ 99 h 2490"/>
                <a:gd name="T2" fmla="*/ 1320 w 2945"/>
                <a:gd name="T3" fmla="*/ 45 h 2490"/>
                <a:gd name="T4" fmla="*/ 1424 w 2945"/>
                <a:gd name="T5" fmla="*/ 90 h 2490"/>
                <a:gd name="T6" fmla="*/ 1672 w 2945"/>
                <a:gd name="T7" fmla="*/ 0 h 2490"/>
                <a:gd name="T8" fmla="*/ 2944 w 2945"/>
                <a:gd name="T9" fmla="*/ 2835 h 2490"/>
                <a:gd name="T10" fmla="*/ 1696 w 2945"/>
                <a:gd name="T11" fmla="*/ 3132 h 2490"/>
                <a:gd name="T12" fmla="*/ 1304 w 2945"/>
                <a:gd name="T13" fmla="*/ 3023 h 2490"/>
                <a:gd name="T14" fmla="*/ 0 w 2945"/>
                <a:gd name="T15" fmla="*/ 3150 h 2490"/>
                <a:gd name="T16" fmla="*/ 1128 w 2945"/>
                <a:gd name="T17" fmla="*/ 99 h 24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5"/>
                <a:gd name="T28" fmla="*/ 0 h 2490"/>
                <a:gd name="T29" fmla="*/ 2945 w 2945"/>
                <a:gd name="T30" fmla="*/ 2490 h 24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5" h="2490">
                  <a:moveTo>
                    <a:pt x="1128" y="78"/>
                  </a:moveTo>
                  <a:lnTo>
                    <a:pt x="1320" y="36"/>
                  </a:lnTo>
                  <a:lnTo>
                    <a:pt x="1424" y="71"/>
                  </a:lnTo>
                  <a:lnTo>
                    <a:pt x="1672" y="0"/>
                  </a:lnTo>
                  <a:lnTo>
                    <a:pt x="2944" y="2240"/>
                  </a:lnTo>
                  <a:lnTo>
                    <a:pt x="1696" y="2475"/>
                  </a:lnTo>
                  <a:lnTo>
                    <a:pt x="1304" y="2389"/>
                  </a:lnTo>
                  <a:lnTo>
                    <a:pt x="0" y="2489"/>
                  </a:lnTo>
                  <a:lnTo>
                    <a:pt x="1128" y="78"/>
                  </a:lnTo>
                </a:path>
              </a:pathLst>
            </a:custGeom>
            <a:solidFill>
              <a:srgbClr val="676767"/>
            </a:solidFill>
            <a:ln>
              <a:noFill/>
            </a:ln>
            <a:extLst>
              <a:ext uri="{91240B29-F687-4F45-9708-019B960494DF}">
                <a14:hiddenLine xmlns:a14="http://schemas.microsoft.com/office/drawing/2010/main" w="50800" cap="rnd">
                  <a:solidFill>
                    <a:srgbClr val="000000"/>
                  </a:solidFill>
                  <a:round/>
                  <a:headEnd/>
                  <a:tailEnd/>
                </a14:hiddenLine>
              </a:ext>
            </a:extLst>
          </p:spPr>
          <p:txBody>
            <a:bodyPr/>
            <a:lstStyle/>
            <a:p>
              <a:endParaRPr lang="zh-CN" altLang="en-US"/>
            </a:p>
          </p:txBody>
        </p:sp>
        <p:sp>
          <p:nvSpPr>
            <p:cNvPr id="28679" name="Freeform 5" descr="Wide upward diagonal">
              <a:extLst>
                <a:ext uri="{FF2B5EF4-FFF2-40B4-BE49-F238E27FC236}">
                  <a16:creationId xmlns:a16="http://schemas.microsoft.com/office/drawing/2014/main" id="{89BF5DBA-698C-0F5B-DA3E-DA99C1BC530C}"/>
                </a:ext>
              </a:extLst>
            </p:cNvPr>
            <p:cNvSpPr>
              <a:spLocks/>
            </p:cNvSpPr>
            <p:nvPr/>
          </p:nvSpPr>
          <p:spPr bwMode="auto">
            <a:xfrm>
              <a:off x="1952" y="1674"/>
              <a:ext cx="2521" cy="609"/>
            </a:xfrm>
            <a:custGeom>
              <a:avLst/>
              <a:gdLst>
                <a:gd name="T0" fmla="*/ 2520 w 2521"/>
                <a:gd name="T1" fmla="*/ 441 h 541"/>
                <a:gd name="T2" fmla="*/ 2488 w 2521"/>
                <a:gd name="T3" fmla="*/ 684 h 541"/>
                <a:gd name="T4" fmla="*/ 0 w 2521"/>
                <a:gd name="T5" fmla="*/ 81 h 541"/>
                <a:gd name="T6" fmla="*/ 16 w 2521"/>
                <a:gd name="T7" fmla="*/ 0 h 541"/>
                <a:gd name="T8" fmla="*/ 2520 w 2521"/>
                <a:gd name="T9" fmla="*/ 423 h 541"/>
                <a:gd name="T10" fmla="*/ 2520 w 2521"/>
                <a:gd name="T11" fmla="*/ 441 h 541"/>
                <a:gd name="T12" fmla="*/ 0 60000 65536"/>
                <a:gd name="T13" fmla="*/ 0 60000 65536"/>
                <a:gd name="T14" fmla="*/ 0 60000 65536"/>
                <a:gd name="T15" fmla="*/ 0 60000 65536"/>
                <a:gd name="T16" fmla="*/ 0 60000 65536"/>
                <a:gd name="T17" fmla="*/ 0 60000 65536"/>
                <a:gd name="T18" fmla="*/ 0 w 2521"/>
                <a:gd name="T19" fmla="*/ 0 h 541"/>
                <a:gd name="T20" fmla="*/ 2521 w 2521"/>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2521" h="541">
                  <a:moveTo>
                    <a:pt x="2520" y="348"/>
                  </a:moveTo>
                  <a:lnTo>
                    <a:pt x="2488" y="540"/>
                  </a:lnTo>
                  <a:lnTo>
                    <a:pt x="0" y="64"/>
                  </a:lnTo>
                  <a:lnTo>
                    <a:pt x="16" y="0"/>
                  </a:lnTo>
                  <a:lnTo>
                    <a:pt x="2520" y="334"/>
                  </a:lnTo>
                  <a:lnTo>
                    <a:pt x="2520" y="348"/>
                  </a:lnTo>
                </a:path>
              </a:pathLst>
            </a:custGeom>
            <a:pattFill prst="wdUpDiag">
              <a:fgClr>
                <a:srgbClr val="000000"/>
              </a:fgClr>
              <a:bgClr>
                <a:srgbClr val="FFFFFF"/>
              </a:bgClr>
            </a:pattFill>
            <a:ln w="25400" cap="rnd" cmpd="sng">
              <a:solidFill>
                <a:schemeClr val="tx1"/>
              </a:solidFill>
              <a:prstDash val="solid"/>
              <a:round/>
              <a:headEnd type="none" w="med" len="med"/>
              <a:tailEnd type="none" w="med" len="med"/>
            </a:ln>
          </p:spPr>
          <p:txBody>
            <a:bodyPr/>
            <a:lstStyle/>
            <a:p>
              <a:endParaRPr lang="zh-CN" altLang="en-US"/>
            </a:p>
          </p:txBody>
        </p:sp>
        <p:sp>
          <p:nvSpPr>
            <p:cNvPr id="28680" name="Freeform 6">
              <a:extLst>
                <a:ext uri="{FF2B5EF4-FFF2-40B4-BE49-F238E27FC236}">
                  <a16:creationId xmlns:a16="http://schemas.microsoft.com/office/drawing/2014/main" id="{9AED1074-A53F-EB04-6D02-B89A81E7A63D}"/>
                </a:ext>
              </a:extLst>
            </p:cNvPr>
            <p:cNvSpPr>
              <a:spLocks/>
            </p:cNvSpPr>
            <p:nvPr/>
          </p:nvSpPr>
          <p:spPr bwMode="auto">
            <a:xfrm>
              <a:off x="1944" y="1666"/>
              <a:ext cx="2521" cy="609"/>
            </a:xfrm>
            <a:custGeom>
              <a:avLst/>
              <a:gdLst>
                <a:gd name="T0" fmla="*/ 2520 w 2521"/>
                <a:gd name="T1" fmla="*/ 441 h 541"/>
                <a:gd name="T2" fmla="*/ 2488 w 2521"/>
                <a:gd name="T3" fmla="*/ 684 h 541"/>
                <a:gd name="T4" fmla="*/ 0 w 2521"/>
                <a:gd name="T5" fmla="*/ 81 h 541"/>
                <a:gd name="T6" fmla="*/ 16 w 2521"/>
                <a:gd name="T7" fmla="*/ 0 h 541"/>
                <a:gd name="T8" fmla="*/ 2520 w 2521"/>
                <a:gd name="T9" fmla="*/ 423 h 541"/>
                <a:gd name="T10" fmla="*/ 0 60000 65536"/>
                <a:gd name="T11" fmla="*/ 0 60000 65536"/>
                <a:gd name="T12" fmla="*/ 0 60000 65536"/>
                <a:gd name="T13" fmla="*/ 0 60000 65536"/>
                <a:gd name="T14" fmla="*/ 0 60000 65536"/>
                <a:gd name="T15" fmla="*/ 0 w 2521"/>
                <a:gd name="T16" fmla="*/ 0 h 541"/>
                <a:gd name="T17" fmla="*/ 2521 w 2521"/>
                <a:gd name="T18" fmla="*/ 541 h 541"/>
              </a:gdLst>
              <a:ahLst/>
              <a:cxnLst>
                <a:cxn ang="T10">
                  <a:pos x="T0" y="T1"/>
                </a:cxn>
                <a:cxn ang="T11">
                  <a:pos x="T2" y="T3"/>
                </a:cxn>
                <a:cxn ang="T12">
                  <a:pos x="T4" y="T5"/>
                </a:cxn>
                <a:cxn ang="T13">
                  <a:pos x="T6" y="T7"/>
                </a:cxn>
                <a:cxn ang="T14">
                  <a:pos x="T8" y="T9"/>
                </a:cxn>
              </a:cxnLst>
              <a:rect l="T15" t="T16" r="T17" b="T18"/>
              <a:pathLst>
                <a:path w="2521" h="541">
                  <a:moveTo>
                    <a:pt x="2520" y="348"/>
                  </a:moveTo>
                  <a:lnTo>
                    <a:pt x="2488" y="540"/>
                  </a:lnTo>
                  <a:lnTo>
                    <a:pt x="0" y="64"/>
                  </a:lnTo>
                  <a:lnTo>
                    <a:pt x="16" y="0"/>
                  </a:lnTo>
                  <a:lnTo>
                    <a:pt x="2520" y="334"/>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1" name="Oval 7">
              <a:extLst>
                <a:ext uri="{FF2B5EF4-FFF2-40B4-BE49-F238E27FC236}">
                  <a16:creationId xmlns:a16="http://schemas.microsoft.com/office/drawing/2014/main" id="{3B70D318-C491-8516-306D-69FA9D6AD5CC}"/>
                </a:ext>
              </a:extLst>
            </p:cNvPr>
            <p:cNvSpPr>
              <a:spLocks noChangeArrowheads="1"/>
            </p:cNvSpPr>
            <p:nvPr/>
          </p:nvSpPr>
          <p:spPr bwMode="auto">
            <a:xfrm>
              <a:off x="1680" y="1420"/>
              <a:ext cx="104" cy="284"/>
            </a:xfrm>
            <a:prstGeom prst="ellipse">
              <a:avLst/>
            </a:prstGeom>
            <a:solidFill>
              <a:srgbClr val="FFFFFF"/>
            </a:solidFill>
            <a:ln w="50800">
              <a:solidFill>
                <a:schemeClr val="tx1"/>
              </a:solidFill>
              <a:round/>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ＭＳ Ｐゴシック" panose="020B0600070205080204" pitchFamily="34" charset="-128"/>
              </a:endParaRPr>
            </a:p>
          </p:txBody>
        </p:sp>
        <p:sp>
          <p:nvSpPr>
            <p:cNvPr id="28682" name="Oval 8">
              <a:extLst>
                <a:ext uri="{FF2B5EF4-FFF2-40B4-BE49-F238E27FC236}">
                  <a16:creationId xmlns:a16="http://schemas.microsoft.com/office/drawing/2014/main" id="{FEF90DD9-B314-E378-EB9C-F8B85ECFE36F}"/>
                </a:ext>
              </a:extLst>
            </p:cNvPr>
            <p:cNvSpPr>
              <a:spLocks noChangeArrowheads="1"/>
            </p:cNvSpPr>
            <p:nvPr/>
          </p:nvSpPr>
          <p:spPr bwMode="auto">
            <a:xfrm>
              <a:off x="1664" y="1403"/>
              <a:ext cx="136" cy="318"/>
            </a:xfrm>
            <a:prstGeom prst="ellipse">
              <a:avLst/>
            </a:prstGeom>
            <a:solidFill>
              <a:schemeClr val="hlink"/>
            </a:solidFill>
            <a:ln w="25400">
              <a:solidFill>
                <a:schemeClr val="tx1"/>
              </a:solidFill>
              <a:round/>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ＭＳ Ｐゴシック" panose="020B0600070205080204" pitchFamily="34" charset="-128"/>
              </a:endParaRPr>
            </a:p>
          </p:txBody>
        </p:sp>
        <p:sp>
          <p:nvSpPr>
            <p:cNvPr id="28683" name="Freeform 9">
              <a:extLst>
                <a:ext uri="{FF2B5EF4-FFF2-40B4-BE49-F238E27FC236}">
                  <a16:creationId xmlns:a16="http://schemas.microsoft.com/office/drawing/2014/main" id="{1D168E19-5CB9-38F5-F9E1-8C9D144E6807}"/>
                </a:ext>
              </a:extLst>
            </p:cNvPr>
            <p:cNvSpPr>
              <a:spLocks/>
            </p:cNvSpPr>
            <p:nvPr/>
          </p:nvSpPr>
          <p:spPr bwMode="auto">
            <a:xfrm>
              <a:off x="1648" y="1746"/>
              <a:ext cx="201" cy="537"/>
            </a:xfrm>
            <a:custGeom>
              <a:avLst/>
              <a:gdLst>
                <a:gd name="T0" fmla="*/ 0 w 201"/>
                <a:gd name="T1" fmla="*/ 0 h 477"/>
                <a:gd name="T2" fmla="*/ 200 w 201"/>
                <a:gd name="T3" fmla="*/ 18 h 477"/>
                <a:gd name="T4" fmla="*/ 160 w 201"/>
                <a:gd name="T5" fmla="*/ 603 h 477"/>
                <a:gd name="T6" fmla="*/ 56 w 201"/>
                <a:gd name="T7" fmla="*/ 603 h 477"/>
                <a:gd name="T8" fmla="*/ 0 w 201"/>
                <a:gd name="T9" fmla="*/ 0 h 477"/>
                <a:gd name="T10" fmla="*/ 0 60000 65536"/>
                <a:gd name="T11" fmla="*/ 0 60000 65536"/>
                <a:gd name="T12" fmla="*/ 0 60000 65536"/>
                <a:gd name="T13" fmla="*/ 0 60000 65536"/>
                <a:gd name="T14" fmla="*/ 0 60000 65536"/>
                <a:gd name="T15" fmla="*/ 0 w 201"/>
                <a:gd name="T16" fmla="*/ 0 h 477"/>
                <a:gd name="T17" fmla="*/ 201 w 201"/>
                <a:gd name="T18" fmla="*/ 477 h 477"/>
              </a:gdLst>
              <a:ahLst/>
              <a:cxnLst>
                <a:cxn ang="T10">
                  <a:pos x="T0" y="T1"/>
                </a:cxn>
                <a:cxn ang="T11">
                  <a:pos x="T2" y="T3"/>
                </a:cxn>
                <a:cxn ang="T12">
                  <a:pos x="T4" y="T5"/>
                </a:cxn>
                <a:cxn ang="T13">
                  <a:pos x="T6" y="T7"/>
                </a:cxn>
                <a:cxn ang="T14">
                  <a:pos x="T8" y="T9"/>
                </a:cxn>
              </a:cxnLst>
              <a:rect l="T15" t="T16" r="T17" b="T18"/>
              <a:pathLst>
                <a:path w="201" h="477">
                  <a:moveTo>
                    <a:pt x="0" y="0"/>
                  </a:moveTo>
                  <a:lnTo>
                    <a:pt x="200" y="14"/>
                  </a:lnTo>
                  <a:lnTo>
                    <a:pt x="160" y="476"/>
                  </a:lnTo>
                  <a:lnTo>
                    <a:pt x="56" y="476"/>
                  </a:lnTo>
                  <a:lnTo>
                    <a:pt x="0"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4" name="Freeform 10">
              <a:extLst>
                <a:ext uri="{FF2B5EF4-FFF2-40B4-BE49-F238E27FC236}">
                  <a16:creationId xmlns:a16="http://schemas.microsoft.com/office/drawing/2014/main" id="{D9DDA64C-9F00-A26A-D9A3-C55A42BAD0D7}"/>
                </a:ext>
              </a:extLst>
            </p:cNvPr>
            <p:cNvSpPr>
              <a:spLocks/>
            </p:cNvSpPr>
            <p:nvPr/>
          </p:nvSpPr>
          <p:spPr bwMode="auto">
            <a:xfrm>
              <a:off x="1640" y="1738"/>
              <a:ext cx="201" cy="537"/>
            </a:xfrm>
            <a:custGeom>
              <a:avLst/>
              <a:gdLst>
                <a:gd name="T0" fmla="*/ 0 w 201"/>
                <a:gd name="T1" fmla="*/ 0 h 477"/>
                <a:gd name="T2" fmla="*/ 200 w 201"/>
                <a:gd name="T3" fmla="*/ 18 h 477"/>
                <a:gd name="T4" fmla="*/ 160 w 201"/>
                <a:gd name="T5" fmla="*/ 603 h 477"/>
                <a:gd name="T6" fmla="*/ 56 w 201"/>
                <a:gd name="T7" fmla="*/ 603 h 477"/>
                <a:gd name="T8" fmla="*/ 0 w 201"/>
                <a:gd name="T9" fmla="*/ 0 h 477"/>
                <a:gd name="T10" fmla="*/ 0 60000 65536"/>
                <a:gd name="T11" fmla="*/ 0 60000 65536"/>
                <a:gd name="T12" fmla="*/ 0 60000 65536"/>
                <a:gd name="T13" fmla="*/ 0 60000 65536"/>
                <a:gd name="T14" fmla="*/ 0 60000 65536"/>
                <a:gd name="T15" fmla="*/ 0 w 201"/>
                <a:gd name="T16" fmla="*/ 0 h 477"/>
                <a:gd name="T17" fmla="*/ 201 w 201"/>
                <a:gd name="T18" fmla="*/ 477 h 477"/>
              </a:gdLst>
              <a:ahLst/>
              <a:cxnLst>
                <a:cxn ang="T10">
                  <a:pos x="T0" y="T1"/>
                </a:cxn>
                <a:cxn ang="T11">
                  <a:pos x="T2" y="T3"/>
                </a:cxn>
                <a:cxn ang="T12">
                  <a:pos x="T4" y="T5"/>
                </a:cxn>
                <a:cxn ang="T13">
                  <a:pos x="T6" y="T7"/>
                </a:cxn>
                <a:cxn ang="T14">
                  <a:pos x="T8" y="T9"/>
                </a:cxn>
              </a:cxnLst>
              <a:rect l="T15" t="T16" r="T17" b="T18"/>
              <a:pathLst>
                <a:path w="201" h="477">
                  <a:moveTo>
                    <a:pt x="0" y="0"/>
                  </a:moveTo>
                  <a:lnTo>
                    <a:pt x="200" y="14"/>
                  </a:lnTo>
                  <a:lnTo>
                    <a:pt x="160" y="476"/>
                  </a:lnTo>
                  <a:lnTo>
                    <a:pt x="56" y="476"/>
                  </a:lnTo>
                  <a:lnTo>
                    <a:pt x="0" y="0"/>
                  </a:lnTo>
                </a:path>
              </a:pathLst>
            </a:custGeom>
            <a:solidFill>
              <a:schemeClr val="tx2"/>
            </a:solidFill>
            <a:ln w="25400" cap="rnd" cmpd="sng">
              <a:solidFill>
                <a:schemeClr val="tx1"/>
              </a:solidFill>
              <a:prstDash val="solid"/>
              <a:round/>
              <a:headEnd type="none" w="med" len="med"/>
              <a:tailEnd type="none" w="med" len="med"/>
            </a:ln>
          </p:spPr>
          <p:txBody>
            <a:bodyPr/>
            <a:lstStyle/>
            <a:p>
              <a:endParaRPr lang="zh-CN" altLang="en-US"/>
            </a:p>
          </p:txBody>
        </p:sp>
        <p:sp>
          <p:nvSpPr>
            <p:cNvPr id="28685" name="Freeform 11">
              <a:extLst>
                <a:ext uri="{FF2B5EF4-FFF2-40B4-BE49-F238E27FC236}">
                  <a16:creationId xmlns:a16="http://schemas.microsoft.com/office/drawing/2014/main" id="{D219CFD1-1F9F-6F90-6844-7D19C2E968CE}"/>
                </a:ext>
              </a:extLst>
            </p:cNvPr>
            <p:cNvSpPr>
              <a:spLocks/>
            </p:cNvSpPr>
            <p:nvPr/>
          </p:nvSpPr>
          <p:spPr bwMode="auto">
            <a:xfrm>
              <a:off x="1488" y="1634"/>
              <a:ext cx="161" cy="329"/>
            </a:xfrm>
            <a:custGeom>
              <a:avLst/>
              <a:gdLst>
                <a:gd name="T0" fmla="*/ 160 w 161"/>
                <a:gd name="T1" fmla="*/ 126 h 293"/>
                <a:gd name="T2" fmla="*/ 88 w 161"/>
                <a:gd name="T3" fmla="*/ 368 h 293"/>
                <a:gd name="T4" fmla="*/ 0 w 161"/>
                <a:gd name="T5" fmla="*/ 81 h 293"/>
                <a:gd name="T6" fmla="*/ 0 w 161"/>
                <a:gd name="T7" fmla="*/ 0 h 293"/>
                <a:gd name="T8" fmla="*/ 0 60000 65536"/>
                <a:gd name="T9" fmla="*/ 0 60000 65536"/>
                <a:gd name="T10" fmla="*/ 0 60000 65536"/>
                <a:gd name="T11" fmla="*/ 0 60000 65536"/>
                <a:gd name="T12" fmla="*/ 0 w 161"/>
                <a:gd name="T13" fmla="*/ 0 h 293"/>
                <a:gd name="T14" fmla="*/ 161 w 161"/>
                <a:gd name="T15" fmla="*/ 293 h 293"/>
              </a:gdLst>
              <a:ahLst/>
              <a:cxnLst>
                <a:cxn ang="T8">
                  <a:pos x="T0" y="T1"/>
                </a:cxn>
                <a:cxn ang="T9">
                  <a:pos x="T2" y="T3"/>
                </a:cxn>
                <a:cxn ang="T10">
                  <a:pos x="T4" y="T5"/>
                </a:cxn>
                <a:cxn ang="T11">
                  <a:pos x="T6" y="T7"/>
                </a:cxn>
              </a:cxnLst>
              <a:rect l="T12" t="T13" r="T14" b="T15"/>
              <a:pathLst>
                <a:path w="161" h="293">
                  <a:moveTo>
                    <a:pt x="160" y="100"/>
                  </a:moveTo>
                  <a:lnTo>
                    <a:pt x="88" y="292"/>
                  </a:lnTo>
                  <a:lnTo>
                    <a:pt x="0" y="64"/>
                  </a:lnTo>
                  <a:lnTo>
                    <a:pt x="0"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6" name="Freeform 12">
              <a:extLst>
                <a:ext uri="{FF2B5EF4-FFF2-40B4-BE49-F238E27FC236}">
                  <a16:creationId xmlns:a16="http://schemas.microsoft.com/office/drawing/2014/main" id="{FDA73A98-62A9-E9A6-ABA1-2D5D264B5BEA}"/>
                </a:ext>
              </a:extLst>
            </p:cNvPr>
            <p:cNvSpPr>
              <a:spLocks/>
            </p:cNvSpPr>
            <p:nvPr/>
          </p:nvSpPr>
          <p:spPr bwMode="auto">
            <a:xfrm>
              <a:off x="1480" y="1626"/>
              <a:ext cx="161" cy="329"/>
            </a:xfrm>
            <a:custGeom>
              <a:avLst/>
              <a:gdLst>
                <a:gd name="T0" fmla="*/ 160 w 161"/>
                <a:gd name="T1" fmla="*/ 126 h 293"/>
                <a:gd name="T2" fmla="*/ 88 w 161"/>
                <a:gd name="T3" fmla="*/ 368 h 293"/>
                <a:gd name="T4" fmla="*/ 0 w 161"/>
                <a:gd name="T5" fmla="*/ 81 h 293"/>
                <a:gd name="T6" fmla="*/ 0 w 161"/>
                <a:gd name="T7" fmla="*/ 0 h 293"/>
                <a:gd name="T8" fmla="*/ 0 60000 65536"/>
                <a:gd name="T9" fmla="*/ 0 60000 65536"/>
                <a:gd name="T10" fmla="*/ 0 60000 65536"/>
                <a:gd name="T11" fmla="*/ 0 60000 65536"/>
                <a:gd name="T12" fmla="*/ 0 w 161"/>
                <a:gd name="T13" fmla="*/ 0 h 293"/>
                <a:gd name="T14" fmla="*/ 161 w 161"/>
                <a:gd name="T15" fmla="*/ 293 h 293"/>
              </a:gdLst>
              <a:ahLst/>
              <a:cxnLst>
                <a:cxn ang="T8">
                  <a:pos x="T0" y="T1"/>
                </a:cxn>
                <a:cxn ang="T9">
                  <a:pos x="T2" y="T3"/>
                </a:cxn>
                <a:cxn ang="T10">
                  <a:pos x="T4" y="T5"/>
                </a:cxn>
                <a:cxn ang="T11">
                  <a:pos x="T6" y="T7"/>
                </a:cxn>
              </a:cxnLst>
              <a:rect l="T12" t="T13" r="T14" b="T15"/>
              <a:pathLst>
                <a:path w="161" h="293">
                  <a:moveTo>
                    <a:pt x="160" y="100"/>
                  </a:moveTo>
                  <a:lnTo>
                    <a:pt x="88" y="292"/>
                  </a:lnTo>
                  <a:lnTo>
                    <a:pt x="0" y="64"/>
                  </a:lnTo>
                  <a:lnTo>
                    <a:pt x="0"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7" name="Freeform 13">
              <a:extLst>
                <a:ext uri="{FF2B5EF4-FFF2-40B4-BE49-F238E27FC236}">
                  <a16:creationId xmlns:a16="http://schemas.microsoft.com/office/drawing/2014/main" id="{994014F9-7A32-8C6B-346A-3A7BDD025D7F}"/>
                </a:ext>
              </a:extLst>
            </p:cNvPr>
            <p:cNvSpPr>
              <a:spLocks/>
            </p:cNvSpPr>
            <p:nvPr/>
          </p:nvSpPr>
          <p:spPr bwMode="auto">
            <a:xfrm>
              <a:off x="1824" y="1762"/>
              <a:ext cx="97" cy="449"/>
            </a:xfrm>
            <a:custGeom>
              <a:avLst/>
              <a:gdLst>
                <a:gd name="T0" fmla="*/ 24 w 97"/>
                <a:gd name="T1" fmla="*/ 0 h 399"/>
                <a:gd name="T2" fmla="*/ 96 w 97"/>
                <a:gd name="T3" fmla="*/ 324 h 399"/>
                <a:gd name="T4" fmla="*/ 0 w 97"/>
                <a:gd name="T5" fmla="*/ 504 h 399"/>
                <a:gd name="T6" fmla="*/ 0 60000 65536"/>
                <a:gd name="T7" fmla="*/ 0 60000 65536"/>
                <a:gd name="T8" fmla="*/ 0 60000 65536"/>
                <a:gd name="T9" fmla="*/ 0 w 97"/>
                <a:gd name="T10" fmla="*/ 0 h 399"/>
                <a:gd name="T11" fmla="*/ 97 w 97"/>
                <a:gd name="T12" fmla="*/ 399 h 399"/>
              </a:gdLst>
              <a:ahLst/>
              <a:cxnLst>
                <a:cxn ang="T6">
                  <a:pos x="T0" y="T1"/>
                </a:cxn>
                <a:cxn ang="T7">
                  <a:pos x="T2" y="T3"/>
                </a:cxn>
                <a:cxn ang="T8">
                  <a:pos x="T4" y="T5"/>
                </a:cxn>
              </a:cxnLst>
              <a:rect l="T9" t="T10" r="T11" b="T12"/>
              <a:pathLst>
                <a:path w="97" h="399">
                  <a:moveTo>
                    <a:pt x="24" y="0"/>
                  </a:moveTo>
                  <a:lnTo>
                    <a:pt x="96" y="256"/>
                  </a:lnTo>
                  <a:lnTo>
                    <a:pt x="0" y="398"/>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8" name="Freeform 14">
              <a:extLst>
                <a:ext uri="{FF2B5EF4-FFF2-40B4-BE49-F238E27FC236}">
                  <a16:creationId xmlns:a16="http://schemas.microsoft.com/office/drawing/2014/main" id="{06162FE4-B87C-52E6-F17A-46D5A52FA96E}"/>
                </a:ext>
              </a:extLst>
            </p:cNvPr>
            <p:cNvSpPr>
              <a:spLocks/>
            </p:cNvSpPr>
            <p:nvPr/>
          </p:nvSpPr>
          <p:spPr bwMode="auto">
            <a:xfrm>
              <a:off x="1816" y="1754"/>
              <a:ext cx="97" cy="449"/>
            </a:xfrm>
            <a:custGeom>
              <a:avLst/>
              <a:gdLst>
                <a:gd name="T0" fmla="*/ 24 w 97"/>
                <a:gd name="T1" fmla="*/ 0 h 399"/>
                <a:gd name="T2" fmla="*/ 96 w 97"/>
                <a:gd name="T3" fmla="*/ 324 h 399"/>
                <a:gd name="T4" fmla="*/ 0 w 97"/>
                <a:gd name="T5" fmla="*/ 504 h 399"/>
                <a:gd name="T6" fmla="*/ 0 60000 65536"/>
                <a:gd name="T7" fmla="*/ 0 60000 65536"/>
                <a:gd name="T8" fmla="*/ 0 60000 65536"/>
                <a:gd name="T9" fmla="*/ 0 w 97"/>
                <a:gd name="T10" fmla="*/ 0 h 399"/>
                <a:gd name="T11" fmla="*/ 97 w 97"/>
                <a:gd name="T12" fmla="*/ 399 h 399"/>
              </a:gdLst>
              <a:ahLst/>
              <a:cxnLst>
                <a:cxn ang="T6">
                  <a:pos x="T0" y="T1"/>
                </a:cxn>
                <a:cxn ang="T7">
                  <a:pos x="T2" y="T3"/>
                </a:cxn>
                <a:cxn ang="T8">
                  <a:pos x="T4" y="T5"/>
                </a:cxn>
              </a:cxnLst>
              <a:rect l="T9" t="T10" r="T11" b="T12"/>
              <a:pathLst>
                <a:path w="97" h="399">
                  <a:moveTo>
                    <a:pt x="24" y="0"/>
                  </a:moveTo>
                  <a:lnTo>
                    <a:pt x="96" y="256"/>
                  </a:lnTo>
                  <a:lnTo>
                    <a:pt x="0" y="398"/>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89" name="Freeform 15">
              <a:extLst>
                <a:ext uri="{FF2B5EF4-FFF2-40B4-BE49-F238E27FC236}">
                  <a16:creationId xmlns:a16="http://schemas.microsoft.com/office/drawing/2014/main" id="{9455F8C5-B080-924F-6EA9-900538CCA761}"/>
                </a:ext>
              </a:extLst>
            </p:cNvPr>
            <p:cNvSpPr>
              <a:spLocks/>
            </p:cNvSpPr>
            <p:nvPr/>
          </p:nvSpPr>
          <p:spPr bwMode="auto">
            <a:xfrm>
              <a:off x="1808" y="2306"/>
              <a:ext cx="41" cy="537"/>
            </a:xfrm>
            <a:custGeom>
              <a:avLst/>
              <a:gdLst>
                <a:gd name="T0" fmla="*/ 0 w 41"/>
                <a:gd name="T1" fmla="*/ 0 h 477"/>
                <a:gd name="T2" fmla="*/ 40 w 41"/>
                <a:gd name="T3" fmla="*/ 324 h 477"/>
                <a:gd name="T4" fmla="*/ 40 w 41"/>
                <a:gd name="T5" fmla="*/ 603 h 477"/>
                <a:gd name="T6" fmla="*/ 0 60000 65536"/>
                <a:gd name="T7" fmla="*/ 0 60000 65536"/>
                <a:gd name="T8" fmla="*/ 0 60000 65536"/>
                <a:gd name="T9" fmla="*/ 0 w 41"/>
                <a:gd name="T10" fmla="*/ 0 h 477"/>
                <a:gd name="T11" fmla="*/ 41 w 41"/>
                <a:gd name="T12" fmla="*/ 477 h 477"/>
              </a:gdLst>
              <a:ahLst/>
              <a:cxnLst>
                <a:cxn ang="T6">
                  <a:pos x="T0" y="T1"/>
                </a:cxn>
                <a:cxn ang="T7">
                  <a:pos x="T2" y="T3"/>
                </a:cxn>
                <a:cxn ang="T8">
                  <a:pos x="T4" y="T5"/>
                </a:cxn>
              </a:cxnLst>
              <a:rect l="T9" t="T10" r="T11" b="T12"/>
              <a:pathLst>
                <a:path w="41" h="477">
                  <a:moveTo>
                    <a:pt x="0" y="0"/>
                  </a:moveTo>
                  <a:lnTo>
                    <a:pt x="40" y="256"/>
                  </a:lnTo>
                  <a:lnTo>
                    <a:pt x="40" y="476"/>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0" name="Freeform 16">
              <a:extLst>
                <a:ext uri="{FF2B5EF4-FFF2-40B4-BE49-F238E27FC236}">
                  <a16:creationId xmlns:a16="http://schemas.microsoft.com/office/drawing/2014/main" id="{25FCB18B-8F7A-02DD-D646-51EF9028B7FE}"/>
                </a:ext>
              </a:extLst>
            </p:cNvPr>
            <p:cNvSpPr>
              <a:spLocks/>
            </p:cNvSpPr>
            <p:nvPr/>
          </p:nvSpPr>
          <p:spPr bwMode="auto">
            <a:xfrm>
              <a:off x="1800" y="2298"/>
              <a:ext cx="41" cy="537"/>
            </a:xfrm>
            <a:custGeom>
              <a:avLst/>
              <a:gdLst>
                <a:gd name="T0" fmla="*/ 0 w 41"/>
                <a:gd name="T1" fmla="*/ 0 h 477"/>
                <a:gd name="T2" fmla="*/ 40 w 41"/>
                <a:gd name="T3" fmla="*/ 324 h 477"/>
                <a:gd name="T4" fmla="*/ 40 w 41"/>
                <a:gd name="T5" fmla="*/ 603 h 477"/>
                <a:gd name="T6" fmla="*/ 0 60000 65536"/>
                <a:gd name="T7" fmla="*/ 0 60000 65536"/>
                <a:gd name="T8" fmla="*/ 0 60000 65536"/>
                <a:gd name="T9" fmla="*/ 0 w 41"/>
                <a:gd name="T10" fmla="*/ 0 h 477"/>
                <a:gd name="T11" fmla="*/ 41 w 41"/>
                <a:gd name="T12" fmla="*/ 477 h 477"/>
              </a:gdLst>
              <a:ahLst/>
              <a:cxnLst>
                <a:cxn ang="T6">
                  <a:pos x="T0" y="T1"/>
                </a:cxn>
                <a:cxn ang="T7">
                  <a:pos x="T2" y="T3"/>
                </a:cxn>
                <a:cxn ang="T8">
                  <a:pos x="T4" y="T5"/>
                </a:cxn>
              </a:cxnLst>
              <a:rect l="T9" t="T10" r="T11" b="T12"/>
              <a:pathLst>
                <a:path w="41" h="477">
                  <a:moveTo>
                    <a:pt x="0" y="0"/>
                  </a:moveTo>
                  <a:lnTo>
                    <a:pt x="40" y="256"/>
                  </a:lnTo>
                  <a:lnTo>
                    <a:pt x="40" y="476"/>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1" name="Freeform 17">
              <a:extLst>
                <a:ext uri="{FF2B5EF4-FFF2-40B4-BE49-F238E27FC236}">
                  <a16:creationId xmlns:a16="http://schemas.microsoft.com/office/drawing/2014/main" id="{934F9D24-7A47-F403-9655-D304C7501821}"/>
                </a:ext>
              </a:extLst>
            </p:cNvPr>
            <p:cNvSpPr>
              <a:spLocks/>
            </p:cNvSpPr>
            <p:nvPr/>
          </p:nvSpPr>
          <p:spPr bwMode="auto">
            <a:xfrm>
              <a:off x="1680" y="2282"/>
              <a:ext cx="25" cy="529"/>
            </a:xfrm>
            <a:custGeom>
              <a:avLst/>
              <a:gdLst>
                <a:gd name="T0" fmla="*/ 24 w 25"/>
                <a:gd name="T1" fmla="*/ 0 h 471"/>
                <a:gd name="T2" fmla="*/ 0 w 25"/>
                <a:gd name="T3" fmla="*/ 288 h 471"/>
                <a:gd name="T4" fmla="*/ 0 w 25"/>
                <a:gd name="T5" fmla="*/ 593 h 471"/>
                <a:gd name="T6" fmla="*/ 0 60000 65536"/>
                <a:gd name="T7" fmla="*/ 0 60000 65536"/>
                <a:gd name="T8" fmla="*/ 0 60000 65536"/>
                <a:gd name="T9" fmla="*/ 0 w 25"/>
                <a:gd name="T10" fmla="*/ 0 h 471"/>
                <a:gd name="T11" fmla="*/ 25 w 25"/>
                <a:gd name="T12" fmla="*/ 471 h 471"/>
              </a:gdLst>
              <a:ahLst/>
              <a:cxnLst>
                <a:cxn ang="T6">
                  <a:pos x="T0" y="T1"/>
                </a:cxn>
                <a:cxn ang="T7">
                  <a:pos x="T2" y="T3"/>
                </a:cxn>
                <a:cxn ang="T8">
                  <a:pos x="T4" y="T5"/>
                </a:cxn>
              </a:cxnLst>
              <a:rect l="T9" t="T10" r="T11" b="T12"/>
              <a:pathLst>
                <a:path w="25" h="471">
                  <a:moveTo>
                    <a:pt x="24" y="0"/>
                  </a:moveTo>
                  <a:lnTo>
                    <a:pt x="0" y="228"/>
                  </a:lnTo>
                  <a:lnTo>
                    <a:pt x="0" y="47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2" name="Freeform 18">
              <a:extLst>
                <a:ext uri="{FF2B5EF4-FFF2-40B4-BE49-F238E27FC236}">
                  <a16:creationId xmlns:a16="http://schemas.microsoft.com/office/drawing/2014/main" id="{1102F2FD-A2E2-0A3E-5A31-5EAE0C6B90C2}"/>
                </a:ext>
              </a:extLst>
            </p:cNvPr>
            <p:cNvSpPr>
              <a:spLocks/>
            </p:cNvSpPr>
            <p:nvPr/>
          </p:nvSpPr>
          <p:spPr bwMode="auto">
            <a:xfrm>
              <a:off x="1672" y="2274"/>
              <a:ext cx="25" cy="530"/>
            </a:xfrm>
            <a:custGeom>
              <a:avLst/>
              <a:gdLst>
                <a:gd name="T0" fmla="*/ 24 w 25"/>
                <a:gd name="T1" fmla="*/ 0 h 471"/>
                <a:gd name="T2" fmla="*/ 0 w 25"/>
                <a:gd name="T3" fmla="*/ 289 h 471"/>
                <a:gd name="T4" fmla="*/ 0 w 25"/>
                <a:gd name="T5" fmla="*/ 595 h 471"/>
                <a:gd name="T6" fmla="*/ 0 60000 65536"/>
                <a:gd name="T7" fmla="*/ 0 60000 65536"/>
                <a:gd name="T8" fmla="*/ 0 60000 65536"/>
                <a:gd name="T9" fmla="*/ 0 w 25"/>
                <a:gd name="T10" fmla="*/ 0 h 471"/>
                <a:gd name="T11" fmla="*/ 25 w 25"/>
                <a:gd name="T12" fmla="*/ 471 h 471"/>
              </a:gdLst>
              <a:ahLst/>
              <a:cxnLst>
                <a:cxn ang="T6">
                  <a:pos x="T0" y="T1"/>
                </a:cxn>
                <a:cxn ang="T7">
                  <a:pos x="T2" y="T3"/>
                </a:cxn>
                <a:cxn ang="T8">
                  <a:pos x="T4" y="T5"/>
                </a:cxn>
              </a:cxnLst>
              <a:rect l="T9" t="T10" r="T11" b="T12"/>
              <a:pathLst>
                <a:path w="25" h="471">
                  <a:moveTo>
                    <a:pt x="24" y="0"/>
                  </a:moveTo>
                  <a:lnTo>
                    <a:pt x="0" y="228"/>
                  </a:lnTo>
                  <a:lnTo>
                    <a:pt x="0" y="47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3" name="Oval 19">
              <a:extLst>
                <a:ext uri="{FF2B5EF4-FFF2-40B4-BE49-F238E27FC236}">
                  <a16:creationId xmlns:a16="http://schemas.microsoft.com/office/drawing/2014/main" id="{C032E9CA-7827-32A9-7530-248B6A284009}"/>
                </a:ext>
              </a:extLst>
            </p:cNvPr>
            <p:cNvSpPr>
              <a:spLocks noChangeArrowheads="1"/>
            </p:cNvSpPr>
            <p:nvPr/>
          </p:nvSpPr>
          <p:spPr bwMode="auto">
            <a:xfrm>
              <a:off x="1232" y="1276"/>
              <a:ext cx="104" cy="284"/>
            </a:xfrm>
            <a:prstGeom prst="ellipse">
              <a:avLst/>
            </a:prstGeom>
            <a:solidFill>
              <a:srgbClr val="FFFFFF"/>
            </a:solidFill>
            <a:ln w="50800">
              <a:solidFill>
                <a:schemeClr val="tx1"/>
              </a:solidFill>
              <a:round/>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ＭＳ Ｐゴシック" panose="020B0600070205080204" pitchFamily="34" charset="-128"/>
              </a:endParaRPr>
            </a:p>
          </p:txBody>
        </p:sp>
        <p:sp>
          <p:nvSpPr>
            <p:cNvPr id="28694" name="Oval 20">
              <a:extLst>
                <a:ext uri="{FF2B5EF4-FFF2-40B4-BE49-F238E27FC236}">
                  <a16:creationId xmlns:a16="http://schemas.microsoft.com/office/drawing/2014/main" id="{97E0D4B2-DDD1-F609-72E5-6844A3FD1154}"/>
                </a:ext>
              </a:extLst>
            </p:cNvPr>
            <p:cNvSpPr>
              <a:spLocks noChangeArrowheads="1"/>
            </p:cNvSpPr>
            <p:nvPr/>
          </p:nvSpPr>
          <p:spPr bwMode="auto">
            <a:xfrm>
              <a:off x="1216" y="1259"/>
              <a:ext cx="136" cy="318"/>
            </a:xfrm>
            <a:prstGeom prst="ellipse">
              <a:avLst/>
            </a:prstGeom>
            <a:solidFill>
              <a:schemeClr val="hlink"/>
            </a:solidFill>
            <a:ln w="25400">
              <a:solidFill>
                <a:schemeClr val="tx1"/>
              </a:solidFill>
              <a:round/>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zh-CN" altLang="zh-CN">
                <a:solidFill>
                  <a:schemeClr val="tx1"/>
                </a:solidFill>
                <a:ea typeface="ＭＳ Ｐゴシック" panose="020B0600070205080204" pitchFamily="34" charset="-128"/>
              </a:endParaRPr>
            </a:p>
          </p:txBody>
        </p:sp>
        <p:sp>
          <p:nvSpPr>
            <p:cNvPr id="28695" name="Freeform 21">
              <a:extLst>
                <a:ext uri="{FF2B5EF4-FFF2-40B4-BE49-F238E27FC236}">
                  <a16:creationId xmlns:a16="http://schemas.microsoft.com/office/drawing/2014/main" id="{5BECCCD3-4235-C892-10D4-751E43E0A163}"/>
                </a:ext>
              </a:extLst>
            </p:cNvPr>
            <p:cNvSpPr>
              <a:spLocks/>
            </p:cNvSpPr>
            <p:nvPr/>
          </p:nvSpPr>
          <p:spPr bwMode="auto">
            <a:xfrm>
              <a:off x="1200" y="1602"/>
              <a:ext cx="193" cy="537"/>
            </a:xfrm>
            <a:custGeom>
              <a:avLst/>
              <a:gdLst>
                <a:gd name="T0" fmla="*/ 0 w 193"/>
                <a:gd name="T1" fmla="*/ 0 h 477"/>
                <a:gd name="T2" fmla="*/ 192 w 193"/>
                <a:gd name="T3" fmla="*/ 18 h 477"/>
                <a:gd name="T4" fmla="*/ 160 w 193"/>
                <a:gd name="T5" fmla="*/ 603 h 477"/>
                <a:gd name="T6" fmla="*/ 48 w 193"/>
                <a:gd name="T7" fmla="*/ 603 h 477"/>
                <a:gd name="T8" fmla="*/ 0 w 193"/>
                <a:gd name="T9" fmla="*/ 0 h 477"/>
                <a:gd name="T10" fmla="*/ 0 60000 65536"/>
                <a:gd name="T11" fmla="*/ 0 60000 65536"/>
                <a:gd name="T12" fmla="*/ 0 60000 65536"/>
                <a:gd name="T13" fmla="*/ 0 60000 65536"/>
                <a:gd name="T14" fmla="*/ 0 60000 65536"/>
                <a:gd name="T15" fmla="*/ 0 w 193"/>
                <a:gd name="T16" fmla="*/ 0 h 477"/>
                <a:gd name="T17" fmla="*/ 193 w 193"/>
                <a:gd name="T18" fmla="*/ 477 h 477"/>
              </a:gdLst>
              <a:ahLst/>
              <a:cxnLst>
                <a:cxn ang="T10">
                  <a:pos x="T0" y="T1"/>
                </a:cxn>
                <a:cxn ang="T11">
                  <a:pos x="T2" y="T3"/>
                </a:cxn>
                <a:cxn ang="T12">
                  <a:pos x="T4" y="T5"/>
                </a:cxn>
                <a:cxn ang="T13">
                  <a:pos x="T6" y="T7"/>
                </a:cxn>
                <a:cxn ang="T14">
                  <a:pos x="T8" y="T9"/>
                </a:cxn>
              </a:cxnLst>
              <a:rect l="T15" t="T16" r="T17" b="T18"/>
              <a:pathLst>
                <a:path w="193" h="477">
                  <a:moveTo>
                    <a:pt x="0" y="0"/>
                  </a:moveTo>
                  <a:lnTo>
                    <a:pt x="192" y="14"/>
                  </a:lnTo>
                  <a:lnTo>
                    <a:pt x="160" y="476"/>
                  </a:lnTo>
                  <a:lnTo>
                    <a:pt x="48" y="476"/>
                  </a:lnTo>
                  <a:lnTo>
                    <a:pt x="0" y="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6" name="Freeform 22">
              <a:extLst>
                <a:ext uri="{FF2B5EF4-FFF2-40B4-BE49-F238E27FC236}">
                  <a16:creationId xmlns:a16="http://schemas.microsoft.com/office/drawing/2014/main" id="{2FCF04C1-709F-7208-D4B1-3FBDB81C9D78}"/>
                </a:ext>
              </a:extLst>
            </p:cNvPr>
            <p:cNvSpPr>
              <a:spLocks/>
            </p:cNvSpPr>
            <p:nvPr/>
          </p:nvSpPr>
          <p:spPr bwMode="auto">
            <a:xfrm>
              <a:off x="1192" y="1594"/>
              <a:ext cx="193" cy="537"/>
            </a:xfrm>
            <a:custGeom>
              <a:avLst/>
              <a:gdLst>
                <a:gd name="T0" fmla="*/ 0 w 193"/>
                <a:gd name="T1" fmla="*/ 0 h 477"/>
                <a:gd name="T2" fmla="*/ 192 w 193"/>
                <a:gd name="T3" fmla="*/ 18 h 477"/>
                <a:gd name="T4" fmla="*/ 160 w 193"/>
                <a:gd name="T5" fmla="*/ 603 h 477"/>
                <a:gd name="T6" fmla="*/ 48 w 193"/>
                <a:gd name="T7" fmla="*/ 603 h 477"/>
                <a:gd name="T8" fmla="*/ 0 w 193"/>
                <a:gd name="T9" fmla="*/ 0 h 477"/>
                <a:gd name="T10" fmla="*/ 0 60000 65536"/>
                <a:gd name="T11" fmla="*/ 0 60000 65536"/>
                <a:gd name="T12" fmla="*/ 0 60000 65536"/>
                <a:gd name="T13" fmla="*/ 0 60000 65536"/>
                <a:gd name="T14" fmla="*/ 0 60000 65536"/>
                <a:gd name="T15" fmla="*/ 0 w 193"/>
                <a:gd name="T16" fmla="*/ 0 h 477"/>
                <a:gd name="T17" fmla="*/ 193 w 193"/>
                <a:gd name="T18" fmla="*/ 477 h 477"/>
              </a:gdLst>
              <a:ahLst/>
              <a:cxnLst>
                <a:cxn ang="T10">
                  <a:pos x="T0" y="T1"/>
                </a:cxn>
                <a:cxn ang="T11">
                  <a:pos x="T2" y="T3"/>
                </a:cxn>
                <a:cxn ang="T12">
                  <a:pos x="T4" y="T5"/>
                </a:cxn>
                <a:cxn ang="T13">
                  <a:pos x="T6" y="T7"/>
                </a:cxn>
                <a:cxn ang="T14">
                  <a:pos x="T8" y="T9"/>
                </a:cxn>
              </a:cxnLst>
              <a:rect l="T15" t="T16" r="T17" b="T18"/>
              <a:pathLst>
                <a:path w="193" h="477">
                  <a:moveTo>
                    <a:pt x="0" y="0"/>
                  </a:moveTo>
                  <a:lnTo>
                    <a:pt x="192" y="14"/>
                  </a:lnTo>
                  <a:lnTo>
                    <a:pt x="160" y="476"/>
                  </a:lnTo>
                  <a:lnTo>
                    <a:pt x="48" y="476"/>
                  </a:lnTo>
                  <a:lnTo>
                    <a:pt x="0" y="0"/>
                  </a:lnTo>
                </a:path>
              </a:pathLst>
            </a:custGeom>
            <a:solidFill>
              <a:schemeClr val="tx2"/>
            </a:solidFill>
            <a:ln w="25400" cap="rnd" cmpd="sng">
              <a:solidFill>
                <a:schemeClr val="tx1"/>
              </a:solidFill>
              <a:prstDash val="solid"/>
              <a:round/>
              <a:headEnd type="none" w="med" len="med"/>
              <a:tailEnd type="none" w="med" len="med"/>
            </a:ln>
          </p:spPr>
          <p:txBody>
            <a:bodyPr/>
            <a:lstStyle/>
            <a:p>
              <a:endParaRPr lang="zh-CN" altLang="en-US"/>
            </a:p>
          </p:txBody>
        </p:sp>
        <p:sp>
          <p:nvSpPr>
            <p:cNvPr id="28697" name="Freeform 23">
              <a:extLst>
                <a:ext uri="{FF2B5EF4-FFF2-40B4-BE49-F238E27FC236}">
                  <a16:creationId xmlns:a16="http://schemas.microsoft.com/office/drawing/2014/main" id="{8AB70D7A-AEEB-B7B7-19F8-EDB70E7C731B}"/>
                </a:ext>
              </a:extLst>
            </p:cNvPr>
            <p:cNvSpPr>
              <a:spLocks/>
            </p:cNvSpPr>
            <p:nvPr/>
          </p:nvSpPr>
          <p:spPr bwMode="auto">
            <a:xfrm>
              <a:off x="1376" y="1618"/>
              <a:ext cx="89" cy="449"/>
            </a:xfrm>
            <a:custGeom>
              <a:avLst/>
              <a:gdLst>
                <a:gd name="T0" fmla="*/ 16 w 89"/>
                <a:gd name="T1" fmla="*/ 0 h 399"/>
                <a:gd name="T2" fmla="*/ 88 w 89"/>
                <a:gd name="T3" fmla="*/ 324 h 399"/>
                <a:gd name="T4" fmla="*/ 0 w 89"/>
                <a:gd name="T5" fmla="*/ 504 h 399"/>
                <a:gd name="T6" fmla="*/ 0 60000 65536"/>
                <a:gd name="T7" fmla="*/ 0 60000 65536"/>
                <a:gd name="T8" fmla="*/ 0 60000 65536"/>
                <a:gd name="T9" fmla="*/ 0 w 89"/>
                <a:gd name="T10" fmla="*/ 0 h 399"/>
                <a:gd name="T11" fmla="*/ 89 w 89"/>
                <a:gd name="T12" fmla="*/ 399 h 399"/>
              </a:gdLst>
              <a:ahLst/>
              <a:cxnLst>
                <a:cxn ang="T6">
                  <a:pos x="T0" y="T1"/>
                </a:cxn>
                <a:cxn ang="T7">
                  <a:pos x="T2" y="T3"/>
                </a:cxn>
                <a:cxn ang="T8">
                  <a:pos x="T4" y="T5"/>
                </a:cxn>
              </a:cxnLst>
              <a:rect l="T9" t="T10" r="T11" b="T12"/>
              <a:pathLst>
                <a:path w="89" h="399">
                  <a:moveTo>
                    <a:pt x="16" y="0"/>
                  </a:moveTo>
                  <a:lnTo>
                    <a:pt x="88" y="256"/>
                  </a:lnTo>
                  <a:lnTo>
                    <a:pt x="0" y="398"/>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8" name="Freeform 24">
              <a:extLst>
                <a:ext uri="{FF2B5EF4-FFF2-40B4-BE49-F238E27FC236}">
                  <a16:creationId xmlns:a16="http://schemas.microsoft.com/office/drawing/2014/main" id="{8FC1B1BF-2F5D-1CEF-25EB-A30507B21DE9}"/>
                </a:ext>
              </a:extLst>
            </p:cNvPr>
            <p:cNvSpPr>
              <a:spLocks/>
            </p:cNvSpPr>
            <p:nvPr/>
          </p:nvSpPr>
          <p:spPr bwMode="auto">
            <a:xfrm>
              <a:off x="1368" y="1610"/>
              <a:ext cx="89" cy="449"/>
            </a:xfrm>
            <a:custGeom>
              <a:avLst/>
              <a:gdLst>
                <a:gd name="T0" fmla="*/ 16 w 89"/>
                <a:gd name="T1" fmla="*/ 0 h 399"/>
                <a:gd name="T2" fmla="*/ 88 w 89"/>
                <a:gd name="T3" fmla="*/ 324 h 399"/>
                <a:gd name="T4" fmla="*/ 0 w 89"/>
                <a:gd name="T5" fmla="*/ 504 h 399"/>
                <a:gd name="T6" fmla="*/ 0 60000 65536"/>
                <a:gd name="T7" fmla="*/ 0 60000 65536"/>
                <a:gd name="T8" fmla="*/ 0 60000 65536"/>
                <a:gd name="T9" fmla="*/ 0 w 89"/>
                <a:gd name="T10" fmla="*/ 0 h 399"/>
                <a:gd name="T11" fmla="*/ 89 w 89"/>
                <a:gd name="T12" fmla="*/ 399 h 399"/>
              </a:gdLst>
              <a:ahLst/>
              <a:cxnLst>
                <a:cxn ang="T6">
                  <a:pos x="T0" y="T1"/>
                </a:cxn>
                <a:cxn ang="T7">
                  <a:pos x="T2" y="T3"/>
                </a:cxn>
                <a:cxn ang="T8">
                  <a:pos x="T4" y="T5"/>
                </a:cxn>
              </a:cxnLst>
              <a:rect l="T9" t="T10" r="T11" b="T12"/>
              <a:pathLst>
                <a:path w="89" h="399">
                  <a:moveTo>
                    <a:pt x="16" y="0"/>
                  </a:moveTo>
                  <a:lnTo>
                    <a:pt x="88" y="256"/>
                  </a:lnTo>
                  <a:lnTo>
                    <a:pt x="0" y="398"/>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9" name="Freeform 25">
              <a:extLst>
                <a:ext uri="{FF2B5EF4-FFF2-40B4-BE49-F238E27FC236}">
                  <a16:creationId xmlns:a16="http://schemas.microsoft.com/office/drawing/2014/main" id="{8104FACF-720C-45C0-68FF-511E9FF16E1D}"/>
                </a:ext>
              </a:extLst>
            </p:cNvPr>
            <p:cNvSpPr>
              <a:spLocks/>
            </p:cNvSpPr>
            <p:nvPr/>
          </p:nvSpPr>
          <p:spPr bwMode="auto">
            <a:xfrm>
              <a:off x="1360" y="2162"/>
              <a:ext cx="33" cy="537"/>
            </a:xfrm>
            <a:custGeom>
              <a:avLst/>
              <a:gdLst>
                <a:gd name="T0" fmla="*/ 0 w 33"/>
                <a:gd name="T1" fmla="*/ 0 h 477"/>
                <a:gd name="T2" fmla="*/ 32 w 33"/>
                <a:gd name="T3" fmla="*/ 324 h 477"/>
                <a:gd name="T4" fmla="*/ 32 w 33"/>
                <a:gd name="T5" fmla="*/ 603 h 477"/>
                <a:gd name="T6" fmla="*/ 0 60000 65536"/>
                <a:gd name="T7" fmla="*/ 0 60000 65536"/>
                <a:gd name="T8" fmla="*/ 0 60000 65536"/>
                <a:gd name="T9" fmla="*/ 0 w 33"/>
                <a:gd name="T10" fmla="*/ 0 h 477"/>
                <a:gd name="T11" fmla="*/ 33 w 33"/>
                <a:gd name="T12" fmla="*/ 477 h 477"/>
              </a:gdLst>
              <a:ahLst/>
              <a:cxnLst>
                <a:cxn ang="T6">
                  <a:pos x="T0" y="T1"/>
                </a:cxn>
                <a:cxn ang="T7">
                  <a:pos x="T2" y="T3"/>
                </a:cxn>
                <a:cxn ang="T8">
                  <a:pos x="T4" y="T5"/>
                </a:cxn>
              </a:cxnLst>
              <a:rect l="T9" t="T10" r="T11" b="T12"/>
              <a:pathLst>
                <a:path w="33" h="477">
                  <a:moveTo>
                    <a:pt x="0" y="0"/>
                  </a:moveTo>
                  <a:lnTo>
                    <a:pt x="32" y="256"/>
                  </a:lnTo>
                  <a:lnTo>
                    <a:pt x="32" y="476"/>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0" name="Freeform 26">
              <a:extLst>
                <a:ext uri="{FF2B5EF4-FFF2-40B4-BE49-F238E27FC236}">
                  <a16:creationId xmlns:a16="http://schemas.microsoft.com/office/drawing/2014/main" id="{787E09FA-175B-B326-F160-E099E6A06177}"/>
                </a:ext>
              </a:extLst>
            </p:cNvPr>
            <p:cNvSpPr>
              <a:spLocks/>
            </p:cNvSpPr>
            <p:nvPr/>
          </p:nvSpPr>
          <p:spPr bwMode="auto">
            <a:xfrm>
              <a:off x="1352" y="2154"/>
              <a:ext cx="33" cy="537"/>
            </a:xfrm>
            <a:custGeom>
              <a:avLst/>
              <a:gdLst>
                <a:gd name="T0" fmla="*/ 0 w 33"/>
                <a:gd name="T1" fmla="*/ 0 h 477"/>
                <a:gd name="T2" fmla="*/ 32 w 33"/>
                <a:gd name="T3" fmla="*/ 324 h 477"/>
                <a:gd name="T4" fmla="*/ 32 w 33"/>
                <a:gd name="T5" fmla="*/ 603 h 477"/>
                <a:gd name="T6" fmla="*/ 0 60000 65536"/>
                <a:gd name="T7" fmla="*/ 0 60000 65536"/>
                <a:gd name="T8" fmla="*/ 0 60000 65536"/>
                <a:gd name="T9" fmla="*/ 0 w 33"/>
                <a:gd name="T10" fmla="*/ 0 h 477"/>
                <a:gd name="T11" fmla="*/ 33 w 33"/>
                <a:gd name="T12" fmla="*/ 477 h 477"/>
              </a:gdLst>
              <a:ahLst/>
              <a:cxnLst>
                <a:cxn ang="T6">
                  <a:pos x="T0" y="T1"/>
                </a:cxn>
                <a:cxn ang="T7">
                  <a:pos x="T2" y="T3"/>
                </a:cxn>
                <a:cxn ang="T8">
                  <a:pos x="T4" y="T5"/>
                </a:cxn>
              </a:cxnLst>
              <a:rect l="T9" t="T10" r="T11" b="T12"/>
              <a:pathLst>
                <a:path w="33" h="477">
                  <a:moveTo>
                    <a:pt x="0" y="0"/>
                  </a:moveTo>
                  <a:lnTo>
                    <a:pt x="32" y="256"/>
                  </a:lnTo>
                  <a:lnTo>
                    <a:pt x="32" y="476"/>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1" name="Freeform 27">
              <a:extLst>
                <a:ext uri="{FF2B5EF4-FFF2-40B4-BE49-F238E27FC236}">
                  <a16:creationId xmlns:a16="http://schemas.microsoft.com/office/drawing/2014/main" id="{CDDAE923-B361-7B37-69C8-BFF4D183A82D}"/>
                </a:ext>
              </a:extLst>
            </p:cNvPr>
            <p:cNvSpPr>
              <a:spLocks/>
            </p:cNvSpPr>
            <p:nvPr/>
          </p:nvSpPr>
          <p:spPr bwMode="auto">
            <a:xfrm>
              <a:off x="1232" y="2138"/>
              <a:ext cx="17" cy="529"/>
            </a:xfrm>
            <a:custGeom>
              <a:avLst/>
              <a:gdLst>
                <a:gd name="T0" fmla="*/ 16 w 17"/>
                <a:gd name="T1" fmla="*/ 0 h 471"/>
                <a:gd name="T2" fmla="*/ 0 w 17"/>
                <a:gd name="T3" fmla="*/ 288 h 471"/>
                <a:gd name="T4" fmla="*/ 0 w 17"/>
                <a:gd name="T5" fmla="*/ 593 h 471"/>
                <a:gd name="T6" fmla="*/ 0 60000 65536"/>
                <a:gd name="T7" fmla="*/ 0 60000 65536"/>
                <a:gd name="T8" fmla="*/ 0 60000 65536"/>
                <a:gd name="T9" fmla="*/ 0 w 17"/>
                <a:gd name="T10" fmla="*/ 0 h 471"/>
                <a:gd name="T11" fmla="*/ 17 w 17"/>
                <a:gd name="T12" fmla="*/ 471 h 471"/>
              </a:gdLst>
              <a:ahLst/>
              <a:cxnLst>
                <a:cxn ang="T6">
                  <a:pos x="T0" y="T1"/>
                </a:cxn>
                <a:cxn ang="T7">
                  <a:pos x="T2" y="T3"/>
                </a:cxn>
                <a:cxn ang="T8">
                  <a:pos x="T4" y="T5"/>
                </a:cxn>
              </a:cxnLst>
              <a:rect l="T9" t="T10" r="T11" b="T12"/>
              <a:pathLst>
                <a:path w="17" h="471">
                  <a:moveTo>
                    <a:pt x="16" y="0"/>
                  </a:moveTo>
                  <a:lnTo>
                    <a:pt x="0" y="228"/>
                  </a:lnTo>
                  <a:lnTo>
                    <a:pt x="0" y="47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2" name="Freeform 28">
              <a:extLst>
                <a:ext uri="{FF2B5EF4-FFF2-40B4-BE49-F238E27FC236}">
                  <a16:creationId xmlns:a16="http://schemas.microsoft.com/office/drawing/2014/main" id="{47B59D56-F910-91CC-74DF-7393523C99EB}"/>
                </a:ext>
              </a:extLst>
            </p:cNvPr>
            <p:cNvSpPr>
              <a:spLocks/>
            </p:cNvSpPr>
            <p:nvPr/>
          </p:nvSpPr>
          <p:spPr bwMode="auto">
            <a:xfrm>
              <a:off x="1224" y="2130"/>
              <a:ext cx="17" cy="530"/>
            </a:xfrm>
            <a:custGeom>
              <a:avLst/>
              <a:gdLst>
                <a:gd name="T0" fmla="*/ 16 w 17"/>
                <a:gd name="T1" fmla="*/ 0 h 471"/>
                <a:gd name="T2" fmla="*/ 0 w 17"/>
                <a:gd name="T3" fmla="*/ 289 h 471"/>
                <a:gd name="T4" fmla="*/ 0 w 17"/>
                <a:gd name="T5" fmla="*/ 595 h 471"/>
                <a:gd name="T6" fmla="*/ 0 60000 65536"/>
                <a:gd name="T7" fmla="*/ 0 60000 65536"/>
                <a:gd name="T8" fmla="*/ 0 60000 65536"/>
                <a:gd name="T9" fmla="*/ 0 w 17"/>
                <a:gd name="T10" fmla="*/ 0 h 471"/>
                <a:gd name="T11" fmla="*/ 17 w 17"/>
                <a:gd name="T12" fmla="*/ 471 h 471"/>
              </a:gdLst>
              <a:ahLst/>
              <a:cxnLst>
                <a:cxn ang="T6">
                  <a:pos x="T0" y="T1"/>
                </a:cxn>
                <a:cxn ang="T7">
                  <a:pos x="T2" y="T3"/>
                </a:cxn>
                <a:cxn ang="T8">
                  <a:pos x="T4" y="T5"/>
                </a:cxn>
              </a:cxnLst>
              <a:rect l="T9" t="T10" r="T11" b="T12"/>
              <a:pathLst>
                <a:path w="17" h="471">
                  <a:moveTo>
                    <a:pt x="16" y="0"/>
                  </a:moveTo>
                  <a:lnTo>
                    <a:pt x="0" y="228"/>
                  </a:lnTo>
                  <a:lnTo>
                    <a:pt x="0" y="470"/>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3" name="Freeform 29">
              <a:extLst>
                <a:ext uri="{FF2B5EF4-FFF2-40B4-BE49-F238E27FC236}">
                  <a16:creationId xmlns:a16="http://schemas.microsoft.com/office/drawing/2014/main" id="{13F6C7B6-CA98-B332-F207-3A1193826CF1}"/>
                </a:ext>
              </a:extLst>
            </p:cNvPr>
            <p:cNvSpPr>
              <a:spLocks/>
            </p:cNvSpPr>
            <p:nvPr/>
          </p:nvSpPr>
          <p:spPr bwMode="auto">
            <a:xfrm>
              <a:off x="1160" y="1602"/>
              <a:ext cx="41" cy="505"/>
            </a:xfrm>
            <a:custGeom>
              <a:avLst/>
              <a:gdLst>
                <a:gd name="T0" fmla="*/ 40 w 41"/>
                <a:gd name="T1" fmla="*/ 0 h 449"/>
                <a:gd name="T2" fmla="*/ 0 w 41"/>
                <a:gd name="T3" fmla="*/ 324 h 449"/>
                <a:gd name="T4" fmla="*/ 0 w 41"/>
                <a:gd name="T5" fmla="*/ 567 h 449"/>
                <a:gd name="T6" fmla="*/ 0 60000 65536"/>
                <a:gd name="T7" fmla="*/ 0 60000 65536"/>
                <a:gd name="T8" fmla="*/ 0 60000 65536"/>
                <a:gd name="T9" fmla="*/ 0 w 41"/>
                <a:gd name="T10" fmla="*/ 0 h 449"/>
                <a:gd name="T11" fmla="*/ 41 w 41"/>
                <a:gd name="T12" fmla="*/ 449 h 449"/>
              </a:gdLst>
              <a:ahLst/>
              <a:cxnLst>
                <a:cxn ang="T6">
                  <a:pos x="T0" y="T1"/>
                </a:cxn>
                <a:cxn ang="T7">
                  <a:pos x="T2" y="T3"/>
                </a:cxn>
                <a:cxn ang="T8">
                  <a:pos x="T4" y="T5"/>
                </a:cxn>
              </a:cxnLst>
              <a:rect l="T9" t="T10" r="T11" b="T12"/>
              <a:pathLst>
                <a:path w="41" h="449">
                  <a:moveTo>
                    <a:pt x="40" y="0"/>
                  </a:moveTo>
                  <a:lnTo>
                    <a:pt x="0" y="256"/>
                  </a:lnTo>
                  <a:lnTo>
                    <a:pt x="0" y="448"/>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4" name="Freeform 30">
              <a:extLst>
                <a:ext uri="{FF2B5EF4-FFF2-40B4-BE49-F238E27FC236}">
                  <a16:creationId xmlns:a16="http://schemas.microsoft.com/office/drawing/2014/main" id="{DA9829AD-7566-2884-B231-877A6E9A14D2}"/>
                </a:ext>
              </a:extLst>
            </p:cNvPr>
            <p:cNvSpPr>
              <a:spLocks/>
            </p:cNvSpPr>
            <p:nvPr/>
          </p:nvSpPr>
          <p:spPr bwMode="auto">
            <a:xfrm>
              <a:off x="1152" y="1594"/>
              <a:ext cx="41" cy="505"/>
            </a:xfrm>
            <a:custGeom>
              <a:avLst/>
              <a:gdLst>
                <a:gd name="T0" fmla="*/ 40 w 41"/>
                <a:gd name="T1" fmla="*/ 0 h 449"/>
                <a:gd name="T2" fmla="*/ 0 w 41"/>
                <a:gd name="T3" fmla="*/ 324 h 449"/>
                <a:gd name="T4" fmla="*/ 0 w 41"/>
                <a:gd name="T5" fmla="*/ 567 h 449"/>
                <a:gd name="T6" fmla="*/ 0 60000 65536"/>
                <a:gd name="T7" fmla="*/ 0 60000 65536"/>
                <a:gd name="T8" fmla="*/ 0 60000 65536"/>
                <a:gd name="T9" fmla="*/ 0 w 41"/>
                <a:gd name="T10" fmla="*/ 0 h 449"/>
                <a:gd name="T11" fmla="*/ 41 w 41"/>
                <a:gd name="T12" fmla="*/ 449 h 449"/>
              </a:gdLst>
              <a:ahLst/>
              <a:cxnLst>
                <a:cxn ang="T6">
                  <a:pos x="T0" y="T1"/>
                </a:cxn>
                <a:cxn ang="T7">
                  <a:pos x="T2" y="T3"/>
                </a:cxn>
                <a:cxn ang="T8">
                  <a:pos x="T4" y="T5"/>
                </a:cxn>
              </a:cxnLst>
              <a:rect l="T9" t="T10" r="T11" b="T12"/>
              <a:pathLst>
                <a:path w="41" h="449">
                  <a:moveTo>
                    <a:pt x="40" y="0"/>
                  </a:moveTo>
                  <a:lnTo>
                    <a:pt x="0" y="256"/>
                  </a:lnTo>
                  <a:lnTo>
                    <a:pt x="0" y="448"/>
                  </a:lnTo>
                </a:path>
              </a:pathLst>
            </a:custGeom>
            <a:noFill/>
            <a:ln w="25400" cap="rnd"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05" name="Freeform 31">
              <a:extLst>
                <a:ext uri="{FF2B5EF4-FFF2-40B4-BE49-F238E27FC236}">
                  <a16:creationId xmlns:a16="http://schemas.microsoft.com/office/drawing/2014/main" id="{88DFAA74-E663-45EB-4A6C-44F75209C440}"/>
                </a:ext>
              </a:extLst>
            </p:cNvPr>
            <p:cNvSpPr>
              <a:spLocks/>
            </p:cNvSpPr>
            <p:nvPr/>
          </p:nvSpPr>
          <p:spPr bwMode="auto">
            <a:xfrm>
              <a:off x="2800" y="1658"/>
              <a:ext cx="449" cy="481"/>
            </a:xfrm>
            <a:custGeom>
              <a:avLst/>
              <a:gdLst>
                <a:gd name="T0" fmla="*/ 128 w 449"/>
                <a:gd name="T1" fmla="*/ 0 h 427"/>
                <a:gd name="T2" fmla="*/ 320 w 449"/>
                <a:gd name="T3" fmla="*/ 0 h 427"/>
                <a:gd name="T4" fmla="*/ 448 w 449"/>
                <a:gd name="T5" fmla="*/ 136 h 427"/>
                <a:gd name="T6" fmla="*/ 448 w 449"/>
                <a:gd name="T7" fmla="*/ 406 h 427"/>
                <a:gd name="T8" fmla="*/ 320 w 449"/>
                <a:gd name="T9" fmla="*/ 541 h 427"/>
                <a:gd name="T10" fmla="*/ 128 w 449"/>
                <a:gd name="T11" fmla="*/ 541 h 427"/>
                <a:gd name="T12" fmla="*/ 0 w 449"/>
                <a:gd name="T13" fmla="*/ 406 h 427"/>
                <a:gd name="T14" fmla="*/ 0 w 449"/>
                <a:gd name="T15" fmla="*/ 136 h 427"/>
                <a:gd name="T16" fmla="*/ 128 w 449"/>
                <a:gd name="T17" fmla="*/ 0 h 4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9"/>
                <a:gd name="T28" fmla="*/ 0 h 427"/>
                <a:gd name="T29" fmla="*/ 449 w 449"/>
                <a:gd name="T30" fmla="*/ 427 h 4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9" h="427">
                  <a:moveTo>
                    <a:pt x="128" y="0"/>
                  </a:moveTo>
                  <a:lnTo>
                    <a:pt x="320" y="0"/>
                  </a:lnTo>
                  <a:lnTo>
                    <a:pt x="448" y="107"/>
                  </a:lnTo>
                  <a:lnTo>
                    <a:pt x="448" y="320"/>
                  </a:lnTo>
                  <a:lnTo>
                    <a:pt x="320" y="426"/>
                  </a:lnTo>
                  <a:lnTo>
                    <a:pt x="128" y="426"/>
                  </a:lnTo>
                  <a:lnTo>
                    <a:pt x="0" y="320"/>
                  </a:lnTo>
                  <a:lnTo>
                    <a:pt x="0" y="107"/>
                  </a:lnTo>
                  <a:lnTo>
                    <a:pt x="128" y="0"/>
                  </a:lnTo>
                </a:path>
              </a:pathLst>
            </a:custGeom>
            <a:solidFill>
              <a:schemeClr val="accent2"/>
            </a:solidFill>
            <a:ln w="25400" cap="rnd" cmpd="sng">
              <a:solidFill>
                <a:schemeClr val="tx1"/>
              </a:solidFill>
              <a:prstDash val="solid"/>
              <a:round/>
              <a:headEnd type="none" w="med" len="med"/>
              <a:tailEnd type="none" w="med" len="med"/>
            </a:ln>
          </p:spPr>
          <p:txBody>
            <a:bodyPr/>
            <a:lstStyle/>
            <a:p>
              <a:endParaRPr lang="zh-CN" altLang="en-US"/>
            </a:p>
          </p:txBody>
        </p:sp>
        <p:sp>
          <p:nvSpPr>
            <p:cNvPr id="28706" name="Line 32">
              <a:extLst>
                <a:ext uri="{FF2B5EF4-FFF2-40B4-BE49-F238E27FC236}">
                  <a16:creationId xmlns:a16="http://schemas.microsoft.com/office/drawing/2014/main" id="{2577D4F5-5D88-60C4-7BC3-680C18DC39F1}"/>
                </a:ext>
              </a:extLst>
            </p:cNvPr>
            <p:cNvSpPr>
              <a:spLocks noChangeShapeType="1"/>
            </p:cNvSpPr>
            <p:nvPr/>
          </p:nvSpPr>
          <p:spPr bwMode="auto">
            <a:xfrm>
              <a:off x="2784" y="1778"/>
              <a:ext cx="44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7" name="Line 33">
              <a:extLst>
                <a:ext uri="{FF2B5EF4-FFF2-40B4-BE49-F238E27FC236}">
                  <a16:creationId xmlns:a16="http://schemas.microsoft.com/office/drawing/2014/main" id="{530698C7-CD63-DC99-4AC6-018EE6E9F5A1}"/>
                </a:ext>
              </a:extLst>
            </p:cNvPr>
            <p:cNvSpPr>
              <a:spLocks noChangeShapeType="1"/>
            </p:cNvSpPr>
            <p:nvPr/>
          </p:nvSpPr>
          <p:spPr bwMode="auto">
            <a:xfrm>
              <a:off x="2800" y="2010"/>
              <a:ext cx="44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Rectangle 34">
              <a:extLst>
                <a:ext uri="{FF2B5EF4-FFF2-40B4-BE49-F238E27FC236}">
                  <a16:creationId xmlns:a16="http://schemas.microsoft.com/office/drawing/2014/main" id="{9A0C17C2-66B0-BF2F-50F8-9F3E75C7076C}"/>
                </a:ext>
              </a:extLst>
            </p:cNvPr>
            <p:cNvSpPr>
              <a:spLocks noChangeArrowheads="1"/>
            </p:cNvSpPr>
            <p:nvPr/>
          </p:nvSpPr>
          <p:spPr bwMode="auto">
            <a:xfrm>
              <a:off x="2775" y="1776"/>
              <a:ext cx="506" cy="229"/>
            </a:xfrm>
            <a:prstGeom prst="rect">
              <a:avLst/>
            </a:prstGeom>
            <a:noFill/>
            <a:ln w="508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Arial" charset="0"/>
                  <a:ea typeface="ＭＳ Ｐゴシック" pitchFamily="-128" charset="-128"/>
                </a:rPr>
                <a:t>STOP</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EE5F4DBD-FF36-ED99-5FAB-38035B084AB3}"/>
              </a:ext>
            </a:extLst>
          </p:cNvPr>
          <p:cNvSpPr txBox="1">
            <a:spLocks noChangeArrowheads="1"/>
          </p:cNvSpPr>
          <p:nvPr/>
        </p:nvSpPr>
        <p:spPr bwMode="auto">
          <a:xfrm>
            <a:off x="250825" y="977900"/>
            <a:ext cx="8229600" cy="571500"/>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Change Control Process — I</a:t>
            </a:r>
          </a:p>
        </p:txBody>
      </p:sp>
      <p:sp>
        <p:nvSpPr>
          <p:cNvPr id="29699" name="灯片编号占位符 1">
            <a:extLst>
              <a:ext uri="{FF2B5EF4-FFF2-40B4-BE49-F238E27FC236}">
                <a16:creationId xmlns:a16="http://schemas.microsoft.com/office/drawing/2014/main" id="{B5DCE93A-7064-508A-2107-7FE581DD28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06A7E1F-E4F5-4FB9-982F-4340197ED429}" type="slidenum">
              <a:rPr lang="en-US" altLang="zh-CN" sz="1400">
                <a:solidFill>
                  <a:schemeClr val="tx1"/>
                </a:solidFill>
              </a:rPr>
              <a:pPr>
                <a:spcBef>
                  <a:spcPct val="0"/>
                </a:spcBef>
                <a:buFontTx/>
                <a:buNone/>
              </a:pPr>
              <a:t>16</a:t>
            </a:fld>
            <a:endParaRPr lang="en-US" altLang="zh-CN" sz="1400">
              <a:solidFill>
                <a:schemeClr val="tx1"/>
              </a:solidFill>
            </a:endParaRPr>
          </a:p>
        </p:txBody>
      </p:sp>
      <p:grpSp>
        <p:nvGrpSpPr>
          <p:cNvPr id="87" name="Group 19">
            <a:extLst>
              <a:ext uri="{FF2B5EF4-FFF2-40B4-BE49-F238E27FC236}">
                <a16:creationId xmlns:a16="http://schemas.microsoft.com/office/drawing/2014/main" id="{02AB987B-2B9B-E349-A9B7-9F8DACB63555}"/>
              </a:ext>
            </a:extLst>
          </p:cNvPr>
          <p:cNvGrpSpPr>
            <a:grpSpLocks/>
          </p:cNvGrpSpPr>
          <p:nvPr/>
        </p:nvGrpSpPr>
        <p:grpSpPr bwMode="auto">
          <a:xfrm>
            <a:off x="1547813" y="1773238"/>
            <a:ext cx="5895975" cy="4030662"/>
            <a:chOff x="767" y="777"/>
            <a:chExt cx="4214" cy="2903"/>
          </a:xfrm>
        </p:grpSpPr>
        <p:sp>
          <p:nvSpPr>
            <p:cNvPr id="88" name="Line 2">
              <a:extLst>
                <a:ext uri="{FF2B5EF4-FFF2-40B4-BE49-F238E27FC236}">
                  <a16:creationId xmlns:a16="http://schemas.microsoft.com/office/drawing/2014/main" id="{50C7CADE-26F9-4C8A-FCA8-9DE768EA1637}"/>
                </a:ext>
              </a:extLst>
            </p:cNvPr>
            <p:cNvSpPr>
              <a:spLocks noChangeShapeType="1"/>
            </p:cNvSpPr>
            <p:nvPr/>
          </p:nvSpPr>
          <p:spPr bwMode="auto">
            <a:xfrm>
              <a:off x="2784" y="1077"/>
              <a:ext cx="8" cy="245"/>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89" name="Line 3">
              <a:extLst>
                <a:ext uri="{FF2B5EF4-FFF2-40B4-BE49-F238E27FC236}">
                  <a16:creationId xmlns:a16="http://schemas.microsoft.com/office/drawing/2014/main" id="{CA3B0A45-36F1-6CE1-AF40-00AFDD250CA2}"/>
                </a:ext>
              </a:extLst>
            </p:cNvPr>
            <p:cNvSpPr>
              <a:spLocks noChangeShapeType="1"/>
            </p:cNvSpPr>
            <p:nvPr/>
          </p:nvSpPr>
          <p:spPr bwMode="auto">
            <a:xfrm>
              <a:off x="2784" y="1461"/>
              <a:ext cx="8" cy="246"/>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90" name="Line 4">
              <a:extLst>
                <a:ext uri="{FF2B5EF4-FFF2-40B4-BE49-F238E27FC236}">
                  <a16:creationId xmlns:a16="http://schemas.microsoft.com/office/drawing/2014/main" id="{D9DEB643-A723-9996-53ED-C3DFAA1B0C2C}"/>
                </a:ext>
              </a:extLst>
            </p:cNvPr>
            <p:cNvSpPr>
              <a:spLocks noChangeShapeType="1"/>
            </p:cNvSpPr>
            <p:nvPr/>
          </p:nvSpPr>
          <p:spPr bwMode="auto">
            <a:xfrm>
              <a:off x="2784" y="1845"/>
              <a:ext cx="8" cy="244"/>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91" name="Line 5">
              <a:extLst>
                <a:ext uri="{FF2B5EF4-FFF2-40B4-BE49-F238E27FC236}">
                  <a16:creationId xmlns:a16="http://schemas.microsoft.com/office/drawing/2014/main" id="{39A414EB-923F-2AB8-0F5F-CFA7B0277239}"/>
                </a:ext>
              </a:extLst>
            </p:cNvPr>
            <p:cNvSpPr>
              <a:spLocks noChangeShapeType="1"/>
            </p:cNvSpPr>
            <p:nvPr/>
          </p:nvSpPr>
          <p:spPr bwMode="auto">
            <a:xfrm>
              <a:off x="2784" y="2229"/>
              <a:ext cx="8" cy="244"/>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92" name="Rectangle 7">
              <a:extLst>
                <a:ext uri="{FF2B5EF4-FFF2-40B4-BE49-F238E27FC236}">
                  <a16:creationId xmlns:a16="http://schemas.microsoft.com/office/drawing/2014/main" id="{246342C4-C455-EBFC-4AE4-B5F23096CF00}"/>
                </a:ext>
              </a:extLst>
            </p:cNvPr>
            <p:cNvSpPr>
              <a:spLocks noChangeArrowheads="1"/>
            </p:cNvSpPr>
            <p:nvPr/>
          </p:nvSpPr>
          <p:spPr bwMode="auto">
            <a:xfrm>
              <a:off x="1671" y="1177"/>
              <a:ext cx="2359" cy="284"/>
            </a:xfrm>
            <a:prstGeom prst="rect">
              <a:avLst/>
            </a:prstGeom>
            <a:noFill/>
            <a:ln w="50800">
              <a:noFill/>
              <a:miter lim="800000"/>
              <a:headEnd/>
              <a:tailEnd/>
            </a:ln>
            <a:effectLst/>
          </p:spPr>
          <p:txBody>
            <a:bodyPr wrap="none" lIns="90487" tIns="44450" rIns="90487" bIns="44450">
              <a:spAutoFit/>
            </a:bodyPr>
            <a:lstStyle/>
            <a:p>
              <a:pPr eaLnBrk="1" fontAlgn="auto" hangingPunct="1">
                <a:spcBef>
                  <a:spcPts val="0"/>
                </a:spcBef>
                <a:spcAft>
                  <a:spcPts val="0"/>
                </a:spcAft>
                <a:defRPr/>
              </a:pPr>
              <a:r>
                <a:rPr lang="en-US" sz="2000" b="1" kern="0" dirty="0">
                  <a:solidFill>
                    <a:srgbClr val="000000"/>
                  </a:solidFill>
                  <a:effectLst>
                    <a:outerShdw blurRad="38100" dist="38100" dir="2700000" algn="tl">
                      <a:srgbClr val="FFFFFF"/>
                    </a:outerShdw>
                  </a:effectLst>
                  <a:latin typeface="Helvetica" pitchFamily="-128" charset="0"/>
                  <a:ea typeface="ＭＳ Ｐゴシック" pitchFamily="-128" charset="-128"/>
                </a:rPr>
                <a:t>change request from user</a:t>
              </a:r>
            </a:p>
          </p:txBody>
        </p:sp>
        <p:sp>
          <p:nvSpPr>
            <p:cNvPr id="93" name="Rectangle 8">
              <a:extLst>
                <a:ext uri="{FF2B5EF4-FFF2-40B4-BE49-F238E27FC236}">
                  <a16:creationId xmlns:a16="http://schemas.microsoft.com/office/drawing/2014/main" id="{8CB5F168-C675-2985-4DA7-D768FEF5041E}"/>
                </a:ext>
              </a:extLst>
            </p:cNvPr>
            <p:cNvSpPr>
              <a:spLocks noChangeArrowheads="1"/>
            </p:cNvSpPr>
            <p:nvPr/>
          </p:nvSpPr>
          <p:spPr bwMode="auto">
            <a:xfrm>
              <a:off x="1887" y="1577"/>
              <a:ext cx="1865" cy="284"/>
            </a:xfrm>
            <a:prstGeom prst="rect">
              <a:avLst/>
            </a:prstGeom>
            <a:noFill/>
            <a:ln w="50800">
              <a:noFill/>
              <a:miter lim="800000"/>
              <a:headEnd/>
              <a:tailEnd/>
            </a:ln>
            <a:effectLst/>
          </p:spPr>
          <p:txBody>
            <a:bodyPr wrap="none" lIns="90487" tIns="44450" rIns="90487" bIns="44450">
              <a:spAutoFit/>
            </a:bodyPr>
            <a:lstStyle/>
            <a:p>
              <a:pPr eaLnBrk="1" fontAlgn="auto" hangingPunct="1">
                <a:spcBef>
                  <a:spcPts val="0"/>
                </a:spcBef>
                <a:spcAft>
                  <a:spcPts val="0"/>
                </a:spcAft>
                <a:defRPr/>
              </a:pPr>
              <a:r>
                <a:rPr lang="en-US" sz="2000" b="1" kern="0">
                  <a:solidFill>
                    <a:srgbClr val="000000"/>
                  </a:solidFill>
                  <a:effectLst>
                    <a:outerShdw blurRad="38100" dist="38100" dir="2700000" algn="tl">
                      <a:srgbClr val="FFFFFF"/>
                    </a:outerShdw>
                  </a:effectLst>
                  <a:latin typeface="Helvetica" pitchFamily="-128" charset="0"/>
                  <a:ea typeface="ＭＳ Ｐゴシック" pitchFamily="-128" charset="-128"/>
                </a:rPr>
                <a:t>developer evaluates</a:t>
              </a:r>
            </a:p>
          </p:txBody>
        </p:sp>
        <p:sp>
          <p:nvSpPr>
            <p:cNvPr id="94" name="Rectangle 9">
              <a:extLst>
                <a:ext uri="{FF2B5EF4-FFF2-40B4-BE49-F238E27FC236}">
                  <a16:creationId xmlns:a16="http://schemas.microsoft.com/office/drawing/2014/main" id="{A930AD9F-0A01-9C55-C394-4878196FB107}"/>
                </a:ext>
              </a:extLst>
            </p:cNvPr>
            <p:cNvSpPr>
              <a:spLocks noChangeArrowheads="1"/>
            </p:cNvSpPr>
            <p:nvPr/>
          </p:nvSpPr>
          <p:spPr bwMode="auto">
            <a:xfrm>
              <a:off x="1655" y="1954"/>
              <a:ext cx="2460" cy="286"/>
            </a:xfrm>
            <a:prstGeom prst="rect">
              <a:avLst/>
            </a:prstGeom>
            <a:noFill/>
            <a:ln w="50800">
              <a:noFill/>
              <a:miter lim="800000"/>
              <a:headEnd/>
              <a:tailEnd/>
            </a:ln>
            <a:effectLst/>
          </p:spPr>
          <p:txBody>
            <a:bodyPr wrap="none" lIns="90487" tIns="44450" rIns="90487" bIns="44450">
              <a:spAutoFit/>
            </a:bodyPr>
            <a:lstStyle/>
            <a:p>
              <a:pPr eaLnBrk="1" fontAlgn="auto" hangingPunct="1">
                <a:spcBef>
                  <a:spcPts val="0"/>
                </a:spcBef>
                <a:spcAft>
                  <a:spcPts val="0"/>
                </a:spcAft>
                <a:defRPr/>
              </a:pPr>
              <a:r>
                <a:rPr lang="en-US" sz="2000" b="1" kern="0" dirty="0">
                  <a:solidFill>
                    <a:srgbClr val="000000"/>
                  </a:solidFill>
                  <a:effectLst>
                    <a:outerShdw blurRad="38100" dist="38100" dir="2700000" algn="tl">
                      <a:srgbClr val="FFFFFF"/>
                    </a:outerShdw>
                  </a:effectLst>
                  <a:latin typeface="Helvetica" pitchFamily="-128" charset="0"/>
                  <a:ea typeface="ＭＳ Ｐゴシック" pitchFamily="-128" charset="-128"/>
                </a:rPr>
                <a:t>change report is generated</a:t>
              </a:r>
            </a:p>
          </p:txBody>
        </p:sp>
        <p:sp>
          <p:nvSpPr>
            <p:cNvPr id="95" name="Rectangle 10">
              <a:extLst>
                <a:ext uri="{FF2B5EF4-FFF2-40B4-BE49-F238E27FC236}">
                  <a16:creationId xmlns:a16="http://schemas.microsoft.com/office/drawing/2014/main" id="{E3C32F67-11CC-5573-4D37-8819A6C0DDDF}"/>
                </a:ext>
              </a:extLst>
            </p:cNvPr>
            <p:cNvSpPr>
              <a:spLocks noChangeArrowheads="1"/>
            </p:cNvSpPr>
            <p:nvPr/>
          </p:nvSpPr>
          <p:spPr bwMode="auto">
            <a:xfrm>
              <a:off x="1455" y="2321"/>
              <a:ext cx="2984" cy="286"/>
            </a:xfrm>
            <a:prstGeom prst="rect">
              <a:avLst/>
            </a:prstGeom>
            <a:noFill/>
            <a:ln w="50800">
              <a:noFill/>
              <a:miter lim="800000"/>
              <a:headEnd/>
              <a:tailEnd/>
            </a:ln>
            <a:effectLst/>
          </p:spPr>
          <p:txBody>
            <a:bodyPr wrap="none" lIns="90487" tIns="44450" rIns="90487" bIns="44450">
              <a:spAutoFit/>
            </a:bodyPr>
            <a:lstStyle/>
            <a:p>
              <a:pPr eaLnBrk="1" fontAlgn="auto" hangingPunct="1">
                <a:spcBef>
                  <a:spcPts val="0"/>
                </a:spcBef>
                <a:spcAft>
                  <a:spcPts val="0"/>
                </a:spcAft>
                <a:defRPr/>
              </a:pPr>
              <a:r>
                <a:rPr lang="en-US" sz="2000" b="1" kern="0">
                  <a:solidFill>
                    <a:srgbClr val="000000"/>
                  </a:solidFill>
                  <a:effectLst>
                    <a:outerShdw blurRad="38100" dist="38100" dir="2700000" algn="tl">
                      <a:srgbClr val="FFFFFF"/>
                    </a:outerShdw>
                  </a:effectLst>
                  <a:latin typeface="Helvetica" pitchFamily="-128" charset="0"/>
                  <a:ea typeface="ＭＳ Ｐゴシック" pitchFamily="-128" charset="-128"/>
                </a:rPr>
                <a:t>change control authority decides</a:t>
              </a:r>
            </a:p>
          </p:txBody>
        </p:sp>
        <p:sp>
          <p:nvSpPr>
            <p:cNvPr id="96" name="Rectangle 11">
              <a:extLst>
                <a:ext uri="{FF2B5EF4-FFF2-40B4-BE49-F238E27FC236}">
                  <a16:creationId xmlns:a16="http://schemas.microsoft.com/office/drawing/2014/main" id="{EE41BF1B-8F6A-352C-B727-F1E8BB7B8EC1}"/>
                </a:ext>
              </a:extLst>
            </p:cNvPr>
            <p:cNvSpPr>
              <a:spLocks noChangeArrowheads="1"/>
            </p:cNvSpPr>
            <p:nvPr/>
          </p:nvSpPr>
          <p:spPr bwMode="auto">
            <a:xfrm>
              <a:off x="871" y="2793"/>
              <a:ext cx="2561" cy="285"/>
            </a:xfrm>
            <a:prstGeom prst="rect">
              <a:avLst/>
            </a:prstGeom>
            <a:noFill/>
            <a:ln w="50800">
              <a:noFill/>
              <a:miter lim="800000"/>
              <a:headEnd/>
              <a:tailEnd/>
            </a:ln>
            <a:effectLst/>
          </p:spPr>
          <p:txBody>
            <a:bodyPr wrap="none" lIns="90487" tIns="44450" rIns="90487" bIns="44450">
              <a:spAutoFit/>
            </a:bodyPr>
            <a:lstStyle/>
            <a:p>
              <a:pPr eaLnBrk="1" fontAlgn="auto" hangingPunct="1">
                <a:spcBef>
                  <a:spcPts val="0"/>
                </a:spcBef>
                <a:spcAft>
                  <a:spcPts val="0"/>
                </a:spcAft>
                <a:defRPr/>
              </a:pPr>
              <a:r>
                <a:rPr lang="en-US" sz="2000" b="1" kern="0">
                  <a:solidFill>
                    <a:srgbClr val="000000"/>
                  </a:solidFill>
                  <a:effectLst>
                    <a:outerShdw blurRad="38100" dist="38100" dir="2700000" algn="tl">
                      <a:srgbClr val="FFFFFF"/>
                    </a:outerShdw>
                  </a:effectLst>
                  <a:latin typeface="Helvetica" pitchFamily="-128" charset="0"/>
                  <a:ea typeface="ＭＳ Ｐゴシック" pitchFamily="-128" charset="-128"/>
                </a:rPr>
                <a:t>request is queued for action</a:t>
              </a:r>
            </a:p>
          </p:txBody>
        </p:sp>
        <p:sp>
          <p:nvSpPr>
            <p:cNvPr id="97" name="Rectangle 12">
              <a:extLst>
                <a:ext uri="{FF2B5EF4-FFF2-40B4-BE49-F238E27FC236}">
                  <a16:creationId xmlns:a16="http://schemas.microsoft.com/office/drawing/2014/main" id="{6BB9781B-EA2C-51B8-388E-7F484B47EB7C}"/>
                </a:ext>
              </a:extLst>
            </p:cNvPr>
            <p:cNvSpPr>
              <a:spLocks noChangeArrowheads="1"/>
            </p:cNvSpPr>
            <p:nvPr/>
          </p:nvSpPr>
          <p:spPr bwMode="auto">
            <a:xfrm>
              <a:off x="2631" y="3017"/>
              <a:ext cx="2309" cy="285"/>
            </a:xfrm>
            <a:prstGeom prst="rect">
              <a:avLst/>
            </a:prstGeom>
            <a:noFill/>
            <a:ln w="50800">
              <a:noFill/>
              <a:miter lim="800000"/>
              <a:headEnd/>
              <a:tailEnd/>
            </a:ln>
            <a:effectLst/>
          </p:spPr>
          <p:txBody>
            <a:bodyPr wrap="none" lIns="90487" tIns="44450" rIns="90487" bIns="44450">
              <a:spAutoFit/>
            </a:bodyPr>
            <a:lstStyle/>
            <a:p>
              <a:pPr eaLnBrk="1" fontAlgn="auto" hangingPunct="1">
                <a:spcBef>
                  <a:spcPts val="0"/>
                </a:spcBef>
                <a:spcAft>
                  <a:spcPts val="0"/>
                </a:spcAft>
                <a:defRPr/>
              </a:pPr>
              <a:r>
                <a:rPr lang="en-US" sz="2000" b="1" kern="0">
                  <a:solidFill>
                    <a:srgbClr val="000000"/>
                  </a:solidFill>
                  <a:effectLst>
                    <a:outerShdw blurRad="38100" dist="38100" dir="2700000" algn="tl">
                      <a:srgbClr val="FFFFFF"/>
                    </a:outerShdw>
                  </a:effectLst>
                  <a:latin typeface="Helvetica" pitchFamily="-128" charset="0"/>
                  <a:ea typeface="ＭＳ Ｐゴシック" pitchFamily="-128" charset="-128"/>
                </a:rPr>
                <a:t>change request is denied</a:t>
              </a:r>
            </a:p>
          </p:txBody>
        </p:sp>
        <p:sp>
          <p:nvSpPr>
            <p:cNvPr id="98" name="Rectangle 13">
              <a:extLst>
                <a:ext uri="{FF2B5EF4-FFF2-40B4-BE49-F238E27FC236}">
                  <a16:creationId xmlns:a16="http://schemas.microsoft.com/office/drawing/2014/main" id="{7ACCDEC9-26E9-F5DA-288D-B202AEA0C31F}"/>
                </a:ext>
              </a:extLst>
            </p:cNvPr>
            <p:cNvSpPr>
              <a:spLocks noChangeArrowheads="1"/>
            </p:cNvSpPr>
            <p:nvPr/>
          </p:nvSpPr>
          <p:spPr bwMode="auto">
            <a:xfrm>
              <a:off x="3439" y="3225"/>
              <a:ext cx="1542" cy="284"/>
            </a:xfrm>
            <a:prstGeom prst="rect">
              <a:avLst/>
            </a:prstGeom>
            <a:noFill/>
            <a:ln w="50800">
              <a:noFill/>
              <a:miter lim="800000"/>
              <a:headEnd/>
              <a:tailEnd/>
            </a:ln>
            <a:effectLst/>
          </p:spPr>
          <p:txBody>
            <a:bodyPr wrap="none" lIns="90487" tIns="44450" rIns="90487" bIns="44450">
              <a:spAutoFit/>
            </a:bodyPr>
            <a:lstStyle/>
            <a:p>
              <a:pPr eaLnBrk="1" fontAlgn="auto" hangingPunct="1">
                <a:spcBef>
                  <a:spcPts val="0"/>
                </a:spcBef>
                <a:spcAft>
                  <a:spcPts val="0"/>
                </a:spcAft>
                <a:defRPr/>
              </a:pPr>
              <a:r>
                <a:rPr lang="en-US" sz="2000" b="1" kern="0">
                  <a:solidFill>
                    <a:srgbClr val="000000"/>
                  </a:solidFill>
                  <a:effectLst>
                    <a:outerShdw blurRad="38100" dist="38100" dir="2700000" algn="tl">
                      <a:srgbClr val="FFFFFF"/>
                    </a:outerShdw>
                  </a:effectLst>
                  <a:latin typeface="Helvetica" pitchFamily="-128" charset="0"/>
                  <a:ea typeface="ＭＳ Ｐゴシック" pitchFamily="-128" charset="-128"/>
                </a:rPr>
                <a:t>user is informed</a:t>
              </a:r>
            </a:p>
          </p:txBody>
        </p:sp>
        <p:sp>
          <p:nvSpPr>
            <p:cNvPr id="99" name="Rectangle 14">
              <a:extLst>
                <a:ext uri="{FF2B5EF4-FFF2-40B4-BE49-F238E27FC236}">
                  <a16:creationId xmlns:a16="http://schemas.microsoft.com/office/drawing/2014/main" id="{760111CD-8F2D-3CCE-8CA0-0783AFF2C8C4}"/>
                </a:ext>
              </a:extLst>
            </p:cNvPr>
            <p:cNvSpPr>
              <a:spLocks noChangeArrowheads="1"/>
            </p:cNvSpPr>
            <p:nvPr/>
          </p:nvSpPr>
          <p:spPr bwMode="auto">
            <a:xfrm>
              <a:off x="1383" y="777"/>
              <a:ext cx="2742" cy="284"/>
            </a:xfrm>
            <a:prstGeom prst="rect">
              <a:avLst/>
            </a:prstGeom>
            <a:noFill/>
            <a:ln w="50800">
              <a:noFill/>
              <a:miter lim="800000"/>
              <a:headEnd/>
              <a:tailEnd/>
            </a:ln>
            <a:effectLst/>
          </p:spPr>
          <p:txBody>
            <a:bodyPr wrap="none" lIns="90487" tIns="44450" rIns="90487" bIns="44450">
              <a:spAutoFit/>
            </a:bodyPr>
            <a:lstStyle/>
            <a:p>
              <a:pPr eaLnBrk="1" fontAlgn="auto" hangingPunct="1">
                <a:spcBef>
                  <a:spcPts val="0"/>
                </a:spcBef>
                <a:spcAft>
                  <a:spcPts val="0"/>
                </a:spcAft>
                <a:defRPr/>
              </a:pPr>
              <a:r>
                <a:rPr lang="en-US" sz="2000" b="1" kern="0">
                  <a:solidFill>
                    <a:srgbClr val="000000"/>
                  </a:solidFill>
                  <a:effectLst>
                    <a:outerShdw blurRad="38100" dist="38100" dir="2700000" algn="tl">
                      <a:srgbClr val="FFFFFF"/>
                    </a:outerShdw>
                  </a:effectLst>
                  <a:latin typeface="Helvetica" pitchFamily="-128" charset="0"/>
                  <a:ea typeface="ＭＳ Ｐゴシック" pitchFamily="-128" charset="-128"/>
                </a:rPr>
                <a:t>need for change is recognized</a:t>
              </a:r>
            </a:p>
          </p:txBody>
        </p:sp>
        <p:sp>
          <p:nvSpPr>
            <p:cNvPr id="100" name="Rectangle 15">
              <a:extLst>
                <a:ext uri="{FF2B5EF4-FFF2-40B4-BE49-F238E27FC236}">
                  <a16:creationId xmlns:a16="http://schemas.microsoft.com/office/drawing/2014/main" id="{9E3FB3BE-8036-D1B9-7D2D-3B82D88A08F3}"/>
                </a:ext>
              </a:extLst>
            </p:cNvPr>
            <p:cNvSpPr>
              <a:spLocks noChangeArrowheads="1"/>
            </p:cNvSpPr>
            <p:nvPr/>
          </p:nvSpPr>
          <p:spPr bwMode="auto">
            <a:xfrm>
              <a:off x="767" y="3396"/>
              <a:ext cx="2460" cy="284"/>
            </a:xfrm>
            <a:prstGeom prst="rect">
              <a:avLst/>
            </a:prstGeom>
            <a:solidFill>
              <a:srgbClr val="AD278D"/>
            </a:solidFill>
            <a:ln w="50800">
              <a:noFill/>
              <a:miter lim="800000"/>
              <a:headEnd/>
              <a:tailEnd/>
            </a:ln>
            <a:effectLst>
              <a:outerShdw dist="71842" dir="2700000" algn="ctr" rotWithShape="0">
                <a:srgbClr val="EAEAEA"/>
              </a:outerShdw>
            </a:effectLst>
          </p:spPr>
          <p:txBody>
            <a:bodyPr wrap="none" lIns="90487" tIns="44450" rIns="90487" bIns="44450">
              <a:spAutoFit/>
            </a:bodyPr>
            <a:lstStyle/>
            <a:p>
              <a:pPr eaLnBrk="1" fontAlgn="auto" hangingPunct="1">
                <a:spcBef>
                  <a:spcPts val="0"/>
                </a:spcBef>
                <a:spcAft>
                  <a:spcPts val="0"/>
                </a:spcAft>
                <a:defRPr/>
              </a:pPr>
              <a:r>
                <a:rPr lang="en-US" sz="2000" b="1" kern="0">
                  <a:solidFill>
                    <a:srgbClr val="000000"/>
                  </a:solidFill>
                  <a:effectLst>
                    <a:outerShdw blurRad="38100" dist="38100" dir="2700000" algn="tl">
                      <a:srgbClr val="FFFFFF"/>
                    </a:outerShdw>
                  </a:effectLst>
                  <a:latin typeface="Helvetica" pitchFamily="-128" charset="0"/>
                  <a:ea typeface="ＭＳ Ｐゴシック" pitchFamily="-128" charset="-128"/>
                </a:rPr>
                <a:t>change control process—II</a:t>
              </a:r>
            </a:p>
          </p:txBody>
        </p:sp>
        <p:sp>
          <p:nvSpPr>
            <p:cNvPr id="101" name="Line 16">
              <a:extLst>
                <a:ext uri="{FF2B5EF4-FFF2-40B4-BE49-F238E27FC236}">
                  <a16:creationId xmlns:a16="http://schemas.microsoft.com/office/drawing/2014/main" id="{9E6CEDF3-669B-DFD8-2E06-42FC4441F9FB}"/>
                </a:ext>
              </a:extLst>
            </p:cNvPr>
            <p:cNvSpPr>
              <a:spLocks noChangeShapeType="1"/>
            </p:cNvSpPr>
            <p:nvPr/>
          </p:nvSpPr>
          <p:spPr bwMode="auto">
            <a:xfrm flipH="1">
              <a:off x="1992" y="2613"/>
              <a:ext cx="320" cy="245"/>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02" name="Line 17">
              <a:extLst>
                <a:ext uri="{FF2B5EF4-FFF2-40B4-BE49-F238E27FC236}">
                  <a16:creationId xmlns:a16="http://schemas.microsoft.com/office/drawing/2014/main" id="{732F0C7D-3369-51CA-D307-EBDCF5DE4883}"/>
                </a:ext>
              </a:extLst>
            </p:cNvPr>
            <p:cNvSpPr>
              <a:spLocks noChangeShapeType="1"/>
            </p:cNvSpPr>
            <p:nvPr/>
          </p:nvSpPr>
          <p:spPr bwMode="auto">
            <a:xfrm>
              <a:off x="3535" y="2637"/>
              <a:ext cx="256" cy="396"/>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03" name="Line 18">
              <a:extLst>
                <a:ext uri="{FF2B5EF4-FFF2-40B4-BE49-F238E27FC236}">
                  <a16:creationId xmlns:a16="http://schemas.microsoft.com/office/drawing/2014/main" id="{886044EA-621B-9252-9803-307FFAE97A6A}"/>
                </a:ext>
              </a:extLst>
            </p:cNvPr>
            <p:cNvSpPr>
              <a:spLocks noChangeShapeType="1"/>
            </p:cNvSpPr>
            <p:nvPr/>
          </p:nvSpPr>
          <p:spPr bwMode="auto">
            <a:xfrm>
              <a:off x="2032" y="3101"/>
              <a:ext cx="0" cy="228"/>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4BE9A4BF-91BF-EAFF-4756-5A79EFE1D049}"/>
              </a:ext>
            </a:extLst>
          </p:cNvPr>
          <p:cNvSpPr txBox="1">
            <a:spLocks noChangeArrowheads="1"/>
          </p:cNvSpPr>
          <p:nvPr/>
        </p:nvSpPr>
        <p:spPr bwMode="auto">
          <a:xfrm>
            <a:off x="250825" y="977900"/>
            <a:ext cx="8229600" cy="571500"/>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Change Control Process — </a:t>
            </a:r>
            <a:r>
              <a:rPr lang="en-US" altLang="zh-CN" sz="2400" b="1" kern="0" dirty="0">
                <a:solidFill>
                  <a:srgbClr val="000066"/>
                </a:solidFill>
              </a:rPr>
              <a:t>II</a:t>
            </a:r>
            <a:endParaRPr lang="en-US" altLang="zh-CN" sz="2400" b="1" kern="0" dirty="0">
              <a:solidFill>
                <a:srgbClr val="000066"/>
              </a:solidFill>
              <a:latin typeface="+mn-lt"/>
              <a:ea typeface="+mn-ea"/>
            </a:endParaRPr>
          </a:p>
        </p:txBody>
      </p:sp>
      <p:sp>
        <p:nvSpPr>
          <p:cNvPr id="30723" name="灯片编号占位符 1">
            <a:extLst>
              <a:ext uri="{FF2B5EF4-FFF2-40B4-BE49-F238E27FC236}">
                <a16:creationId xmlns:a16="http://schemas.microsoft.com/office/drawing/2014/main" id="{310D639E-8362-6794-9C3B-1AAB4A5E54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2E9493E2-CCB0-4675-BBF0-2344F5EC69F7}" type="slidenum">
              <a:rPr lang="en-US" altLang="zh-CN" sz="1400">
                <a:solidFill>
                  <a:schemeClr val="tx1"/>
                </a:solidFill>
              </a:rPr>
              <a:pPr>
                <a:spcBef>
                  <a:spcPct val="0"/>
                </a:spcBef>
                <a:buFontTx/>
                <a:buNone/>
              </a:pPr>
              <a:t>17</a:t>
            </a:fld>
            <a:endParaRPr lang="en-US" altLang="zh-CN" sz="1400">
              <a:solidFill>
                <a:schemeClr val="tx1"/>
              </a:solidFill>
            </a:endParaRPr>
          </a:p>
        </p:txBody>
      </p:sp>
      <p:sp>
        <p:nvSpPr>
          <p:cNvPr id="21" name="Line 3">
            <a:extLst>
              <a:ext uri="{FF2B5EF4-FFF2-40B4-BE49-F238E27FC236}">
                <a16:creationId xmlns:a16="http://schemas.microsoft.com/office/drawing/2014/main" id="{BCFF1300-0DED-30E1-428C-8123038FDEC7}"/>
              </a:ext>
            </a:extLst>
          </p:cNvPr>
          <p:cNvSpPr>
            <a:spLocks noChangeShapeType="1"/>
          </p:cNvSpPr>
          <p:nvPr/>
        </p:nvSpPr>
        <p:spPr bwMode="auto">
          <a:xfrm>
            <a:off x="4381500" y="1628775"/>
            <a:ext cx="12700" cy="385763"/>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22" name="Line 4">
            <a:extLst>
              <a:ext uri="{FF2B5EF4-FFF2-40B4-BE49-F238E27FC236}">
                <a16:creationId xmlns:a16="http://schemas.microsoft.com/office/drawing/2014/main" id="{2D04FFC0-D63A-CB43-7577-54A3D49B2895}"/>
              </a:ext>
            </a:extLst>
          </p:cNvPr>
          <p:cNvSpPr>
            <a:spLocks noChangeShapeType="1"/>
          </p:cNvSpPr>
          <p:nvPr/>
        </p:nvSpPr>
        <p:spPr bwMode="auto">
          <a:xfrm>
            <a:off x="4381500" y="2365375"/>
            <a:ext cx="12700" cy="387350"/>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23" name="Line 5">
            <a:extLst>
              <a:ext uri="{FF2B5EF4-FFF2-40B4-BE49-F238E27FC236}">
                <a16:creationId xmlns:a16="http://schemas.microsoft.com/office/drawing/2014/main" id="{608E8FD5-280B-1FC9-8465-D15FC0182C75}"/>
              </a:ext>
            </a:extLst>
          </p:cNvPr>
          <p:cNvSpPr>
            <a:spLocks noChangeShapeType="1"/>
          </p:cNvSpPr>
          <p:nvPr/>
        </p:nvSpPr>
        <p:spPr bwMode="auto">
          <a:xfrm>
            <a:off x="4381500" y="2974975"/>
            <a:ext cx="12700" cy="387350"/>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24" name="Line 6">
            <a:extLst>
              <a:ext uri="{FF2B5EF4-FFF2-40B4-BE49-F238E27FC236}">
                <a16:creationId xmlns:a16="http://schemas.microsoft.com/office/drawing/2014/main" id="{D3C8A6C2-08DE-0583-3891-F788B22A4B94}"/>
              </a:ext>
            </a:extLst>
          </p:cNvPr>
          <p:cNvSpPr>
            <a:spLocks noChangeShapeType="1"/>
          </p:cNvSpPr>
          <p:nvPr/>
        </p:nvSpPr>
        <p:spPr bwMode="auto">
          <a:xfrm>
            <a:off x="4381500" y="3586163"/>
            <a:ext cx="12700" cy="385762"/>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25" name="Rectangle 7">
            <a:extLst>
              <a:ext uri="{FF2B5EF4-FFF2-40B4-BE49-F238E27FC236}">
                <a16:creationId xmlns:a16="http://schemas.microsoft.com/office/drawing/2014/main" id="{B509E524-B29E-29A1-03F6-D7EE26071175}"/>
              </a:ext>
            </a:extLst>
          </p:cNvPr>
          <p:cNvSpPr>
            <a:spLocks noChangeArrowheads="1"/>
          </p:cNvSpPr>
          <p:nvPr/>
        </p:nvSpPr>
        <p:spPr bwMode="auto">
          <a:xfrm>
            <a:off x="2754313" y="1914525"/>
            <a:ext cx="2820987" cy="393700"/>
          </a:xfrm>
          <a:prstGeom prst="rect">
            <a:avLst/>
          </a:prstGeom>
          <a:noFill/>
          <a:ln w="50800">
            <a:noFill/>
            <a:miter lim="800000"/>
            <a:headEnd/>
            <a:tailEnd/>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assign people to SCIs</a:t>
            </a:r>
          </a:p>
        </p:txBody>
      </p:sp>
      <p:sp>
        <p:nvSpPr>
          <p:cNvPr id="26" name="Rectangle 8">
            <a:extLst>
              <a:ext uri="{FF2B5EF4-FFF2-40B4-BE49-F238E27FC236}">
                <a16:creationId xmlns:a16="http://schemas.microsoft.com/office/drawing/2014/main" id="{114F0D7B-509D-B650-1BC6-3A9AD1E454F7}"/>
              </a:ext>
            </a:extLst>
          </p:cNvPr>
          <p:cNvSpPr>
            <a:spLocks noChangeArrowheads="1"/>
          </p:cNvSpPr>
          <p:nvPr/>
        </p:nvSpPr>
        <p:spPr bwMode="auto">
          <a:xfrm>
            <a:off x="3211513" y="2549525"/>
            <a:ext cx="2016125" cy="393700"/>
          </a:xfrm>
          <a:prstGeom prst="rect">
            <a:avLst/>
          </a:prstGeom>
          <a:noFill/>
          <a:ln w="50800">
            <a:noFill/>
            <a:miter lim="800000"/>
            <a:headEnd/>
            <a:tailEnd/>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check-out SCIs</a:t>
            </a:r>
          </a:p>
        </p:txBody>
      </p:sp>
      <p:sp>
        <p:nvSpPr>
          <p:cNvPr id="27" name="Rectangle 9">
            <a:extLst>
              <a:ext uri="{FF2B5EF4-FFF2-40B4-BE49-F238E27FC236}">
                <a16:creationId xmlns:a16="http://schemas.microsoft.com/office/drawing/2014/main" id="{021774C6-5B0C-A0FB-0AD6-10EE6997998F}"/>
              </a:ext>
            </a:extLst>
          </p:cNvPr>
          <p:cNvSpPr>
            <a:spLocks noChangeArrowheads="1"/>
          </p:cNvSpPr>
          <p:nvPr/>
        </p:nvSpPr>
        <p:spPr bwMode="auto">
          <a:xfrm>
            <a:off x="3160713" y="3171825"/>
            <a:ext cx="2241550" cy="393700"/>
          </a:xfrm>
          <a:prstGeom prst="rect">
            <a:avLst/>
          </a:prstGeom>
          <a:noFill/>
          <a:ln w="50800">
            <a:noFill/>
            <a:miter lim="800000"/>
            <a:headEnd/>
            <a:tailEnd/>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make the change</a:t>
            </a:r>
          </a:p>
        </p:txBody>
      </p:sp>
      <p:sp>
        <p:nvSpPr>
          <p:cNvPr id="28" name="Rectangle 10">
            <a:extLst>
              <a:ext uri="{FF2B5EF4-FFF2-40B4-BE49-F238E27FC236}">
                <a16:creationId xmlns:a16="http://schemas.microsoft.com/office/drawing/2014/main" id="{84011389-4421-1923-1B6C-A154B4B00558}"/>
              </a:ext>
            </a:extLst>
          </p:cNvPr>
          <p:cNvSpPr>
            <a:spLocks noChangeArrowheads="1"/>
          </p:cNvSpPr>
          <p:nvPr/>
        </p:nvSpPr>
        <p:spPr bwMode="auto">
          <a:xfrm>
            <a:off x="2767013" y="3910013"/>
            <a:ext cx="3060700" cy="393700"/>
          </a:xfrm>
          <a:prstGeom prst="rect">
            <a:avLst/>
          </a:prstGeom>
          <a:noFill/>
          <a:ln w="50800">
            <a:noFill/>
            <a:miter lim="800000"/>
            <a:headEnd/>
            <a:tailEnd/>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review/audit the change</a:t>
            </a:r>
          </a:p>
        </p:txBody>
      </p:sp>
      <p:sp>
        <p:nvSpPr>
          <p:cNvPr id="29" name="Rectangle 11">
            <a:extLst>
              <a:ext uri="{FF2B5EF4-FFF2-40B4-BE49-F238E27FC236}">
                <a16:creationId xmlns:a16="http://schemas.microsoft.com/office/drawing/2014/main" id="{5AD59A83-5307-3C1D-753F-BC7AB703263C}"/>
              </a:ext>
            </a:extLst>
          </p:cNvPr>
          <p:cNvSpPr>
            <a:spLocks noChangeArrowheads="1"/>
          </p:cNvSpPr>
          <p:nvPr/>
        </p:nvSpPr>
        <p:spPr bwMode="auto">
          <a:xfrm>
            <a:off x="2195513" y="4703763"/>
            <a:ext cx="4146550" cy="393700"/>
          </a:xfrm>
          <a:prstGeom prst="rect">
            <a:avLst/>
          </a:prstGeom>
          <a:noFill/>
          <a:ln w="50800">
            <a:noFill/>
            <a:miter lim="800000"/>
            <a:headEnd/>
            <a:tailEnd/>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establish a “baseline” for testing</a:t>
            </a:r>
          </a:p>
        </p:txBody>
      </p:sp>
      <p:sp>
        <p:nvSpPr>
          <p:cNvPr id="30" name="Rectangle 12">
            <a:extLst>
              <a:ext uri="{FF2B5EF4-FFF2-40B4-BE49-F238E27FC236}">
                <a16:creationId xmlns:a16="http://schemas.microsoft.com/office/drawing/2014/main" id="{D93569D3-99D4-9E1B-9EAA-E01D6F479E8F}"/>
              </a:ext>
            </a:extLst>
          </p:cNvPr>
          <p:cNvSpPr>
            <a:spLocks noChangeArrowheads="1"/>
          </p:cNvSpPr>
          <p:nvPr/>
        </p:nvSpPr>
        <p:spPr bwMode="auto">
          <a:xfrm>
            <a:off x="2398713" y="5605463"/>
            <a:ext cx="3511550" cy="393700"/>
          </a:xfrm>
          <a:prstGeom prst="rect">
            <a:avLst/>
          </a:prstGeom>
          <a:solidFill>
            <a:srgbClr val="AD278D"/>
          </a:solidFill>
          <a:ln w="50800">
            <a:noFill/>
            <a:miter lim="800000"/>
            <a:headEnd/>
            <a:tailEnd/>
          </a:ln>
          <a:effectLst>
            <a:outerShdw dist="71842" dir="2700000" algn="ctr" rotWithShape="0">
              <a:srgbClr val="EAEAEA"/>
            </a:outerShdw>
          </a:effectLst>
        </p:spPr>
        <p:txBody>
          <a:bodyPr wrap="none" lIns="90487" tIns="44450" rIns="90487" bIns="44450">
            <a:spAutoFit/>
          </a:bodyPr>
          <a:lstStyle/>
          <a:p>
            <a:pPr eaLnBrk="1" fontAlgn="auto" hangingPunct="1">
              <a:spcBef>
                <a:spcPts val="0"/>
              </a:spcBef>
              <a:spcAft>
                <a:spcPts val="0"/>
              </a:spcAft>
              <a:defRPr/>
            </a:pPr>
            <a:r>
              <a:rPr lang="en-US" sz="2000" b="1" kern="0">
                <a:solidFill>
                  <a:srgbClr val="000000"/>
                </a:solidFill>
                <a:effectLst>
                  <a:outerShdw blurRad="38100" dist="38100" dir="2700000" algn="tl">
                    <a:srgbClr val="FFFFFF"/>
                  </a:outerShdw>
                </a:effectLst>
                <a:latin typeface="Helvetica" pitchFamily="-128" charset="0"/>
                <a:ea typeface="ＭＳ Ｐゴシック" pitchFamily="-128" charset="-128"/>
              </a:rPr>
              <a:t>change control process—III</a:t>
            </a:r>
          </a:p>
        </p:txBody>
      </p:sp>
      <p:sp>
        <p:nvSpPr>
          <p:cNvPr id="31" name="Line 13">
            <a:extLst>
              <a:ext uri="{FF2B5EF4-FFF2-40B4-BE49-F238E27FC236}">
                <a16:creationId xmlns:a16="http://schemas.microsoft.com/office/drawing/2014/main" id="{323B3268-979A-97D7-A405-D30CAE8D7F6F}"/>
              </a:ext>
            </a:extLst>
          </p:cNvPr>
          <p:cNvSpPr>
            <a:spLocks noChangeShapeType="1"/>
          </p:cNvSpPr>
          <p:nvPr/>
        </p:nvSpPr>
        <p:spPr bwMode="auto">
          <a:xfrm>
            <a:off x="4381500" y="4329113"/>
            <a:ext cx="12700" cy="387350"/>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2" name="Line 14">
            <a:extLst>
              <a:ext uri="{FF2B5EF4-FFF2-40B4-BE49-F238E27FC236}">
                <a16:creationId xmlns:a16="http://schemas.microsoft.com/office/drawing/2014/main" id="{114BA80C-21A6-DD98-2604-BCC5E3D91128}"/>
              </a:ext>
            </a:extLst>
          </p:cNvPr>
          <p:cNvSpPr>
            <a:spLocks noChangeShapeType="1"/>
          </p:cNvSpPr>
          <p:nvPr/>
        </p:nvSpPr>
        <p:spPr bwMode="auto">
          <a:xfrm>
            <a:off x="4368800" y="5151438"/>
            <a:ext cx="0" cy="363537"/>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500"/>
                                        <p:tgtEl>
                                          <p:spTgt spid="2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00"/>
                                        <p:tgtEl>
                                          <p:spTgt spid="2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500"/>
                                        <p:tgtEl>
                                          <p:spTgt spid="30"/>
                                        </p:tgtEl>
                                      </p:cBhvr>
                                    </p:animEffect>
                                  </p:childTnLst>
                                </p:cTn>
                              </p:par>
                              <p:par>
                                <p:cTn id="35" presetID="22" presetClass="entr" presetSubtype="4"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par>
                                <p:cTn id="38" presetID="22" presetClass="entr" presetSubtype="4" fill="hold"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6E6AA2BB-AC21-FD6C-6C25-2F016E4F93A2}"/>
              </a:ext>
            </a:extLst>
          </p:cNvPr>
          <p:cNvSpPr txBox="1">
            <a:spLocks noChangeArrowheads="1"/>
          </p:cNvSpPr>
          <p:nvPr/>
        </p:nvSpPr>
        <p:spPr bwMode="auto">
          <a:xfrm>
            <a:off x="250825" y="977900"/>
            <a:ext cx="8229600" cy="571500"/>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Change Control Process — </a:t>
            </a:r>
            <a:r>
              <a:rPr lang="en-US" altLang="zh-CN" sz="2400" b="1" kern="0" dirty="0">
                <a:solidFill>
                  <a:srgbClr val="000066"/>
                </a:solidFill>
              </a:rPr>
              <a:t>III</a:t>
            </a:r>
            <a:endParaRPr lang="en-US" altLang="zh-CN" sz="2400" b="1" kern="0" dirty="0">
              <a:solidFill>
                <a:srgbClr val="000066"/>
              </a:solidFill>
              <a:latin typeface="+mn-lt"/>
              <a:ea typeface="+mn-ea"/>
            </a:endParaRPr>
          </a:p>
        </p:txBody>
      </p:sp>
      <p:sp>
        <p:nvSpPr>
          <p:cNvPr id="31747" name="灯片编号占位符 1">
            <a:extLst>
              <a:ext uri="{FF2B5EF4-FFF2-40B4-BE49-F238E27FC236}">
                <a16:creationId xmlns:a16="http://schemas.microsoft.com/office/drawing/2014/main" id="{3DC61ABF-96E6-1442-51EE-41C3050E5FE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546422D-3C6C-43B7-B97D-463729AD7FD9}" type="slidenum">
              <a:rPr lang="en-US" altLang="zh-CN" sz="1400">
                <a:solidFill>
                  <a:schemeClr val="tx1"/>
                </a:solidFill>
              </a:rPr>
              <a:pPr>
                <a:spcBef>
                  <a:spcPct val="0"/>
                </a:spcBef>
                <a:buFontTx/>
                <a:buNone/>
              </a:pPr>
              <a:t>18</a:t>
            </a:fld>
            <a:endParaRPr lang="en-US" altLang="zh-CN" sz="1400">
              <a:solidFill>
                <a:schemeClr val="tx1"/>
              </a:solidFill>
            </a:endParaRPr>
          </a:p>
        </p:txBody>
      </p:sp>
      <p:sp>
        <p:nvSpPr>
          <p:cNvPr id="33" name="Line 3">
            <a:extLst>
              <a:ext uri="{FF2B5EF4-FFF2-40B4-BE49-F238E27FC236}">
                <a16:creationId xmlns:a16="http://schemas.microsoft.com/office/drawing/2014/main" id="{9D67D9CD-13FC-8BCA-7441-107414CFBB8B}"/>
              </a:ext>
            </a:extLst>
          </p:cNvPr>
          <p:cNvSpPr>
            <a:spLocks noChangeShapeType="1"/>
          </p:cNvSpPr>
          <p:nvPr/>
        </p:nvSpPr>
        <p:spPr bwMode="auto">
          <a:xfrm>
            <a:off x="4376738" y="2271713"/>
            <a:ext cx="12700" cy="387350"/>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4" name="Line 4">
            <a:extLst>
              <a:ext uri="{FF2B5EF4-FFF2-40B4-BE49-F238E27FC236}">
                <a16:creationId xmlns:a16="http://schemas.microsoft.com/office/drawing/2014/main" id="{60F9E93E-49CC-7432-5265-EA9296D7AA43}"/>
              </a:ext>
            </a:extLst>
          </p:cNvPr>
          <p:cNvSpPr>
            <a:spLocks noChangeShapeType="1"/>
          </p:cNvSpPr>
          <p:nvPr/>
        </p:nvSpPr>
        <p:spPr bwMode="auto">
          <a:xfrm>
            <a:off x="4389438" y="3006725"/>
            <a:ext cx="12700" cy="387350"/>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5" name="Line 5">
            <a:extLst>
              <a:ext uri="{FF2B5EF4-FFF2-40B4-BE49-F238E27FC236}">
                <a16:creationId xmlns:a16="http://schemas.microsoft.com/office/drawing/2014/main" id="{25E96AE3-2041-01C9-9C2D-67D59BFDE650}"/>
              </a:ext>
            </a:extLst>
          </p:cNvPr>
          <p:cNvSpPr>
            <a:spLocks noChangeShapeType="1"/>
          </p:cNvSpPr>
          <p:nvPr/>
        </p:nvSpPr>
        <p:spPr bwMode="auto">
          <a:xfrm>
            <a:off x="4389438" y="3741738"/>
            <a:ext cx="12700" cy="387350"/>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6" name="Line 6">
            <a:extLst>
              <a:ext uri="{FF2B5EF4-FFF2-40B4-BE49-F238E27FC236}">
                <a16:creationId xmlns:a16="http://schemas.microsoft.com/office/drawing/2014/main" id="{A105EC4C-3FDD-33F5-8E9E-3F25CC38DCAF}"/>
              </a:ext>
            </a:extLst>
          </p:cNvPr>
          <p:cNvSpPr>
            <a:spLocks noChangeShapeType="1"/>
          </p:cNvSpPr>
          <p:nvPr/>
        </p:nvSpPr>
        <p:spPr bwMode="auto">
          <a:xfrm>
            <a:off x="4402138" y="4505325"/>
            <a:ext cx="12700" cy="387350"/>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7" name="Rectangle 7">
            <a:extLst>
              <a:ext uri="{FF2B5EF4-FFF2-40B4-BE49-F238E27FC236}">
                <a16:creationId xmlns:a16="http://schemas.microsoft.com/office/drawing/2014/main" id="{B4DB4794-8ACD-6041-AB52-AE308BA9DBD9}"/>
              </a:ext>
            </a:extLst>
          </p:cNvPr>
          <p:cNvSpPr>
            <a:spLocks noChangeArrowheads="1"/>
          </p:cNvSpPr>
          <p:nvPr/>
        </p:nvSpPr>
        <p:spPr bwMode="auto">
          <a:xfrm>
            <a:off x="2101850" y="1816100"/>
            <a:ext cx="4344988" cy="393700"/>
          </a:xfrm>
          <a:prstGeom prst="rect">
            <a:avLst/>
          </a:prstGeom>
          <a:noFill/>
          <a:ln w="50800">
            <a:noFill/>
            <a:miter lim="800000"/>
            <a:headEnd/>
            <a:tailEnd/>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perform SQA and testing activities</a:t>
            </a:r>
          </a:p>
        </p:txBody>
      </p:sp>
      <p:sp>
        <p:nvSpPr>
          <p:cNvPr id="38" name="Rectangle 8">
            <a:extLst>
              <a:ext uri="{FF2B5EF4-FFF2-40B4-BE49-F238E27FC236}">
                <a16:creationId xmlns:a16="http://schemas.microsoft.com/office/drawing/2014/main" id="{46F98F7E-93DB-B7B3-65BB-E32F5BEBDC69}"/>
              </a:ext>
            </a:extLst>
          </p:cNvPr>
          <p:cNvSpPr>
            <a:spLocks noChangeArrowheads="1"/>
          </p:cNvSpPr>
          <p:nvPr/>
        </p:nvSpPr>
        <p:spPr bwMode="auto">
          <a:xfrm>
            <a:off x="1619250" y="3292475"/>
            <a:ext cx="5121275" cy="393700"/>
          </a:xfrm>
          <a:prstGeom prst="rect">
            <a:avLst/>
          </a:prstGeom>
          <a:noFill/>
          <a:ln w="50800">
            <a:noFill/>
            <a:miter lim="800000"/>
            <a:headEnd/>
            <a:tailEnd/>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promote SCI for inclusion in next release</a:t>
            </a:r>
          </a:p>
        </p:txBody>
      </p:sp>
      <p:sp>
        <p:nvSpPr>
          <p:cNvPr id="39" name="Rectangle 9">
            <a:extLst>
              <a:ext uri="{FF2B5EF4-FFF2-40B4-BE49-F238E27FC236}">
                <a16:creationId xmlns:a16="http://schemas.microsoft.com/office/drawing/2014/main" id="{DE292534-5EFF-B25B-6CA0-1F8937389B35}"/>
              </a:ext>
            </a:extLst>
          </p:cNvPr>
          <p:cNvSpPr>
            <a:spLocks noChangeArrowheads="1"/>
          </p:cNvSpPr>
          <p:nvPr/>
        </p:nvSpPr>
        <p:spPr bwMode="auto">
          <a:xfrm>
            <a:off x="2546350" y="4027488"/>
            <a:ext cx="3470275" cy="393700"/>
          </a:xfrm>
          <a:prstGeom prst="rect">
            <a:avLst/>
          </a:prstGeom>
          <a:noFill/>
          <a:ln w="50800">
            <a:noFill/>
            <a:miter lim="800000"/>
            <a:headEnd/>
            <a:tailEnd/>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rebuild appropriate version</a:t>
            </a:r>
          </a:p>
        </p:txBody>
      </p:sp>
      <p:sp>
        <p:nvSpPr>
          <p:cNvPr id="40" name="Rectangle 10">
            <a:extLst>
              <a:ext uri="{FF2B5EF4-FFF2-40B4-BE49-F238E27FC236}">
                <a16:creationId xmlns:a16="http://schemas.microsoft.com/office/drawing/2014/main" id="{7A5FC69B-8B81-F4BE-FEF7-6721E40383F3}"/>
              </a:ext>
            </a:extLst>
          </p:cNvPr>
          <p:cNvSpPr>
            <a:spLocks noChangeArrowheads="1"/>
          </p:cNvSpPr>
          <p:nvPr/>
        </p:nvSpPr>
        <p:spPr bwMode="auto">
          <a:xfrm>
            <a:off x="2787650" y="4867275"/>
            <a:ext cx="3060700" cy="393700"/>
          </a:xfrm>
          <a:prstGeom prst="rect">
            <a:avLst/>
          </a:prstGeom>
          <a:noFill/>
          <a:ln w="50800">
            <a:noFill/>
            <a:miter lim="800000"/>
            <a:headEnd/>
            <a:tailEnd/>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review/audit the change</a:t>
            </a:r>
          </a:p>
        </p:txBody>
      </p:sp>
      <p:sp>
        <p:nvSpPr>
          <p:cNvPr id="41" name="Rectangle 11">
            <a:extLst>
              <a:ext uri="{FF2B5EF4-FFF2-40B4-BE49-F238E27FC236}">
                <a16:creationId xmlns:a16="http://schemas.microsoft.com/office/drawing/2014/main" id="{4A2F1E4C-DF6D-AAC0-AA01-77D59B271559}"/>
              </a:ext>
            </a:extLst>
          </p:cNvPr>
          <p:cNvSpPr>
            <a:spLocks noChangeArrowheads="1"/>
          </p:cNvSpPr>
          <p:nvPr/>
        </p:nvSpPr>
        <p:spPr bwMode="auto">
          <a:xfrm>
            <a:off x="2432050" y="5667375"/>
            <a:ext cx="3767138" cy="393700"/>
          </a:xfrm>
          <a:prstGeom prst="rect">
            <a:avLst/>
          </a:prstGeom>
          <a:noFill/>
          <a:ln w="50800">
            <a:noFill/>
            <a:miter lim="800000"/>
            <a:headEnd/>
            <a:tailEnd/>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include all changes in release</a:t>
            </a:r>
          </a:p>
        </p:txBody>
      </p:sp>
      <p:sp>
        <p:nvSpPr>
          <p:cNvPr id="42" name="Line 12">
            <a:extLst>
              <a:ext uri="{FF2B5EF4-FFF2-40B4-BE49-F238E27FC236}">
                <a16:creationId xmlns:a16="http://schemas.microsoft.com/office/drawing/2014/main" id="{D3A0E13F-7CF3-8E08-4F2B-C71F0B1DDA90}"/>
              </a:ext>
            </a:extLst>
          </p:cNvPr>
          <p:cNvSpPr>
            <a:spLocks noChangeShapeType="1"/>
          </p:cNvSpPr>
          <p:nvPr/>
        </p:nvSpPr>
        <p:spPr bwMode="auto">
          <a:xfrm>
            <a:off x="4402138" y="5354638"/>
            <a:ext cx="12700" cy="387350"/>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43" name="Rectangle 13">
            <a:extLst>
              <a:ext uri="{FF2B5EF4-FFF2-40B4-BE49-F238E27FC236}">
                <a16:creationId xmlns:a16="http://schemas.microsoft.com/office/drawing/2014/main" id="{89CC9350-3E06-3E97-9557-F1E0D86DAB56}"/>
              </a:ext>
            </a:extLst>
          </p:cNvPr>
          <p:cNvSpPr>
            <a:spLocks noChangeArrowheads="1"/>
          </p:cNvSpPr>
          <p:nvPr/>
        </p:nvSpPr>
        <p:spPr bwMode="auto">
          <a:xfrm>
            <a:off x="2393950" y="2573338"/>
            <a:ext cx="3413125" cy="393700"/>
          </a:xfrm>
          <a:prstGeom prst="rect">
            <a:avLst/>
          </a:prstGeom>
          <a:noFill/>
          <a:ln w="50800">
            <a:noFill/>
            <a:miter lim="800000"/>
            <a:headEnd/>
            <a:tailEnd/>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check-in the changed SCIs</a:t>
            </a:r>
          </a:p>
        </p:txBody>
      </p:sp>
      <p:sp>
        <p:nvSpPr>
          <p:cNvPr id="44" name="Line 14">
            <a:extLst>
              <a:ext uri="{FF2B5EF4-FFF2-40B4-BE49-F238E27FC236}">
                <a16:creationId xmlns:a16="http://schemas.microsoft.com/office/drawing/2014/main" id="{C69ED9C0-757E-F7CE-A39E-29E1A1EF970A}"/>
              </a:ext>
            </a:extLst>
          </p:cNvPr>
          <p:cNvSpPr>
            <a:spLocks noChangeShapeType="1"/>
          </p:cNvSpPr>
          <p:nvPr/>
        </p:nvSpPr>
        <p:spPr bwMode="auto">
          <a:xfrm>
            <a:off x="4376738" y="1557338"/>
            <a:ext cx="12700" cy="387350"/>
          </a:xfrm>
          <a:prstGeom prst="line">
            <a:avLst/>
          </a:prstGeom>
          <a:noFill/>
          <a:ln w="50800">
            <a:solidFill>
              <a:srgbClr val="9A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00"/>
                                        <p:tgtEl>
                                          <p:spTgt spid="33"/>
                                        </p:tgtEl>
                                      </p:cBhvr>
                                    </p:animEffect>
                                  </p:childTnLst>
                                </p:cTn>
                              </p:par>
                              <p:par>
                                <p:cTn id="8" presetID="22" presetClass="entr" presetSubtype="4"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par>
                                <p:cTn id="11" presetID="22" presetClass="entr" presetSubtype="4"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down)">
                                      <p:cBhvr>
                                        <p:cTn id="13" dur="500"/>
                                        <p:tgtEl>
                                          <p:spTgt spid="35"/>
                                        </p:tgtEl>
                                      </p:cBhvr>
                                    </p:animEffect>
                                  </p:childTnLst>
                                </p:cTn>
                              </p:par>
                              <p:par>
                                <p:cTn id="14" presetID="22" presetClass="entr" presetSubtype="4" fill="hold"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wipe(down)">
                                      <p:cBhvr>
                                        <p:cTn id="16" dur="500"/>
                                        <p:tgtEl>
                                          <p:spTgt spid="3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wipe(down)">
                                      <p:cBhvr>
                                        <p:cTn id="22" dur="500"/>
                                        <p:tgtEl>
                                          <p:spTgt spid="3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down)">
                                      <p:cBhvr>
                                        <p:cTn id="25" dur="500"/>
                                        <p:tgtEl>
                                          <p:spTgt spid="3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down)">
                                      <p:cBhvr>
                                        <p:cTn id="28" dur="500"/>
                                        <p:tgtEl>
                                          <p:spTgt spid="4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wipe(down)">
                                      <p:cBhvr>
                                        <p:cTn id="31" dur="500"/>
                                        <p:tgtEl>
                                          <p:spTgt spid="41"/>
                                        </p:tgtEl>
                                      </p:cBhvr>
                                    </p:animEffect>
                                  </p:childTnLst>
                                </p:cTn>
                              </p:par>
                              <p:par>
                                <p:cTn id="32" presetID="22" presetClass="entr" presetSubtype="4" fill="hold"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down)">
                                      <p:cBhvr>
                                        <p:cTn id="34" dur="500"/>
                                        <p:tgtEl>
                                          <p:spTgt spid="4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down)">
                                      <p:cBhvr>
                                        <p:cTn id="37" dur="500"/>
                                        <p:tgtEl>
                                          <p:spTgt spid="43"/>
                                        </p:tgtEl>
                                      </p:cBhvr>
                                    </p:animEffect>
                                  </p:childTnLst>
                                </p:cTn>
                              </p:par>
                              <p:par>
                                <p:cTn id="38" presetID="22" presetClass="entr" presetSubtype="4" fill="hold"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wipe(down)">
                                      <p:cBhvr>
                                        <p:cTn id="4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P spid="41" grpId="0"/>
      <p:bldP spid="4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5D1D2815-D731-2CA2-EE80-B783FF22F0ED}"/>
              </a:ext>
            </a:extLst>
          </p:cNvPr>
          <p:cNvSpPr txBox="1">
            <a:spLocks noChangeArrowheads="1"/>
          </p:cNvSpPr>
          <p:nvPr/>
        </p:nvSpPr>
        <p:spPr bwMode="auto">
          <a:xfrm>
            <a:off x="250825" y="977900"/>
            <a:ext cx="8229600" cy="571500"/>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Auditing</a:t>
            </a:r>
          </a:p>
        </p:txBody>
      </p:sp>
      <p:sp>
        <p:nvSpPr>
          <p:cNvPr id="32771" name="灯片编号占位符 1">
            <a:extLst>
              <a:ext uri="{FF2B5EF4-FFF2-40B4-BE49-F238E27FC236}">
                <a16:creationId xmlns:a16="http://schemas.microsoft.com/office/drawing/2014/main" id="{DA9D1ACC-C629-35DD-6DE0-84391981B2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D72420D8-9806-4E8E-B8E8-216305F5B828}" type="slidenum">
              <a:rPr lang="en-US" altLang="zh-CN" sz="1400">
                <a:solidFill>
                  <a:schemeClr val="tx1"/>
                </a:solidFill>
              </a:rPr>
              <a:pPr>
                <a:spcBef>
                  <a:spcPct val="0"/>
                </a:spcBef>
                <a:buFontTx/>
                <a:buNone/>
              </a:pPr>
              <a:t>19</a:t>
            </a:fld>
            <a:endParaRPr lang="en-US" altLang="zh-CN" sz="1400">
              <a:solidFill>
                <a:schemeClr val="tx1"/>
              </a:solidFill>
            </a:endParaRPr>
          </a:p>
        </p:txBody>
      </p:sp>
      <p:sp>
        <p:nvSpPr>
          <p:cNvPr id="21" name="Oval 2">
            <a:extLst>
              <a:ext uri="{FF2B5EF4-FFF2-40B4-BE49-F238E27FC236}">
                <a16:creationId xmlns:a16="http://schemas.microsoft.com/office/drawing/2014/main" id="{2C890D8D-ED9C-9B13-8816-D7FF0A3D2C7D}"/>
              </a:ext>
            </a:extLst>
          </p:cNvPr>
          <p:cNvSpPr>
            <a:spLocks noChangeArrowheads="1"/>
          </p:cNvSpPr>
          <p:nvPr/>
        </p:nvSpPr>
        <p:spPr bwMode="auto">
          <a:xfrm>
            <a:off x="1547813" y="3190875"/>
            <a:ext cx="5994400" cy="1930400"/>
          </a:xfrm>
          <a:prstGeom prst="ellipse">
            <a:avLst/>
          </a:prstGeom>
          <a:solidFill>
            <a:srgbClr val="003366"/>
          </a:solidFill>
          <a:ln w="50800">
            <a:noFill/>
            <a:round/>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2" name="Rectangle 4">
            <a:extLst>
              <a:ext uri="{FF2B5EF4-FFF2-40B4-BE49-F238E27FC236}">
                <a16:creationId xmlns:a16="http://schemas.microsoft.com/office/drawing/2014/main" id="{66DA7BFA-29FE-3776-04B2-6076DFC0F39F}"/>
              </a:ext>
            </a:extLst>
          </p:cNvPr>
          <p:cNvSpPr>
            <a:spLocks noChangeArrowheads="1"/>
          </p:cNvSpPr>
          <p:nvPr/>
        </p:nvSpPr>
        <p:spPr bwMode="auto">
          <a:xfrm>
            <a:off x="3681413" y="1844675"/>
            <a:ext cx="1460500" cy="1981200"/>
          </a:xfrm>
          <a:prstGeom prst="rect">
            <a:avLst/>
          </a:prstGeom>
          <a:solidFill>
            <a:srgbClr val="790015"/>
          </a:solidFill>
          <a:ln w="50800">
            <a:no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3" name="Rectangle 5">
            <a:extLst>
              <a:ext uri="{FF2B5EF4-FFF2-40B4-BE49-F238E27FC236}">
                <a16:creationId xmlns:a16="http://schemas.microsoft.com/office/drawing/2014/main" id="{ECC59536-B0DC-F2C5-5568-18DE4C6ECBF3}"/>
              </a:ext>
            </a:extLst>
          </p:cNvPr>
          <p:cNvSpPr>
            <a:spLocks noChangeArrowheads="1"/>
          </p:cNvSpPr>
          <p:nvPr/>
        </p:nvSpPr>
        <p:spPr bwMode="auto">
          <a:xfrm>
            <a:off x="5116513" y="2035175"/>
            <a:ext cx="1460500" cy="1981200"/>
          </a:xfrm>
          <a:prstGeom prst="rect">
            <a:avLst/>
          </a:prstGeom>
          <a:solidFill>
            <a:srgbClr val="037C03"/>
          </a:solidFill>
          <a:ln w="50800">
            <a:no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4" name="Oval 6">
            <a:extLst>
              <a:ext uri="{FF2B5EF4-FFF2-40B4-BE49-F238E27FC236}">
                <a16:creationId xmlns:a16="http://schemas.microsoft.com/office/drawing/2014/main" id="{414977E6-4AE9-BEBB-9C07-790D090EC35D}"/>
              </a:ext>
            </a:extLst>
          </p:cNvPr>
          <p:cNvSpPr>
            <a:spLocks noChangeArrowheads="1"/>
          </p:cNvSpPr>
          <p:nvPr/>
        </p:nvSpPr>
        <p:spPr bwMode="auto">
          <a:xfrm>
            <a:off x="2144713" y="2416175"/>
            <a:ext cx="1320800" cy="1320800"/>
          </a:xfrm>
          <a:prstGeom prst="ellipse">
            <a:avLst/>
          </a:prstGeom>
          <a:solidFill>
            <a:srgbClr val="E5405D"/>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5" name="Oval 7">
            <a:extLst>
              <a:ext uri="{FF2B5EF4-FFF2-40B4-BE49-F238E27FC236}">
                <a16:creationId xmlns:a16="http://schemas.microsoft.com/office/drawing/2014/main" id="{5A586C64-C331-6335-F368-466CCACE5D96}"/>
              </a:ext>
            </a:extLst>
          </p:cNvPr>
          <p:cNvSpPr>
            <a:spLocks noChangeArrowheads="1"/>
          </p:cNvSpPr>
          <p:nvPr/>
        </p:nvSpPr>
        <p:spPr bwMode="auto">
          <a:xfrm>
            <a:off x="2144713" y="2417763"/>
            <a:ext cx="1320800" cy="13176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6" name="Rectangle 8">
            <a:extLst>
              <a:ext uri="{FF2B5EF4-FFF2-40B4-BE49-F238E27FC236}">
                <a16:creationId xmlns:a16="http://schemas.microsoft.com/office/drawing/2014/main" id="{9159F19B-D195-56E3-D255-DC9B549B40F3}"/>
              </a:ext>
            </a:extLst>
          </p:cNvPr>
          <p:cNvSpPr>
            <a:spLocks noChangeArrowheads="1"/>
          </p:cNvSpPr>
          <p:nvPr/>
        </p:nvSpPr>
        <p:spPr bwMode="auto">
          <a:xfrm>
            <a:off x="2447925" y="2794000"/>
            <a:ext cx="858838" cy="454025"/>
          </a:xfrm>
          <a:prstGeom prst="rect">
            <a:avLst/>
          </a:prstGeom>
          <a:noFill/>
          <a:ln w="50800">
            <a:noFill/>
            <a:miter lim="800000"/>
            <a:headEnd/>
            <a:tailEnd/>
          </a:ln>
          <a:effectLst/>
        </p:spPr>
        <p:txBody>
          <a:bodyPr wrap="none" lIns="90487" tIns="44450" rIns="90487" bIns="44450">
            <a:spAutoFit/>
          </a:bodyPr>
          <a:lstStyle/>
          <a:p>
            <a:pPr>
              <a:defRPr/>
            </a:pPr>
            <a:r>
              <a:rPr lang="en-US" sz="2400" b="1">
                <a:solidFill>
                  <a:srgbClr val="EAEAEA"/>
                </a:solidFill>
                <a:effectLst>
                  <a:outerShdw blurRad="38100" dist="38100" dir="2700000" algn="tl">
                    <a:srgbClr val="000000"/>
                  </a:outerShdw>
                </a:effectLst>
                <a:latin typeface="Helvetica" pitchFamily="-128" charset="0"/>
                <a:ea typeface="ＭＳ Ｐゴシック" pitchFamily="-128" charset="-128"/>
              </a:rPr>
              <a:t>SCIs</a:t>
            </a:r>
          </a:p>
        </p:txBody>
      </p:sp>
      <p:sp>
        <p:nvSpPr>
          <p:cNvPr id="27" name="Oval 9">
            <a:extLst>
              <a:ext uri="{FF2B5EF4-FFF2-40B4-BE49-F238E27FC236}">
                <a16:creationId xmlns:a16="http://schemas.microsoft.com/office/drawing/2014/main" id="{F492ACAD-B564-5DF5-77FC-222BD5E1A1A2}"/>
              </a:ext>
            </a:extLst>
          </p:cNvPr>
          <p:cNvSpPr>
            <a:spLocks noChangeArrowheads="1"/>
          </p:cNvSpPr>
          <p:nvPr/>
        </p:nvSpPr>
        <p:spPr bwMode="auto">
          <a:xfrm>
            <a:off x="2767013" y="3406775"/>
            <a:ext cx="469900" cy="482600"/>
          </a:xfrm>
          <a:prstGeom prst="ellipse">
            <a:avLst/>
          </a:prstGeom>
          <a:solidFill>
            <a:srgbClr val="DDDDDD"/>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8" name="Oval 10">
            <a:extLst>
              <a:ext uri="{FF2B5EF4-FFF2-40B4-BE49-F238E27FC236}">
                <a16:creationId xmlns:a16="http://schemas.microsoft.com/office/drawing/2014/main" id="{F7A2A9CE-4876-25A9-0563-0D9454556793}"/>
              </a:ext>
            </a:extLst>
          </p:cNvPr>
          <p:cNvSpPr>
            <a:spLocks noChangeArrowheads="1"/>
          </p:cNvSpPr>
          <p:nvPr/>
        </p:nvSpPr>
        <p:spPr bwMode="auto">
          <a:xfrm>
            <a:off x="2767013" y="3408363"/>
            <a:ext cx="469900" cy="4794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29" name="Oval 11">
            <a:extLst>
              <a:ext uri="{FF2B5EF4-FFF2-40B4-BE49-F238E27FC236}">
                <a16:creationId xmlns:a16="http://schemas.microsoft.com/office/drawing/2014/main" id="{CE70E6BA-8FEB-629C-23FE-14EDACDAD541}"/>
              </a:ext>
            </a:extLst>
          </p:cNvPr>
          <p:cNvSpPr>
            <a:spLocks noChangeArrowheads="1"/>
          </p:cNvSpPr>
          <p:nvPr/>
        </p:nvSpPr>
        <p:spPr bwMode="auto">
          <a:xfrm>
            <a:off x="3287713" y="3014663"/>
            <a:ext cx="469900" cy="468312"/>
          </a:xfrm>
          <a:prstGeom prst="ellipse">
            <a:avLst/>
          </a:prstGeom>
          <a:solidFill>
            <a:srgbClr val="DDDDDD"/>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0" name="Oval 12">
            <a:extLst>
              <a:ext uri="{FF2B5EF4-FFF2-40B4-BE49-F238E27FC236}">
                <a16:creationId xmlns:a16="http://schemas.microsoft.com/office/drawing/2014/main" id="{D505B385-D972-F616-4122-58CF91CA9318}"/>
              </a:ext>
            </a:extLst>
          </p:cNvPr>
          <p:cNvSpPr>
            <a:spLocks noChangeArrowheads="1"/>
          </p:cNvSpPr>
          <p:nvPr/>
        </p:nvSpPr>
        <p:spPr bwMode="auto">
          <a:xfrm>
            <a:off x="3287713" y="3014663"/>
            <a:ext cx="469900" cy="4667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1" name="Oval 13">
            <a:extLst>
              <a:ext uri="{FF2B5EF4-FFF2-40B4-BE49-F238E27FC236}">
                <a16:creationId xmlns:a16="http://schemas.microsoft.com/office/drawing/2014/main" id="{A4DA294D-89FF-172D-9D4B-208C21DE09D1}"/>
              </a:ext>
            </a:extLst>
          </p:cNvPr>
          <p:cNvSpPr>
            <a:spLocks noChangeArrowheads="1"/>
          </p:cNvSpPr>
          <p:nvPr/>
        </p:nvSpPr>
        <p:spPr bwMode="auto">
          <a:xfrm>
            <a:off x="2906713" y="2352675"/>
            <a:ext cx="482600" cy="469900"/>
          </a:xfrm>
          <a:prstGeom prst="ellipse">
            <a:avLst/>
          </a:prstGeom>
          <a:solidFill>
            <a:srgbClr val="DDDDDD"/>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2" name="Oval 14">
            <a:extLst>
              <a:ext uri="{FF2B5EF4-FFF2-40B4-BE49-F238E27FC236}">
                <a16:creationId xmlns:a16="http://schemas.microsoft.com/office/drawing/2014/main" id="{C5254CA9-793E-C1C4-473B-C8A852002888}"/>
              </a:ext>
            </a:extLst>
          </p:cNvPr>
          <p:cNvSpPr>
            <a:spLocks noChangeArrowheads="1"/>
          </p:cNvSpPr>
          <p:nvPr/>
        </p:nvSpPr>
        <p:spPr bwMode="auto">
          <a:xfrm>
            <a:off x="2906713" y="2354263"/>
            <a:ext cx="482600" cy="4667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3" name="Oval 15">
            <a:extLst>
              <a:ext uri="{FF2B5EF4-FFF2-40B4-BE49-F238E27FC236}">
                <a16:creationId xmlns:a16="http://schemas.microsoft.com/office/drawing/2014/main" id="{638BD99A-2C69-B43A-B29D-2C1CD720B757}"/>
              </a:ext>
            </a:extLst>
          </p:cNvPr>
          <p:cNvSpPr>
            <a:spLocks noChangeArrowheads="1"/>
          </p:cNvSpPr>
          <p:nvPr/>
        </p:nvSpPr>
        <p:spPr bwMode="auto">
          <a:xfrm>
            <a:off x="2144713" y="2378075"/>
            <a:ext cx="469900" cy="482600"/>
          </a:xfrm>
          <a:prstGeom prst="ellipse">
            <a:avLst/>
          </a:prstGeom>
          <a:solidFill>
            <a:srgbClr val="DDDDDD"/>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4" name="Oval 16">
            <a:extLst>
              <a:ext uri="{FF2B5EF4-FFF2-40B4-BE49-F238E27FC236}">
                <a16:creationId xmlns:a16="http://schemas.microsoft.com/office/drawing/2014/main" id="{21506F85-2E3E-50A5-E7BA-2CCBBE3BE299}"/>
              </a:ext>
            </a:extLst>
          </p:cNvPr>
          <p:cNvSpPr>
            <a:spLocks noChangeArrowheads="1"/>
          </p:cNvSpPr>
          <p:nvPr/>
        </p:nvSpPr>
        <p:spPr bwMode="auto">
          <a:xfrm>
            <a:off x="2144713" y="2379663"/>
            <a:ext cx="469900" cy="4794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5" name="Oval 17">
            <a:extLst>
              <a:ext uri="{FF2B5EF4-FFF2-40B4-BE49-F238E27FC236}">
                <a16:creationId xmlns:a16="http://schemas.microsoft.com/office/drawing/2014/main" id="{21143309-FC29-6B57-3CD5-970A6F66004B}"/>
              </a:ext>
            </a:extLst>
          </p:cNvPr>
          <p:cNvSpPr>
            <a:spLocks noChangeArrowheads="1"/>
          </p:cNvSpPr>
          <p:nvPr/>
        </p:nvSpPr>
        <p:spPr bwMode="auto">
          <a:xfrm>
            <a:off x="2030413" y="3152775"/>
            <a:ext cx="469900" cy="469900"/>
          </a:xfrm>
          <a:prstGeom prst="ellipse">
            <a:avLst/>
          </a:prstGeom>
          <a:solidFill>
            <a:srgbClr val="DDDDDD"/>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6" name="Oval 18">
            <a:extLst>
              <a:ext uri="{FF2B5EF4-FFF2-40B4-BE49-F238E27FC236}">
                <a16:creationId xmlns:a16="http://schemas.microsoft.com/office/drawing/2014/main" id="{3807E22D-AA34-DD92-03E1-1C70AA48F8A1}"/>
              </a:ext>
            </a:extLst>
          </p:cNvPr>
          <p:cNvSpPr>
            <a:spLocks noChangeArrowheads="1"/>
          </p:cNvSpPr>
          <p:nvPr/>
        </p:nvSpPr>
        <p:spPr bwMode="auto">
          <a:xfrm>
            <a:off x="2030413" y="3154363"/>
            <a:ext cx="469900" cy="4667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37" name="Rectangle 19">
            <a:extLst>
              <a:ext uri="{FF2B5EF4-FFF2-40B4-BE49-F238E27FC236}">
                <a16:creationId xmlns:a16="http://schemas.microsoft.com/office/drawing/2014/main" id="{5813CB2C-9C17-0AA7-2E0E-62E9BF8714A1}"/>
              </a:ext>
            </a:extLst>
          </p:cNvPr>
          <p:cNvSpPr>
            <a:spLocks noChangeArrowheads="1"/>
          </p:cNvSpPr>
          <p:nvPr/>
        </p:nvSpPr>
        <p:spPr bwMode="auto">
          <a:xfrm>
            <a:off x="3641725" y="2082800"/>
            <a:ext cx="1552575" cy="673100"/>
          </a:xfrm>
          <a:prstGeom prst="rect">
            <a:avLst/>
          </a:prstGeom>
          <a:noFill/>
          <a:ln w="50800">
            <a:noFill/>
            <a:miter lim="800000"/>
            <a:headEnd/>
            <a:tailEnd/>
          </a:ln>
          <a:effectLst/>
        </p:spPr>
        <p:txBody>
          <a:bodyPr wrap="none" lIns="90487" tIns="44450" rIns="90487" bIns="44450">
            <a:spAutoFit/>
          </a:bodyPr>
          <a:lstStyle/>
          <a:p>
            <a:pPr>
              <a:lnSpc>
                <a:spcPct val="80000"/>
              </a:lnSpc>
              <a:defRPr/>
            </a:pPr>
            <a:r>
              <a:rPr lang="en-US" sz="2400" b="1">
                <a:solidFill>
                  <a:srgbClr val="EAEAEA"/>
                </a:solidFill>
                <a:effectLst>
                  <a:outerShdw blurRad="38100" dist="38100" dir="2700000" algn="tl">
                    <a:srgbClr val="000000"/>
                  </a:outerShdw>
                </a:effectLst>
                <a:latin typeface="Arial" charset="0"/>
                <a:ea typeface="ＭＳ Ｐゴシック" pitchFamily="-128" charset="-128"/>
              </a:rPr>
              <a:t>Change</a:t>
            </a:r>
          </a:p>
          <a:p>
            <a:pPr>
              <a:lnSpc>
                <a:spcPct val="80000"/>
              </a:lnSpc>
              <a:defRPr/>
            </a:pPr>
            <a:r>
              <a:rPr lang="en-US" sz="2400" b="1">
                <a:solidFill>
                  <a:srgbClr val="EAEAEA"/>
                </a:solidFill>
                <a:effectLst>
                  <a:outerShdw blurRad="38100" dist="38100" dir="2700000" algn="tl">
                    <a:srgbClr val="000000"/>
                  </a:outerShdw>
                </a:effectLst>
                <a:latin typeface="Arial" charset="0"/>
                <a:ea typeface="ＭＳ Ｐゴシック" pitchFamily="-128" charset="-128"/>
              </a:rPr>
              <a:t>Requests</a:t>
            </a:r>
          </a:p>
        </p:txBody>
      </p:sp>
      <p:sp>
        <p:nvSpPr>
          <p:cNvPr id="38" name="Rectangle 20">
            <a:extLst>
              <a:ext uri="{FF2B5EF4-FFF2-40B4-BE49-F238E27FC236}">
                <a16:creationId xmlns:a16="http://schemas.microsoft.com/office/drawing/2014/main" id="{50DF8492-B962-F256-695B-D0E8C6753113}"/>
              </a:ext>
            </a:extLst>
          </p:cNvPr>
          <p:cNvSpPr>
            <a:spLocks noChangeArrowheads="1"/>
          </p:cNvSpPr>
          <p:nvPr/>
        </p:nvSpPr>
        <p:spPr bwMode="auto">
          <a:xfrm>
            <a:off x="5394325" y="2322513"/>
            <a:ext cx="841375" cy="673100"/>
          </a:xfrm>
          <a:prstGeom prst="rect">
            <a:avLst/>
          </a:prstGeom>
          <a:noFill/>
          <a:ln w="50800">
            <a:noFill/>
            <a:miter lim="800000"/>
            <a:headEnd/>
            <a:tailEnd/>
          </a:ln>
          <a:effectLst/>
        </p:spPr>
        <p:txBody>
          <a:bodyPr wrap="none" lIns="90487" tIns="44450" rIns="90487" bIns="44450">
            <a:spAutoFit/>
          </a:bodyPr>
          <a:lstStyle/>
          <a:p>
            <a:pPr>
              <a:lnSpc>
                <a:spcPct val="80000"/>
              </a:lnSpc>
              <a:defRPr/>
            </a:pPr>
            <a:r>
              <a:rPr lang="en-US" sz="2400" b="1">
                <a:solidFill>
                  <a:srgbClr val="EAEAEA"/>
                </a:solidFill>
                <a:effectLst>
                  <a:outerShdw blurRad="38100" dist="38100" dir="2700000" algn="tl">
                    <a:srgbClr val="000000"/>
                  </a:outerShdw>
                </a:effectLst>
                <a:latin typeface="Arial" charset="0"/>
                <a:ea typeface="ＭＳ Ｐゴシック" pitchFamily="-128" charset="-128"/>
              </a:rPr>
              <a:t>SQA</a:t>
            </a:r>
          </a:p>
          <a:p>
            <a:pPr>
              <a:lnSpc>
                <a:spcPct val="80000"/>
              </a:lnSpc>
              <a:defRPr/>
            </a:pPr>
            <a:r>
              <a:rPr lang="en-US" sz="2400" b="1">
                <a:solidFill>
                  <a:srgbClr val="EAEAEA"/>
                </a:solidFill>
                <a:effectLst>
                  <a:outerShdw blurRad="38100" dist="38100" dir="2700000" algn="tl">
                    <a:srgbClr val="000000"/>
                  </a:outerShdw>
                </a:effectLst>
                <a:latin typeface="Arial" charset="0"/>
                <a:ea typeface="ＭＳ Ｐゴシック" pitchFamily="-128" charset="-128"/>
              </a:rPr>
              <a:t>Plan</a:t>
            </a:r>
          </a:p>
        </p:txBody>
      </p:sp>
      <p:sp>
        <p:nvSpPr>
          <p:cNvPr id="39" name="Rectangle 21">
            <a:extLst>
              <a:ext uri="{FF2B5EF4-FFF2-40B4-BE49-F238E27FC236}">
                <a16:creationId xmlns:a16="http://schemas.microsoft.com/office/drawing/2014/main" id="{3CFC0EFA-FFCA-7DC0-94D9-D2F13F79D215}"/>
              </a:ext>
            </a:extLst>
          </p:cNvPr>
          <p:cNvSpPr>
            <a:spLocks noChangeArrowheads="1"/>
          </p:cNvSpPr>
          <p:nvPr/>
        </p:nvSpPr>
        <p:spPr bwMode="auto">
          <a:xfrm>
            <a:off x="3311525" y="4103688"/>
            <a:ext cx="2365375" cy="638175"/>
          </a:xfrm>
          <a:prstGeom prst="rect">
            <a:avLst/>
          </a:prstGeom>
          <a:noFill/>
          <a:ln w="50800">
            <a:noFill/>
            <a:miter lim="800000"/>
            <a:headEnd/>
            <a:tailEnd/>
          </a:ln>
          <a:effectLst/>
        </p:spPr>
        <p:txBody>
          <a:bodyPr wrap="none" lIns="90487" tIns="44450" rIns="90487" bIns="44450">
            <a:spAutoFit/>
          </a:bodyPr>
          <a:lstStyle/>
          <a:p>
            <a:pPr>
              <a:defRPr/>
            </a:pPr>
            <a:r>
              <a:rPr lang="en-US" sz="3600" dirty="0">
                <a:solidFill>
                  <a:srgbClr val="EAEAEA"/>
                </a:solidFill>
                <a:effectLst>
                  <a:outerShdw blurRad="38100" dist="38100" dir="2700000" algn="tl">
                    <a:srgbClr val="000000"/>
                  </a:outerShdw>
                </a:effectLst>
                <a:latin typeface="Arial" charset="0"/>
                <a:ea typeface="ＭＳ Ｐゴシック" pitchFamily="-128" charset="-128"/>
              </a:rPr>
              <a:t>SCM Audit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down)">
                                      <p:cBhvr>
                                        <p:cTn id="13" dur="500"/>
                                        <p:tgtEl>
                                          <p:spTgt spid="2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down)">
                                      <p:cBhvr>
                                        <p:cTn id="22" dur="500"/>
                                        <p:tgtEl>
                                          <p:spTgt spid="2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down)">
                                      <p:cBhvr>
                                        <p:cTn id="25" dur="500"/>
                                        <p:tgtEl>
                                          <p:spTgt spid="2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down)">
                                      <p:cBhvr>
                                        <p:cTn id="28" dur="500"/>
                                        <p:tgtEl>
                                          <p:spTgt spid="2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down)">
                                      <p:cBhvr>
                                        <p:cTn id="31" dur="500"/>
                                        <p:tgtEl>
                                          <p:spTgt spid="2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500"/>
                                        <p:tgtEl>
                                          <p:spTgt spid="3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down)">
                                      <p:cBhvr>
                                        <p:cTn id="37" dur="500"/>
                                        <p:tgtEl>
                                          <p:spTgt spid="3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down)">
                                      <p:cBhvr>
                                        <p:cTn id="43" dur="500"/>
                                        <p:tgtEl>
                                          <p:spTgt spid="3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wipe(down)">
                                      <p:cBhvr>
                                        <p:cTn id="46" dur="500"/>
                                        <p:tgtEl>
                                          <p:spTgt spid="3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down)">
                                      <p:cBhvr>
                                        <p:cTn id="49" dur="500"/>
                                        <p:tgtEl>
                                          <p:spTgt spid="3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wipe(down)">
                                      <p:cBhvr>
                                        <p:cTn id="55" dur="500"/>
                                        <p:tgtEl>
                                          <p:spTgt spid="3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down)">
                                      <p:cBhvr>
                                        <p:cTn id="58" dur="500"/>
                                        <p:tgtEl>
                                          <p:spTgt spid="3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wipe(down)">
                                      <p:cBhvr>
                                        <p:cTn id="6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p:bldP spid="38" grpId="0"/>
      <p:bldP spid="3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07D3D88F-A22A-4C30-3D93-B80DF94C3291}"/>
              </a:ext>
            </a:extLst>
          </p:cNvPr>
          <p:cNvSpPr>
            <a:spLocks noChangeArrowheads="1"/>
          </p:cNvSpPr>
          <p:nvPr/>
        </p:nvSpPr>
        <p:spPr bwMode="auto">
          <a:xfrm>
            <a:off x="742950" y="1905000"/>
            <a:ext cx="80772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lvl="2" indent="-342900">
              <a:lnSpc>
                <a:spcPct val="150000"/>
              </a:lnSpc>
              <a:spcBef>
                <a:spcPct val="20000"/>
              </a:spcBef>
              <a:spcAft>
                <a:spcPct val="20000"/>
              </a:spcAft>
              <a:buFont typeface="Helvetica" panose="020B0604020202020204" pitchFamily="34" charset="0"/>
              <a:buChar char="•"/>
              <a:defRPr/>
            </a:pPr>
            <a:r>
              <a:rPr kumimoji="1" lang="en-US" altLang="zh-CN" sz="2400" dirty="0">
                <a:solidFill>
                  <a:srgbClr val="000066"/>
                </a:solidFill>
                <a:latin typeface="Helvetica" panose="020B0604020202020204" pitchFamily="34" charset="0"/>
              </a:rPr>
              <a:t>No matter where you are in the system life cycle, </a:t>
            </a:r>
            <a:r>
              <a:rPr kumimoji="1" lang="en-US" altLang="zh-CN" sz="2400" i="1" dirty="0">
                <a:solidFill>
                  <a:srgbClr val="3366FF"/>
                </a:solidFill>
                <a:latin typeface="Helvetica" panose="020B0604020202020204" pitchFamily="34" charset="0"/>
                <a:ea typeface="+mn-ea"/>
                <a:cs typeface="宋体" charset="0"/>
              </a:rPr>
              <a:t>the system will change</a:t>
            </a:r>
            <a:r>
              <a:rPr kumimoji="1" lang="en-US" altLang="zh-CN" sz="2400" dirty="0">
                <a:solidFill>
                  <a:srgbClr val="000066"/>
                </a:solidFill>
                <a:latin typeface="Helvetica" panose="020B0604020202020204" pitchFamily="34" charset="0"/>
              </a:rPr>
              <a:t>, and </a:t>
            </a:r>
            <a:r>
              <a:rPr kumimoji="1" lang="en-US" altLang="zh-CN" sz="2400" i="1" dirty="0">
                <a:solidFill>
                  <a:srgbClr val="3366FF"/>
                </a:solidFill>
                <a:latin typeface="Helvetica" panose="020B0604020202020204" pitchFamily="34" charset="0"/>
                <a:ea typeface="+mn-ea"/>
                <a:cs typeface="宋体" charset="0"/>
              </a:rPr>
              <a:t>the desire to change it will persist throughout the life cycle.</a:t>
            </a:r>
          </a:p>
          <a:p>
            <a:pPr algn="r">
              <a:lnSpc>
                <a:spcPct val="150000"/>
              </a:lnSpc>
              <a:spcBef>
                <a:spcPct val="20000"/>
              </a:spcBef>
              <a:defRPr/>
            </a:pPr>
            <a:r>
              <a:rPr kumimoji="1" lang="en-US" altLang="zh-CN" sz="2400" i="1" dirty="0" err="1">
                <a:latin typeface="Helvetica" panose="020B0604020202020204" pitchFamily="34" charset="0"/>
              </a:rPr>
              <a:t>Bersoff</a:t>
            </a:r>
            <a:r>
              <a:rPr kumimoji="1" lang="en-US" altLang="zh-CN" sz="2400" i="1" dirty="0">
                <a:latin typeface="Helvetica" panose="020B0604020202020204" pitchFamily="34" charset="0"/>
              </a:rPr>
              <a:t>, et al, 1980</a:t>
            </a:r>
            <a:endParaRPr kumimoji="1" lang="en-US" altLang="zh-CN" sz="2400" i="1" dirty="0">
              <a:solidFill>
                <a:srgbClr val="3366FF"/>
              </a:solidFill>
              <a:latin typeface="Helvetica" panose="020B0604020202020204" pitchFamily="34" charset="0"/>
              <a:ea typeface="+mn-ea"/>
              <a:cs typeface="宋体" charset="0"/>
            </a:endParaRPr>
          </a:p>
        </p:txBody>
      </p:sp>
      <p:sp>
        <p:nvSpPr>
          <p:cNvPr id="4099" name="灯片编号占位符 1">
            <a:extLst>
              <a:ext uri="{FF2B5EF4-FFF2-40B4-BE49-F238E27FC236}">
                <a16:creationId xmlns:a16="http://schemas.microsoft.com/office/drawing/2014/main" id="{8D1804F5-2086-8DF4-97D8-838713D538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8C228BD-4BF4-4292-9E54-385DE489EC50}" type="slidenum">
              <a:rPr lang="en-US" altLang="zh-CN" sz="1400">
                <a:solidFill>
                  <a:schemeClr val="tx1"/>
                </a:solidFill>
              </a:rPr>
              <a:pPr>
                <a:spcBef>
                  <a:spcPct val="0"/>
                </a:spcBef>
                <a:buFontTx/>
                <a:buNone/>
              </a:pPr>
              <a:t>2</a:t>
            </a:fld>
            <a:endParaRPr lang="en-US" altLang="zh-CN" sz="1400">
              <a:solidFill>
                <a:schemeClr val="tx1"/>
              </a:solidFill>
            </a:endParaRPr>
          </a:p>
        </p:txBody>
      </p:sp>
      <p:sp>
        <p:nvSpPr>
          <p:cNvPr id="7" name="Rectangle 3">
            <a:extLst>
              <a:ext uri="{FF2B5EF4-FFF2-40B4-BE49-F238E27FC236}">
                <a16:creationId xmlns:a16="http://schemas.microsoft.com/office/drawing/2014/main" id="{00B0BBFF-C61C-B076-3842-EBA86596C123}"/>
              </a:ext>
            </a:extLst>
          </p:cNvPr>
          <p:cNvSpPr txBox="1">
            <a:spLocks noChangeArrowheads="1"/>
          </p:cNvSpPr>
          <p:nvPr/>
        </p:nvSpPr>
        <p:spPr bwMode="auto">
          <a:xfrm>
            <a:off x="250825" y="977900"/>
            <a:ext cx="8229600" cy="722313"/>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The “First Law”</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3D0A5EC5-040D-E725-8DE3-DF471BA7722B}"/>
              </a:ext>
            </a:extLst>
          </p:cNvPr>
          <p:cNvSpPr txBox="1">
            <a:spLocks noChangeArrowheads="1"/>
          </p:cNvSpPr>
          <p:nvPr/>
        </p:nvSpPr>
        <p:spPr bwMode="auto">
          <a:xfrm>
            <a:off x="250825" y="977900"/>
            <a:ext cx="8229600" cy="571500"/>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Status Accounting</a:t>
            </a:r>
          </a:p>
        </p:txBody>
      </p:sp>
      <p:sp>
        <p:nvSpPr>
          <p:cNvPr id="33795" name="灯片编号占位符 1">
            <a:extLst>
              <a:ext uri="{FF2B5EF4-FFF2-40B4-BE49-F238E27FC236}">
                <a16:creationId xmlns:a16="http://schemas.microsoft.com/office/drawing/2014/main" id="{22364FC2-A63E-1CF5-256B-A1ACA83579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28A5713-0934-4029-87AA-50E348990DC4}" type="slidenum">
              <a:rPr lang="en-US" altLang="zh-CN" sz="1400">
                <a:solidFill>
                  <a:schemeClr val="tx1"/>
                </a:solidFill>
              </a:rPr>
              <a:pPr>
                <a:spcBef>
                  <a:spcPct val="0"/>
                </a:spcBef>
                <a:buFontTx/>
                <a:buNone/>
              </a:pPr>
              <a:t>20</a:t>
            </a:fld>
            <a:endParaRPr lang="en-US" altLang="zh-CN" sz="1400">
              <a:solidFill>
                <a:schemeClr val="tx1"/>
              </a:solidFill>
            </a:endParaRPr>
          </a:p>
        </p:txBody>
      </p:sp>
      <p:sp>
        <p:nvSpPr>
          <p:cNvPr id="40" name="Oval 3">
            <a:extLst>
              <a:ext uri="{FF2B5EF4-FFF2-40B4-BE49-F238E27FC236}">
                <a16:creationId xmlns:a16="http://schemas.microsoft.com/office/drawing/2014/main" id="{81B93D37-B20F-BCB9-C7C7-E82A3373522D}"/>
              </a:ext>
            </a:extLst>
          </p:cNvPr>
          <p:cNvSpPr>
            <a:spLocks noChangeArrowheads="1"/>
          </p:cNvSpPr>
          <p:nvPr/>
        </p:nvSpPr>
        <p:spPr bwMode="auto">
          <a:xfrm>
            <a:off x="1611313" y="3059113"/>
            <a:ext cx="5994400" cy="1928812"/>
          </a:xfrm>
          <a:prstGeom prst="ellipse">
            <a:avLst/>
          </a:prstGeom>
          <a:solidFill>
            <a:srgbClr val="003366"/>
          </a:solidFill>
          <a:ln w="50800">
            <a:noFill/>
            <a:round/>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1" name="Rectangle 4">
            <a:extLst>
              <a:ext uri="{FF2B5EF4-FFF2-40B4-BE49-F238E27FC236}">
                <a16:creationId xmlns:a16="http://schemas.microsoft.com/office/drawing/2014/main" id="{9D2E6156-2D67-A9AA-1500-8EE29D75CF45}"/>
              </a:ext>
            </a:extLst>
          </p:cNvPr>
          <p:cNvSpPr>
            <a:spLocks noChangeArrowheads="1"/>
          </p:cNvSpPr>
          <p:nvPr/>
        </p:nvSpPr>
        <p:spPr bwMode="auto">
          <a:xfrm>
            <a:off x="2982913" y="1801813"/>
            <a:ext cx="1460500" cy="1979612"/>
          </a:xfrm>
          <a:prstGeom prst="rect">
            <a:avLst/>
          </a:prstGeom>
          <a:solidFill>
            <a:srgbClr val="790015"/>
          </a:solidFill>
          <a:ln w="50800">
            <a:no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2" name="Rectangle 5">
            <a:extLst>
              <a:ext uri="{FF2B5EF4-FFF2-40B4-BE49-F238E27FC236}">
                <a16:creationId xmlns:a16="http://schemas.microsoft.com/office/drawing/2014/main" id="{75427EB0-1EA0-4EB7-3870-0E38E4BCC18D}"/>
              </a:ext>
            </a:extLst>
          </p:cNvPr>
          <p:cNvSpPr>
            <a:spLocks noChangeArrowheads="1"/>
          </p:cNvSpPr>
          <p:nvPr/>
        </p:nvSpPr>
        <p:spPr bwMode="auto">
          <a:xfrm>
            <a:off x="4405313" y="1635125"/>
            <a:ext cx="1460500" cy="1981200"/>
          </a:xfrm>
          <a:prstGeom prst="rect">
            <a:avLst/>
          </a:prstGeom>
          <a:solidFill>
            <a:srgbClr val="4E4F00"/>
          </a:solidFill>
          <a:ln w="50800">
            <a:no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3" name="Oval 6">
            <a:extLst>
              <a:ext uri="{FF2B5EF4-FFF2-40B4-BE49-F238E27FC236}">
                <a16:creationId xmlns:a16="http://schemas.microsoft.com/office/drawing/2014/main" id="{FC833288-511B-10B2-2370-9D4A8528C8E9}"/>
              </a:ext>
            </a:extLst>
          </p:cNvPr>
          <p:cNvSpPr>
            <a:spLocks noChangeArrowheads="1"/>
          </p:cNvSpPr>
          <p:nvPr/>
        </p:nvSpPr>
        <p:spPr bwMode="auto">
          <a:xfrm>
            <a:off x="1446213" y="2373313"/>
            <a:ext cx="1320800" cy="1319212"/>
          </a:xfrm>
          <a:prstGeom prst="ellipse">
            <a:avLst/>
          </a:prstGeom>
          <a:solidFill>
            <a:srgbClr val="E5405D"/>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4" name="Oval 7">
            <a:extLst>
              <a:ext uri="{FF2B5EF4-FFF2-40B4-BE49-F238E27FC236}">
                <a16:creationId xmlns:a16="http://schemas.microsoft.com/office/drawing/2014/main" id="{54338C7B-2894-BA65-8793-FD05EB56F5FA}"/>
              </a:ext>
            </a:extLst>
          </p:cNvPr>
          <p:cNvSpPr>
            <a:spLocks noChangeArrowheads="1"/>
          </p:cNvSpPr>
          <p:nvPr/>
        </p:nvSpPr>
        <p:spPr bwMode="auto">
          <a:xfrm>
            <a:off x="1446213" y="2373313"/>
            <a:ext cx="1320800" cy="13176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5" name="Rectangle 8">
            <a:extLst>
              <a:ext uri="{FF2B5EF4-FFF2-40B4-BE49-F238E27FC236}">
                <a16:creationId xmlns:a16="http://schemas.microsoft.com/office/drawing/2014/main" id="{BEFE87EA-4479-8A3B-F0A4-27C0E0B8FABE}"/>
              </a:ext>
            </a:extLst>
          </p:cNvPr>
          <p:cNvSpPr>
            <a:spLocks noChangeArrowheads="1"/>
          </p:cNvSpPr>
          <p:nvPr/>
        </p:nvSpPr>
        <p:spPr bwMode="auto">
          <a:xfrm>
            <a:off x="1749425" y="2749550"/>
            <a:ext cx="858838" cy="454025"/>
          </a:xfrm>
          <a:prstGeom prst="rect">
            <a:avLst/>
          </a:prstGeom>
          <a:noFill/>
          <a:ln w="50800">
            <a:noFill/>
            <a:miter lim="800000"/>
            <a:headEnd/>
            <a:tailEnd/>
          </a:ln>
          <a:effectLst/>
        </p:spPr>
        <p:txBody>
          <a:bodyPr wrap="none" lIns="90487" tIns="44450" rIns="90487" bIns="44450">
            <a:spAutoFit/>
          </a:bodyPr>
          <a:lstStyle/>
          <a:p>
            <a:pPr>
              <a:defRPr/>
            </a:pPr>
            <a:r>
              <a:rPr lang="en-US" sz="2400" b="1">
                <a:solidFill>
                  <a:srgbClr val="EAEAEA"/>
                </a:solidFill>
                <a:effectLst>
                  <a:outerShdw blurRad="38100" dist="38100" dir="2700000" algn="tl">
                    <a:srgbClr val="000000"/>
                  </a:outerShdw>
                </a:effectLst>
                <a:latin typeface="Helvetica" pitchFamily="-128" charset="0"/>
                <a:ea typeface="ＭＳ Ｐゴシック" pitchFamily="-128" charset="-128"/>
              </a:rPr>
              <a:t>SCIs</a:t>
            </a:r>
          </a:p>
        </p:txBody>
      </p:sp>
      <p:sp>
        <p:nvSpPr>
          <p:cNvPr id="46" name="Oval 9">
            <a:extLst>
              <a:ext uri="{FF2B5EF4-FFF2-40B4-BE49-F238E27FC236}">
                <a16:creationId xmlns:a16="http://schemas.microsoft.com/office/drawing/2014/main" id="{4B8853F9-42A8-684A-5F90-2C6C1CFF9231}"/>
              </a:ext>
            </a:extLst>
          </p:cNvPr>
          <p:cNvSpPr>
            <a:spLocks noChangeArrowheads="1"/>
          </p:cNvSpPr>
          <p:nvPr/>
        </p:nvSpPr>
        <p:spPr bwMode="auto">
          <a:xfrm>
            <a:off x="2068513" y="3362325"/>
            <a:ext cx="469900" cy="482600"/>
          </a:xfrm>
          <a:prstGeom prst="ellipse">
            <a:avLst/>
          </a:prstGeom>
          <a:solidFill>
            <a:srgbClr val="DDDDDD"/>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7" name="Oval 10">
            <a:extLst>
              <a:ext uri="{FF2B5EF4-FFF2-40B4-BE49-F238E27FC236}">
                <a16:creationId xmlns:a16="http://schemas.microsoft.com/office/drawing/2014/main" id="{C7AE148B-9C23-A7CC-4002-854332EB86A1}"/>
              </a:ext>
            </a:extLst>
          </p:cNvPr>
          <p:cNvSpPr>
            <a:spLocks noChangeArrowheads="1"/>
          </p:cNvSpPr>
          <p:nvPr/>
        </p:nvSpPr>
        <p:spPr bwMode="auto">
          <a:xfrm>
            <a:off x="2068513" y="3363913"/>
            <a:ext cx="469900" cy="481012"/>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8" name="Oval 11">
            <a:extLst>
              <a:ext uri="{FF2B5EF4-FFF2-40B4-BE49-F238E27FC236}">
                <a16:creationId xmlns:a16="http://schemas.microsoft.com/office/drawing/2014/main" id="{C3AC33A3-54D0-3801-2E9E-622887FD1B28}"/>
              </a:ext>
            </a:extLst>
          </p:cNvPr>
          <p:cNvSpPr>
            <a:spLocks noChangeArrowheads="1"/>
          </p:cNvSpPr>
          <p:nvPr/>
        </p:nvSpPr>
        <p:spPr bwMode="auto">
          <a:xfrm>
            <a:off x="2589213" y="2968625"/>
            <a:ext cx="469900" cy="469900"/>
          </a:xfrm>
          <a:prstGeom prst="ellipse">
            <a:avLst/>
          </a:prstGeom>
          <a:solidFill>
            <a:srgbClr val="DDDDDD"/>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9" name="Oval 12">
            <a:extLst>
              <a:ext uri="{FF2B5EF4-FFF2-40B4-BE49-F238E27FC236}">
                <a16:creationId xmlns:a16="http://schemas.microsoft.com/office/drawing/2014/main" id="{082E1C3E-3C4F-EC40-AC93-DAD249A6AA23}"/>
              </a:ext>
            </a:extLst>
          </p:cNvPr>
          <p:cNvSpPr>
            <a:spLocks noChangeArrowheads="1"/>
          </p:cNvSpPr>
          <p:nvPr/>
        </p:nvSpPr>
        <p:spPr bwMode="auto">
          <a:xfrm>
            <a:off x="2589213" y="2970213"/>
            <a:ext cx="469900" cy="4667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0" name="Oval 13">
            <a:extLst>
              <a:ext uri="{FF2B5EF4-FFF2-40B4-BE49-F238E27FC236}">
                <a16:creationId xmlns:a16="http://schemas.microsoft.com/office/drawing/2014/main" id="{B6A67951-83C0-1743-0D37-2CA9EB0ECB56}"/>
              </a:ext>
            </a:extLst>
          </p:cNvPr>
          <p:cNvSpPr>
            <a:spLocks noChangeArrowheads="1"/>
          </p:cNvSpPr>
          <p:nvPr/>
        </p:nvSpPr>
        <p:spPr bwMode="auto">
          <a:xfrm>
            <a:off x="2208213" y="2308225"/>
            <a:ext cx="482600" cy="469900"/>
          </a:xfrm>
          <a:prstGeom prst="ellipse">
            <a:avLst/>
          </a:prstGeom>
          <a:solidFill>
            <a:srgbClr val="DDDDDD"/>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1" name="Oval 14">
            <a:extLst>
              <a:ext uri="{FF2B5EF4-FFF2-40B4-BE49-F238E27FC236}">
                <a16:creationId xmlns:a16="http://schemas.microsoft.com/office/drawing/2014/main" id="{BEEF4AD8-86D0-A349-0D75-4DC3B5487638}"/>
              </a:ext>
            </a:extLst>
          </p:cNvPr>
          <p:cNvSpPr>
            <a:spLocks noChangeArrowheads="1"/>
          </p:cNvSpPr>
          <p:nvPr/>
        </p:nvSpPr>
        <p:spPr bwMode="auto">
          <a:xfrm>
            <a:off x="2208213" y="2309813"/>
            <a:ext cx="482600" cy="4667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2" name="Oval 15">
            <a:extLst>
              <a:ext uri="{FF2B5EF4-FFF2-40B4-BE49-F238E27FC236}">
                <a16:creationId xmlns:a16="http://schemas.microsoft.com/office/drawing/2014/main" id="{6F1D07C1-46DF-7C2B-7A04-530CCFABA72F}"/>
              </a:ext>
            </a:extLst>
          </p:cNvPr>
          <p:cNvSpPr>
            <a:spLocks noChangeArrowheads="1"/>
          </p:cNvSpPr>
          <p:nvPr/>
        </p:nvSpPr>
        <p:spPr bwMode="auto">
          <a:xfrm>
            <a:off x="1446213" y="2333625"/>
            <a:ext cx="469900" cy="482600"/>
          </a:xfrm>
          <a:prstGeom prst="ellipse">
            <a:avLst/>
          </a:prstGeom>
          <a:solidFill>
            <a:srgbClr val="DDDDDD"/>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3" name="Oval 16">
            <a:extLst>
              <a:ext uri="{FF2B5EF4-FFF2-40B4-BE49-F238E27FC236}">
                <a16:creationId xmlns:a16="http://schemas.microsoft.com/office/drawing/2014/main" id="{5FDF29BE-F25F-0C66-A10D-0F57BDBB2A82}"/>
              </a:ext>
            </a:extLst>
          </p:cNvPr>
          <p:cNvSpPr>
            <a:spLocks noChangeArrowheads="1"/>
          </p:cNvSpPr>
          <p:nvPr/>
        </p:nvSpPr>
        <p:spPr bwMode="auto">
          <a:xfrm>
            <a:off x="1446213" y="2335213"/>
            <a:ext cx="469900" cy="481012"/>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4" name="Oval 17">
            <a:extLst>
              <a:ext uri="{FF2B5EF4-FFF2-40B4-BE49-F238E27FC236}">
                <a16:creationId xmlns:a16="http://schemas.microsoft.com/office/drawing/2014/main" id="{E3EB1899-389E-5231-3BB4-BD0A18847AAD}"/>
              </a:ext>
            </a:extLst>
          </p:cNvPr>
          <p:cNvSpPr>
            <a:spLocks noChangeArrowheads="1"/>
          </p:cNvSpPr>
          <p:nvPr/>
        </p:nvSpPr>
        <p:spPr bwMode="auto">
          <a:xfrm>
            <a:off x="1331913" y="3108325"/>
            <a:ext cx="469900" cy="469900"/>
          </a:xfrm>
          <a:prstGeom prst="ellipse">
            <a:avLst/>
          </a:prstGeom>
          <a:solidFill>
            <a:srgbClr val="DDDDDD"/>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5" name="Oval 18">
            <a:extLst>
              <a:ext uri="{FF2B5EF4-FFF2-40B4-BE49-F238E27FC236}">
                <a16:creationId xmlns:a16="http://schemas.microsoft.com/office/drawing/2014/main" id="{2E62EE80-BE07-05C6-D5D7-5D2390FADCC1}"/>
              </a:ext>
            </a:extLst>
          </p:cNvPr>
          <p:cNvSpPr>
            <a:spLocks noChangeArrowheads="1"/>
          </p:cNvSpPr>
          <p:nvPr/>
        </p:nvSpPr>
        <p:spPr bwMode="auto">
          <a:xfrm>
            <a:off x="1331913" y="3109913"/>
            <a:ext cx="469900" cy="466725"/>
          </a:xfrm>
          <a:prstGeom prst="ellipse">
            <a:avLst/>
          </a:prstGeom>
          <a:noFill/>
          <a:ln w="254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6" name="Rectangle 19">
            <a:extLst>
              <a:ext uri="{FF2B5EF4-FFF2-40B4-BE49-F238E27FC236}">
                <a16:creationId xmlns:a16="http://schemas.microsoft.com/office/drawing/2014/main" id="{97F61122-D869-115E-B4C9-DD46018D0695}"/>
              </a:ext>
            </a:extLst>
          </p:cNvPr>
          <p:cNvSpPr>
            <a:spLocks noChangeArrowheads="1"/>
          </p:cNvSpPr>
          <p:nvPr/>
        </p:nvSpPr>
        <p:spPr bwMode="auto">
          <a:xfrm>
            <a:off x="2905125" y="1990725"/>
            <a:ext cx="1552575" cy="819150"/>
          </a:xfrm>
          <a:prstGeom prst="rect">
            <a:avLst/>
          </a:prstGeom>
          <a:noFill/>
          <a:ln w="50800">
            <a:noFill/>
            <a:miter lim="800000"/>
            <a:headEnd/>
            <a:tailEnd/>
          </a:ln>
          <a:effectLst/>
        </p:spPr>
        <p:txBody>
          <a:bodyPr wrap="none" lIns="90487" tIns="44450" rIns="90487" bIns="44450">
            <a:spAutoFit/>
          </a:bodyPr>
          <a:lstStyle/>
          <a:p>
            <a:pPr>
              <a:defRPr/>
            </a:pPr>
            <a:r>
              <a:rPr lang="en-US" sz="2400" b="1">
                <a:solidFill>
                  <a:srgbClr val="F3FF07"/>
                </a:solidFill>
                <a:effectLst>
                  <a:outerShdw blurRad="38100" dist="38100" dir="2700000" algn="tl">
                    <a:srgbClr val="000000"/>
                  </a:outerShdw>
                </a:effectLst>
                <a:latin typeface="Arial" charset="0"/>
                <a:ea typeface="ＭＳ Ｐゴシック" pitchFamily="-128" charset="-128"/>
              </a:rPr>
              <a:t>Change</a:t>
            </a:r>
          </a:p>
          <a:p>
            <a:pPr>
              <a:defRPr/>
            </a:pPr>
            <a:r>
              <a:rPr lang="en-US" sz="2400" b="1">
                <a:solidFill>
                  <a:srgbClr val="F3FF07"/>
                </a:solidFill>
                <a:effectLst>
                  <a:outerShdw blurRad="38100" dist="38100" dir="2700000" algn="tl">
                    <a:srgbClr val="000000"/>
                  </a:outerShdw>
                </a:effectLst>
                <a:latin typeface="Arial" charset="0"/>
                <a:ea typeface="ＭＳ Ｐゴシック" pitchFamily="-128" charset="-128"/>
              </a:rPr>
              <a:t>Requests</a:t>
            </a:r>
          </a:p>
        </p:txBody>
      </p:sp>
      <p:sp>
        <p:nvSpPr>
          <p:cNvPr id="57" name="Rectangle 20">
            <a:extLst>
              <a:ext uri="{FF2B5EF4-FFF2-40B4-BE49-F238E27FC236}">
                <a16:creationId xmlns:a16="http://schemas.microsoft.com/office/drawing/2014/main" id="{05C207A7-C10E-518F-685D-320DCA126936}"/>
              </a:ext>
            </a:extLst>
          </p:cNvPr>
          <p:cNvSpPr>
            <a:spLocks noChangeArrowheads="1"/>
          </p:cNvSpPr>
          <p:nvPr/>
        </p:nvSpPr>
        <p:spPr bwMode="auto">
          <a:xfrm>
            <a:off x="4467225" y="1835150"/>
            <a:ext cx="1382713" cy="819150"/>
          </a:xfrm>
          <a:prstGeom prst="rect">
            <a:avLst/>
          </a:prstGeom>
          <a:noFill/>
          <a:ln w="508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r>
              <a:rPr lang="en-US" altLang="zh-CN" b="1" kern="0">
                <a:solidFill>
                  <a:srgbClr val="F3FF07"/>
                </a:solidFill>
                <a:effectLst>
                  <a:outerShdw blurRad="38100" dist="38100" dir="2700000" algn="tl">
                    <a:srgbClr val="000000"/>
                  </a:outerShdw>
                </a:effectLst>
              </a:rPr>
              <a:t>Change</a:t>
            </a:r>
            <a:r>
              <a:rPr lang="en-US" altLang="zh-CN" b="1" kern="0">
                <a:solidFill>
                  <a:srgbClr val="EAEAEA"/>
                </a:solidFill>
                <a:effectLst>
                  <a:outerShdw blurRad="38100" dist="38100" dir="2700000" algn="tl">
                    <a:srgbClr val="000000"/>
                  </a:outerShdw>
                </a:effectLst>
              </a:rPr>
              <a:t> </a:t>
            </a:r>
          </a:p>
          <a:p>
            <a:pPr eaLnBrk="1" fontAlgn="auto" hangingPunct="1">
              <a:spcBef>
                <a:spcPts val="0"/>
              </a:spcBef>
              <a:spcAft>
                <a:spcPts val="0"/>
              </a:spcAft>
              <a:defRPr/>
            </a:pPr>
            <a:r>
              <a:rPr lang="en-US" altLang="zh-CN" b="1" kern="0">
                <a:solidFill>
                  <a:srgbClr val="F3FF07"/>
                </a:solidFill>
                <a:effectLst>
                  <a:outerShdw blurRad="38100" dist="38100" dir="2700000" algn="tl">
                    <a:srgbClr val="000000"/>
                  </a:outerShdw>
                </a:effectLst>
              </a:rPr>
              <a:t>Reports</a:t>
            </a:r>
            <a:endParaRPr lang="en-US" altLang="zh-CN" b="1" kern="0">
              <a:solidFill>
                <a:srgbClr val="EAEAEA"/>
              </a:solidFill>
              <a:effectLst>
                <a:outerShdw blurRad="38100" dist="38100" dir="2700000" algn="tl">
                  <a:srgbClr val="000000"/>
                </a:outerShdw>
              </a:effectLst>
            </a:endParaRPr>
          </a:p>
        </p:txBody>
      </p:sp>
      <p:sp>
        <p:nvSpPr>
          <p:cNvPr id="58" name="Rectangle 21">
            <a:extLst>
              <a:ext uri="{FF2B5EF4-FFF2-40B4-BE49-F238E27FC236}">
                <a16:creationId xmlns:a16="http://schemas.microsoft.com/office/drawing/2014/main" id="{2DD77DC4-F527-6209-8612-C7BBB295B51C}"/>
              </a:ext>
            </a:extLst>
          </p:cNvPr>
          <p:cNvSpPr>
            <a:spLocks noChangeArrowheads="1"/>
          </p:cNvSpPr>
          <p:nvPr/>
        </p:nvSpPr>
        <p:spPr bwMode="auto">
          <a:xfrm>
            <a:off x="5713413" y="1825625"/>
            <a:ext cx="1460500" cy="1981200"/>
          </a:xfrm>
          <a:prstGeom prst="rect">
            <a:avLst/>
          </a:prstGeom>
          <a:solidFill>
            <a:srgbClr val="438E00"/>
          </a:solidFill>
          <a:ln w="50800">
            <a:noFill/>
            <a:miter lim="800000"/>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9" name="Rectangle 22">
            <a:extLst>
              <a:ext uri="{FF2B5EF4-FFF2-40B4-BE49-F238E27FC236}">
                <a16:creationId xmlns:a16="http://schemas.microsoft.com/office/drawing/2014/main" id="{4B5B9B75-C477-42F6-CAAD-F8E72284D4D3}"/>
              </a:ext>
            </a:extLst>
          </p:cNvPr>
          <p:cNvSpPr>
            <a:spLocks noChangeArrowheads="1"/>
          </p:cNvSpPr>
          <p:nvPr/>
        </p:nvSpPr>
        <p:spPr bwMode="auto">
          <a:xfrm>
            <a:off x="5953125" y="2254250"/>
            <a:ext cx="1011238" cy="454025"/>
          </a:xfrm>
          <a:prstGeom prst="rect">
            <a:avLst/>
          </a:prstGeom>
          <a:noFill/>
          <a:ln w="50800">
            <a:noFill/>
            <a:miter lim="800000"/>
            <a:headEnd/>
            <a:tailEnd/>
          </a:ln>
          <a:effectLst/>
        </p:spPr>
        <p:txBody>
          <a:bodyPr wrap="none" lIns="90487" tIns="44450" rIns="90487" bIns="44450">
            <a:spAutoFit/>
          </a:bodyPr>
          <a:lstStyle/>
          <a:p>
            <a:pPr>
              <a:defRPr/>
            </a:pPr>
            <a:r>
              <a:rPr lang="en-US" sz="2400" b="1">
                <a:solidFill>
                  <a:srgbClr val="F3FF07"/>
                </a:solidFill>
                <a:effectLst>
                  <a:outerShdw blurRad="38100" dist="38100" dir="2700000" algn="tl">
                    <a:srgbClr val="000000"/>
                  </a:outerShdw>
                </a:effectLst>
                <a:latin typeface="Arial" charset="0"/>
                <a:ea typeface="ＭＳ Ｐゴシック" pitchFamily="-128" charset="-128"/>
              </a:rPr>
              <a:t>ECOs</a:t>
            </a:r>
          </a:p>
        </p:txBody>
      </p:sp>
      <p:sp>
        <p:nvSpPr>
          <p:cNvPr id="60" name="Freeform 23">
            <a:extLst>
              <a:ext uri="{FF2B5EF4-FFF2-40B4-BE49-F238E27FC236}">
                <a16:creationId xmlns:a16="http://schemas.microsoft.com/office/drawing/2014/main" id="{10A65D38-FC27-52B8-12E3-20ECE8600B4E}"/>
              </a:ext>
            </a:extLst>
          </p:cNvPr>
          <p:cNvSpPr>
            <a:spLocks/>
          </p:cNvSpPr>
          <p:nvPr/>
        </p:nvSpPr>
        <p:spPr bwMode="auto">
          <a:xfrm>
            <a:off x="3275013" y="4302125"/>
            <a:ext cx="2427287" cy="1093788"/>
          </a:xfrm>
          <a:custGeom>
            <a:avLst/>
            <a:gdLst/>
            <a:ahLst/>
            <a:cxnLst>
              <a:cxn ang="0">
                <a:pos x="712" y="0"/>
              </a:cxn>
              <a:cxn ang="0">
                <a:pos x="328" y="399"/>
              </a:cxn>
              <a:cxn ang="0">
                <a:pos x="0" y="399"/>
              </a:cxn>
              <a:cxn ang="0">
                <a:pos x="744" y="612"/>
              </a:cxn>
              <a:cxn ang="0">
                <a:pos x="1528" y="441"/>
              </a:cxn>
              <a:cxn ang="0">
                <a:pos x="1136" y="427"/>
              </a:cxn>
              <a:cxn ang="0">
                <a:pos x="960" y="0"/>
              </a:cxn>
              <a:cxn ang="0">
                <a:pos x="712" y="0"/>
              </a:cxn>
            </a:cxnLst>
            <a:rect l="0" t="0" r="r" b="b"/>
            <a:pathLst>
              <a:path w="1529" h="613">
                <a:moveTo>
                  <a:pt x="712" y="0"/>
                </a:moveTo>
                <a:lnTo>
                  <a:pt x="328" y="399"/>
                </a:lnTo>
                <a:lnTo>
                  <a:pt x="0" y="399"/>
                </a:lnTo>
                <a:lnTo>
                  <a:pt x="744" y="612"/>
                </a:lnTo>
                <a:lnTo>
                  <a:pt x="1528" y="441"/>
                </a:lnTo>
                <a:lnTo>
                  <a:pt x="1136" y="427"/>
                </a:lnTo>
                <a:lnTo>
                  <a:pt x="960" y="0"/>
                </a:lnTo>
                <a:lnTo>
                  <a:pt x="712" y="0"/>
                </a:lnTo>
              </a:path>
            </a:pathLst>
          </a:custGeom>
          <a:solidFill>
            <a:srgbClr val="790015"/>
          </a:solidFill>
          <a:ln w="50800" cap="rnd">
            <a:noFill/>
            <a:round/>
            <a:headEnd/>
            <a:tailEnd/>
          </a:ln>
          <a:effectLst>
            <a:outerShdw dist="107763" dir="2700000" algn="ctr" rotWithShape="0">
              <a:srgbClr val="EAEAEA"/>
            </a:outerShdw>
          </a:effectLst>
        </p:spPr>
        <p:txBody>
          <a:bodyPr/>
          <a:lstStyle/>
          <a:p>
            <a:pPr eaLnBrk="1" fontAlgn="auto" hangingPunct="1">
              <a:spcBef>
                <a:spcPts val="0"/>
              </a:spcBef>
              <a:spcAft>
                <a:spcPts val="0"/>
              </a:spcAft>
              <a:defRPr/>
            </a:pPr>
            <a:endParaRPr lang="en-US" sz="2400" kern="0">
              <a:solidFill>
                <a:srgbClr val="000000"/>
              </a:solidFill>
              <a:latin typeface="Arial" charset="0"/>
              <a:ea typeface="ＭＳ Ｐゴシック" pitchFamily="-128" charset="-128"/>
            </a:endParaRPr>
          </a:p>
        </p:txBody>
      </p:sp>
      <p:sp>
        <p:nvSpPr>
          <p:cNvPr id="61" name="Rectangle 24">
            <a:extLst>
              <a:ext uri="{FF2B5EF4-FFF2-40B4-BE49-F238E27FC236}">
                <a16:creationId xmlns:a16="http://schemas.microsoft.com/office/drawing/2014/main" id="{4B2575F3-2BA2-1A06-83AC-37F8371A5E4C}"/>
              </a:ext>
            </a:extLst>
          </p:cNvPr>
          <p:cNvSpPr>
            <a:spLocks noChangeArrowheads="1"/>
          </p:cNvSpPr>
          <p:nvPr/>
        </p:nvSpPr>
        <p:spPr bwMode="auto">
          <a:xfrm>
            <a:off x="2727325" y="3940175"/>
            <a:ext cx="3865563" cy="638175"/>
          </a:xfrm>
          <a:prstGeom prst="rect">
            <a:avLst/>
          </a:prstGeom>
          <a:noFill/>
          <a:ln w="50800">
            <a:noFill/>
            <a:miter lim="800000"/>
            <a:headEnd/>
            <a:tailEnd/>
          </a:ln>
          <a:effectLst/>
        </p:spPr>
        <p:txBody>
          <a:bodyPr wrap="none" lIns="90487" tIns="44450" rIns="90487" bIns="44450">
            <a:spAutoFit/>
          </a:bodyPr>
          <a:lstStyle/>
          <a:p>
            <a:pPr>
              <a:defRPr/>
            </a:pPr>
            <a:r>
              <a:rPr lang="en-US" sz="3600">
                <a:solidFill>
                  <a:srgbClr val="EAEAEA"/>
                </a:solidFill>
                <a:effectLst>
                  <a:outerShdw blurRad="38100" dist="38100" dir="2700000" algn="tl">
                    <a:srgbClr val="000000"/>
                  </a:outerShdw>
                </a:effectLst>
                <a:latin typeface="Arial" charset="0"/>
                <a:ea typeface="ＭＳ Ｐゴシック" pitchFamily="-128" charset="-128"/>
              </a:rPr>
              <a:t>Status Accounting</a:t>
            </a:r>
          </a:p>
        </p:txBody>
      </p:sp>
      <p:sp>
        <p:nvSpPr>
          <p:cNvPr id="62" name="Rectangle 25">
            <a:extLst>
              <a:ext uri="{FF2B5EF4-FFF2-40B4-BE49-F238E27FC236}">
                <a16:creationId xmlns:a16="http://schemas.microsoft.com/office/drawing/2014/main" id="{7B3389D9-845F-B499-D75F-656E242E4324}"/>
              </a:ext>
            </a:extLst>
          </p:cNvPr>
          <p:cNvSpPr>
            <a:spLocks noChangeArrowheads="1"/>
          </p:cNvSpPr>
          <p:nvPr/>
        </p:nvSpPr>
        <p:spPr bwMode="auto">
          <a:xfrm>
            <a:off x="3400425" y="5311775"/>
            <a:ext cx="2163763" cy="638175"/>
          </a:xfrm>
          <a:prstGeom prst="rect">
            <a:avLst/>
          </a:prstGeom>
          <a:noFill/>
          <a:ln w="508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r>
              <a:rPr lang="en-US" altLang="zh-CN" sz="3600" kern="0">
                <a:solidFill>
                  <a:srgbClr val="F3FF07"/>
                </a:solidFill>
                <a:effectLst>
                  <a:outerShdw blurRad="38100" dist="38100" dir="2700000" algn="tl">
                    <a:srgbClr val="000000"/>
                  </a:outerShdw>
                </a:effectLst>
              </a:rPr>
              <a:t>Reporting</a:t>
            </a:r>
            <a:endParaRPr lang="en-US" altLang="zh-CN" sz="3600" kern="0">
              <a:solidFill>
                <a:srgbClr val="EAEAEA"/>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down)">
                                      <p:cBhvr>
                                        <p:cTn id="10" dur="500"/>
                                        <p:tgtEl>
                                          <p:spTgt spid="4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wipe(down)">
                                      <p:cBhvr>
                                        <p:cTn id="16" dur="500"/>
                                        <p:tgtEl>
                                          <p:spTgt spid="43"/>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down)">
                                      <p:cBhvr>
                                        <p:cTn id="22" dur="500"/>
                                        <p:tgtEl>
                                          <p:spTgt spid="4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down)">
                                      <p:cBhvr>
                                        <p:cTn id="25" dur="500"/>
                                        <p:tgtEl>
                                          <p:spTgt spid="4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down)">
                                      <p:cBhvr>
                                        <p:cTn id="28" dur="500"/>
                                        <p:tgtEl>
                                          <p:spTgt spid="47"/>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wipe(down)">
                                      <p:cBhvr>
                                        <p:cTn id="31" dur="500"/>
                                        <p:tgtEl>
                                          <p:spTgt spid="4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9"/>
                                        </p:tgtEl>
                                        <p:attrNameLst>
                                          <p:attrName>style.visibility</p:attrName>
                                        </p:attrNameLst>
                                      </p:cBhvr>
                                      <p:to>
                                        <p:strVal val="visible"/>
                                      </p:to>
                                    </p:set>
                                    <p:animEffect transition="in" filter="wipe(down)">
                                      <p:cBhvr>
                                        <p:cTn id="34" dur="500"/>
                                        <p:tgtEl>
                                          <p:spTgt spid="49"/>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500"/>
                                        <p:tgtEl>
                                          <p:spTgt spid="50"/>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down)">
                                      <p:cBhvr>
                                        <p:cTn id="40" dur="500"/>
                                        <p:tgtEl>
                                          <p:spTgt spid="51"/>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wipe(down)">
                                      <p:cBhvr>
                                        <p:cTn id="43" dur="500"/>
                                        <p:tgtEl>
                                          <p:spTgt spid="52"/>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3"/>
                                        </p:tgtEl>
                                        <p:attrNameLst>
                                          <p:attrName>style.visibility</p:attrName>
                                        </p:attrNameLst>
                                      </p:cBhvr>
                                      <p:to>
                                        <p:strVal val="visible"/>
                                      </p:to>
                                    </p:set>
                                    <p:animEffect transition="in" filter="wipe(down)">
                                      <p:cBhvr>
                                        <p:cTn id="46" dur="500"/>
                                        <p:tgtEl>
                                          <p:spTgt spid="5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wipe(down)">
                                      <p:cBhvr>
                                        <p:cTn id="49" dur="500"/>
                                        <p:tgtEl>
                                          <p:spTgt spid="5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wipe(down)">
                                      <p:cBhvr>
                                        <p:cTn id="52" dur="500"/>
                                        <p:tgtEl>
                                          <p:spTgt spid="5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down)">
                                      <p:cBhvr>
                                        <p:cTn id="58" dur="500"/>
                                        <p:tgtEl>
                                          <p:spTgt spid="57"/>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wipe(down)">
                                      <p:cBhvr>
                                        <p:cTn id="61" dur="500"/>
                                        <p:tgtEl>
                                          <p:spTgt spid="58"/>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59"/>
                                        </p:tgtEl>
                                        <p:attrNameLst>
                                          <p:attrName>style.visibility</p:attrName>
                                        </p:attrNameLst>
                                      </p:cBhvr>
                                      <p:to>
                                        <p:strVal val="visible"/>
                                      </p:to>
                                    </p:set>
                                    <p:animEffect transition="in" filter="wipe(down)">
                                      <p:cBhvr>
                                        <p:cTn id="64" dur="500"/>
                                        <p:tgtEl>
                                          <p:spTgt spid="59"/>
                                        </p:tgtEl>
                                      </p:cBhvr>
                                    </p:animEffect>
                                  </p:childTnLst>
                                </p:cTn>
                              </p:par>
                              <p:par>
                                <p:cTn id="65" presetID="22" presetClass="entr" presetSubtype="4"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animEffect transition="in" filter="wipe(down)">
                                      <p:cBhvr>
                                        <p:cTn id="67" dur="500"/>
                                        <p:tgtEl>
                                          <p:spTgt spid="60"/>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1"/>
                                        </p:tgtEl>
                                        <p:attrNameLst>
                                          <p:attrName>style.visibility</p:attrName>
                                        </p:attrNameLst>
                                      </p:cBhvr>
                                      <p:to>
                                        <p:strVal val="visible"/>
                                      </p:to>
                                    </p:set>
                                    <p:animEffect transition="in" filter="wipe(down)">
                                      <p:cBhvr>
                                        <p:cTn id="70" dur="500"/>
                                        <p:tgtEl>
                                          <p:spTgt spid="6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animEffect transition="in" filter="wipe(down)">
                                      <p:cBhvr>
                                        <p:cTn id="73"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5" grpId="0"/>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p:bldP spid="57" grpId="0"/>
      <p:bldP spid="58" grpId="0" animBg="1"/>
      <p:bldP spid="59" grpId="0"/>
      <p:bldP spid="61" grpId="0"/>
      <p:bldP spid="6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9ED9F0B5-60A2-4C00-0174-2EA595EBB157}"/>
              </a:ext>
            </a:extLst>
          </p:cNvPr>
          <p:cNvSpPr>
            <a:spLocks noChangeArrowheads="1"/>
          </p:cNvSpPr>
          <p:nvPr/>
        </p:nvSpPr>
        <p:spPr bwMode="auto">
          <a:xfrm>
            <a:off x="742950" y="1565275"/>
            <a:ext cx="8077200" cy="416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Content.  </a:t>
            </a:r>
          </a:p>
          <a:p>
            <a:pPr marL="800100" lvl="1" indent="-342900" eaLnBrk="1" hangingPunct="1">
              <a:spcBef>
                <a:spcPct val="20000"/>
              </a:spcBef>
              <a:buFont typeface="Helvetica" panose="020B0604020202020204" pitchFamily="34" charset="0"/>
              <a:buChar char="–"/>
              <a:defRPr/>
            </a:pPr>
            <a:r>
              <a:rPr lang="en-US" altLang="zh-CN" sz="2000" kern="0" dirty="0">
                <a:solidFill>
                  <a:srgbClr val="000066"/>
                </a:solidFill>
                <a:latin typeface="Helvetica" panose="020B0604020202020204" pitchFamily="34" charset="0"/>
                <a:ea typeface="+mn-ea"/>
              </a:rPr>
              <a:t>A typical Web or Mobile App contains a vast array of content—text, graphics, applets, scripts, audio/video files, forms, active page elements, tables, streaming data, and many others. </a:t>
            </a:r>
          </a:p>
          <a:p>
            <a:pPr marL="800100" lvl="1" indent="-342900" eaLnBrk="1" hangingPunct="1">
              <a:spcBef>
                <a:spcPct val="20000"/>
              </a:spcBef>
              <a:buFont typeface="Helvetica" panose="020B0604020202020204" pitchFamily="34" charset="0"/>
              <a:buChar char="–"/>
              <a:defRPr/>
            </a:pPr>
            <a:r>
              <a:rPr lang="en-US" altLang="zh-CN" sz="2000" kern="0" dirty="0">
                <a:solidFill>
                  <a:srgbClr val="000066"/>
                </a:solidFill>
                <a:latin typeface="Helvetica" panose="020B0604020202020204" pitchFamily="34" charset="0"/>
                <a:ea typeface="+mn-ea"/>
              </a:rPr>
              <a:t>The challenge is to organize this sea of content into a rational set of configuration objects (Section 29.2.1) and then establish appropriate configuration control mechanisms for these objects.</a:t>
            </a:r>
          </a:p>
          <a:p>
            <a:pPr marL="342900" indent="-342900">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People.  </a:t>
            </a:r>
          </a:p>
          <a:p>
            <a:pPr marL="800100" lvl="1" indent="-342900" eaLnBrk="1" hangingPunct="1">
              <a:spcBef>
                <a:spcPct val="20000"/>
              </a:spcBef>
              <a:buFont typeface="Helvetica" panose="020B0604020202020204" pitchFamily="34" charset="0"/>
              <a:buChar char="–"/>
              <a:defRPr/>
            </a:pPr>
            <a:r>
              <a:rPr lang="en-US" altLang="zh-CN" sz="2000" kern="0" dirty="0">
                <a:solidFill>
                  <a:srgbClr val="000066"/>
                </a:solidFill>
                <a:latin typeface="Helvetica" panose="020B0604020202020204" pitchFamily="34" charset="0"/>
                <a:ea typeface="+mn-ea"/>
              </a:rPr>
              <a:t>Because a significant percentage of Web and Mobile App development continues to be conducted in an ad hoc manner, any person involved in the App can (and often does) create content.</a:t>
            </a:r>
          </a:p>
        </p:txBody>
      </p:sp>
      <p:sp>
        <p:nvSpPr>
          <p:cNvPr id="34819" name="灯片编号占位符 1">
            <a:extLst>
              <a:ext uri="{FF2B5EF4-FFF2-40B4-BE49-F238E27FC236}">
                <a16:creationId xmlns:a16="http://schemas.microsoft.com/office/drawing/2014/main" id="{9A4CE5A9-3A00-A794-C124-E68D627E1F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25EE8C1-24D0-40D8-843C-76E30B4584BC}" type="slidenum">
              <a:rPr lang="en-US" altLang="zh-CN" sz="1400">
                <a:solidFill>
                  <a:schemeClr val="tx1"/>
                </a:solidFill>
              </a:rPr>
              <a:pPr>
                <a:spcBef>
                  <a:spcPct val="0"/>
                </a:spcBef>
                <a:buFontTx/>
                <a:buNone/>
              </a:pPr>
              <a:t>21</a:t>
            </a:fld>
            <a:endParaRPr lang="en-US" altLang="zh-CN" sz="1400">
              <a:solidFill>
                <a:schemeClr val="tx1"/>
              </a:solidFill>
            </a:endParaRPr>
          </a:p>
        </p:txBody>
      </p:sp>
      <p:sp>
        <p:nvSpPr>
          <p:cNvPr id="7" name="Rectangle 3">
            <a:extLst>
              <a:ext uri="{FF2B5EF4-FFF2-40B4-BE49-F238E27FC236}">
                <a16:creationId xmlns:a16="http://schemas.microsoft.com/office/drawing/2014/main" id="{AA15B128-B2FB-70F1-E623-28D81D6C8653}"/>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SCM for Web and Mobile  Engineering - 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012A46D4-86E3-F36C-9FE5-347C1C717AB1}"/>
              </a:ext>
            </a:extLst>
          </p:cNvPr>
          <p:cNvSpPr>
            <a:spLocks noChangeArrowheads="1"/>
          </p:cNvSpPr>
          <p:nvPr/>
        </p:nvSpPr>
        <p:spPr bwMode="auto">
          <a:xfrm>
            <a:off x="742950" y="1412875"/>
            <a:ext cx="8077200" cy="465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Scalability. </a:t>
            </a:r>
          </a:p>
          <a:p>
            <a:pPr marL="800100" lvl="1" indent="-342900" eaLnBrk="1" hangingPunct="1">
              <a:spcBef>
                <a:spcPct val="20000"/>
              </a:spcBef>
              <a:buFont typeface="Helvetica" panose="020B0604020202020204" pitchFamily="34" charset="0"/>
              <a:buChar char="–"/>
              <a:defRPr/>
            </a:pPr>
            <a:r>
              <a:rPr lang="en-US" altLang="zh-CN" sz="2000" kern="0" dirty="0">
                <a:solidFill>
                  <a:srgbClr val="000066"/>
                </a:solidFill>
                <a:latin typeface="Helvetica" panose="020B0604020202020204" pitchFamily="34" charset="0"/>
                <a:ea typeface="+mn-ea"/>
              </a:rPr>
              <a:t>As size and complexity grow, small changes can have far-reaching and unintended affects that can be problematic. Therefore, the rigor of configuration control mechanisms should be directly proportional to application scale.</a:t>
            </a:r>
          </a:p>
          <a:p>
            <a:pPr marL="342900" indent="-342900">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Politics.  </a:t>
            </a:r>
          </a:p>
          <a:p>
            <a:pPr marL="800100" lvl="1" indent="-342900" eaLnBrk="1" hangingPunct="1">
              <a:spcBef>
                <a:spcPct val="20000"/>
              </a:spcBef>
              <a:buFont typeface="Helvetica" panose="020B0604020202020204" pitchFamily="34" charset="0"/>
              <a:buChar char="–"/>
              <a:defRPr/>
            </a:pPr>
            <a:r>
              <a:rPr lang="en-US" altLang="zh-CN" sz="2000" kern="0" dirty="0">
                <a:solidFill>
                  <a:srgbClr val="000066"/>
                </a:solidFill>
                <a:latin typeface="Helvetica" panose="020B0604020202020204" pitchFamily="34" charset="0"/>
                <a:ea typeface="+mn-ea"/>
              </a:rPr>
              <a:t>Who ‘owns’ a App? </a:t>
            </a:r>
          </a:p>
          <a:p>
            <a:pPr marL="800100" lvl="1" indent="-342900" eaLnBrk="1" hangingPunct="1">
              <a:spcBef>
                <a:spcPct val="20000"/>
              </a:spcBef>
              <a:buFont typeface="Helvetica" panose="020B0604020202020204" pitchFamily="34" charset="0"/>
              <a:buChar char="–"/>
              <a:defRPr/>
            </a:pPr>
            <a:r>
              <a:rPr lang="en-US" altLang="zh-CN" sz="2000" kern="0" dirty="0">
                <a:solidFill>
                  <a:srgbClr val="000066"/>
                </a:solidFill>
                <a:latin typeface="Helvetica" panose="020B0604020202020204" pitchFamily="34" charset="0"/>
                <a:ea typeface="+mn-ea"/>
              </a:rPr>
              <a:t>Who assumes responsibility for the accuracy of the information displayed by the App?</a:t>
            </a:r>
          </a:p>
          <a:p>
            <a:pPr marL="800100" lvl="1" indent="-342900" eaLnBrk="1" hangingPunct="1">
              <a:spcBef>
                <a:spcPct val="20000"/>
              </a:spcBef>
              <a:buFont typeface="Helvetica" panose="020B0604020202020204" pitchFamily="34" charset="0"/>
              <a:buChar char="–"/>
              <a:defRPr/>
            </a:pPr>
            <a:r>
              <a:rPr lang="en-US" altLang="zh-CN" sz="2000" kern="0" dirty="0">
                <a:solidFill>
                  <a:srgbClr val="000066"/>
                </a:solidFill>
                <a:latin typeface="Helvetica" panose="020B0604020202020204" pitchFamily="34" charset="0"/>
                <a:ea typeface="+mn-ea"/>
              </a:rPr>
              <a:t>Who assures that quality control processes have been followed before information is published to the site? </a:t>
            </a:r>
          </a:p>
          <a:p>
            <a:pPr marL="800100" lvl="1" indent="-342900" eaLnBrk="1" hangingPunct="1">
              <a:spcBef>
                <a:spcPct val="20000"/>
              </a:spcBef>
              <a:buFont typeface="Helvetica" panose="020B0604020202020204" pitchFamily="34" charset="0"/>
              <a:buChar char="–"/>
              <a:defRPr/>
            </a:pPr>
            <a:r>
              <a:rPr lang="en-US" altLang="zh-CN" sz="2000" kern="0" dirty="0">
                <a:solidFill>
                  <a:srgbClr val="000066"/>
                </a:solidFill>
                <a:latin typeface="Helvetica" panose="020B0604020202020204" pitchFamily="34" charset="0"/>
                <a:ea typeface="+mn-ea"/>
              </a:rPr>
              <a:t>Who is responsible for making changes?  </a:t>
            </a:r>
          </a:p>
          <a:p>
            <a:pPr marL="800100" lvl="1" indent="-342900" eaLnBrk="1" hangingPunct="1">
              <a:spcBef>
                <a:spcPct val="20000"/>
              </a:spcBef>
              <a:buFont typeface="Helvetica" panose="020B0604020202020204" pitchFamily="34" charset="0"/>
              <a:buChar char="–"/>
              <a:defRPr/>
            </a:pPr>
            <a:r>
              <a:rPr lang="en-US" altLang="zh-CN" sz="2000" kern="0" dirty="0">
                <a:solidFill>
                  <a:srgbClr val="000066"/>
                </a:solidFill>
                <a:latin typeface="Helvetica" panose="020B0604020202020204" pitchFamily="34" charset="0"/>
                <a:ea typeface="+mn-ea"/>
              </a:rPr>
              <a:t>Who assumes the cost of change? </a:t>
            </a:r>
          </a:p>
        </p:txBody>
      </p:sp>
      <p:sp>
        <p:nvSpPr>
          <p:cNvPr id="36867" name="灯片编号占位符 1">
            <a:extLst>
              <a:ext uri="{FF2B5EF4-FFF2-40B4-BE49-F238E27FC236}">
                <a16:creationId xmlns:a16="http://schemas.microsoft.com/office/drawing/2014/main" id="{8D235AEB-5C3A-3E92-3F0C-6318D2AF38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7F394B32-F92C-45EB-87BE-32644335164B}" type="slidenum">
              <a:rPr lang="en-US" altLang="zh-CN" sz="1400">
                <a:solidFill>
                  <a:schemeClr val="tx1"/>
                </a:solidFill>
              </a:rPr>
              <a:pPr>
                <a:spcBef>
                  <a:spcPct val="0"/>
                </a:spcBef>
                <a:buFontTx/>
                <a:buNone/>
              </a:pPr>
              <a:t>22</a:t>
            </a:fld>
            <a:endParaRPr lang="en-US" altLang="zh-CN" sz="1400">
              <a:solidFill>
                <a:schemeClr val="tx1"/>
              </a:solidFill>
            </a:endParaRPr>
          </a:p>
        </p:txBody>
      </p:sp>
      <p:sp>
        <p:nvSpPr>
          <p:cNvPr id="7" name="Rectangle 3">
            <a:extLst>
              <a:ext uri="{FF2B5EF4-FFF2-40B4-BE49-F238E27FC236}">
                <a16:creationId xmlns:a16="http://schemas.microsoft.com/office/drawing/2014/main" id="{05C2B8AE-F0D2-DD42-C383-A11236FD94CF}"/>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SCM for Web and Mobile  Engineering - </a:t>
            </a:r>
            <a:r>
              <a:rPr lang="en-US" altLang="zh-CN" sz="2400" b="1" kern="0" dirty="0">
                <a:solidFill>
                  <a:srgbClr val="000066"/>
                </a:solidFill>
              </a:rPr>
              <a:t>II</a:t>
            </a:r>
            <a:endParaRPr lang="en-US" altLang="zh-CN" sz="2400" b="1" kern="0" dirty="0">
              <a:solidFill>
                <a:srgbClr val="000066"/>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down)">
                                      <p:cBhvr>
                                        <p:cTn id="24" dur="500"/>
                                        <p:tgtEl>
                                          <p:spTgt spid="8">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down)">
                                      <p:cBhvr>
                                        <p:cTn id="27" dur="500"/>
                                        <p:tgtEl>
                                          <p:spTgt spid="8">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wipe(down)">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10B9E61B-3D12-AE03-02AB-05CA886E13B0}"/>
              </a:ext>
            </a:extLst>
          </p:cNvPr>
          <p:cNvSpPr>
            <a:spLocks noChangeArrowheads="1"/>
          </p:cNvSpPr>
          <p:nvPr/>
        </p:nvSpPr>
        <p:spPr bwMode="auto">
          <a:xfrm>
            <a:off x="742950" y="1412875"/>
            <a:ext cx="7737475" cy="485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The collection subsystem </a:t>
            </a:r>
            <a:r>
              <a:rPr kumimoji="1" lang="en-US" altLang="zh-CN" dirty="0">
                <a:solidFill>
                  <a:srgbClr val="000066"/>
                </a:solidFill>
                <a:latin typeface="Helvetica" panose="020B0604020202020204" pitchFamily="34" charset="0"/>
              </a:rPr>
              <a:t>encompasses all actions required to create and/or acquire content, and the technical functions that are necessary to </a:t>
            </a:r>
          </a:p>
          <a:p>
            <a:pPr marL="742950" lvl="1" indent="-285750">
              <a:lnSpc>
                <a:spcPct val="90000"/>
              </a:lnSpc>
              <a:spcBef>
                <a:spcPct val="20000"/>
              </a:spcBef>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 convert content into a form that can be represented by a mark-up language (e.g., HTML, XML)</a:t>
            </a:r>
          </a:p>
          <a:p>
            <a:pPr marL="742950" lvl="1" indent="-285750">
              <a:lnSpc>
                <a:spcPct val="90000"/>
              </a:lnSpc>
              <a:spcBef>
                <a:spcPct val="20000"/>
              </a:spcBef>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 organize content into packets that can be displayed effectively on the client-side.</a:t>
            </a:r>
          </a:p>
          <a:p>
            <a:pPr marL="342900" indent="-342900">
              <a:spcBef>
                <a:spcPct val="20000"/>
              </a:spcBef>
              <a:buFontTx/>
              <a:buChar char="•"/>
              <a:defRPr/>
            </a:pPr>
            <a:r>
              <a:rPr kumimoji="1" lang="en-US" altLang="zh-CN" i="1" dirty="0">
                <a:solidFill>
                  <a:srgbClr val="3366FF"/>
                </a:solidFill>
                <a:latin typeface="Helvetica" panose="020B0604020202020204" pitchFamily="34" charset="0"/>
                <a:ea typeface="+mn-ea"/>
                <a:cs typeface="宋体" charset="0"/>
              </a:rPr>
              <a:t>The management subsystem </a:t>
            </a:r>
            <a:r>
              <a:rPr kumimoji="1" lang="en-US" altLang="zh-CN" dirty="0">
                <a:solidFill>
                  <a:srgbClr val="000066"/>
                </a:solidFill>
                <a:latin typeface="Helvetica" panose="020B0604020202020204" pitchFamily="34" charset="0"/>
              </a:rPr>
              <a:t>implements a repository that encompasses the following elements:</a:t>
            </a:r>
          </a:p>
          <a:p>
            <a:pPr marL="742950" lvl="1" indent="-285750">
              <a:lnSpc>
                <a:spcPct val="90000"/>
              </a:lnSpc>
              <a:spcBef>
                <a:spcPct val="20000"/>
              </a:spcBef>
              <a:spcAft>
                <a:spcPct val="20000"/>
              </a:spcAft>
              <a:buFont typeface="Helvetica" panose="020B0604020202020204" pitchFamily="34" charset="0"/>
              <a:buChar char="–"/>
              <a:defRPr/>
            </a:pPr>
            <a:r>
              <a:rPr lang="en-US" altLang="zh-CN" sz="1600" b="1" dirty="0">
                <a:solidFill>
                  <a:srgbClr val="0033CC"/>
                </a:solidFill>
                <a:latin typeface="Helvetica" panose="020B0604020202020204" pitchFamily="34" charset="0"/>
              </a:rPr>
              <a:t>Content database</a:t>
            </a:r>
            <a:r>
              <a:rPr lang="en-US" altLang="zh-CN" sz="1600" dirty="0">
                <a:solidFill>
                  <a:srgbClr val="0033CC"/>
                </a:solidFill>
                <a:latin typeface="Helvetica" panose="020B0604020202020204" pitchFamily="34" charset="0"/>
              </a:rPr>
              <a:t>—the information structure that has been established to store all content objects</a:t>
            </a:r>
          </a:p>
          <a:p>
            <a:pPr marL="742950" lvl="1" indent="-285750">
              <a:lnSpc>
                <a:spcPct val="90000"/>
              </a:lnSpc>
              <a:spcBef>
                <a:spcPct val="20000"/>
              </a:spcBef>
              <a:spcAft>
                <a:spcPct val="20000"/>
              </a:spcAft>
              <a:buFont typeface="Helvetica" panose="020B0604020202020204" pitchFamily="34" charset="0"/>
              <a:buChar char="–"/>
              <a:defRPr/>
            </a:pPr>
            <a:r>
              <a:rPr lang="en-US" altLang="zh-CN" sz="1600" b="1" dirty="0">
                <a:solidFill>
                  <a:srgbClr val="0033CC"/>
                </a:solidFill>
                <a:latin typeface="Helvetica" panose="020B0604020202020204" pitchFamily="34" charset="0"/>
              </a:rPr>
              <a:t>Database capabilities</a:t>
            </a:r>
            <a:r>
              <a:rPr lang="en-US" altLang="zh-CN" sz="1600" dirty="0">
                <a:solidFill>
                  <a:srgbClr val="0033CC"/>
                </a:solidFill>
                <a:latin typeface="Helvetica" panose="020B0604020202020204" pitchFamily="34" charset="0"/>
              </a:rPr>
              <a:t>—functions that enable the CMS to search for specific content objects (or categories of objects), store and retrieve objects, and manage the file structure that has been established for the content</a:t>
            </a:r>
          </a:p>
          <a:p>
            <a:pPr marL="742950" lvl="1" indent="-285750">
              <a:lnSpc>
                <a:spcPct val="90000"/>
              </a:lnSpc>
              <a:spcBef>
                <a:spcPct val="20000"/>
              </a:spcBef>
              <a:spcAft>
                <a:spcPct val="20000"/>
              </a:spcAft>
              <a:buFont typeface="Helvetica" panose="020B0604020202020204" pitchFamily="34" charset="0"/>
              <a:buChar char="–"/>
              <a:defRPr/>
            </a:pPr>
            <a:r>
              <a:rPr lang="en-US" altLang="zh-CN" sz="1600" b="1" dirty="0">
                <a:solidFill>
                  <a:srgbClr val="0033CC"/>
                </a:solidFill>
                <a:latin typeface="Helvetica" panose="020B0604020202020204" pitchFamily="34" charset="0"/>
              </a:rPr>
              <a:t>Configuration management functions</a:t>
            </a:r>
            <a:r>
              <a:rPr lang="en-US" altLang="zh-CN" sz="1600" dirty="0">
                <a:solidFill>
                  <a:srgbClr val="0033CC"/>
                </a:solidFill>
                <a:latin typeface="Helvetica" panose="020B0604020202020204" pitchFamily="34" charset="0"/>
              </a:rPr>
              <a:t>—the functional elements and associated workflow that support content object identification, version control, change management, change auditing, and reporting.</a:t>
            </a:r>
          </a:p>
        </p:txBody>
      </p:sp>
      <p:sp>
        <p:nvSpPr>
          <p:cNvPr id="38915" name="灯片编号占位符 1">
            <a:extLst>
              <a:ext uri="{FF2B5EF4-FFF2-40B4-BE49-F238E27FC236}">
                <a16:creationId xmlns:a16="http://schemas.microsoft.com/office/drawing/2014/main" id="{3E4DE8B0-D0D2-C93F-5F4A-1E11BEF4FA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2AB7462-616F-4C3B-8133-A2E1A73E841D}" type="slidenum">
              <a:rPr lang="en-US" altLang="zh-CN" sz="1400">
                <a:solidFill>
                  <a:schemeClr val="tx1"/>
                </a:solidFill>
              </a:rPr>
              <a:pPr>
                <a:spcBef>
                  <a:spcPct val="0"/>
                </a:spcBef>
                <a:buFontTx/>
                <a:buNone/>
              </a:pPr>
              <a:t>23</a:t>
            </a:fld>
            <a:endParaRPr lang="en-US" altLang="zh-CN" sz="1400">
              <a:solidFill>
                <a:schemeClr val="tx1"/>
              </a:solidFill>
            </a:endParaRPr>
          </a:p>
        </p:txBody>
      </p:sp>
      <p:sp>
        <p:nvSpPr>
          <p:cNvPr id="7" name="Rectangle 3">
            <a:extLst>
              <a:ext uri="{FF2B5EF4-FFF2-40B4-BE49-F238E27FC236}">
                <a16:creationId xmlns:a16="http://schemas.microsoft.com/office/drawing/2014/main" id="{6B85CFAD-0AF3-DD34-D949-1DCED4C70C76}"/>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Content Management - 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down)">
                                      <p:cBhvr>
                                        <p:cTn id="24" dur="500"/>
                                        <p:tgtEl>
                                          <p:spTgt spid="8">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down)">
                                      <p:cBhvr>
                                        <p:cTn id="2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627CFE5-CCAD-9285-D4EB-B03BC06C022D}"/>
              </a:ext>
            </a:extLst>
          </p:cNvPr>
          <p:cNvSpPr>
            <a:spLocks noChangeArrowheads="1"/>
          </p:cNvSpPr>
          <p:nvPr/>
        </p:nvSpPr>
        <p:spPr bwMode="auto">
          <a:xfrm>
            <a:off x="742950" y="1622425"/>
            <a:ext cx="7737475" cy="360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ct val="20000"/>
              </a:spcBef>
              <a:buFontTx/>
              <a:buChar char="•"/>
              <a:defRPr/>
            </a:pPr>
            <a:r>
              <a:rPr kumimoji="1" lang="en-US" altLang="zh-CN" dirty="0">
                <a:solidFill>
                  <a:srgbClr val="000066"/>
                </a:solidFill>
                <a:latin typeface="Helvetica" panose="020B0604020202020204" pitchFamily="34" charset="0"/>
              </a:rPr>
              <a:t>The </a:t>
            </a:r>
            <a:r>
              <a:rPr kumimoji="1" lang="en-US" altLang="zh-CN" i="1" dirty="0">
                <a:solidFill>
                  <a:srgbClr val="3366FF"/>
                </a:solidFill>
                <a:latin typeface="Helvetica" panose="020B0604020202020204" pitchFamily="34" charset="0"/>
                <a:ea typeface="+mn-ea"/>
                <a:cs typeface="宋体" charset="0"/>
              </a:rPr>
              <a:t>publishing subsystem  </a:t>
            </a:r>
            <a:r>
              <a:rPr kumimoji="1" lang="en-US" altLang="zh-CN" dirty="0">
                <a:solidFill>
                  <a:srgbClr val="000066"/>
                </a:solidFill>
                <a:latin typeface="Helvetica" panose="020B0604020202020204" pitchFamily="34" charset="0"/>
              </a:rPr>
              <a:t>extracts from the repository, converts it to a form that is amenable to publication, and formats it so that it can be transmitted to client-side browsers. The publishing subsystem accomplishes these tasks using a series of templates. </a:t>
            </a:r>
          </a:p>
          <a:p>
            <a:pPr marL="342900" indent="-342900">
              <a:spcBef>
                <a:spcPct val="20000"/>
              </a:spcBef>
              <a:buFontTx/>
              <a:buChar char="•"/>
              <a:defRPr/>
            </a:pPr>
            <a:r>
              <a:rPr kumimoji="1" lang="en-US" altLang="zh-CN" dirty="0">
                <a:solidFill>
                  <a:srgbClr val="000066"/>
                </a:solidFill>
                <a:latin typeface="Helvetica" panose="020B0604020202020204" pitchFamily="34" charset="0"/>
              </a:rPr>
              <a:t>Each template is a function that builds a publication using one of three different components [BOI02]:</a:t>
            </a:r>
          </a:p>
          <a:p>
            <a:pPr marL="742950" lvl="1" indent="-285750">
              <a:lnSpc>
                <a:spcPct val="90000"/>
              </a:lnSpc>
              <a:spcBef>
                <a:spcPct val="20000"/>
              </a:spcBef>
              <a:spcAft>
                <a:spcPct val="20000"/>
              </a:spcAft>
              <a:buFont typeface="Helvetica" panose="020B0604020202020204" pitchFamily="34" charset="0"/>
              <a:buChar char="–"/>
              <a:defRPr/>
            </a:pPr>
            <a:r>
              <a:rPr lang="en-US" altLang="zh-CN" sz="1600" b="1" dirty="0">
                <a:solidFill>
                  <a:srgbClr val="0033CC"/>
                </a:solidFill>
                <a:latin typeface="Helvetica" panose="020B0604020202020204" pitchFamily="34" charset="0"/>
              </a:rPr>
              <a:t>Static elements</a:t>
            </a:r>
            <a:r>
              <a:rPr lang="en-US" altLang="zh-CN" sz="1600" dirty="0">
                <a:solidFill>
                  <a:srgbClr val="0033CC"/>
                </a:solidFill>
                <a:latin typeface="Helvetica" panose="020B0604020202020204" pitchFamily="34" charset="0"/>
              </a:rPr>
              <a:t>—text, graphics, media, and scripts that require no further processing are transmitted directly to the client-side</a:t>
            </a:r>
          </a:p>
          <a:p>
            <a:pPr marL="742950" lvl="1" indent="-285750">
              <a:lnSpc>
                <a:spcPct val="90000"/>
              </a:lnSpc>
              <a:spcBef>
                <a:spcPct val="20000"/>
              </a:spcBef>
              <a:spcAft>
                <a:spcPct val="20000"/>
              </a:spcAft>
              <a:buFont typeface="Helvetica" panose="020B0604020202020204" pitchFamily="34" charset="0"/>
              <a:buChar char="–"/>
              <a:defRPr/>
            </a:pPr>
            <a:r>
              <a:rPr lang="en-US" altLang="zh-CN" sz="1600" b="1" dirty="0">
                <a:solidFill>
                  <a:srgbClr val="0033CC"/>
                </a:solidFill>
                <a:latin typeface="Helvetica" panose="020B0604020202020204" pitchFamily="34" charset="0"/>
              </a:rPr>
              <a:t>Publication services</a:t>
            </a:r>
            <a:r>
              <a:rPr lang="en-US" altLang="zh-CN" sz="1600" dirty="0">
                <a:solidFill>
                  <a:srgbClr val="0033CC"/>
                </a:solidFill>
                <a:latin typeface="Helvetica" panose="020B0604020202020204" pitchFamily="34" charset="0"/>
              </a:rPr>
              <a:t>—function calls to specific retrieval and formatting services that personalize content (using predefined rules), perform data conversion, and build appropriate navigation links.</a:t>
            </a:r>
          </a:p>
          <a:p>
            <a:pPr marL="742950" lvl="1" indent="-285750">
              <a:lnSpc>
                <a:spcPct val="90000"/>
              </a:lnSpc>
              <a:spcBef>
                <a:spcPct val="20000"/>
              </a:spcBef>
              <a:spcAft>
                <a:spcPct val="20000"/>
              </a:spcAft>
              <a:buFont typeface="Helvetica" panose="020B0604020202020204" pitchFamily="34" charset="0"/>
              <a:buChar char="–"/>
              <a:defRPr/>
            </a:pPr>
            <a:r>
              <a:rPr lang="en-US" altLang="zh-CN" sz="1600" b="1" dirty="0">
                <a:solidFill>
                  <a:srgbClr val="0033CC"/>
                </a:solidFill>
                <a:latin typeface="Helvetica" panose="020B0604020202020204" pitchFamily="34" charset="0"/>
              </a:rPr>
              <a:t>External services</a:t>
            </a:r>
            <a:r>
              <a:rPr lang="en-US" altLang="zh-CN" sz="1600" dirty="0">
                <a:solidFill>
                  <a:srgbClr val="0033CC"/>
                </a:solidFill>
                <a:latin typeface="Helvetica" panose="020B0604020202020204" pitchFamily="34" charset="0"/>
              </a:rPr>
              <a:t>—provide access to external corporate information infrastructure such as enterprise data or “back-room” applications.</a:t>
            </a:r>
          </a:p>
        </p:txBody>
      </p:sp>
      <p:sp>
        <p:nvSpPr>
          <p:cNvPr id="40963" name="灯片编号占位符 1">
            <a:extLst>
              <a:ext uri="{FF2B5EF4-FFF2-40B4-BE49-F238E27FC236}">
                <a16:creationId xmlns:a16="http://schemas.microsoft.com/office/drawing/2014/main" id="{433AA24E-4486-4722-4182-3E7C3AB9F6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AACBDAA-0F6A-4B92-9D6B-F10889E4F20B}" type="slidenum">
              <a:rPr lang="en-US" altLang="zh-CN" sz="1400">
                <a:solidFill>
                  <a:schemeClr val="tx1"/>
                </a:solidFill>
              </a:rPr>
              <a:pPr>
                <a:spcBef>
                  <a:spcPct val="0"/>
                </a:spcBef>
                <a:buFontTx/>
                <a:buNone/>
              </a:pPr>
              <a:t>24</a:t>
            </a:fld>
            <a:endParaRPr lang="en-US" altLang="zh-CN" sz="1400">
              <a:solidFill>
                <a:schemeClr val="tx1"/>
              </a:solidFill>
            </a:endParaRPr>
          </a:p>
        </p:txBody>
      </p:sp>
      <p:sp>
        <p:nvSpPr>
          <p:cNvPr id="7" name="Rectangle 3">
            <a:extLst>
              <a:ext uri="{FF2B5EF4-FFF2-40B4-BE49-F238E27FC236}">
                <a16:creationId xmlns:a16="http://schemas.microsoft.com/office/drawing/2014/main" id="{FAFC1BA1-2D93-57D1-94B8-2A2721CEFB8B}"/>
              </a:ext>
            </a:extLst>
          </p:cNvPr>
          <p:cNvSpPr txBox="1">
            <a:spLocks noChangeArrowheads="1"/>
          </p:cNvSpPr>
          <p:nvPr/>
        </p:nvSpPr>
        <p:spPr bwMode="auto">
          <a:xfrm>
            <a:off x="250825" y="977900"/>
            <a:ext cx="8229600" cy="506413"/>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Content Management - </a:t>
            </a:r>
            <a:r>
              <a:rPr lang="en-US" altLang="zh-CN" sz="2400" b="1" kern="0" dirty="0">
                <a:solidFill>
                  <a:srgbClr val="000066"/>
                </a:solidFill>
              </a:rPr>
              <a:t>II</a:t>
            </a:r>
            <a:endParaRPr lang="en-US" altLang="zh-CN" sz="2400" b="1" kern="0" dirty="0">
              <a:solidFill>
                <a:srgbClr val="000066"/>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a:extLst>
              <a:ext uri="{FF2B5EF4-FFF2-40B4-BE49-F238E27FC236}">
                <a16:creationId xmlns:a16="http://schemas.microsoft.com/office/drawing/2014/main" id="{E81046FC-D77A-B185-5DBE-6E499AB1DD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AE4CDA3-576F-4D47-B458-9810BE90D26C}" type="slidenum">
              <a:rPr lang="en-US" altLang="zh-CN" sz="1400">
                <a:solidFill>
                  <a:schemeClr val="tx1"/>
                </a:solidFill>
              </a:rPr>
              <a:pPr>
                <a:spcBef>
                  <a:spcPct val="0"/>
                </a:spcBef>
                <a:buFontTx/>
                <a:buNone/>
              </a:pPr>
              <a:t>25</a:t>
            </a:fld>
            <a:endParaRPr lang="en-US" altLang="zh-CN" sz="1400">
              <a:solidFill>
                <a:schemeClr val="tx1"/>
              </a:solidFill>
            </a:endParaRPr>
          </a:p>
        </p:txBody>
      </p:sp>
      <p:sp>
        <p:nvSpPr>
          <p:cNvPr id="7" name="Rectangle 3">
            <a:extLst>
              <a:ext uri="{FF2B5EF4-FFF2-40B4-BE49-F238E27FC236}">
                <a16:creationId xmlns:a16="http://schemas.microsoft.com/office/drawing/2014/main" id="{F3A9E89C-3F16-A27E-C413-F62D0AB31126}"/>
              </a:ext>
            </a:extLst>
          </p:cNvPr>
          <p:cNvSpPr txBox="1">
            <a:spLocks noChangeArrowheads="1"/>
          </p:cNvSpPr>
          <p:nvPr/>
        </p:nvSpPr>
        <p:spPr bwMode="auto">
          <a:xfrm>
            <a:off x="250825" y="977900"/>
            <a:ext cx="8229600" cy="506413"/>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Content Management - </a:t>
            </a:r>
            <a:r>
              <a:rPr lang="en-US" altLang="zh-CN" sz="2400" b="1" kern="0" dirty="0">
                <a:solidFill>
                  <a:srgbClr val="000066"/>
                </a:solidFill>
              </a:rPr>
              <a:t>III</a:t>
            </a:r>
            <a:endParaRPr lang="en-US" altLang="zh-CN" sz="2400" b="1" kern="0" dirty="0">
              <a:solidFill>
                <a:srgbClr val="000066"/>
              </a:solidFill>
              <a:latin typeface="+mn-lt"/>
              <a:ea typeface="+mn-ea"/>
            </a:endParaRPr>
          </a:p>
        </p:txBody>
      </p:sp>
      <p:pic>
        <p:nvPicPr>
          <p:cNvPr id="5" name="Picture 4">
            <a:extLst>
              <a:ext uri="{FF2B5EF4-FFF2-40B4-BE49-F238E27FC236}">
                <a16:creationId xmlns:a16="http://schemas.microsoft.com/office/drawing/2014/main" id="{2E82E520-F0E5-8860-2EC0-44B9A5ADE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3" y="1449388"/>
            <a:ext cx="5260975" cy="486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1">
            <a:extLst>
              <a:ext uri="{FF2B5EF4-FFF2-40B4-BE49-F238E27FC236}">
                <a16:creationId xmlns:a16="http://schemas.microsoft.com/office/drawing/2014/main" id="{5B060867-59A6-2753-AF38-315FB5359B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865618C4-3A70-42FF-A585-3F5730940F25}" type="slidenum">
              <a:rPr lang="en-US" altLang="zh-CN" sz="1400">
                <a:solidFill>
                  <a:schemeClr val="tx1"/>
                </a:solidFill>
              </a:rPr>
              <a:pPr>
                <a:spcBef>
                  <a:spcPct val="0"/>
                </a:spcBef>
                <a:buFontTx/>
                <a:buNone/>
              </a:pPr>
              <a:t>26</a:t>
            </a:fld>
            <a:endParaRPr lang="en-US" altLang="zh-CN" sz="1400">
              <a:solidFill>
                <a:schemeClr val="tx1"/>
              </a:solidFill>
            </a:endParaRPr>
          </a:p>
        </p:txBody>
      </p:sp>
      <p:sp>
        <p:nvSpPr>
          <p:cNvPr id="7" name="Rectangle 3">
            <a:extLst>
              <a:ext uri="{FF2B5EF4-FFF2-40B4-BE49-F238E27FC236}">
                <a16:creationId xmlns:a16="http://schemas.microsoft.com/office/drawing/2014/main" id="{B2087488-31F6-82D3-E22C-0B57C002ED58}"/>
              </a:ext>
            </a:extLst>
          </p:cNvPr>
          <p:cNvSpPr txBox="1">
            <a:spLocks noChangeArrowheads="1"/>
          </p:cNvSpPr>
          <p:nvPr/>
        </p:nvSpPr>
        <p:spPr bwMode="auto">
          <a:xfrm>
            <a:off x="250825" y="977900"/>
            <a:ext cx="8229600" cy="506413"/>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Change Management for Web and Mobile Apps - I</a:t>
            </a:r>
          </a:p>
        </p:txBody>
      </p:sp>
      <p:pic>
        <p:nvPicPr>
          <p:cNvPr id="6" name="Picture 4">
            <a:extLst>
              <a:ext uri="{FF2B5EF4-FFF2-40B4-BE49-F238E27FC236}">
                <a16:creationId xmlns:a16="http://schemas.microsoft.com/office/drawing/2014/main" id="{EAE236D5-004C-7111-9831-099767A93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484313"/>
            <a:ext cx="5400675"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a:extLst>
              <a:ext uri="{FF2B5EF4-FFF2-40B4-BE49-F238E27FC236}">
                <a16:creationId xmlns:a16="http://schemas.microsoft.com/office/drawing/2014/main" id="{F3C861F3-F335-5883-68CD-3DB62107D0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57CE2DC-D50A-43BA-8C2B-B9FB18A0915C}" type="slidenum">
              <a:rPr lang="en-US" altLang="zh-CN" sz="1400">
                <a:solidFill>
                  <a:schemeClr val="tx1"/>
                </a:solidFill>
              </a:rPr>
              <a:pPr>
                <a:spcBef>
                  <a:spcPct val="0"/>
                </a:spcBef>
                <a:buFontTx/>
                <a:buNone/>
              </a:pPr>
              <a:t>27</a:t>
            </a:fld>
            <a:endParaRPr lang="en-US" altLang="zh-CN" sz="1400">
              <a:solidFill>
                <a:schemeClr val="tx1"/>
              </a:solidFill>
            </a:endParaRPr>
          </a:p>
        </p:txBody>
      </p:sp>
      <p:sp>
        <p:nvSpPr>
          <p:cNvPr id="7" name="Rectangle 3">
            <a:extLst>
              <a:ext uri="{FF2B5EF4-FFF2-40B4-BE49-F238E27FC236}">
                <a16:creationId xmlns:a16="http://schemas.microsoft.com/office/drawing/2014/main" id="{730DD803-5C53-69BC-6837-181922E3D67D}"/>
              </a:ext>
            </a:extLst>
          </p:cNvPr>
          <p:cNvSpPr txBox="1">
            <a:spLocks noChangeArrowheads="1"/>
          </p:cNvSpPr>
          <p:nvPr/>
        </p:nvSpPr>
        <p:spPr bwMode="auto">
          <a:xfrm>
            <a:off x="250825" y="977900"/>
            <a:ext cx="8229600" cy="506413"/>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Change Management for Web and Mobile Apps - </a:t>
            </a:r>
            <a:r>
              <a:rPr lang="en-US" altLang="zh-CN" sz="2400" b="1" kern="0" dirty="0">
                <a:solidFill>
                  <a:srgbClr val="000066"/>
                </a:solidFill>
              </a:rPr>
              <a:t>II</a:t>
            </a:r>
            <a:endParaRPr lang="en-US" altLang="zh-CN" sz="2400" b="1" kern="0" dirty="0">
              <a:solidFill>
                <a:srgbClr val="000066"/>
              </a:solidFill>
              <a:latin typeface="+mn-lt"/>
              <a:ea typeface="+mn-ea"/>
            </a:endParaRPr>
          </a:p>
        </p:txBody>
      </p:sp>
      <p:pic>
        <p:nvPicPr>
          <p:cNvPr id="5" name="Picture 4">
            <a:extLst>
              <a:ext uri="{FF2B5EF4-FFF2-40B4-BE49-F238E27FC236}">
                <a16:creationId xmlns:a16="http://schemas.microsoft.com/office/drawing/2014/main" id="{917D4CC7-8770-5C4B-9FC1-8E633798E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1050" y="1501775"/>
            <a:ext cx="2089150" cy="506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686D3477-712B-24F2-D742-50EE5252C2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CBE7EB5-E80A-4471-AA91-C0F31AE557B4}" type="slidenum">
              <a:rPr lang="en-US" altLang="zh-CN" sz="1400">
                <a:solidFill>
                  <a:schemeClr val="tx1"/>
                </a:solidFill>
              </a:rPr>
              <a:pPr>
                <a:spcBef>
                  <a:spcPct val="0"/>
                </a:spcBef>
                <a:buFontTx/>
                <a:buNone/>
              </a:pPr>
              <a:t>3</a:t>
            </a:fld>
            <a:endParaRPr lang="en-US" altLang="zh-CN" sz="1400">
              <a:solidFill>
                <a:schemeClr val="tx1"/>
              </a:solidFill>
            </a:endParaRPr>
          </a:p>
        </p:txBody>
      </p:sp>
      <p:sp>
        <p:nvSpPr>
          <p:cNvPr id="7" name="Rectangle 3">
            <a:extLst>
              <a:ext uri="{FF2B5EF4-FFF2-40B4-BE49-F238E27FC236}">
                <a16:creationId xmlns:a16="http://schemas.microsoft.com/office/drawing/2014/main" id="{2C6CAB5C-3E75-EC25-749A-2F4F11D120C2}"/>
              </a:ext>
            </a:extLst>
          </p:cNvPr>
          <p:cNvSpPr txBox="1">
            <a:spLocks noChangeArrowheads="1"/>
          </p:cNvSpPr>
          <p:nvPr/>
        </p:nvSpPr>
        <p:spPr bwMode="auto">
          <a:xfrm>
            <a:off x="250825" y="977900"/>
            <a:ext cx="8229600" cy="722313"/>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What Are These Changes?</a:t>
            </a:r>
          </a:p>
        </p:txBody>
      </p:sp>
      <p:sp>
        <p:nvSpPr>
          <p:cNvPr id="43" name="AutoShape 3">
            <a:extLst>
              <a:ext uri="{FF2B5EF4-FFF2-40B4-BE49-F238E27FC236}">
                <a16:creationId xmlns:a16="http://schemas.microsoft.com/office/drawing/2014/main" id="{044D02F4-0F98-3499-A141-544674EF730C}"/>
              </a:ext>
            </a:extLst>
          </p:cNvPr>
          <p:cNvSpPr>
            <a:spLocks noChangeArrowheads="1"/>
          </p:cNvSpPr>
          <p:nvPr/>
        </p:nvSpPr>
        <p:spPr bwMode="auto">
          <a:xfrm>
            <a:off x="1954213" y="1833563"/>
            <a:ext cx="3097212" cy="557212"/>
          </a:xfrm>
          <a:prstGeom prst="roundRect">
            <a:avLst>
              <a:gd name="adj" fmla="val 22875"/>
            </a:avLst>
          </a:prstGeom>
          <a:solidFill>
            <a:srgbClr val="676767"/>
          </a:solidFill>
          <a:ln w="12700">
            <a:solidFill>
              <a:srgbClr val="336699"/>
            </a:solidFill>
            <a:round/>
            <a:headEnd/>
            <a:tailEnd/>
          </a:ln>
          <a:effectLst>
            <a:outerShdw dist="107763" dir="2700000" algn="ctr" rotWithShape="0">
              <a:srgbClr val="000000"/>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4" name="AutoShape 4">
            <a:extLst>
              <a:ext uri="{FF2B5EF4-FFF2-40B4-BE49-F238E27FC236}">
                <a16:creationId xmlns:a16="http://schemas.microsoft.com/office/drawing/2014/main" id="{7D8AD754-7156-91B9-4899-3E2B16A41E55}"/>
              </a:ext>
            </a:extLst>
          </p:cNvPr>
          <p:cNvSpPr>
            <a:spLocks noChangeArrowheads="1"/>
          </p:cNvSpPr>
          <p:nvPr/>
        </p:nvSpPr>
        <p:spPr bwMode="auto">
          <a:xfrm>
            <a:off x="2201863" y="2324100"/>
            <a:ext cx="3087687" cy="555625"/>
          </a:xfrm>
          <a:prstGeom prst="roundRect">
            <a:avLst>
              <a:gd name="adj" fmla="val 23269"/>
            </a:avLst>
          </a:prstGeom>
          <a:solidFill>
            <a:srgbClr val="919191"/>
          </a:solidFill>
          <a:ln w="25400">
            <a:noFill/>
            <a:round/>
            <a:headEnd/>
            <a:tailEnd/>
          </a:ln>
          <a:effectLst>
            <a:outerShdw dist="107763" dir="2700000" algn="ctr" rotWithShape="0">
              <a:srgbClr val="000000"/>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5" name="Freeform 5">
            <a:extLst>
              <a:ext uri="{FF2B5EF4-FFF2-40B4-BE49-F238E27FC236}">
                <a16:creationId xmlns:a16="http://schemas.microsoft.com/office/drawing/2014/main" id="{5B855B7A-A26D-E151-85B5-124B62875D75}"/>
              </a:ext>
            </a:extLst>
          </p:cNvPr>
          <p:cNvSpPr>
            <a:spLocks/>
          </p:cNvSpPr>
          <p:nvPr/>
        </p:nvSpPr>
        <p:spPr bwMode="auto">
          <a:xfrm>
            <a:off x="2828925" y="4819650"/>
            <a:ext cx="1792288" cy="454025"/>
          </a:xfrm>
          <a:custGeom>
            <a:avLst/>
            <a:gdLst>
              <a:gd name="T0" fmla="*/ 561017 w 1329"/>
              <a:gd name="T1" fmla="*/ 0 h 336"/>
              <a:gd name="T2" fmla="*/ 0 w 1329"/>
              <a:gd name="T3" fmla="*/ 452674 h 336"/>
              <a:gd name="T4" fmla="*/ 1337810 w 1329"/>
              <a:gd name="T5" fmla="*/ 452674 h 336"/>
              <a:gd name="T6" fmla="*/ 1790939 w 1329"/>
              <a:gd name="T7" fmla="*/ 0 h 336"/>
              <a:gd name="T8" fmla="*/ 582595 w 1329"/>
              <a:gd name="T9" fmla="*/ 0 h 336"/>
              <a:gd name="T10" fmla="*/ 561017 w 1329"/>
              <a:gd name="T11" fmla="*/ 0 h 336"/>
              <a:gd name="T12" fmla="*/ 0 60000 65536"/>
              <a:gd name="T13" fmla="*/ 0 60000 65536"/>
              <a:gd name="T14" fmla="*/ 0 60000 65536"/>
              <a:gd name="T15" fmla="*/ 0 60000 65536"/>
              <a:gd name="T16" fmla="*/ 0 60000 65536"/>
              <a:gd name="T17" fmla="*/ 0 60000 65536"/>
              <a:gd name="T18" fmla="*/ 0 w 1329"/>
              <a:gd name="T19" fmla="*/ 0 h 336"/>
              <a:gd name="T20" fmla="*/ 1329 w 1329"/>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1329" h="336">
                <a:moveTo>
                  <a:pt x="416" y="0"/>
                </a:moveTo>
                <a:lnTo>
                  <a:pt x="0" y="335"/>
                </a:lnTo>
                <a:lnTo>
                  <a:pt x="992" y="335"/>
                </a:lnTo>
                <a:lnTo>
                  <a:pt x="1328" y="0"/>
                </a:lnTo>
                <a:lnTo>
                  <a:pt x="432" y="0"/>
                </a:lnTo>
                <a:lnTo>
                  <a:pt x="416" y="0"/>
                </a:lnTo>
              </a:path>
            </a:pathLst>
          </a:custGeom>
          <a:solidFill>
            <a:srgbClr val="000000"/>
          </a:solidFill>
          <a:ln w="25400" cap="rnd" cmpd="sng">
            <a:solidFill>
              <a:srgbClr val="000000"/>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46" name="Freeform 6">
            <a:extLst>
              <a:ext uri="{FF2B5EF4-FFF2-40B4-BE49-F238E27FC236}">
                <a16:creationId xmlns:a16="http://schemas.microsoft.com/office/drawing/2014/main" id="{59C7C28B-10AF-4AA5-6728-00C13D1AAEA5}"/>
              </a:ext>
            </a:extLst>
          </p:cNvPr>
          <p:cNvSpPr>
            <a:spLocks/>
          </p:cNvSpPr>
          <p:nvPr/>
        </p:nvSpPr>
        <p:spPr bwMode="auto">
          <a:xfrm>
            <a:off x="2817813" y="4810125"/>
            <a:ext cx="1792287" cy="454025"/>
          </a:xfrm>
          <a:custGeom>
            <a:avLst/>
            <a:gdLst>
              <a:gd name="T0" fmla="*/ 756586513 w 1329"/>
              <a:gd name="T1" fmla="*/ 0 h 336"/>
              <a:gd name="T2" fmla="*/ 0 w 1329"/>
              <a:gd name="T3" fmla="*/ 611682479 h 336"/>
              <a:gd name="T4" fmla="*/ 1804166801 w 1329"/>
              <a:gd name="T5" fmla="*/ 611682479 h 336"/>
              <a:gd name="T6" fmla="*/ 2147483646 w 1329"/>
              <a:gd name="T7" fmla="*/ 0 h 336"/>
              <a:gd name="T8" fmla="*/ 785685216 w 1329"/>
              <a:gd name="T9" fmla="*/ 0 h 336"/>
              <a:gd name="T10" fmla="*/ 756586513 w 1329"/>
              <a:gd name="T11" fmla="*/ 0 h 336"/>
              <a:gd name="T12" fmla="*/ 0 60000 65536"/>
              <a:gd name="T13" fmla="*/ 0 60000 65536"/>
              <a:gd name="T14" fmla="*/ 0 60000 65536"/>
              <a:gd name="T15" fmla="*/ 0 60000 65536"/>
              <a:gd name="T16" fmla="*/ 0 60000 65536"/>
              <a:gd name="T17" fmla="*/ 0 60000 65536"/>
              <a:gd name="T18" fmla="*/ 0 w 1329"/>
              <a:gd name="T19" fmla="*/ 0 h 336"/>
              <a:gd name="T20" fmla="*/ 1329 w 1329"/>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1329" h="336">
                <a:moveTo>
                  <a:pt x="416" y="0"/>
                </a:moveTo>
                <a:lnTo>
                  <a:pt x="0" y="335"/>
                </a:lnTo>
                <a:lnTo>
                  <a:pt x="992" y="335"/>
                </a:lnTo>
                <a:lnTo>
                  <a:pt x="1328" y="0"/>
                </a:lnTo>
                <a:lnTo>
                  <a:pt x="432" y="0"/>
                </a:lnTo>
                <a:lnTo>
                  <a:pt x="416" y="0"/>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 name="Oval 7">
            <a:extLst>
              <a:ext uri="{FF2B5EF4-FFF2-40B4-BE49-F238E27FC236}">
                <a16:creationId xmlns:a16="http://schemas.microsoft.com/office/drawing/2014/main" id="{BE85DD5C-A178-707E-DCAE-E7050BDC4AB7}"/>
              </a:ext>
            </a:extLst>
          </p:cNvPr>
          <p:cNvSpPr>
            <a:spLocks noChangeArrowheads="1"/>
          </p:cNvSpPr>
          <p:nvPr/>
        </p:nvSpPr>
        <p:spPr bwMode="auto">
          <a:xfrm>
            <a:off x="6454775" y="4268788"/>
            <a:ext cx="917575" cy="788987"/>
          </a:xfrm>
          <a:prstGeom prst="ellipse">
            <a:avLst/>
          </a:prstGeom>
          <a:solidFill>
            <a:srgbClr val="EAEAEA"/>
          </a:solidFill>
          <a:ln w="12700">
            <a:noFill/>
            <a:round/>
            <a:headEnd/>
            <a:tailEnd/>
          </a:ln>
          <a:effectLst>
            <a:outerShdw dist="107763" dir="2700000" algn="ctr" rotWithShape="0">
              <a:srgbClr val="000000"/>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48" name="Rectangle 8">
            <a:extLst>
              <a:ext uri="{FF2B5EF4-FFF2-40B4-BE49-F238E27FC236}">
                <a16:creationId xmlns:a16="http://schemas.microsoft.com/office/drawing/2014/main" id="{20A5C280-1052-4B4F-0E0E-56F045878A6A}"/>
              </a:ext>
            </a:extLst>
          </p:cNvPr>
          <p:cNvSpPr>
            <a:spLocks noChangeArrowheads="1"/>
          </p:cNvSpPr>
          <p:nvPr/>
        </p:nvSpPr>
        <p:spPr bwMode="auto">
          <a:xfrm>
            <a:off x="6669088" y="4540250"/>
            <a:ext cx="650875" cy="363538"/>
          </a:xfrm>
          <a:prstGeom prst="rect">
            <a:avLst/>
          </a:prstGeom>
          <a:noFill/>
          <a:ln w="25400">
            <a:noFill/>
            <a:miter lim="800000"/>
            <a:headEnd/>
            <a:tailEnd/>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data</a:t>
            </a:r>
          </a:p>
        </p:txBody>
      </p:sp>
      <p:sp>
        <p:nvSpPr>
          <p:cNvPr id="49" name="Rectangle 9">
            <a:extLst>
              <a:ext uri="{FF2B5EF4-FFF2-40B4-BE49-F238E27FC236}">
                <a16:creationId xmlns:a16="http://schemas.microsoft.com/office/drawing/2014/main" id="{8F8C5205-81FF-06E7-58E5-38726A541FF2}"/>
              </a:ext>
            </a:extLst>
          </p:cNvPr>
          <p:cNvSpPr>
            <a:spLocks noChangeArrowheads="1"/>
          </p:cNvSpPr>
          <p:nvPr/>
        </p:nvSpPr>
        <p:spPr bwMode="auto">
          <a:xfrm>
            <a:off x="6108700" y="2795588"/>
            <a:ext cx="1016000" cy="1385887"/>
          </a:xfrm>
          <a:prstGeom prst="rect">
            <a:avLst/>
          </a:prstGeom>
          <a:solidFill>
            <a:srgbClr val="00336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0" name="Rectangle 10">
            <a:extLst>
              <a:ext uri="{FF2B5EF4-FFF2-40B4-BE49-F238E27FC236}">
                <a16:creationId xmlns:a16="http://schemas.microsoft.com/office/drawing/2014/main" id="{E09D19FD-4BF1-3C81-5C7F-FD0938BB5F3A}"/>
              </a:ext>
            </a:extLst>
          </p:cNvPr>
          <p:cNvSpPr>
            <a:spLocks noChangeArrowheads="1"/>
          </p:cNvSpPr>
          <p:nvPr/>
        </p:nvSpPr>
        <p:spPr bwMode="auto">
          <a:xfrm>
            <a:off x="6034088" y="2908300"/>
            <a:ext cx="960437" cy="1181100"/>
          </a:xfrm>
          <a:prstGeom prst="rect">
            <a:avLst/>
          </a:prstGeom>
          <a:solidFill>
            <a:srgbClr val="00336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1" name="Rectangle 11">
            <a:extLst>
              <a:ext uri="{FF2B5EF4-FFF2-40B4-BE49-F238E27FC236}">
                <a16:creationId xmlns:a16="http://schemas.microsoft.com/office/drawing/2014/main" id="{036DCA61-7656-E154-9BB2-D373C4268686}"/>
              </a:ext>
            </a:extLst>
          </p:cNvPr>
          <p:cNvSpPr>
            <a:spLocks noChangeArrowheads="1"/>
          </p:cNvSpPr>
          <p:nvPr/>
        </p:nvSpPr>
        <p:spPr bwMode="auto">
          <a:xfrm>
            <a:off x="6022975" y="2898775"/>
            <a:ext cx="982663" cy="1200150"/>
          </a:xfrm>
          <a:prstGeom prst="rect">
            <a:avLst/>
          </a:prstGeom>
          <a:solidFill>
            <a:srgbClr val="00336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2" name="Rectangle 12">
            <a:extLst>
              <a:ext uri="{FF2B5EF4-FFF2-40B4-BE49-F238E27FC236}">
                <a16:creationId xmlns:a16="http://schemas.microsoft.com/office/drawing/2014/main" id="{C663742D-60C5-9163-9B81-9FB0AEBF187E}"/>
              </a:ext>
            </a:extLst>
          </p:cNvPr>
          <p:cNvSpPr>
            <a:spLocks noChangeArrowheads="1"/>
          </p:cNvSpPr>
          <p:nvPr/>
        </p:nvSpPr>
        <p:spPr bwMode="auto">
          <a:xfrm>
            <a:off x="6108700" y="2955925"/>
            <a:ext cx="962025" cy="1171575"/>
          </a:xfrm>
          <a:prstGeom prst="rect">
            <a:avLst/>
          </a:prstGeom>
          <a:solidFill>
            <a:srgbClr val="003366"/>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3" name="Rectangle 13">
            <a:extLst>
              <a:ext uri="{FF2B5EF4-FFF2-40B4-BE49-F238E27FC236}">
                <a16:creationId xmlns:a16="http://schemas.microsoft.com/office/drawing/2014/main" id="{F4EDF061-16F8-07E7-053A-F71671D94BB8}"/>
              </a:ext>
            </a:extLst>
          </p:cNvPr>
          <p:cNvSpPr>
            <a:spLocks noChangeArrowheads="1"/>
          </p:cNvSpPr>
          <p:nvPr/>
        </p:nvSpPr>
        <p:spPr bwMode="auto">
          <a:xfrm>
            <a:off x="5957888" y="2730500"/>
            <a:ext cx="1122362" cy="1408113"/>
          </a:xfrm>
          <a:prstGeom prst="rect">
            <a:avLst/>
          </a:prstGeom>
          <a:solidFill>
            <a:srgbClr val="EAEAEA"/>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54" name="Rectangle 14">
            <a:extLst>
              <a:ext uri="{FF2B5EF4-FFF2-40B4-BE49-F238E27FC236}">
                <a16:creationId xmlns:a16="http://schemas.microsoft.com/office/drawing/2014/main" id="{314FCC11-475C-CA51-FA6A-E272EAC1A79A}"/>
              </a:ext>
            </a:extLst>
          </p:cNvPr>
          <p:cNvSpPr>
            <a:spLocks noChangeArrowheads="1"/>
          </p:cNvSpPr>
          <p:nvPr/>
        </p:nvSpPr>
        <p:spPr bwMode="auto">
          <a:xfrm>
            <a:off x="5830888" y="3017838"/>
            <a:ext cx="1400175" cy="527050"/>
          </a:xfrm>
          <a:prstGeom prst="rect">
            <a:avLst/>
          </a:prstGeom>
          <a:noFill/>
          <a:ln w="25400">
            <a:noFill/>
            <a:miter lim="800000"/>
            <a:headEnd/>
            <a:tailEnd/>
          </a:ln>
          <a:effectLst/>
        </p:spPr>
        <p:txBody>
          <a:bodyPr wrap="none" lIns="90487" tIns="44450" rIns="90487" bIns="44450">
            <a:spAutoFit/>
          </a:bodyPr>
          <a:lstStyle/>
          <a:p>
            <a:pPr algn="ctr">
              <a:lnSpc>
                <a:spcPct val="80000"/>
              </a:lnSpc>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other</a:t>
            </a:r>
          </a:p>
          <a:p>
            <a:pPr algn="ctr">
              <a:lnSpc>
                <a:spcPct val="80000"/>
              </a:lnSpc>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documents</a:t>
            </a:r>
          </a:p>
        </p:txBody>
      </p:sp>
      <p:sp>
        <p:nvSpPr>
          <p:cNvPr id="55" name="Rectangle 15">
            <a:extLst>
              <a:ext uri="{FF2B5EF4-FFF2-40B4-BE49-F238E27FC236}">
                <a16:creationId xmlns:a16="http://schemas.microsoft.com/office/drawing/2014/main" id="{F1177ED4-C3B9-405C-6A9A-1C7EA43CBBE2}"/>
              </a:ext>
            </a:extLst>
          </p:cNvPr>
          <p:cNvSpPr>
            <a:spLocks noChangeArrowheads="1"/>
          </p:cNvSpPr>
          <p:nvPr/>
        </p:nvSpPr>
        <p:spPr bwMode="auto">
          <a:xfrm>
            <a:off x="5870575" y="4979988"/>
            <a:ext cx="892175" cy="454025"/>
          </a:xfrm>
          <a:prstGeom prst="rect">
            <a:avLst/>
          </a:prstGeom>
          <a:noFill/>
          <a:ln w="25400">
            <a:noFill/>
            <a:miter lim="800000"/>
            <a:headEnd/>
            <a:tailEnd/>
          </a:ln>
          <a:effectLst/>
        </p:spPr>
        <p:txBody>
          <a:bodyPr wrap="none" lIns="90487" tIns="44450" rIns="90487" bIns="44450">
            <a:spAutoFit/>
          </a:bodyPr>
          <a:lstStyle/>
          <a:p>
            <a:pPr>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code</a:t>
            </a:r>
          </a:p>
        </p:txBody>
      </p:sp>
      <p:sp>
        <p:nvSpPr>
          <p:cNvPr id="56" name="Freeform 16">
            <a:extLst>
              <a:ext uri="{FF2B5EF4-FFF2-40B4-BE49-F238E27FC236}">
                <a16:creationId xmlns:a16="http://schemas.microsoft.com/office/drawing/2014/main" id="{253E68DA-96D8-6639-571D-2D2B6AC3A505}"/>
              </a:ext>
            </a:extLst>
          </p:cNvPr>
          <p:cNvSpPr>
            <a:spLocks/>
          </p:cNvSpPr>
          <p:nvPr/>
        </p:nvSpPr>
        <p:spPr bwMode="auto">
          <a:xfrm>
            <a:off x="2806700" y="4772025"/>
            <a:ext cx="1792288" cy="452438"/>
          </a:xfrm>
          <a:custGeom>
            <a:avLst/>
            <a:gdLst>
              <a:gd name="T0" fmla="*/ 550228 w 1329"/>
              <a:gd name="T1" fmla="*/ 0 h 335"/>
              <a:gd name="T2" fmla="*/ 0 w 1329"/>
              <a:gd name="T3" fmla="*/ 451086 h 335"/>
              <a:gd name="T4" fmla="*/ 1327021 w 1329"/>
              <a:gd name="T5" fmla="*/ 451086 h 335"/>
              <a:gd name="T6" fmla="*/ 1790939 w 1329"/>
              <a:gd name="T7" fmla="*/ 0 h 335"/>
              <a:gd name="T8" fmla="*/ 582595 w 1329"/>
              <a:gd name="T9" fmla="*/ 0 h 335"/>
              <a:gd name="T10" fmla="*/ 550228 w 1329"/>
              <a:gd name="T11" fmla="*/ 0 h 335"/>
              <a:gd name="T12" fmla="*/ 0 60000 65536"/>
              <a:gd name="T13" fmla="*/ 0 60000 65536"/>
              <a:gd name="T14" fmla="*/ 0 60000 65536"/>
              <a:gd name="T15" fmla="*/ 0 60000 65536"/>
              <a:gd name="T16" fmla="*/ 0 60000 65536"/>
              <a:gd name="T17" fmla="*/ 0 60000 65536"/>
              <a:gd name="T18" fmla="*/ 0 w 1329"/>
              <a:gd name="T19" fmla="*/ 0 h 335"/>
              <a:gd name="T20" fmla="*/ 1329 w 1329"/>
              <a:gd name="T21" fmla="*/ 335 h 335"/>
            </a:gdLst>
            <a:ahLst/>
            <a:cxnLst>
              <a:cxn ang="T12">
                <a:pos x="T0" y="T1"/>
              </a:cxn>
              <a:cxn ang="T13">
                <a:pos x="T2" y="T3"/>
              </a:cxn>
              <a:cxn ang="T14">
                <a:pos x="T4" y="T5"/>
              </a:cxn>
              <a:cxn ang="T15">
                <a:pos x="T6" y="T7"/>
              </a:cxn>
              <a:cxn ang="T16">
                <a:pos x="T8" y="T9"/>
              </a:cxn>
              <a:cxn ang="T17">
                <a:pos x="T10" y="T11"/>
              </a:cxn>
            </a:cxnLst>
            <a:rect l="T18" t="T19" r="T20" b="T21"/>
            <a:pathLst>
              <a:path w="1329" h="335">
                <a:moveTo>
                  <a:pt x="408" y="0"/>
                </a:moveTo>
                <a:lnTo>
                  <a:pt x="0" y="334"/>
                </a:lnTo>
                <a:lnTo>
                  <a:pt x="984" y="334"/>
                </a:lnTo>
                <a:lnTo>
                  <a:pt x="1328" y="0"/>
                </a:lnTo>
                <a:lnTo>
                  <a:pt x="432" y="0"/>
                </a:lnTo>
                <a:lnTo>
                  <a:pt x="408" y="0"/>
                </a:lnTo>
              </a:path>
            </a:pathLst>
          </a:custGeom>
          <a:solidFill>
            <a:srgbClr val="EAEAEA"/>
          </a:solidFill>
          <a:ln w="25400" cap="rnd" cmpd="sng">
            <a:solidFill>
              <a:srgbClr val="000000"/>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57" name="Freeform 17">
            <a:extLst>
              <a:ext uri="{FF2B5EF4-FFF2-40B4-BE49-F238E27FC236}">
                <a16:creationId xmlns:a16="http://schemas.microsoft.com/office/drawing/2014/main" id="{5F8E1F18-D148-8F91-89E8-EB554FFF5767}"/>
              </a:ext>
            </a:extLst>
          </p:cNvPr>
          <p:cNvSpPr>
            <a:spLocks/>
          </p:cNvSpPr>
          <p:nvPr/>
        </p:nvSpPr>
        <p:spPr bwMode="auto">
          <a:xfrm>
            <a:off x="2795588" y="4762500"/>
            <a:ext cx="1793875" cy="452438"/>
          </a:xfrm>
          <a:custGeom>
            <a:avLst/>
            <a:gdLst>
              <a:gd name="T0" fmla="*/ 743352644 w 1329"/>
              <a:gd name="T1" fmla="*/ 0 h 335"/>
              <a:gd name="T2" fmla="*/ 0 w 1329"/>
              <a:gd name="T3" fmla="*/ 609217900 h 335"/>
              <a:gd name="T4" fmla="*/ 1792789766 w 1329"/>
              <a:gd name="T5" fmla="*/ 609217900 h 335"/>
              <a:gd name="T6" fmla="*/ 2147483646 w 1329"/>
              <a:gd name="T7" fmla="*/ 0 h 335"/>
              <a:gd name="T8" fmla="*/ 787079191 w 1329"/>
              <a:gd name="T9" fmla="*/ 0 h 335"/>
              <a:gd name="T10" fmla="*/ 743352644 w 1329"/>
              <a:gd name="T11" fmla="*/ 0 h 335"/>
              <a:gd name="T12" fmla="*/ 0 60000 65536"/>
              <a:gd name="T13" fmla="*/ 0 60000 65536"/>
              <a:gd name="T14" fmla="*/ 0 60000 65536"/>
              <a:gd name="T15" fmla="*/ 0 60000 65536"/>
              <a:gd name="T16" fmla="*/ 0 60000 65536"/>
              <a:gd name="T17" fmla="*/ 0 60000 65536"/>
              <a:gd name="T18" fmla="*/ 0 w 1329"/>
              <a:gd name="T19" fmla="*/ 0 h 335"/>
              <a:gd name="T20" fmla="*/ 1329 w 1329"/>
              <a:gd name="T21" fmla="*/ 335 h 335"/>
            </a:gdLst>
            <a:ahLst/>
            <a:cxnLst>
              <a:cxn ang="T12">
                <a:pos x="T0" y="T1"/>
              </a:cxn>
              <a:cxn ang="T13">
                <a:pos x="T2" y="T3"/>
              </a:cxn>
              <a:cxn ang="T14">
                <a:pos x="T4" y="T5"/>
              </a:cxn>
              <a:cxn ang="T15">
                <a:pos x="T6" y="T7"/>
              </a:cxn>
              <a:cxn ang="T16">
                <a:pos x="T8" y="T9"/>
              </a:cxn>
              <a:cxn ang="T17">
                <a:pos x="T10" y="T11"/>
              </a:cxn>
            </a:cxnLst>
            <a:rect l="T18" t="T19" r="T20" b="T21"/>
            <a:pathLst>
              <a:path w="1329" h="335">
                <a:moveTo>
                  <a:pt x="408" y="0"/>
                </a:moveTo>
                <a:lnTo>
                  <a:pt x="0" y="334"/>
                </a:lnTo>
                <a:lnTo>
                  <a:pt x="984" y="334"/>
                </a:lnTo>
                <a:lnTo>
                  <a:pt x="1328" y="0"/>
                </a:lnTo>
                <a:lnTo>
                  <a:pt x="432" y="0"/>
                </a:lnTo>
                <a:lnTo>
                  <a:pt x="408" y="0"/>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8" name="Rectangle 18">
            <a:extLst>
              <a:ext uri="{FF2B5EF4-FFF2-40B4-BE49-F238E27FC236}">
                <a16:creationId xmlns:a16="http://schemas.microsoft.com/office/drawing/2014/main" id="{7CD5DA19-51CA-07AD-428C-16814E396A0D}"/>
              </a:ext>
            </a:extLst>
          </p:cNvPr>
          <p:cNvSpPr>
            <a:spLocks noChangeArrowheads="1"/>
          </p:cNvSpPr>
          <p:nvPr/>
        </p:nvSpPr>
        <p:spPr bwMode="auto">
          <a:xfrm>
            <a:off x="3398838" y="4778375"/>
            <a:ext cx="808037" cy="454025"/>
          </a:xfrm>
          <a:prstGeom prst="rect">
            <a:avLst/>
          </a:prstGeom>
          <a:noFill/>
          <a:ln w="25400">
            <a:noFill/>
            <a:miter lim="800000"/>
            <a:headEnd/>
            <a:tailEnd/>
          </a:ln>
          <a:effectLst/>
        </p:spPr>
        <p:txBody>
          <a:bodyPr wrap="none" lIns="90487" tIns="44450" rIns="90487" bIns="44450">
            <a:spAutoFit/>
          </a:bodyPr>
          <a:lstStyle/>
          <a:p>
            <a:pPr>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Test</a:t>
            </a:r>
          </a:p>
        </p:txBody>
      </p:sp>
      <p:sp>
        <p:nvSpPr>
          <p:cNvPr id="59" name="Rectangle 19">
            <a:extLst>
              <a:ext uri="{FF2B5EF4-FFF2-40B4-BE49-F238E27FC236}">
                <a16:creationId xmlns:a16="http://schemas.microsoft.com/office/drawing/2014/main" id="{566A4261-E7F6-078C-E1FE-D69BE453FFFD}"/>
              </a:ext>
            </a:extLst>
          </p:cNvPr>
          <p:cNvSpPr>
            <a:spLocks noChangeArrowheads="1"/>
          </p:cNvSpPr>
          <p:nvPr/>
        </p:nvSpPr>
        <p:spPr bwMode="auto">
          <a:xfrm>
            <a:off x="1630363" y="4089400"/>
            <a:ext cx="960437" cy="1181100"/>
          </a:xfrm>
          <a:prstGeom prst="rect">
            <a:avLst/>
          </a:prstGeom>
          <a:solidFill>
            <a:srgbClr val="DDDDDD"/>
          </a:solidFill>
          <a:ln w="25400">
            <a:noFill/>
            <a:miter lim="800000"/>
            <a:headEnd/>
            <a:tailEnd/>
          </a:ln>
          <a:effectLst>
            <a:outerShdw dist="107763" dir="2700000" algn="ctr" rotWithShape="0">
              <a:srgbClr val="000000"/>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60" name="Rectangle 20">
            <a:extLst>
              <a:ext uri="{FF2B5EF4-FFF2-40B4-BE49-F238E27FC236}">
                <a16:creationId xmlns:a16="http://schemas.microsoft.com/office/drawing/2014/main" id="{182CF234-A1BE-E6DA-9502-509B5F68B428}"/>
              </a:ext>
            </a:extLst>
          </p:cNvPr>
          <p:cNvSpPr>
            <a:spLocks noChangeArrowheads="1"/>
          </p:cNvSpPr>
          <p:nvPr/>
        </p:nvSpPr>
        <p:spPr bwMode="auto">
          <a:xfrm>
            <a:off x="1619250" y="4079875"/>
            <a:ext cx="9826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61" name="Rectangle 21">
            <a:extLst>
              <a:ext uri="{FF2B5EF4-FFF2-40B4-BE49-F238E27FC236}">
                <a16:creationId xmlns:a16="http://schemas.microsoft.com/office/drawing/2014/main" id="{7D31A587-04CF-DCD2-69DE-1DBCDF993DDD}"/>
              </a:ext>
            </a:extLst>
          </p:cNvPr>
          <p:cNvSpPr>
            <a:spLocks noChangeArrowheads="1"/>
          </p:cNvSpPr>
          <p:nvPr/>
        </p:nvSpPr>
        <p:spPr bwMode="auto">
          <a:xfrm>
            <a:off x="1693863" y="4154488"/>
            <a:ext cx="955675" cy="638175"/>
          </a:xfrm>
          <a:prstGeom prst="rect">
            <a:avLst/>
          </a:prstGeom>
          <a:noFill/>
          <a:ln w="254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zh-CN" sz="1800" b="1">
                <a:solidFill>
                  <a:srgbClr val="000000"/>
                </a:solidFill>
                <a:effectLst>
                  <a:outerShdw blurRad="38100" dist="38100" dir="2700000" algn="tl">
                    <a:srgbClr val="FFFFFF"/>
                  </a:outerShdw>
                </a:effectLst>
                <a:latin typeface="Helvetica" panose="020B0604020202020204" pitchFamily="34" charset="0"/>
              </a:rPr>
              <a:t>Project</a:t>
            </a:r>
          </a:p>
          <a:p>
            <a:pPr>
              <a:defRPr/>
            </a:pPr>
            <a:endParaRPr lang="en-US" altLang="zh-CN" sz="1800" b="1">
              <a:solidFill>
                <a:srgbClr val="000000"/>
              </a:solidFill>
              <a:effectLst>
                <a:outerShdw blurRad="38100" dist="38100" dir="2700000" algn="tl">
                  <a:srgbClr val="FFFFFF"/>
                </a:outerShdw>
              </a:effectLst>
              <a:latin typeface="Helvetica" panose="020B0604020202020204" pitchFamily="34" charset="0"/>
            </a:endParaRPr>
          </a:p>
        </p:txBody>
      </p:sp>
      <p:sp>
        <p:nvSpPr>
          <p:cNvPr id="62" name="Rectangle 22">
            <a:extLst>
              <a:ext uri="{FF2B5EF4-FFF2-40B4-BE49-F238E27FC236}">
                <a16:creationId xmlns:a16="http://schemas.microsoft.com/office/drawing/2014/main" id="{22A90B71-CAC9-09BD-45B5-5C6813B84778}"/>
              </a:ext>
            </a:extLst>
          </p:cNvPr>
          <p:cNvSpPr>
            <a:spLocks noChangeArrowheads="1"/>
          </p:cNvSpPr>
          <p:nvPr/>
        </p:nvSpPr>
        <p:spPr bwMode="auto">
          <a:xfrm>
            <a:off x="1790700" y="4384675"/>
            <a:ext cx="663575" cy="363538"/>
          </a:xfrm>
          <a:prstGeom prst="rect">
            <a:avLst/>
          </a:prstGeom>
          <a:noFill/>
          <a:ln w="25400">
            <a:noFill/>
            <a:miter lim="800000"/>
            <a:headEnd/>
            <a:tailEnd/>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Plan</a:t>
            </a:r>
          </a:p>
        </p:txBody>
      </p:sp>
      <p:sp>
        <p:nvSpPr>
          <p:cNvPr id="63" name="Rectangle 23">
            <a:extLst>
              <a:ext uri="{FF2B5EF4-FFF2-40B4-BE49-F238E27FC236}">
                <a16:creationId xmlns:a16="http://schemas.microsoft.com/office/drawing/2014/main" id="{9FDF1FAC-C245-FE56-0C7C-6CA546F06523}"/>
              </a:ext>
            </a:extLst>
          </p:cNvPr>
          <p:cNvSpPr>
            <a:spLocks noChangeArrowheads="1"/>
          </p:cNvSpPr>
          <p:nvPr/>
        </p:nvSpPr>
        <p:spPr bwMode="auto">
          <a:xfrm>
            <a:off x="2935288" y="2273300"/>
            <a:ext cx="1577975" cy="698500"/>
          </a:xfrm>
          <a:prstGeom prst="rect">
            <a:avLst/>
          </a:prstGeom>
          <a:noFill/>
          <a:ln w="254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zh-CN" sz="2000" b="1">
                <a:solidFill>
                  <a:srgbClr val="9A0000"/>
                </a:solidFill>
                <a:latin typeface="Helvetica" panose="020B0604020202020204" pitchFamily="34" charset="0"/>
              </a:rPr>
              <a:t>changes in</a:t>
            </a:r>
            <a:r>
              <a:rPr lang="en-US" altLang="zh-CN" sz="2000" b="1">
                <a:solidFill>
                  <a:srgbClr val="F3FF07"/>
                </a:solidFill>
                <a:effectLst>
                  <a:outerShdw blurRad="38100" dist="38100" dir="2700000" algn="tl">
                    <a:srgbClr val="000000"/>
                  </a:outerShdw>
                </a:effectLst>
                <a:latin typeface="Helvetica" panose="020B0604020202020204" pitchFamily="34" charset="0"/>
              </a:rPr>
              <a:t> </a:t>
            </a:r>
          </a:p>
          <a:p>
            <a:pPr>
              <a:defRPr/>
            </a:pPr>
            <a:endParaRPr lang="en-US" altLang="zh-CN" sz="2000" b="1">
              <a:solidFill>
                <a:srgbClr val="F3FF07"/>
              </a:solidFill>
              <a:effectLst>
                <a:outerShdw blurRad="38100" dist="38100" dir="2700000" algn="tl">
                  <a:srgbClr val="000000"/>
                </a:outerShdw>
              </a:effectLst>
              <a:latin typeface="Helvetica" panose="020B0604020202020204" pitchFamily="34" charset="0"/>
            </a:endParaRPr>
          </a:p>
        </p:txBody>
      </p:sp>
      <p:sp>
        <p:nvSpPr>
          <p:cNvPr id="64" name="Rectangle 24">
            <a:extLst>
              <a:ext uri="{FF2B5EF4-FFF2-40B4-BE49-F238E27FC236}">
                <a16:creationId xmlns:a16="http://schemas.microsoft.com/office/drawing/2014/main" id="{A4064929-9557-E6DA-0052-012AF53A6365}"/>
              </a:ext>
            </a:extLst>
          </p:cNvPr>
          <p:cNvSpPr>
            <a:spLocks noChangeArrowheads="1"/>
          </p:cNvSpPr>
          <p:nvPr/>
        </p:nvSpPr>
        <p:spPr bwMode="auto">
          <a:xfrm>
            <a:off x="2298700" y="2513013"/>
            <a:ext cx="2962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2000" b="1">
                <a:solidFill>
                  <a:srgbClr val="9A0000"/>
                </a:solidFill>
                <a:latin typeface="Helvetica" panose="020B0604020202020204" pitchFamily="34" charset="0"/>
                <a:ea typeface="ＭＳ Ｐゴシック" panose="020B0600070205080204" pitchFamily="34" charset="-128"/>
              </a:rPr>
              <a:t>technical requirements</a:t>
            </a:r>
          </a:p>
        </p:txBody>
      </p:sp>
      <p:sp>
        <p:nvSpPr>
          <p:cNvPr id="65" name="Rectangle 25">
            <a:extLst>
              <a:ext uri="{FF2B5EF4-FFF2-40B4-BE49-F238E27FC236}">
                <a16:creationId xmlns:a16="http://schemas.microsoft.com/office/drawing/2014/main" id="{BF952D3F-A388-F6B9-6F36-87EF4565C7AA}"/>
              </a:ext>
            </a:extLst>
          </p:cNvPr>
          <p:cNvSpPr>
            <a:spLocks noChangeArrowheads="1"/>
          </p:cNvSpPr>
          <p:nvPr/>
        </p:nvSpPr>
        <p:spPr bwMode="auto">
          <a:xfrm>
            <a:off x="2665413" y="1773238"/>
            <a:ext cx="1577975" cy="698500"/>
          </a:xfrm>
          <a:prstGeom prst="rect">
            <a:avLst/>
          </a:prstGeom>
          <a:noFill/>
          <a:ln w="254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zh-CN" sz="2000" b="1">
                <a:solidFill>
                  <a:srgbClr val="9A0000"/>
                </a:solidFill>
                <a:latin typeface="Helvetica" panose="020B0604020202020204" pitchFamily="34" charset="0"/>
              </a:rPr>
              <a:t>changes in</a:t>
            </a:r>
            <a:r>
              <a:rPr lang="en-US" altLang="zh-CN" sz="2000" b="1">
                <a:solidFill>
                  <a:srgbClr val="9A0000"/>
                </a:solidFill>
                <a:effectLst>
                  <a:outerShdw blurRad="38100" dist="38100" dir="2700000" algn="tl">
                    <a:srgbClr val="000000"/>
                  </a:outerShdw>
                </a:effectLst>
                <a:latin typeface="Helvetica" panose="020B0604020202020204" pitchFamily="34" charset="0"/>
              </a:rPr>
              <a:t> </a:t>
            </a:r>
          </a:p>
          <a:p>
            <a:pPr>
              <a:defRPr/>
            </a:pPr>
            <a:endParaRPr lang="en-US" altLang="zh-CN" sz="2000" b="1">
              <a:solidFill>
                <a:srgbClr val="F3FF07"/>
              </a:solidFill>
              <a:effectLst>
                <a:outerShdw blurRad="38100" dist="38100" dir="2700000" algn="tl">
                  <a:srgbClr val="000000"/>
                </a:outerShdw>
              </a:effectLst>
              <a:latin typeface="Helvetica" panose="020B0604020202020204" pitchFamily="34" charset="0"/>
            </a:endParaRPr>
          </a:p>
        </p:txBody>
      </p:sp>
      <p:sp>
        <p:nvSpPr>
          <p:cNvPr id="66" name="Rectangle 26">
            <a:extLst>
              <a:ext uri="{FF2B5EF4-FFF2-40B4-BE49-F238E27FC236}">
                <a16:creationId xmlns:a16="http://schemas.microsoft.com/office/drawing/2014/main" id="{B3C89DAC-1ACE-FF6A-119C-B395CF6F0101}"/>
              </a:ext>
            </a:extLst>
          </p:cNvPr>
          <p:cNvSpPr>
            <a:spLocks noChangeArrowheads="1"/>
          </p:cNvSpPr>
          <p:nvPr/>
        </p:nvSpPr>
        <p:spPr bwMode="auto">
          <a:xfrm>
            <a:off x="2028825" y="2012950"/>
            <a:ext cx="296227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2000" b="1">
                <a:solidFill>
                  <a:srgbClr val="9A0000"/>
                </a:solidFill>
                <a:latin typeface="Helvetica" panose="020B0604020202020204" pitchFamily="34" charset="0"/>
                <a:ea typeface="ＭＳ Ｐゴシック" panose="020B0600070205080204" pitchFamily="34" charset="-128"/>
              </a:rPr>
              <a:t>business requirements</a:t>
            </a:r>
          </a:p>
        </p:txBody>
      </p:sp>
      <p:sp>
        <p:nvSpPr>
          <p:cNvPr id="67" name="AutoShape 27">
            <a:extLst>
              <a:ext uri="{FF2B5EF4-FFF2-40B4-BE49-F238E27FC236}">
                <a16:creationId xmlns:a16="http://schemas.microsoft.com/office/drawing/2014/main" id="{D088EF9B-3FBF-B1AD-C0F6-56A8B482D890}"/>
              </a:ext>
            </a:extLst>
          </p:cNvPr>
          <p:cNvSpPr>
            <a:spLocks noChangeArrowheads="1"/>
          </p:cNvSpPr>
          <p:nvPr/>
        </p:nvSpPr>
        <p:spPr bwMode="auto">
          <a:xfrm>
            <a:off x="2514600" y="2832100"/>
            <a:ext cx="3011488" cy="547688"/>
          </a:xfrm>
          <a:prstGeom prst="roundRect">
            <a:avLst>
              <a:gd name="adj" fmla="val 23269"/>
            </a:avLst>
          </a:prstGeom>
          <a:solidFill>
            <a:srgbClr val="EAEAEA"/>
          </a:solidFill>
          <a:ln w="12700">
            <a:noFill/>
            <a:round/>
            <a:headEnd/>
            <a:tailEnd/>
          </a:ln>
          <a:effectLst>
            <a:outerShdw dist="107763" dir="2700000" algn="ctr" rotWithShape="0">
              <a:srgbClr val="000000"/>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68" name="Rectangle 28">
            <a:extLst>
              <a:ext uri="{FF2B5EF4-FFF2-40B4-BE49-F238E27FC236}">
                <a16:creationId xmlns:a16="http://schemas.microsoft.com/office/drawing/2014/main" id="{CB17AF73-EE03-11E4-18E4-FEA4AE39142D}"/>
              </a:ext>
            </a:extLst>
          </p:cNvPr>
          <p:cNvSpPr>
            <a:spLocks noChangeArrowheads="1"/>
          </p:cNvSpPr>
          <p:nvPr/>
        </p:nvSpPr>
        <p:spPr bwMode="auto">
          <a:xfrm>
            <a:off x="3302000" y="2800350"/>
            <a:ext cx="1508125" cy="698500"/>
          </a:xfrm>
          <a:prstGeom prst="rect">
            <a:avLst/>
          </a:prstGeom>
          <a:noFill/>
          <a:ln w="25400">
            <a:noFill/>
            <a:miter lim="800000"/>
            <a:headEnd/>
            <a:tailEnd/>
          </a:ln>
          <a:effec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defRPr/>
            </a:pPr>
            <a:r>
              <a:rPr lang="en-US" altLang="zh-CN" sz="2000" b="1">
                <a:solidFill>
                  <a:srgbClr val="9A0000"/>
                </a:solidFill>
                <a:latin typeface="Helvetica" panose="020B0604020202020204" pitchFamily="34" charset="0"/>
              </a:rPr>
              <a:t>changes in</a:t>
            </a:r>
          </a:p>
          <a:p>
            <a:pPr>
              <a:defRPr/>
            </a:pPr>
            <a:endParaRPr lang="en-US" altLang="zh-CN" sz="2000" b="1">
              <a:solidFill>
                <a:srgbClr val="F3FF07"/>
              </a:solidFill>
              <a:effectLst>
                <a:outerShdw blurRad="38100" dist="38100" dir="2700000" algn="tl">
                  <a:srgbClr val="000000"/>
                </a:outerShdw>
              </a:effectLst>
              <a:latin typeface="Helvetica" panose="020B0604020202020204" pitchFamily="34" charset="0"/>
            </a:endParaRPr>
          </a:p>
        </p:txBody>
      </p:sp>
      <p:sp>
        <p:nvSpPr>
          <p:cNvPr id="69" name="Rectangle 29">
            <a:extLst>
              <a:ext uri="{FF2B5EF4-FFF2-40B4-BE49-F238E27FC236}">
                <a16:creationId xmlns:a16="http://schemas.microsoft.com/office/drawing/2014/main" id="{642B3588-3721-C368-50FC-D2CCD9BAFC77}"/>
              </a:ext>
            </a:extLst>
          </p:cNvPr>
          <p:cNvSpPr>
            <a:spLocks noChangeArrowheads="1"/>
          </p:cNvSpPr>
          <p:nvPr/>
        </p:nvSpPr>
        <p:spPr bwMode="auto">
          <a:xfrm>
            <a:off x="2881313" y="3040063"/>
            <a:ext cx="2397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2000" b="1">
                <a:solidFill>
                  <a:srgbClr val="9A0000"/>
                </a:solidFill>
                <a:latin typeface="Helvetica" panose="020B0604020202020204" pitchFamily="34" charset="0"/>
                <a:ea typeface="ＭＳ Ｐゴシック" panose="020B0600070205080204" pitchFamily="34" charset="-128"/>
              </a:rPr>
              <a:t>user requirements</a:t>
            </a:r>
          </a:p>
        </p:txBody>
      </p:sp>
      <p:sp>
        <p:nvSpPr>
          <p:cNvPr id="70" name="Line 30">
            <a:extLst>
              <a:ext uri="{FF2B5EF4-FFF2-40B4-BE49-F238E27FC236}">
                <a16:creationId xmlns:a16="http://schemas.microsoft.com/office/drawing/2014/main" id="{ACD47073-3F20-368B-9204-D3FF30DFF736}"/>
              </a:ext>
            </a:extLst>
          </p:cNvPr>
          <p:cNvSpPr>
            <a:spLocks noChangeShapeType="1"/>
          </p:cNvSpPr>
          <p:nvPr/>
        </p:nvSpPr>
        <p:spPr bwMode="auto">
          <a:xfrm flipH="1">
            <a:off x="2547938" y="3505200"/>
            <a:ext cx="442912" cy="47783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1" name="Line 31">
            <a:extLst>
              <a:ext uri="{FF2B5EF4-FFF2-40B4-BE49-F238E27FC236}">
                <a16:creationId xmlns:a16="http://schemas.microsoft.com/office/drawing/2014/main" id="{57D18B54-06E1-4D82-C040-AA2A3D098D10}"/>
              </a:ext>
            </a:extLst>
          </p:cNvPr>
          <p:cNvSpPr>
            <a:spLocks noChangeShapeType="1"/>
          </p:cNvSpPr>
          <p:nvPr/>
        </p:nvSpPr>
        <p:spPr bwMode="auto">
          <a:xfrm>
            <a:off x="3378200" y="3544888"/>
            <a:ext cx="119063" cy="1138237"/>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2" name="Line 32">
            <a:extLst>
              <a:ext uri="{FF2B5EF4-FFF2-40B4-BE49-F238E27FC236}">
                <a16:creationId xmlns:a16="http://schemas.microsoft.com/office/drawing/2014/main" id="{685D5C45-919B-1CE0-4597-ABFA08D6C9FE}"/>
              </a:ext>
            </a:extLst>
          </p:cNvPr>
          <p:cNvSpPr>
            <a:spLocks noChangeShapeType="1"/>
          </p:cNvSpPr>
          <p:nvPr/>
        </p:nvSpPr>
        <p:spPr bwMode="auto">
          <a:xfrm>
            <a:off x="4221163" y="3505200"/>
            <a:ext cx="1122362" cy="1158875"/>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3" name="Line 33">
            <a:extLst>
              <a:ext uri="{FF2B5EF4-FFF2-40B4-BE49-F238E27FC236}">
                <a16:creationId xmlns:a16="http://schemas.microsoft.com/office/drawing/2014/main" id="{06792743-65CB-721A-B94A-09948E70B8CF}"/>
              </a:ext>
            </a:extLst>
          </p:cNvPr>
          <p:cNvSpPr>
            <a:spLocks noChangeShapeType="1"/>
          </p:cNvSpPr>
          <p:nvPr/>
        </p:nvSpPr>
        <p:spPr bwMode="auto">
          <a:xfrm>
            <a:off x="5624513" y="3467100"/>
            <a:ext cx="592137" cy="428625"/>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4" name="Line 34">
            <a:extLst>
              <a:ext uri="{FF2B5EF4-FFF2-40B4-BE49-F238E27FC236}">
                <a16:creationId xmlns:a16="http://schemas.microsoft.com/office/drawing/2014/main" id="{B473BEBA-5861-A84A-92F9-22F5D3FF9759}"/>
              </a:ext>
            </a:extLst>
          </p:cNvPr>
          <p:cNvSpPr>
            <a:spLocks noChangeShapeType="1"/>
          </p:cNvSpPr>
          <p:nvPr/>
        </p:nvSpPr>
        <p:spPr bwMode="auto">
          <a:xfrm>
            <a:off x="5321300" y="3544888"/>
            <a:ext cx="1079500" cy="966787"/>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5" name="Oval 35">
            <a:extLst>
              <a:ext uri="{FF2B5EF4-FFF2-40B4-BE49-F238E27FC236}">
                <a16:creationId xmlns:a16="http://schemas.microsoft.com/office/drawing/2014/main" id="{B8DBB318-C6AF-CF4F-A568-8D783678CE59}"/>
              </a:ext>
            </a:extLst>
          </p:cNvPr>
          <p:cNvSpPr>
            <a:spLocks noChangeArrowheads="1"/>
          </p:cNvSpPr>
          <p:nvPr/>
        </p:nvSpPr>
        <p:spPr bwMode="auto">
          <a:xfrm>
            <a:off x="2914650" y="3811588"/>
            <a:ext cx="2784475" cy="547687"/>
          </a:xfrm>
          <a:prstGeom prst="ellipse">
            <a:avLst/>
          </a:prstGeom>
          <a:solidFill>
            <a:srgbClr val="336699"/>
          </a:solidFill>
          <a:ln w="127000">
            <a:noFill/>
            <a:round/>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76" name="Oval 36">
            <a:extLst>
              <a:ext uri="{FF2B5EF4-FFF2-40B4-BE49-F238E27FC236}">
                <a16:creationId xmlns:a16="http://schemas.microsoft.com/office/drawing/2014/main" id="{EE813C74-03C3-5BDA-F38B-2E5681ED08C0}"/>
              </a:ext>
            </a:extLst>
          </p:cNvPr>
          <p:cNvSpPr>
            <a:spLocks noChangeArrowheads="1"/>
          </p:cNvSpPr>
          <p:nvPr/>
        </p:nvSpPr>
        <p:spPr bwMode="auto">
          <a:xfrm>
            <a:off x="2903538" y="3802063"/>
            <a:ext cx="2806700" cy="566737"/>
          </a:xfrm>
          <a:prstGeom prst="ellipse">
            <a:avLst/>
          </a:prstGeom>
          <a:noFill/>
          <a:ln w="25400">
            <a:noFill/>
            <a:round/>
            <a:headEnd/>
            <a:tailEnd/>
          </a:ln>
          <a:effectLst>
            <a:outerShdw dist="53882" dir="2700000" algn="ctr" rotWithShape="0">
              <a:srgbClr val="000000"/>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77" name="Rectangle 37">
            <a:extLst>
              <a:ext uri="{FF2B5EF4-FFF2-40B4-BE49-F238E27FC236}">
                <a16:creationId xmlns:a16="http://schemas.microsoft.com/office/drawing/2014/main" id="{3276FE64-88D6-5609-FF42-22A18A326315}"/>
              </a:ext>
            </a:extLst>
          </p:cNvPr>
          <p:cNvSpPr>
            <a:spLocks noChangeArrowheads="1"/>
          </p:cNvSpPr>
          <p:nvPr/>
        </p:nvSpPr>
        <p:spPr bwMode="auto">
          <a:xfrm>
            <a:off x="3322638" y="3876675"/>
            <a:ext cx="2586037" cy="454025"/>
          </a:xfrm>
          <a:prstGeom prst="rect">
            <a:avLst/>
          </a:prstGeom>
          <a:noFill/>
          <a:ln w="25400">
            <a:noFill/>
            <a:miter lim="800000"/>
            <a:headEnd/>
            <a:tailEnd/>
          </a:ln>
          <a:effectLst/>
        </p:spPr>
        <p:txBody>
          <a:bodyPr wrap="none" lIns="90487" tIns="44450" rIns="90487" bIns="44450">
            <a:spAutoFit/>
          </a:bodyPr>
          <a:lstStyle/>
          <a:p>
            <a:pPr>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software models</a:t>
            </a:r>
          </a:p>
        </p:txBody>
      </p:sp>
      <p:pic>
        <p:nvPicPr>
          <p:cNvPr id="78" name="Picture 38">
            <a:extLst>
              <a:ext uri="{FF2B5EF4-FFF2-40B4-BE49-F238E27FC236}">
                <a16:creationId xmlns:a16="http://schemas.microsoft.com/office/drawing/2014/main" id="{2B74FF13-69B2-A914-D95E-4B995E1B254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8725" y="4497388"/>
            <a:ext cx="11303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wipe(down)">
                                      <p:cBhvr>
                                        <p:cTn id="10" dur="500"/>
                                        <p:tgtEl>
                                          <p:spTgt spid="44"/>
                                        </p:tgtEl>
                                      </p:cBhvr>
                                    </p:animEffect>
                                  </p:childTnLst>
                                </p:cTn>
                              </p:par>
                              <p:par>
                                <p:cTn id="11" presetID="22" presetClass="entr" presetSubtype="4"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ipe(down)">
                                      <p:cBhvr>
                                        <p:cTn id="13" dur="500"/>
                                        <p:tgtEl>
                                          <p:spTgt spid="45"/>
                                        </p:tgtEl>
                                      </p:cBhvr>
                                    </p:animEffect>
                                  </p:childTnLst>
                                </p:cTn>
                              </p:par>
                              <p:par>
                                <p:cTn id="14" presetID="22" presetClass="entr" presetSubtype="4"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down)">
                                      <p:cBhvr>
                                        <p:cTn id="16" dur="500"/>
                                        <p:tgtEl>
                                          <p:spTgt spid="46"/>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down)">
                                      <p:cBhvr>
                                        <p:cTn id="19" dur="500"/>
                                        <p:tgtEl>
                                          <p:spTgt spid="47"/>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down)">
                                      <p:cBhvr>
                                        <p:cTn id="22" dur="500"/>
                                        <p:tgtEl>
                                          <p:spTgt spid="48"/>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down)">
                                      <p:cBhvr>
                                        <p:cTn id="28" dur="500"/>
                                        <p:tgtEl>
                                          <p:spTgt spid="5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down)">
                                      <p:cBhvr>
                                        <p:cTn id="31" dur="500"/>
                                        <p:tgtEl>
                                          <p:spTgt spid="5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2"/>
                                        </p:tgtEl>
                                        <p:attrNameLst>
                                          <p:attrName>style.visibility</p:attrName>
                                        </p:attrNameLst>
                                      </p:cBhvr>
                                      <p:to>
                                        <p:strVal val="visible"/>
                                      </p:to>
                                    </p:set>
                                    <p:animEffect transition="in" filter="wipe(down)">
                                      <p:cBhvr>
                                        <p:cTn id="34" dur="500"/>
                                        <p:tgtEl>
                                          <p:spTgt spid="5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down)">
                                      <p:cBhvr>
                                        <p:cTn id="37" dur="500"/>
                                        <p:tgtEl>
                                          <p:spTgt spid="5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4"/>
                                        </p:tgtEl>
                                        <p:attrNameLst>
                                          <p:attrName>style.visibility</p:attrName>
                                        </p:attrNameLst>
                                      </p:cBhvr>
                                      <p:to>
                                        <p:strVal val="visible"/>
                                      </p:to>
                                    </p:set>
                                    <p:animEffect transition="in" filter="wipe(down)">
                                      <p:cBhvr>
                                        <p:cTn id="40" dur="500"/>
                                        <p:tgtEl>
                                          <p:spTgt spid="5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wipe(down)">
                                      <p:cBhvr>
                                        <p:cTn id="43" dur="500"/>
                                        <p:tgtEl>
                                          <p:spTgt spid="55"/>
                                        </p:tgtEl>
                                      </p:cBhvr>
                                    </p:animEffect>
                                  </p:childTnLst>
                                </p:cTn>
                              </p:par>
                              <p:par>
                                <p:cTn id="44" presetID="22" presetClass="entr" presetSubtype="4" fill="hold" nodeType="withEffect">
                                  <p:stCondLst>
                                    <p:cond delay="0"/>
                                  </p:stCondLst>
                                  <p:childTnLst>
                                    <p:set>
                                      <p:cBhvr>
                                        <p:cTn id="45" dur="1" fill="hold">
                                          <p:stCondLst>
                                            <p:cond delay="0"/>
                                          </p:stCondLst>
                                        </p:cTn>
                                        <p:tgtEl>
                                          <p:spTgt spid="56"/>
                                        </p:tgtEl>
                                        <p:attrNameLst>
                                          <p:attrName>style.visibility</p:attrName>
                                        </p:attrNameLst>
                                      </p:cBhvr>
                                      <p:to>
                                        <p:strVal val="visible"/>
                                      </p:to>
                                    </p:set>
                                    <p:animEffect transition="in" filter="wipe(down)">
                                      <p:cBhvr>
                                        <p:cTn id="46" dur="500"/>
                                        <p:tgtEl>
                                          <p:spTgt spid="56"/>
                                        </p:tgtEl>
                                      </p:cBhvr>
                                    </p:animEffect>
                                  </p:childTnLst>
                                </p:cTn>
                              </p:par>
                              <p:par>
                                <p:cTn id="47" presetID="22" presetClass="entr" presetSubtype="4" fill="hold" nodeType="withEffect">
                                  <p:stCondLst>
                                    <p:cond delay="0"/>
                                  </p:stCondLst>
                                  <p:childTnLst>
                                    <p:set>
                                      <p:cBhvr>
                                        <p:cTn id="48" dur="1" fill="hold">
                                          <p:stCondLst>
                                            <p:cond delay="0"/>
                                          </p:stCondLst>
                                        </p:cTn>
                                        <p:tgtEl>
                                          <p:spTgt spid="57"/>
                                        </p:tgtEl>
                                        <p:attrNameLst>
                                          <p:attrName>style.visibility</p:attrName>
                                        </p:attrNameLst>
                                      </p:cBhvr>
                                      <p:to>
                                        <p:strVal val="visible"/>
                                      </p:to>
                                    </p:set>
                                    <p:animEffect transition="in" filter="wipe(down)">
                                      <p:cBhvr>
                                        <p:cTn id="49" dur="500"/>
                                        <p:tgtEl>
                                          <p:spTgt spid="57"/>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down)">
                                      <p:cBhvr>
                                        <p:cTn id="52" dur="500"/>
                                        <p:tgtEl>
                                          <p:spTgt spid="58"/>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down)">
                                      <p:cBhvr>
                                        <p:cTn id="55" dur="500"/>
                                        <p:tgtEl>
                                          <p:spTgt spid="59"/>
                                        </p:tgtEl>
                                      </p:cBhvr>
                                    </p:animEffect>
                                  </p:childTnLst>
                                </p:cTn>
                              </p:par>
                              <p:par>
                                <p:cTn id="56" presetID="22" presetClass="entr" presetSubtype="4" fill="hold" grpId="0" nodeType="withEffect" nodePh="1">
                                  <p:stCondLst>
                                    <p:cond delay="0"/>
                                  </p:stCondLst>
                                  <p:endCondLst>
                                    <p:cond evt="begin" delay="0">
                                      <p:tn val="56"/>
                                    </p:cond>
                                  </p:endCondLst>
                                  <p:childTnLst>
                                    <p:set>
                                      <p:cBhvr>
                                        <p:cTn id="57" dur="1" fill="hold">
                                          <p:stCondLst>
                                            <p:cond delay="0"/>
                                          </p:stCondLst>
                                        </p:cTn>
                                        <p:tgtEl>
                                          <p:spTgt spid="60"/>
                                        </p:tgtEl>
                                        <p:attrNameLst>
                                          <p:attrName>style.visibility</p:attrName>
                                        </p:attrNameLst>
                                      </p:cBhvr>
                                      <p:to>
                                        <p:strVal val="visible"/>
                                      </p:to>
                                    </p:set>
                                    <p:animEffect transition="in" filter="wipe(down)">
                                      <p:cBhvr>
                                        <p:cTn id="58" dur="500"/>
                                        <p:tgtEl>
                                          <p:spTgt spid="60"/>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wipe(down)">
                                      <p:cBhvr>
                                        <p:cTn id="61" dur="500"/>
                                        <p:tgtEl>
                                          <p:spTgt spid="61"/>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62"/>
                                        </p:tgtEl>
                                        <p:attrNameLst>
                                          <p:attrName>style.visibility</p:attrName>
                                        </p:attrNameLst>
                                      </p:cBhvr>
                                      <p:to>
                                        <p:strVal val="visible"/>
                                      </p:to>
                                    </p:set>
                                    <p:animEffect transition="in" filter="wipe(down)">
                                      <p:cBhvr>
                                        <p:cTn id="64" dur="500"/>
                                        <p:tgtEl>
                                          <p:spTgt spid="62"/>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down)">
                                      <p:cBhvr>
                                        <p:cTn id="67" dur="500"/>
                                        <p:tgtEl>
                                          <p:spTgt spid="63"/>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wipe(down)">
                                      <p:cBhvr>
                                        <p:cTn id="70" dur="500"/>
                                        <p:tgtEl>
                                          <p:spTgt spid="64"/>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wipe(down)">
                                      <p:cBhvr>
                                        <p:cTn id="73" dur="500"/>
                                        <p:tgtEl>
                                          <p:spTgt spid="6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wipe(down)">
                                      <p:cBhvr>
                                        <p:cTn id="76" dur="500"/>
                                        <p:tgtEl>
                                          <p:spTgt spid="66"/>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wipe(down)">
                                      <p:cBhvr>
                                        <p:cTn id="79" dur="500"/>
                                        <p:tgtEl>
                                          <p:spTgt spid="67"/>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wipe(down)">
                                      <p:cBhvr>
                                        <p:cTn id="82" dur="500"/>
                                        <p:tgtEl>
                                          <p:spTgt spid="68"/>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wipe(down)">
                                      <p:cBhvr>
                                        <p:cTn id="85" dur="500"/>
                                        <p:tgtEl>
                                          <p:spTgt spid="69"/>
                                        </p:tgtEl>
                                      </p:cBhvr>
                                    </p:animEffect>
                                  </p:childTnLst>
                                </p:cTn>
                              </p:par>
                              <p:par>
                                <p:cTn id="86" presetID="22" presetClass="entr" presetSubtype="4" fill="hold" nodeType="withEffect">
                                  <p:stCondLst>
                                    <p:cond delay="0"/>
                                  </p:stCondLst>
                                  <p:childTnLst>
                                    <p:set>
                                      <p:cBhvr>
                                        <p:cTn id="87" dur="1" fill="hold">
                                          <p:stCondLst>
                                            <p:cond delay="0"/>
                                          </p:stCondLst>
                                        </p:cTn>
                                        <p:tgtEl>
                                          <p:spTgt spid="70"/>
                                        </p:tgtEl>
                                        <p:attrNameLst>
                                          <p:attrName>style.visibility</p:attrName>
                                        </p:attrNameLst>
                                      </p:cBhvr>
                                      <p:to>
                                        <p:strVal val="visible"/>
                                      </p:to>
                                    </p:set>
                                    <p:animEffect transition="in" filter="wipe(down)">
                                      <p:cBhvr>
                                        <p:cTn id="88" dur="500"/>
                                        <p:tgtEl>
                                          <p:spTgt spid="70"/>
                                        </p:tgtEl>
                                      </p:cBhvr>
                                    </p:animEffect>
                                  </p:childTnLst>
                                </p:cTn>
                              </p:par>
                              <p:par>
                                <p:cTn id="89" presetID="22" presetClass="entr" presetSubtype="4" fill="hold"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500"/>
                                        <p:tgtEl>
                                          <p:spTgt spid="71"/>
                                        </p:tgtEl>
                                      </p:cBhvr>
                                    </p:animEffect>
                                  </p:childTnLst>
                                </p:cTn>
                              </p:par>
                              <p:par>
                                <p:cTn id="92" presetID="22" presetClass="entr" presetSubtype="4" fill="hold"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500"/>
                                        <p:tgtEl>
                                          <p:spTgt spid="72"/>
                                        </p:tgtEl>
                                      </p:cBhvr>
                                    </p:animEffect>
                                  </p:childTnLst>
                                </p:cTn>
                              </p:par>
                              <p:par>
                                <p:cTn id="95" presetID="22" presetClass="entr" presetSubtype="4" fill="hold"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wipe(down)">
                                      <p:cBhvr>
                                        <p:cTn id="97" dur="500"/>
                                        <p:tgtEl>
                                          <p:spTgt spid="73"/>
                                        </p:tgtEl>
                                      </p:cBhvr>
                                    </p:animEffect>
                                  </p:childTnLst>
                                </p:cTn>
                              </p:par>
                              <p:par>
                                <p:cTn id="98" presetID="22" presetClass="entr" presetSubtype="4" fill="hold"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wipe(down)">
                                      <p:cBhvr>
                                        <p:cTn id="100" dur="500"/>
                                        <p:tgtEl>
                                          <p:spTgt spid="74"/>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wipe(down)">
                                      <p:cBhvr>
                                        <p:cTn id="103" dur="500"/>
                                        <p:tgtEl>
                                          <p:spTgt spid="75"/>
                                        </p:tgtEl>
                                      </p:cBhvr>
                                    </p:animEffect>
                                  </p:childTnLst>
                                </p:cTn>
                              </p:par>
                              <p:par>
                                <p:cTn id="104" presetID="22" presetClass="entr" presetSubtype="4" fill="hold" grpId="0" nodeType="withEffect" nodePh="1">
                                  <p:stCondLst>
                                    <p:cond delay="0"/>
                                  </p:stCondLst>
                                  <p:endCondLst>
                                    <p:cond evt="begin" delay="0">
                                      <p:tn val="104"/>
                                    </p:cond>
                                  </p:endCondLst>
                                  <p:childTnLst>
                                    <p:set>
                                      <p:cBhvr>
                                        <p:cTn id="105" dur="1" fill="hold">
                                          <p:stCondLst>
                                            <p:cond delay="0"/>
                                          </p:stCondLst>
                                        </p:cTn>
                                        <p:tgtEl>
                                          <p:spTgt spid="76"/>
                                        </p:tgtEl>
                                        <p:attrNameLst>
                                          <p:attrName>style.visibility</p:attrName>
                                        </p:attrNameLst>
                                      </p:cBhvr>
                                      <p:to>
                                        <p:strVal val="visible"/>
                                      </p:to>
                                    </p:set>
                                    <p:animEffect transition="in" filter="wipe(down)">
                                      <p:cBhvr>
                                        <p:cTn id="106" dur="500"/>
                                        <p:tgtEl>
                                          <p:spTgt spid="76"/>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77"/>
                                        </p:tgtEl>
                                        <p:attrNameLst>
                                          <p:attrName>style.visibility</p:attrName>
                                        </p:attrNameLst>
                                      </p:cBhvr>
                                      <p:to>
                                        <p:strVal val="visible"/>
                                      </p:to>
                                    </p:set>
                                    <p:animEffect transition="in" filter="wipe(down)">
                                      <p:cBhvr>
                                        <p:cTn id="109" dur="500"/>
                                        <p:tgtEl>
                                          <p:spTgt spid="77"/>
                                        </p:tgtEl>
                                      </p:cBhvr>
                                    </p:animEffect>
                                  </p:childTnLst>
                                </p:cTn>
                              </p:par>
                              <p:par>
                                <p:cTn id="110" presetID="22" presetClass="entr" presetSubtype="4" fill="hold" nodeType="withEffect">
                                  <p:stCondLst>
                                    <p:cond delay="0"/>
                                  </p:stCondLst>
                                  <p:childTnLst>
                                    <p:set>
                                      <p:cBhvr>
                                        <p:cTn id="111" dur="1" fill="hold">
                                          <p:stCondLst>
                                            <p:cond delay="0"/>
                                          </p:stCondLst>
                                        </p:cTn>
                                        <p:tgtEl>
                                          <p:spTgt spid="78"/>
                                        </p:tgtEl>
                                        <p:attrNameLst>
                                          <p:attrName>style.visibility</p:attrName>
                                        </p:attrNameLst>
                                      </p:cBhvr>
                                      <p:to>
                                        <p:strVal val="visible"/>
                                      </p:to>
                                    </p:set>
                                    <p:animEffect transition="in" filter="wipe(down)">
                                      <p:cBhvr>
                                        <p:cTn id="11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7" grpId="0" animBg="1"/>
      <p:bldP spid="48" grpId="0"/>
      <p:bldP spid="49" grpId="0" animBg="1"/>
      <p:bldP spid="50" grpId="0" animBg="1"/>
      <p:bldP spid="51" grpId="0" animBg="1"/>
      <p:bldP spid="52" grpId="0" animBg="1"/>
      <p:bldP spid="53" grpId="0" animBg="1"/>
      <p:bldP spid="54" grpId="0"/>
      <p:bldP spid="55" grpId="0"/>
      <p:bldP spid="58" grpId="0"/>
      <p:bldP spid="59" grpId="0" animBg="1"/>
      <p:bldP spid="60" grpId="0"/>
      <p:bldP spid="61" grpId="0"/>
      <p:bldP spid="62" grpId="0"/>
      <p:bldP spid="63" grpId="0"/>
      <p:bldP spid="64" grpId="0"/>
      <p:bldP spid="65" grpId="0"/>
      <p:bldP spid="66" grpId="0"/>
      <p:bldP spid="67" grpId="0" animBg="1"/>
      <p:bldP spid="68" grpId="0"/>
      <p:bldP spid="69" grpId="0"/>
      <p:bldP spid="75" grpId="0" animBg="1"/>
      <p:bldP spid="76" grpId="0"/>
      <p:bldP spid="7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a:extLst>
              <a:ext uri="{FF2B5EF4-FFF2-40B4-BE49-F238E27FC236}">
                <a16:creationId xmlns:a16="http://schemas.microsoft.com/office/drawing/2014/main" id="{833FA960-AD09-9EEF-A928-BE20AA0079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2169A9A-D07B-4EA2-B20E-40DFAFACEE61}" type="slidenum">
              <a:rPr lang="en-US" altLang="zh-CN" sz="1400">
                <a:solidFill>
                  <a:schemeClr val="tx1"/>
                </a:solidFill>
              </a:rPr>
              <a:pPr>
                <a:spcBef>
                  <a:spcPct val="0"/>
                </a:spcBef>
                <a:buFontTx/>
                <a:buNone/>
              </a:pPr>
              <a:t>4</a:t>
            </a:fld>
            <a:endParaRPr lang="en-US" altLang="zh-CN" sz="1400">
              <a:solidFill>
                <a:schemeClr val="tx1"/>
              </a:solidFill>
            </a:endParaRPr>
          </a:p>
        </p:txBody>
      </p:sp>
      <p:sp>
        <p:nvSpPr>
          <p:cNvPr id="7" name="Rectangle 3">
            <a:extLst>
              <a:ext uri="{FF2B5EF4-FFF2-40B4-BE49-F238E27FC236}">
                <a16:creationId xmlns:a16="http://schemas.microsoft.com/office/drawing/2014/main" id="{3FF1D7AC-FBF9-5AD0-81BC-9CF583E8752C}"/>
              </a:ext>
            </a:extLst>
          </p:cNvPr>
          <p:cNvSpPr txBox="1">
            <a:spLocks noChangeArrowheads="1"/>
          </p:cNvSpPr>
          <p:nvPr/>
        </p:nvSpPr>
        <p:spPr bwMode="auto">
          <a:xfrm>
            <a:off x="250825" y="977900"/>
            <a:ext cx="8229600" cy="722313"/>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The Software Configuration</a:t>
            </a:r>
          </a:p>
        </p:txBody>
      </p:sp>
      <p:sp>
        <p:nvSpPr>
          <p:cNvPr id="87" name="Oval 3">
            <a:extLst>
              <a:ext uri="{FF2B5EF4-FFF2-40B4-BE49-F238E27FC236}">
                <a16:creationId xmlns:a16="http://schemas.microsoft.com/office/drawing/2014/main" id="{0073D24A-D4A9-DE7D-F969-64AEBC3451D2}"/>
              </a:ext>
            </a:extLst>
          </p:cNvPr>
          <p:cNvSpPr>
            <a:spLocks noChangeArrowheads="1"/>
          </p:cNvSpPr>
          <p:nvPr/>
        </p:nvSpPr>
        <p:spPr bwMode="auto">
          <a:xfrm>
            <a:off x="1708150" y="1628775"/>
            <a:ext cx="5816600" cy="4346575"/>
          </a:xfrm>
          <a:prstGeom prst="ellipse">
            <a:avLst/>
          </a:prstGeom>
          <a:solidFill>
            <a:srgbClr val="DDDDDD"/>
          </a:solidFill>
          <a:ln w="12700">
            <a:noFill/>
            <a:round/>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88" name="Oval 4">
            <a:extLst>
              <a:ext uri="{FF2B5EF4-FFF2-40B4-BE49-F238E27FC236}">
                <a16:creationId xmlns:a16="http://schemas.microsoft.com/office/drawing/2014/main" id="{CF8E03DE-9897-C400-4A3E-CE993D848C63}"/>
              </a:ext>
            </a:extLst>
          </p:cNvPr>
          <p:cNvSpPr>
            <a:spLocks noChangeArrowheads="1"/>
          </p:cNvSpPr>
          <p:nvPr/>
        </p:nvSpPr>
        <p:spPr bwMode="auto">
          <a:xfrm>
            <a:off x="3557588" y="3683000"/>
            <a:ext cx="2139950" cy="2189163"/>
          </a:xfrm>
          <a:prstGeom prst="ellipse">
            <a:avLst/>
          </a:prstGeom>
          <a:solidFill>
            <a:srgbClr val="F76681"/>
          </a:solidFill>
          <a:ln w="50800">
            <a:noFill/>
            <a:round/>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89" name="Oval 5">
            <a:extLst>
              <a:ext uri="{FF2B5EF4-FFF2-40B4-BE49-F238E27FC236}">
                <a16:creationId xmlns:a16="http://schemas.microsoft.com/office/drawing/2014/main" id="{A08C2BC4-49F5-3B67-0891-8FD265ABCB2F}"/>
              </a:ext>
            </a:extLst>
          </p:cNvPr>
          <p:cNvSpPr>
            <a:spLocks noChangeArrowheads="1"/>
          </p:cNvSpPr>
          <p:nvPr/>
        </p:nvSpPr>
        <p:spPr bwMode="auto">
          <a:xfrm>
            <a:off x="4535488" y="1939925"/>
            <a:ext cx="2141537" cy="2190750"/>
          </a:xfrm>
          <a:prstGeom prst="ellipse">
            <a:avLst/>
          </a:prstGeom>
          <a:solidFill>
            <a:srgbClr val="E5405D"/>
          </a:solidFill>
          <a:ln w="50800">
            <a:noFill/>
            <a:round/>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90" name="Oval 6">
            <a:extLst>
              <a:ext uri="{FF2B5EF4-FFF2-40B4-BE49-F238E27FC236}">
                <a16:creationId xmlns:a16="http://schemas.microsoft.com/office/drawing/2014/main" id="{831603B6-EB20-3979-4E8B-DAD9E0BE0223}"/>
              </a:ext>
            </a:extLst>
          </p:cNvPr>
          <p:cNvSpPr>
            <a:spLocks noChangeArrowheads="1"/>
          </p:cNvSpPr>
          <p:nvPr/>
        </p:nvSpPr>
        <p:spPr bwMode="auto">
          <a:xfrm>
            <a:off x="2574925" y="1954213"/>
            <a:ext cx="2139950" cy="2189162"/>
          </a:xfrm>
          <a:prstGeom prst="ellipse">
            <a:avLst/>
          </a:prstGeom>
          <a:solidFill>
            <a:srgbClr val="CF0E30"/>
          </a:solidFill>
          <a:ln w="50800">
            <a:noFill/>
            <a:round/>
            <a:headEnd/>
            <a:tailEnd/>
          </a:ln>
          <a:effectLst>
            <a:outerShdw dist="107763" dir="2700000" algn="ctr" rotWithShape="0">
              <a:srgbClr val="EAEAEA"/>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ts val="0"/>
              </a:spcBef>
              <a:spcAft>
                <a:spcPts val="0"/>
              </a:spcAft>
              <a:defRPr/>
            </a:pPr>
            <a:endParaRPr lang="zh-CN" altLang="zh-CN" kern="0">
              <a:solidFill>
                <a:srgbClr val="000000"/>
              </a:solidFill>
            </a:endParaRPr>
          </a:p>
        </p:txBody>
      </p:sp>
      <p:sp>
        <p:nvSpPr>
          <p:cNvPr id="91" name="Rectangle 7">
            <a:extLst>
              <a:ext uri="{FF2B5EF4-FFF2-40B4-BE49-F238E27FC236}">
                <a16:creationId xmlns:a16="http://schemas.microsoft.com/office/drawing/2014/main" id="{85318D65-4F34-EF7B-C229-8BFEB5851C9C}"/>
              </a:ext>
            </a:extLst>
          </p:cNvPr>
          <p:cNvSpPr>
            <a:spLocks noChangeArrowheads="1"/>
          </p:cNvSpPr>
          <p:nvPr/>
        </p:nvSpPr>
        <p:spPr bwMode="auto">
          <a:xfrm>
            <a:off x="2832100" y="2779713"/>
            <a:ext cx="1587500" cy="454025"/>
          </a:xfrm>
          <a:prstGeom prst="rect">
            <a:avLst/>
          </a:prstGeom>
          <a:noFill/>
          <a:ln w="25400">
            <a:noFill/>
            <a:miter lim="800000"/>
            <a:headEnd/>
            <a:tailEnd/>
          </a:ln>
          <a:effectLst/>
        </p:spPr>
        <p:txBody>
          <a:bodyPr wrap="none" lIns="90487" tIns="44450" rIns="90487" bIns="44450">
            <a:spAutoFit/>
          </a:bodyPr>
          <a:lstStyle/>
          <a:p>
            <a:pPr>
              <a:defRPr/>
            </a:pPr>
            <a:r>
              <a:rPr lang="en-US" sz="2400" b="1" dirty="0">
                <a:solidFill>
                  <a:srgbClr val="EAEAEA"/>
                </a:solidFill>
                <a:effectLst>
                  <a:outerShdw blurRad="38100" dist="38100" dir="2700000" algn="tl">
                    <a:srgbClr val="000000"/>
                  </a:outerShdw>
                </a:effectLst>
                <a:latin typeface="Helvetica" pitchFamily="-128" charset="0"/>
                <a:ea typeface="ＭＳ Ｐゴシック" pitchFamily="-128" charset="-128"/>
              </a:rPr>
              <a:t>programs</a:t>
            </a:r>
          </a:p>
        </p:txBody>
      </p:sp>
      <p:sp>
        <p:nvSpPr>
          <p:cNvPr id="92" name="Rectangle 8">
            <a:extLst>
              <a:ext uri="{FF2B5EF4-FFF2-40B4-BE49-F238E27FC236}">
                <a16:creationId xmlns:a16="http://schemas.microsoft.com/office/drawing/2014/main" id="{3B81303D-58E3-061E-AB46-ECCE838D6EED}"/>
              </a:ext>
            </a:extLst>
          </p:cNvPr>
          <p:cNvSpPr>
            <a:spLocks noChangeArrowheads="1"/>
          </p:cNvSpPr>
          <p:nvPr/>
        </p:nvSpPr>
        <p:spPr bwMode="auto">
          <a:xfrm>
            <a:off x="4786313" y="2790825"/>
            <a:ext cx="1806575" cy="454025"/>
          </a:xfrm>
          <a:prstGeom prst="rect">
            <a:avLst/>
          </a:prstGeom>
          <a:noFill/>
          <a:ln w="25400">
            <a:noFill/>
            <a:miter lim="800000"/>
            <a:headEnd/>
            <a:tailEnd/>
          </a:ln>
          <a:effectLst/>
        </p:spPr>
        <p:txBody>
          <a:bodyPr wrap="none" lIns="90487" tIns="44450" rIns="90487" bIns="44450">
            <a:spAutoFit/>
          </a:bodyPr>
          <a:lstStyle/>
          <a:p>
            <a:pPr>
              <a:defRPr/>
            </a:pPr>
            <a:r>
              <a:rPr lang="en-US" sz="2400" b="1">
                <a:solidFill>
                  <a:srgbClr val="EAEAEA"/>
                </a:solidFill>
                <a:effectLst>
                  <a:outerShdw blurRad="38100" dist="38100" dir="2700000" algn="tl">
                    <a:srgbClr val="000000"/>
                  </a:outerShdw>
                </a:effectLst>
                <a:latin typeface="Helvetica" pitchFamily="-128" charset="0"/>
                <a:ea typeface="ＭＳ Ｐゴシック" pitchFamily="-128" charset="-128"/>
              </a:rPr>
              <a:t>documents</a:t>
            </a:r>
          </a:p>
        </p:txBody>
      </p:sp>
      <p:sp>
        <p:nvSpPr>
          <p:cNvPr id="93" name="Rectangle 9">
            <a:extLst>
              <a:ext uri="{FF2B5EF4-FFF2-40B4-BE49-F238E27FC236}">
                <a16:creationId xmlns:a16="http://schemas.microsoft.com/office/drawing/2014/main" id="{88F40CFB-8E2F-0FEF-630B-60E94064B560}"/>
              </a:ext>
            </a:extLst>
          </p:cNvPr>
          <p:cNvSpPr>
            <a:spLocks noChangeArrowheads="1"/>
          </p:cNvSpPr>
          <p:nvPr/>
        </p:nvSpPr>
        <p:spPr bwMode="auto">
          <a:xfrm>
            <a:off x="4159250" y="4557713"/>
            <a:ext cx="808038" cy="454025"/>
          </a:xfrm>
          <a:prstGeom prst="rect">
            <a:avLst/>
          </a:prstGeom>
          <a:noFill/>
          <a:ln w="25400">
            <a:noFill/>
            <a:miter lim="800000"/>
            <a:headEnd/>
            <a:tailEnd/>
          </a:ln>
          <a:effectLst/>
        </p:spPr>
        <p:txBody>
          <a:bodyPr wrap="none" lIns="90487" tIns="44450" rIns="90487" bIns="44450">
            <a:spAutoFit/>
          </a:bodyPr>
          <a:lstStyle/>
          <a:p>
            <a:pPr>
              <a:defRPr/>
            </a:pPr>
            <a:r>
              <a:rPr lang="en-US" sz="2400" b="1">
                <a:solidFill>
                  <a:srgbClr val="EAEAEA"/>
                </a:solidFill>
                <a:effectLst>
                  <a:outerShdw blurRad="38100" dist="38100" dir="2700000" algn="tl">
                    <a:srgbClr val="000000"/>
                  </a:outerShdw>
                </a:effectLst>
                <a:latin typeface="Helvetica" pitchFamily="-128" charset="0"/>
                <a:ea typeface="ＭＳ Ｐゴシック" pitchFamily="-128" charset="-128"/>
              </a:rPr>
              <a:t>data</a:t>
            </a:r>
          </a:p>
        </p:txBody>
      </p:sp>
      <p:sp>
        <p:nvSpPr>
          <p:cNvPr id="94" name="Rectangle 10">
            <a:extLst>
              <a:ext uri="{FF2B5EF4-FFF2-40B4-BE49-F238E27FC236}">
                <a16:creationId xmlns:a16="http://schemas.microsoft.com/office/drawing/2014/main" id="{75143719-B82A-9B78-A803-EF34DC0C7FEE}"/>
              </a:ext>
            </a:extLst>
          </p:cNvPr>
          <p:cNvSpPr>
            <a:spLocks noChangeArrowheads="1"/>
          </p:cNvSpPr>
          <p:nvPr/>
        </p:nvSpPr>
        <p:spPr bwMode="auto">
          <a:xfrm>
            <a:off x="1027113" y="4418013"/>
            <a:ext cx="1755775" cy="454025"/>
          </a:xfrm>
          <a:prstGeom prst="rect">
            <a:avLst/>
          </a:prstGeom>
          <a:noFill/>
          <a:ln w="25400">
            <a:noFill/>
            <a:miter lim="800000"/>
            <a:headEnd/>
            <a:tailEnd/>
          </a:ln>
          <a:effectLst/>
        </p:spPr>
        <p:txBody>
          <a:bodyPr wrap="none" lIns="90487" tIns="44450" rIns="90487" bIns="44450">
            <a:spAutoFit/>
          </a:bodyPr>
          <a:lstStyle/>
          <a:p>
            <a:pPr>
              <a:defRPr/>
            </a:pPr>
            <a:r>
              <a:rPr lang="en-US" sz="2400" b="1" i="1">
                <a:solidFill>
                  <a:srgbClr val="000000"/>
                </a:solidFill>
                <a:effectLst>
                  <a:outerShdw blurRad="38100" dist="38100" dir="2700000" algn="tl">
                    <a:srgbClr val="FFFFFF"/>
                  </a:outerShdw>
                </a:effectLst>
                <a:latin typeface="Helvetica" pitchFamily="-128" charset="0"/>
                <a:ea typeface="ＭＳ Ｐゴシック" pitchFamily="-128" charset="-128"/>
              </a:rPr>
              <a:t>The pieces</a:t>
            </a:r>
          </a:p>
        </p:txBody>
      </p:sp>
      <p:sp>
        <p:nvSpPr>
          <p:cNvPr id="95" name="Arc 11">
            <a:extLst>
              <a:ext uri="{FF2B5EF4-FFF2-40B4-BE49-F238E27FC236}">
                <a16:creationId xmlns:a16="http://schemas.microsoft.com/office/drawing/2014/main" id="{0DD01C4E-D4BC-63B7-2522-F9503FB76F02}"/>
              </a:ext>
            </a:extLst>
          </p:cNvPr>
          <p:cNvSpPr>
            <a:spLocks/>
          </p:cNvSpPr>
          <p:nvPr/>
        </p:nvSpPr>
        <p:spPr bwMode="auto">
          <a:xfrm>
            <a:off x="2887663" y="4868863"/>
            <a:ext cx="1270000" cy="85725"/>
          </a:xfrm>
          <a:custGeom>
            <a:avLst/>
            <a:gdLst>
              <a:gd name="T0" fmla="*/ 74671299 w 21600"/>
              <a:gd name="T1" fmla="*/ 340221 h 21600"/>
              <a:gd name="T2" fmla="*/ 0 w 21600"/>
              <a:gd name="T3" fmla="*/ 0 h 21600"/>
              <a:gd name="T4" fmla="*/ 74671299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96" name="Arc 12">
            <a:extLst>
              <a:ext uri="{FF2B5EF4-FFF2-40B4-BE49-F238E27FC236}">
                <a16:creationId xmlns:a16="http://schemas.microsoft.com/office/drawing/2014/main" id="{A0868D3A-E737-AC67-218E-BF1703875D9A}"/>
              </a:ext>
            </a:extLst>
          </p:cNvPr>
          <p:cNvSpPr>
            <a:spLocks/>
          </p:cNvSpPr>
          <p:nvPr/>
        </p:nvSpPr>
        <p:spPr bwMode="auto">
          <a:xfrm>
            <a:off x="2835275" y="3433763"/>
            <a:ext cx="3187700" cy="1166812"/>
          </a:xfrm>
          <a:custGeom>
            <a:avLst/>
            <a:gdLst>
              <a:gd name="T0" fmla="*/ 470414770 w 21600"/>
              <a:gd name="T1" fmla="*/ 0 h 21633"/>
              <a:gd name="T2" fmla="*/ 0 w 21600"/>
              <a:gd name="T3" fmla="*/ 62933959 h 21633"/>
              <a:gd name="T4" fmla="*/ 0 w 21600"/>
              <a:gd name="T5" fmla="*/ 96007 h 21633"/>
              <a:gd name="T6" fmla="*/ 0 60000 65536"/>
              <a:gd name="T7" fmla="*/ 0 60000 65536"/>
              <a:gd name="T8" fmla="*/ 0 60000 65536"/>
              <a:gd name="T9" fmla="*/ 0 w 21600"/>
              <a:gd name="T10" fmla="*/ 0 h 21633"/>
              <a:gd name="T11" fmla="*/ 21600 w 21600"/>
              <a:gd name="T12" fmla="*/ 21633 h 21633"/>
            </a:gdLst>
            <a:ahLst/>
            <a:cxnLst>
              <a:cxn ang="T6">
                <a:pos x="T0" y="T1"/>
              </a:cxn>
              <a:cxn ang="T7">
                <a:pos x="T2" y="T3"/>
              </a:cxn>
              <a:cxn ang="T8">
                <a:pos x="T4" y="T5"/>
              </a:cxn>
            </a:cxnLst>
            <a:rect l="T9" t="T10" r="T11" b="T12"/>
            <a:pathLst>
              <a:path w="21600" h="21633" fill="none" extrusionOk="0">
                <a:moveTo>
                  <a:pt x="21599" y="-1"/>
                </a:moveTo>
                <a:cubicBezTo>
                  <a:pt x="21599" y="10"/>
                  <a:pt x="21600" y="21"/>
                  <a:pt x="21600" y="33"/>
                </a:cubicBezTo>
                <a:cubicBezTo>
                  <a:pt x="21600" y="11962"/>
                  <a:pt x="11929" y="21632"/>
                  <a:pt x="0" y="21633"/>
                </a:cubicBezTo>
              </a:path>
              <a:path w="21600" h="21633" stroke="0" extrusionOk="0">
                <a:moveTo>
                  <a:pt x="21599" y="-1"/>
                </a:moveTo>
                <a:cubicBezTo>
                  <a:pt x="21599" y="10"/>
                  <a:pt x="21600" y="21"/>
                  <a:pt x="21600" y="33"/>
                </a:cubicBezTo>
                <a:cubicBezTo>
                  <a:pt x="21600" y="11962"/>
                  <a:pt x="11929" y="21632"/>
                  <a:pt x="0" y="21633"/>
                </a:cubicBezTo>
                <a:lnTo>
                  <a:pt x="0" y="33"/>
                </a:lnTo>
                <a:close/>
              </a:path>
            </a:pathLst>
          </a:custGeom>
          <a:noFill/>
          <a:ln w="50800" cap="rnd">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97" name="Arc 13">
            <a:extLst>
              <a:ext uri="{FF2B5EF4-FFF2-40B4-BE49-F238E27FC236}">
                <a16:creationId xmlns:a16="http://schemas.microsoft.com/office/drawing/2014/main" id="{4B94ADE1-CE28-E96C-97AB-76F4EBC7E5C6}"/>
              </a:ext>
            </a:extLst>
          </p:cNvPr>
          <p:cNvSpPr>
            <a:spLocks/>
          </p:cNvSpPr>
          <p:nvPr/>
        </p:nvSpPr>
        <p:spPr bwMode="auto">
          <a:xfrm>
            <a:off x="2809875" y="3332163"/>
            <a:ext cx="1117600" cy="1114425"/>
          </a:xfrm>
          <a:custGeom>
            <a:avLst/>
            <a:gdLst>
              <a:gd name="T0" fmla="*/ 57825457 w 21600"/>
              <a:gd name="T1" fmla="*/ 0 h 21600"/>
              <a:gd name="T2" fmla="*/ 0 w 21600"/>
              <a:gd name="T3" fmla="*/ 5749737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wipe(down)">
                                      <p:cBhvr>
                                        <p:cTn id="7" dur="500"/>
                                        <p:tgtEl>
                                          <p:spTgt spid="8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wipe(down)">
                                      <p:cBhvr>
                                        <p:cTn id="10" dur="500"/>
                                        <p:tgtEl>
                                          <p:spTgt spid="8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wipe(down)">
                                      <p:cBhvr>
                                        <p:cTn id="13" dur="500"/>
                                        <p:tgtEl>
                                          <p:spTgt spid="8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wipe(down)">
                                      <p:cBhvr>
                                        <p:cTn id="16" dur="500"/>
                                        <p:tgtEl>
                                          <p:spTgt spid="9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wipe(down)">
                                      <p:cBhvr>
                                        <p:cTn id="19" dur="500"/>
                                        <p:tgtEl>
                                          <p:spTgt spid="9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wipe(down)">
                                      <p:cBhvr>
                                        <p:cTn id="22" dur="500"/>
                                        <p:tgtEl>
                                          <p:spTgt spid="9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animEffect transition="in" filter="wipe(down)">
                                      <p:cBhvr>
                                        <p:cTn id="25" dur="500"/>
                                        <p:tgtEl>
                                          <p:spTgt spid="9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wipe(down)">
                                      <p:cBhvr>
                                        <p:cTn id="28" dur="500"/>
                                        <p:tgtEl>
                                          <p:spTgt spid="94"/>
                                        </p:tgtEl>
                                      </p:cBhvr>
                                    </p:animEffect>
                                  </p:childTnLst>
                                </p:cTn>
                              </p:par>
                              <p:par>
                                <p:cTn id="29" presetID="22" presetClass="entr" presetSubtype="4" fill="hold" nodeType="withEffect">
                                  <p:stCondLst>
                                    <p:cond delay="0"/>
                                  </p:stCondLst>
                                  <p:childTnLst>
                                    <p:set>
                                      <p:cBhvr>
                                        <p:cTn id="30" dur="1" fill="hold">
                                          <p:stCondLst>
                                            <p:cond delay="0"/>
                                          </p:stCondLst>
                                        </p:cTn>
                                        <p:tgtEl>
                                          <p:spTgt spid="95"/>
                                        </p:tgtEl>
                                        <p:attrNameLst>
                                          <p:attrName>style.visibility</p:attrName>
                                        </p:attrNameLst>
                                      </p:cBhvr>
                                      <p:to>
                                        <p:strVal val="visible"/>
                                      </p:to>
                                    </p:set>
                                    <p:animEffect transition="in" filter="wipe(down)">
                                      <p:cBhvr>
                                        <p:cTn id="31" dur="500"/>
                                        <p:tgtEl>
                                          <p:spTgt spid="95"/>
                                        </p:tgtEl>
                                      </p:cBhvr>
                                    </p:animEffect>
                                  </p:childTnLst>
                                </p:cTn>
                              </p:par>
                              <p:par>
                                <p:cTn id="32" presetID="22" presetClass="entr" presetSubtype="4" fill="hold" nodeType="withEffect">
                                  <p:stCondLst>
                                    <p:cond delay="0"/>
                                  </p:stCondLst>
                                  <p:childTnLst>
                                    <p:set>
                                      <p:cBhvr>
                                        <p:cTn id="33" dur="1" fill="hold">
                                          <p:stCondLst>
                                            <p:cond delay="0"/>
                                          </p:stCondLst>
                                        </p:cTn>
                                        <p:tgtEl>
                                          <p:spTgt spid="96"/>
                                        </p:tgtEl>
                                        <p:attrNameLst>
                                          <p:attrName>style.visibility</p:attrName>
                                        </p:attrNameLst>
                                      </p:cBhvr>
                                      <p:to>
                                        <p:strVal val="visible"/>
                                      </p:to>
                                    </p:set>
                                    <p:animEffect transition="in" filter="wipe(down)">
                                      <p:cBhvr>
                                        <p:cTn id="34" dur="500"/>
                                        <p:tgtEl>
                                          <p:spTgt spid="96"/>
                                        </p:tgtEl>
                                      </p:cBhvr>
                                    </p:animEffect>
                                  </p:childTnLst>
                                </p:cTn>
                              </p:par>
                              <p:par>
                                <p:cTn id="35" presetID="22" presetClass="entr" presetSubtype="4" fill="hold" nodeType="withEffect">
                                  <p:stCondLst>
                                    <p:cond delay="0"/>
                                  </p:stCondLst>
                                  <p:childTnLst>
                                    <p:set>
                                      <p:cBhvr>
                                        <p:cTn id="36" dur="1" fill="hold">
                                          <p:stCondLst>
                                            <p:cond delay="0"/>
                                          </p:stCondLst>
                                        </p:cTn>
                                        <p:tgtEl>
                                          <p:spTgt spid="97"/>
                                        </p:tgtEl>
                                        <p:attrNameLst>
                                          <p:attrName>style.visibility</p:attrName>
                                        </p:attrNameLst>
                                      </p:cBhvr>
                                      <p:to>
                                        <p:strVal val="visible"/>
                                      </p:to>
                                    </p:set>
                                    <p:animEffect transition="in" filter="wipe(down)">
                                      <p:cBhvr>
                                        <p:cTn id="3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8" grpId="0" animBg="1"/>
      <p:bldP spid="89" grpId="0" animBg="1"/>
      <p:bldP spid="90" grpId="0" animBg="1"/>
      <p:bldP spid="91" grpId="0"/>
      <p:bldP spid="92" grpId="0"/>
      <p:bldP spid="93" grpId="0"/>
      <p:bldP spid="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B3EF1839-EC09-9E85-3A44-1B6B79C3F632}"/>
              </a:ext>
            </a:extLst>
          </p:cNvPr>
          <p:cNvSpPr>
            <a:spLocks noChangeArrowheads="1"/>
          </p:cNvSpPr>
          <p:nvPr/>
        </p:nvSpPr>
        <p:spPr bwMode="auto">
          <a:xfrm>
            <a:off x="742950" y="1687513"/>
            <a:ext cx="8077200" cy="361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kumimoji="1" lang="en-US" altLang="zh-CN" sz="2400">
                <a:solidFill>
                  <a:srgbClr val="000066"/>
                </a:solidFill>
                <a:latin typeface="Helvetica" panose="020B0604020202020204" pitchFamily="34" charset="0"/>
              </a:rPr>
              <a:t> The IEEE (IEEE Std. No. 610.12-1990) defines a baseline as:</a:t>
            </a:r>
          </a:p>
          <a:p>
            <a:pPr lvl="1">
              <a:lnSpc>
                <a:spcPct val="90000"/>
              </a:lnSpc>
              <a:spcBef>
                <a:spcPct val="20000"/>
              </a:spcBef>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 specification or product that has been formally reviewed and agreed upon, that thereafter serves as the basis for further development, and that can be changed only through formal change control procedures.</a:t>
            </a:r>
          </a:p>
          <a:p>
            <a:pPr>
              <a:spcBef>
                <a:spcPct val="20000"/>
              </a:spcBef>
              <a:buFontTx/>
              <a:buChar char="•"/>
            </a:pPr>
            <a:r>
              <a:rPr kumimoji="1" lang="en-US" altLang="zh-CN" sz="2400">
                <a:solidFill>
                  <a:srgbClr val="000066"/>
                </a:solidFill>
                <a:latin typeface="Helvetica" panose="020B0604020202020204" pitchFamily="34" charset="0"/>
              </a:rPr>
              <a:t>a baseline is a milestone in the development of software that is marked by the delivery of one or more software configuration items and the approval of these SCIs that is obtained through a formal technical review</a:t>
            </a:r>
          </a:p>
        </p:txBody>
      </p:sp>
      <p:sp>
        <p:nvSpPr>
          <p:cNvPr id="10243" name="灯片编号占位符 1">
            <a:extLst>
              <a:ext uri="{FF2B5EF4-FFF2-40B4-BE49-F238E27FC236}">
                <a16:creationId xmlns:a16="http://schemas.microsoft.com/office/drawing/2014/main" id="{8606F0B1-986F-EC41-E86E-EF1E237AAF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3608DDAF-21DD-4A1F-A6A2-304A800B1D21}" type="slidenum">
              <a:rPr lang="en-US" altLang="zh-CN" sz="1400">
                <a:solidFill>
                  <a:schemeClr val="tx1"/>
                </a:solidFill>
              </a:rPr>
              <a:pPr>
                <a:spcBef>
                  <a:spcPct val="0"/>
                </a:spcBef>
                <a:buFontTx/>
                <a:buNone/>
              </a:pPr>
              <a:t>5</a:t>
            </a:fld>
            <a:endParaRPr lang="en-US" altLang="zh-CN" sz="1400">
              <a:solidFill>
                <a:schemeClr val="tx1"/>
              </a:solidFill>
            </a:endParaRPr>
          </a:p>
        </p:txBody>
      </p:sp>
      <p:sp>
        <p:nvSpPr>
          <p:cNvPr id="7" name="Rectangle 3">
            <a:extLst>
              <a:ext uri="{FF2B5EF4-FFF2-40B4-BE49-F238E27FC236}">
                <a16:creationId xmlns:a16="http://schemas.microsoft.com/office/drawing/2014/main" id="{657DCD47-0209-617E-2B25-D57D51600BB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Baselines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a:extLst>
              <a:ext uri="{FF2B5EF4-FFF2-40B4-BE49-F238E27FC236}">
                <a16:creationId xmlns:a16="http://schemas.microsoft.com/office/drawing/2014/main" id="{6952AAF9-8DEF-26E6-93CE-A00E565406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626BA7A-52A5-4EA9-AA90-0287B534BFDF}" type="slidenum">
              <a:rPr lang="en-US" altLang="zh-CN" sz="1400">
                <a:solidFill>
                  <a:schemeClr val="tx1"/>
                </a:solidFill>
              </a:rPr>
              <a:pPr>
                <a:spcBef>
                  <a:spcPct val="0"/>
                </a:spcBef>
                <a:buFontTx/>
                <a:buNone/>
              </a:pPr>
              <a:t>6</a:t>
            </a:fld>
            <a:endParaRPr lang="en-US" altLang="zh-CN" sz="1400">
              <a:solidFill>
                <a:schemeClr val="tx1"/>
              </a:solidFill>
            </a:endParaRPr>
          </a:p>
        </p:txBody>
      </p:sp>
      <p:sp>
        <p:nvSpPr>
          <p:cNvPr id="7" name="Rectangle 3">
            <a:extLst>
              <a:ext uri="{FF2B5EF4-FFF2-40B4-BE49-F238E27FC236}">
                <a16:creationId xmlns:a16="http://schemas.microsoft.com/office/drawing/2014/main" id="{382DE680-7AEC-8674-DC83-D055CE882AC8}"/>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Baselines</a:t>
            </a:r>
          </a:p>
        </p:txBody>
      </p:sp>
      <p:pic>
        <p:nvPicPr>
          <p:cNvPr id="5" name="Picture 4">
            <a:extLst>
              <a:ext uri="{FF2B5EF4-FFF2-40B4-BE49-F238E27FC236}">
                <a16:creationId xmlns:a16="http://schemas.microsoft.com/office/drawing/2014/main" id="{B29C698D-6642-E688-DC84-E96BC8BEA2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6675" y="1557338"/>
            <a:ext cx="6057900" cy="4329112"/>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a:extLst>
              <a:ext uri="{FF2B5EF4-FFF2-40B4-BE49-F238E27FC236}">
                <a16:creationId xmlns:a16="http://schemas.microsoft.com/office/drawing/2014/main" id="{E77C6C88-AC21-473E-3DB4-E5812F1ECC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71D6F00-EF62-4C2D-A526-FA867C16F19E}" type="slidenum">
              <a:rPr lang="en-US" altLang="zh-CN" sz="1400">
                <a:solidFill>
                  <a:schemeClr val="tx1"/>
                </a:solidFill>
              </a:rPr>
              <a:pPr>
                <a:spcBef>
                  <a:spcPct val="0"/>
                </a:spcBef>
                <a:buFontTx/>
                <a:buNone/>
              </a:pPr>
              <a:t>7</a:t>
            </a:fld>
            <a:endParaRPr lang="en-US" altLang="zh-CN" sz="1400">
              <a:solidFill>
                <a:schemeClr val="tx1"/>
              </a:solidFill>
            </a:endParaRPr>
          </a:p>
        </p:txBody>
      </p:sp>
      <p:sp>
        <p:nvSpPr>
          <p:cNvPr id="7" name="Rectangle 3">
            <a:extLst>
              <a:ext uri="{FF2B5EF4-FFF2-40B4-BE49-F238E27FC236}">
                <a16:creationId xmlns:a16="http://schemas.microsoft.com/office/drawing/2014/main" id="{78EE3839-4CD2-95C0-305A-F3706A20624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Software Configuration Objects</a:t>
            </a:r>
          </a:p>
        </p:txBody>
      </p:sp>
      <p:pic>
        <p:nvPicPr>
          <p:cNvPr id="6" name="Picture 4">
            <a:extLst>
              <a:ext uri="{FF2B5EF4-FFF2-40B4-BE49-F238E27FC236}">
                <a16:creationId xmlns:a16="http://schemas.microsoft.com/office/drawing/2014/main" id="{DDF86612-A377-201C-271D-69FDB9A3F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1412875"/>
            <a:ext cx="4608512" cy="506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FE587DA0-8CCB-2F8D-6A67-2B3A9DB40360}"/>
              </a:ext>
            </a:extLst>
          </p:cNvPr>
          <p:cNvSpPr>
            <a:spLocks noChangeArrowheads="1"/>
          </p:cNvSpPr>
          <p:nvPr/>
        </p:nvSpPr>
        <p:spPr bwMode="auto">
          <a:xfrm>
            <a:off x="742950" y="1484313"/>
            <a:ext cx="8077200" cy="435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kumimoji="1" lang="en-US" altLang="zh-CN" sz="2400">
                <a:solidFill>
                  <a:srgbClr val="000066"/>
                </a:solidFill>
                <a:latin typeface="Helvetica" panose="020B0604020202020204" pitchFamily="34" charset="0"/>
              </a:rPr>
              <a:t>The SCM repository is the set of mechanisms and data structures that allow a software team to manage change in an effective manner</a:t>
            </a:r>
          </a:p>
          <a:p>
            <a:pPr>
              <a:spcBef>
                <a:spcPct val="20000"/>
              </a:spcBef>
              <a:buFontTx/>
              <a:buChar char="•"/>
            </a:pPr>
            <a:r>
              <a:rPr kumimoji="1" lang="en-US" altLang="zh-CN" sz="2400">
                <a:solidFill>
                  <a:srgbClr val="000066"/>
                </a:solidFill>
                <a:latin typeface="Helvetica" panose="020B0604020202020204" pitchFamily="34" charset="0"/>
              </a:rPr>
              <a:t>The repository performs or precipitates the following functions [For89]:</a:t>
            </a:r>
          </a:p>
          <a:p>
            <a:pPr lvl="1">
              <a:lnSpc>
                <a:spcPct val="90000"/>
              </a:lnSpc>
              <a:spcBef>
                <a:spcPct val="20000"/>
              </a:spcBef>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Data integrity</a:t>
            </a:r>
          </a:p>
          <a:p>
            <a:pPr lvl="1">
              <a:lnSpc>
                <a:spcPct val="90000"/>
              </a:lnSpc>
              <a:spcBef>
                <a:spcPct val="20000"/>
              </a:spcBef>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Information sharing</a:t>
            </a:r>
          </a:p>
          <a:p>
            <a:pPr lvl="1">
              <a:lnSpc>
                <a:spcPct val="90000"/>
              </a:lnSpc>
              <a:spcBef>
                <a:spcPct val="20000"/>
              </a:spcBef>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Tool integration</a:t>
            </a:r>
          </a:p>
          <a:p>
            <a:pPr lvl="1">
              <a:lnSpc>
                <a:spcPct val="90000"/>
              </a:lnSpc>
              <a:spcBef>
                <a:spcPct val="20000"/>
              </a:spcBef>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Data integration</a:t>
            </a:r>
          </a:p>
          <a:p>
            <a:pPr lvl="1">
              <a:lnSpc>
                <a:spcPct val="90000"/>
              </a:lnSpc>
              <a:spcBef>
                <a:spcPct val="20000"/>
              </a:spcBef>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Methodology enforcement</a:t>
            </a:r>
          </a:p>
          <a:p>
            <a:pPr lvl="1">
              <a:lnSpc>
                <a:spcPct val="90000"/>
              </a:lnSpc>
              <a:spcBef>
                <a:spcPct val="20000"/>
              </a:spcBef>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Document standardization</a:t>
            </a:r>
          </a:p>
        </p:txBody>
      </p:sp>
      <p:sp>
        <p:nvSpPr>
          <p:cNvPr id="16387" name="灯片编号占位符 1">
            <a:extLst>
              <a:ext uri="{FF2B5EF4-FFF2-40B4-BE49-F238E27FC236}">
                <a16:creationId xmlns:a16="http://schemas.microsoft.com/office/drawing/2014/main" id="{6DF52F3E-5052-D2CE-33DE-C7FF1E2B83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054F8549-85CC-45FD-8541-C726F5C3019A}" type="slidenum">
              <a:rPr lang="en-US" altLang="zh-CN" sz="1400">
                <a:solidFill>
                  <a:schemeClr val="tx1"/>
                </a:solidFill>
              </a:rPr>
              <a:pPr>
                <a:spcBef>
                  <a:spcPct val="0"/>
                </a:spcBef>
                <a:buFontTx/>
                <a:buNone/>
              </a:pPr>
              <a:t>8</a:t>
            </a:fld>
            <a:endParaRPr lang="en-US" altLang="zh-CN" sz="1400">
              <a:solidFill>
                <a:schemeClr val="tx1"/>
              </a:solidFill>
            </a:endParaRPr>
          </a:p>
        </p:txBody>
      </p:sp>
      <p:sp>
        <p:nvSpPr>
          <p:cNvPr id="7" name="Rectangle 3">
            <a:extLst>
              <a:ext uri="{FF2B5EF4-FFF2-40B4-BE49-F238E27FC236}">
                <a16:creationId xmlns:a16="http://schemas.microsoft.com/office/drawing/2014/main" id="{DCA4A4EF-972F-AAA7-9D94-2F9D9521B524}"/>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SCM Repository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down)">
                                      <p:cBhvr>
                                        <p:cTn id="24" dur="500"/>
                                        <p:tgtEl>
                                          <p:spTgt spid="8">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down)">
                                      <p:cBhvr>
                                        <p:cTn id="27" dur="500"/>
                                        <p:tgtEl>
                                          <p:spTgt spid="8">
                                            <p:txEl>
                                              <p:pRg st="6" end="6"/>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wipe(down)">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a:extLst>
              <a:ext uri="{FF2B5EF4-FFF2-40B4-BE49-F238E27FC236}">
                <a16:creationId xmlns:a16="http://schemas.microsoft.com/office/drawing/2014/main" id="{349ADD3D-A4F9-D06E-BF17-137CF5E6BB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7966A7B-6001-4D61-B858-E4D777316807}" type="slidenum">
              <a:rPr lang="en-US" altLang="zh-CN" sz="1400">
                <a:solidFill>
                  <a:schemeClr val="tx1"/>
                </a:solidFill>
              </a:rPr>
              <a:pPr>
                <a:spcBef>
                  <a:spcPct val="0"/>
                </a:spcBef>
                <a:buFontTx/>
                <a:buNone/>
              </a:pPr>
              <a:t>9</a:t>
            </a:fld>
            <a:endParaRPr lang="en-US" altLang="zh-CN" sz="1400">
              <a:solidFill>
                <a:schemeClr val="tx1"/>
              </a:solidFill>
            </a:endParaRPr>
          </a:p>
        </p:txBody>
      </p:sp>
      <p:sp>
        <p:nvSpPr>
          <p:cNvPr id="7" name="Rectangle 3">
            <a:extLst>
              <a:ext uri="{FF2B5EF4-FFF2-40B4-BE49-F238E27FC236}">
                <a16:creationId xmlns:a16="http://schemas.microsoft.com/office/drawing/2014/main" id="{EB36AC80-9978-331B-11EC-8A40621CCE63}"/>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Repository Content</a:t>
            </a:r>
          </a:p>
        </p:txBody>
      </p:sp>
      <p:pic>
        <p:nvPicPr>
          <p:cNvPr id="5" name="Picture 4">
            <a:extLst>
              <a:ext uri="{FF2B5EF4-FFF2-40B4-BE49-F238E27FC236}">
                <a16:creationId xmlns:a16="http://schemas.microsoft.com/office/drawing/2014/main" id="{98FA60E5-0120-DE06-9654-C28B18BA7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412875"/>
            <a:ext cx="5903912" cy="464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3136</TotalTime>
  <Words>1418</Words>
  <Application>Microsoft Office PowerPoint</Application>
  <PresentationFormat>全屏显示(4:3)</PresentationFormat>
  <Paragraphs>190</Paragraphs>
  <Slides>27</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27</vt:i4>
      </vt:variant>
    </vt:vector>
  </HeadingPairs>
  <TitlesOfParts>
    <vt:vector size="33" baseType="lpstr">
      <vt:lpstr>Arial</vt:lpstr>
      <vt:lpstr>宋体</vt:lpstr>
      <vt:lpstr>Calibri</vt:lpstr>
      <vt:lpstr>Helvetica</vt:lpstr>
      <vt:lpstr>ＭＳ Ｐゴシック</vt:lpstr>
      <vt:lpstr>默认设计模板</vt:lpstr>
      <vt:lpstr>Ch.29  Software Configuration Management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160</cp:revision>
  <dcterms:created xsi:type="dcterms:W3CDTF">2007-07-09T05:40:59Z</dcterms:created>
  <dcterms:modified xsi:type="dcterms:W3CDTF">2025-02-24T17:07:09Z</dcterms:modified>
</cp:coreProperties>
</file>