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9" r:id="rId2"/>
    <p:sldId id="419" r:id="rId3"/>
    <p:sldId id="432" r:id="rId4"/>
    <p:sldId id="433" r:id="rId5"/>
    <p:sldId id="434" r:id="rId6"/>
    <p:sldId id="435" r:id="rId7"/>
    <p:sldId id="437" r:id="rId8"/>
    <p:sldId id="436" r:id="rId9"/>
    <p:sldId id="438" r:id="rId10"/>
    <p:sldId id="439" r:id="rId11"/>
    <p:sldId id="431" r:id="rId12"/>
    <p:sldId id="441" r:id="rId13"/>
    <p:sldId id="442" r:id="rId14"/>
    <p:sldId id="443" r:id="rId15"/>
    <p:sldId id="444" r:id="rId16"/>
    <p:sldId id="445" r:id="rId17"/>
    <p:sldId id="440" r:id="rId18"/>
    <p:sldId id="447" r:id="rId19"/>
    <p:sldId id="448" r:id="rId20"/>
    <p:sldId id="449" r:id="rId21"/>
    <p:sldId id="450" r:id="rId22"/>
    <p:sldId id="451" r:id="rId23"/>
    <p:sldId id="446" r:id="rId2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96" autoAdjust="0"/>
    <p:restoredTop sz="94683"/>
  </p:normalViewPr>
  <p:slideViewPr>
    <p:cSldViewPr>
      <p:cViewPr varScale="1">
        <p:scale>
          <a:sx n="108" d="100"/>
          <a:sy n="108" d="100"/>
        </p:scale>
        <p:origin x="123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6F77AB5-7B7A-3C4C-A266-C802E811921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5F2A1433-D9F3-6540-8963-3DD7AC07CA4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4BFA2B98-2D05-4D41-935C-D80198830256}" type="datetimeFigureOut">
              <a:rPr lang="zh-CN" altLang="en-US"/>
              <a:pPr>
                <a:defRPr/>
              </a:pPr>
              <a:t>2025/2/25</a:t>
            </a:fld>
            <a:endParaRPr lang="zh-CN" altLang="en-US"/>
          </a:p>
        </p:txBody>
      </p:sp>
      <p:sp>
        <p:nvSpPr>
          <p:cNvPr id="4" name="幻灯片图像占位符 3">
            <a:extLst>
              <a:ext uri="{FF2B5EF4-FFF2-40B4-BE49-F238E27FC236}">
                <a16:creationId xmlns:a16="http://schemas.microsoft.com/office/drawing/2014/main" id="{7FF1487E-54E8-9E43-9B80-9F2C7A6FE013}"/>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1135B251-A09C-C045-83AF-52314BCFAE24}"/>
              </a:ext>
            </a:extLst>
          </p:cNvPr>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a:extLst>
              <a:ext uri="{FF2B5EF4-FFF2-40B4-BE49-F238E27FC236}">
                <a16:creationId xmlns:a16="http://schemas.microsoft.com/office/drawing/2014/main" id="{6C724C84-38CA-6043-A4F9-428FD5B81F6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4FC22DB0-B176-4147-94DB-336EFC81EFE7}"/>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E817473-D551-4AFD-98C4-0B1F695333E8}"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a:extLst>
              <a:ext uri="{FF2B5EF4-FFF2-40B4-BE49-F238E27FC236}">
                <a16:creationId xmlns:a16="http://schemas.microsoft.com/office/drawing/2014/main" id="{38ACAB15-8E54-0F84-7659-E7F9BB246A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备注占位符 2">
            <a:extLst>
              <a:ext uri="{FF2B5EF4-FFF2-40B4-BE49-F238E27FC236}">
                <a16:creationId xmlns:a16="http://schemas.microsoft.com/office/drawing/2014/main" id="{A9989B97-FE37-57A6-6DED-965BCFB4FD6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6387" name="灯片编号占位符 3">
            <a:extLst>
              <a:ext uri="{FF2B5EF4-FFF2-40B4-BE49-F238E27FC236}">
                <a16:creationId xmlns:a16="http://schemas.microsoft.com/office/drawing/2014/main" id="{926D849F-B7AE-09B9-EEA7-5B6EF4E3B17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1CFBAF8-7911-4445-B46C-68090C80DB5A}" type="slidenum">
              <a:rPr lang="zh-CN" altLang="en-US"/>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a:extLst>
              <a:ext uri="{FF2B5EF4-FFF2-40B4-BE49-F238E27FC236}">
                <a16:creationId xmlns:a16="http://schemas.microsoft.com/office/drawing/2014/main" id="{523C9E25-83EC-9511-755B-B128A980D91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8" name="备注占位符 2">
            <a:extLst>
              <a:ext uri="{FF2B5EF4-FFF2-40B4-BE49-F238E27FC236}">
                <a16:creationId xmlns:a16="http://schemas.microsoft.com/office/drawing/2014/main" id="{DF333CF1-D696-C0A6-89CC-B5944ED7863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34819" name="灯片编号占位符 3">
            <a:extLst>
              <a:ext uri="{FF2B5EF4-FFF2-40B4-BE49-F238E27FC236}">
                <a16:creationId xmlns:a16="http://schemas.microsoft.com/office/drawing/2014/main" id="{2C1B5A0A-15C2-614C-9C38-32BBCDB260B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CBBD208-F042-4873-879A-CEE95B0958CC}" type="slidenum">
              <a:rPr lang="zh-CN" altLang="en-US"/>
              <a:pPr/>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a:extLst>
              <a:ext uri="{FF2B5EF4-FFF2-40B4-BE49-F238E27FC236}">
                <a16:creationId xmlns:a16="http://schemas.microsoft.com/office/drawing/2014/main" id="{728CA7DC-2F69-5F2C-19B9-E363B46B927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6" name="备注占位符 2">
            <a:extLst>
              <a:ext uri="{FF2B5EF4-FFF2-40B4-BE49-F238E27FC236}">
                <a16:creationId xmlns:a16="http://schemas.microsoft.com/office/drawing/2014/main" id="{46DB215E-865C-8675-41B4-B64E2C92FD0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36867" name="灯片编号占位符 3">
            <a:extLst>
              <a:ext uri="{FF2B5EF4-FFF2-40B4-BE49-F238E27FC236}">
                <a16:creationId xmlns:a16="http://schemas.microsoft.com/office/drawing/2014/main" id="{1F460C01-3C07-D4E7-E374-6A49D901FE0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E255B8F-FDC9-4791-BAF2-9C0F911C467F}" type="slidenum">
              <a:rPr lang="zh-CN" altLang="en-US"/>
              <a:pPr/>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a:extLst>
              <a:ext uri="{FF2B5EF4-FFF2-40B4-BE49-F238E27FC236}">
                <a16:creationId xmlns:a16="http://schemas.microsoft.com/office/drawing/2014/main" id="{0794AFC3-7738-508E-7DA5-A56AD129ED0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4" name="备注占位符 2">
            <a:extLst>
              <a:ext uri="{FF2B5EF4-FFF2-40B4-BE49-F238E27FC236}">
                <a16:creationId xmlns:a16="http://schemas.microsoft.com/office/drawing/2014/main" id="{29462349-E329-5413-96E9-7F97533CEC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38915" name="灯片编号占位符 3">
            <a:extLst>
              <a:ext uri="{FF2B5EF4-FFF2-40B4-BE49-F238E27FC236}">
                <a16:creationId xmlns:a16="http://schemas.microsoft.com/office/drawing/2014/main" id="{74CD885D-3CA4-7DCA-616B-E5E5CEAE8A3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F850F9D-3859-4EF0-BC47-DB45DC4D4E43}" type="slidenum">
              <a:rPr lang="zh-CN" altLang="en-US"/>
              <a:pPr/>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a:extLst>
              <a:ext uri="{FF2B5EF4-FFF2-40B4-BE49-F238E27FC236}">
                <a16:creationId xmlns:a16="http://schemas.microsoft.com/office/drawing/2014/main" id="{EDCF2EE5-37CA-A7F4-F3EB-12ACDE61067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2" name="备注占位符 2">
            <a:extLst>
              <a:ext uri="{FF2B5EF4-FFF2-40B4-BE49-F238E27FC236}">
                <a16:creationId xmlns:a16="http://schemas.microsoft.com/office/drawing/2014/main" id="{C7A55B95-F24A-FD77-E58B-040336F677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40963" name="灯片编号占位符 3">
            <a:extLst>
              <a:ext uri="{FF2B5EF4-FFF2-40B4-BE49-F238E27FC236}">
                <a16:creationId xmlns:a16="http://schemas.microsoft.com/office/drawing/2014/main" id="{674801EF-B5D8-2C91-5622-991CEBC6832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798C1F6-C4B7-441C-901F-844A1306A6AD}" type="slidenum">
              <a:rPr lang="zh-CN" altLang="en-US"/>
              <a:pPr/>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a:extLst>
              <a:ext uri="{FF2B5EF4-FFF2-40B4-BE49-F238E27FC236}">
                <a16:creationId xmlns:a16="http://schemas.microsoft.com/office/drawing/2014/main" id="{605D3C5D-B28C-B41A-486D-7772F4ACAA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0" name="备注占位符 2">
            <a:extLst>
              <a:ext uri="{FF2B5EF4-FFF2-40B4-BE49-F238E27FC236}">
                <a16:creationId xmlns:a16="http://schemas.microsoft.com/office/drawing/2014/main" id="{9F2E863A-3C84-B304-2722-FAB0B1FEC7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43011" name="灯片编号占位符 3">
            <a:extLst>
              <a:ext uri="{FF2B5EF4-FFF2-40B4-BE49-F238E27FC236}">
                <a16:creationId xmlns:a16="http://schemas.microsoft.com/office/drawing/2014/main" id="{53EBAEB0-6C33-A1BA-7B5F-9E89CDA4A32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41059A6-B78D-4931-B86D-8D0608AD5B43}" type="slidenum">
              <a:rPr lang="zh-CN" altLang="en-US"/>
              <a:pPr/>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a:extLst>
              <a:ext uri="{FF2B5EF4-FFF2-40B4-BE49-F238E27FC236}">
                <a16:creationId xmlns:a16="http://schemas.microsoft.com/office/drawing/2014/main" id="{81935144-8C6D-550E-6E5C-B9D9856899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8" name="备注占位符 2">
            <a:extLst>
              <a:ext uri="{FF2B5EF4-FFF2-40B4-BE49-F238E27FC236}">
                <a16:creationId xmlns:a16="http://schemas.microsoft.com/office/drawing/2014/main" id="{EB9F11E0-687D-9140-E3C5-3C75D7645F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45059" name="灯片编号占位符 3">
            <a:extLst>
              <a:ext uri="{FF2B5EF4-FFF2-40B4-BE49-F238E27FC236}">
                <a16:creationId xmlns:a16="http://schemas.microsoft.com/office/drawing/2014/main" id="{C941BB2D-0F54-44C7-FD9E-CD2636D483D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1AF790D-D6A3-478A-B3CC-8E211A15469C}" type="slidenum">
              <a:rPr lang="zh-CN" altLang="en-US"/>
              <a:pPr/>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a:extLst>
              <a:ext uri="{FF2B5EF4-FFF2-40B4-BE49-F238E27FC236}">
                <a16:creationId xmlns:a16="http://schemas.microsoft.com/office/drawing/2014/main" id="{C123F25B-EE35-6F23-D036-5AF9D35059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6" name="备注占位符 2">
            <a:extLst>
              <a:ext uri="{FF2B5EF4-FFF2-40B4-BE49-F238E27FC236}">
                <a16:creationId xmlns:a16="http://schemas.microsoft.com/office/drawing/2014/main" id="{A5288C43-7F41-1305-E5AC-BA1D208F236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47107" name="灯片编号占位符 3">
            <a:extLst>
              <a:ext uri="{FF2B5EF4-FFF2-40B4-BE49-F238E27FC236}">
                <a16:creationId xmlns:a16="http://schemas.microsoft.com/office/drawing/2014/main" id="{F9187A68-EE18-FDA8-1AA0-3D598C4824D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1AF42A-62E4-4606-9FEF-321CE7FEC112}" type="slidenum">
              <a:rPr lang="zh-CN" altLang="en-US"/>
              <a:pPr/>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a:extLst>
              <a:ext uri="{FF2B5EF4-FFF2-40B4-BE49-F238E27FC236}">
                <a16:creationId xmlns:a16="http://schemas.microsoft.com/office/drawing/2014/main" id="{96C800F0-44F3-683E-09EA-1FFAA95DE40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4" name="备注占位符 2">
            <a:extLst>
              <a:ext uri="{FF2B5EF4-FFF2-40B4-BE49-F238E27FC236}">
                <a16:creationId xmlns:a16="http://schemas.microsoft.com/office/drawing/2014/main" id="{42C8B3A0-69A7-0324-F1CA-90C7FEE84FB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49155" name="灯片编号占位符 3">
            <a:extLst>
              <a:ext uri="{FF2B5EF4-FFF2-40B4-BE49-F238E27FC236}">
                <a16:creationId xmlns:a16="http://schemas.microsoft.com/office/drawing/2014/main" id="{56733629-ADFB-B523-2DA5-234409CF94C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CC3F052-7DDE-4528-8C7D-3AC1386207DA}" type="slidenum">
              <a:rPr lang="zh-CN" altLang="en-US"/>
              <a:pPr/>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a:extLst>
              <a:ext uri="{FF2B5EF4-FFF2-40B4-BE49-F238E27FC236}">
                <a16:creationId xmlns:a16="http://schemas.microsoft.com/office/drawing/2014/main" id="{DD15CA4C-62CB-7341-B015-8D54188171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2" name="备注占位符 2">
            <a:extLst>
              <a:ext uri="{FF2B5EF4-FFF2-40B4-BE49-F238E27FC236}">
                <a16:creationId xmlns:a16="http://schemas.microsoft.com/office/drawing/2014/main" id="{5BD61E44-1F89-7180-82EC-09205C5985B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51203" name="灯片编号占位符 3">
            <a:extLst>
              <a:ext uri="{FF2B5EF4-FFF2-40B4-BE49-F238E27FC236}">
                <a16:creationId xmlns:a16="http://schemas.microsoft.com/office/drawing/2014/main" id="{FD4B68C0-D513-62A8-53E9-C5290EFDF86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279A50E-BD9A-4651-AA36-8FCAEEC238D8}" type="slidenum">
              <a:rPr lang="zh-CN" altLang="en-US"/>
              <a:pPr/>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幻灯片图像占位符 1">
            <a:extLst>
              <a:ext uri="{FF2B5EF4-FFF2-40B4-BE49-F238E27FC236}">
                <a16:creationId xmlns:a16="http://schemas.microsoft.com/office/drawing/2014/main" id="{43695D55-199C-4C93-C23F-07CDC208547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0" name="备注占位符 2">
            <a:extLst>
              <a:ext uri="{FF2B5EF4-FFF2-40B4-BE49-F238E27FC236}">
                <a16:creationId xmlns:a16="http://schemas.microsoft.com/office/drawing/2014/main" id="{BCCF98E6-53DB-B076-905F-48551013BF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53251" name="灯片编号占位符 3">
            <a:extLst>
              <a:ext uri="{FF2B5EF4-FFF2-40B4-BE49-F238E27FC236}">
                <a16:creationId xmlns:a16="http://schemas.microsoft.com/office/drawing/2014/main" id="{85D5EDB8-C729-DAB2-B18E-0CCE1524597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6E3EDC1-55DD-4A12-B054-FBB218DCB895}" type="slidenum">
              <a:rPr lang="zh-CN" altLang="en-US"/>
              <a:pPr/>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a:extLst>
              <a:ext uri="{FF2B5EF4-FFF2-40B4-BE49-F238E27FC236}">
                <a16:creationId xmlns:a16="http://schemas.microsoft.com/office/drawing/2014/main" id="{9D2C8D24-155B-DE37-39A8-23A0DBB71F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4" name="备注占位符 2">
            <a:extLst>
              <a:ext uri="{FF2B5EF4-FFF2-40B4-BE49-F238E27FC236}">
                <a16:creationId xmlns:a16="http://schemas.microsoft.com/office/drawing/2014/main" id="{CC526C11-4BE2-30A3-DF9F-358E440786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8435" name="灯片编号占位符 3">
            <a:extLst>
              <a:ext uri="{FF2B5EF4-FFF2-40B4-BE49-F238E27FC236}">
                <a16:creationId xmlns:a16="http://schemas.microsoft.com/office/drawing/2014/main" id="{3F41B1B7-3C61-C588-2041-4296E760111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CDA0D2C-E360-4539-A485-0001628C121A}" type="slidenum">
              <a:rPr lang="zh-CN" altLang="en-US"/>
              <a:pPr/>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a:extLst>
              <a:ext uri="{FF2B5EF4-FFF2-40B4-BE49-F238E27FC236}">
                <a16:creationId xmlns:a16="http://schemas.microsoft.com/office/drawing/2014/main" id="{F7852590-66B2-25EC-353E-A49F1DA1E66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8" name="备注占位符 2">
            <a:extLst>
              <a:ext uri="{FF2B5EF4-FFF2-40B4-BE49-F238E27FC236}">
                <a16:creationId xmlns:a16="http://schemas.microsoft.com/office/drawing/2014/main" id="{5F9E4EAC-B243-AF9E-364C-26B944E6D1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55299" name="灯片编号占位符 3">
            <a:extLst>
              <a:ext uri="{FF2B5EF4-FFF2-40B4-BE49-F238E27FC236}">
                <a16:creationId xmlns:a16="http://schemas.microsoft.com/office/drawing/2014/main" id="{02195BDC-1D43-39B9-4A9B-7E08BD66F91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E583EE6-845B-4E80-9566-6223AED042FE}" type="slidenum">
              <a:rPr lang="zh-CN" altLang="en-US"/>
              <a:pPr/>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a:extLst>
              <a:ext uri="{FF2B5EF4-FFF2-40B4-BE49-F238E27FC236}">
                <a16:creationId xmlns:a16="http://schemas.microsoft.com/office/drawing/2014/main" id="{A22713CE-7468-17AC-DCE0-A37082167B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6" name="备注占位符 2">
            <a:extLst>
              <a:ext uri="{FF2B5EF4-FFF2-40B4-BE49-F238E27FC236}">
                <a16:creationId xmlns:a16="http://schemas.microsoft.com/office/drawing/2014/main" id="{5B9F65BC-087D-E2C1-6D4A-7C90B5D66F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57347" name="灯片编号占位符 3">
            <a:extLst>
              <a:ext uri="{FF2B5EF4-FFF2-40B4-BE49-F238E27FC236}">
                <a16:creationId xmlns:a16="http://schemas.microsoft.com/office/drawing/2014/main" id="{61F0BD79-DCD6-CB4E-D320-4B591E86E2D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3516579-40DD-43DA-8FC1-9873939440CA}" type="slidenum">
              <a:rPr lang="zh-CN" altLang="en-US"/>
              <a:pPr/>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1">
            <a:extLst>
              <a:ext uri="{FF2B5EF4-FFF2-40B4-BE49-F238E27FC236}">
                <a16:creationId xmlns:a16="http://schemas.microsoft.com/office/drawing/2014/main" id="{2BC52B6B-BC2E-14BA-1F0B-55317B991C5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4" name="备注占位符 2">
            <a:extLst>
              <a:ext uri="{FF2B5EF4-FFF2-40B4-BE49-F238E27FC236}">
                <a16:creationId xmlns:a16="http://schemas.microsoft.com/office/drawing/2014/main" id="{58000D9A-BCA9-428C-E87F-61476E25BDF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59395" name="灯片编号占位符 3">
            <a:extLst>
              <a:ext uri="{FF2B5EF4-FFF2-40B4-BE49-F238E27FC236}">
                <a16:creationId xmlns:a16="http://schemas.microsoft.com/office/drawing/2014/main" id="{F104104E-18D1-FAF6-4B60-26B64DD33B3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AF443E4-BCC4-4319-88BF-47F856AFBC91}" type="slidenum">
              <a:rPr lang="zh-CN" altLang="en-US"/>
              <a:pPr/>
              <a:t>23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a:extLst>
              <a:ext uri="{FF2B5EF4-FFF2-40B4-BE49-F238E27FC236}">
                <a16:creationId xmlns:a16="http://schemas.microsoft.com/office/drawing/2014/main" id="{6D3D4CD4-6712-0261-1BF9-3140AEC47E7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备注占位符 2">
            <a:extLst>
              <a:ext uri="{FF2B5EF4-FFF2-40B4-BE49-F238E27FC236}">
                <a16:creationId xmlns:a16="http://schemas.microsoft.com/office/drawing/2014/main" id="{442D79DA-E70C-81A1-4168-24682832C68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0483" name="灯片编号占位符 3">
            <a:extLst>
              <a:ext uri="{FF2B5EF4-FFF2-40B4-BE49-F238E27FC236}">
                <a16:creationId xmlns:a16="http://schemas.microsoft.com/office/drawing/2014/main" id="{639543C7-D8C4-9B96-C3D3-F13A22A54C2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EB28F97-97E5-4FB3-B2A4-6C656C43CD23}" type="slidenum">
              <a:rPr lang="zh-CN" altLang="en-US"/>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a:extLst>
              <a:ext uri="{FF2B5EF4-FFF2-40B4-BE49-F238E27FC236}">
                <a16:creationId xmlns:a16="http://schemas.microsoft.com/office/drawing/2014/main" id="{188CCCB4-D92B-D9B1-6F6F-EAACC538B8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0" name="备注占位符 2">
            <a:extLst>
              <a:ext uri="{FF2B5EF4-FFF2-40B4-BE49-F238E27FC236}">
                <a16:creationId xmlns:a16="http://schemas.microsoft.com/office/drawing/2014/main" id="{99C0AED6-3F9D-3EF8-F7F7-7C6245BD56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2531" name="灯片编号占位符 3">
            <a:extLst>
              <a:ext uri="{FF2B5EF4-FFF2-40B4-BE49-F238E27FC236}">
                <a16:creationId xmlns:a16="http://schemas.microsoft.com/office/drawing/2014/main" id="{90B7CB06-A5F1-536C-E208-1C64BD31636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05AA097-522D-41C5-9BFA-221047C8EA70}" type="slidenum">
              <a:rPr lang="zh-CN" altLang="en-US"/>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a:extLst>
              <a:ext uri="{FF2B5EF4-FFF2-40B4-BE49-F238E27FC236}">
                <a16:creationId xmlns:a16="http://schemas.microsoft.com/office/drawing/2014/main" id="{8239877E-5C88-F155-6555-BCE584FEC71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备注占位符 2">
            <a:extLst>
              <a:ext uri="{FF2B5EF4-FFF2-40B4-BE49-F238E27FC236}">
                <a16:creationId xmlns:a16="http://schemas.microsoft.com/office/drawing/2014/main" id="{5529FCF9-D020-0583-E4C1-90EB8BA8CF1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4579" name="灯片编号占位符 3">
            <a:extLst>
              <a:ext uri="{FF2B5EF4-FFF2-40B4-BE49-F238E27FC236}">
                <a16:creationId xmlns:a16="http://schemas.microsoft.com/office/drawing/2014/main" id="{461B0D1F-0B50-5FBF-22A1-112FDD467F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F417684-4918-4F7B-9054-A2D5911118C5}" type="slidenum">
              <a:rPr lang="zh-CN" altLang="en-US"/>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a:extLst>
              <a:ext uri="{FF2B5EF4-FFF2-40B4-BE49-F238E27FC236}">
                <a16:creationId xmlns:a16="http://schemas.microsoft.com/office/drawing/2014/main" id="{3079DCB2-C71D-64C9-DECA-84366A63DA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6" name="备注占位符 2">
            <a:extLst>
              <a:ext uri="{FF2B5EF4-FFF2-40B4-BE49-F238E27FC236}">
                <a16:creationId xmlns:a16="http://schemas.microsoft.com/office/drawing/2014/main" id="{861B42E5-625B-1297-47AB-D66ECC3015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6627" name="灯片编号占位符 3">
            <a:extLst>
              <a:ext uri="{FF2B5EF4-FFF2-40B4-BE49-F238E27FC236}">
                <a16:creationId xmlns:a16="http://schemas.microsoft.com/office/drawing/2014/main" id="{5814A09F-F6B7-1535-B27E-FC7C2260BFA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35C79AE-0958-4A74-8836-5E6B0D2429B0}" type="slidenum">
              <a:rPr lang="zh-CN" altLang="en-US"/>
              <a:pPr/>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a:extLst>
              <a:ext uri="{FF2B5EF4-FFF2-40B4-BE49-F238E27FC236}">
                <a16:creationId xmlns:a16="http://schemas.microsoft.com/office/drawing/2014/main" id="{26198BFD-FCDB-1A58-BD81-F86234105F0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4" name="备注占位符 2">
            <a:extLst>
              <a:ext uri="{FF2B5EF4-FFF2-40B4-BE49-F238E27FC236}">
                <a16:creationId xmlns:a16="http://schemas.microsoft.com/office/drawing/2014/main" id="{A146C078-467B-0193-A3B1-3BE1E2B0E4D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8675" name="灯片编号占位符 3">
            <a:extLst>
              <a:ext uri="{FF2B5EF4-FFF2-40B4-BE49-F238E27FC236}">
                <a16:creationId xmlns:a16="http://schemas.microsoft.com/office/drawing/2014/main" id="{8D45A916-19B7-C5D3-50AF-46956C60066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682F22E-B989-426E-A8B1-6CCB01680A51}" type="slidenum">
              <a:rPr lang="zh-CN" altLang="en-US"/>
              <a:pPr/>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a:extLst>
              <a:ext uri="{FF2B5EF4-FFF2-40B4-BE49-F238E27FC236}">
                <a16:creationId xmlns:a16="http://schemas.microsoft.com/office/drawing/2014/main" id="{28156FA0-9EBD-CD3E-E38B-965B4997A0F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2" name="备注占位符 2">
            <a:extLst>
              <a:ext uri="{FF2B5EF4-FFF2-40B4-BE49-F238E27FC236}">
                <a16:creationId xmlns:a16="http://schemas.microsoft.com/office/drawing/2014/main" id="{2BD3D3C6-B1B3-9CE2-4AF3-F2E1158DA66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30723" name="灯片编号占位符 3">
            <a:extLst>
              <a:ext uri="{FF2B5EF4-FFF2-40B4-BE49-F238E27FC236}">
                <a16:creationId xmlns:a16="http://schemas.microsoft.com/office/drawing/2014/main" id="{01C0666A-2701-967E-355D-CBBA38C6A21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C14CDF5-50DD-446F-88CD-91CB8D9E00DC}" type="slidenum">
              <a:rPr lang="zh-CN" altLang="en-US"/>
              <a:pPr/>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a:extLst>
              <a:ext uri="{FF2B5EF4-FFF2-40B4-BE49-F238E27FC236}">
                <a16:creationId xmlns:a16="http://schemas.microsoft.com/office/drawing/2014/main" id="{1D6B998F-1386-0C1A-2E24-5F81422F06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0" name="备注占位符 2">
            <a:extLst>
              <a:ext uri="{FF2B5EF4-FFF2-40B4-BE49-F238E27FC236}">
                <a16:creationId xmlns:a16="http://schemas.microsoft.com/office/drawing/2014/main" id="{9DCA9CF6-C169-513B-02AA-46540425BF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32771" name="灯片编号占位符 3">
            <a:extLst>
              <a:ext uri="{FF2B5EF4-FFF2-40B4-BE49-F238E27FC236}">
                <a16:creationId xmlns:a16="http://schemas.microsoft.com/office/drawing/2014/main" id="{16EB76B7-C125-6B28-C1C7-7D2A3CF3CEB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706CFC8-EB78-41C8-A8D4-B68CBDA7A5C4}" type="slidenum">
              <a:rPr lang="zh-CN" altLang="en-US"/>
              <a:pPr/>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0554617C-BAD4-98DE-7F3E-8837AF3BEF3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BEBF72B-7312-5D14-5C91-9D7D71CE28A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C38308B-839C-C026-91ED-87858B5E800A}"/>
              </a:ext>
            </a:extLst>
          </p:cNvPr>
          <p:cNvSpPr>
            <a:spLocks noGrp="1" noChangeArrowheads="1"/>
          </p:cNvSpPr>
          <p:nvPr>
            <p:ph type="sldNum" sz="quarter" idx="12"/>
          </p:nvPr>
        </p:nvSpPr>
        <p:spPr>
          <a:ln/>
        </p:spPr>
        <p:txBody>
          <a:bodyPr/>
          <a:lstStyle>
            <a:lvl1pPr>
              <a:defRPr/>
            </a:lvl1pPr>
          </a:lstStyle>
          <a:p>
            <a:fld id="{A6C042B1-D5CC-4C02-BE30-163BBE9F8C85}" type="slidenum">
              <a:rPr lang="en-US" altLang="zh-CN"/>
              <a:pPr/>
              <a:t>‹#›</a:t>
            </a:fld>
            <a:endParaRPr lang="en-US" altLang="zh-CN"/>
          </a:p>
        </p:txBody>
      </p:sp>
    </p:spTree>
    <p:extLst>
      <p:ext uri="{BB962C8B-B14F-4D97-AF65-F5344CB8AC3E}">
        <p14:creationId xmlns:p14="http://schemas.microsoft.com/office/powerpoint/2010/main" val="234273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2E401A2-46A6-CCD1-943A-B5A6CDC4118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219DB3D-BD4A-8006-DE21-31D65FEC3E0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80C26B2-FAE8-0E60-F233-F234F8C7DE4E}"/>
              </a:ext>
            </a:extLst>
          </p:cNvPr>
          <p:cNvSpPr>
            <a:spLocks noGrp="1" noChangeArrowheads="1"/>
          </p:cNvSpPr>
          <p:nvPr>
            <p:ph type="sldNum" sz="quarter" idx="12"/>
          </p:nvPr>
        </p:nvSpPr>
        <p:spPr>
          <a:ln/>
        </p:spPr>
        <p:txBody>
          <a:bodyPr/>
          <a:lstStyle>
            <a:lvl1pPr>
              <a:defRPr/>
            </a:lvl1pPr>
          </a:lstStyle>
          <a:p>
            <a:fld id="{2C004FCF-8A39-4838-8C95-52DFCBEAC4A1}" type="slidenum">
              <a:rPr lang="en-US" altLang="zh-CN"/>
              <a:pPr/>
              <a:t>‹#›</a:t>
            </a:fld>
            <a:endParaRPr lang="en-US" altLang="zh-CN"/>
          </a:p>
        </p:txBody>
      </p:sp>
    </p:spTree>
    <p:extLst>
      <p:ext uri="{BB962C8B-B14F-4D97-AF65-F5344CB8AC3E}">
        <p14:creationId xmlns:p14="http://schemas.microsoft.com/office/powerpoint/2010/main" val="2019042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8600" y="188913"/>
            <a:ext cx="2108200"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188913"/>
            <a:ext cx="617537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A3FCC40-F71B-07C0-8442-903DD496D91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0A7C316-770C-81AF-56AF-153622F36E8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CAF0614-9A65-B2B2-FC70-D25C1BBDE1C6}"/>
              </a:ext>
            </a:extLst>
          </p:cNvPr>
          <p:cNvSpPr>
            <a:spLocks noGrp="1" noChangeArrowheads="1"/>
          </p:cNvSpPr>
          <p:nvPr>
            <p:ph type="sldNum" sz="quarter" idx="12"/>
          </p:nvPr>
        </p:nvSpPr>
        <p:spPr>
          <a:ln/>
        </p:spPr>
        <p:txBody>
          <a:bodyPr/>
          <a:lstStyle>
            <a:lvl1pPr>
              <a:defRPr/>
            </a:lvl1pPr>
          </a:lstStyle>
          <a:p>
            <a:fld id="{D58BD936-5F11-4A0B-BCC0-E1411892FBBD}" type="slidenum">
              <a:rPr lang="en-US" altLang="zh-CN"/>
              <a:pPr/>
              <a:t>‹#›</a:t>
            </a:fld>
            <a:endParaRPr lang="en-US" altLang="zh-CN"/>
          </a:p>
        </p:txBody>
      </p:sp>
    </p:spTree>
    <p:extLst>
      <p:ext uri="{BB962C8B-B14F-4D97-AF65-F5344CB8AC3E}">
        <p14:creationId xmlns:p14="http://schemas.microsoft.com/office/powerpoint/2010/main" val="2730547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2776962-E63C-5639-2CCD-3FDD1DBB322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FE1C95A-9185-5E13-F57F-3B105DDC20D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B1F69C3-8A2D-3F4F-182C-7607216C6B15}"/>
              </a:ext>
            </a:extLst>
          </p:cNvPr>
          <p:cNvSpPr>
            <a:spLocks noGrp="1" noChangeArrowheads="1"/>
          </p:cNvSpPr>
          <p:nvPr>
            <p:ph type="sldNum" sz="quarter" idx="12"/>
          </p:nvPr>
        </p:nvSpPr>
        <p:spPr>
          <a:ln/>
        </p:spPr>
        <p:txBody>
          <a:bodyPr/>
          <a:lstStyle>
            <a:lvl1pPr>
              <a:defRPr/>
            </a:lvl1pPr>
          </a:lstStyle>
          <a:p>
            <a:fld id="{C2FD9442-3726-4FAE-A6F5-35DD8DE3EE8A}" type="slidenum">
              <a:rPr lang="en-US" altLang="zh-CN"/>
              <a:pPr/>
              <a:t>‹#›</a:t>
            </a:fld>
            <a:endParaRPr lang="en-US" altLang="zh-CN"/>
          </a:p>
        </p:txBody>
      </p:sp>
    </p:spTree>
    <p:extLst>
      <p:ext uri="{BB962C8B-B14F-4D97-AF65-F5344CB8AC3E}">
        <p14:creationId xmlns:p14="http://schemas.microsoft.com/office/powerpoint/2010/main" val="2305956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6CDE890E-463C-7719-B0F9-363C618F19F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4746986-F899-1C37-2222-7AD47006263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45A0060-4CC8-0078-1051-B553AFA483BA}"/>
              </a:ext>
            </a:extLst>
          </p:cNvPr>
          <p:cNvSpPr>
            <a:spLocks noGrp="1" noChangeArrowheads="1"/>
          </p:cNvSpPr>
          <p:nvPr>
            <p:ph type="sldNum" sz="quarter" idx="12"/>
          </p:nvPr>
        </p:nvSpPr>
        <p:spPr>
          <a:ln/>
        </p:spPr>
        <p:txBody>
          <a:bodyPr/>
          <a:lstStyle>
            <a:lvl1pPr>
              <a:defRPr/>
            </a:lvl1pPr>
          </a:lstStyle>
          <a:p>
            <a:fld id="{8735FD49-DD2C-4146-9F3B-38CE80E71506}" type="slidenum">
              <a:rPr lang="en-US" altLang="zh-CN"/>
              <a:pPr/>
              <a:t>‹#›</a:t>
            </a:fld>
            <a:endParaRPr lang="en-US" altLang="zh-CN"/>
          </a:p>
        </p:txBody>
      </p:sp>
    </p:spTree>
    <p:extLst>
      <p:ext uri="{BB962C8B-B14F-4D97-AF65-F5344CB8AC3E}">
        <p14:creationId xmlns:p14="http://schemas.microsoft.com/office/powerpoint/2010/main" val="248853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1125538"/>
            <a:ext cx="4038600" cy="4929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41825" y="1125538"/>
            <a:ext cx="4038600" cy="4929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4E6EBF5E-F3FA-94DF-459B-8F1630C26BC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41AB401-F218-F99B-4F30-010015EAB03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5C02EEE1-28AF-0054-7E40-029651A78EE9}"/>
              </a:ext>
            </a:extLst>
          </p:cNvPr>
          <p:cNvSpPr>
            <a:spLocks noGrp="1" noChangeArrowheads="1"/>
          </p:cNvSpPr>
          <p:nvPr>
            <p:ph type="sldNum" sz="quarter" idx="12"/>
          </p:nvPr>
        </p:nvSpPr>
        <p:spPr>
          <a:ln/>
        </p:spPr>
        <p:txBody>
          <a:bodyPr/>
          <a:lstStyle>
            <a:lvl1pPr>
              <a:defRPr/>
            </a:lvl1pPr>
          </a:lstStyle>
          <a:p>
            <a:fld id="{78FA7392-9FC3-4723-87A8-4F968C90D1C8}" type="slidenum">
              <a:rPr lang="en-US" altLang="zh-CN"/>
              <a:pPr/>
              <a:t>‹#›</a:t>
            </a:fld>
            <a:endParaRPr lang="en-US" altLang="zh-CN"/>
          </a:p>
        </p:txBody>
      </p:sp>
    </p:spTree>
    <p:extLst>
      <p:ext uri="{BB962C8B-B14F-4D97-AF65-F5344CB8AC3E}">
        <p14:creationId xmlns:p14="http://schemas.microsoft.com/office/powerpoint/2010/main" val="639210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469D743E-25E3-7734-D4F0-5561F183C97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DE277F07-2C68-0328-F21B-45E6E287B66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7F8CAAD6-02D7-5AE3-A490-047438E5FC8C}"/>
              </a:ext>
            </a:extLst>
          </p:cNvPr>
          <p:cNvSpPr>
            <a:spLocks noGrp="1" noChangeArrowheads="1"/>
          </p:cNvSpPr>
          <p:nvPr>
            <p:ph type="sldNum" sz="quarter" idx="12"/>
          </p:nvPr>
        </p:nvSpPr>
        <p:spPr>
          <a:ln/>
        </p:spPr>
        <p:txBody>
          <a:bodyPr/>
          <a:lstStyle>
            <a:lvl1pPr>
              <a:defRPr/>
            </a:lvl1pPr>
          </a:lstStyle>
          <a:p>
            <a:fld id="{C5A0DF52-65B2-4DFD-804B-56AE1918CE70}" type="slidenum">
              <a:rPr lang="en-US" altLang="zh-CN"/>
              <a:pPr/>
              <a:t>‹#›</a:t>
            </a:fld>
            <a:endParaRPr lang="en-US" altLang="zh-CN"/>
          </a:p>
        </p:txBody>
      </p:sp>
    </p:spTree>
    <p:extLst>
      <p:ext uri="{BB962C8B-B14F-4D97-AF65-F5344CB8AC3E}">
        <p14:creationId xmlns:p14="http://schemas.microsoft.com/office/powerpoint/2010/main" val="2896187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6826FEDE-E043-628E-11D8-C33E74F5907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9CF84BD2-05DB-4FF5-A526-032A2F85C9E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54825083-340D-4A7C-A041-71B2D4F3650A}"/>
              </a:ext>
            </a:extLst>
          </p:cNvPr>
          <p:cNvSpPr>
            <a:spLocks noGrp="1" noChangeArrowheads="1"/>
          </p:cNvSpPr>
          <p:nvPr>
            <p:ph type="sldNum" sz="quarter" idx="12"/>
          </p:nvPr>
        </p:nvSpPr>
        <p:spPr>
          <a:ln/>
        </p:spPr>
        <p:txBody>
          <a:bodyPr/>
          <a:lstStyle>
            <a:lvl1pPr>
              <a:defRPr/>
            </a:lvl1pPr>
          </a:lstStyle>
          <a:p>
            <a:fld id="{EE070318-F76A-422A-B30E-C5145393004E}" type="slidenum">
              <a:rPr lang="en-US" altLang="zh-CN"/>
              <a:pPr/>
              <a:t>‹#›</a:t>
            </a:fld>
            <a:endParaRPr lang="en-US" altLang="zh-CN"/>
          </a:p>
        </p:txBody>
      </p:sp>
    </p:spTree>
    <p:extLst>
      <p:ext uri="{BB962C8B-B14F-4D97-AF65-F5344CB8AC3E}">
        <p14:creationId xmlns:p14="http://schemas.microsoft.com/office/powerpoint/2010/main" val="1623259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CECA3F6-E798-548D-7C7E-CEFAC8AD8A9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98CABBF3-4489-5232-6BF1-44ECE691168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8EF8EB6A-928A-CA5D-34C0-3068331D8F34}"/>
              </a:ext>
            </a:extLst>
          </p:cNvPr>
          <p:cNvSpPr>
            <a:spLocks noGrp="1" noChangeArrowheads="1"/>
          </p:cNvSpPr>
          <p:nvPr>
            <p:ph type="sldNum" sz="quarter" idx="12"/>
          </p:nvPr>
        </p:nvSpPr>
        <p:spPr>
          <a:ln/>
        </p:spPr>
        <p:txBody>
          <a:bodyPr/>
          <a:lstStyle>
            <a:lvl1pPr>
              <a:defRPr/>
            </a:lvl1pPr>
          </a:lstStyle>
          <a:p>
            <a:fld id="{B0F04508-305B-4C2C-A6F6-71DF850A30C9}" type="slidenum">
              <a:rPr lang="en-US" altLang="zh-CN"/>
              <a:pPr/>
              <a:t>‹#›</a:t>
            </a:fld>
            <a:endParaRPr lang="en-US" altLang="zh-CN"/>
          </a:p>
        </p:txBody>
      </p:sp>
    </p:spTree>
    <p:extLst>
      <p:ext uri="{BB962C8B-B14F-4D97-AF65-F5344CB8AC3E}">
        <p14:creationId xmlns:p14="http://schemas.microsoft.com/office/powerpoint/2010/main" val="375908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446C1546-7BE2-0149-602D-594906C8BA8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062C5FC9-9F90-89FC-0C92-0646F5D9A94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45CC854-3909-5DB1-24AC-4331EBDCED42}"/>
              </a:ext>
            </a:extLst>
          </p:cNvPr>
          <p:cNvSpPr>
            <a:spLocks noGrp="1" noChangeArrowheads="1"/>
          </p:cNvSpPr>
          <p:nvPr>
            <p:ph type="sldNum" sz="quarter" idx="12"/>
          </p:nvPr>
        </p:nvSpPr>
        <p:spPr>
          <a:ln/>
        </p:spPr>
        <p:txBody>
          <a:bodyPr/>
          <a:lstStyle>
            <a:lvl1pPr>
              <a:defRPr/>
            </a:lvl1pPr>
          </a:lstStyle>
          <a:p>
            <a:fld id="{8FB52E30-C8F2-4691-8CEE-1B2A859CB97F}" type="slidenum">
              <a:rPr lang="en-US" altLang="zh-CN"/>
              <a:pPr/>
              <a:t>‹#›</a:t>
            </a:fld>
            <a:endParaRPr lang="en-US" altLang="zh-CN"/>
          </a:p>
        </p:txBody>
      </p:sp>
    </p:spTree>
    <p:extLst>
      <p:ext uri="{BB962C8B-B14F-4D97-AF65-F5344CB8AC3E}">
        <p14:creationId xmlns:p14="http://schemas.microsoft.com/office/powerpoint/2010/main" val="1995340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510B99DD-C6C4-0204-628D-E3083A830E6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15D466D7-DE1A-9FBF-65C9-FAFA79F8782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718BD11-A487-5759-D333-120D94583EF0}"/>
              </a:ext>
            </a:extLst>
          </p:cNvPr>
          <p:cNvSpPr>
            <a:spLocks noGrp="1" noChangeArrowheads="1"/>
          </p:cNvSpPr>
          <p:nvPr>
            <p:ph type="sldNum" sz="quarter" idx="12"/>
          </p:nvPr>
        </p:nvSpPr>
        <p:spPr>
          <a:ln/>
        </p:spPr>
        <p:txBody>
          <a:bodyPr/>
          <a:lstStyle>
            <a:lvl1pPr>
              <a:defRPr/>
            </a:lvl1pPr>
          </a:lstStyle>
          <a:p>
            <a:fld id="{4B3CB714-D801-4632-A93C-268A1A306FFF}" type="slidenum">
              <a:rPr lang="en-US" altLang="zh-CN"/>
              <a:pPr/>
              <a:t>‹#›</a:t>
            </a:fld>
            <a:endParaRPr lang="en-US" altLang="zh-CN"/>
          </a:p>
        </p:txBody>
      </p:sp>
    </p:spTree>
    <p:extLst>
      <p:ext uri="{BB962C8B-B14F-4D97-AF65-F5344CB8AC3E}">
        <p14:creationId xmlns:p14="http://schemas.microsoft.com/office/powerpoint/2010/main" val="2274679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descr="66">
            <a:extLst>
              <a:ext uri="{FF2B5EF4-FFF2-40B4-BE49-F238E27FC236}">
                <a16:creationId xmlns:a16="http://schemas.microsoft.com/office/drawing/2014/main" id="{5CDB686A-460E-8E0F-6433-AB391B045596}"/>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a:extLst>
              <a:ext uri="{FF2B5EF4-FFF2-40B4-BE49-F238E27FC236}">
                <a16:creationId xmlns:a16="http://schemas.microsoft.com/office/drawing/2014/main" id="{C6E2B812-2F7C-0C8C-98B3-1AA5D57050EF}"/>
              </a:ext>
            </a:extLst>
          </p:cNvPr>
          <p:cNvSpPr>
            <a:spLocks noGrp="1" noChangeArrowheads="1"/>
          </p:cNvSpPr>
          <p:nvPr>
            <p:ph type="title"/>
          </p:nvPr>
        </p:nvSpPr>
        <p:spPr bwMode="auto">
          <a:xfrm>
            <a:off x="827088" y="188913"/>
            <a:ext cx="7859712"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3">
            <a:extLst>
              <a:ext uri="{FF2B5EF4-FFF2-40B4-BE49-F238E27FC236}">
                <a16:creationId xmlns:a16="http://schemas.microsoft.com/office/drawing/2014/main" id="{1B641F6F-0BDE-7131-602C-80105CFA169B}"/>
              </a:ext>
            </a:extLst>
          </p:cNvPr>
          <p:cNvSpPr>
            <a:spLocks noGrp="1" noChangeArrowheads="1"/>
          </p:cNvSpPr>
          <p:nvPr>
            <p:ph type="body" idx="1"/>
          </p:nvPr>
        </p:nvSpPr>
        <p:spPr bwMode="auto">
          <a:xfrm>
            <a:off x="250825" y="1125538"/>
            <a:ext cx="8229600"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Rectangle 4">
            <a:extLst>
              <a:ext uri="{FF2B5EF4-FFF2-40B4-BE49-F238E27FC236}">
                <a16:creationId xmlns:a16="http://schemas.microsoft.com/office/drawing/2014/main" id="{B88AA27B-216D-7240-9A0B-99237792B9B7}"/>
              </a:ext>
            </a:extLst>
          </p:cNvPr>
          <p:cNvSpPr>
            <a:spLocks noGrp="1" noChangeArrowheads="1"/>
          </p:cNvSpPr>
          <p:nvPr>
            <p:ph type="dt" sz="half" idx="2"/>
          </p:nvPr>
        </p:nvSpPr>
        <p:spPr bwMode="auto">
          <a:xfrm>
            <a:off x="15748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pitchFamily="34" charset="0"/>
                <a:ea typeface="宋体" pitchFamily="2" charset="-122"/>
              </a:defRPr>
            </a:lvl1pPr>
          </a:lstStyle>
          <a:p>
            <a:pPr>
              <a:defRPr/>
            </a:pPr>
            <a:endParaRPr lang="en-US" altLang="zh-CN"/>
          </a:p>
        </p:txBody>
      </p:sp>
      <p:sp>
        <p:nvSpPr>
          <p:cNvPr id="1029" name="Rectangle 5">
            <a:extLst>
              <a:ext uri="{FF2B5EF4-FFF2-40B4-BE49-F238E27FC236}">
                <a16:creationId xmlns:a16="http://schemas.microsoft.com/office/drawing/2014/main" id="{8C370F8C-C39B-3848-8587-5568AD7B93CF}"/>
              </a:ext>
            </a:extLst>
          </p:cNvPr>
          <p:cNvSpPr>
            <a:spLocks noGrp="1" noChangeArrowheads="1"/>
          </p:cNvSpPr>
          <p:nvPr>
            <p:ph type="ftr" sz="quarter" idx="3"/>
          </p:nvPr>
        </p:nvSpPr>
        <p:spPr bwMode="auto">
          <a:xfrm>
            <a:off x="3836988"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itchFamily="34" charset="0"/>
                <a:ea typeface="宋体" pitchFamily="2" charset="-122"/>
              </a:defRPr>
            </a:lvl1pPr>
          </a:lstStyle>
          <a:p>
            <a:pPr>
              <a:defRPr/>
            </a:pPr>
            <a:endParaRPr lang="en-US" altLang="zh-CN"/>
          </a:p>
        </p:txBody>
      </p:sp>
      <p:sp>
        <p:nvSpPr>
          <p:cNvPr id="1030" name="Rectangle 6">
            <a:extLst>
              <a:ext uri="{FF2B5EF4-FFF2-40B4-BE49-F238E27FC236}">
                <a16:creationId xmlns:a16="http://schemas.microsoft.com/office/drawing/2014/main" id="{2B925D08-D018-E945-8F64-8B278B956816}"/>
              </a:ext>
            </a:extLst>
          </p:cNvPr>
          <p:cNvSpPr>
            <a:spLocks noGrp="1" noChangeArrowheads="1"/>
          </p:cNvSpPr>
          <p:nvPr>
            <p:ph type="sldNum" sz="quarter" idx="4"/>
          </p:nvPr>
        </p:nvSpPr>
        <p:spPr bwMode="auto">
          <a:xfrm>
            <a:off x="6804025" y="6245225"/>
            <a:ext cx="18827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8AB1E8B0-23B8-466B-8A9C-B9E6BEE808DD}"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3600" b="1">
          <a:solidFill>
            <a:srgbClr val="000099"/>
          </a:solidFill>
          <a:latin typeface="+mj-lt"/>
          <a:ea typeface="+mj-ea"/>
          <a:cs typeface="+mj-cs"/>
        </a:defRPr>
      </a:lvl1pPr>
      <a:lvl2pPr algn="ctr" rtl="0" eaLnBrk="0" fontAlgn="base" hangingPunct="0">
        <a:spcBef>
          <a:spcPct val="0"/>
        </a:spcBef>
        <a:spcAft>
          <a:spcPct val="0"/>
        </a:spcAft>
        <a:defRPr sz="3600" b="1">
          <a:solidFill>
            <a:srgbClr val="000099"/>
          </a:solidFill>
          <a:latin typeface="Arial" pitchFamily="34" charset="0"/>
          <a:ea typeface="宋体" pitchFamily="2" charset="-122"/>
        </a:defRPr>
      </a:lvl2pPr>
      <a:lvl3pPr algn="ctr" rtl="0" eaLnBrk="0" fontAlgn="base" hangingPunct="0">
        <a:spcBef>
          <a:spcPct val="0"/>
        </a:spcBef>
        <a:spcAft>
          <a:spcPct val="0"/>
        </a:spcAft>
        <a:defRPr sz="3600" b="1">
          <a:solidFill>
            <a:srgbClr val="000099"/>
          </a:solidFill>
          <a:latin typeface="Arial" pitchFamily="34" charset="0"/>
          <a:ea typeface="宋体" pitchFamily="2" charset="-122"/>
        </a:defRPr>
      </a:lvl3pPr>
      <a:lvl4pPr algn="ctr" rtl="0" eaLnBrk="0" fontAlgn="base" hangingPunct="0">
        <a:spcBef>
          <a:spcPct val="0"/>
        </a:spcBef>
        <a:spcAft>
          <a:spcPct val="0"/>
        </a:spcAft>
        <a:defRPr sz="3600" b="1">
          <a:solidFill>
            <a:srgbClr val="000099"/>
          </a:solidFill>
          <a:latin typeface="Arial" pitchFamily="34" charset="0"/>
          <a:ea typeface="宋体" pitchFamily="2" charset="-122"/>
        </a:defRPr>
      </a:lvl4pPr>
      <a:lvl5pPr algn="ctr" rtl="0" eaLnBrk="0" fontAlgn="base" hangingPunct="0">
        <a:spcBef>
          <a:spcPct val="0"/>
        </a:spcBef>
        <a:spcAft>
          <a:spcPct val="0"/>
        </a:spcAft>
        <a:defRPr sz="3600" b="1">
          <a:solidFill>
            <a:srgbClr val="000099"/>
          </a:solidFill>
          <a:latin typeface="Arial" pitchFamily="34" charset="0"/>
          <a:ea typeface="宋体" pitchFamily="2" charset="-122"/>
        </a:defRPr>
      </a:lvl5pPr>
      <a:lvl6pPr marL="457200" algn="ctr" rtl="0" fontAlgn="base">
        <a:spcBef>
          <a:spcPct val="0"/>
        </a:spcBef>
        <a:spcAft>
          <a:spcPct val="0"/>
        </a:spcAft>
        <a:defRPr sz="3600" b="1">
          <a:solidFill>
            <a:srgbClr val="000099"/>
          </a:solidFill>
          <a:latin typeface="Arial" pitchFamily="34" charset="0"/>
          <a:ea typeface="宋体" pitchFamily="2" charset="-122"/>
        </a:defRPr>
      </a:lvl6pPr>
      <a:lvl7pPr marL="914400" algn="ctr" rtl="0" fontAlgn="base">
        <a:spcBef>
          <a:spcPct val="0"/>
        </a:spcBef>
        <a:spcAft>
          <a:spcPct val="0"/>
        </a:spcAft>
        <a:defRPr sz="3600" b="1">
          <a:solidFill>
            <a:srgbClr val="000099"/>
          </a:solidFill>
          <a:latin typeface="Arial" pitchFamily="34" charset="0"/>
          <a:ea typeface="宋体" pitchFamily="2" charset="-122"/>
        </a:defRPr>
      </a:lvl7pPr>
      <a:lvl8pPr marL="1371600" algn="ctr" rtl="0" fontAlgn="base">
        <a:spcBef>
          <a:spcPct val="0"/>
        </a:spcBef>
        <a:spcAft>
          <a:spcPct val="0"/>
        </a:spcAft>
        <a:defRPr sz="3600" b="1">
          <a:solidFill>
            <a:srgbClr val="000099"/>
          </a:solidFill>
          <a:latin typeface="Arial" pitchFamily="34" charset="0"/>
          <a:ea typeface="宋体" pitchFamily="2" charset="-122"/>
        </a:defRPr>
      </a:lvl8pPr>
      <a:lvl9pPr marL="1828800" algn="ctr" rtl="0" fontAlgn="base">
        <a:spcBef>
          <a:spcPct val="0"/>
        </a:spcBef>
        <a:spcAft>
          <a:spcPct val="0"/>
        </a:spcAft>
        <a:defRPr sz="3600" b="1">
          <a:solidFill>
            <a:srgbClr val="000099"/>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24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400">
          <a:solidFill>
            <a:srgbClr val="000066"/>
          </a:solidFill>
          <a:latin typeface="+mn-lt"/>
          <a:ea typeface="+mn-ea"/>
        </a:defRPr>
      </a:lvl2pPr>
      <a:lvl3pPr marL="1143000" indent="-228600" algn="l" rtl="0" eaLnBrk="0" fontAlgn="base" hangingPunct="0">
        <a:spcBef>
          <a:spcPct val="20000"/>
        </a:spcBef>
        <a:spcAft>
          <a:spcPct val="0"/>
        </a:spcAft>
        <a:buChar char="•"/>
        <a:defRPr sz="2000">
          <a:solidFill>
            <a:srgbClr val="000066"/>
          </a:solidFill>
          <a:latin typeface="+mn-lt"/>
          <a:ea typeface="+mn-ea"/>
        </a:defRPr>
      </a:lvl3pPr>
      <a:lvl4pPr marL="1600200" indent="-228600" algn="l" rtl="0" eaLnBrk="0" fontAlgn="base" hangingPunct="0">
        <a:spcBef>
          <a:spcPct val="20000"/>
        </a:spcBef>
        <a:spcAft>
          <a:spcPct val="0"/>
        </a:spcAft>
        <a:buChar char="–"/>
        <a:defRPr sz="2000">
          <a:solidFill>
            <a:srgbClr val="000066"/>
          </a:solidFill>
          <a:latin typeface="+mn-lt"/>
          <a:ea typeface="+mn-ea"/>
        </a:defRPr>
      </a:lvl4pPr>
      <a:lvl5pPr marL="2057400" indent="-228600" algn="l" rtl="0" eaLnBrk="0" fontAlgn="base" hangingPunct="0">
        <a:spcBef>
          <a:spcPct val="20000"/>
        </a:spcBef>
        <a:spcAft>
          <a:spcPct val="0"/>
        </a:spcAft>
        <a:buChar char="»"/>
        <a:defRPr sz="2000">
          <a:solidFill>
            <a:srgbClr val="000066"/>
          </a:solidFill>
          <a:latin typeface="+mn-lt"/>
          <a:ea typeface="+mn-ea"/>
        </a:defRPr>
      </a:lvl5pPr>
      <a:lvl6pPr marL="2514600" indent="-228600" algn="l" rtl="0" fontAlgn="base">
        <a:spcBef>
          <a:spcPct val="20000"/>
        </a:spcBef>
        <a:spcAft>
          <a:spcPct val="0"/>
        </a:spcAft>
        <a:buChar char="»"/>
        <a:defRPr sz="2000">
          <a:solidFill>
            <a:srgbClr val="000066"/>
          </a:solidFill>
          <a:latin typeface="+mn-lt"/>
          <a:ea typeface="+mn-ea"/>
        </a:defRPr>
      </a:lvl6pPr>
      <a:lvl7pPr marL="2971800" indent="-228600" algn="l" rtl="0" fontAlgn="base">
        <a:spcBef>
          <a:spcPct val="20000"/>
        </a:spcBef>
        <a:spcAft>
          <a:spcPct val="0"/>
        </a:spcAft>
        <a:buChar char="»"/>
        <a:defRPr sz="2000">
          <a:solidFill>
            <a:srgbClr val="000066"/>
          </a:solidFill>
          <a:latin typeface="+mn-lt"/>
          <a:ea typeface="+mn-ea"/>
        </a:defRPr>
      </a:lvl7pPr>
      <a:lvl8pPr marL="3429000" indent="-228600" algn="l" rtl="0" fontAlgn="base">
        <a:spcBef>
          <a:spcPct val="20000"/>
        </a:spcBef>
        <a:spcAft>
          <a:spcPct val="0"/>
        </a:spcAft>
        <a:buChar char="»"/>
        <a:defRPr sz="2000">
          <a:solidFill>
            <a:srgbClr val="000066"/>
          </a:solidFill>
          <a:latin typeface="+mn-lt"/>
          <a:ea typeface="+mn-ea"/>
        </a:defRPr>
      </a:lvl8pPr>
      <a:lvl9pPr marL="3886200" indent="-228600" algn="l" rtl="0" fontAlgn="base">
        <a:spcBef>
          <a:spcPct val="20000"/>
        </a:spcBef>
        <a:spcAft>
          <a:spcPct val="0"/>
        </a:spcAft>
        <a:buChar char="»"/>
        <a:defRPr sz="2000">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E281360E-CC66-D935-683B-1D2A21DF73EC}"/>
              </a:ext>
            </a:extLst>
          </p:cNvPr>
          <p:cNvSpPr>
            <a:spLocks noGrp="1" noChangeArrowheads="1"/>
          </p:cNvSpPr>
          <p:nvPr>
            <p:ph type="ctrTitle"/>
          </p:nvPr>
        </p:nvSpPr>
        <p:spPr>
          <a:xfrm>
            <a:off x="685800" y="2130425"/>
            <a:ext cx="7815263" cy="1470025"/>
          </a:xfrm>
          <a:noFill/>
        </p:spPr>
        <p:txBody>
          <a:bodyPr/>
          <a:lstStyle/>
          <a:p>
            <a:pPr eaLnBrk="1" hangingPunct="1"/>
            <a:r>
              <a:rPr lang="en-US" altLang="zh-CN"/>
              <a:t>Ch.35  Risk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92FCA5ED-E3BC-4844-A444-5E84DC07401B}"/>
              </a:ext>
            </a:extLst>
          </p:cNvPr>
          <p:cNvSpPr>
            <a:spLocks noChangeArrowheads="1"/>
          </p:cNvSpPr>
          <p:nvPr/>
        </p:nvSpPr>
        <p:spPr bwMode="auto">
          <a:xfrm>
            <a:off x="742950" y="1966913"/>
            <a:ext cx="7429500" cy="304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defRPr/>
            </a:pPr>
            <a:r>
              <a:rPr kumimoji="1" lang="en-US" altLang="zh-CN" sz="2000" i="1" dirty="0">
                <a:solidFill>
                  <a:srgbClr val="3366FF"/>
                </a:solidFill>
                <a:latin typeface="Helvetica" panose="020B0604020202020204" pitchFamily="34" charset="0"/>
                <a:ea typeface="+mn-ea"/>
                <a:cs typeface="宋体" charset="0"/>
              </a:rPr>
              <a:t>performance risk</a:t>
            </a:r>
            <a:r>
              <a:rPr kumimoji="1" lang="en-US" altLang="zh-CN" sz="2000" dirty="0">
                <a:latin typeface="Helvetica" panose="020B0604020202020204" pitchFamily="34" charset="0"/>
              </a:rPr>
              <a:t>—the degree of uncertainty that the product will meet its requirements and be fit for its intended use.</a:t>
            </a:r>
          </a:p>
          <a:p>
            <a:pPr>
              <a:defRPr/>
            </a:pPr>
            <a:r>
              <a:rPr kumimoji="1" lang="en-US" altLang="zh-CN" sz="2000" i="1" dirty="0">
                <a:solidFill>
                  <a:srgbClr val="3366FF"/>
                </a:solidFill>
                <a:latin typeface="Helvetica" panose="020B0604020202020204" pitchFamily="34" charset="0"/>
                <a:ea typeface="+mn-ea"/>
                <a:cs typeface="宋体" charset="0"/>
              </a:rPr>
              <a:t>cost risk</a:t>
            </a:r>
            <a:r>
              <a:rPr kumimoji="1" lang="en-US" altLang="zh-CN" sz="2000" dirty="0">
                <a:latin typeface="Helvetica" panose="020B0604020202020204" pitchFamily="34" charset="0"/>
              </a:rPr>
              <a:t>—the degree of uncertainty that the project budget will be maintained.</a:t>
            </a:r>
          </a:p>
          <a:p>
            <a:pPr>
              <a:defRPr/>
            </a:pPr>
            <a:r>
              <a:rPr kumimoji="1" lang="en-US" altLang="zh-CN" sz="2000" i="1" dirty="0">
                <a:solidFill>
                  <a:srgbClr val="3366FF"/>
                </a:solidFill>
                <a:latin typeface="Helvetica" panose="020B0604020202020204" pitchFamily="34" charset="0"/>
                <a:ea typeface="+mn-ea"/>
                <a:cs typeface="宋体" charset="0"/>
              </a:rPr>
              <a:t>support risk</a:t>
            </a:r>
            <a:r>
              <a:rPr kumimoji="1" lang="en-US" altLang="zh-CN" sz="2000" dirty="0">
                <a:latin typeface="Helvetica" panose="020B0604020202020204" pitchFamily="34" charset="0"/>
              </a:rPr>
              <a:t>—the degree of uncertainty that the resultant software will be easy to correct, adapt, and enhance.</a:t>
            </a:r>
          </a:p>
          <a:p>
            <a:pPr>
              <a:defRPr/>
            </a:pPr>
            <a:r>
              <a:rPr kumimoji="1" lang="en-US" altLang="zh-CN" sz="2000" i="1" dirty="0">
                <a:solidFill>
                  <a:srgbClr val="3366FF"/>
                </a:solidFill>
                <a:latin typeface="Helvetica" panose="020B0604020202020204" pitchFamily="34" charset="0"/>
                <a:ea typeface="+mn-ea"/>
                <a:cs typeface="宋体" charset="0"/>
              </a:rPr>
              <a:t>schedule risk</a:t>
            </a:r>
            <a:r>
              <a:rPr kumimoji="1" lang="en-US" altLang="zh-CN" sz="2000" dirty="0">
                <a:latin typeface="Helvetica" panose="020B0604020202020204" pitchFamily="34" charset="0"/>
              </a:rPr>
              <a:t>—the degree of uncertainty that the project schedule will be maintained and that the product will be delivered on time.</a:t>
            </a:r>
          </a:p>
        </p:txBody>
      </p:sp>
      <p:sp>
        <p:nvSpPr>
          <p:cNvPr id="31746" name="灯片编号占位符 1">
            <a:extLst>
              <a:ext uri="{FF2B5EF4-FFF2-40B4-BE49-F238E27FC236}">
                <a16:creationId xmlns:a16="http://schemas.microsoft.com/office/drawing/2014/main" id="{F5ACD322-B239-350A-9275-BE02F82FB20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A2169BD5-F9A0-4161-B870-12D3AF1C2F72}" type="slidenum">
              <a:rPr lang="en-US" altLang="zh-CN" sz="1400">
                <a:solidFill>
                  <a:schemeClr val="tx1"/>
                </a:solidFill>
              </a:rPr>
              <a:pPr>
                <a:spcBef>
                  <a:spcPct val="0"/>
                </a:spcBef>
                <a:buFontTx/>
                <a:buNone/>
              </a:pPr>
              <a:t>10</a:t>
            </a:fld>
            <a:endParaRPr lang="en-US" altLang="zh-CN" sz="1400">
              <a:solidFill>
                <a:schemeClr val="tx1"/>
              </a:solidFill>
            </a:endParaRPr>
          </a:p>
        </p:txBody>
      </p:sp>
      <p:sp>
        <p:nvSpPr>
          <p:cNvPr id="7" name="Rectangle 3">
            <a:extLst>
              <a:ext uri="{FF2B5EF4-FFF2-40B4-BE49-F238E27FC236}">
                <a16:creationId xmlns:a16="http://schemas.microsoft.com/office/drawing/2014/main" id="{82CACA94-B83F-0642-ABBC-316030C759E9}"/>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Risk Components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7EB998DB-2209-47D0-680E-7589E750DDA2}"/>
              </a:ext>
            </a:extLst>
          </p:cNvPr>
          <p:cNvSpPr>
            <a:spLocks noChangeArrowheads="1"/>
          </p:cNvSpPr>
          <p:nvPr/>
        </p:nvSpPr>
        <p:spPr bwMode="auto">
          <a:xfrm>
            <a:off x="742950" y="1484313"/>
            <a:ext cx="7861300" cy="444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a:latin typeface="Helvetica" panose="020B0604020202020204" pitchFamily="34" charset="0"/>
              </a:rPr>
              <a:t>Risk projection, also called risk estimation, attempts to rate each risk in two ways</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 the likelihood or probability that the risk is real </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 the consequences of the problems associated with the risk, should it occur. </a:t>
            </a:r>
          </a:p>
          <a:p>
            <a:r>
              <a:rPr kumimoji="1" lang="en-US" altLang="zh-CN">
                <a:latin typeface="Helvetica" panose="020B0604020202020204" pitchFamily="34" charset="0"/>
              </a:rPr>
              <a:t>The are four risk projection steps:</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establish a scale that reflects the perceived likelihood of a risk</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delineate the consequences of the risk</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estimate the impact of the risk on the project and the product,</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note the overall accuracy of the risk projection so that there will be no misunderstandings.</a:t>
            </a:r>
          </a:p>
        </p:txBody>
      </p:sp>
      <p:sp>
        <p:nvSpPr>
          <p:cNvPr id="33794" name="灯片编号占位符 1">
            <a:extLst>
              <a:ext uri="{FF2B5EF4-FFF2-40B4-BE49-F238E27FC236}">
                <a16:creationId xmlns:a16="http://schemas.microsoft.com/office/drawing/2014/main" id="{FD6424F7-9FE1-3BA6-35E1-15BD467179D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20117C24-136E-46C0-9B8D-B578DED85E49}" type="slidenum">
              <a:rPr lang="en-US" altLang="zh-CN" sz="1400">
                <a:solidFill>
                  <a:schemeClr val="tx1"/>
                </a:solidFill>
              </a:rPr>
              <a:pPr>
                <a:spcBef>
                  <a:spcPct val="0"/>
                </a:spcBef>
                <a:buFontTx/>
                <a:buNone/>
              </a:pPr>
              <a:t>11</a:t>
            </a:fld>
            <a:endParaRPr lang="en-US" altLang="zh-CN" sz="1400">
              <a:solidFill>
                <a:schemeClr val="tx1"/>
              </a:solidFill>
            </a:endParaRPr>
          </a:p>
        </p:txBody>
      </p:sp>
      <p:sp>
        <p:nvSpPr>
          <p:cNvPr id="7" name="Rectangle 3">
            <a:extLst>
              <a:ext uri="{FF2B5EF4-FFF2-40B4-BE49-F238E27FC236}">
                <a16:creationId xmlns:a16="http://schemas.microsoft.com/office/drawing/2014/main" id="{3CC61A39-03B3-C74D-A2B0-82E53D4719CE}"/>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Risk Projection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down)">
                                      <p:cBhvr>
                                        <p:cTn id="32" dur="500"/>
                                        <p:tgtEl>
                                          <p:spTgt spid="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wipe(down)">
                                      <p:cBhvr>
                                        <p:cTn id="37" dur="500"/>
                                        <p:tgtEl>
                                          <p:spTgt spid="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wipe(down)">
                                      <p:cBhvr>
                                        <p:cTn id="42"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灯片编号占位符 1">
            <a:extLst>
              <a:ext uri="{FF2B5EF4-FFF2-40B4-BE49-F238E27FC236}">
                <a16:creationId xmlns:a16="http://schemas.microsoft.com/office/drawing/2014/main" id="{2E727D08-E498-C46E-69FB-5948E9DEA65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DE01A255-6540-465B-814B-7C6B86D83CAE}" type="slidenum">
              <a:rPr lang="en-US" altLang="zh-CN" sz="1400">
                <a:solidFill>
                  <a:schemeClr val="tx1"/>
                </a:solidFill>
              </a:rPr>
              <a:pPr>
                <a:spcBef>
                  <a:spcPct val="0"/>
                </a:spcBef>
                <a:buFontTx/>
                <a:buNone/>
              </a:pPr>
              <a:t>12</a:t>
            </a:fld>
            <a:endParaRPr lang="en-US" altLang="zh-CN" sz="1400">
              <a:solidFill>
                <a:schemeClr val="tx1"/>
              </a:solidFill>
            </a:endParaRPr>
          </a:p>
        </p:txBody>
      </p:sp>
      <p:sp>
        <p:nvSpPr>
          <p:cNvPr id="7" name="Rectangle 3">
            <a:extLst>
              <a:ext uri="{FF2B5EF4-FFF2-40B4-BE49-F238E27FC236}">
                <a16:creationId xmlns:a16="http://schemas.microsoft.com/office/drawing/2014/main" id="{31C932D8-5819-1D47-BFC9-E62731F908E8}"/>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Building a Risk Table</a:t>
            </a:r>
          </a:p>
        </p:txBody>
      </p:sp>
      <p:sp>
        <p:nvSpPr>
          <p:cNvPr id="5" name="Rectangle 3">
            <a:extLst>
              <a:ext uri="{FF2B5EF4-FFF2-40B4-BE49-F238E27FC236}">
                <a16:creationId xmlns:a16="http://schemas.microsoft.com/office/drawing/2014/main" id="{61C82FE1-5C12-C643-90AF-4411E6E11D32}"/>
              </a:ext>
            </a:extLst>
          </p:cNvPr>
          <p:cNvSpPr>
            <a:spLocks noChangeArrowheads="1"/>
          </p:cNvSpPr>
          <p:nvPr/>
        </p:nvSpPr>
        <p:spPr bwMode="auto">
          <a:xfrm>
            <a:off x="1476375" y="1643063"/>
            <a:ext cx="6019800" cy="3971925"/>
          </a:xfrm>
          <a:prstGeom prst="rect">
            <a:avLst/>
          </a:prstGeom>
          <a:solidFill>
            <a:srgbClr val="DDDDDD"/>
          </a:solidFill>
          <a:ln w="25400">
            <a:solidFill>
              <a:srgbClr val="003366"/>
            </a:solidFill>
            <a:miter lim="800000"/>
            <a:headEnd/>
            <a:tailEnd/>
          </a:ln>
          <a:effectLst>
            <a:outerShdw dist="53882" dir="2700000" algn="ctr" rotWithShape="0">
              <a:srgbClr val="000000"/>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6" name="Line 4">
            <a:extLst>
              <a:ext uri="{FF2B5EF4-FFF2-40B4-BE49-F238E27FC236}">
                <a16:creationId xmlns:a16="http://schemas.microsoft.com/office/drawing/2014/main" id="{034F336F-4946-C84D-966B-985ECF38C53C}"/>
              </a:ext>
            </a:extLst>
          </p:cNvPr>
          <p:cNvSpPr>
            <a:spLocks noChangeShapeType="1"/>
          </p:cNvSpPr>
          <p:nvPr/>
        </p:nvSpPr>
        <p:spPr bwMode="auto">
          <a:xfrm>
            <a:off x="2911475" y="1657350"/>
            <a:ext cx="0" cy="395763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9" name="Line 5">
            <a:extLst>
              <a:ext uri="{FF2B5EF4-FFF2-40B4-BE49-F238E27FC236}">
                <a16:creationId xmlns:a16="http://schemas.microsoft.com/office/drawing/2014/main" id="{E42AB052-52DB-294B-B353-7D237497A9CB}"/>
              </a:ext>
            </a:extLst>
          </p:cNvPr>
          <p:cNvSpPr>
            <a:spLocks noChangeShapeType="1"/>
          </p:cNvSpPr>
          <p:nvPr/>
        </p:nvSpPr>
        <p:spPr bwMode="auto">
          <a:xfrm>
            <a:off x="4371975" y="1628775"/>
            <a:ext cx="0" cy="398621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10" name="Line 6">
            <a:extLst>
              <a:ext uri="{FF2B5EF4-FFF2-40B4-BE49-F238E27FC236}">
                <a16:creationId xmlns:a16="http://schemas.microsoft.com/office/drawing/2014/main" id="{BE8041D8-1D28-584E-9A03-3C32629533E6}"/>
              </a:ext>
            </a:extLst>
          </p:cNvPr>
          <p:cNvSpPr>
            <a:spLocks noChangeShapeType="1"/>
          </p:cNvSpPr>
          <p:nvPr/>
        </p:nvSpPr>
        <p:spPr bwMode="auto">
          <a:xfrm>
            <a:off x="5400675" y="1657350"/>
            <a:ext cx="0" cy="395763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11" name="Line 7">
            <a:extLst>
              <a:ext uri="{FF2B5EF4-FFF2-40B4-BE49-F238E27FC236}">
                <a16:creationId xmlns:a16="http://schemas.microsoft.com/office/drawing/2014/main" id="{E2414651-71D5-E446-8562-68C373003495}"/>
              </a:ext>
            </a:extLst>
          </p:cNvPr>
          <p:cNvSpPr>
            <a:spLocks noChangeShapeType="1"/>
          </p:cNvSpPr>
          <p:nvPr/>
        </p:nvSpPr>
        <p:spPr bwMode="auto">
          <a:xfrm>
            <a:off x="1501775" y="2314575"/>
            <a:ext cx="59182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12" name="Rectangle 8">
            <a:extLst>
              <a:ext uri="{FF2B5EF4-FFF2-40B4-BE49-F238E27FC236}">
                <a16:creationId xmlns:a16="http://schemas.microsoft.com/office/drawing/2014/main" id="{10EE1F1A-0405-8E4F-A882-A34E2FEB0752}"/>
              </a:ext>
            </a:extLst>
          </p:cNvPr>
          <p:cNvSpPr>
            <a:spLocks noChangeArrowheads="1"/>
          </p:cNvSpPr>
          <p:nvPr/>
        </p:nvSpPr>
        <p:spPr bwMode="auto">
          <a:xfrm>
            <a:off x="1843088" y="1803400"/>
            <a:ext cx="663575" cy="363538"/>
          </a:xfrm>
          <a:prstGeom prst="rect">
            <a:avLst/>
          </a:prstGeom>
          <a:noFill/>
          <a:ln w="25400">
            <a:noFill/>
            <a:miter lim="800000"/>
            <a:headEnd/>
            <a:tailEnd/>
          </a:ln>
          <a:effectLst/>
        </p:spPr>
        <p:txBody>
          <a:bodyPr wrap="none" lIns="90487" tIns="44450" rIns="90487" bIns="44450">
            <a:spAutoFit/>
          </a:bodyPr>
          <a:lstStyle/>
          <a:p>
            <a:pPr>
              <a:defRPr/>
            </a:pPr>
            <a:r>
              <a:rPr lang="en-US" b="1">
                <a:solidFill>
                  <a:srgbClr val="000000"/>
                </a:solidFill>
                <a:effectLst>
                  <a:outerShdw blurRad="38100" dist="38100" dir="2700000" algn="tl">
                    <a:srgbClr val="FFFFFF"/>
                  </a:outerShdw>
                </a:effectLst>
                <a:latin typeface="Helvetica" pitchFamily="-128" charset="0"/>
                <a:ea typeface="ＭＳ Ｐゴシック" pitchFamily="-128" charset="-128"/>
              </a:rPr>
              <a:t>Risk</a:t>
            </a:r>
          </a:p>
        </p:txBody>
      </p:sp>
      <p:sp>
        <p:nvSpPr>
          <p:cNvPr id="13" name="Rectangle 9">
            <a:extLst>
              <a:ext uri="{FF2B5EF4-FFF2-40B4-BE49-F238E27FC236}">
                <a16:creationId xmlns:a16="http://schemas.microsoft.com/office/drawing/2014/main" id="{F0AA0502-67D1-9940-B56D-83F7E19E019A}"/>
              </a:ext>
            </a:extLst>
          </p:cNvPr>
          <p:cNvSpPr>
            <a:spLocks noChangeArrowheads="1"/>
          </p:cNvSpPr>
          <p:nvPr/>
        </p:nvSpPr>
        <p:spPr bwMode="auto">
          <a:xfrm>
            <a:off x="2960688" y="1803400"/>
            <a:ext cx="1362075" cy="363538"/>
          </a:xfrm>
          <a:prstGeom prst="rect">
            <a:avLst/>
          </a:prstGeom>
          <a:noFill/>
          <a:ln w="25400">
            <a:noFill/>
            <a:miter lim="800000"/>
            <a:headEnd/>
            <a:tailEnd/>
          </a:ln>
          <a:effectLst/>
        </p:spPr>
        <p:txBody>
          <a:bodyPr wrap="none" lIns="90487" tIns="44450" rIns="90487" bIns="44450">
            <a:spAutoFit/>
          </a:bodyPr>
          <a:lstStyle/>
          <a:p>
            <a:pPr>
              <a:defRPr/>
            </a:pPr>
            <a:r>
              <a:rPr lang="en-US" b="1">
                <a:solidFill>
                  <a:srgbClr val="000000"/>
                </a:solidFill>
                <a:effectLst>
                  <a:outerShdw blurRad="38100" dist="38100" dir="2700000" algn="tl">
                    <a:srgbClr val="FFFFFF"/>
                  </a:outerShdw>
                </a:effectLst>
                <a:latin typeface="Helvetica" pitchFamily="-128" charset="0"/>
                <a:ea typeface="ＭＳ Ｐゴシック" pitchFamily="-128" charset="-128"/>
              </a:rPr>
              <a:t>Probability</a:t>
            </a:r>
          </a:p>
        </p:txBody>
      </p:sp>
      <p:sp>
        <p:nvSpPr>
          <p:cNvPr id="14" name="Rectangle 10">
            <a:extLst>
              <a:ext uri="{FF2B5EF4-FFF2-40B4-BE49-F238E27FC236}">
                <a16:creationId xmlns:a16="http://schemas.microsoft.com/office/drawing/2014/main" id="{C3040A83-2956-DD4D-ACC0-593AAAA10CE9}"/>
              </a:ext>
            </a:extLst>
          </p:cNvPr>
          <p:cNvSpPr>
            <a:spLocks noChangeArrowheads="1"/>
          </p:cNvSpPr>
          <p:nvPr/>
        </p:nvSpPr>
        <p:spPr bwMode="auto">
          <a:xfrm>
            <a:off x="4484688" y="1803400"/>
            <a:ext cx="917575" cy="363538"/>
          </a:xfrm>
          <a:prstGeom prst="rect">
            <a:avLst/>
          </a:prstGeom>
          <a:noFill/>
          <a:ln w="25400">
            <a:noFill/>
            <a:miter lim="800000"/>
            <a:headEnd/>
            <a:tailEnd/>
          </a:ln>
          <a:effectLst/>
        </p:spPr>
        <p:txBody>
          <a:bodyPr wrap="none" lIns="90487" tIns="44450" rIns="90487" bIns="44450">
            <a:spAutoFit/>
          </a:bodyPr>
          <a:lstStyle/>
          <a:p>
            <a:pPr>
              <a:defRPr/>
            </a:pPr>
            <a:r>
              <a:rPr lang="en-US" b="1">
                <a:solidFill>
                  <a:srgbClr val="000000"/>
                </a:solidFill>
                <a:effectLst>
                  <a:outerShdw blurRad="38100" dist="38100" dir="2700000" algn="tl">
                    <a:srgbClr val="FFFFFF"/>
                  </a:outerShdw>
                </a:effectLst>
                <a:latin typeface="Helvetica" pitchFamily="-128" charset="0"/>
                <a:ea typeface="ＭＳ Ｐゴシック" pitchFamily="-128" charset="-128"/>
              </a:rPr>
              <a:t>Impact</a:t>
            </a:r>
          </a:p>
        </p:txBody>
      </p:sp>
      <p:sp>
        <p:nvSpPr>
          <p:cNvPr id="15" name="Rectangle 11">
            <a:extLst>
              <a:ext uri="{FF2B5EF4-FFF2-40B4-BE49-F238E27FC236}">
                <a16:creationId xmlns:a16="http://schemas.microsoft.com/office/drawing/2014/main" id="{5687BE0A-2170-3845-9F1C-FBA70FF571AB}"/>
              </a:ext>
            </a:extLst>
          </p:cNvPr>
          <p:cNvSpPr>
            <a:spLocks noChangeArrowheads="1"/>
          </p:cNvSpPr>
          <p:nvPr/>
        </p:nvSpPr>
        <p:spPr bwMode="auto">
          <a:xfrm>
            <a:off x="6110288" y="1803400"/>
            <a:ext cx="917575" cy="363538"/>
          </a:xfrm>
          <a:prstGeom prst="rect">
            <a:avLst/>
          </a:prstGeom>
          <a:noFill/>
          <a:ln w="25400">
            <a:noFill/>
            <a:miter lim="800000"/>
            <a:headEnd/>
            <a:tailEnd/>
          </a:ln>
          <a:effectLst/>
        </p:spPr>
        <p:txBody>
          <a:bodyPr wrap="none" lIns="90487" tIns="44450" rIns="90487" bIns="44450">
            <a:spAutoFit/>
          </a:bodyPr>
          <a:lstStyle/>
          <a:p>
            <a:pPr>
              <a:defRPr/>
            </a:pPr>
            <a:r>
              <a:rPr lang="en-US" b="1">
                <a:solidFill>
                  <a:srgbClr val="000000"/>
                </a:solidFill>
                <a:effectLst>
                  <a:outerShdw blurRad="38100" dist="38100" dir="2700000" algn="tl">
                    <a:srgbClr val="FFFFFF"/>
                  </a:outerShdw>
                </a:effectLst>
                <a:latin typeface="Helvetica" pitchFamily="-128" charset="0"/>
                <a:ea typeface="ＭＳ Ｐゴシック" pitchFamily="-128" charset="-128"/>
              </a:rPr>
              <a:t>RMMM</a:t>
            </a:r>
          </a:p>
        </p:txBody>
      </p:sp>
      <p:sp>
        <p:nvSpPr>
          <p:cNvPr id="16" name="Rectangle 12">
            <a:extLst>
              <a:ext uri="{FF2B5EF4-FFF2-40B4-BE49-F238E27FC236}">
                <a16:creationId xmlns:a16="http://schemas.microsoft.com/office/drawing/2014/main" id="{2C3F81BC-8221-9D46-A7F2-7E8BB9776B99}"/>
              </a:ext>
            </a:extLst>
          </p:cNvPr>
          <p:cNvSpPr>
            <a:spLocks noChangeArrowheads="1"/>
          </p:cNvSpPr>
          <p:nvPr/>
        </p:nvSpPr>
        <p:spPr bwMode="auto">
          <a:xfrm>
            <a:off x="5591175" y="2795588"/>
            <a:ext cx="1577975" cy="1462087"/>
          </a:xfrm>
          <a:prstGeom prst="rect">
            <a:avLst/>
          </a:prstGeom>
          <a:noFill/>
          <a:ln w="25400">
            <a:noFill/>
            <a:miter lim="800000"/>
            <a:headEnd/>
            <a:tailEnd/>
          </a:ln>
          <a:effectLst/>
        </p:spPr>
        <p:txBody>
          <a:bodyPr wrap="none" lIns="90487" tIns="44450" rIns="90487" bIns="44450">
            <a:spAutoFit/>
          </a:bodyPr>
          <a:lstStyle/>
          <a:p>
            <a:pPr algn="ctr">
              <a:defRPr/>
            </a:pPr>
            <a:r>
              <a:rPr lang="en-US" b="1">
                <a:solidFill>
                  <a:srgbClr val="000000"/>
                </a:solidFill>
                <a:effectLst>
                  <a:outerShdw blurRad="38100" dist="38100" dir="2700000" algn="tl">
                    <a:srgbClr val="FFFFFF"/>
                  </a:outerShdw>
                </a:effectLst>
                <a:latin typeface="Helvetica" pitchFamily="-128" charset="0"/>
                <a:ea typeface="ＭＳ Ｐゴシック" pitchFamily="-128" charset="-128"/>
              </a:rPr>
              <a:t>Risk</a:t>
            </a:r>
          </a:p>
          <a:p>
            <a:pPr algn="ctr">
              <a:defRPr/>
            </a:pPr>
            <a:r>
              <a:rPr lang="en-US" b="1">
                <a:solidFill>
                  <a:srgbClr val="000000"/>
                </a:solidFill>
                <a:effectLst>
                  <a:outerShdw blurRad="38100" dist="38100" dir="2700000" algn="tl">
                    <a:srgbClr val="FFFFFF"/>
                  </a:outerShdw>
                </a:effectLst>
                <a:latin typeface="Helvetica" pitchFamily="-128" charset="0"/>
                <a:ea typeface="ＭＳ Ｐゴシック" pitchFamily="-128" charset="-128"/>
              </a:rPr>
              <a:t>Mitigation</a:t>
            </a:r>
          </a:p>
          <a:p>
            <a:pPr algn="ctr">
              <a:defRPr/>
            </a:pPr>
            <a:r>
              <a:rPr lang="en-US" b="1">
                <a:solidFill>
                  <a:srgbClr val="000000"/>
                </a:solidFill>
                <a:effectLst>
                  <a:outerShdw blurRad="38100" dist="38100" dir="2700000" algn="tl">
                    <a:srgbClr val="FFFFFF"/>
                  </a:outerShdw>
                </a:effectLst>
                <a:latin typeface="Helvetica" pitchFamily="-128" charset="0"/>
                <a:ea typeface="ＭＳ Ｐゴシック" pitchFamily="-128" charset="-128"/>
              </a:rPr>
              <a:t>Monitoring</a:t>
            </a:r>
          </a:p>
          <a:p>
            <a:pPr algn="ctr">
              <a:defRPr/>
            </a:pPr>
            <a:r>
              <a:rPr lang="en-US" b="1">
                <a:solidFill>
                  <a:srgbClr val="000000"/>
                </a:solidFill>
                <a:effectLst>
                  <a:outerShdw blurRad="38100" dist="38100" dir="2700000" algn="tl">
                    <a:srgbClr val="FFFFFF"/>
                  </a:outerShdw>
                </a:effectLst>
                <a:latin typeface="Helvetica" pitchFamily="-128" charset="0"/>
                <a:ea typeface="ＭＳ Ｐゴシック" pitchFamily="-128" charset="-128"/>
              </a:rPr>
              <a:t>&amp; </a:t>
            </a:r>
          </a:p>
          <a:p>
            <a:pPr algn="ctr">
              <a:defRPr/>
            </a:pPr>
            <a:r>
              <a:rPr lang="en-US" b="1">
                <a:solidFill>
                  <a:srgbClr val="000000"/>
                </a:solidFill>
                <a:effectLst>
                  <a:outerShdw blurRad="38100" dist="38100" dir="2700000" algn="tl">
                    <a:srgbClr val="FFFFFF"/>
                  </a:outerShdw>
                </a:effectLst>
                <a:latin typeface="Helvetica" pitchFamily="-128" charset="0"/>
                <a:ea typeface="ＭＳ Ｐゴシック" pitchFamily="-128" charset="-128"/>
              </a:rPr>
              <a:t>Management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par>
                                <p:cTn id="14" presetID="2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2" presetClass="entr" presetSubtype="4"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
                                        <p:tgtEl>
                                          <p:spTgt spid="14"/>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P spid="13" grpId="0"/>
      <p:bldP spid="14"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C6242057-0470-F04C-8E45-48FA4D05A01D}"/>
              </a:ext>
            </a:extLst>
          </p:cNvPr>
          <p:cNvSpPr>
            <a:spLocks noChangeArrowheads="1"/>
          </p:cNvSpPr>
          <p:nvPr/>
        </p:nvSpPr>
        <p:spPr bwMode="auto">
          <a:xfrm>
            <a:off x="742950" y="1631950"/>
            <a:ext cx="7142163" cy="362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lnSpc>
                <a:spcPct val="150000"/>
              </a:lnSpc>
              <a:defRPr/>
            </a:pPr>
            <a:r>
              <a:rPr kumimoji="1" lang="en-US" altLang="zh-CN" dirty="0">
                <a:latin typeface="Helvetica" panose="020B0604020202020204" pitchFamily="34" charset="0"/>
              </a:rPr>
              <a:t>Estimate the </a:t>
            </a:r>
            <a:r>
              <a:rPr kumimoji="1" lang="en-US" altLang="zh-CN" i="1" dirty="0">
                <a:solidFill>
                  <a:srgbClr val="3366FF"/>
                </a:solidFill>
                <a:latin typeface="Helvetica" panose="020B0604020202020204" pitchFamily="34" charset="0"/>
                <a:ea typeface="+mn-ea"/>
                <a:cs typeface="宋体" charset="0"/>
              </a:rPr>
              <a:t>probability</a:t>
            </a:r>
            <a:r>
              <a:rPr kumimoji="1" lang="en-US" altLang="zh-CN" dirty="0">
                <a:latin typeface="Helvetica" panose="020B0604020202020204" pitchFamily="34" charset="0"/>
              </a:rPr>
              <a:t> of occurrence</a:t>
            </a:r>
          </a:p>
          <a:p>
            <a:pPr>
              <a:lnSpc>
                <a:spcPct val="150000"/>
              </a:lnSpc>
              <a:defRPr/>
            </a:pPr>
            <a:r>
              <a:rPr kumimoji="1" lang="en-US" altLang="zh-CN" dirty="0">
                <a:latin typeface="Helvetica" panose="020B0604020202020204" pitchFamily="34" charset="0"/>
              </a:rPr>
              <a:t>Estimate the </a:t>
            </a:r>
            <a:r>
              <a:rPr kumimoji="1" lang="en-US" altLang="zh-CN" i="1" dirty="0">
                <a:solidFill>
                  <a:srgbClr val="3366FF"/>
                </a:solidFill>
                <a:latin typeface="Helvetica" panose="020B0604020202020204" pitchFamily="34" charset="0"/>
                <a:ea typeface="+mn-ea"/>
                <a:cs typeface="宋体" charset="0"/>
              </a:rPr>
              <a:t>impact</a:t>
            </a:r>
            <a:r>
              <a:rPr kumimoji="1" lang="en-US" altLang="zh-CN" dirty="0">
                <a:latin typeface="Helvetica" panose="020B0604020202020204" pitchFamily="34" charset="0"/>
              </a:rPr>
              <a:t> on the project on a scale of 1 to 5, where</a:t>
            </a:r>
          </a:p>
          <a:p>
            <a:pPr lvl="1">
              <a:lnSpc>
                <a:spcPct val="150000"/>
              </a:lnSpc>
              <a:spcAft>
                <a:spcPct val="20000"/>
              </a:spcAft>
              <a:buFont typeface="Helvetica" panose="020B0604020202020204" pitchFamily="34" charset="0"/>
              <a:buChar char="–"/>
              <a:defRPr/>
            </a:pPr>
            <a:r>
              <a:rPr lang="en-US" altLang="zh-CN" sz="2000" dirty="0">
                <a:solidFill>
                  <a:srgbClr val="0033CC"/>
                </a:solidFill>
                <a:latin typeface="Helvetica" panose="020B0604020202020204" pitchFamily="34" charset="0"/>
              </a:rPr>
              <a:t> 1 = low impact on project success</a:t>
            </a:r>
          </a:p>
          <a:p>
            <a:pPr lvl="1">
              <a:lnSpc>
                <a:spcPct val="150000"/>
              </a:lnSpc>
              <a:spcAft>
                <a:spcPct val="20000"/>
              </a:spcAft>
              <a:buFont typeface="Helvetica" panose="020B0604020202020204" pitchFamily="34" charset="0"/>
              <a:buChar char="–"/>
              <a:defRPr/>
            </a:pPr>
            <a:r>
              <a:rPr lang="en-US" altLang="zh-CN" sz="2000" dirty="0">
                <a:solidFill>
                  <a:srgbClr val="0033CC"/>
                </a:solidFill>
                <a:latin typeface="Helvetica" panose="020B0604020202020204" pitchFamily="34" charset="0"/>
              </a:rPr>
              <a:t> 5 = catastrophic impact on project success</a:t>
            </a:r>
          </a:p>
          <a:p>
            <a:pPr>
              <a:lnSpc>
                <a:spcPct val="150000"/>
              </a:lnSpc>
              <a:defRPr/>
            </a:pPr>
            <a:r>
              <a:rPr kumimoji="1" lang="en-US" altLang="zh-CN" dirty="0">
                <a:latin typeface="Helvetica" panose="020B0604020202020204" pitchFamily="34" charset="0"/>
              </a:rPr>
              <a:t> sort the table by probability and impact</a:t>
            </a:r>
          </a:p>
        </p:txBody>
      </p:sp>
      <p:sp>
        <p:nvSpPr>
          <p:cNvPr id="37890" name="灯片编号占位符 1">
            <a:extLst>
              <a:ext uri="{FF2B5EF4-FFF2-40B4-BE49-F238E27FC236}">
                <a16:creationId xmlns:a16="http://schemas.microsoft.com/office/drawing/2014/main" id="{65DD8F9B-7183-99BA-8179-3DF28AA751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709E5167-6B03-49CE-87F3-7ECC66434E8E}" type="slidenum">
              <a:rPr lang="en-US" altLang="zh-CN" sz="1400">
                <a:solidFill>
                  <a:schemeClr val="tx1"/>
                </a:solidFill>
              </a:rPr>
              <a:pPr>
                <a:spcBef>
                  <a:spcPct val="0"/>
                </a:spcBef>
                <a:buFontTx/>
                <a:buNone/>
              </a:pPr>
              <a:t>13</a:t>
            </a:fld>
            <a:endParaRPr lang="en-US" altLang="zh-CN" sz="1400">
              <a:solidFill>
                <a:schemeClr val="tx1"/>
              </a:solidFill>
            </a:endParaRPr>
          </a:p>
        </p:txBody>
      </p:sp>
      <p:sp>
        <p:nvSpPr>
          <p:cNvPr id="7" name="Rectangle 3">
            <a:extLst>
              <a:ext uri="{FF2B5EF4-FFF2-40B4-BE49-F238E27FC236}">
                <a16:creationId xmlns:a16="http://schemas.microsoft.com/office/drawing/2014/main" id="{E3194BBA-C348-AD46-BE3C-506C906AC677}"/>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Building the Risk Table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down)">
                                      <p:cBhvr>
                                        <p:cTn id="15" dur="500"/>
                                        <p:tgtEl>
                                          <p:spTgt spid="8">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wipe(down)">
                                      <p:cBhvr>
                                        <p:cTn id="18" dur="500"/>
                                        <p:tgtEl>
                                          <p:spTgt spid="8">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wipe(down)">
                                      <p:cBhvr>
                                        <p:cTn id="23"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F8ED9EAF-091F-8046-B911-7B1BB89B5F5F}"/>
              </a:ext>
            </a:extLst>
          </p:cNvPr>
          <p:cNvSpPr>
            <a:spLocks noChangeArrowheads="1"/>
          </p:cNvSpPr>
          <p:nvPr/>
        </p:nvSpPr>
        <p:spPr bwMode="auto">
          <a:xfrm>
            <a:off x="742950" y="1631950"/>
            <a:ext cx="7142163" cy="366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lnSpc>
                <a:spcPct val="150000"/>
              </a:lnSpc>
              <a:defRPr/>
            </a:pPr>
            <a:r>
              <a:rPr kumimoji="1" lang="en-US" altLang="zh-CN" dirty="0">
                <a:latin typeface="Helvetica" panose="020B0604020202020204" pitchFamily="34" charset="0"/>
              </a:rPr>
              <a:t>The overall </a:t>
            </a:r>
            <a:r>
              <a:rPr kumimoji="1" lang="en-US" altLang="zh-CN" i="1" dirty="0">
                <a:solidFill>
                  <a:srgbClr val="3366FF"/>
                </a:solidFill>
                <a:latin typeface="Helvetica" panose="020B0604020202020204" pitchFamily="34" charset="0"/>
                <a:ea typeface="+mn-ea"/>
                <a:cs typeface="宋体" charset="0"/>
              </a:rPr>
              <a:t>risk exposure, RE</a:t>
            </a:r>
            <a:r>
              <a:rPr kumimoji="1" lang="en-US" altLang="zh-CN" dirty="0">
                <a:latin typeface="Helvetica" panose="020B0604020202020204" pitchFamily="34" charset="0"/>
              </a:rPr>
              <a:t>, is determined using the following relationship [Hal98]:</a:t>
            </a:r>
          </a:p>
          <a:p>
            <a:pPr lvl="1">
              <a:lnSpc>
                <a:spcPct val="150000"/>
              </a:lnSpc>
              <a:spcAft>
                <a:spcPct val="20000"/>
              </a:spcAft>
              <a:buFont typeface="Helvetica" panose="020B0604020202020204" pitchFamily="34" charset="0"/>
              <a:buChar char="–"/>
              <a:defRPr/>
            </a:pPr>
            <a:r>
              <a:rPr lang="en-US" altLang="zh-CN" sz="2000" dirty="0">
                <a:solidFill>
                  <a:srgbClr val="0033CC"/>
                </a:solidFill>
                <a:latin typeface="Helvetica" panose="020B0604020202020204" pitchFamily="34" charset="0"/>
              </a:rPr>
              <a:t>                             RE = P x C</a:t>
            </a:r>
          </a:p>
          <a:p>
            <a:pPr>
              <a:lnSpc>
                <a:spcPct val="150000"/>
              </a:lnSpc>
              <a:defRPr/>
            </a:pPr>
            <a:r>
              <a:rPr kumimoji="1" lang="en-US" altLang="zh-CN" dirty="0">
                <a:latin typeface="Helvetica" panose="020B0604020202020204" pitchFamily="34" charset="0"/>
              </a:rPr>
              <a:t>where </a:t>
            </a:r>
          </a:p>
          <a:p>
            <a:pPr>
              <a:lnSpc>
                <a:spcPct val="150000"/>
              </a:lnSpc>
              <a:defRPr/>
            </a:pPr>
            <a:r>
              <a:rPr kumimoji="1" lang="en-US" altLang="zh-CN" i="1" dirty="0">
                <a:solidFill>
                  <a:srgbClr val="3366FF"/>
                </a:solidFill>
                <a:latin typeface="Helvetica" panose="020B0604020202020204" pitchFamily="34" charset="0"/>
                <a:ea typeface="+mn-ea"/>
                <a:cs typeface="宋体" charset="0"/>
              </a:rPr>
              <a:t>P</a:t>
            </a:r>
            <a:r>
              <a:rPr kumimoji="1" lang="en-US" altLang="zh-CN" dirty="0">
                <a:latin typeface="Helvetica" panose="020B0604020202020204" pitchFamily="34" charset="0"/>
              </a:rPr>
              <a:t> is the probability of occurrence for a risk, and </a:t>
            </a:r>
          </a:p>
          <a:p>
            <a:pPr>
              <a:lnSpc>
                <a:spcPct val="150000"/>
              </a:lnSpc>
              <a:defRPr/>
            </a:pPr>
            <a:r>
              <a:rPr kumimoji="1" lang="en-US" altLang="zh-CN" i="1" dirty="0">
                <a:solidFill>
                  <a:srgbClr val="3366FF"/>
                </a:solidFill>
                <a:latin typeface="Helvetica" panose="020B0604020202020204" pitchFamily="34" charset="0"/>
                <a:ea typeface="+mn-ea"/>
                <a:cs typeface="宋体" charset="0"/>
              </a:rPr>
              <a:t>C</a:t>
            </a:r>
            <a:r>
              <a:rPr kumimoji="1" lang="en-US" altLang="zh-CN" dirty="0">
                <a:latin typeface="Helvetica" panose="020B0604020202020204" pitchFamily="34" charset="0"/>
              </a:rPr>
              <a:t> is the cost to the project should the risk occur.</a:t>
            </a:r>
          </a:p>
        </p:txBody>
      </p:sp>
      <p:sp>
        <p:nvSpPr>
          <p:cNvPr id="39938" name="灯片编号占位符 1">
            <a:extLst>
              <a:ext uri="{FF2B5EF4-FFF2-40B4-BE49-F238E27FC236}">
                <a16:creationId xmlns:a16="http://schemas.microsoft.com/office/drawing/2014/main" id="{790A406A-F94F-A552-9087-41D19B6159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F8387CED-F131-44C2-BAE6-E7617371EC93}" type="slidenum">
              <a:rPr lang="en-US" altLang="zh-CN" sz="1400">
                <a:solidFill>
                  <a:schemeClr val="tx1"/>
                </a:solidFill>
              </a:rPr>
              <a:pPr>
                <a:spcBef>
                  <a:spcPct val="0"/>
                </a:spcBef>
                <a:buFontTx/>
                <a:buNone/>
              </a:pPr>
              <a:t>14</a:t>
            </a:fld>
            <a:endParaRPr lang="en-US" altLang="zh-CN" sz="1400">
              <a:solidFill>
                <a:schemeClr val="tx1"/>
              </a:solidFill>
            </a:endParaRPr>
          </a:p>
        </p:txBody>
      </p:sp>
      <p:sp>
        <p:nvSpPr>
          <p:cNvPr id="7" name="Rectangle 3">
            <a:extLst>
              <a:ext uri="{FF2B5EF4-FFF2-40B4-BE49-F238E27FC236}">
                <a16:creationId xmlns:a16="http://schemas.microsoft.com/office/drawing/2014/main" id="{E38A8D2D-C8CD-9341-AA9C-A17FDE0B8FBF}"/>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Risk Exposure (Impact)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wipe(down)">
                                      <p:cBhvr>
                                        <p:cTn id="10" dur="500"/>
                                        <p:tgtEl>
                                          <p:spTgt spid="8">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down)">
                                      <p:cBhvr>
                                        <p:cTn id="15" dur="500"/>
                                        <p:tgtEl>
                                          <p:spTgt spid="8">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wipe(down)">
                                      <p:cBhvr>
                                        <p:cTn id="18" dur="500"/>
                                        <p:tgtEl>
                                          <p:spTgt spid="8">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wipe(down)">
                                      <p:cBhvr>
                                        <p:cTn id="21"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4DE6F5D2-63D3-B742-8188-EB321FCC0E72}"/>
              </a:ext>
            </a:extLst>
          </p:cNvPr>
          <p:cNvSpPr>
            <a:spLocks noChangeArrowheads="1"/>
          </p:cNvSpPr>
          <p:nvPr/>
        </p:nvSpPr>
        <p:spPr bwMode="auto">
          <a:xfrm>
            <a:off x="742950" y="1631950"/>
            <a:ext cx="7142163" cy="413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defRPr/>
            </a:pPr>
            <a:r>
              <a:rPr kumimoji="1" lang="en-US" altLang="zh-CN" sz="1800" b="1" dirty="0">
                <a:latin typeface="Helvetica" panose="020B0604020202020204" pitchFamily="34" charset="0"/>
              </a:rPr>
              <a:t>Risk identification.  </a:t>
            </a:r>
            <a:r>
              <a:rPr kumimoji="1" lang="en-US" altLang="zh-CN" sz="1800" dirty="0">
                <a:latin typeface="Helvetica" panose="020B0604020202020204" pitchFamily="34" charset="0"/>
              </a:rPr>
              <a:t>Only 70 percent of the software components scheduled for reuse will, in fact, be integrated into the application. The remaining functionality will have to be custom developed.</a:t>
            </a:r>
          </a:p>
          <a:p>
            <a:pPr>
              <a:defRPr/>
            </a:pPr>
            <a:r>
              <a:rPr kumimoji="1" lang="en-US" altLang="zh-CN" sz="1800" b="1" dirty="0">
                <a:latin typeface="Helvetica" panose="020B0604020202020204" pitchFamily="34" charset="0"/>
              </a:rPr>
              <a:t>Risk probability.  </a:t>
            </a:r>
            <a:r>
              <a:rPr kumimoji="1" lang="en-US" altLang="zh-CN" sz="1800" dirty="0">
                <a:latin typeface="Helvetica" panose="020B0604020202020204" pitchFamily="34" charset="0"/>
              </a:rPr>
              <a:t>80% (likely).</a:t>
            </a:r>
          </a:p>
          <a:p>
            <a:pPr>
              <a:defRPr/>
            </a:pPr>
            <a:r>
              <a:rPr kumimoji="1" lang="en-US" altLang="zh-CN" sz="1800" b="1" dirty="0">
                <a:latin typeface="Helvetica" panose="020B0604020202020204" pitchFamily="34" charset="0"/>
              </a:rPr>
              <a:t>Risk impact.  </a:t>
            </a:r>
            <a:r>
              <a:rPr kumimoji="1" lang="en-US" altLang="zh-CN" sz="1800" dirty="0">
                <a:latin typeface="Helvetica" panose="020B0604020202020204" pitchFamily="34" charset="0"/>
              </a:rPr>
              <a:t>60 reusable software components were planned. If only 70 percent can be used, 18 components would have to be developed from scratch (in addition to other custom software that has been scheduled for development). Since the average component is 100 LOC and local data indicate that the software engineering cost for each LOC is $14.00, the overall cost (impact) to develop the components would be 18 x 100 x 14 = $25,200.</a:t>
            </a:r>
          </a:p>
          <a:p>
            <a:pPr>
              <a:defRPr/>
            </a:pPr>
            <a:r>
              <a:rPr kumimoji="1" lang="en-US" altLang="zh-CN" sz="1800" i="1" dirty="0">
                <a:solidFill>
                  <a:srgbClr val="3366FF"/>
                </a:solidFill>
                <a:latin typeface="Helvetica" panose="020B0604020202020204" pitchFamily="34" charset="0"/>
                <a:ea typeface="+mn-ea"/>
                <a:cs typeface="宋体" charset="0"/>
              </a:rPr>
              <a:t>Risk exposure.  RE = 0.80 x 25,200 ~ $20,200.</a:t>
            </a:r>
          </a:p>
        </p:txBody>
      </p:sp>
      <p:sp>
        <p:nvSpPr>
          <p:cNvPr id="41986" name="灯片编号占位符 1">
            <a:extLst>
              <a:ext uri="{FF2B5EF4-FFF2-40B4-BE49-F238E27FC236}">
                <a16:creationId xmlns:a16="http://schemas.microsoft.com/office/drawing/2014/main" id="{278859AC-A92A-7719-0AA4-062126EB4AD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00625FC0-8639-4DBE-841A-71DBCC3B4901}" type="slidenum">
              <a:rPr lang="en-US" altLang="zh-CN" sz="1400">
                <a:solidFill>
                  <a:schemeClr val="tx1"/>
                </a:solidFill>
              </a:rPr>
              <a:pPr>
                <a:spcBef>
                  <a:spcPct val="0"/>
                </a:spcBef>
                <a:buFontTx/>
                <a:buNone/>
              </a:pPr>
              <a:t>15</a:t>
            </a:fld>
            <a:endParaRPr lang="en-US" altLang="zh-CN" sz="1400">
              <a:solidFill>
                <a:schemeClr val="tx1"/>
              </a:solidFill>
            </a:endParaRPr>
          </a:p>
        </p:txBody>
      </p:sp>
      <p:sp>
        <p:nvSpPr>
          <p:cNvPr id="7" name="Rectangle 3">
            <a:extLst>
              <a:ext uri="{FF2B5EF4-FFF2-40B4-BE49-F238E27FC236}">
                <a16:creationId xmlns:a16="http://schemas.microsoft.com/office/drawing/2014/main" id="{473DC0CE-AF69-5F49-920F-DEFDC7EE1EF2}"/>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Risk Exposure 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85099B1D-036D-734D-84CE-153EFEE00754}"/>
              </a:ext>
            </a:extLst>
          </p:cNvPr>
          <p:cNvSpPr>
            <a:spLocks noChangeArrowheads="1"/>
          </p:cNvSpPr>
          <p:nvPr/>
        </p:nvSpPr>
        <p:spPr bwMode="auto">
          <a:xfrm>
            <a:off x="742950" y="1631950"/>
            <a:ext cx="7142163" cy="356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lnSpc>
                <a:spcPct val="150000"/>
              </a:lnSpc>
              <a:defRPr/>
            </a:pPr>
            <a:r>
              <a:rPr kumimoji="1" lang="en-US" altLang="zh-CN" i="1" dirty="0">
                <a:solidFill>
                  <a:srgbClr val="3366FF"/>
                </a:solidFill>
                <a:latin typeface="Helvetica" panose="020B0604020202020204" pitchFamily="34" charset="0"/>
                <a:ea typeface="+mn-ea"/>
                <a:cs typeface="宋体" charset="0"/>
              </a:rPr>
              <a:t>mitigation</a:t>
            </a:r>
            <a:r>
              <a:rPr kumimoji="1" lang="en-US" altLang="zh-CN" dirty="0">
                <a:latin typeface="Helvetica" panose="020B0604020202020204" pitchFamily="34" charset="0"/>
              </a:rPr>
              <a:t>—how can we avoid the risk?</a:t>
            </a:r>
          </a:p>
          <a:p>
            <a:pPr>
              <a:lnSpc>
                <a:spcPct val="150000"/>
              </a:lnSpc>
              <a:defRPr/>
            </a:pPr>
            <a:r>
              <a:rPr kumimoji="1" lang="en-US" altLang="zh-CN" i="1" dirty="0">
                <a:solidFill>
                  <a:srgbClr val="3366FF"/>
                </a:solidFill>
                <a:latin typeface="Helvetica" panose="020B0604020202020204" pitchFamily="34" charset="0"/>
                <a:ea typeface="+mn-ea"/>
                <a:cs typeface="宋体" charset="0"/>
              </a:rPr>
              <a:t>monitoring</a:t>
            </a:r>
            <a:r>
              <a:rPr kumimoji="1" lang="en-US" altLang="zh-CN" dirty="0">
                <a:latin typeface="Helvetica" panose="020B0604020202020204" pitchFamily="34" charset="0"/>
              </a:rPr>
              <a:t>—what factors can we track that will enable us to determine if the risk is becoming more or less likely?</a:t>
            </a:r>
          </a:p>
          <a:p>
            <a:pPr>
              <a:lnSpc>
                <a:spcPct val="150000"/>
              </a:lnSpc>
              <a:defRPr/>
            </a:pPr>
            <a:r>
              <a:rPr kumimoji="1" lang="en-US" altLang="zh-CN" i="1" dirty="0">
                <a:solidFill>
                  <a:srgbClr val="3366FF"/>
                </a:solidFill>
                <a:latin typeface="Helvetica" panose="020B0604020202020204" pitchFamily="34" charset="0"/>
                <a:ea typeface="+mn-ea"/>
                <a:cs typeface="宋体" charset="0"/>
              </a:rPr>
              <a:t>management</a:t>
            </a:r>
            <a:r>
              <a:rPr kumimoji="1" lang="en-US" altLang="zh-CN" dirty="0">
                <a:latin typeface="Helvetica" panose="020B0604020202020204" pitchFamily="34" charset="0"/>
              </a:rPr>
              <a:t>—what contingency plans do we have if the risk becomes a reality?</a:t>
            </a:r>
          </a:p>
        </p:txBody>
      </p:sp>
      <p:sp>
        <p:nvSpPr>
          <p:cNvPr id="44034" name="灯片编号占位符 1">
            <a:extLst>
              <a:ext uri="{FF2B5EF4-FFF2-40B4-BE49-F238E27FC236}">
                <a16:creationId xmlns:a16="http://schemas.microsoft.com/office/drawing/2014/main" id="{9034864C-3C7A-0F08-C8F3-B85282B4624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CC76761D-3D78-477C-BD3F-5FF6D2C88D4A}" type="slidenum">
              <a:rPr lang="en-US" altLang="zh-CN" sz="1400">
                <a:solidFill>
                  <a:schemeClr val="tx1"/>
                </a:solidFill>
              </a:rPr>
              <a:pPr>
                <a:spcBef>
                  <a:spcPct val="0"/>
                </a:spcBef>
                <a:buFontTx/>
                <a:buNone/>
              </a:pPr>
              <a:t>16</a:t>
            </a:fld>
            <a:endParaRPr lang="en-US" altLang="zh-CN" sz="1400">
              <a:solidFill>
                <a:schemeClr val="tx1"/>
              </a:solidFill>
            </a:endParaRPr>
          </a:p>
        </p:txBody>
      </p:sp>
      <p:sp>
        <p:nvSpPr>
          <p:cNvPr id="7" name="Rectangle 3">
            <a:extLst>
              <a:ext uri="{FF2B5EF4-FFF2-40B4-BE49-F238E27FC236}">
                <a16:creationId xmlns:a16="http://schemas.microsoft.com/office/drawing/2014/main" id="{3FC1D165-D374-304F-901D-50CF2F04A8AF}"/>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Risk Mitigation, Monitoring and Management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E933793A-8162-4577-8264-6A23F7E6DAC4}"/>
              </a:ext>
            </a:extLst>
          </p:cNvPr>
          <p:cNvSpPr>
            <a:spLocks noChangeArrowheads="1"/>
          </p:cNvSpPr>
          <p:nvPr/>
        </p:nvSpPr>
        <p:spPr bwMode="auto">
          <a:xfrm>
            <a:off x="742950" y="1790700"/>
            <a:ext cx="8077200" cy="415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a:latin typeface="Helvetica" panose="020B0604020202020204" pitchFamily="34" charset="0"/>
              </a:rPr>
              <a:t>Attributes that affect risk:</a:t>
            </a:r>
            <a:endParaRPr kumimoji="1" lang="en-US" altLang="zh-CN" sz="2000">
              <a:latin typeface="Helvetica" panose="020B0604020202020204" pitchFamily="34" charset="0"/>
            </a:endParaRP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estimated size of the product in LOC or FP?</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estimated size of product in number of programs, files, transactions?</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percentage deviation in size of product from average for previous products?</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size of database created or used by the product?</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number of users of the product?</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number of projected changes to the requirements for the product? before delivery? after delivery?</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amount of reused software?</a:t>
            </a:r>
          </a:p>
        </p:txBody>
      </p:sp>
      <p:sp>
        <p:nvSpPr>
          <p:cNvPr id="46082" name="灯片编号占位符 1">
            <a:extLst>
              <a:ext uri="{FF2B5EF4-FFF2-40B4-BE49-F238E27FC236}">
                <a16:creationId xmlns:a16="http://schemas.microsoft.com/office/drawing/2014/main" id="{C976B0B4-69DA-843A-1645-D76BA97027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DE3B07D5-05E3-419F-AAC3-3E3FF35BE9E6}" type="slidenum">
              <a:rPr lang="en-US" altLang="zh-CN" sz="1400">
                <a:solidFill>
                  <a:schemeClr val="tx1"/>
                </a:solidFill>
              </a:rPr>
              <a:pPr>
                <a:spcBef>
                  <a:spcPct val="0"/>
                </a:spcBef>
                <a:buFontTx/>
                <a:buNone/>
              </a:pPr>
              <a:t>17</a:t>
            </a:fld>
            <a:endParaRPr lang="en-US" altLang="zh-CN" sz="1400">
              <a:solidFill>
                <a:schemeClr val="tx1"/>
              </a:solidFill>
            </a:endParaRPr>
          </a:p>
        </p:txBody>
      </p:sp>
      <p:sp>
        <p:nvSpPr>
          <p:cNvPr id="7" name="Rectangle 3">
            <a:extLst>
              <a:ext uri="{FF2B5EF4-FFF2-40B4-BE49-F238E27FC236}">
                <a16:creationId xmlns:a16="http://schemas.microsoft.com/office/drawing/2014/main" id="{FEB392EC-A774-6946-B44F-8441E4DF599F}"/>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Risk Due to Product Size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down)">
                                      <p:cBhvr>
                                        <p:cTn id="32" dur="500"/>
                                        <p:tgtEl>
                                          <p:spTgt spid="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wipe(down)">
                                      <p:cBhvr>
                                        <p:cTn id="37" dur="500"/>
                                        <p:tgtEl>
                                          <p:spTgt spid="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wipe(down)">
                                      <p:cBhvr>
                                        <p:cTn id="42"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B68E85D9-4269-13F5-32D7-33E45D5DFF06}"/>
              </a:ext>
            </a:extLst>
          </p:cNvPr>
          <p:cNvSpPr>
            <a:spLocks noChangeArrowheads="1"/>
          </p:cNvSpPr>
          <p:nvPr/>
        </p:nvSpPr>
        <p:spPr bwMode="auto">
          <a:xfrm>
            <a:off x="742950" y="1436688"/>
            <a:ext cx="80772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a:latin typeface="Helvetica" panose="020B0604020202020204" pitchFamily="34" charset="0"/>
              </a:rPr>
              <a:t>Attributes that affect risk:</a:t>
            </a:r>
            <a:endParaRPr kumimoji="1" lang="en-US" altLang="zh-CN" sz="2000">
              <a:latin typeface="Helvetica" panose="020B0604020202020204" pitchFamily="34" charset="0"/>
            </a:endParaRP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affect of this product on company revenue?</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visibility of this product by senior management?</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reasonableness of delivery deadline?</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number of customers who will use this product</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interoperability constraints</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sophistication of end users?</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amount and quality of product documentation that must be produced and delivered to the customer?</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governmental constraints</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costs associated with late delivery?</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costs associated with a defective product?</a:t>
            </a:r>
          </a:p>
        </p:txBody>
      </p:sp>
      <p:sp>
        <p:nvSpPr>
          <p:cNvPr id="48130" name="灯片编号占位符 1">
            <a:extLst>
              <a:ext uri="{FF2B5EF4-FFF2-40B4-BE49-F238E27FC236}">
                <a16:creationId xmlns:a16="http://schemas.microsoft.com/office/drawing/2014/main" id="{727F593F-0B28-D990-947F-BB2061F501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BECA4A24-224C-46CF-979A-309AA2687847}" type="slidenum">
              <a:rPr lang="en-US" altLang="zh-CN" sz="1400">
                <a:solidFill>
                  <a:schemeClr val="tx1"/>
                </a:solidFill>
              </a:rPr>
              <a:pPr>
                <a:spcBef>
                  <a:spcPct val="0"/>
                </a:spcBef>
                <a:buFontTx/>
                <a:buNone/>
              </a:pPr>
              <a:t>18</a:t>
            </a:fld>
            <a:endParaRPr lang="en-US" altLang="zh-CN" sz="1400">
              <a:solidFill>
                <a:schemeClr val="tx1"/>
              </a:solidFill>
            </a:endParaRPr>
          </a:p>
        </p:txBody>
      </p:sp>
      <p:sp>
        <p:nvSpPr>
          <p:cNvPr id="7" name="Rectangle 3">
            <a:extLst>
              <a:ext uri="{FF2B5EF4-FFF2-40B4-BE49-F238E27FC236}">
                <a16:creationId xmlns:a16="http://schemas.microsoft.com/office/drawing/2014/main" id="{2BEB956C-4E74-5042-A49F-D2F8B29A5305}"/>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Risk Due to Business Impact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down)">
                                      <p:cBhvr>
                                        <p:cTn id="32" dur="500"/>
                                        <p:tgtEl>
                                          <p:spTgt spid="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wipe(down)">
                                      <p:cBhvr>
                                        <p:cTn id="37" dur="500"/>
                                        <p:tgtEl>
                                          <p:spTgt spid="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wipe(down)">
                                      <p:cBhvr>
                                        <p:cTn id="42" dur="500"/>
                                        <p:tgtEl>
                                          <p:spTgt spid="8">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wipe(down)">
                                      <p:cBhvr>
                                        <p:cTn id="47" dur="500"/>
                                        <p:tgtEl>
                                          <p:spTgt spid="8">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8">
                                            <p:txEl>
                                              <p:pRg st="9" end="9"/>
                                            </p:txEl>
                                          </p:spTgt>
                                        </p:tgtEl>
                                        <p:attrNameLst>
                                          <p:attrName>style.visibility</p:attrName>
                                        </p:attrNameLst>
                                      </p:cBhvr>
                                      <p:to>
                                        <p:strVal val="visible"/>
                                      </p:to>
                                    </p:set>
                                    <p:animEffect transition="in" filter="wipe(down)">
                                      <p:cBhvr>
                                        <p:cTn id="52" dur="500"/>
                                        <p:tgtEl>
                                          <p:spTgt spid="8">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8">
                                            <p:txEl>
                                              <p:pRg st="10" end="10"/>
                                            </p:txEl>
                                          </p:spTgt>
                                        </p:tgtEl>
                                        <p:attrNameLst>
                                          <p:attrName>style.visibility</p:attrName>
                                        </p:attrNameLst>
                                      </p:cBhvr>
                                      <p:to>
                                        <p:strVal val="visible"/>
                                      </p:to>
                                    </p:set>
                                    <p:animEffect transition="in" filter="wipe(down)">
                                      <p:cBhvr>
                                        <p:cTn id="57"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50A261AA-4060-0FB6-758F-E523B8CF39BE}"/>
              </a:ext>
            </a:extLst>
          </p:cNvPr>
          <p:cNvSpPr>
            <a:spLocks noChangeArrowheads="1"/>
          </p:cNvSpPr>
          <p:nvPr/>
        </p:nvSpPr>
        <p:spPr bwMode="auto">
          <a:xfrm>
            <a:off x="742950" y="1628775"/>
            <a:ext cx="8077200" cy="415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a:latin typeface="Helvetica" panose="020B0604020202020204" pitchFamily="34" charset="0"/>
              </a:rPr>
              <a:t>Questions that must be answered:</a:t>
            </a:r>
            <a:endParaRPr lang="en-US" altLang="zh-CN" sz="2000">
              <a:solidFill>
                <a:srgbClr val="0033CC"/>
              </a:solidFill>
              <a:latin typeface="Helvetica" panose="020B0604020202020204" pitchFamily="34" charset="0"/>
            </a:endParaRP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Have you worked with the customer in the past?</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Does the customer have a solid idea of requirements?</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Has the customer agreed to spend time with you?</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Is the customer willing to participate in reviews?</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Is the customer technically sophisticated?</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Is the customer willing to let your people do their job—that is, will the customer resist looking over your shoulder during technically detailed work?</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Does the customer understand the software engineering process?</a:t>
            </a:r>
          </a:p>
        </p:txBody>
      </p:sp>
      <p:sp>
        <p:nvSpPr>
          <p:cNvPr id="50178" name="灯片编号占位符 1">
            <a:extLst>
              <a:ext uri="{FF2B5EF4-FFF2-40B4-BE49-F238E27FC236}">
                <a16:creationId xmlns:a16="http://schemas.microsoft.com/office/drawing/2014/main" id="{6942C906-D3FF-2504-1F9E-9455D93EF0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1C91BCC4-1D6A-4D52-8591-B5184148C1E2}" type="slidenum">
              <a:rPr lang="en-US" altLang="zh-CN" sz="1400">
                <a:solidFill>
                  <a:schemeClr val="tx1"/>
                </a:solidFill>
              </a:rPr>
              <a:pPr>
                <a:spcBef>
                  <a:spcPct val="0"/>
                </a:spcBef>
                <a:buFontTx/>
                <a:buNone/>
              </a:pPr>
              <a:t>19</a:t>
            </a:fld>
            <a:endParaRPr lang="en-US" altLang="zh-CN" sz="1400">
              <a:solidFill>
                <a:schemeClr val="tx1"/>
              </a:solidFill>
            </a:endParaRPr>
          </a:p>
        </p:txBody>
      </p:sp>
      <p:sp>
        <p:nvSpPr>
          <p:cNvPr id="7" name="Rectangle 3">
            <a:extLst>
              <a:ext uri="{FF2B5EF4-FFF2-40B4-BE49-F238E27FC236}">
                <a16:creationId xmlns:a16="http://schemas.microsoft.com/office/drawing/2014/main" id="{5C5B2AE0-BE69-B240-B4CA-E465736C94DF}"/>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Risks Due to the Customer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down)">
                                      <p:cBhvr>
                                        <p:cTn id="32" dur="500"/>
                                        <p:tgtEl>
                                          <p:spTgt spid="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wipe(down)">
                                      <p:cBhvr>
                                        <p:cTn id="37" dur="500"/>
                                        <p:tgtEl>
                                          <p:spTgt spid="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wipe(down)">
                                      <p:cBhvr>
                                        <p:cTn id="42"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灯片编号占位符 1">
            <a:extLst>
              <a:ext uri="{FF2B5EF4-FFF2-40B4-BE49-F238E27FC236}">
                <a16:creationId xmlns:a16="http://schemas.microsoft.com/office/drawing/2014/main" id="{D5C1EC6F-141F-C522-1C4B-F1DFACAF114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11E50494-EF98-434F-BE13-C6A2BF0A00EF}" type="slidenum">
              <a:rPr lang="en-US" altLang="zh-CN" sz="1400">
                <a:solidFill>
                  <a:schemeClr val="tx1"/>
                </a:solidFill>
              </a:rPr>
              <a:pPr>
                <a:spcBef>
                  <a:spcPct val="0"/>
                </a:spcBef>
                <a:buFontTx/>
                <a:buNone/>
              </a:pPr>
              <a:t>2</a:t>
            </a:fld>
            <a:endParaRPr lang="en-US" altLang="zh-CN" sz="1400">
              <a:solidFill>
                <a:schemeClr val="tx1"/>
              </a:solidFill>
            </a:endParaRPr>
          </a:p>
        </p:txBody>
      </p:sp>
      <p:sp>
        <p:nvSpPr>
          <p:cNvPr id="7" name="Rectangle 3">
            <a:extLst>
              <a:ext uri="{FF2B5EF4-FFF2-40B4-BE49-F238E27FC236}">
                <a16:creationId xmlns:a16="http://schemas.microsoft.com/office/drawing/2014/main" id="{8F1D626E-2AA6-8B48-A3CC-8A93965C94E0}"/>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Project Risks</a:t>
            </a:r>
          </a:p>
        </p:txBody>
      </p:sp>
      <p:sp>
        <p:nvSpPr>
          <p:cNvPr id="5" name="Freeform 3">
            <a:extLst>
              <a:ext uri="{FF2B5EF4-FFF2-40B4-BE49-F238E27FC236}">
                <a16:creationId xmlns:a16="http://schemas.microsoft.com/office/drawing/2014/main" id="{585AC97E-A1E5-0604-9187-DB195AF6D5B2}"/>
              </a:ext>
            </a:extLst>
          </p:cNvPr>
          <p:cNvSpPr>
            <a:spLocks/>
          </p:cNvSpPr>
          <p:nvPr/>
        </p:nvSpPr>
        <p:spPr bwMode="auto">
          <a:xfrm>
            <a:off x="1341438" y="1785938"/>
            <a:ext cx="3713162" cy="1878012"/>
          </a:xfrm>
          <a:custGeom>
            <a:avLst/>
            <a:gdLst>
              <a:gd name="T0" fmla="*/ 2147483646 w 2645"/>
              <a:gd name="T1" fmla="*/ 2147483646 h 1199"/>
              <a:gd name="T2" fmla="*/ 2147483646 w 2645"/>
              <a:gd name="T3" fmla="*/ 2147483646 h 1199"/>
              <a:gd name="T4" fmla="*/ 2147483646 w 2645"/>
              <a:gd name="T5" fmla="*/ 2147483646 h 1199"/>
              <a:gd name="T6" fmla="*/ 2147483646 w 2645"/>
              <a:gd name="T7" fmla="*/ 2147483646 h 1199"/>
              <a:gd name="T8" fmla="*/ 2147483646 w 2645"/>
              <a:gd name="T9" fmla="*/ 2147483646 h 1199"/>
              <a:gd name="T10" fmla="*/ 2147483646 w 2645"/>
              <a:gd name="T11" fmla="*/ 2147483646 h 1199"/>
              <a:gd name="T12" fmla="*/ 2147483646 w 2645"/>
              <a:gd name="T13" fmla="*/ 2147483646 h 1199"/>
              <a:gd name="T14" fmla="*/ 2147483646 w 2645"/>
              <a:gd name="T15" fmla="*/ 2147483646 h 1199"/>
              <a:gd name="T16" fmla="*/ 0 w 2645"/>
              <a:gd name="T17" fmla="*/ 2147483646 h 1199"/>
              <a:gd name="T18" fmla="*/ 2147483646 w 2645"/>
              <a:gd name="T19" fmla="*/ 2147483646 h 1199"/>
              <a:gd name="T20" fmla="*/ 2147483646 w 2645"/>
              <a:gd name="T21" fmla="*/ 2147483646 h 1199"/>
              <a:gd name="T22" fmla="*/ 2147483646 w 2645"/>
              <a:gd name="T23" fmla="*/ 2147483646 h 1199"/>
              <a:gd name="T24" fmla="*/ 2147483646 w 2645"/>
              <a:gd name="T25" fmla="*/ 0 h 1199"/>
              <a:gd name="T26" fmla="*/ 2147483646 w 2645"/>
              <a:gd name="T27" fmla="*/ 2147483646 h 1199"/>
              <a:gd name="T28" fmla="*/ 2147483646 w 2645"/>
              <a:gd name="T29" fmla="*/ 2147483646 h 1199"/>
              <a:gd name="T30" fmla="*/ 2147483646 w 2645"/>
              <a:gd name="T31" fmla="*/ 2147483646 h 1199"/>
              <a:gd name="T32" fmla="*/ 2147483646 w 2645"/>
              <a:gd name="T33" fmla="*/ 2147483646 h 1199"/>
              <a:gd name="T34" fmla="*/ 2147483646 w 2645"/>
              <a:gd name="T35" fmla="*/ 2147483646 h 119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645"/>
              <a:gd name="T55" fmla="*/ 0 h 1199"/>
              <a:gd name="T56" fmla="*/ 2645 w 2645"/>
              <a:gd name="T57" fmla="*/ 1199 h 119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645" h="1199">
                <a:moveTo>
                  <a:pt x="2644" y="851"/>
                </a:moveTo>
                <a:lnTo>
                  <a:pt x="2644" y="851"/>
                </a:lnTo>
                <a:lnTo>
                  <a:pt x="2219" y="932"/>
                </a:lnTo>
                <a:lnTo>
                  <a:pt x="2306" y="1013"/>
                </a:lnTo>
                <a:lnTo>
                  <a:pt x="1816" y="1132"/>
                </a:lnTo>
                <a:lnTo>
                  <a:pt x="1441" y="999"/>
                </a:lnTo>
                <a:lnTo>
                  <a:pt x="894" y="1132"/>
                </a:lnTo>
                <a:lnTo>
                  <a:pt x="389" y="1013"/>
                </a:lnTo>
                <a:lnTo>
                  <a:pt x="0" y="1198"/>
                </a:lnTo>
                <a:lnTo>
                  <a:pt x="144" y="703"/>
                </a:lnTo>
                <a:lnTo>
                  <a:pt x="101" y="37"/>
                </a:lnTo>
                <a:lnTo>
                  <a:pt x="829" y="200"/>
                </a:lnTo>
                <a:lnTo>
                  <a:pt x="1607" y="0"/>
                </a:lnTo>
                <a:lnTo>
                  <a:pt x="2255" y="333"/>
                </a:lnTo>
                <a:lnTo>
                  <a:pt x="2176" y="451"/>
                </a:lnTo>
                <a:lnTo>
                  <a:pt x="2349" y="666"/>
                </a:lnTo>
                <a:lnTo>
                  <a:pt x="2255" y="851"/>
                </a:lnTo>
                <a:lnTo>
                  <a:pt x="2630" y="851"/>
                </a:lnTo>
              </a:path>
            </a:pathLst>
          </a:custGeom>
          <a:noFill/>
          <a:ln w="254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 name="Freeform 4">
            <a:extLst>
              <a:ext uri="{FF2B5EF4-FFF2-40B4-BE49-F238E27FC236}">
                <a16:creationId xmlns:a16="http://schemas.microsoft.com/office/drawing/2014/main" id="{9E9E689D-AC80-4F4B-BE6F-EF18DF15943C}"/>
              </a:ext>
            </a:extLst>
          </p:cNvPr>
          <p:cNvSpPr>
            <a:spLocks/>
          </p:cNvSpPr>
          <p:nvPr/>
        </p:nvSpPr>
        <p:spPr bwMode="auto">
          <a:xfrm>
            <a:off x="1331913" y="1773238"/>
            <a:ext cx="3713162" cy="1879600"/>
          </a:xfrm>
          <a:custGeom>
            <a:avLst/>
            <a:gdLst>
              <a:gd name="T0" fmla="*/ 2147483647 w 2645"/>
              <a:gd name="T1" fmla="*/ 2087843950 h 1200"/>
              <a:gd name="T2" fmla="*/ 2147483647 w 2645"/>
              <a:gd name="T3" fmla="*/ 2147483647 h 1200"/>
              <a:gd name="T4" fmla="*/ 2147483647 w 2645"/>
              <a:gd name="T5" fmla="*/ 2147483647 h 1200"/>
              <a:gd name="T6" fmla="*/ 2147483647 w 2645"/>
              <a:gd name="T7" fmla="*/ 2147483647 h 1200"/>
              <a:gd name="T8" fmla="*/ 2147483647 w 2645"/>
              <a:gd name="T9" fmla="*/ 2147483647 h 1200"/>
              <a:gd name="T10" fmla="*/ 1761871328 w 2645"/>
              <a:gd name="T11" fmla="*/ 2147483647 h 1200"/>
              <a:gd name="T12" fmla="*/ 766631353 w 2645"/>
              <a:gd name="T13" fmla="*/ 2147483647 h 1200"/>
              <a:gd name="T14" fmla="*/ 0 w 2645"/>
              <a:gd name="T15" fmla="*/ 2147483647 h 1200"/>
              <a:gd name="T16" fmla="*/ 283790924 w 2645"/>
              <a:gd name="T17" fmla="*/ 1724739837 h 1200"/>
              <a:gd name="T18" fmla="*/ 199048013 w 2645"/>
              <a:gd name="T19" fmla="*/ 90775270 h 1200"/>
              <a:gd name="T20" fmla="*/ 1633770761 w 2645"/>
              <a:gd name="T21" fmla="*/ 490680540 h 1200"/>
              <a:gd name="T22" fmla="*/ 2147483647 w 2645"/>
              <a:gd name="T23" fmla="*/ 0 h 1200"/>
              <a:gd name="T24" fmla="*/ 2147483647 w 2645"/>
              <a:gd name="T25" fmla="*/ 816982100 h 1200"/>
              <a:gd name="T26" fmla="*/ 2147483647 w 2645"/>
              <a:gd name="T27" fmla="*/ 1108937313 h 1200"/>
              <a:gd name="T28" fmla="*/ 2147483647 w 2645"/>
              <a:gd name="T29" fmla="*/ 1633964201 h 1200"/>
              <a:gd name="T30" fmla="*/ 2147483647 w 2645"/>
              <a:gd name="T31" fmla="*/ 2087843950 h 1200"/>
              <a:gd name="T32" fmla="*/ 2147483647 w 2645"/>
              <a:gd name="T33" fmla="*/ 2087843950 h 12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45"/>
              <a:gd name="T52" fmla="*/ 0 h 1200"/>
              <a:gd name="T53" fmla="*/ 2645 w 2645"/>
              <a:gd name="T54" fmla="*/ 1200 h 120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45" h="1200">
                <a:moveTo>
                  <a:pt x="2644" y="851"/>
                </a:moveTo>
                <a:lnTo>
                  <a:pt x="2219" y="933"/>
                </a:lnTo>
                <a:lnTo>
                  <a:pt x="2306" y="1014"/>
                </a:lnTo>
                <a:lnTo>
                  <a:pt x="1816" y="1132"/>
                </a:lnTo>
                <a:lnTo>
                  <a:pt x="1441" y="999"/>
                </a:lnTo>
                <a:lnTo>
                  <a:pt x="894" y="1132"/>
                </a:lnTo>
                <a:lnTo>
                  <a:pt x="389" y="1014"/>
                </a:lnTo>
                <a:lnTo>
                  <a:pt x="0" y="1199"/>
                </a:lnTo>
                <a:lnTo>
                  <a:pt x="144" y="703"/>
                </a:lnTo>
                <a:lnTo>
                  <a:pt x="101" y="37"/>
                </a:lnTo>
                <a:lnTo>
                  <a:pt x="829" y="200"/>
                </a:lnTo>
                <a:lnTo>
                  <a:pt x="1607" y="0"/>
                </a:lnTo>
                <a:lnTo>
                  <a:pt x="2255" y="333"/>
                </a:lnTo>
                <a:lnTo>
                  <a:pt x="2176" y="452"/>
                </a:lnTo>
                <a:lnTo>
                  <a:pt x="2349" y="666"/>
                </a:lnTo>
                <a:lnTo>
                  <a:pt x="2255" y="851"/>
                </a:lnTo>
                <a:lnTo>
                  <a:pt x="2630" y="851"/>
                </a:lnTo>
              </a:path>
            </a:pathLst>
          </a:custGeom>
          <a:solidFill>
            <a:srgbClr val="790015"/>
          </a:solidFill>
          <a:ln w="25400" cap="rnd" cmpd="sng">
            <a:solidFill>
              <a:srgbClr val="000000"/>
            </a:solidFill>
            <a:prstDash val="solid"/>
            <a:round/>
            <a:headEnd type="none" w="med" len="med"/>
            <a:tailEnd type="none" w="med" len="med"/>
          </a:ln>
        </p:spPr>
        <p:txBody>
          <a:bodyP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9" name="Rectangle 5">
            <a:extLst>
              <a:ext uri="{FF2B5EF4-FFF2-40B4-BE49-F238E27FC236}">
                <a16:creationId xmlns:a16="http://schemas.microsoft.com/office/drawing/2014/main" id="{589F535F-9008-8C41-B6C1-8EAC4E266989}"/>
              </a:ext>
            </a:extLst>
          </p:cNvPr>
          <p:cNvSpPr>
            <a:spLocks noChangeArrowheads="1"/>
          </p:cNvSpPr>
          <p:nvPr/>
        </p:nvSpPr>
        <p:spPr bwMode="auto">
          <a:xfrm>
            <a:off x="3384550" y="5295900"/>
            <a:ext cx="3690938" cy="427038"/>
          </a:xfrm>
          <a:prstGeom prst="rect">
            <a:avLst/>
          </a:prstGeom>
          <a:solidFill>
            <a:srgbClr val="6633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0" name="Rectangle 6">
            <a:extLst>
              <a:ext uri="{FF2B5EF4-FFF2-40B4-BE49-F238E27FC236}">
                <a16:creationId xmlns:a16="http://schemas.microsoft.com/office/drawing/2014/main" id="{8A230FA5-6752-2E4F-A655-E84E9D14948C}"/>
              </a:ext>
            </a:extLst>
          </p:cNvPr>
          <p:cNvSpPr>
            <a:spLocks noChangeArrowheads="1"/>
          </p:cNvSpPr>
          <p:nvPr/>
        </p:nvSpPr>
        <p:spPr bwMode="auto">
          <a:xfrm>
            <a:off x="3386138" y="5297488"/>
            <a:ext cx="3687762" cy="42545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11" name="Freeform 7">
            <a:extLst>
              <a:ext uri="{FF2B5EF4-FFF2-40B4-BE49-F238E27FC236}">
                <a16:creationId xmlns:a16="http://schemas.microsoft.com/office/drawing/2014/main" id="{5CB0C3EF-F9F9-FBC4-F439-E4BABE0C7EE2}"/>
              </a:ext>
            </a:extLst>
          </p:cNvPr>
          <p:cNvSpPr>
            <a:spLocks/>
          </p:cNvSpPr>
          <p:nvPr/>
        </p:nvSpPr>
        <p:spPr bwMode="auto">
          <a:xfrm>
            <a:off x="3395663" y="4370388"/>
            <a:ext cx="3703637" cy="939800"/>
          </a:xfrm>
          <a:custGeom>
            <a:avLst/>
            <a:gdLst>
              <a:gd name="T0" fmla="*/ 0 w 2638"/>
              <a:gd name="T1" fmla="*/ 2147483646 h 600"/>
              <a:gd name="T2" fmla="*/ 0 w 2638"/>
              <a:gd name="T3" fmla="*/ 2147483646 h 600"/>
              <a:gd name="T4" fmla="*/ 2147483646 w 2638"/>
              <a:gd name="T5" fmla="*/ 0 h 600"/>
              <a:gd name="T6" fmla="*/ 2147483646 w 2638"/>
              <a:gd name="T7" fmla="*/ 0 h 600"/>
              <a:gd name="T8" fmla="*/ 2147483646 w 2638"/>
              <a:gd name="T9" fmla="*/ 2147483646 h 600"/>
              <a:gd name="T10" fmla="*/ 0 w 2638"/>
              <a:gd name="T11" fmla="*/ 2147483646 h 600"/>
              <a:gd name="T12" fmla="*/ 0 60000 65536"/>
              <a:gd name="T13" fmla="*/ 0 60000 65536"/>
              <a:gd name="T14" fmla="*/ 0 60000 65536"/>
              <a:gd name="T15" fmla="*/ 0 60000 65536"/>
              <a:gd name="T16" fmla="*/ 0 60000 65536"/>
              <a:gd name="T17" fmla="*/ 0 60000 65536"/>
              <a:gd name="T18" fmla="*/ 0 w 2638"/>
              <a:gd name="T19" fmla="*/ 0 h 600"/>
              <a:gd name="T20" fmla="*/ 2638 w 2638"/>
              <a:gd name="T21" fmla="*/ 600 h 600"/>
            </a:gdLst>
            <a:ahLst/>
            <a:cxnLst>
              <a:cxn ang="T12">
                <a:pos x="T0" y="T1"/>
              </a:cxn>
              <a:cxn ang="T13">
                <a:pos x="T2" y="T3"/>
              </a:cxn>
              <a:cxn ang="T14">
                <a:pos x="T4" y="T5"/>
              </a:cxn>
              <a:cxn ang="T15">
                <a:pos x="T6" y="T7"/>
              </a:cxn>
              <a:cxn ang="T16">
                <a:pos x="T8" y="T9"/>
              </a:cxn>
              <a:cxn ang="T17">
                <a:pos x="T10" y="T11"/>
              </a:cxn>
            </a:cxnLst>
            <a:rect l="T18" t="T19" r="T20" b="T21"/>
            <a:pathLst>
              <a:path w="2638" h="600">
                <a:moveTo>
                  <a:pt x="0" y="599"/>
                </a:moveTo>
                <a:lnTo>
                  <a:pt x="0" y="599"/>
                </a:lnTo>
                <a:lnTo>
                  <a:pt x="648" y="0"/>
                </a:lnTo>
                <a:lnTo>
                  <a:pt x="2204" y="0"/>
                </a:lnTo>
                <a:lnTo>
                  <a:pt x="2637" y="599"/>
                </a:lnTo>
                <a:lnTo>
                  <a:pt x="0" y="599"/>
                </a:lnTo>
              </a:path>
            </a:pathLst>
          </a:custGeom>
          <a:noFill/>
          <a:ln w="254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 name="Freeform 8">
            <a:extLst>
              <a:ext uri="{FF2B5EF4-FFF2-40B4-BE49-F238E27FC236}">
                <a16:creationId xmlns:a16="http://schemas.microsoft.com/office/drawing/2014/main" id="{192B42C4-772F-B644-2E61-D4EE89B59238}"/>
              </a:ext>
            </a:extLst>
          </p:cNvPr>
          <p:cNvSpPr>
            <a:spLocks/>
          </p:cNvSpPr>
          <p:nvPr/>
        </p:nvSpPr>
        <p:spPr bwMode="auto">
          <a:xfrm>
            <a:off x="3386138" y="4357688"/>
            <a:ext cx="3702050" cy="941387"/>
          </a:xfrm>
          <a:custGeom>
            <a:avLst/>
            <a:gdLst>
              <a:gd name="T0" fmla="*/ 0 w 2637"/>
              <a:gd name="T1" fmla="*/ 2147483646 h 601"/>
              <a:gd name="T2" fmla="*/ 2147483646 w 2637"/>
              <a:gd name="T3" fmla="*/ 0 h 601"/>
              <a:gd name="T4" fmla="*/ 2147483646 w 2637"/>
              <a:gd name="T5" fmla="*/ 0 h 601"/>
              <a:gd name="T6" fmla="*/ 2147483646 w 2637"/>
              <a:gd name="T7" fmla="*/ 2147483646 h 601"/>
              <a:gd name="T8" fmla="*/ 0 w 2637"/>
              <a:gd name="T9" fmla="*/ 2147483646 h 601"/>
              <a:gd name="T10" fmla="*/ 0 60000 65536"/>
              <a:gd name="T11" fmla="*/ 0 60000 65536"/>
              <a:gd name="T12" fmla="*/ 0 60000 65536"/>
              <a:gd name="T13" fmla="*/ 0 60000 65536"/>
              <a:gd name="T14" fmla="*/ 0 60000 65536"/>
              <a:gd name="T15" fmla="*/ 0 w 2637"/>
              <a:gd name="T16" fmla="*/ 0 h 601"/>
              <a:gd name="T17" fmla="*/ 2637 w 2637"/>
              <a:gd name="T18" fmla="*/ 601 h 601"/>
            </a:gdLst>
            <a:ahLst/>
            <a:cxnLst>
              <a:cxn ang="T10">
                <a:pos x="T0" y="T1"/>
              </a:cxn>
              <a:cxn ang="T11">
                <a:pos x="T2" y="T3"/>
              </a:cxn>
              <a:cxn ang="T12">
                <a:pos x="T4" y="T5"/>
              </a:cxn>
              <a:cxn ang="T13">
                <a:pos x="T6" y="T7"/>
              </a:cxn>
              <a:cxn ang="T14">
                <a:pos x="T8" y="T9"/>
              </a:cxn>
            </a:cxnLst>
            <a:rect l="T15" t="T16" r="T17" b="T18"/>
            <a:pathLst>
              <a:path w="2637" h="601">
                <a:moveTo>
                  <a:pt x="0" y="600"/>
                </a:moveTo>
                <a:lnTo>
                  <a:pt x="648" y="0"/>
                </a:lnTo>
                <a:lnTo>
                  <a:pt x="2204" y="0"/>
                </a:lnTo>
                <a:lnTo>
                  <a:pt x="2636" y="600"/>
                </a:lnTo>
                <a:lnTo>
                  <a:pt x="0" y="600"/>
                </a:lnTo>
              </a:path>
            </a:pathLst>
          </a:custGeom>
          <a:solidFill>
            <a:srgbClr val="EF9100"/>
          </a:solidFill>
          <a:ln w="25400" cap="rnd" cmpd="sng">
            <a:solidFill>
              <a:srgbClr val="000000"/>
            </a:solidFill>
            <a:prstDash val="solid"/>
            <a:round/>
            <a:headEnd type="none" w="med" len="med"/>
            <a:tailEnd type="none" w="med" len="med"/>
          </a:ln>
        </p:spPr>
        <p:txBody>
          <a:bodyPr/>
          <a:lstStyle/>
          <a:p>
            <a:endParaRPr lang="zh-CN" altLang="en-US"/>
          </a:p>
        </p:txBody>
      </p:sp>
      <p:sp>
        <p:nvSpPr>
          <p:cNvPr id="13" name="Freeform 9">
            <a:extLst>
              <a:ext uri="{FF2B5EF4-FFF2-40B4-BE49-F238E27FC236}">
                <a16:creationId xmlns:a16="http://schemas.microsoft.com/office/drawing/2014/main" id="{385EB332-45CA-F950-AEAB-3AACE31E587A}"/>
              </a:ext>
            </a:extLst>
          </p:cNvPr>
          <p:cNvSpPr>
            <a:spLocks/>
          </p:cNvSpPr>
          <p:nvPr/>
        </p:nvSpPr>
        <p:spPr bwMode="auto">
          <a:xfrm>
            <a:off x="4892675" y="3222625"/>
            <a:ext cx="871538" cy="1147763"/>
          </a:xfrm>
          <a:custGeom>
            <a:avLst/>
            <a:gdLst>
              <a:gd name="T0" fmla="*/ 2147483646 w 621"/>
              <a:gd name="T1" fmla="*/ 2147483646 h 734"/>
              <a:gd name="T2" fmla="*/ 2147483646 w 621"/>
              <a:gd name="T3" fmla="*/ 2147483646 h 734"/>
              <a:gd name="T4" fmla="*/ 0 w 621"/>
              <a:gd name="T5" fmla="*/ 0 h 734"/>
              <a:gd name="T6" fmla="*/ 2147483646 w 621"/>
              <a:gd name="T7" fmla="*/ 0 h 734"/>
              <a:gd name="T8" fmla="*/ 2147483646 w 621"/>
              <a:gd name="T9" fmla="*/ 2147483646 h 734"/>
              <a:gd name="T10" fmla="*/ 2147483646 w 621"/>
              <a:gd name="T11" fmla="*/ 2147483646 h 734"/>
              <a:gd name="T12" fmla="*/ 0 60000 65536"/>
              <a:gd name="T13" fmla="*/ 0 60000 65536"/>
              <a:gd name="T14" fmla="*/ 0 60000 65536"/>
              <a:gd name="T15" fmla="*/ 0 60000 65536"/>
              <a:gd name="T16" fmla="*/ 0 60000 65536"/>
              <a:gd name="T17" fmla="*/ 0 60000 65536"/>
              <a:gd name="T18" fmla="*/ 0 w 621"/>
              <a:gd name="T19" fmla="*/ 0 h 734"/>
              <a:gd name="T20" fmla="*/ 621 w 621"/>
              <a:gd name="T21" fmla="*/ 734 h 734"/>
            </a:gdLst>
            <a:ahLst/>
            <a:cxnLst>
              <a:cxn ang="T12">
                <a:pos x="T0" y="T1"/>
              </a:cxn>
              <a:cxn ang="T13">
                <a:pos x="T2" y="T3"/>
              </a:cxn>
              <a:cxn ang="T14">
                <a:pos x="T4" y="T5"/>
              </a:cxn>
              <a:cxn ang="T15">
                <a:pos x="T6" y="T7"/>
              </a:cxn>
              <a:cxn ang="T16">
                <a:pos x="T8" y="T9"/>
              </a:cxn>
              <a:cxn ang="T17">
                <a:pos x="T10" y="T11"/>
              </a:cxn>
            </a:cxnLst>
            <a:rect l="T18" t="T19" r="T20" b="T21"/>
            <a:pathLst>
              <a:path w="621" h="734">
                <a:moveTo>
                  <a:pt x="101" y="733"/>
                </a:moveTo>
                <a:lnTo>
                  <a:pt x="101" y="733"/>
                </a:lnTo>
                <a:lnTo>
                  <a:pt x="0" y="0"/>
                </a:lnTo>
                <a:lnTo>
                  <a:pt x="620" y="0"/>
                </a:lnTo>
                <a:lnTo>
                  <a:pt x="533" y="733"/>
                </a:lnTo>
                <a:lnTo>
                  <a:pt x="101" y="733"/>
                </a:lnTo>
              </a:path>
            </a:pathLst>
          </a:custGeom>
          <a:noFill/>
          <a:ln w="254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Freeform 10">
            <a:extLst>
              <a:ext uri="{FF2B5EF4-FFF2-40B4-BE49-F238E27FC236}">
                <a16:creationId xmlns:a16="http://schemas.microsoft.com/office/drawing/2014/main" id="{A28C30F1-587B-6745-89DB-6349FA6CD1B3}"/>
              </a:ext>
            </a:extLst>
          </p:cNvPr>
          <p:cNvSpPr>
            <a:spLocks/>
          </p:cNvSpPr>
          <p:nvPr/>
        </p:nvSpPr>
        <p:spPr bwMode="auto">
          <a:xfrm>
            <a:off x="4883150" y="3211513"/>
            <a:ext cx="869950" cy="1147762"/>
          </a:xfrm>
          <a:custGeom>
            <a:avLst/>
            <a:gdLst>
              <a:gd name="T0" fmla="*/ 198850935 w 620"/>
              <a:gd name="T1" fmla="*/ 1794764861 h 733"/>
              <a:gd name="T2" fmla="*/ 0 w 620"/>
              <a:gd name="T3" fmla="*/ 0 h 733"/>
              <a:gd name="T4" fmla="*/ 1218697391 w 620"/>
              <a:gd name="T5" fmla="*/ 0 h 733"/>
              <a:gd name="T6" fmla="*/ 1049378528 w 620"/>
              <a:gd name="T7" fmla="*/ 1794764861 h 733"/>
              <a:gd name="T8" fmla="*/ 198850935 w 620"/>
              <a:gd name="T9" fmla="*/ 1794764861 h 733"/>
              <a:gd name="T10" fmla="*/ 0 60000 65536"/>
              <a:gd name="T11" fmla="*/ 0 60000 65536"/>
              <a:gd name="T12" fmla="*/ 0 60000 65536"/>
              <a:gd name="T13" fmla="*/ 0 60000 65536"/>
              <a:gd name="T14" fmla="*/ 0 60000 65536"/>
              <a:gd name="T15" fmla="*/ 0 w 620"/>
              <a:gd name="T16" fmla="*/ 0 h 733"/>
              <a:gd name="T17" fmla="*/ 620 w 620"/>
              <a:gd name="T18" fmla="*/ 733 h 733"/>
            </a:gdLst>
            <a:ahLst/>
            <a:cxnLst>
              <a:cxn ang="T10">
                <a:pos x="T0" y="T1"/>
              </a:cxn>
              <a:cxn ang="T11">
                <a:pos x="T2" y="T3"/>
              </a:cxn>
              <a:cxn ang="T12">
                <a:pos x="T4" y="T5"/>
              </a:cxn>
              <a:cxn ang="T13">
                <a:pos x="T6" y="T7"/>
              </a:cxn>
              <a:cxn ang="T14">
                <a:pos x="T8" y="T9"/>
              </a:cxn>
            </a:cxnLst>
            <a:rect l="T15" t="T16" r="T17" b="T18"/>
            <a:pathLst>
              <a:path w="620" h="733">
                <a:moveTo>
                  <a:pt x="101" y="732"/>
                </a:moveTo>
                <a:lnTo>
                  <a:pt x="0" y="0"/>
                </a:lnTo>
                <a:lnTo>
                  <a:pt x="619" y="0"/>
                </a:lnTo>
                <a:lnTo>
                  <a:pt x="533" y="732"/>
                </a:lnTo>
                <a:lnTo>
                  <a:pt x="101" y="732"/>
                </a:lnTo>
              </a:path>
            </a:pathLst>
          </a:custGeom>
          <a:solidFill>
            <a:srgbClr val="336699"/>
          </a:solidFill>
          <a:ln w="25400" cap="rnd" cmpd="sng">
            <a:solidFill>
              <a:srgbClr val="000000"/>
            </a:solidFill>
            <a:prstDash val="solid"/>
            <a:round/>
            <a:headEnd type="none" w="med" len="med"/>
            <a:tailEnd type="none" w="med" len="med"/>
          </a:ln>
        </p:spPr>
        <p:txBody>
          <a:bodyP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15" name="Freeform 11">
            <a:extLst>
              <a:ext uri="{FF2B5EF4-FFF2-40B4-BE49-F238E27FC236}">
                <a16:creationId xmlns:a16="http://schemas.microsoft.com/office/drawing/2014/main" id="{2D872BCD-73BC-815A-7B43-0522E01F6FDB}"/>
              </a:ext>
            </a:extLst>
          </p:cNvPr>
          <p:cNvSpPr>
            <a:spLocks/>
          </p:cNvSpPr>
          <p:nvPr/>
        </p:nvSpPr>
        <p:spPr bwMode="auto">
          <a:xfrm>
            <a:off x="4800600" y="3244850"/>
            <a:ext cx="508000" cy="1485900"/>
          </a:xfrm>
          <a:custGeom>
            <a:avLst/>
            <a:gdLst>
              <a:gd name="T0" fmla="*/ 2147483646 w 361"/>
              <a:gd name="T1" fmla="*/ 0 h 948"/>
              <a:gd name="T2" fmla="*/ 2147483646 w 361"/>
              <a:gd name="T3" fmla="*/ 0 h 948"/>
              <a:gd name="T4" fmla="*/ 0 w 361"/>
              <a:gd name="T5" fmla="*/ 2147483646 h 948"/>
              <a:gd name="T6" fmla="*/ 2147483646 w 361"/>
              <a:gd name="T7" fmla="*/ 2147483646 h 948"/>
              <a:gd name="T8" fmla="*/ 0 60000 65536"/>
              <a:gd name="T9" fmla="*/ 0 60000 65536"/>
              <a:gd name="T10" fmla="*/ 0 60000 65536"/>
              <a:gd name="T11" fmla="*/ 0 60000 65536"/>
              <a:gd name="T12" fmla="*/ 0 w 361"/>
              <a:gd name="T13" fmla="*/ 0 h 948"/>
              <a:gd name="T14" fmla="*/ 361 w 361"/>
              <a:gd name="T15" fmla="*/ 948 h 948"/>
            </a:gdLst>
            <a:ahLst/>
            <a:cxnLst>
              <a:cxn ang="T8">
                <a:pos x="T0" y="T1"/>
              </a:cxn>
              <a:cxn ang="T9">
                <a:pos x="T2" y="T3"/>
              </a:cxn>
              <a:cxn ang="T10">
                <a:pos x="T4" y="T5"/>
              </a:cxn>
              <a:cxn ang="T11">
                <a:pos x="T6" y="T7"/>
              </a:cxn>
            </a:cxnLst>
            <a:rect l="T12" t="T13" r="T14" b="T15"/>
            <a:pathLst>
              <a:path w="361" h="948">
                <a:moveTo>
                  <a:pt x="65" y="0"/>
                </a:moveTo>
                <a:lnTo>
                  <a:pt x="65" y="0"/>
                </a:lnTo>
                <a:lnTo>
                  <a:pt x="0" y="599"/>
                </a:lnTo>
                <a:lnTo>
                  <a:pt x="360" y="947"/>
                </a:lnTo>
              </a:path>
            </a:pathLst>
          </a:custGeom>
          <a:noFill/>
          <a:ln w="254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 name="Freeform 12">
            <a:extLst>
              <a:ext uri="{FF2B5EF4-FFF2-40B4-BE49-F238E27FC236}">
                <a16:creationId xmlns:a16="http://schemas.microsoft.com/office/drawing/2014/main" id="{B3AAE409-A0C3-C545-9C09-134873D0DAC8}"/>
              </a:ext>
            </a:extLst>
          </p:cNvPr>
          <p:cNvSpPr>
            <a:spLocks/>
          </p:cNvSpPr>
          <p:nvPr/>
        </p:nvSpPr>
        <p:spPr bwMode="auto">
          <a:xfrm>
            <a:off x="4791075" y="3235325"/>
            <a:ext cx="506413" cy="1484313"/>
          </a:xfrm>
          <a:custGeom>
            <a:avLst/>
            <a:gdLst>
              <a:gd name="T0" fmla="*/ 127910413 w 361"/>
              <a:gd name="T1" fmla="*/ 0 h 948"/>
              <a:gd name="T2" fmla="*/ 0 w 361"/>
              <a:gd name="T3" fmla="*/ 1468454300 h 948"/>
              <a:gd name="T4" fmla="*/ 708428240 w 361"/>
              <a:gd name="T5" fmla="*/ 2147483647 h 948"/>
              <a:gd name="T6" fmla="*/ 0 60000 65536"/>
              <a:gd name="T7" fmla="*/ 0 60000 65536"/>
              <a:gd name="T8" fmla="*/ 0 60000 65536"/>
              <a:gd name="T9" fmla="*/ 0 w 361"/>
              <a:gd name="T10" fmla="*/ 0 h 948"/>
              <a:gd name="T11" fmla="*/ 361 w 361"/>
              <a:gd name="T12" fmla="*/ 948 h 948"/>
            </a:gdLst>
            <a:ahLst/>
            <a:cxnLst>
              <a:cxn ang="T6">
                <a:pos x="T0" y="T1"/>
              </a:cxn>
              <a:cxn ang="T7">
                <a:pos x="T2" y="T3"/>
              </a:cxn>
              <a:cxn ang="T8">
                <a:pos x="T4" y="T5"/>
              </a:cxn>
            </a:cxnLst>
            <a:rect l="T9" t="T10" r="T11" b="T12"/>
            <a:pathLst>
              <a:path w="361" h="948">
                <a:moveTo>
                  <a:pt x="65" y="0"/>
                </a:moveTo>
                <a:lnTo>
                  <a:pt x="0" y="599"/>
                </a:lnTo>
                <a:lnTo>
                  <a:pt x="360" y="947"/>
                </a:lnTo>
              </a:path>
            </a:pathLst>
          </a:custGeom>
          <a:noFill/>
          <a:ln w="254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17" name="Freeform 13">
            <a:extLst>
              <a:ext uri="{FF2B5EF4-FFF2-40B4-BE49-F238E27FC236}">
                <a16:creationId xmlns:a16="http://schemas.microsoft.com/office/drawing/2014/main" id="{CBB2EF4F-187B-2B21-31CD-CE4AF709334A}"/>
              </a:ext>
            </a:extLst>
          </p:cNvPr>
          <p:cNvSpPr>
            <a:spLocks/>
          </p:cNvSpPr>
          <p:nvPr/>
        </p:nvSpPr>
        <p:spPr bwMode="auto">
          <a:xfrm>
            <a:off x="5368925" y="3222625"/>
            <a:ext cx="414338" cy="1508125"/>
          </a:xfrm>
          <a:custGeom>
            <a:avLst/>
            <a:gdLst>
              <a:gd name="T0" fmla="*/ 2147483646 w 296"/>
              <a:gd name="T1" fmla="*/ 0 h 963"/>
              <a:gd name="T2" fmla="*/ 2147483646 w 296"/>
              <a:gd name="T3" fmla="*/ 0 h 963"/>
              <a:gd name="T4" fmla="*/ 2147483646 w 296"/>
              <a:gd name="T5" fmla="*/ 2147483646 h 963"/>
              <a:gd name="T6" fmla="*/ 0 w 296"/>
              <a:gd name="T7" fmla="*/ 2147483646 h 963"/>
              <a:gd name="T8" fmla="*/ 0 60000 65536"/>
              <a:gd name="T9" fmla="*/ 0 60000 65536"/>
              <a:gd name="T10" fmla="*/ 0 60000 65536"/>
              <a:gd name="T11" fmla="*/ 0 60000 65536"/>
              <a:gd name="T12" fmla="*/ 0 w 296"/>
              <a:gd name="T13" fmla="*/ 0 h 963"/>
              <a:gd name="T14" fmla="*/ 296 w 296"/>
              <a:gd name="T15" fmla="*/ 963 h 963"/>
            </a:gdLst>
            <a:ahLst/>
            <a:cxnLst>
              <a:cxn ang="T8">
                <a:pos x="T0" y="T1"/>
              </a:cxn>
              <a:cxn ang="T9">
                <a:pos x="T2" y="T3"/>
              </a:cxn>
              <a:cxn ang="T10">
                <a:pos x="T4" y="T5"/>
              </a:cxn>
              <a:cxn ang="T11">
                <a:pos x="T6" y="T7"/>
              </a:cxn>
            </a:cxnLst>
            <a:rect l="T12" t="T13" r="T14" b="T15"/>
            <a:pathLst>
              <a:path w="296" h="963">
                <a:moveTo>
                  <a:pt x="281" y="0"/>
                </a:moveTo>
                <a:lnTo>
                  <a:pt x="281" y="0"/>
                </a:lnTo>
                <a:lnTo>
                  <a:pt x="295" y="533"/>
                </a:lnTo>
                <a:lnTo>
                  <a:pt x="0" y="962"/>
                </a:lnTo>
              </a:path>
            </a:pathLst>
          </a:custGeom>
          <a:noFill/>
          <a:ln w="254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 name="Freeform 14">
            <a:extLst>
              <a:ext uri="{FF2B5EF4-FFF2-40B4-BE49-F238E27FC236}">
                <a16:creationId xmlns:a16="http://schemas.microsoft.com/office/drawing/2014/main" id="{0695F6B6-4BFA-EB48-B3F1-C590111AFF8B}"/>
              </a:ext>
            </a:extLst>
          </p:cNvPr>
          <p:cNvSpPr>
            <a:spLocks/>
          </p:cNvSpPr>
          <p:nvPr/>
        </p:nvSpPr>
        <p:spPr bwMode="auto">
          <a:xfrm>
            <a:off x="5356225" y="3211513"/>
            <a:ext cx="417513" cy="1508125"/>
          </a:xfrm>
          <a:custGeom>
            <a:avLst/>
            <a:gdLst>
              <a:gd name="T0" fmla="*/ 555304965 w 297"/>
              <a:gd name="T1" fmla="*/ 0 h 963"/>
              <a:gd name="T2" fmla="*/ 584946899 w 297"/>
              <a:gd name="T3" fmla="*/ 1307221825 h 963"/>
              <a:gd name="T4" fmla="*/ 0 w 297"/>
              <a:gd name="T5" fmla="*/ 2147483647 h 963"/>
              <a:gd name="T6" fmla="*/ 0 60000 65536"/>
              <a:gd name="T7" fmla="*/ 0 60000 65536"/>
              <a:gd name="T8" fmla="*/ 0 60000 65536"/>
              <a:gd name="T9" fmla="*/ 0 w 297"/>
              <a:gd name="T10" fmla="*/ 0 h 963"/>
              <a:gd name="T11" fmla="*/ 297 w 297"/>
              <a:gd name="T12" fmla="*/ 963 h 963"/>
            </a:gdLst>
            <a:ahLst/>
            <a:cxnLst>
              <a:cxn ang="T6">
                <a:pos x="T0" y="T1"/>
              </a:cxn>
              <a:cxn ang="T7">
                <a:pos x="T2" y="T3"/>
              </a:cxn>
              <a:cxn ang="T8">
                <a:pos x="T4" y="T5"/>
              </a:cxn>
            </a:cxnLst>
            <a:rect l="T9" t="T10" r="T11" b="T12"/>
            <a:pathLst>
              <a:path w="297" h="963">
                <a:moveTo>
                  <a:pt x="281" y="0"/>
                </a:moveTo>
                <a:lnTo>
                  <a:pt x="296" y="533"/>
                </a:lnTo>
                <a:lnTo>
                  <a:pt x="0" y="962"/>
                </a:lnTo>
              </a:path>
            </a:pathLst>
          </a:custGeom>
          <a:noFill/>
          <a:ln w="254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19" name="Oval 15">
            <a:extLst>
              <a:ext uri="{FF2B5EF4-FFF2-40B4-BE49-F238E27FC236}">
                <a16:creationId xmlns:a16="http://schemas.microsoft.com/office/drawing/2014/main" id="{3A84EBB4-6DC8-EB43-8274-92BBE7D565D3}"/>
              </a:ext>
            </a:extLst>
          </p:cNvPr>
          <p:cNvSpPr>
            <a:spLocks noChangeArrowheads="1"/>
          </p:cNvSpPr>
          <p:nvPr/>
        </p:nvSpPr>
        <p:spPr bwMode="auto">
          <a:xfrm>
            <a:off x="5113338" y="2295525"/>
            <a:ext cx="374650" cy="947738"/>
          </a:xfrm>
          <a:prstGeom prst="ellipse">
            <a:avLst/>
          </a:prstGeom>
          <a:solidFill>
            <a:srgbClr val="9A0000"/>
          </a:solidFill>
          <a:ln>
            <a:noFill/>
          </a:ln>
          <a:extLst>
            <a:ext uri="{91240B29-F687-4F45-9708-019B960494DF}">
              <a14:hiddenLine xmlns:a14="http://schemas.microsoft.com/office/drawing/2010/main" w="1270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20" name="Oval 16">
            <a:extLst>
              <a:ext uri="{FF2B5EF4-FFF2-40B4-BE49-F238E27FC236}">
                <a16:creationId xmlns:a16="http://schemas.microsoft.com/office/drawing/2014/main" id="{A69A4323-3222-0341-9714-F1961D004974}"/>
              </a:ext>
            </a:extLst>
          </p:cNvPr>
          <p:cNvSpPr>
            <a:spLocks noChangeArrowheads="1"/>
          </p:cNvSpPr>
          <p:nvPr/>
        </p:nvSpPr>
        <p:spPr bwMode="auto">
          <a:xfrm>
            <a:off x="5114925" y="2295525"/>
            <a:ext cx="371475" cy="946150"/>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21" name="Rectangle 17">
            <a:extLst>
              <a:ext uri="{FF2B5EF4-FFF2-40B4-BE49-F238E27FC236}">
                <a16:creationId xmlns:a16="http://schemas.microsoft.com/office/drawing/2014/main" id="{51950E83-F7EC-4945-921F-EFF489D7C787}"/>
              </a:ext>
            </a:extLst>
          </p:cNvPr>
          <p:cNvSpPr>
            <a:spLocks noChangeArrowheads="1"/>
          </p:cNvSpPr>
          <p:nvPr/>
        </p:nvSpPr>
        <p:spPr bwMode="auto">
          <a:xfrm>
            <a:off x="1504950" y="2041525"/>
            <a:ext cx="2428875" cy="698500"/>
          </a:xfrm>
          <a:prstGeom prst="rect">
            <a:avLst/>
          </a:prstGeom>
          <a:noFill/>
          <a:ln w="12700">
            <a:noFill/>
            <a:miter lim="800000"/>
            <a:headEnd/>
            <a:tailEnd/>
          </a:ln>
          <a:effec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US" altLang="zh-CN" sz="1800" b="1" i="1">
                <a:solidFill>
                  <a:srgbClr val="FFFFFF"/>
                </a:solidFill>
                <a:effectLst>
                  <a:outerShdw blurRad="38100" dist="38100" dir="2700000" algn="tl">
                    <a:srgbClr val="000000"/>
                  </a:outerShdw>
                </a:effectLst>
                <a:latin typeface="Helvetica" panose="020B0604020202020204" pitchFamily="34" charset="0"/>
              </a:rPr>
              <a:t>What can go wrong?</a:t>
            </a:r>
          </a:p>
          <a:p>
            <a:pPr>
              <a:defRPr/>
            </a:pPr>
            <a:endParaRPr lang="en-US" altLang="zh-CN" sz="2200" b="1" i="1">
              <a:solidFill>
                <a:srgbClr val="DADADA"/>
              </a:solidFill>
              <a:effectLst>
                <a:outerShdw blurRad="38100" dist="38100" dir="2700000" algn="tl">
                  <a:srgbClr val="000000"/>
                </a:outerShdw>
              </a:effectLst>
              <a:latin typeface="Helvetica" panose="020B0604020202020204" pitchFamily="34" charset="0"/>
            </a:endParaRPr>
          </a:p>
        </p:txBody>
      </p:sp>
      <p:sp>
        <p:nvSpPr>
          <p:cNvPr id="22" name="Rectangle 18">
            <a:extLst>
              <a:ext uri="{FF2B5EF4-FFF2-40B4-BE49-F238E27FC236}">
                <a16:creationId xmlns:a16="http://schemas.microsoft.com/office/drawing/2014/main" id="{83FA7157-65CF-924A-BABC-8D7DF0030C32}"/>
              </a:ext>
            </a:extLst>
          </p:cNvPr>
          <p:cNvSpPr>
            <a:spLocks noChangeArrowheads="1"/>
          </p:cNvSpPr>
          <p:nvPr/>
        </p:nvSpPr>
        <p:spPr bwMode="auto">
          <a:xfrm>
            <a:off x="1504950" y="2333625"/>
            <a:ext cx="2670175" cy="698500"/>
          </a:xfrm>
          <a:prstGeom prst="rect">
            <a:avLst/>
          </a:prstGeom>
          <a:noFill/>
          <a:ln w="12700">
            <a:noFill/>
            <a:miter lim="800000"/>
            <a:headEnd/>
            <a:tailEnd/>
          </a:ln>
          <a:effec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US" altLang="zh-CN" sz="1800" b="1" i="1">
                <a:solidFill>
                  <a:srgbClr val="FFFFFF"/>
                </a:solidFill>
                <a:effectLst>
                  <a:outerShdw blurRad="38100" dist="38100" dir="2700000" algn="tl">
                    <a:srgbClr val="000000"/>
                  </a:outerShdw>
                </a:effectLst>
                <a:latin typeface="Helvetica" panose="020B0604020202020204" pitchFamily="34" charset="0"/>
              </a:rPr>
              <a:t>What is the likelihood?</a:t>
            </a:r>
          </a:p>
          <a:p>
            <a:pPr>
              <a:defRPr/>
            </a:pPr>
            <a:endParaRPr lang="en-US" altLang="zh-CN" sz="2200" b="1" i="1">
              <a:solidFill>
                <a:srgbClr val="DADADA"/>
              </a:solidFill>
              <a:effectLst>
                <a:outerShdw blurRad="38100" dist="38100" dir="2700000" algn="tl">
                  <a:srgbClr val="000000"/>
                </a:outerShdw>
              </a:effectLst>
              <a:latin typeface="Helvetica" panose="020B0604020202020204" pitchFamily="34" charset="0"/>
            </a:endParaRPr>
          </a:p>
        </p:txBody>
      </p:sp>
      <p:sp>
        <p:nvSpPr>
          <p:cNvPr id="23" name="Rectangle 19">
            <a:extLst>
              <a:ext uri="{FF2B5EF4-FFF2-40B4-BE49-F238E27FC236}">
                <a16:creationId xmlns:a16="http://schemas.microsoft.com/office/drawing/2014/main" id="{658C536D-6ACD-6B44-9604-A2A834D6B84B}"/>
              </a:ext>
            </a:extLst>
          </p:cNvPr>
          <p:cNvSpPr>
            <a:spLocks noChangeArrowheads="1"/>
          </p:cNvSpPr>
          <p:nvPr/>
        </p:nvSpPr>
        <p:spPr bwMode="auto">
          <a:xfrm>
            <a:off x="1504950" y="2622550"/>
            <a:ext cx="2974975" cy="698500"/>
          </a:xfrm>
          <a:prstGeom prst="rect">
            <a:avLst/>
          </a:prstGeom>
          <a:noFill/>
          <a:ln w="12700">
            <a:noFill/>
            <a:miter lim="800000"/>
            <a:headEnd/>
            <a:tailEnd/>
          </a:ln>
          <a:effec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US" altLang="zh-CN" sz="1800" b="1" i="1" dirty="0">
                <a:solidFill>
                  <a:srgbClr val="FFFFFF"/>
                </a:solidFill>
                <a:effectLst>
                  <a:outerShdw blurRad="38100" dist="38100" dir="2700000" algn="tl">
                    <a:srgbClr val="000000"/>
                  </a:outerShdw>
                </a:effectLst>
                <a:latin typeface="Helvetica" panose="020B0604020202020204" pitchFamily="34" charset="0"/>
              </a:rPr>
              <a:t>What will the damage be?</a:t>
            </a:r>
          </a:p>
          <a:p>
            <a:pPr>
              <a:defRPr/>
            </a:pPr>
            <a:endParaRPr lang="en-US" altLang="zh-CN" sz="2200" b="1" i="1" dirty="0">
              <a:solidFill>
                <a:srgbClr val="DADADA"/>
              </a:solidFill>
              <a:effectLst>
                <a:outerShdw blurRad="38100" dist="38100" dir="2700000" algn="tl">
                  <a:srgbClr val="000000"/>
                </a:outerShdw>
              </a:effectLst>
              <a:latin typeface="Helvetica" panose="020B0604020202020204" pitchFamily="34" charset="0"/>
            </a:endParaRPr>
          </a:p>
        </p:txBody>
      </p:sp>
      <p:sp>
        <p:nvSpPr>
          <p:cNvPr id="24" name="Rectangle 20">
            <a:extLst>
              <a:ext uri="{FF2B5EF4-FFF2-40B4-BE49-F238E27FC236}">
                <a16:creationId xmlns:a16="http://schemas.microsoft.com/office/drawing/2014/main" id="{8B919D5D-FA73-5E4F-9F07-2D921F1CB6EE}"/>
              </a:ext>
            </a:extLst>
          </p:cNvPr>
          <p:cNvSpPr>
            <a:spLocks noChangeArrowheads="1"/>
          </p:cNvSpPr>
          <p:nvPr/>
        </p:nvSpPr>
        <p:spPr bwMode="auto">
          <a:xfrm>
            <a:off x="1504950" y="2911475"/>
            <a:ext cx="2936875" cy="363538"/>
          </a:xfrm>
          <a:prstGeom prst="rect">
            <a:avLst/>
          </a:prstGeom>
          <a:noFill/>
          <a:ln w="12700">
            <a:noFill/>
            <a:miter lim="800000"/>
            <a:headEnd/>
            <a:tailEnd/>
          </a:ln>
          <a:effectLst/>
        </p:spPr>
        <p:txBody>
          <a:bodyPr wrap="none" lIns="90487" tIns="44450" rIns="90487" bIns="44450">
            <a:spAutoFit/>
          </a:bodyPr>
          <a:lstStyle/>
          <a:p>
            <a:pPr>
              <a:defRPr/>
            </a:pPr>
            <a:r>
              <a:rPr lang="en-US" b="1" i="1">
                <a:solidFill>
                  <a:srgbClr val="FFFFFF"/>
                </a:solidFill>
                <a:effectLst>
                  <a:outerShdw blurRad="38100" dist="38100" dir="2700000" algn="tl">
                    <a:srgbClr val="000000"/>
                  </a:outerShdw>
                </a:effectLst>
                <a:latin typeface="Helvetica" pitchFamily="-128" charset="0"/>
                <a:ea typeface="ＭＳ Ｐゴシック" pitchFamily="-128" charset="-128"/>
              </a:rPr>
              <a:t>What can we do about it?</a:t>
            </a:r>
          </a:p>
        </p:txBody>
      </p:sp>
      <p:sp>
        <p:nvSpPr>
          <p:cNvPr id="25" name="Rectangle 21">
            <a:extLst>
              <a:ext uri="{FF2B5EF4-FFF2-40B4-BE49-F238E27FC236}">
                <a16:creationId xmlns:a16="http://schemas.microsoft.com/office/drawing/2014/main" id="{94E23AB5-7019-084F-868A-8FFC897A70A6}"/>
              </a:ext>
            </a:extLst>
          </p:cNvPr>
          <p:cNvSpPr>
            <a:spLocks noChangeArrowheads="1"/>
          </p:cNvSpPr>
          <p:nvPr/>
        </p:nvSpPr>
        <p:spPr bwMode="auto">
          <a:xfrm>
            <a:off x="4587875" y="4981575"/>
            <a:ext cx="1446213" cy="220663"/>
          </a:xfrm>
          <a:prstGeom prst="rect">
            <a:avLst/>
          </a:prstGeom>
          <a:solidFill>
            <a:srgbClr val="000000"/>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26" name="Rectangle 22">
            <a:extLst>
              <a:ext uri="{FF2B5EF4-FFF2-40B4-BE49-F238E27FC236}">
                <a16:creationId xmlns:a16="http://schemas.microsoft.com/office/drawing/2014/main" id="{6D1E2E31-0FD1-A542-BC9F-43BA4A26A00E}"/>
              </a:ext>
            </a:extLst>
          </p:cNvPr>
          <p:cNvSpPr>
            <a:spLocks noChangeArrowheads="1"/>
          </p:cNvSpPr>
          <p:nvPr/>
        </p:nvSpPr>
        <p:spPr bwMode="auto">
          <a:xfrm>
            <a:off x="4589463" y="4983163"/>
            <a:ext cx="1443037" cy="21907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2" presetClass="entr" presetSubtype="4"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par>
                                <p:cTn id="20" presetID="22" presetClass="entr" presetSubtype="4"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par>
                                <p:cTn id="23" presetID="22" presetClass="entr" presetSubtype="4"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par>
                                <p:cTn id="26" presetID="22" presetClass="entr" presetSubtype="4"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
                                        <p:tgtEl>
                                          <p:spTgt spid="14"/>
                                        </p:tgtEl>
                                      </p:cBhvr>
                                    </p:animEffect>
                                  </p:childTnLst>
                                </p:cTn>
                              </p:par>
                              <p:par>
                                <p:cTn id="29" presetID="2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par>
                                <p:cTn id="32" presetID="22" presetClass="entr" presetSubtype="4"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par>
                                <p:cTn id="35" presetID="22" presetClass="entr" presetSubtype="4"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par>
                                <p:cTn id="38" presetID="22" presetClass="entr" presetSubtype="4"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down)">
                                      <p:cBhvr>
                                        <p:cTn id="40" dur="500"/>
                                        <p:tgtEl>
                                          <p:spTgt spid="1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down)">
                                      <p:cBhvr>
                                        <p:cTn id="43" dur="500"/>
                                        <p:tgtEl>
                                          <p:spTgt spid="1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down)">
                                      <p:cBhvr>
                                        <p:cTn id="46" dur="500"/>
                                        <p:tgtEl>
                                          <p:spTgt spid="2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down)">
                                      <p:cBhvr>
                                        <p:cTn id="49" dur="500"/>
                                        <p:tgtEl>
                                          <p:spTgt spid="2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ipe(down)">
                                      <p:cBhvr>
                                        <p:cTn id="52" dur="500"/>
                                        <p:tgtEl>
                                          <p:spTgt spid="22"/>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down)">
                                      <p:cBhvr>
                                        <p:cTn id="55" dur="500"/>
                                        <p:tgtEl>
                                          <p:spTgt spid="23"/>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down)">
                                      <p:cBhvr>
                                        <p:cTn id="58" dur="500"/>
                                        <p:tgtEl>
                                          <p:spTgt spid="24"/>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down)">
                                      <p:cBhvr>
                                        <p:cTn id="61" dur="500"/>
                                        <p:tgtEl>
                                          <p:spTgt spid="25"/>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wipe(down)">
                                      <p:cBhvr>
                                        <p:cTn id="6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9" grpId="0" animBg="1"/>
      <p:bldP spid="20" grpId="0" animBg="1"/>
      <p:bldP spid="21" grpId="0"/>
      <p:bldP spid="22" grpId="0"/>
      <p:bldP spid="23" grpId="0"/>
      <p:bldP spid="24" grpId="0"/>
      <p:bldP spid="25" grpId="0" animBg="1"/>
      <p:bldP spid="2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F2FA9381-446A-2886-4707-B0A6105F317E}"/>
              </a:ext>
            </a:extLst>
          </p:cNvPr>
          <p:cNvSpPr>
            <a:spLocks noChangeArrowheads="1"/>
          </p:cNvSpPr>
          <p:nvPr/>
        </p:nvSpPr>
        <p:spPr bwMode="auto">
          <a:xfrm>
            <a:off x="742950" y="1628775"/>
            <a:ext cx="807720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a:latin typeface="Helvetica" panose="020B0604020202020204" pitchFamily="34" charset="0"/>
              </a:rPr>
              <a:t>Questions that must be answered:</a:t>
            </a:r>
            <a:endParaRPr lang="en-US" altLang="zh-CN" sz="2000">
              <a:solidFill>
                <a:srgbClr val="0033CC"/>
              </a:solidFill>
              <a:latin typeface="Helvetica" panose="020B0604020202020204" pitchFamily="34" charset="0"/>
            </a:endParaRP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Have you established a common process framework?</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Is it followed by project teams?</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Do you have management support for software engineering</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Do you have a proactive approach to SQA?</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Do you conduct formal technical reviews?</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Are CASE tools used for analysis, design and testing?</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Are the tools integrated with one another?</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Have document formats been established?</a:t>
            </a:r>
          </a:p>
        </p:txBody>
      </p:sp>
      <p:sp>
        <p:nvSpPr>
          <p:cNvPr id="52226" name="灯片编号占位符 1">
            <a:extLst>
              <a:ext uri="{FF2B5EF4-FFF2-40B4-BE49-F238E27FC236}">
                <a16:creationId xmlns:a16="http://schemas.microsoft.com/office/drawing/2014/main" id="{8C66CD41-2125-E4D8-FA24-ACFFBC76E79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D4753EDD-E9D1-4756-9245-0BBCA0C0A611}" type="slidenum">
              <a:rPr lang="en-US" altLang="zh-CN" sz="1400">
                <a:solidFill>
                  <a:schemeClr val="tx1"/>
                </a:solidFill>
              </a:rPr>
              <a:pPr>
                <a:spcBef>
                  <a:spcPct val="0"/>
                </a:spcBef>
                <a:buFontTx/>
                <a:buNone/>
              </a:pPr>
              <a:t>20</a:t>
            </a:fld>
            <a:endParaRPr lang="en-US" altLang="zh-CN" sz="1400">
              <a:solidFill>
                <a:schemeClr val="tx1"/>
              </a:solidFill>
            </a:endParaRPr>
          </a:p>
        </p:txBody>
      </p:sp>
      <p:sp>
        <p:nvSpPr>
          <p:cNvPr id="7" name="Rectangle 3">
            <a:extLst>
              <a:ext uri="{FF2B5EF4-FFF2-40B4-BE49-F238E27FC236}">
                <a16:creationId xmlns:a16="http://schemas.microsoft.com/office/drawing/2014/main" id="{A767B883-A453-9747-B07A-903F388D467C}"/>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Risks Due to Process Maturity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down)">
                                      <p:cBhvr>
                                        <p:cTn id="32" dur="500"/>
                                        <p:tgtEl>
                                          <p:spTgt spid="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wipe(down)">
                                      <p:cBhvr>
                                        <p:cTn id="37" dur="500"/>
                                        <p:tgtEl>
                                          <p:spTgt spid="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wipe(down)">
                                      <p:cBhvr>
                                        <p:cTn id="42" dur="500"/>
                                        <p:tgtEl>
                                          <p:spTgt spid="8">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wipe(down)">
                                      <p:cBhvr>
                                        <p:cTn id="47"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23DFC3F1-F24B-6EC9-B6BF-801014B29957}"/>
              </a:ext>
            </a:extLst>
          </p:cNvPr>
          <p:cNvSpPr>
            <a:spLocks noChangeArrowheads="1"/>
          </p:cNvSpPr>
          <p:nvPr/>
        </p:nvSpPr>
        <p:spPr bwMode="auto">
          <a:xfrm>
            <a:off x="742950" y="1433513"/>
            <a:ext cx="7213600"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sz="2000">
                <a:latin typeface="Helvetica" panose="020B0604020202020204" pitchFamily="34" charset="0"/>
              </a:rPr>
              <a:t>Questions that must be answered:</a:t>
            </a:r>
            <a:endParaRPr lang="en-US" altLang="zh-CN" sz="1800">
              <a:solidFill>
                <a:srgbClr val="0033CC"/>
              </a:solidFill>
              <a:latin typeface="Helvetica" panose="020B0604020202020204" pitchFamily="34" charset="0"/>
            </a:endParaRPr>
          </a:p>
          <a:p>
            <a:pPr lvl="1">
              <a:lnSpc>
                <a:spcPct val="90000"/>
              </a:lnSpc>
              <a:spcAft>
                <a:spcPct val="20000"/>
              </a:spcAft>
              <a:buFont typeface="Helvetica" panose="020B0604020202020204" pitchFamily="34" charset="0"/>
              <a:buChar char="–"/>
            </a:pPr>
            <a:r>
              <a:rPr lang="en-US" altLang="zh-CN" sz="1800">
                <a:solidFill>
                  <a:srgbClr val="0033CC"/>
                </a:solidFill>
                <a:latin typeface="Helvetica" panose="020B0604020202020204" pitchFamily="34" charset="0"/>
              </a:rPr>
              <a:t>Is the technology new to your organization?</a:t>
            </a:r>
          </a:p>
          <a:p>
            <a:pPr lvl="1">
              <a:lnSpc>
                <a:spcPct val="90000"/>
              </a:lnSpc>
              <a:spcAft>
                <a:spcPct val="20000"/>
              </a:spcAft>
              <a:buFont typeface="Helvetica" panose="020B0604020202020204" pitchFamily="34" charset="0"/>
              <a:buChar char="–"/>
            </a:pPr>
            <a:r>
              <a:rPr lang="en-US" altLang="zh-CN" sz="1800">
                <a:solidFill>
                  <a:srgbClr val="0033CC"/>
                </a:solidFill>
                <a:latin typeface="Helvetica" panose="020B0604020202020204" pitchFamily="34" charset="0"/>
              </a:rPr>
              <a:t>Are new algorithms, I/O technology required?</a:t>
            </a:r>
          </a:p>
          <a:p>
            <a:pPr lvl="1">
              <a:lnSpc>
                <a:spcPct val="90000"/>
              </a:lnSpc>
              <a:spcAft>
                <a:spcPct val="20000"/>
              </a:spcAft>
              <a:buFont typeface="Helvetica" panose="020B0604020202020204" pitchFamily="34" charset="0"/>
              <a:buChar char="–"/>
            </a:pPr>
            <a:r>
              <a:rPr lang="en-US" altLang="zh-CN" sz="1800">
                <a:solidFill>
                  <a:srgbClr val="0033CC"/>
                </a:solidFill>
                <a:latin typeface="Helvetica" panose="020B0604020202020204" pitchFamily="34" charset="0"/>
              </a:rPr>
              <a:t>Is new or unproven hardware involved?</a:t>
            </a:r>
          </a:p>
          <a:p>
            <a:pPr lvl="1">
              <a:lnSpc>
                <a:spcPct val="90000"/>
              </a:lnSpc>
              <a:spcAft>
                <a:spcPct val="20000"/>
              </a:spcAft>
              <a:buFont typeface="Helvetica" panose="020B0604020202020204" pitchFamily="34" charset="0"/>
              <a:buChar char="–"/>
            </a:pPr>
            <a:r>
              <a:rPr lang="en-US" altLang="zh-CN" sz="1800">
                <a:solidFill>
                  <a:srgbClr val="0033CC"/>
                </a:solidFill>
                <a:latin typeface="Helvetica" panose="020B0604020202020204" pitchFamily="34" charset="0"/>
              </a:rPr>
              <a:t>Does the application interface with new software?</a:t>
            </a:r>
          </a:p>
          <a:p>
            <a:pPr lvl="1">
              <a:lnSpc>
                <a:spcPct val="90000"/>
              </a:lnSpc>
              <a:spcAft>
                <a:spcPct val="20000"/>
              </a:spcAft>
              <a:buFont typeface="Helvetica" panose="020B0604020202020204" pitchFamily="34" charset="0"/>
              <a:buChar char="–"/>
            </a:pPr>
            <a:r>
              <a:rPr lang="en-US" altLang="zh-CN" sz="1800">
                <a:solidFill>
                  <a:srgbClr val="0033CC"/>
                </a:solidFill>
                <a:latin typeface="Helvetica" panose="020B0604020202020204" pitchFamily="34" charset="0"/>
              </a:rPr>
              <a:t>Is a specialized user interface required?</a:t>
            </a:r>
          </a:p>
          <a:p>
            <a:pPr lvl="1">
              <a:lnSpc>
                <a:spcPct val="90000"/>
              </a:lnSpc>
              <a:spcAft>
                <a:spcPct val="20000"/>
              </a:spcAft>
              <a:buFont typeface="Helvetica" panose="020B0604020202020204" pitchFamily="34" charset="0"/>
              <a:buChar char="–"/>
            </a:pPr>
            <a:r>
              <a:rPr lang="en-US" altLang="zh-CN" sz="1800">
                <a:solidFill>
                  <a:srgbClr val="0033CC"/>
                </a:solidFill>
                <a:latin typeface="Helvetica" panose="020B0604020202020204" pitchFamily="34" charset="0"/>
              </a:rPr>
              <a:t>Is the application radically different?</a:t>
            </a:r>
          </a:p>
          <a:p>
            <a:pPr lvl="1">
              <a:lnSpc>
                <a:spcPct val="90000"/>
              </a:lnSpc>
              <a:spcAft>
                <a:spcPct val="20000"/>
              </a:spcAft>
              <a:buFont typeface="Helvetica" panose="020B0604020202020204" pitchFamily="34" charset="0"/>
              <a:buChar char="–"/>
            </a:pPr>
            <a:r>
              <a:rPr lang="en-US" altLang="zh-CN" sz="1800">
                <a:solidFill>
                  <a:srgbClr val="0033CC"/>
                </a:solidFill>
                <a:latin typeface="Helvetica" panose="020B0604020202020204" pitchFamily="34" charset="0"/>
              </a:rPr>
              <a:t>Are you using new software engineering methods?</a:t>
            </a:r>
          </a:p>
          <a:p>
            <a:pPr lvl="1">
              <a:lnSpc>
                <a:spcPct val="90000"/>
              </a:lnSpc>
              <a:spcAft>
                <a:spcPct val="20000"/>
              </a:spcAft>
              <a:buFont typeface="Helvetica" panose="020B0604020202020204" pitchFamily="34" charset="0"/>
              <a:buChar char="–"/>
            </a:pPr>
            <a:r>
              <a:rPr lang="en-US" altLang="zh-CN" sz="1800">
                <a:solidFill>
                  <a:srgbClr val="0033CC"/>
                </a:solidFill>
                <a:latin typeface="Helvetica" panose="020B0604020202020204" pitchFamily="34" charset="0"/>
              </a:rPr>
              <a:t>Are you using unconventional software development methods, such as formal methods, AI-based approaches, artificial neural networks?</a:t>
            </a:r>
          </a:p>
          <a:p>
            <a:pPr lvl="1">
              <a:lnSpc>
                <a:spcPct val="90000"/>
              </a:lnSpc>
              <a:spcAft>
                <a:spcPct val="20000"/>
              </a:spcAft>
              <a:buFont typeface="Helvetica" panose="020B0604020202020204" pitchFamily="34" charset="0"/>
              <a:buChar char="–"/>
            </a:pPr>
            <a:r>
              <a:rPr lang="en-US" altLang="zh-CN" sz="1800">
                <a:solidFill>
                  <a:srgbClr val="0033CC"/>
                </a:solidFill>
                <a:latin typeface="Helvetica" panose="020B0604020202020204" pitchFamily="34" charset="0"/>
              </a:rPr>
              <a:t>Are there significant performance constraints?</a:t>
            </a:r>
          </a:p>
          <a:p>
            <a:pPr lvl="1">
              <a:lnSpc>
                <a:spcPct val="90000"/>
              </a:lnSpc>
              <a:spcAft>
                <a:spcPct val="20000"/>
              </a:spcAft>
              <a:buFont typeface="Helvetica" panose="020B0604020202020204" pitchFamily="34" charset="0"/>
              <a:buChar char="–"/>
            </a:pPr>
            <a:r>
              <a:rPr lang="en-US" altLang="zh-CN" sz="1800">
                <a:solidFill>
                  <a:srgbClr val="0033CC"/>
                </a:solidFill>
                <a:latin typeface="Helvetica" panose="020B0604020202020204" pitchFamily="34" charset="0"/>
              </a:rPr>
              <a:t>Is there doubt the functionality requested is "do-able?"</a:t>
            </a:r>
          </a:p>
        </p:txBody>
      </p:sp>
      <p:sp>
        <p:nvSpPr>
          <p:cNvPr id="54274" name="灯片编号占位符 1">
            <a:extLst>
              <a:ext uri="{FF2B5EF4-FFF2-40B4-BE49-F238E27FC236}">
                <a16:creationId xmlns:a16="http://schemas.microsoft.com/office/drawing/2014/main" id="{BF9DE5F9-AFFB-614C-8C53-CEF51CFDB90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1EC78573-2972-4294-9AC6-FB39D2D1D726}" type="slidenum">
              <a:rPr lang="en-US" altLang="zh-CN" sz="1400">
                <a:solidFill>
                  <a:schemeClr val="tx1"/>
                </a:solidFill>
              </a:rPr>
              <a:pPr>
                <a:spcBef>
                  <a:spcPct val="0"/>
                </a:spcBef>
                <a:buFontTx/>
                <a:buNone/>
              </a:pPr>
              <a:t>21</a:t>
            </a:fld>
            <a:endParaRPr lang="en-US" altLang="zh-CN" sz="1400">
              <a:solidFill>
                <a:schemeClr val="tx1"/>
              </a:solidFill>
            </a:endParaRPr>
          </a:p>
        </p:txBody>
      </p:sp>
      <p:sp>
        <p:nvSpPr>
          <p:cNvPr id="7" name="Rectangle 3">
            <a:extLst>
              <a:ext uri="{FF2B5EF4-FFF2-40B4-BE49-F238E27FC236}">
                <a16:creationId xmlns:a16="http://schemas.microsoft.com/office/drawing/2014/main" id="{9F7FFBCA-83CE-B046-8D56-BB49FEB29915}"/>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Technology Risks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down)">
                                      <p:cBhvr>
                                        <p:cTn id="32" dur="500"/>
                                        <p:tgtEl>
                                          <p:spTgt spid="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wipe(down)">
                                      <p:cBhvr>
                                        <p:cTn id="37" dur="500"/>
                                        <p:tgtEl>
                                          <p:spTgt spid="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wipe(down)">
                                      <p:cBhvr>
                                        <p:cTn id="42" dur="500"/>
                                        <p:tgtEl>
                                          <p:spTgt spid="8">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wipe(down)">
                                      <p:cBhvr>
                                        <p:cTn id="47" dur="500"/>
                                        <p:tgtEl>
                                          <p:spTgt spid="8">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8">
                                            <p:txEl>
                                              <p:pRg st="9" end="9"/>
                                            </p:txEl>
                                          </p:spTgt>
                                        </p:tgtEl>
                                        <p:attrNameLst>
                                          <p:attrName>style.visibility</p:attrName>
                                        </p:attrNameLst>
                                      </p:cBhvr>
                                      <p:to>
                                        <p:strVal val="visible"/>
                                      </p:to>
                                    </p:set>
                                    <p:animEffect transition="in" filter="wipe(down)">
                                      <p:cBhvr>
                                        <p:cTn id="52" dur="500"/>
                                        <p:tgtEl>
                                          <p:spTgt spid="8">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8">
                                            <p:txEl>
                                              <p:pRg st="10" end="10"/>
                                            </p:txEl>
                                          </p:spTgt>
                                        </p:tgtEl>
                                        <p:attrNameLst>
                                          <p:attrName>style.visibility</p:attrName>
                                        </p:attrNameLst>
                                      </p:cBhvr>
                                      <p:to>
                                        <p:strVal val="visible"/>
                                      </p:to>
                                    </p:set>
                                    <p:animEffect transition="in" filter="wipe(down)">
                                      <p:cBhvr>
                                        <p:cTn id="57"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8E0ECA84-EBFE-21FF-795B-33F93D627CEC}"/>
              </a:ext>
            </a:extLst>
          </p:cNvPr>
          <p:cNvSpPr>
            <a:spLocks noChangeArrowheads="1"/>
          </p:cNvSpPr>
          <p:nvPr/>
        </p:nvSpPr>
        <p:spPr bwMode="auto">
          <a:xfrm>
            <a:off x="742950" y="1700213"/>
            <a:ext cx="7213600" cy="360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a:latin typeface="Helvetica" panose="020B0604020202020204" pitchFamily="34" charset="0"/>
              </a:rPr>
              <a:t>Questions that must be answered:</a:t>
            </a:r>
            <a:endParaRPr lang="en-US" altLang="zh-CN" sz="2000">
              <a:solidFill>
                <a:srgbClr val="0033CC"/>
              </a:solidFill>
              <a:latin typeface="Helvetica" panose="020B0604020202020204" pitchFamily="34" charset="0"/>
            </a:endParaRP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Are the best people available?</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Does staff have the right skills?</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Are enough people available?</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Are staff committed for entire duration?</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Will some people work part time?</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Do staff have the right expectations?</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Have staff received necessary training?</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Will turnover among staff be low?</a:t>
            </a:r>
          </a:p>
        </p:txBody>
      </p:sp>
      <p:sp>
        <p:nvSpPr>
          <p:cNvPr id="56322" name="灯片编号占位符 1">
            <a:extLst>
              <a:ext uri="{FF2B5EF4-FFF2-40B4-BE49-F238E27FC236}">
                <a16:creationId xmlns:a16="http://schemas.microsoft.com/office/drawing/2014/main" id="{FF80234E-275D-3AB5-E411-87699C1683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A20B7276-6177-4429-B4B2-8073C429FBBD}" type="slidenum">
              <a:rPr lang="en-US" altLang="zh-CN" sz="1400">
                <a:solidFill>
                  <a:schemeClr val="tx1"/>
                </a:solidFill>
              </a:rPr>
              <a:pPr>
                <a:spcBef>
                  <a:spcPct val="0"/>
                </a:spcBef>
                <a:buFontTx/>
                <a:buNone/>
              </a:pPr>
              <a:t>22</a:t>
            </a:fld>
            <a:endParaRPr lang="en-US" altLang="zh-CN" sz="1400">
              <a:solidFill>
                <a:schemeClr val="tx1"/>
              </a:solidFill>
            </a:endParaRPr>
          </a:p>
        </p:txBody>
      </p:sp>
      <p:sp>
        <p:nvSpPr>
          <p:cNvPr id="7" name="Rectangle 3">
            <a:extLst>
              <a:ext uri="{FF2B5EF4-FFF2-40B4-BE49-F238E27FC236}">
                <a16:creationId xmlns:a16="http://schemas.microsoft.com/office/drawing/2014/main" id="{71625C81-1CDF-4847-A8BF-439D8AD43DDF}"/>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Staff/People Risks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down)">
                                      <p:cBhvr>
                                        <p:cTn id="32" dur="500"/>
                                        <p:tgtEl>
                                          <p:spTgt spid="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wipe(down)">
                                      <p:cBhvr>
                                        <p:cTn id="37" dur="500"/>
                                        <p:tgtEl>
                                          <p:spTgt spid="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wipe(down)">
                                      <p:cBhvr>
                                        <p:cTn id="42" dur="500"/>
                                        <p:tgtEl>
                                          <p:spTgt spid="8">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wipe(down)">
                                      <p:cBhvr>
                                        <p:cTn id="47"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灯片编号占位符 1">
            <a:extLst>
              <a:ext uri="{FF2B5EF4-FFF2-40B4-BE49-F238E27FC236}">
                <a16:creationId xmlns:a16="http://schemas.microsoft.com/office/drawing/2014/main" id="{72A37D0F-6157-08E3-4AA9-0F929D9C42B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E15BBDB8-080E-4BCE-83C2-2F7CE8E18837}" type="slidenum">
              <a:rPr lang="en-US" altLang="zh-CN" sz="1400">
                <a:solidFill>
                  <a:schemeClr val="tx1"/>
                </a:solidFill>
              </a:rPr>
              <a:pPr>
                <a:spcBef>
                  <a:spcPct val="0"/>
                </a:spcBef>
                <a:buFontTx/>
                <a:buNone/>
              </a:pPr>
              <a:t>23</a:t>
            </a:fld>
            <a:endParaRPr lang="en-US" altLang="zh-CN" sz="1400">
              <a:solidFill>
                <a:schemeClr val="tx1"/>
              </a:solidFill>
            </a:endParaRPr>
          </a:p>
        </p:txBody>
      </p:sp>
      <p:sp>
        <p:nvSpPr>
          <p:cNvPr id="7" name="Rectangle 3">
            <a:extLst>
              <a:ext uri="{FF2B5EF4-FFF2-40B4-BE49-F238E27FC236}">
                <a16:creationId xmlns:a16="http://schemas.microsoft.com/office/drawing/2014/main" id="{47A9FD67-508C-A04C-BE56-DE7A350CA123}"/>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Recording Risk Information</a:t>
            </a:r>
          </a:p>
        </p:txBody>
      </p:sp>
      <p:sp>
        <p:nvSpPr>
          <p:cNvPr id="14" name="Freeform 2">
            <a:extLst>
              <a:ext uri="{FF2B5EF4-FFF2-40B4-BE49-F238E27FC236}">
                <a16:creationId xmlns:a16="http://schemas.microsoft.com/office/drawing/2014/main" id="{3E73752B-8B46-E247-8588-269834C225E0}"/>
              </a:ext>
            </a:extLst>
          </p:cNvPr>
          <p:cNvSpPr>
            <a:spLocks/>
          </p:cNvSpPr>
          <p:nvPr/>
        </p:nvSpPr>
        <p:spPr bwMode="auto">
          <a:xfrm>
            <a:off x="2012950" y="1484313"/>
            <a:ext cx="5945188" cy="4030662"/>
          </a:xfrm>
          <a:custGeom>
            <a:avLst/>
            <a:gdLst>
              <a:gd name="T0" fmla="*/ 2147483647 w 3745"/>
              <a:gd name="T1" fmla="*/ 2147483647 h 2257"/>
              <a:gd name="T2" fmla="*/ 0 w 3745"/>
              <a:gd name="T3" fmla="*/ 2147483647 h 2257"/>
              <a:gd name="T4" fmla="*/ 0 w 3745"/>
              <a:gd name="T5" fmla="*/ 306169641 h 2257"/>
              <a:gd name="T6" fmla="*/ 241935016 w 3745"/>
              <a:gd name="T7" fmla="*/ 0 h 2257"/>
              <a:gd name="T8" fmla="*/ 2147483647 w 3745"/>
              <a:gd name="T9" fmla="*/ 0 h 2257"/>
              <a:gd name="T10" fmla="*/ 2147483647 w 3745"/>
              <a:gd name="T11" fmla="*/ 306169641 h 2257"/>
              <a:gd name="T12" fmla="*/ 2147483647 w 3745"/>
              <a:gd name="T13" fmla="*/ 2147483647 h 2257"/>
              <a:gd name="T14" fmla="*/ 2147483647 w 3745"/>
              <a:gd name="T15" fmla="*/ 2147483647 h 2257"/>
              <a:gd name="T16" fmla="*/ 2147483647 w 3745"/>
              <a:gd name="T17" fmla="*/ 2147483647 h 2257"/>
              <a:gd name="T18" fmla="*/ 2147483647 w 3745"/>
              <a:gd name="T19" fmla="*/ 2147483647 h 2257"/>
              <a:gd name="T20" fmla="*/ 2147483647 w 3745"/>
              <a:gd name="T21" fmla="*/ 2147483647 h 2257"/>
              <a:gd name="T22" fmla="*/ 2147483647 w 3745"/>
              <a:gd name="T23" fmla="*/ 2147483647 h 2257"/>
              <a:gd name="T24" fmla="*/ 2147483647 w 3745"/>
              <a:gd name="T25" fmla="*/ 2147483647 h 2257"/>
              <a:gd name="T26" fmla="*/ 2056447585 w 3745"/>
              <a:gd name="T27" fmla="*/ 2147483647 h 2257"/>
              <a:gd name="T28" fmla="*/ 2147483647 w 3745"/>
              <a:gd name="T29" fmla="*/ 2147483647 h 22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745"/>
              <a:gd name="T46" fmla="*/ 0 h 2257"/>
              <a:gd name="T47" fmla="*/ 3745 w 3745"/>
              <a:gd name="T48" fmla="*/ 2257 h 22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745" h="2257">
                <a:moveTo>
                  <a:pt x="912" y="2256"/>
                </a:moveTo>
                <a:lnTo>
                  <a:pt x="0" y="2256"/>
                </a:lnTo>
                <a:lnTo>
                  <a:pt x="0" y="96"/>
                </a:lnTo>
                <a:lnTo>
                  <a:pt x="96" y="0"/>
                </a:lnTo>
                <a:lnTo>
                  <a:pt x="3648" y="0"/>
                </a:lnTo>
                <a:lnTo>
                  <a:pt x="3744" y="96"/>
                </a:lnTo>
                <a:lnTo>
                  <a:pt x="3744" y="2256"/>
                </a:lnTo>
                <a:lnTo>
                  <a:pt x="2832" y="2256"/>
                </a:lnTo>
                <a:lnTo>
                  <a:pt x="2928" y="2016"/>
                </a:lnTo>
                <a:lnTo>
                  <a:pt x="2640" y="2016"/>
                </a:lnTo>
                <a:lnTo>
                  <a:pt x="2736" y="2256"/>
                </a:lnTo>
                <a:lnTo>
                  <a:pt x="1008" y="2256"/>
                </a:lnTo>
                <a:lnTo>
                  <a:pt x="1104" y="2016"/>
                </a:lnTo>
                <a:lnTo>
                  <a:pt x="816" y="2016"/>
                </a:lnTo>
                <a:lnTo>
                  <a:pt x="912" y="2256"/>
                </a:lnTo>
              </a:path>
            </a:pathLst>
          </a:custGeom>
          <a:solidFill>
            <a:srgbClr val="DDDDDD"/>
          </a:solidFill>
          <a:ln w="25400" cap="rnd" cmpd="sng">
            <a:solidFill>
              <a:srgbClr val="336699"/>
            </a:solidFill>
            <a:prstDash val="solid"/>
            <a:round/>
            <a:headEnd type="none" w="med" len="med"/>
            <a:tailEnd type="none" w="med" len="med"/>
          </a:ln>
        </p:spPr>
        <p:txBody>
          <a:bodyP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15" name="Freeform 3">
            <a:extLst>
              <a:ext uri="{FF2B5EF4-FFF2-40B4-BE49-F238E27FC236}">
                <a16:creationId xmlns:a16="http://schemas.microsoft.com/office/drawing/2014/main" id="{9EBECF09-9708-6542-9E00-71242B3047A8}"/>
              </a:ext>
            </a:extLst>
          </p:cNvPr>
          <p:cNvSpPr>
            <a:spLocks/>
          </p:cNvSpPr>
          <p:nvPr/>
        </p:nvSpPr>
        <p:spPr bwMode="auto">
          <a:xfrm>
            <a:off x="1860550" y="1570038"/>
            <a:ext cx="5945188" cy="4030662"/>
          </a:xfrm>
          <a:custGeom>
            <a:avLst/>
            <a:gdLst>
              <a:gd name="T0" fmla="*/ 2147483647 w 3745"/>
              <a:gd name="T1" fmla="*/ 2147483647 h 2257"/>
              <a:gd name="T2" fmla="*/ 0 w 3745"/>
              <a:gd name="T3" fmla="*/ 2147483647 h 2257"/>
              <a:gd name="T4" fmla="*/ 0 w 3745"/>
              <a:gd name="T5" fmla="*/ 306169641 h 2257"/>
              <a:gd name="T6" fmla="*/ 241935016 w 3745"/>
              <a:gd name="T7" fmla="*/ 0 h 2257"/>
              <a:gd name="T8" fmla="*/ 2147483647 w 3745"/>
              <a:gd name="T9" fmla="*/ 0 h 2257"/>
              <a:gd name="T10" fmla="*/ 2147483647 w 3745"/>
              <a:gd name="T11" fmla="*/ 306169641 h 2257"/>
              <a:gd name="T12" fmla="*/ 2147483647 w 3745"/>
              <a:gd name="T13" fmla="*/ 2147483647 h 2257"/>
              <a:gd name="T14" fmla="*/ 2147483647 w 3745"/>
              <a:gd name="T15" fmla="*/ 2147483647 h 2257"/>
              <a:gd name="T16" fmla="*/ 2147483647 w 3745"/>
              <a:gd name="T17" fmla="*/ 2147483647 h 2257"/>
              <a:gd name="T18" fmla="*/ 2147483647 w 3745"/>
              <a:gd name="T19" fmla="*/ 2147483647 h 2257"/>
              <a:gd name="T20" fmla="*/ 2147483647 w 3745"/>
              <a:gd name="T21" fmla="*/ 2147483647 h 2257"/>
              <a:gd name="T22" fmla="*/ 2147483647 w 3745"/>
              <a:gd name="T23" fmla="*/ 2147483647 h 2257"/>
              <a:gd name="T24" fmla="*/ 2147483647 w 3745"/>
              <a:gd name="T25" fmla="*/ 2147483647 h 2257"/>
              <a:gd name="T26" fmla="*/ 2056447585 w 3745"/>
              <a:gd name="T27" fmla="*/ 2147483647 h 2257"/>
              <a:gd name="T28" fmla="*/ 2147483647 w 3745"/>
              <a:gd name="T29" fmla="*/ 2147483647 h 22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745"/>
              <a:gd name="T46" fmla="*/ 0 h 2257"/>
              <a:gd name="T47" fmla="*/ 3745 w 3745"/>
              <a:gd name="T48" fmla="*/ 2257 h 22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745" h="2257">
                <a:moveTo>
                  <a:pt x="912" y="2256"/>
                </a:moveTo>
                <a:lnTo>
                  <a:pt x="0" y="2256"/>
                </a:lnTo>
                <a:lnTo>
                  <a:pt x="0" y="96"/>
                </a:lnTo>
                <a:lnTo>
                  <a:pt x="96" y="0"/>
                </a:lnTo>
                <a:lnTo>
                  <a:pt x="3648" y="0"/>
                </a:lnTo>
                <a:lnTo>
                  <a:pt x="3744" y="96"/>
                </a:lnTo>
                <a:lnTo>
                  <a:pt x="3744" y="2256"/>
                </a:lnTo>
                <a:lnTo>
                  <a:pt x="2832" y="2256"/>
                </a:lnTo>
                <a:lnTo>
                  <a:pt x="2928" y="2016"/>
                </a:lnTo>
                <a:lnTo>
                  <a:pt x="2640" y="2016"/>
                </a:lnTo>
                <a:lnTo>
                  <a:pt x="2736" y="2256"/>
                </a:lnTo>
                <a:lnTo>
                  <a:pt x="1008" y="2256"/>
                </a:lnTo>
                <a:lnTo>
                  <a:pt x="1104" y="2016"/>
                </a:lnTo>
                <a:lnTo>
                  <a:pt x="816" y="2016"/>
                </a:lnTo>
                <a:lnTo>
                  <a:pt x="912" y="2256"/>
                </a:lnTo>
              </a:path>
            </a:pathLst>
          </a:custGeom>
          <a:solidFill>
            <a:srgbClr val="DDDDDD"/>
          </a:solidFill>
          <a:ln w="25400" cap="rnd" cmpd="sng">
            <a:solidFill>
              <a:srgbClr val="336699"/>
            </a:solidFill>
            <a:prstDash val="solid"/>
            <a:round/>
            <a:headEnd type="none" w="med" len="med"/>
            <a:tailEnd type="none" w="med" len="med"/>
          </a:ln>
        </p:spPr>
        <p:txBody>
          <a:bodyP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16" name="Freeform 4">
            <a:extLst>
              <a:ext uri="{FF2B5EF4-FFF2-40B4-BE49-F238E27FC236}">
                <a16:creationId xmlns:a16="http://schemas.microsoft.com/office/drawing/2014/main" id="{11967481-A3A6-904C-954D-D26EA277D500}"/>
              </a:ext>
            </a:extLst>
          </p:cNvPr>
          <p:cNvSpPr>
            <a:spLocks/>
          </p:cNvSpPr>
          <p:nvPr/>
        </p:nvSpPr>
        <p:spPr bwMode="auto">
          <a:xfrm>
            <a:off x="1708150" y="1655763"/>
            <a:ext cx="5945188" cy="4030662"/>
          </a:xfrm>
          <a:custGeom>
            <a:avLst/>
            <a:gdLst>
              <a:gd name="T0" fmla="*/ 2147483647 w 3745"/>
              <a:gd name="T1" fmla="*/ 2147483647 h 2257"/>
              <a:gd name="T2" fmla="*/ 0 w 3745"/>
              <a:gd name="T3" fmla="*/ 2147483647 h 2257"/>
              <a:gd name="T4" fmla="*/ 0 w 3745"/>
              <a:gd name="T5" fmla="*/ 306169641 h 2257"/>
              <a:gd name="T6" fmla="*/ 241935016 w 3745"/>
              <a:gd name="T7" fmla="*/ 0 h 2257"/>
              <a:gd name="T8" fmla="*/ 2147483647 w 3745"/>
              <a:gd name="T9" fmla="*/ 0 h 2257"/>
              <a:gd name="T10" fmla="*/ 2147483647 w 3745"/>
              <a:gd name="T11" fmla="*/ 306169641 h 2257"/>
              <a:gd name="T12" fmla="*/ 2147483647 w 3745"/>
              <a:gd name="T13" fmla="*/ 2147483647 h 2257"/>
              <a:gd name="T14" fmla="*/ 2147483647 w 3745"/>
              <a:gd name="T15" fmla="*/ 2147483647 h 2257"/>
              <a:gd name="T16" fmla="*/ 2147483647 w 3745"/>
              <a:gd name="T17" fmla="*/ 2147483647 h 2257"/>
              <a:gd name="T18" fmla="*/ 2147483647 w 3745"/>
              <a:gd name="T19" fmla="*/ 2147483647 h 2257"/>
              <a:gd name="T20" fmla="*/ 2147483647 w 3745"/>
              <a:gd name="T21" fmla="*/ 2147483647 h 2257"/>
              <a:gd name="T22" fmla="*/ 2147483647 w 3745"/>
              <a:gd name="T23" fmla="*/ 2147483647 h 2257"/>
              <a:gd name="T24" fmla="*/ 2147483647 w 3745"/>
              <a:gd name="T25" fmla="*/ 2147483647 h 2257"/>
              <a:gd name="T26" fmla="*/ 2056447585 w 3745"/>
              <a:gd name="T27" fmla="*/ 2147483647 h 2257"/>
              <a:gd name="T28" fmla="*/ 2147483647 w 3745"/>
              <a:gd name="T29" fmla="*/ 2147483647 h 22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745"/>
              <a:gd name="T46" fmla="*/ 0 h 2257"/>
              <a:gd name="T47" fmla="*/ 3745 w 3745"/>
              <a:gd name="T48" fmla="*/ 2257 h 22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745" h="2257">
                <a:moveTo>
                  <a:pt x="912" y="2256"/>
                </a:moveTo>
                <a:lnTo>
                  <a:pt x="0" y="2256"/>
                </a:lnTo>
                <a:lnTo>
                  <a:pt x="0" y="96"/>
                </a:lnTo>
                <a:lnTo>
                  <a:pt x="96" y="0"/>
                </a:lnTo>
                <a:lnTo>
                  <a:pt x="3648" y="0"/>
                </a:lnTo>
                <a:lnTo>
                  <a:pt x="3744" y="96"/>
                </a:lnTo>
                <a:lnTo>
                  <a:pt x="3744" y="2256"/>
                </a:lnTo>
                <a:lnTo>
                  <a:pt x="2832" y="2256"/>
                </a:lnTo>
                <a:lnTo>
                  <a:pt x="2928" y="2016"/>
                </a:lnTo>
                <a:lnTo>
                  <a:pt x="2640" y="2016"/>
                </a:lnTo>
                <a:lnTo>
                  <a:pt x="2736" y="2256"/>
                </a:lnTo>
                <a:lnTo>
                  <a:pt x="1008" y="2256"/>
                </a:lnTo>
                <a:lnTo>
                  <a:pt x="1104" y="2016"/>
                </a:lnTo>
                <a:lnTo>
                  <a:pt x="816" y="2016"/>
                </a:lnTo>
                <a:lnTo>
                  <a:pt x="912" y="2256"/>
                </a:lnTo>
              </a:path>
            </a:pathLst>
          </a:custGeom>
          <a:solidFill>
            <a:srgbClr val="DDDDDD"/>
          </a:solidFill>
          <a:ln w="25400" cap="rnd" cmpd="sng">
            <a:solidFill>
              <a:srgbClr val="336699"/>
            </a:solidFill>
            <a:prstDash val="solid"/>
            <a:round/>
            <a:headEnd type="none" w="med" len="med"/>
            <a:tailEnd type="none" w="med" len="med"/>
          </a:ln>
        </p:spPr>
        <p:txBody>
          <a:bodyP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17" name="Freeform 5">
            <a:extLst>
              <a:ext uri="{FF2B5EF4-FFF2-40B4-BE49-F238E27FC236}">
                <a16:creationId xmlns:a16="http://schemas.microsoft.com/office/drawing/2014/main" id="{2D90CD7C-F8AB-5140-90DD-5BE939E14F8E}"/>
              </a:ext>
            </a:extLst>
          </p:cNvPr>
          <p:cNvSpPr>
            <a:spLocks/>
          </p:cNvSpPr>
          <p:nvPr/>
        </p:nvSpPr>
        <p:spPr bwMode="auto">
          <a:xfrm>
            <a:off x="1555750" y="1741488"/>
            <a:ext cx="5945188" cy="4030662"/>
          </a:xfrm>
          <a:custGeom>
            <a:avLst/>
            <a:gdLst>
              <a:gd name="T0" fmla="*/ 2147483647 w 3745"/>
              <a:gd name="T1" fmla="*/ 2147483647 h 2257"/>
              <a:gd name="T2" fmla="*/ 0 w 3745"/>
              <a:gd name="T3" fmla="*/ 2147483647 h 2257"/>
              <a:gd name="T4" fmla="*/ 0 w 3745"/>
              <a:gd name="T5" fmla="*/ 306169641 h 2257"/>
              <a:gd name="T6" fmla="*/ 241935016 w 3745"/>
              <a:gd name="T7" fmla="*/ 0 h 2257"/>
              <a:gd name="T8" fmla="*/ 2147483647 w 3745"/>
              <a:gd name="T9" fmla="*/ 0 h 2257"/>
              <a:gd name="T10" fmla="*/ 2147483647 w 3745"/>
              <a:gd name="T11" fmla="*/ 306169641 h 2257"/>
              <a:gd name="T12" fmla="*/ 2147483647 w 3745"/>
              <a:gd name="T13" fmla="*/ 2147483647 h 2257"/>
              <a:gd name="T14" fmla="*/ 2147483647 w 3745"/>
              <a:gd name="T15" fmla="*/ 2147483647 h 2257"/>
              <a:gd name="T16" fmla="*/ 2147483647 w 3745"/>
              <a:gd name="T17" fmla="*/ 2147483647 h 2257"/>
              <a:gd name="T18" fmla="*/ 2147483647 w 3745"/>
              <a:gd name="T19" fmla="*/ 2147483647 h 2257"/>
              <a:gd name="T20" fmla="*/ 2147483647 w 3745"/>
              <a:gd name="T21" fmla="*/ 2147483647 h 2257"/>
              <a:gd name="T22" fmla="*/ 2147483647 w 3745"/>
              <a:gd name="T23" fmla="*/ 2147483647 h 2257"/>
              <a:gd name="T24" fmla="*/ 2147483647 w 3745"/>
              <a:gd name="T25" fmla="*/ 2147483647 h 2257"/>
              <a:gd name="T26" fmla="*/ 2056447585 w 3745"/>
              <a:gd name="T27" fmla="*/ 2147483647 h 2257"/>
              <a:gd name="T28" fmla="*/ 2147483647 w 3745"/>
              <a:gd name="T29" fmla="*/ 2147483647 h 22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745"/>
              <a:gd name="T46" fmla="*/ 0 h 2257"/>
              <a:gd name="T47" fmla="*/ 3745 w 3745"/>
              <a:gd name="T48" fmla="*/ 2257 h 22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745" h="2257">
                <a:moveTo>
                  <a:pt x="912" y="2256"/>
                </a:moveTo>
                <a:lnTo>
                  <a:pt x="0" y="2256"/>
                </a:lnTo>
                <a:lnTo>
                  <a:pt x="0" y="96"/>
                </a:lnTo>
                <a:lnTo>
                  <a:pt x="96" y="0"/>
                </a:lnTo>
                <a:lnTo>
                  <a:pt x="3648" y="0"/>
                </a:lnTo>
                <a:lnTo>
                  <a:pt x="3744" y="96"/>
                </a:lnTo>
                <a:lnTo>
                  <a:pt x="3744" y="2256"/>
                </a:lnTo>
                <a:lnTo>
                  <a:pt x="2832" y="2256"/>
                </a:lnTo>
                <a:lnTo>
                  <a:pt x="2928" y="2016"/>
                </a:lnTo>
                <a:lnTo>
                  <a:pt x="2640" y="2016"/>
                </a:lnTo>
                <a:lnTo>
                  <a:pt x="2736" y="2256"/>
                </a:lnTo>
                <a:lnTo>
                  <a:pt x="1008" y="2256"/>
                </a:lnTo>
                <a:lnTo>
                  <a:pt x="1104" y="2016"/>
                </a:lnTo>
                <a:lnTo>
                  <a:pt x="816" y="2016"/>
                </a:lnTo>
                <a:lnTo>
                  <a:pt x="912" y="2256"/>
                </a:lnTo>
              </a:path>
            </a:pathLst>
          </a:custGeom>
          <a:solidFill>
            <a:srgbClr val="DDDDDD"/>
          </a:solidFill>
          <a:ln w="25400" cap="rnd" cmpd="sng">
            <a:solidFill>
              <a:srgbClr val="336699"/>
            </a:solidFill>
            <a:prstDash val="solid"/>
            <a:round/>
            <a:headEnd type="none" w="med" len="med"/>
            <a:tailEnd type="none" w="med" len="med"/>
          </a:ln>
        </p:spPr>
        <p:txBody>
          <a:bodyP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18" name="Freeform 6">
            <a:extLst>
              <a:ext uri="{FF2B5EF4-FFF2-40B4-BE49-F238E27FC236}">
                <a16:creationId xmlns:a16="http://schemas.microsoft.com/office/drawing/2014/main" id="{743D96DB-3FF7-2344-831A-CB4253CED723}"/>
              </a:ext>
            </a:extLst>
          </p:cNvPr>
          <p:cNvSpPr>
            <a:spLocks/>
          </p:cNvSpPr>
          <p:nvPr/>
        </p:nvSpPr>
        <p:spPr bwMode="auto">
          <a:xfrm>
            <a:off x="1403350" y="1827213"/>
            <a:ext cx="5945188" cy="4030662"/>
          </a:xfrm>
          <a:custGeom>
            <a:avLst/>
            <a:gdLst>
              <a:gd name="T0" fmla="*/ 2147483647 w 3745"/>
              <a:gd name="T1" fmla="*/ 2147483647 h 2257"/>
              <a:gd name="T2" fmla="*/ 0 w 3745"/>
              <a:gd name="T3" fmla="*/ 2147483647 h 2257"/>
              <a:gd name="T4" fmla="*/ 0 w 3745"/>
              <a:gd name="T5" fmla="*/ 306169641 h 2257"/>
              <a:gd name="T6" fmla="*/ 241935016 w 3745"/>
              <a:gd name="T7" fmla="*/ 0 h 2257"/>
              <a:gd name="T8" fmla="*/ 2147483647 w 3745"/>
              <a:gd name="T9" fmla="*/ 0 h 2257"/>
              <a:gd name="T10" fmla="*/ 2147483647 w 3745"/>
              <a:gd name="T11" fmla="*/ 306169641 h 2257"/>
              <a:gd name="T12" fmla="*/ 2147483647 w 3745"/>
              <a:gd name="T13" fmla="*/ 2147483647 h 2257"/>
              <a:gd name="T14" fmla="*/ 2147483647 w 3745"/>
              <a:gd name="T15" fmla="*/ 2147483647 h 2257"/>
              <a:gd name="T16" fmla="*/ 2147483647 w 3745"/>
              <a:gd name="T17" fmla="*/ 2147483647 h 2257"/>
              <a:gd name="T18" fmla="*/ 2147483647 w 3745"/>
              <a:gd name="T19" fmla="*/ 2147483647 h 2257"/>
              <a:gd name="T20" fmla="*/ 2147483647 w 3745"/>
              <a:gd name="T21" fmla="*/ 2147483647 h 2257"/>
              <a:gd name="T22" fmla="*/ 2147483647 w 3745"/>
              <a:gd name="T23" fmla="*/ 2147483647 h 2257"/>
              <a:gd name="T24" fmla="*/ 2147483647 w 3745"/>
              <a:gd name="T25" fmla="*/ 2147483647 h 2257"/>
              <a:gd name="T26" fmla="*/ 2056447585 w 3745"/>
              <a:gd name="T27" fmla="*/ 2147483647 h 2257"/>
              <a:gd name="T28" fmla="*/ 2147483647 w 3745"/>
              <a:gd name="T29" fmla="*/ 2147483647 h 22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745"/>
              <a:gd name="T46" fmla="*/ 0 h 2257"/>
              <a:gd name="T47" fmla="*/ 3745 w 3745"/>
              <a:gd name="T48" fmla="*/ 2257 h 22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745" h="2257">
                <a:moveTo>
                  <a:pt x="912" y="2256"/>
                </a:moveTo>
                <a:lnTo>
                  <a:pt x="0" y="2256"/>
                </a:lnTo>
                <a:lnTo>
                  <a:pt x="0" y="96"/>
                </a:lnTo>
                <a:lnTo>
                  <a:pt x="96" y="0"/>
                </a:lnTo>
                <a:lnTo>
                  <a:pt x="3648" y="0"/>
                </a:lnTo>
                <a:lnTo>
                  <a:pt x="3744" y="96"/>
                </a:lnTo>
                <a:lnTo>
                  <a:pt x="3744" y="2256"/>
                </a:lnTo>
                <a:lnTo>
                  <a:pt x="2832" y="2256"/>
                </a:lnTo>
                <a:lnTo>
                  <a:pt x="2928" y="2016"/>
                </a:lnTo>
                <a:lnTo>
                  <a:pt x="2640" y="2016"/>
                </a:lnTo>
                <a:lnTo>
                  <a:pt x="2736" y="2256"/>
                </a:lnTo>
                <a:lnTo>
                  <a:pt x="1008" y="2256"/>
                </a:lnTo>
                <a:lnTo>
                  <a:pt x="1104" y="2016"/>
                </a:lnTo>
                <a:lnTo>
                  <a:pt x="816" y="2016"/>
                </a:lnTo>
                <a:lnTo>
                  <a:pt x="912" y="2256"/>
                </a:lnTo>
              </a:path>
            </a:pathLst>
          </a:custGeom>
          <a:solidFill>
            <a:srgbClr val="EAEAEA"/>
          </a:solidFill>
          <a:ln w="25400" cap="rnd" cmpd="sng">
            <a:solidFill>
              <a:srgbClr val="336699"/>
            </a:solidFill>
            <a:prstDash val="solid"/>
            <a:round/>
            <a:headEnd type="none" w="med" len="med"/>
            <a:tailEnd type="none" w="med" len="med"/>
          </a:ln>
        </p:spPr>
        <p:txBody>
          <a:bodyP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19" name="Rectangle 7">
            <a:extLst>
              <a:ext uri="{FF2B5EF4-FFF2-40B4-BE49-F238E27FC236}">
                <a16:creationId xmlns:a16="http://schemas.microsoft.com/office/drawing/2014/main" id="{779B1AA3-FD4A-8849-8660-34E4F2107BC8}"/>
              </a:ext>
            </a:extLst>
          </p:cNvPr>
          <p:cNvSpPr>
            <a:spLocks noChangeArrowheads="1"/>
          </p:cNvSpPr>
          <p:nvPr/>
        </p:nvSpPr>
        <p:spPr bwMode="auto">
          <a:xfrm>
            <a:off x="1477963" y="2128838"/>
            <a:ext cx="5872162" cy="3375025"/>
          </a:xfrm>
          <a:prstGeom prst="rect">
            <a:avLst/>
          </a:prstGeom>
          <a:noFill/>
          <a:ln w="12700">
            <a:noFill/>
            <a:miter lim="800000"/>
            <a:headEnd/>
            <a:tailEnd/>
          </a:ln>
          <a:effec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lnSpc>
                <a:spcPct val="90000"/>
              </a:lnSpc>
              <a:spcBef>
                <a:spcPts val="0"/>
              </a:spcBef>
              <a:spcAft>
                <a:spcPts val="0"/>
              </a:spcAft>
              <a:defRPr/>
            </a:pPr>
            <a:r>
              <a:rPr lang="en-US" altLang="zh-CN" sz="1400" b="1" kern="0" dirty="0">
                <a:solidFill>
                  <a:srgbClr val="003366"/>
                </a:solidFill>
              </a:rPr>
              <a:t>Project:</a:t>
            </a:r>
            <a:r>
              <a:rPr lang="en-US" altLang="zh-CN" sz="1400" b="1" kern="0" dirty="0">
                <a:solidFill>
                  <a:srgbClr val="000000"/>
                </a:solidFill>
              </a:rPr>
              <a:t>  Embedded software for XYZ system</a:t>
            </a:r>
          </a:p>
          <a:p>
            <a:pPr eaLnBrk="1" fontAlgn="auto" hangingPunct="1">
              <a:lnSpc>
                <a:spcPct val="90000"/>
              </a:lnSpc>
              <a:spcBef>
                <a:spcPts val="0"/>
              </a:spcBef>
              <a:spcAft>
                <a:spcPts val="0"/>
              </a:spcAft>
              <a:defRPr/>
            </a:pPr>
            <a:r>
              <a:rPr lang="en-US" altLang="zh-CN" sz="1400" b="1" kern="0" dirty="0">
                <a:solidFill>
                  <a:srgbClr val="003366"/>
                </a:solidFill>
              </a:rPr>
              <a:t>Risk type:</a:t>
            </a:r>
            <a:r>
              <a:rPr lang="en-US" altLang="zh-CN" sz="1400" b="1" kern="0" dirty="0">
                <a:solidFill>
                  <a:srgbClr val="000000"/>
                </a:solidFill>
              </a:rPr>
              <a:t> schedule risk</a:t>
            </a:r>
          </a:p>
          <a:p>
            <a:pPr eaLnBrk="1" fontAlgn="auto" hangingPunct="1">
              <a:lnSpc>
                <a:spcPct val="90000"/>
              </a:lnSpc>
              <a:spcBef>
                <a:spcPts val="0"/>
              </a:spcBef>
              <a:spcAft>
                <a:spcPts val="0"/>
              </a:spcAft>
              <a:defRPr/>
            </a:pPr>
            <a:r>
              <a:rPr lang="en-US" altLang="zh-CN" sz="1400" b="1" kern="0" dirty="0">
                <a:solidFill>
                  <a:srgbClr val="003366"/>
                </a:solidFill>
              </a:rPr>
              <a:t>Priority (1 low ... 5 critical):</a:t>
            </a:r>
            <a:r>
              <a:rPr lang="en-US" altLang="zh-CN" sz="1400" b="1" kern="0" dirty="0">
                <a:solidFill>
                  <a:srgbClr val="000000"/>
                </a:solidFill>
              </a:rPr>
              <a:t>  4</a:t>
            </a:r>
          </a:p>
          <a:p>
            <a:pPr eaLnBrk="1" fontAlgn="auto" hangingPunct="1">
              <a:lnSpc>
                <a:spcPct val="90000"/>
              </a:lnSpc>
              <a:spcBef>
                <a:spcPts val="0"/>
              </a:spcBef>
              <a:spcAft>
                <a:spcPts val="0"/>
              </a:spcAft>
              <a:defRPr/>
            </a:pPr>
            <a:r>
              <a:rPr lang="en-US" altLang="zh-CN" sz="1400" b="1" kern="0" dirty="0">
                <a:solidFill>
                  <a:srgbClr val="003366"/>
                </a:solidFill>
              </a:rPr>
              <a:t>Risk factor:</a:t>
            </a:r>
            <a:r>
              <a:rPr lang="en-US" altLang="zh-CN" sz="1400" b="1" kern="0" dirty="0">
                <a:solidFill>
                  <a:srgbClr val="000000"/>
                </a:solidFill>
              </a:rPr>
              <a:t>  Project completion will depend on tests which require </a:t>
            </a:r>
          </a:p>
          <a:p>
            <a:pPr eaLnBrk="1" fontAlgn="auto" hangingPunct="1">
              <a:lnSpc>
                <a:spcPct val="90000"/>
              </a:lnSpc>
              <a:spcBef>
                <a:spcPts val="0"/>
              </a:spcBef>
              <a:spcAft>
                <a:spcPts val="0"/>
              </a:spcAft>
              <a:defRPr/>
            </a:pPr>
            <a:r>
              <a:rPr lang="en-US" altLang="zh-CN" sz="1400" b="1" kern="0" dirty="0">
                <a:solidFill>
                  <a:srgbClr val="000000"/>
                </a:solidFill>
              </a:rPr>
              <a:t>hardware component under development. Hardware component </a:t>
            </a:r>
          </a:p>
          <a:p>
            <a:pPr eaLnBrk="1" fontAlgn="auto" hangingPunct="1">
              <a:lnSpc>
                <a:spcPct val="90000"/>
              </a:lnSpc>
              <a:spcBef>
                <a:spcPts val="0"/>
              </a:spcBef>
              <a:spcAft>
                <a:spcPts val="0"/>
              </a:spcAft>
              <a:defRPr/>
            </a:pPr>
            <a:r>
              <a:rPr lang="en-US" altLang="zh-CN" sz="1400" b="1" kern="0" dirty="0">
                <a:solidFill>
                  <a:srgbClr val="000000"/>
                </a:solidFill>
              </a:rPr>
              <a:t>delivery may be delayed</a:t>
            </a:r>
          </a:p>
          <a:p>
            <a:pPr eaLnBrk="1" fontAlgn="auto" hangingPunct="1">
              <a:lnSpc>
                <a:spcPct val="90000"/>
              </a:lnSpc>
              <a:spcBef>
                <a:spcPts val="0"/>
              </a:spcBef>
              <a:spcAft>
                <a:spcPts val="0"/>
              </a:spcAft>
              <a:defRPr/>
            </a:pPr>
            <a:r>
              <a:rPr lang="en-US" altLang="zh-CN" sz="1400" b="1" kern="0" dirty="0">
                <a:solidFill>
                  <a:srgbClr val="003366"/>
                </a:solidFill>
              </a:rPr>
              <a:t>Probability:</a:t>
            </a:r>
            <a:r>
              <a:rPr lang="en-US" altLang="zh-CN" sz="1400" b="1" kern="0" dirty="0">
                <a:solidFill>
                  <a:srgbClr val="000000"/>
                </a:solidFill>
              </a:rPr>
              <a:t>  60 %</a:t>
            </a:r>
          </a:p>
          <a:p>
            <a:pPr eaLnBrk="1" fontAlgn="auto" hangingPunct="1">
              <a:lnSpc>
                <a:spcPct val="90000"/>
              </a:lnSpc>
              <a:spcBef>
                <a:spcPts val="0"/>
              </a:spcBef>
              <a:spcAft>
                <a:spcPts val="0"/>
              </a:spcAft>
              <a:defRPr/>
            </a:pPr>
            <a:r>
              <a:rPr lang="en-US" altLang="zh-CN" sz="1400" b="1" kern="0" dirty="0">
                <a:solidFill>
                  <a:srgbClr val="003366"/>
                </a:solidFill>
              </a:rPr>
              <a:t>Impact: </a:t>
            </a:r>
            <a:r>
              <a:rPr lang="en-US" altLang="zh-CN" sz="1400" b="1" kern="0" dirty="0">
                <a:solidFill>
                  <a:srgbClr val="000000"/>
                </a:solidFill>
              </a:rPr>
              <a:t> Project completion will be delayed for each day that </a:t>
            </a:r>
          </a:p>
          <a:p>
            <a:pPr eaLnBrk="1" fontAlgn="auto" hangingPunct="1">
              <a:lnSpc>
                <a:spcPct val="90000"/>
              </a:lnSpc>
              <a:spcBef>
                <a:spcPts val="0"/>
              </a:spcBef>
              <a:spcAft>
                <a:spcPts val="0"/>
              </a:spcAft>
              <a:defRPr/>
            </a:pPr>
            <a:r>
              <a:rPr lang="en-US" altLang="zh-CN" sz="1400" b="1" kern="0" dirty="0">
                <a:solidFill>
                  <a:srgbClr val="000000"/>
                </a:solidFill>
              </a:rPr>
              <a:t>hardware is unavailable for use in software testing</a:t>
            </a:r>
          </a:p>
          <a:p>
            <a:pPr eaLnBrk="1" fontAlgn="auto" hangingPunct="1">
              <a:lnSpc>
                <a:spcPct val="90000"/>
              </a:lnSpc>
              <a:spcBef>
                <a:spcPts val="0"/>
              </a:spcBef>
              <a:spcAft>
                <a:spcPts val="0"/>
              </a:spcAft>
              <a:defRPr/>
            </a:pPr>
            <a:r>
              <a:rPr lang="en-US" altLang="zh-CN" sz="1400" b="1" kern="0" dirty="0">
                <a:solidFill>
                  <a:srgbClr val="003366"/>
                </a:solidFill>
              </a:rPr>
              <a:t>Monitoring approach:</a:t>
            </a:r>
            <a:r>
              <a:rPr lang="en-US" altLang="zh-CN" sz="1400" b="1" kern="0" dirty="0">
                <a:solidFill>
                  <a:srgbClr val="000000"/>
                </a:solidFill>
              </a:rPr>
              <a:t>  </a:t>
            </a:r>
          </a:p>
          <a:p>
            <a:pPr eaLnBrk="1" fontAlgn="auto" hangingPunct="1">
              <a:lnSpc>
                <a:spcPct val="90000"/>
              </a:lnSpc>
              <a:spcBef>
                <a:spcPts val="0"/>
              </a:spcBef>
              <a:spcAft>
                <a:spcPts val="0"/>
              </a:spcAft>
              <a:defRPr/>
            </a:pPr>
            <a:r>
              <a:rPr lang="en-US" altLang="zh-CN" sz="1400" b="1" kern="0" dirty="0">
                <a:solidFill>
                  <a:srgbClr val="000000"/>
                </a:solidFill>
              </a:rPr>
              <a:t>     Scheduled milestone reviews with hardware group</a:t>
            </a:r>
          </a:p>
          <a:p>
            <a:pPr eaLnBrk="1" fontAlgn="auto" hangingPunct="1">
              <a:lnSpc>
                <a:spcPct val="90000"/>
              </a:lnSpc>
              <a:spcBef>
                <a:spcPts val="0"/>
              </a:spcBef>
              <a:spcAft>
                <a:spcPts val="0"/>
              </a:spcAft>
              <a:defRPr/>
            </a:pPr>
            <a:r>
              <a:rPr lang="en-US" altLang="zh-CN" sz="1400" b="1" kern="0" dirty="0">
                <a:solidFill>
                  <a:srgbClr val="003366"/>
                </a:solidFill>
              </a:rPr>
              <a:t>Contingency plan:</a:t>
            </a:r>
            <a:endParaRPr lang="en-US" altLang="zh-CN" sz="1400" b="1" kern="0" dirty="0">
              <a:solidFill>
                <a:srgbClr val="000000"/>
              </a:solidFill>
            </a:endParaRPr>
          </a:p>
          <a:p>
            <a:pPr eaLnBrk="1" fontAlgn="auto" hangingPunct="1">
              <a:lnSpc>
                <a:spcPct val="90000"/>
              </a:lnSpc>
              <a:spcBef>
                <a:spcPts val="0"/>
              </a:spcBef>
              <a:spcAft>
                <a:spcPts val="0"/>
              </a:spcAft>
              <a:defRPr/>
            </a:pPr>
            <a:r>
              <a:rPr lang="en-US" altLang="zh-CN" sz="1400" b="1" kern="0" dirty="0">
                <a:solidFill>
                  <a:srgbClr val="000000"/>
                </a:solidFill>
              </a:rPr>
              <a:t>     Modification of testing strategy to accommodate delay using</a:t>
            </a:r>
          </a:p>
          <a:p>
            <a:pPr eaLnBrk="1" fontAlgn="auto" hangingPunct="1">
              <a:lnSpc>
                <a:spcPct val="90000"/>
              </a:lnSpc>
              <a:spcBef>
                <a:spcPts val="0"/>
              </a:spcBef>
              <a:spcAft>
                <a:spcPts val="0"/>
              </a:spcAft>
              <a:defRPr/>
            </a:pPr>
            <a:r>
              <a:rPr lang="en-US" altLang="zh-CN" sz="1400" b="1" kern="0" dirty="0">
                <a:solidFill>
                  <a:srgbClr val="000000"/>
                </a:solidFill>
              </a:rPr>
              <a:t>     software simulation</a:t>
            </a:r>
          </a:p>
          <a:p>
            <a:pPr eaLnBrk="1" fontAlgn="auto" hangingPunct="1">
              <a:lnSpc>
                <a:spcPct val="90000"/>
              </a:lnSpc>
              <a:spcBef>
                <a:spcPts val="0"/>
              </a:spcBef>
              <a:spcAft>
                <a:spcPts val="0"/>
              </a:spcAft>
              <a:defRPr/>
            </a:pPr>
            <a:r>
              <a:rPr lang="en-US" altLang="zh-CN" sz="1400" b="1" kern="0" dirty="0">
                <a:solidFill>
                  <a:srgbClr val="003366"/>
                </a:solidFill>
              </a:rPr>
              <a:t>Estimated resources:</a:t>
            </a:r>
            <a:r>
              <a:rPr lang="en-US" altLang="zh-CN" sz="1400" b="1" kern="0" dirty="0">
                <a:solidFill>
                  <a:srgbClr val="000000"/>
                </a:solidFill>
              </a:rPr>
              <a:t> 6 additional person months beginning in July</a:t>
            </a:r>
          </a:p>
          <a:p>
            <a:pPr eaLnBrk="1" fontAlgn="auto" hangingPunct="1">
              <a:lnSpc>
                <a:spcPct val="90000"/>
              </a:lnSpc>
              <a:spcBef>
                <a:spcPts val="0"/>
              </a:spcBef>
              <a:spcAft>
                <a:spcPts val="0"/>
              </a:spcAft>
              <a:defRPr/>
            </a:pPr>
            <a:endParaRPr lang="en-US" altLang="zh-CN" sz="1400" b="1" kern="0" dirty="0">
              <a:solidFill>
                <a:srgbClr val="000000"/>
              </a:solidFill>
            </a:endParaRPr>
          </a:p>
          <a:p>
            <a:pPr eaLnBrk="1" fontAlgn="auto" hangingPunct="1">
              <a:spcBef>
                <a:spcPts val="0"/>
              </a:spcBef>
              <a:spcAft>
                <a:spcPts val="0"/>
              </a:spcAft>
              <a:defRPr/>
            </a:pPr>
            <a:endParaRPr lang="en-US" altLang="zh-CN" sz="1400" b="1" kern="0" dirty="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4"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ntr" presetSubtype="4"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down)">
                                      <p:cBhvr>
                                        <p:cTn id="13" dur="500"/>
                                        <p:tgtEl>
                                          <p:spTgt spid="16"/>
                                        </p:tgtEl>
                                      </p:cBhvr>
                                    </p:animEffect>
                                  </p:childTnLst>
                                </p:cTn>
                              </p:par>
                              <p:par>
                                <p:cTn id="14" presetID="22" presetClass="entr" presetSubtype="4"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down)">
                                      <p:cBhvr>
                                        <p:cTn id="16" dur="500"/>
                                        <p:tgtEl>
                                          <p:spTgt spid="17"/>
                                        </p:tgtEl>
                                      </p:cBhvr>
                                    </p:animEffect>
                                  </p:childTnLst>
                                </p:cTn>
                              </p:par>
                              <p:par>
                                <p:cTn id="17" presetID="2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500"/>
                                        <p:tgtEl>
                                          <p:spTgt spid="18"/>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E158B5B8-10EF-821C-0F39-065762A364F4}"/>
              </a:ext>
            </a:extLst>
          </p:cNvPr>
          <p:cNvSpPr>
            <a:spLocks noChangeArrowheads="1"/>
          </p:cNvSpPr>
          <p:nvPr/>
        </p:nvSpPr>
        <p:spPr bwMode="auto">
          <a:xfrm>
            <a:off x="742950" y="1790700"/>
            <a:ext cx="7861300" cy="289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a:latin typeface="Helvetica" panose="020B0604020202020204" pitchFamily="34" charset="0"/>
              </a:rPr>
              <a:t>project team reacts to risks when they occur</a:t>
            </a:r>
          </a:p>
          <a:p>
            <a:r>
              <a:rPr kumimoji="1" lang="en-US" altLang="zh-CN">
                <a:latin typeface="Helvetica" panose="020B0604020202020204" pitchFamily="34" charset="0"/>
              </a:rPr>
              <a:t>mitigation—plan for additional resources in anticipation of fire fighting</a:t>
            </a:r>
          </a:p>
          <a:p>
            <a:r>
              <a:rPr kumimoji="1" lang="en-US" altLang="zh-CN">
                <a:latin typeface="Helvetica" panose="020B0604020202020204" pitchFamily="34" charset="0"/>
              </a:rPr>
              <a:t>fix on failure—resource are found and applied when the risk strikes</a:t>
            </a:r>
          </a:p>
          <a:p>
            <a:r>
              <a:rPr kumimoji="1" lang="en-US" altLang="zh-CN">
                <a:latin typeface="Helvetica" panose="020B0604020202020204" pitchFamily="34" charset="0"/>
              </a:rPr>
              <a:t>crisis management—failure does not respond to applied resources and project is in jeopardy</a:t>
            </a:r>
          </a:p>
        </p:txBody>
      </p:sp>
      <p:sp>
        <p:nvSpPr>
          <p:cNvPr id="17410" name="灯片编号占位符 1">
            <a:extLst>
              <a:ext uri="{FF2B5EF4-FFF2-40B4-BE49-F238E27FC236}">
                <a16:creationId xmlns:a16="http://schemas.microsoft.com/office/drawing/2014/main" id="{EC620DF0-FD3C-C90F-57BF-2533FB7DE49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2C2B9859-3B3D-4730-975E-9C09ED0CE170}" type="slidenum">
              <a:rPr lang="en-US" altLang="zh-CN" sz="1400">
                <a:solidFill>
                  <a:schemeClr val="tx1"/>
                </a:solidFill>
              </a:rPr>
              <a:pPr>
                <a:spcBef>
                  <a:spcPct val="0"/>
                </a:spcBef>
                <a:buFontTx/>
                <a:buNone/>
              </a:pPr>
              <a:t>3</a:t>
            </a:fld>
            <a:endParaRPr lang="en-US" altLang="zh-CN" sz="1400">
              <a:solidFill>
                <a:schemeClr val="tx1"/>
              </a:solidFill>
            </a:endParaRPr>
          </a:p>
        </p:txBody>
      </p:sp>
      <p:sp>
        <p:nvSpPr>
          <p:cNvPr id="7" name="Rectangle 3">
            <a:extLst>
              <a:ext uri="{FF2B5EF4-FFF2-40B4-BE49-F238E27FC236}">
                <a16:creationId xmlns:a16="http://schemas.microsoft.com/office/drawing/2014/main" id="{A8474E22-66D3-1C4B-840B-8D174A6D76C4}"/>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Reactive Risk Management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77EFABDA-2F52-1940-0B62-AE63B5225C23}"/>
              </a:ext>
            </a:extLst>
          </p:cNvPr>
          <p:cNvSpPr>
            <a:spLocks noChangeArrowheads="1"/>
          </p:cNvSpPr>
          <p:nvPr/>
        </p:nvSpPr>
        <p:spPr bwMode="auto">
          <a:xfrm>
            <a:off x="742950" y="1790700"/>
            <a:ext cx="8077200"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lnSpc>
                <a:spcPct val="150000"/>
              </a:lnSpc>
            </a:pPr>
            <a:r>
              <a:rPr kumimoji="1" lang="en-US" altLang="zh-CN">
                <a:latin typeface="Helvetica" panose="020B0604020202020204" pitchFamily="34" charset="0"/>
              </a:rPr>
              <a:t>formal risk analysis is performed</a:t>
            </a:r>
          </a:p>
          <a:p>
            <a:pPr>
              <a:lnSpc>
                <a:spcPct val="150000"/>
              </a:lnSpc>
            </a:pPr>
            <a:r>
              <a:rPr kumimoji="1" lang="en-US" altLang="zh-CN">
                <a:latin typeface="Helvetica" panose="020B0604020202020204" pitchFamily="34" charset="0"/>
              </a:rPr>
              <a:t>organization corrects the root causes of risk</a:t>
            </a:r>
          </a:p>
          <a:p>
            <a:pPr lvl="1">
              <a:lnSpc>
                <a:spcPct val="15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TQM concepts and statistical SQA</a:t>
            </a:r>
          </a:p>
          <a:p>
            <a:pPr lvl="1">
              <a:lnSpc>
                <a:spcPct val="15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examining risk sources that lie beyond the bounds of the software</a:t>
            </a:r>
          </a:p>
          <a:p>
            <a:pPr lvl="1">
              <a:lnSpc>
                <a:spcPct val="15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developing the skill to manage change  </a:t>
            </a:r>
          </a:p>
        </p:txBody>
      </p:sp>
      <p:sp>
        <p:nvSpPr>
          <p:cNvPr id="19458" name="灯片编号占位符 1">
            <a:extLst>
              <a:ext uri="{FF2B5EF4-FFF2-40B4-BE49-F238E27FC236}">
                <a16:creationId xmlns:a16="http://schemas.microsoft.com/office/drawing/2014/main" id="{6BADB630-490E-CD8E-4B29-FA8AF5D9BA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1633BA9F-AD7D-49DB-87B9-1248A0CDFC0F}" type="slidenum">
              <a:rPr lang="en-US" altLang="zh-CN" sz="1400">
                <a:solidFill>
                  <a:schemeClr val="tx1"/>
                </a:solidFill>
              </a:rPr>
              <a:pPr>
                <a:spcBef>
                  <a:spcPct val="0"/>
                </a:spcBef>
                <a:buFontTx/>
                <a:buNone/>
              </a:pPr>
              <a:t>4</a:t>
            </a:fld>
            <a:endParaRPr lang="en-US" altLang="zh-CN" sz="1400">
              <a:solidFill>
                <a:schemeClr val="tx1"/>
              </a:solidFill>
            </a:endParaRPr>
          </a:p>
        </p:txBody>
      </p:sp>
      <p:sp>
        <p:nvSpPr>
          <p:cNvPr id="7" name="Rectangle 3">
            <a:extLst>
              <a:ext uri="{FF2B5EF4-FFF2-40B4-BE49-F238E27FC236}">
                <a16:creationId xmlns:a16="http://schemas.microsoft.com/office/drawing/2014/main" id="{96BF77EB-3990-A845-A40D-B8808C00EB00}"/>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Proactive Risk Management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5ED33A08-5F49-5847-B730-488E6B0FF790}"/>
              </a:ext>
            </a:extLst>
          </p:cNvPr>
          <p:cNvSpPr>
            <a:spLocks noChangeArrowheads="1"/>
          </p:cNvSpPr>
          <p:nvPr/>
        </p:nvSpPr>
        <p:spPr bwMode="auto">
          <a:xfrm>
            <a:off x="742950" y="1557338"/>
            <a:ext cx="7429500" cy="444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defRPr/>
            </a:pPr>
            <a:r>
              <a:rPr kumimoji="1" lang="en-US" altLang="zh-CN" sz="1600" i="1" dirty="0">
                <a:solidFill>
                  <a:srgbClr val="3366FF"/>
                </a:solidFill>
                <a:latin typeface="Helvetica" panose="020B0604020202020204" pitchFamily="34" charset="0"/>
                <a:ea typeface="+mn-ea"/>
                <a:cs typeface="宋体" charset="0"/>
              </a:rPr>
              <a:t>Maintain a global perspective</a:t>
            </a:r>
            <a:r>
              <a:rPr kumimoji="1" lang="en-US" altLang="zh-CN" sz="1600" dirty="0">
                <a:latin typeface="Helvetica" panose="020B0604020202020204" pitchFamily="34" charset="0"/>
              </a:rPr>
              <a:t>—view software risks within the context of system and the business problem </a:t>
            </a:r>
          </a:p>
          <a:p>
            <a:pPr>
              <a:defRPr/>
            </a:pPr>
            <a:r>
              <a:rPr kumimoji="1" lang="en-US" altLang="zh-CN" sz="1600" i="1" dirty="0">
                <a:solidFill>
                  <a:srgbClr val="3366FF"/>
                </a:solidFill>
                <a:latin typeface="Helvetica" panose="020B0604020202020204" pitchFamily="34" charset="0"/>
                <a:ea typeface="+mn-ea"/>
                <a:cs typeface="宋体" charset="0"/>
              </a:rPr>
              <a:t>Take a forward-looking view</a:t>
            </a:r>
            <a:r>
              <a:rPr kumimoji="1" lang="en-US" altLang="zh-CN" sz="1600" dirty="0">
                <a:latin typeface="Helvetica" panose="020B0604020202020204" pitchFamily="34" charset="0"/>
              </a:rPr>
              <a:t>—think about the risks that may arise in the future;  establish contingency plans </a:t>
            </a:r>
          </a:p>
          <a:p>
            <a:pPr>
              <a:defRPr/>
            </a:pPr>
            <a:r>
              <a:rPr kumimoji="1" lang="en-US" altLang="zh-CN" sz="1600" i="1" dirty="0">
                <a:solidFill>
                  <a:srgbClr val="3366FF"/>
                </a:solidFill>
                <a:latin typeface="Helvetica" panose="020B0604020202020204" pitchFamily="34" charset="0"/>
                <a:ea typeface="+mn-ea"/>
                <a:cs typeface="宋体" charset="0"/>
              </a:rPr>
              <a:t>Encourage open communication</a:t>
            </a:r>
            <a:r>
              <a:rPr kumimoji="1" lang="en-US" altLang="zh-CN" sz="1600" dirty="0">
                <a:latin typeface="Helvetica" panose="020B0604020202020204" pitchFamily="34" charset="0"/>
              </a:rPr>
              <a:t>—if someone states a potential risk, don’t discount it. </a:t>
            </a:r>
          </a:p>
          <a:p>
            <a:pPr>
              <a:defRPr/>
            </a:pPr>
            <a:r>
              <a:rPr kumimoji="1" lang="en-US" altLang="zh-CN" sz="1600" i="1" dirty="0">
                <a:solidFill>
                  <a:srgbClr val="3366FF"/>
                </a:solidFill>
                <a:latin typeface="Helvetica" panose="020B0604020202020204" pitchFamily="34" charset="0"/>
                <a:ea typeface="+mn-ea"/>
                <a:cs typeface="宋体" charset="0"/>
              </a:rPr>
              <a:t>Integrate</a:t>
            </a:r>
            <a:r>
              <a:rPr kumimoji="1" lang="en-US" altLang="zh-CN" sz="1600" dirty="0">
                <a:latin typeface="Helvetica" panose="020B0604020202020204" pitchFamily="34" charset="0"/>
              </a:rPr>
              <a:t>—a consideration of risk must be integrated into the software process</a:t>
            </a:r>
          </a:p>
          <a:p>
            <a:pPr>
              <a:defRPr/>
            </a:pPr>
            <a:r>
              <a:rPr kumimoji="1" lang="en-US" altLang="zh-CN" sz="1600" i="1" dirty="0">
                <a:solidFill>
                  <a:srgbClr val="3366FF"/>
                </a:solidFill>
                <a:latin typeface="Helvetica" panose="020B0604020202020204" pitchFamily="34" charset="0"/>
                <a:ea typeface="+mn-ea"/>
                <a:cs typeface="宋体" charset="0"/>
              </a:rPr>
              <a:t>Emphasize a continuous process</a:t>
            </a:r>
            <a:r>
              <a:rPr kumimoji="1" lang="en-US" altLang="zh-CN" sz="1600" dirty="0">
                <a:latin typeface="Helvetica" panose="020B0604020202020204" pitchFamily="34" charset="0"/>
              </a:rPr>
              <a:t>—the team must be vigilant throughout the software process, modifying identified risks as more information is known and adding new ones as better insight is achieved.</a:t>
            </a:r>
          </a:p>
          <a:p>
            <a:pPr>
              <a:defRPr/>
            </a:pPr>
            <a:r>
              <a:rPr kumimoji="1" lang="en-US" altLang="zh-CN" sz="1600" i="1" dirty="0">
                <a:solidFill>
                  <a:srgbClr val="3366FF"/>
                </a:solidFill>
                <a:latin typeface="Helvetica" panose="020B0604020202020204" pitchFamily="34" charset="0"/>
                <a:ea typeface="+mn-ea"/>
                <a:cs typeface="宋体" charset="0"/>
              </a:rPr>
              <a:t>Develop a shared product vision</a:t>
            </a:r>
            <a:r>
              <a:rPr kumimoji="1" lang="en-US" altLang="zh-CN" sz="1600" dirty="0">
                <a:latin typeface="Helvetica" panose="020B0604020202020204" pitchFamily="34" charset="0"/>
              </a:rPr>
              <a:t>—if all stakeholders share the same vision of the software, it likely that better risk identification and assessment will occur.</a:t>
            </a:r>
          </a:p>
          <a:p>
            <a:pPr>
              <a:defRPr/>
            </a:pPr>
            <a:r>
              <a:rPr kumimoji="1" lang="en-US" altLang="zh-CN" sz="1600" i="1" dirty="0">
                <a:solidFill>
                  <a:srgbClr val="3366FF"/>
                </a:solidFill>
                <a:latin typeface="Helvetica" panose="020B0604020202020204" pitchFamily="34" charset="0"/>
                <a:ea typeface="+mn-ea"/>
                <a:cs typeface="宋体" charset="0"/>
              </a:rPr>
              <a:t>Encourage teamwork</a:t>
            </a:r>
            <a:r>
              <a:rPr kumimoji="1" lang="en-US" altLang="zh-CN" sz="1600" dirty="0">
                <a:latin typeface="Helvetica" panose="020B0604020202020204" pitchFamily="34" charset="0"/>
              </a:rPr>
              <a:t>—the talents, skills and knowledge of all stakeholder should be pooled</a:t>
            </a:r>
          </a:p>
        </p:txBody>
      </p:sp>
      <p:sp>
        <p:nvSpPr>
          <p:cNvPr id="21506" name="灯片编号占位符 1">
            <a:extLst>
              <a:ext uri="{FF2B5EF4-FFF2-40B4-BE49-F238E27FC236}">
                <a16:creationId xmlns:a16="http://schemas.microsoft.com/office/drawing/2014/main" id="{36E6FB66-8012-00FB-EEA4-0090AD9416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7F905ECE-B444-4311-883A-FE1845221F0E}" type="slidenum">
              <a:rPr lang="en-US" altLang="zh-CN" sz="1400">
                <a:solidFill>
                  <a:schemeClr val="tx1"/>
                </a:solidFill>
              </a:rPr>
              <a:pPr>
                <a:spcBef>
                  <a:spcPct val="0"/>
                </a:spcBef>
                <a:buFontTx/>
                <a:buNone/>
              </a:pPr>
              <a:t>5</a:t>
            </a:fld>
            <a:endParaRPr lang="en-US" altLang="zh-CN" sz="1400">
              <a:solidFill>
                <a:schemeClr val="tx1"/>
              </a:solidFill>
            </a:endParaRPr>
          </a:p>
        </p:txBody>
      </p:sp>
      <p:sp>
        <p:nvSpPr>
          <p:cNvPr id="7" name="Rectangle 3">
            <a:extLst>
              <a:ext uri="{FF2B5EF4-FFF2-40B4-BE49-F238E27FC236}">
                <a16:creationId xmlns:a16="http://schemas.microsoft.com/office/drawing/2014/main" id="{EC0FC31F-0164-A948-BCD0-87E03034A6C0}"/>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Seven Principles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down)">
                                      <p:cBhvr>
                                        <p:cTn id="32" dur="500"/>
                                        <p:tgtEl>
                                          <p:spTgt spid="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wipe(down)">
                                      <p:cBhvr>
                                        <p:cTn id="3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灯片编号占位符 1">
            <a:extLst>
              <a:ext uri="{FF2B5EF4-FFF2-40B4-BE49-F238E27FC236}">
                <a16:creationId xmlns:a16="http://schemas.microsoft.com/office/drawing/2014/main" id="{434D2B62-CBA2-1CA7-4E6F-00DFA3D302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5EF52012-C2E4-44C3-BF6F-3C83E9B41796}" type="slidenum">
              <a:rPr lang="en-US" altLang="zh-CN" sz="1400">
                <a:solidFill>
                  <a:schemeClr val="tx1"/>
                </a:solidFill>
              </a:rPr>
              <a:pPr>
                <a:spcBef>
                  <a:spcPct val="0"/>
                </a:spcBef>
                <a:buFontTx/>
                <a:buNone/>
              </a:pPr>
              <a:t>6</a:t>
            </a:fld>
            <a:endParaRPr lang="en-US" altLang="zh-CN" sz="1400">
              <a:solidFill>
                <a:schemeClr val="tx1"/>
              </a:solidFill>
            </a:endParaRPr>
          </a:p>
        </p:txBody>
      </p:sp>
      <p:sp>
        <p:nvSpPr>
          <p:cNvPr id="7" name="Rectangle 3">
            <a:extLst>
              <a:ext uri="{FF2B5EF4-FFF2-40B4-BE49-F238E27FC236}">
                <a16:creationId xmlns:a16="http://schemas.microsoft.com/office/drawing/2014/main" id="{2046B2A8-FFE6-C942-A2AC-11EAB42ED9DC}"/>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Risk Management Paradigm</a:t>
            </a:r>
          </a:p>
        </p:txBody>
      </p:sp>
      <p:sp>
        <p:nvSpPr>
          <p:cNvPr id="25" name="Rectangle 2">
            <a:extLst>
              <a:ext uri="{FF2B5EF4-FFF2-40B4-BE49-F238E27FC236}">
                <a16:creationId xmlns:a16="http://schemas.microsoft.com/office/drawing/2014/main" id="{8AB98ACD-10ED-C257-ED76-0ACEB54D2200}"/>
              </a:ext>
            </a:extLst>
          </p:cNvPr>
          <p:cNvSpPr>
            <a:spLocks noChangeArrowheads="1"/>
          </p:cNvSpPr>
          <p:nvPr/>
        </p:nvSpPr>
        <p:spPr bwMode="auto">
          <a:xfrm>
            <a:off x="3222625" y="3254375"/>
            <a:ext cx="23622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lnSpc>
                <a:spcPct val="90000"/>
              </a:lnSpc>
              <a:spcBef>
                <a:spcPct val="0"/>
              </a:spcBef>
              <a:buFontTx/>
              <a:buNone/>
            </a:pPr>
            <a:r>
              <a:rPr lang="en-US" altLang="zh-CN" sz="6600" b="1" i="1">
                <a:solidFill>
                  <a:srgbClr val="9A0000"/>
                </a:solidFill>
                <a:latin typeface="Helvetica" panose="020B0604020202020204" pitchFamily="34" charset="0"/>
                <a:ea typeface="ＭＳ Ｐゴシック" panose="020B0600070205080204" pitchFamily="34" charset="-128"/>
              </a:rPr>
              <a:t>RISK</a:t>
            </a:r>
          </a:p>
        </p:txBody>
      </p:sp>
      <p:sp>
        <p:nvSpPr>
          <p:cNvPr id="26" name="Rectangle 4">
            <a:extLst>
              <a:ext uri="{FF2B5EF4-FFF2-40B4-BE49-F238E27FC236}">
                <a16:creationId xmlns:a16="http://schemas.microsoft.com/office/drawing/2014/main" id="{E6DBF847-A4AA-854D-886D-6253686A28D8}"/>
              </a:ext>
            </a:extLst>
          </p:cNvPr>
          <p:cNvSpPr>
            <a:spLocks noChangeArrowheads="1"/>
          </p:cNvSpPr>
          <p:nvPr/>
        </p:nvSpPr>
        <p:spPr bwMode="auto">
          <a:xfrm>
            <a:off x="5637213" y="3168650"/>
            <a:ext cx="1600200" cy="1071563"/>
          </a:xfrm>
          <a:prstGeom prst="rect">
            <a:avLst/>
          </a:prstGeom>
          <a:solidFill>
            <a:srgbClr val="919191"/>
          </a:solidFill>
          <a:ln w="25400">
            <a:noFill/>
            <a:miter lim="800000"/>
            <a:headEnd/>
            <a:tailEnd/>
          </a:ln>
          <a:effectLst>
            <a:outerShdw dist="107763" dir="2700000" algn="ctr" rotWithShape="0">
              <a:srgbClr val="EAEAEA"/>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27" name="Rectangle 5">
            <a:extLst>
              <a:ext uri="{FF2B5EF4-FFF2-40B4-BE49-F238E27FC236}">
                <a16:creationId xmlns:a16="http://schemas.microsoft.com/office/drawing/2014/main" id="{C3527CDD-BEC1-8442-A175-E7079C50913F}"/>
              </a:ext>
            </a:extLst>
          </p:cNvPr>
          <p:cNvSpPr>
            <a:spLocks noChangeArrowheads="1"/>
          </p:cNvSpPr>
          <p:nvPr/>
        </p:nvSpPr>
        <p:spPr bwMode="auto">
          <a:xfrm>
            <a:off x="3694113" y="1700213"/>
            <a:ext cx="1600200" cy="1071562"/>
          </a:xfrm>
          <a:prstGeom prst="rect">
            <a:avLst/>
          </a:prstGeom>
          <a:solidFill>
            <a:srgbClr val="DDDDDD"/>
          </a:solidFill>
          <a:ln w="25400">
            <a:noFill/>
            <a:miter lim="800000"/>
            <a:headEnd/>
            <a:tailEnd/>
          </a:ln>
          <a:effectLst>
            <a:outerShdw dist="107763" dir="2700000" algn="ctr" rotWithShape="0">
              <a:srgbClr val="EAEAEA"/>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28" name="Rectangle 6">
            <a:extLst>
              <a:ext uri="{FF2B5EF4-FFF2-40B4-BE49-F238E27FC236}">
                <a16:creationId xmlns:a16="http://schemas.microsoft.com/office/drawing/2014/main" id="{2071DAD7-698D-8246-B77D-42F39921CA52}"/>
              </a:ext>
            </a:extLst>
          </p:cNvPr>
          <p:cNvSpPr>
            <a:spLocks noChangeArrowheads="1"/>
          </p:cNvSpPr>
          <p:nvPr/>
        </p:nvSpPr>
        <p:spPr bwMode="auto">
          <a:xfrm>
            <a:off x="1560513" y="2482850"/>
            <a:ext cx="1600200" cy="1071563"/>
          </a:xfrm>
          <a:prstGeom prst="rect">
            <a:avLst/>
          </a:prstGeom>
          <a:solidFill>
            <a:srgbClr val="DDDDDD"/>
          </a:solidFill>
          <a:ln w="25400">
            <a:noFill/>
            <a:miter lim="800000"/>
            <a:headEnd/>
            <a:tailEnd/>
          </a:ln>
          <a:effectLst>
            <a:outerShdw dist="107763" dir="2700000" algn="ctr" rotWithShape="0">
              <a:srgbClr val="EAEAEA"/>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29" name="Rectangle 7">
            <a:extLst>
              <a:ext uri="{FF2B5EF4-FFF2-40B4-BE49-F238E27FC236}">
                <a16:creationId xmlns:a16="http://schemas.microsoft.com/office/drawing/2014/main" id="{85ED7E4C-7C0B-F24A-AB23-A9B994B37C9D}"/>
              </a:ext>
            </a:extLst>
          </p:cNvPr>
          <p:cNvSpPr>
            <a:spLocks noChangeArrowheads="1"/>
          </p:cNvSpPr>
          <p:nvPr/>
        </p:nvSpPr>
        <p:spPr bwMode="auto">
          <a:xfrm>
            <a:off x="1547813" y="4225925"/>
            <a:ext cx="1600200" cy="1071563"/>
          </a:xfrm>
          <a:prstGeom prst="rect">
            <a:avLst/>
          </a:prstGeom>
          <a:solidFill>
            <a:srgbClr val="919191"/>
          </a:solidFill>
          <a:ln w="25400">
            <a:noFill/>
            <a:miter lim="800000"/>
            <a:headEnd/>
            <a:tailEnd/>
          </a:ln>
          <a:effectLst>
            <a:outerShdw dist="107763" dir="2700000" algn="ctr" rotWithShape="0">
              <a:srgbClr val="EAEAEA"/>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30" name="Rectangle 8">
            <a:extLst>
              <a:ext uri="{FF2B5EF4-FFF2-40B4-BE49-F238E27FC236}">
                <a16:creationId xmlns:a16="http://schemas.microsoft.com/office/drawing/2014/main" id="{A87E73AA-877B-0D4E-8356-54389A241378}"/>
              </a:ext>
            </a:extLst>
          </p:cNvPr>
          <p:cNvSpPr>
            <a:spLocks noChangeArrowheads="1"/>
          </p:cNvSpPr>
          <p:nvPr/>
        </p:nvSpPr>
        <p:spPr bwMode="auto">
          <a:xfrm>
            <a:off x="4024313" y="4865688"/>
            <a:ext cx="1600200" cy="1071562"/>
          </a:xfrm>
          <a:prstGeom prst="rect">
            <a:avLst/>
          </a:prstGeom>
          <a:solidFill>
            <a:srgbClr val="919191"/>
          </a:solidFill>
          <a:ln w="25400">
            <a:noFill/>
            <a:miter lim="800000"/>
            <a:headEnd/>
            <a:tailEnd/>
          </a:ln>
          <a:effectLst>
            <a:outerShdw dist="107763" dir="2700000" algn="ctr" rotWithShape="0">
              <a:srgbClr val="EAEAEA"/>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31" name="Arc 9">
            <a:extLst>
              <a:ext uri="{FF2B5EF4-FFF2-40B4-BE49-F238E27FC236}">
                <a16:creationId xmlns:a16="http://schemas.microsoft.com/office/drawing/2014/main" id="{16A0E729-7BD8-D342-89C2-51D6432FB053}"/>
              </a:ext>
            </a:extLst>
          </p:cNvPr>
          <p:cNvSpPr>
            <a:spLocks/>
          </p:cNvSpPr>
          <p:nvPr/>
        </p:nvSpPr>
        <p:spPr bwMode="auto">
          <a:xfrm>
            <a:off x="5472113" y="2043113"/>
            <a:ext cx="762000" cy="971550"/>
          </a:xfrm>
          <a:custGeom>
            <a:avLst/>
            <a:gdLst>
              <a:gd name="T0" fmla="*/ 0 w 21600"/>
              <a:gd name="T1" fmla="*/ 0 h 21600"/>
              <a:gd name="T2" fmla="*/ 948325308 w 21600"/>
              <a:gd name="T3" fmla="*/ 1965566563 h 21600"/>
              <a:gd name="T4" fmla="*/ 0 w 21600"/>
              <a:gd name="T5" fmla="*/ 196556656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rgbClr val="003366"/>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32" name="Arc 10">
            <a:extLst>
              <a:ext uri="{FF2B5EF4-FFF2-40B4-BE49-F238E27FC236}">
                <a16:creationId xmlns:a16="http://schemas.microsoft.com/office/drawing/2014/main" id="{6CF01193-DE1A-CC4F-9EEA-40B84819122C}"/>
              </a:ext>
            </a:extLst>
          </p:cNvPr>
          <p:cNvSpPr>
            <a:spLocks/>
          </p:cNvSpPr>
          <p:nvPr/>
        </p:nvSpPr>
        <p:spPr bwMode="auto">
          <a:xfrm>
            <a:off x="5726113" y="4368800"/>
            <a:ext cx="635000" cy="1000125"/>
          </a:xfrm>
          <a:custGeom>
            <a:avLst/>
            <a:gdLst>
              <a:gd name="T0" fmla="*/ 548799492 w 21600"/>
              <a:gd name="T1" fmla="*/ 0 h 21600"/>
              <a:gd name="T2" fmla="*/ 0 w 21600"/>
              <a:gd name="T3" fmla="*/ 2144149432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rgbClr val="003366"/>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33" name="Arc 11">
            <a:extLst>
              <a:ext uri="{FF2B5EF4-FFF2-40B4-BE49-F238E27FC236}">
                <a16:creationId xmlns:a16="http://schemas.microsoft.com/office/drawing/2014/main" id="{4E41BDEF-3A0A-1C44-ACEB-FECFD11A4E8F}"/>
              </a:ext>
            </a:extLst>
          </p:cNvPr>
          <p:cNvSpPr>
            <a:spLocks/>
          </p:cNvSpPr>
          <p:nvPr/>
        </p:nvSpPr>
        <p:spPr bwMode="auto">
          <a:xfrm>
            <a:off x="2667000" y="5340350"/>
            <a:ext cx="1257300" cy="571500"/>
          </a:xfrm>
          <a:custGeom>
            <a:avLst/>
            <a:gdLst>
              <a:gd name="T0" fmla="*/ 2147483647 w 21600"/>
              <a:gd name="T1" fmla="*/ 400074726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50800" cap="rnd">
            <a:solidFill>
              <a:srgbClr val="003366"/>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34" name="Arc 12">
            <a:extLst>
              <a:ext uri="{FF2B5EF4-FFF2-40B4-BE49-F238E27FC236}">
                <a16:creationId xmlns:a16="http://schemas.microsoft.com/office/drawing/2014/main" id="{43DD75A2-8DBA-514D-8F22-754E25C26DA6}"/>
              </a:ext>
            </a:extLst>
          </p:cNvPr>
          <p:cNvSpPr>
            <a:spLocks/>
          </p:cNvSpPr>
          <p:nvPr/>
        </p:nvSpPr>
        <p:spPr bwMode="auto">
          <a:xfrm>
            <a:off x="2413000" y="1843088"/>
            <a:ext cx="1143000" cy="542925"/>
          </a:xfrm>
          <a:custGeom>
            <a:avLst/>
            <a:gdLst>
              <a:gd name="T0" fmla="*/ 0 w 21600"/>
              <a:gd name="T1" fmla="*/ 343045726 h 21599"/>
              <a:gd name="T2" fmla="*/ 2147483647 w 21600"/>
              <a:gd name="T3" fmla="*/ 0 h 21599"/>
              <a:gd name="T4" fmla="*/ 2147483647 w 21600"/>
              <a:gd name="T5" fmla="*/ 343045726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680"/>
                  <a:pt x="9652" y="15"/>
                  <a:pt x="21570" y="-1"/>
                </a:cubicBezTo>
              </a:path>
              <a:path w="21600" h="21599" stroke="0" extrusionOk="0">
                <a:moveTo>
                  <a:pt x="0" y="21599"/>
                </a:moveTo>
                <a:cubicBezTo>
                  <a:pt x="0" y="9680"/>
                  <a:pt x="9652" y="15"/>
                  <a:pt x="21570" y="-1"/>
                </a:cubicBezTo>
                <a:lnTo>
                  <a:pt x="21600" y="21599"/>
                </a:lnTo>
                <a:close/>
              </a:path>
            </a:pathLst>
          </a:custGeom>
          <a:noFill/>
          <a:ln w="50800" cap="rnd">
            <a:solidFill>
              <a:srgbClr val="003366"/>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35" name="Line 13">
            <a:extLst>
              <a:ext uri="{FF2B5EF4-FFF2-40B4-BE49-F238E27FC236}">
                <a16:creationId xmlns:a16="http://schemas.microsoft.com/office/drawing/2014/main" id="{8BDDA227-7046-154B-B248-227DEF0BA250}"/>
              </a:ext>
            </a:extLst>
          </p:cNvPr>
          <p:cNvSpPr>
            <a:spLocks noChangeShapeType="1"/>
          </p:cNvSpPr>
          <p:nvPr/>
        </p:nvSpPr>
        <p:spPr bwMode="auto">
          <a:xfrm flipH="1" flipV="1">
            <a:off x="2297113" y="3582988"/>
            <a:ext cx="63500" cy="557212"/>
          </a:xfrm>
          <a:prstGeom prst="line">
            <a:avLst/>
          </a:prstGeom>
          <a:noFill/>
          <a:ln w="50800">
            <a:solidFill>
              <a:srgbClr val="003366"/>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36" name="Rectangle 14">
            <a:extLst>
              <a:ext uri="{FF2B5EF4-FFF2-40B4-BE49-F238E27FC236}">
                <a16:creationId xmlns:a16="http://schemas.microsoft.com/office/drawing/2014/main" id="{17A93FA6-F8B3-FE46-AC01-0F30C52F87FB}"/>
              </a:ext>
            </a:extLst>
          </p:cNvPr>
          <p:cNvSpPr>
            <a:spLocks noChangeArrowheads="1"/>
          </p:cNvSpPr>
          <p:nvPr/>
        </p:nvSpPr>
        <p:spPr bwMode="auto">
          <a:xfrm>
            <a:off x="3908425" y="1958975"/>
            <a:ext cx="1214438" cy="417513"/>
          </a:xfrm>
          <a:prstGeom prst="rect">
            <a:avLst/>
          </a:prstGeom>
          <a:noFill/>
          <a:ln w="25400">
            <a:noFill/>
            <a:miter lim="800000"/>
            <a:headEnd/>
            <a:tailEnd/>
          </a:ln>
          <a:effectLst/>
        </p:spPr>
        <p:txBody>
          <a:bodyPr wrap="none" lIns="90487" tIns="44450" rIns="90487" bIns="44450">
            <a:spAutoFit/>
          </a:bodyPr>
          <a:lstStyle/>
          <a:p>
            <a:pPr>
              <a:lnSpc>
                <a:spcPct val="90000"/>
              </a:lnSpc>
              <a:defRPr/>
            </a:pPr>
            <a:r>
              <a:rPr lang="en-US" sz="2400" b="1">
                <a:solidFill>
                  <a:srgbClr val="000000"/>
                </a:solidFill>
                <a:effectLst>
                  <a:outerShdw blurRad="38100" dist="38100" dir="2700000" algn="tl">
                    <a:srgbClr val="FFFFFF"/>
                  </a:outerShdw>
                </a:effectLst>
                <a:latin typeface="Arial" charset="0"/>
                <a:ea typeface="ＭＳ Ｐゴシック" pitchFamily="-128" charset="-128"/>
              </a:rPr>
              <a:t>control</a:t>
            </a:r>
          </a:p>
        </p:txBody>
      </p:sp>
      <p:sp>
        <p:nvSpPr>
          <p:cNvPr id="37" name="Rectangle 15">
            <a:extLst>
              <a:ext uri="{FF2B5EF4-FFF2-40B4-BE49-F238E27FC236}">
                <a16:creationId xmlns:a16="http://schemas.microsoft.com/office/drawing/2014/main" id="{D1C6337F-AE56-5A46-B615-729853E4E126}"/>
              </a:ext>
            </a:extLst>
          </p:cNvPr>
          <p:cNvSpPr>
            <a:spLocks noChangeArrowheads="1"/>
          </p:cNvSpPr>
          <p:nvPr/>
        </p:nvSpPr>
        <p:spPr bwMode="auto">
          <a:xfrm>
            <a:off x="5851525" y="3486150"/>
            <a:ext cx="1265238" cy="417513"/>
          </a:xfrm>
          <a:prstGeom prst="rect">
            <a:avLst/>
          </a:prstGeom>
          <a:noFill/>
          <a:ln w="25400">
            <a:noFill/>
            <a:miter lim="800000"/>
            <a:headEnd/>
            <a:tailEnd/>
          </a:ln>
          <a:effectLst/>
        </p:spPr>
        <p:txBody>
          <a:bodyPr wrap="none" lIns="90487" tIns="44450" rIns="90487" bIns="44450">
            <a:spAutoFit/>
          </a:bodyPr>
          <a:lstStyle/>
          <a:p>
            <a:pPr>
              <a:lnSpc>
                <a:spcPct val="90000"/>
              </a:lnSpc>
              <a:defRPr/>
            </a:pPr>
            <a:r>
              <a:rPr lang="en-US" sz="2400" b="1">
                <a:solidFill>
                  <a:srgbClr val="000000"/>
                </a:solidFill>
                <a:effectLst>
                  <a:outerShdw blurRad="38100" dist="38100" dir="2700000" algn="tl">
                    <a:srgbClr val="FFFFFF"/>
                  </a:outerShdw>
                </a:effectLst>
                <a:latin typeface="Arial" charset="0"/>
                <a:ea typeface="ＭＳ Ｐゴシック" pitchFamily="-128" charset="-128"/>
              </a:rPr>
              <a:t>identify</a:t>
            </a:r>
          </a:p>
        </p:txBody>
      </p:sp>
      <p:sp>
        <p:nvSpPr>
          <p:cNvPr id="38" name="Rectangle 16">
            <a:extLst>
              <a:ext uri="{FF2B5EF4-FFF2-40B4-BE49-F238E27FC236}">
                <a16:creationId xmlns:a16="http://schemas.microsoft.com/office/drawing/2014/main" id="{5C87A7E4-5584-4B41-94B8-95A71A32BCAD}"/>
              </a:ext>
            </a:extLst>
          </p:cNvPr>
          <p:cNvSpPr>
            <a:spLocks noChangeArrowheads="1"/>
          </p:cNvSpPr>
          <p:nvPr/>
        </p:nvSpPr>
        <p:spPr bwMode="auto">
          <a:xfrm>
            <a:off x="4137025" y="5124450"/>
            <a:ext cx="1282700" cy="417513"/>
          </a:xfrm>
          <a:prstGeom prst="rect">
            <a:avLst/>
          </a:prstGeom>
          <a:solidFill>
            <a:srgbClr val="919191"/>
          </a:solidFill>
          <a:ln w="25400">
            <a:noFill/>
            <a:miter lim="800000"/>
            <a:headEnd/>
            <a:tailEnd/>
          </a:ln>
          <a:effectLst/>
        </p:spPr>
        <p:txBody>
          <a:bodyPr wrap="none" lIns="90487" tIns="44450" rIns="90487" bIns="44450">
            <a:spAutoFit/>
          </a:bodyPr>
          <a:lstStyle/>
          <a:p>
            <a:pPr>
              <a:lnSpc>
                <a:spcPct val="90000"/>
              </a:lnSpc>
              <a:defRPr/>
            </a:pPr>
            <a:r>
              <a:rPr lang="en-US" sz="2400" b="1">
                <a:solidFill>
                  <a:srgbClr val="000000"/>
                </a:solidFill>
                <a:effectLst>
                  <a:outerShdw blurRad="38100" dist="38100" dir="2700000" algn="tl">
                    <a:srgbClr val="FFFFFF"/>
                  </a:outerShdw>
                </a:effectLst>
                <a:latin typeface="Arial" charset="0"/>
                <a:ea typeface="ＭＳ Ｐゴシック" pitchFamily="-128" charset="-128"/>
              </a:rPr>
              <a:t>analyze</a:t>
            </a:r>
          </a:p>
        </p:txBody>
      </p:sp>
      <p:sp>
        <p:nvSpPr>
          <p:cNvPr id="39" name="Rectangle 17">
            <a:extLst>
              <a:ext uri="{FF2B5EF4-FFF2-40B4-BE49-F238E27FC236}">
                <a16:creationId xmlns:a16="http://schemas.microsoft.com/office/drawing/2014/main" id="{14389132-4F57-554C-A82F-F6DB46DCA72C}"/>
              </a:ext>
            </a:extLst>
          </p:cNvPr>
          <p:cNvSpPr>
            <a:spLocks noChangeArrowheads="1"/>
          </p:cNvSpPr>
          <p:nvPr/>
        </p:nvSpPr>
        <p:spPr bwMode="auto">
          <a:xfrm>
            <a:off x="1965325" y="4557713"/>
            <a:ext cx="808038" cy="417512"/>
          </a:xfrm>
          <a:prstGeom prst="rect">
            <a:avLst/>
          </a:prstGeom>
          <a:noFill/>
          <a:ln w="25400">
            <a:noFill/>
            <a:miter lim="800000"/>
            <a:headEnd/>
            <a:tailEnd/>
          </a:ln>
          <a:effectLst/>
        </p:spPr>
        <p:txBody>
          <a:bodyPr wrap="none" lIns="90487" tIns="44450" rIns="90487" bIns="44450">
            <a:spAutoFit/>
          </a:bodyPr>
          <a:lstStyle/>
          <a:p>
            <a:pPr>
              <a:lnSpc>
                <a:spcPct val="90000"/>
              </a:lnSpc>
              <a:defRPr/>
            </a:pPr>
            <a:r>
              <a:rPr lang="en-US" sz="2400" b="1">
                <a:solidFill>
                  <a:srgbClr val="000000"/>
                </a:solidFill>
                <a:effectLst>
                  <a:outerShdw blurRad="38100" dist="38100" dir="2700000" algn="tl">
                    <a:srgbClr val="FFFFFF"/>
                  </a:outerShdw>
                </a:effectLst>
                <a:latin typeface="Arial" charset="0"/>
                <a:ea typeface="ＭＳ Ｐゴシック" pitchFamily="-128" charset="-128"/>
              </a:rPr>
              <a:t>plan</a:t>
            </a:r>
          </a:p>
        </p:txBody>
      </p:sp>
      <p:sp>
        <p:nvSpPr>
          <p:cNvPr id="40" name="Rectangle 18">
            <a:extLst>
              <a:ext uri="{FF2B5EF4-FFF2-40B4-BE49-F238E27FC236}">
                <a16:creationId xmlns:a16="http://schemas.microsoft.com/office/drawing/2014/main" id="{2F5D72F8-A927-0847-B6EE-695D393A6308}"/>
              </a:ext>
            </a:extLst>
          </p:cNvPr>
          <p:cNvSpPr>
            <a:spLocks noChangeArrowheads="1"/>
          </p:cNvSpPr>
          <p:nvPr/>
        </p:nvSpPr>
        <p:spPr bwMode="auto">
          <a:xfrm>
            <a:off x="1851025" y="2797175"/>
            <a:ext cx="909638" cy="417513"/>
          </a:xfrm>
          <a:prstGeom prst="rect">
            <a:avLst/>
          </a:prstGeom>
          <a:noFill/>
          <a:ln w="25400">
            <a:noFill/>
            <a:miter lim="800000"/>
            <a:headEnd/>
            <a:tailEnd/>
          </a:ln>
          <a:effectLst/>
        </p:spPr>
        <p:txBody>
          <a:bodyPr wrap="none" lIns="90487" tIns="44450" rIns="90487" bIns="44450">
            <a:spAutoFit/>
          </a:bodyPr>
          <a:lstStyle/>
          <a:p>
            <a:pPr>
              <a:lnSpc>
                <a:spcPct val="90000"/>
              </a:lnSpc>
              <a:defRPr/>
            </a:pPr>
            <a:r>
              <a:rPr lang="en-US" sz="2400" b="1">
                <a:solidFill>
                  <a:srgbClr val="000000"/>
                </a:solidFill>
                <a:effectLst>
                  <a:outerShdw blurRad="38100" dist="38100" dir="2700000" algn="tl">
                    <a:srgbClr val="FFFFFF"/>
                  </a:outerShdw>
                </a:effectLst>
                <a:latin typeface="Arial" charset="0"/>
                <a:ea typeface="ＭＳ Ｐゴシック" pitchFamily="-128" charset="-128"/>
              </a:rPr>
              <a:t>track</a:t>
            </a:r>
          </a:p>
        </p:txBody>
      </p:sp>
      <p:sp>
        <p:nvSpPr>
          <p:cNvPr id="41" name="Line 19">
            <a:extLst>
              <a:ext uri="{FF2B5EF4-FFF2-40B4-BE49-F238E27FC236}">
                <a16:creationId xmlns:a16="http://schemas.microsoft.com/office/drawing/2014/main" id="{7109F310-99E2-7A4F-97AE-6450E0FF252B}"/>
              </a:ext>
            </a:extLst>
          </p:cNvPr>
          <p:cNvSpPr>
            <a:spLocks noChangeShapeType="1"/>
          </p:cNvSpPr>
          <p:nvPr/>
        </p:nvSpPr>
        <p:spPr bwMode="auto">
          <a:xfrm>
            <a:off x="6804025" y="2339975"/>
            <a:ext cx="0" cy="685800"/>
          </a:xfrm>
          <a:prstGeom prst="line">
            <a:avLst/>
          </a:prstGeom>
          <a:noFill/>
          <a:ln w="57150">
            <a:solidFill>
              <a:srgbClr val="003366"/>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42" name="Oval 20">
            <a:extLst>
              <a:ext uri="{FF2B5EF4-FFF2-40B4-BE49-F238E27FC236}">
                <a16:creationId xmlns:a16="http://schemas.microsoft.com/office/drawing/2014/main" id="{77D43C29-7D5B-9849-8FB8-893A1E9ED923}"/>
              </a:ext>
            </a:extLst>
          </p:cNvPr>
          <p:cNvSpPr>
            <a:spLocks noChangeArrowheads="1"/>
          </p:cNvSpPr>
          <p:nvPr/>
        </p:nvSpPr>
        <p:spPr bwMode="auto">
          <a:xfrm>
            <a:off x="6727825" y="2263775"/>
            <a:ext cx="152400" cy="152400"/>
          </a:xfrm>
          <a:prstGeom prst="ellipse">
            <a:avLst/>
          </a:prstGeom>
          <a:solidFill>
            <a:srgbClr val="003366"/>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down)">
                                      <p:cBhvr>
                                        <p:cTn id="10" dur="500"/>
                                        <p:tgtEl>
                                          <p:spTgt spid="2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down)">
                                      <p:cBhvr>
                                        <p:cTn id="13" dur="500"/>
                                        <p:tgtEl>
                                          <p:spTgt spid="2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down)">
                                      <p:cBhvr>
                                        <p:cTn id="16" dur="500"/>
                                        <p:tgtEl>
                                          <p:spTgt spid="2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down)">
                                      <p:cBhvr>
                                        <p:cTn id="19" dur="500"/>
                                        <p:tgtEl>
                                          <p:spTgt spid="2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down)">
                                      <p:cBhvr>
                                        <p:cTn id="22" dur="500"/>
                                        <p:tgtEl>
                                          <p:spTgt spid="30"/>
                                        </p:tgtEl>
                                      </p:cBhvr>
                                    </p:animEffect>
                                  </p:childTnLst>
                                </p:cTn>
                              </p:par>
                              <p:par>
                                <p:cTn id="23" presetID="22" presetClass="entr" presetSubtype="4"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down)">
                                      <p:cBhvr>
                                        <p:cTn id="25" dur="500"/>
                                        <p:tgtEl>
                                          <p:spTgt spid="31"/>
                                        </p:tgtEl>
                                      </p:cBhvr>
                                    </p:animEffect>
                                  </p:childTnLst>
                                </p:cTn>
                              </p:par>
                              <p:par>
                                <p:cTn id="26" presetID="22" presetClass="entr" presetSubtype="4" fill="hold"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wipe(down)">
                                      <p:cBhvr>
                                        <p:cTn id="28" dur="500"/>
                                        <p:tgtEl>
                                          <p:spTgt spid="32"/>
                                        </p:tgtEl>
                                      </p:cBhvr>
                                    </p:animEffect>
                                  </p:childTnLst>
                                </p:cTn>
                              </p:par>
                              <p:par>
                                <p:cTn id="29" presetID="22" presetClass="entr" presetSubtype="4"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down)">
                                      <p:cBhvr>
                                        <p:cTn id="31" dur="500"/>
                                        <p:tgtEl>
                                          <p:spTgt spid="33"/>
                                        </p:tgtEl>
                                      </p:cBhvr>
                                    </p:animEffect>
                                  </p:childTnLst>
                                </p:cTn>
                              </p:par>
                              <p:par>
                                <p:cTn id="32" presetID="22" presetClass="entr" presetSubtype="4"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down)">
                                      <p:cBhvr>
                                        <p:cTn id="34" dur="500"/>
                                        <p:tgtEl>
                                          <p:spTgt spid="34"/>
                                        </p:tgtEl>
                                      </p:cBhvr>
                                    </p:animEffect>
                                  </p:childTnLst>
                                </p:cTn>
                              </p:par>
                              <p:par>
                                <p:cTn id="35" presetID="22" presetClass="entr" presetSubtype="4"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down)">
                                      <p:cBhvr>
                                        <p:cTn id="37" dur="500"/>
                                        <p:tgtEl>
                                          <p:spTgt spid="35"/>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down)">
                                      <p:cBhvr>
                                        <p:cTn id="40" dur="500"/>
                                        <p:tgtEl>
                                          <p:spTgt spid="36"/>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down)">
                                      <p:cBhvr>
                                        <p:cTn id="43" dur="500"/>
                                        <p:tgtEl>
                                          <p:spTgt spid="37"/>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wipe(down)">
                                      <p:cBhvr>
                                        <p:cTn id="46" dur="500"/>
                                        <p:tgtEl>
                                          <p:spTgt spid="38"/>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wipe(down)">
                                      <p:cBhvr>
                                        <p:cTn id="49" dur="500"/>
                                        <p:tgtEl>
                                          <p:spTgt spid="39"/>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wipe(down)">
                                      <p:cBhvr>
                                        <p:cTn id="52" dur="500"/>
                                        <p:tgtEl>
                                          <p:spTgt spid="40"/>
                                        </p:tgtEl>
                                      </p:cBhvr>
                                    </p:animEffect>
                                  </p:childTnLst>
                                </p:cTn>
                              </p:par>
                              <p:par>
                                <p:cTn id="53" presetID="22" presetClass="entr" presetSubtype="4" fill="hold" nodeType="with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ipe(down)">
                                      <p:cBhvr>
                                        <p:cTn id="55" dur="500"/>
                                        <p:tgtEl>
                                          <p:spTgt spid="41"/>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wipe(down)">
                                      <p:cBhvr>
                                        <p:cTn id="5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animBg="1"/>
      <p:bldP spid="27" grpId="0" animBg="1"/>
      <p:bldP spid="28" grpId="0" animBg="1"/>
      <p:bldP spid="29" grpId="0" animBg="1"/>
      <p:bldP spid="30" grpId="0" animBg="1"/>
      <p:bldP spid="36" grpId="0"/>
      <p:bldP spid="37" grpId="0"/>
      <p:bldP spid="38" grpId="0" animBg="1"/>
      <p:bldP spid="39" grpId="0"/>
      <p:bldP spid="40" grpId="0"/>
      <p:bldP spid="4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96DA10C0-F5F6-0B41-8ACC-E4960F98A1FB}"/>
              </a:ext>
            </a:extLst>
          </p:cNvPr>
          <p:cNvSpPr>
            <a:spLocks noChangeArrowheads="1"/>
          </p:cNvSpPr>
          <p:nvPr/>
        </p:nvSpPr>
        <p:spPr bwMode="auto">
          <a:xfrm>
            <a:off x="742950" y="1557338"/>
            <a:ext cx="7429500" cy="407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defRPr/>
            </a:pPr>
            <a:r>
              <a:rPr kumimoji="1" lang="en-US" altLang="zh-CN" sz="1600" i="1" dirty="0">
                <a:solidFill>
                  <a:srgbClr val="3366FF"/>
                </a:solidFill>
                <a:latin typeface="Helvetica" panose="020B0604020202020204" pitchFamily="34" charset="0"/>
                <a:ea typeface="+mn-ea"/>
                <a:cs typeface="宋体" charset="0"/>
              </a:rPr>
              <a:t>Product size</a:t>
            </a:r>
            <a:r>
              <a:rPr kumimoji="1" lang="en-US" altLang="zh-CN" sz="1600" dirty="0">
                <a:latin typeface="Helvetica" panose="020B0604020202020204" pitchFamily="34" charset="0"/>
              </a:rPr>
              <a:t>—risks associated with the overall size of the software to be built or modified.</a:t>
            </a:r>
          </a:p>
          <a:p>
            <a:pPr>
              <a:defRPr/>
            </a:pPr>
            <a:r>
              <a:rPr kumimoji="1" lang="en-US" altLang="zh-CN" sz="1600" i="1" dirty="0">
                <a:solidFill>
                  <a:srgbClr val="3366FF"/>
                </a:solidFill>
                <a:latin typeface="Helvetica" panose="020B0604020202020204" pitchFamily="34" charset="0"/>
                <a:ea typeface="+mn-ea"/>
                <a:cs typeface="宋体" charset="0"/>
              </a:rPr>
              <a:t>Business impact</a:t>
            </a:r>
            <a:r>
              <a:rPr kumimoji="1" lang="en-US" altLang="zh-CN" sz="1600" dirty="0">
                <a:latin typeface="Helvetica" panose="020B0604020202020204" pitchFamily="34" charset="0"/>
              </a:rPr>
              <a:t>—risks associated with constraints imposed by management or the marketplace.</a:t>
            </a:r>
          </a:p>
          <a:p>
            <a:pPr>
              <a:defRPr/>
            </a:pPr>
            <a:r>
              <a:rPr kumimoji="1" lang="en-US" altLang="zh-CN" sz="1600" i="1" dirty="0">
                <a:solidFill>
                  <a:srgbClr val="3366FF"/>
                </a:solidFill>
                <a:latin typeface="Helvetica" panose="020B0604020202020204" pitchFamily="34" charset="0"/>
                <a:ea typeface="+mn-ea"/>
                <a:cs typeface="宋体" charset="0"/>
              </a:rPr>
              <a:t>Customer characteristics</a:t>
            </a:r>
            <a:r>
              <a:rPr kumimoji="1" lang="en-US" altLang="zh-CN" sz="1600" dirty="0">
                <a:latin typeface="Helvetica" panose="020B0604020202020204" pitchFamily="34" charset="0"/>
              </a:rPr>
              <a:t>—risks associated with the sophistication of the customer and the developer's ability to communicate with the customer in a timely manner.</a:t>
            </a:r>
          </a:p>
          <a:p>
            <a:pPr>
              <a:defRPr/>
            </a:pPr>
            <a:r>
              <a:rPr kumimoji="1" lang="en-US" altLang="zh-CN" sz="1600" i="1" dirty="0">
                <a:solidFill>
                  <a:srgbClr val="3366FF"/>
                </a:solidFill>
                <a:latin typeface="Helvetica" panose="020B0604020202020204" pitchFamily="34" charset="0"/>
                <a:ea typeface="+mn-ea"/>
                <a:cs typeface="宋体" charset="0"/>
              </a:rPr>
              <a:t>Process definition</a:t>
            </a:r>
            <a:r>
              <a:rPr kumimoji="1" lang="en-US" altLang="zh-CN" sz="1600" dirty="0">
                <a:latin typeface="Helvetica" panose="020B0604020202020204" pitchFamily="34" charset="0"/>
              </a:rPr>
              <a:t>—risks associated with the degree to which the software process has been defined and is followed by the development organization.</a:t>
            </a:r>
          </a:p>
          <a:p>
            <a:pPr>
              <a:defRPr/>
            </a:pPr>
            <a:r>
              <a:rPr kumimoji="1" lang="en-US" altLang="zh-CN" sz="1600" i="1" dirty="0">
                <a:solidFill>
                  <a:srgbClr val="3366FF"/>
                </a:solidFill>
                <a:latin typeface="Helvetica" panose="020B0604020202020204" pitchFamily="34" charset="0"/>
                <a:ea typeface="+mn-ea"/>
                <a:cs typeface="宋体" charset="0"/>
              </a:rPr>
              <a:t>Development environment</a:t>
            </a:r>
            <a:r>
              <a:rPr kumimoji="1" lang="en-US" altLang="zh-CN" sz="1600" dirty="0">
                <a:latin typeface="Helvetica" panose="020B0604020202020204" pitchFamily="34" charset="0"/>
              </a:rPr>
              <a:t>—risks associated with the availability and quality of the tools to be used to build the product.</a:t>
            </a:r>
          </a:p>
          <a:p>
            <a:pPr>
              <a:defRPr/>
            </a:pPr>
            <a:r>
              <a:rPr kumimoji="1" lang="en-US" altLang="zh-CN" sz="1600" i="1" dirty="0">
                <a:solidFill>
                  <a:srgbClr val="3366FF"/>
                </a:solidFill>
                <a:latin typeface="Helvetica" panose="020B0604020202020204" pitchFamily="34" charset="0"/>
                <a:ea typeface="+mn-ea"/>
                <a:cs typeface="宋体" charset="0"/>
              </a:rPr>
              <a:t>Technology to be built</a:t>
            </a:r>
            <a:r>
              <a:rPr kumimoji="1" lang="en-US" altLang="zh-CN" sz="1600" dirty="0">
                <a:latin typeface="Helvetica" panose="020B0604020202020204" pitchFamily="34" charset="0"/>
              </a:rPr>
              <a:t>—risks associated with the complexity of the system to be built and the "newness" of the technology that is packaged by the system.</a:t>
            </a:r>
          </a:p>
          <a:p>
            <a:pPr>
              <a:defRPr/>
            </a:pPr>
            <a:r>
              <a:rPr kumimoji="1" lang="en-US" altLang="zh-CN" sz="1600" i="1" dirty="0">
                <a:solidFill>
                  <a:srgbClr val="3366FF"/>
                </a:solidFill>
                <a:latin typeface="Helvetica" panose="020B0604020202020204" pitchFamily="34" charset="0"/>
                <a:ea typeface="+mn-ea"/>
                <a:cs typeface="宋体" charset="0"/>
              </a:rPr>
              <a:t>Staff size and experience</a:t>
            </a:r>
            <a:r>
              <a:rPr kumimoji="1" lang="en-US" altLang="zh-CN" sz="1600" dirty="0">
                <a:latin typeface="Helvetica" panose="020B0604020202020204" pitchFamily="34" charset="0"/>
              </a:rPr>
              <a:t>—risks associated with the overall technical and project experience of the software engineers who will do the work.</a:t>
            </a:r>
          </a:p>
        </p:txBody>
      </p:sp>
      <p:sp>
        <p:nvSpPr>
          <p:cNvPr id="25602" name="灯片编号占位符 1">
            <a:extLst>
              <a:ext uri="{FF2B5EF4-FFF2-40B4-BE49-F238E27FC236}">
                <a16:creationId xmlns:a16="http://schemas.microsoft.com/office/drawing/2014/main" id="{8E42ACE2-3C62-980C-DE66-FE09ADD0AE0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9D7434BE-CDBD-4AB5-A38A-66A8DAA4E9CE}" type="slidenum">
              <a:rPr lang="en-US" altLang="zh-CN" sz="1400">
                <a:solidFill>
                  <a:schemeClr val="tx1"/>
                </a:solidFill>
              </a:rPr>
              <a:pPr>
                <a:spcBef>
                  <a:spcPct val="0"/>
                </a:spcBef>
                <a:buFontTx/>
                <a:buNone/>
              </a:pPr>
              <a:t>7</a:t>
            </a:fld>
            <a:endParaRPr lang="en-US" altLang="zh-CN" sz="1400">
              <a:solidFill>
                <a:schemeClr val="tx1"/>
              </a:solidFill>
            </a:endParaRPr>
          </a:p>
        </p:txBody>
      </p:sp>
      <p:sp>
        <p:nvSpPr>
          <p:cNvPr id="7" name="Rectangle 3">
            <a:extLst>
              <a:ext uri="{FF2B5EF4-FFF2-40B4-BE49-F238E27FC236}">
                <a16:creationId xmlns:a16="http://schemas.microsoft.com/office/drawing/2014/main" id="{EC0DCA91-7731-C049-A5A6-E83F79093C34}"/>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Risk Identification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down)">
                                      <p:cBhvr>
                                        <p:cTn id="32" dur="500"/>
                                        <p:tgtEl>
                                          <p:spTgt spid="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wipe(down)">
                                      <p:cBhvr>
                                        <p:cTn id="3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C37504D2-E471-E468-CEC5-4124E6E3C45C}"/>
              </a:ext>
            </a:extLst>
          </p:cNvPr>
          <p:cNvSpPr>
            <a:spLocks noChangeArrowheads="1"/>
          </p:cNvSpPr>
          <p:nvPr/>
        </p:nvSpPr>
        <p:spPr bwMode="auto">
          <a:xfrm>
            <a:off x="742950" y="1831975"/>
            <a:ext cx="7429500" cy="310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sz="2000">
                <a:latin typeface="Helvetica" panose="020B0604020202020204" pitchFamily="34" charset="0"/>
              </a:rPr>
              <a:t>Have top software and customer managers formally committed to support the project?</a:t>
            </a:r>
          </a:p>
          <a:p>
            <a:r>
              <a:rPr kumimoji="1" lang="en-US" altLang="zh-CN" sz="2000">
                <a:latin typeface="Helvetica" panose="020B0604020202020204" pitchFamily="34" charset="0"/>
              </a:rPr>
              <a:t>Are end-users enthusiastically committed to the project and the system/product to be built?</a:t>
            </a:r>
          </a:p>
          <a:p>
            <a:r>
              <a:rPr kumimoji="1" lang="en-US" altLang="zh-CN" sz="2000">
                <a:latin typeface="Helvetica" panose="020B0604020202020204" pitchFamily="34" charset="0"/>
              </a:rPr>
              <a:t>Are requirements fully understood by the software engineering team and their customers?</a:t>
            </a:r>
          </a:p>
          <a:p>
            <a:r>
              <a:rPr kumimoji="1" lang="en-US" altLang="zh-CN" sz="2000">
                <a:latin typeface="Helvetica" panose="020B0604020202020204" pitchFamily="34" charset="0"/>
              </a:rPr>
              <a:t>Have customers been involved fully in the definition of requirements?</a:t>
            </a:r>
          </a:p>
          <a:p>
            <a:r>
              <a:rPr kumimoji="1" lang="en-US" altLang="zh-CN" sz="2000">
                <a:latin typeface="Helvetica" panose="020B0604020202020204" pitchFamily="34" charset="0"/>
              </a:rPr>
              <a:t>Do end-users have realistic expectations?</a:t>
            </a:r>
          </a:p>
        </p:txBody>
      </p:sp>
      <p:sp>
        <p:nvSpPr>
          <p:cNvPr id="27650" name="灯片编号占位符 1">
            <a:extLst>
              <a:ext uri="{FF2B5EF4-FFF2-40B4-BE49-F238E27FC236}">
                <a16:creationId xmlns:a16="http://schemas.microsoft.com/office/drawing/2014/main" id="{E04367FA-386B-2F51-8E6C-C21ABEB6FFB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9A4A1329-7599-445D-A653-C3A95D45AC76}" type="slidenum">
              <a:rPr lang="en-US" altLang="zh-CN" sz="1400">
                <a:solidFill>
                  <a:schemeClr val="tx1"/>
                </a:solidFill>
              </a:rPr>
              <a:pPr>
                <a:spcBef>
                  <a:spcPct val="0"/>
                </a:spcBef>
                <a:buFontTx/>
                <a:buNone/>
              </a:pPr>
              <a:t>8</a:t>
            </a:fld>
            <a:endParaRPr lang="en-US" altLang="zh-CN" sz="1400">
              <a:solidFill>
                <a:schemeClr val="tx1"/>
              </a:solidFill>
            </a:endParaRPr>
          </a:p>
        </p:txBody>
      </p:sp>
      <p:sp>
        <p:nvSpPr>
          <p:cNvPr id="7" name="Rectangle 3">
            <a:extLst>
              <a:ext uri="{FF2B5EF4-FFF2-40B4-BE49-F238E27FC236}">
                <a16:creationId xmlns:a16="http://schemas.microsoft.com/office/drawing/2014/main" id="{7F993419-17C6-C440-BACB-35A7E360F9E8}"/>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Assessing Project Risk-I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86A46679-7418-DCB0-4669-3EFA374316BE}"/>
              </a:ext>
            </a:extLst>
          </p:cNvPr>
          <p:cNvSpPr>
            <a:spLocks noChangeArrowheads="1"/>
          </p:cNvSpPr>
          <p:nvPr/>
        </p:nvSpPr>
        <p:spPr bwMode="auto">
          <a:xfrm>
            <a:off x="742950" y="1700213"/>
            <a:ext cx="7429500" cy="3786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sz="2000">
                <a:latin typeface="Helvetica" panose="020B0604020202020204" pitchFamily="34" charset="0"/>
              </a:rPr>
              <a:t>Is project scope stable?</a:t>
            </a:r>
          </a:p>
          <a:p>
            <a:r>
              <a:rPr kumimoji="1" lang="en-US" altLang="zh-CN" sz="2000">
                <a:latin typeface="Helvetica" panose="020B0604020202020204" pitchFamily="34" charset="0"/>
              </a:rPr>
              <a:t>Does the software engineering team have the right mix of skills?</a:t>
            </a:r>
          </a:p>
          <a:p>
            <a:r>
              <a:rPr kumimoji="1" lang="en-US" altLang="zh-CN" sz="2000">
                <a:latin typeface="Helvetica" panose="020B0604020202020204" pitchFamily="34" charset="0"/>
              </a:rPr>
              <a:t>Are project requirements stable?</a:t>
            </a:r>
          </a:p>
          <a:p>
            <a:r>
              <a:rPr kumimoji="1" lang="en-US" altLang="zh-CN" sz="2000">
                <a:latin typeface="Helvetica" panose="020B0604020202020204" pitchFamily="34" charset="0"/>
              </a:rPr>
              <a:t>Does the project team have experience with the technology to be implemented?</a:t>
            </a:r>
          </a:p>
          <a:p>
            <a:r>
              <a:rPr kumimoji="1" lang="en-US" altLang="zh-CN" sz="2000">
                <a:latin typeface="Helvetica" panose="020B0604020202020204" pitchFamily="34" charset="0"/>
              </a:rPr>
              <a:t>Is the number of people on the project team adequate to do the job?</a:t>
            </a:r>
          </a:p>
          <a:p>
            <a:r>
              <a:rPr kumimoji="1" lang="en-US" altLang="zh-CN" sz="2000">
                <a:latin typeface="Helvetica" panose="020B0604020202020204" pitchFamily="34" charset="0"/>
              </a:rPr>
              <a:t>Do all customer/user constituencies agree on the importance of the project and on the requirements for the system/product to be built?</a:t>
            </a:r>
          </a:p>
        </p:txBody>
      </p:sp>
      <p:sp>
        <p:nvSpPr>
          <p:cNvPr id="29698" name="灯片编号占位符 1">
            <a:extLst>
              <a:ext uri="{FF2B5EF4-FFF2-40B4-BE49-F238E27FC236}">
                <a16:creationId xmlns:a16="http://schemas.microsoft.com/office/drawing/2014/main" id="{30440B1F-EA0E-596B-A2F0-08288096C94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5ECA5323-C084-4B71-AD67-71DB7D4C5F87}" type="slidenum">
              <a:rPr lang="en-US" altLang="zh-CN" sz="1400">
                <a:solidFill>
                  <a:schemeClr val="tx1"/>
                </a:solidFill>
              </a:rPr>
              <a:pPr>
                <a:spcBef>
                  <a:spcPct val="0"/>
                </a:spcBef>
                <a:buFontTx/>
                <a:buNone/>
              </a:pPr>
              <a:t>9</a:t>
            </a:fld>
            <a:endParaRPr lang="en-US" altLang="zh-CN" sz="1400">
              <a:solidFill>
                <a:schemeClr val="tx1"/>
              </a:solidFill>
            </a:endParaRPr>
          </a:p>
        </p:txBody>
      </p:sp>
      <p:sp>
        <p:nvSpPr>
          <p:cNvPr id="7" name="Rectangle 3">
            <a:extLst>
              <a:ext uri="{FF2B5EF4-FFF2-40B4-BE49-F238E27FC236}">
                <a16:creationId xmlns:a16="http://schemas.microsoft.com/office/drawing/2014/main" id="{31A631D0-621B-8A43-B723-7E602E22806A}"/>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Assessing Project Risk-II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down)">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3330</TotalTime>
  <Words>1693</Words>
  <Application>Microsoft Office PowerPoint</Application>
  <PresentationFormat>全屏显示(4:3)</PresentationFormat>
  <Paragraphs>220</Paragraphs>
  <Slides>23</Slides>
  <Notes>22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Arial</vt:lpstr>
      <vt:lpstr>宋体</vt:lpstr>
      <vt:lpstr>Calibri</vt:lpstr>
      <vt:lpstr>ＭＳ Ｐゴシック</vt:lpstr>
      <vt:lpstr>Helvetica</vt:lpstr>
      <vt:lpstr>默认设计模板</vt:lpstr>
      <vt:lpstr>Ch.35  Risk Analysis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Zhejiang Univ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Lin Huaizhong</dc:creator>
  <cp:lastModifiedBy>0 memset</cp:lastModifiedBy>
  <cp:revision>173</cp:revision>
  <dcterms:created xsi:type="dcterms:W3CDTF">2007-07-09T05:40:59Z</dcterms:created>
  <dcterms:modified xsi:type="dcterms:W3CDTF">2025-02-24T17:07:26Z</dcterms:modified>
</cp:coreProperties>
</file>