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9" r:id="rId2"/>
    <p:sldId id="366" r:id="rId3"/>
    <p:sldId id="367" r:id="rId4"/>
    <p:sldId id="368" r:id="rId5"/>
    <p:sldId id="369" r:id="rId6"/>
    <p:sldId id="370" r:id="rId7"/>
    <p:sldId id="371" r:id="rId8"/>
    <p:sldId id="372" r:id="rId9"/>
    <p:sldId id="373" r:id="rId10"/>
    <p:sldId id="374" r:id="rId11"/>
    <p:sldId id="375" r:id="rId12"/>
    <p:sldId id="376" r:id="rId13"/>
    <p:sldId id="377" r:id="rId14"/>
    <p:sldId id="378" r:id="rId15"/>
    <p:sldId id="379" r:id="rId16"/>
    <p:sldId id="380" r:id="rId17"/>
    <p:sldId id="381" r:id="rId18"/>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CC"/>
    <a:srgbClr val="0033CC"/>
    <a:srgbClr val="F9F7A7"/>
    <a:srgbClr val="99CCFF"/>
    <a:srgbClr val="009999"/>
    <a:srgbClr val="CCFF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650"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2B6C1820-9B96-C98C-AD77-95B6ACA95E53}"/>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a:extLst>
              <a:ext uri="{FF2B5EF4-FFF2-40B4-BE49-F238E27FC236}">
                <a16:creationId xmlns:a16="http://schemas.microsoft.com/office/drawing/2014/main" id="{47025F7F-1A3A-17AF-D704-C851655ED4E5}"/>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63DBE6A4-ECE0-4B31-98A1-21B1F04ECA2F}" type="datetimeFigureOut">
              <a:rPr lang="zh-CN" altLang="en-US"/>
              <a:pPr>
                <a:defRPr/>
              </a:pPr>
              <a:t>2025/2/25</a:t>
            </a:fld>
            <a:endParaRPr lang="zh-CN" altLang="en-US"/>
          </a:p>
        </p:txBody>
      </p:sp>
      <p:sp>
        <p:nvSpPr>
          <p:cNvPr id="4" name="幻灯片图像占位符 3">
            <a:extLst>
              <a:ext uri="{FF2B5EF4-FFF2-40B4-BE49-F238E27FC236}">
                <a16:creationId xmlns:a16="http://schemas.microsoft.com/office/drawing/2014/main" id="{13BEC16C-4E22-2C57-B473-C623529E1A4C}"/>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A28685A5-F9E5-B72E-4C5E-C553501F26A8}"/>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B4150FA9-C85A-CC37-3115-5200DBBBC478}"/>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a:extLst>
              <a:ext uri="{FF2B5EF4-FFF2-40B4-BE49-F238E27FC236}">
                <a16:creationId xmlns:a16="http://schemas.microsoft.com/office/drawing/2014/main" id="{D0C0D693-8DF8-4C52-313B-C738B77AF4C4}"/>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68D0000-7834-4FA5-A0A4-7849F8C84C05}"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6EAC1B88-3059-E23C-BA1F-AAFBE7242B06}"/>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17C81802-3CBF-443F-BD62-2E253AC83888}" type="slidenum">
              <a:rPr lang="zh-CN" altLang="en-US" sz="1200">
                <a:ea typeface="ＭＳ Ｐゴシック" panose="020B0600070205080204" pitchFamily="34" charset="-128"/>
              </a:rPr>
              <a:pPr algn="r"/>
              <a:t>2</a:t>
            </a:fld>
            <a:endParaRPr lang="en-US" altLang="zh-CN" sz="1200">
              <a:ea typeface="ＭＳ Ｐゴシック" panose="020B0600070205080204" pitchFamily="34" charset="-128"/>
            </a:endParaRPr>
          </a:p>
        </p:txBody>
      </p:sp>
      <p:sp>
        <p:nvSpPr>
          <p:cNvPr id="35843" name="Rectangle 2">
            <a:extLst>
              <a:ext uri="{FF2B5EF4-FFF2-40B4-BE49-F238E27FC236}">
                <a16:creationId xmlns:a16="http://schemas.microsoft.com/office/drawing/2014/main" id="{FBFD4819-32A2-E73D-C220-21AA56AD3D6F}"/>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4" name="Rectangle 3">
            <a:extLst>
              <a:ext uri="{FF2B5EF4-FFF2-40B4-BE49-F238E27FC236}">
                <a16:creationId xmlns:a16="http://schemas.microsoft.com/office/drawing/2014/main" id="{37F85E0F-0C58-8004-7BC2-5D15E00E24F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D7F9F900-E056-EC0C-C205-D0401612F5F1}"/>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533B0E94-23FE-4733-BFA1-91A60B467BE9}" type="slidenum">
              <a:rPr lang="zh-CN" altLang="en-US" sz="1200">
                <a:ea typeface="ＭＳ Ｐゴシック" panose="020B0600070205080204" pitchFamily="34" charset="-128"/>
              </a:rPr>
              <a:pPr algn="r"/>
              <a:t>11</a:t>
            </a:fld>
            <a:endParaRPr lang="en-US" altLang="zh-CN" sz="1200">
              <a:ea typeface="ＭＳ Ｐゴシック" panose="020B0600070205080204" pitchFamily="34" charset="-128"/>
            </a:endParaRPr>
          </a:p>
        </p:txBody>
      </p:sp>
      <p:sp>
        <p:nvSpPr>
          <p:cNvPr id="54275" name="Rectangle 2">
            <a:extLst>
              <a:ext uri="{FF2B5EF4-FFF2-40B4-BE49-F238E27FC236}">
                <a16:creationId xmlns:a16="http://schemas.microsoft.com/office/drawing/2014/main" id="{DA90BA46-BDC6-6C31-F1E6-29E1A7E8525F}"/>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6" name="Rectangle 3">
            <a:extLst>
              <a:ext uri="{FF2B5EF4-FFF2-40B4-BE49-F238E27FC236}">
                <a16:creationId xmlns:a16="http://schemas.microsoft.com/office/drawing/2014/main" id="{9D46DFE5-A66B-2CDC-E603-63B5341CF17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4D73A3A6-D156-E381-5FCB-41854471B30D}"/>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207AC0AF-0B69-4D60-A825-F5ABA5184698}" type="slidenum">
              <a:rPr lang="zh-CN" altLang="en-US" sz="1200">
                <a:ea typeface="ＭＳ Ｐゴシック" panose="020B0600070205080204" pitchFamily="34" charset="-128"/>
              </a:rPr>
              <a:pPr algn="r"/>
              <a:t>12</a:t>
            </a:fld>
            <a:endParaRPr lang="en-US" altLang="zh-CN" sz="1200">
              <a:ea typeface="ＭＳ Ｐゴシック" panose="020B0600070205080204" pitchFamily="34" charset="-128"/>
            </a:endParaRPr>
          </a:p>
        </p:txBody>
      </p:sp>
      <p:sp>
        <p:nvSpPr>
          <p:cNvPr id="56323" name="Rectangle 2">
            <a:extLst>
              <a:ext uri="{FF2B5EF4-FFF2-40B4-BE49-F238E27FC236}">
                <a16:creationId xmlns:a16="http://schemas.microsoft.com/office/drawing/2014/main" id="{62D38327-D75F-2B9C-DE80-ACF9AAA77809}"/>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4" name="Rectangle 3">
            <a:extLst>
              <a:ext uri="{FF2B5EF4-FFF2-40B4-BE49-F238E27FC236}">
                <a16:creationId xmlns:a16="http://schemas.microsoft.com/office/drawing/2014/main" id="{A91D77C2-5E8F-DCE4-AF83-C3FBCA4486F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AFD26224-0DCD-1803-ADEB-0FB85141D464}"/>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DBB532F1-AD0C-4D02-B975-A2D0FD2FF554}" type="slidenum">
              <a:rPr lang="zh-CN" altLang="en-US" sz="1200">
                <a:ea typeface="ＭＳ Ｐゴシック" panose="020B0600070205080204" pitchFamily="34" charset="-128"/>
              </a:rPr>
              <a:pPr algn="r"/>
              <a:t>13</a:t>
            </a:fld>
            <a:endParaRPr lang="en-US" altLang="zh-CN" sz="1200">
              <a:ea typeface="ＭＳ Ｐゴシック" panose="020B0600070205080204" pitchFamily="34" charset="-128"/>
            </a:endParaRPr>
          </a:p>
        </p:txBody>
      </p:sp>
      <p:sp>
        <p:nvSpPr>
          <p:cNvPr id="58371" name="Rectangle 2">
            <a:extLst>
              <a:ext uri="{FF2B5EF4-FFF2-40B4-BE49-F238E27FC236}">
                <a16:creationId xmlns:a16="http://schemas.microsoft.com/office/drawing/2014/main" id="{29588205-3EFD-CF42-AF61-DB05FC8CE947}"/>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2" name="Rectangle 3">
            <a:extLst>
              <a:ext uri="{FF2B5EF4-FFF2-40B4-BE49-F238E27FC236}">
                <a16:creationId xmlns:a16="http://schemas.microsoft.com/office/drawing/2014/main" id="{C5F92287-C8B5-C7D5-D8F4-54AFA6FAB4E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492E3830-8497-F5BD-1DE6-53342E9E1249}"/>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86AEF89B-24D3-46BF-A321-09A1465326A2}" type="slidenum">
              <a:rPr lang="zh-CN" altLang="en-US" sz="1200">
                <a:ea typeface="ＭＳ Ｐゴシック" panose="020B0600070205080204" pitchFamily="34" charset="-128"/>
              </a:rPr>
              <a:pPr algn="r"/>
              <a:t>14</a:t>
            </a:fld>
            <a:endParaRPr lang="en-US" altLang="zh-CN" sz="1200">
              <a:ea typeface="ＭＳ Ｐゴシック" panose="020B0600070205080204" pitchFamily="34" charset="-128"/>
            </a:endParaRPr>
          </a:p>
        </p:txBody>
      </p:sp>
      <p:sp>
        <p:nvSpPr>
          <p:cNvPr id="60419" name="Rectangle 2">
            <a:extLst>
              <a:ext uri="{FF2B5EF4-FFF2-40B4-BE49-F238E27FC236}">
                <a16:creationId xmlns:a16="http://schemas.microsoft.com/office/drawing/2014/main" id="{01D2A65E-6E9C-3067-8649-4F99C6DA0B6F}"/>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20" name="Rectangle 3">
            <a:extLst>
              <a:ext uri="{FF2B5EF4-FFF2-40B4-BE49-F238E27FC236}">
                <a16:creationId xmlns:a16="http://schemas.microsoft.com/office/drawing/2014/main" id="{7256B38B-C475-69CE-457E-66E67A3C962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19C66586-A07F-DCBC-98B7-9ABE0F117D87}"/>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19921FA1-8518-47FD-8136-F6633344CB1A}" type="slidenum">
              <a:rPr lang="zh-CN" altLang="en-US" sz="1200">
                <a:ea typeface="ＭＳ Ｐゴシック" panose="020B0600070205080204" pitchFamily="34" charset="-128"/>
              </a:rPr>
              <a:pPr algn="r"/>
              <a:t>15</a:t>
            </a:fld>
            <a:endParaRPr lang="en-US" altLang="zh-CN" sz="1200">
              <a:ea typeface="ＭＳ Ｐゴシック" panose="020B0600070205080204" pitchFamily="34" charset="-128"/>
            </a:endParaRPr>
          </a:p>
        </p:txBody>
      </p:sp>
      <p:sp>
        <p:nvSpPr>
          <p:cNvPr id="62467" name="Rectangle 2">
            <a:extLst>
              <a:ext uri="{FF2B5EF4-FFF2-40B4-BE49-F238E27FC236}">
                <a16:creationId xmlns:a16="http://schemas.microsoft.com/office/drawing/2014/main" id="{735408F1-2609-61BE-40F2-7F80F0C2D0E0}"/>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8" name="Rectangle 3">
            <a:extLst>
              <a:ext uri="{FF2B5EF4-FFF2-40B4-BE49-F238E27FC236}">
                <a16:creationId xmlns:a16="http://schemas.microsoft.com/office/drawing/2014/main" id="{2198AC17-F3B8-5F8C-FD8D-92438050FE4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B1DCB17E-7940-5D2A-A5AB-A742B4E9C055}"/>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82B48BA4-EAB2-4F03-8ADC-4ADF3EC8B566}" type="slidenum">
              <a:rPr lang="zh-CN" altLang="en-US" sz="1200">
                <a:ea typeface="ＭＳ Ｐゴシック" panose="020B0600070205080204" pitchFamily="34" charset="-128"/>
              </a:rPr>
              <a:pPr algn="r"/>
              <a:t>16</a:t>
            </a:fld>
            <a:endParaRPr lang="en-US" altLang="zh-CN" sz="1200">
              <a:ea typeface="ＭＳ Ｐゴシック" panose="020B0600070205080204" pitchFamily="34" charset="-128"/>
            </a:endParaRPr>
          </a:p>
        </p:txBody>
      </p:sp>
      <p:sp>
        <p:nvSpPr>
          <p:cNvPr id="64515" name="Rectangle 2">
            <a:extLst>
              <a:ext uri="{FF2B5EF4-FFF2-40B4-BE49-F238E27FC236}">
                <a16:creationId xmlns:a16="http://schemas.microsoft.com/office/drawing/2014/main" id="{5F7E11D9-3C2F-27AD-849B-5F5696E0501D}"/>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6" name="Rectangle 3">
            <a:extLst>
              <a:ext uri="{FF2B5EF4-FFF2-40B4-BE49-F238E27FC236}">
                <a16:creationId xmlns:a16="http://schemas.microsoft.com/office/drawing/2014/main" id="{EA90DEEC-E654-B18C-4E60-31110141DF9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01F0226D-4952-96DD-F74E-8D2C61BE3F70}"/>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7FD01FBA-36A4-409E-8134-593D82DB4D00}" type="slidenum">
              <a:rPr lang="zh-CN" altLang="en-US" sz="1200">
                <a:ea typeface="ＭＳ Ｐゴシック" panose="020B0600070205080204" pitchFamily="34" charset="-128"/>
              </a:rPr>
              <a:pPr algn="r"/>
              <a:t>17</a:t>
            </a:fld>
            <a:endParaRPr lang="en-US" altLang="zh-CN" sz="1200">
              <a:ea typeface="ＭＳ Ｐゴシック" panose="020B0600070205080204" pitchFamily="34" charset="-128"/>
            </a:endParaRPr>
          </a:p>
        </p:txBody>
      </p:sp>
      <p:sp>
        <p:nvSpPr>
          <p:cNvPr id="66563" name="Rectangle 2">
            <a:extLst>
              <a:ext uri="{FF2B5EF4-FFF2-40B4-BE49-F238E27FC236}">
                <a16:creationId xmlns:a16="http://schemas.microsoft.com/office/drawing/2014/main" id="{74366BCB-0D74-4261-501F-65B1ED10311F}"/>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4" name="Rectangle 3">
            <a:extLst>
              <a:ext uri="{FF2B5EF4-FFF2-40B4-BE49-F238E27FC236}">
                <a16:creationId xmlns:a16="http://schemas.microsoft.com/office/drawing/2014/main" id="{E5662F19-9871-9F79-DC72-AB90FEC3723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D1E72C2E-CF90-41F3-B799-55965C81D7EB}"/>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85EC8A57-C4EF-487F-8BEA-73DA1CD41640}" type="slidenum">
              <a:rPr lang="zh-CN" altLang="en-US" sz="1200">
                <a:ea typeface="ＭＳ Ｐゴシック" panose="020B0600070205080204" pitchFamily="34" charset="-128"/>
              </a:rPr>
              <a:pPr algn="r"/>
              <a:t>3</a:t>
            </a:fld>
            <a:endParaRPr lang="en-US" altLang="zh-CN" sz="1200">
              <a:ea typeface="ＭＳ Ｐゴシック" panose="020B0600070205080204" pitchFamily="34" charset="-128"/>
            </a:endParaRPr>
          </a:p>
        </p:txBody>
      </p:sp>
      <p:sp>
        <p:nvSpPr>
          <p:cNvPr id="37891" name="Rectangle 2">
            <a:extLst>
              <a:ext uri="{FF2B5EF4-FFF2-40B4-BE49-F238E27FC236}">
                <a16:creationId xmlns:a16="http://schemas.microsoft.com/office/drawing/2014/main" id="{510C7952-6740-F63A-CF5A-CD8CC9C946B5}"/>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2" name="Rectangle 3">
            <a:extLst>
              <a:ext uri="{FF2B5EF4-FFF2-40B4-BE49-F238E27FC236}">
                <a16:creationId xmlns:a16="http://schemas.microsoft.com/office/drawing/2014/main" id="{35A772BF-B58E-6E94-E72B-5EE72260A40E}"/>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3C31B59E-47BA-AE69-FA63-EC380E38A99D}"/>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EE5E7722-B876-44ED-A99E-A570EA077265}" type="slidenum">
              <a:rPr lang="zh-CN" altLang="en-US" sz="1200">
                <a:ea typeface="ＭＳ Ｐゴシック" panose="020B0600070205080204" pitchFamily="34" charset="-128"/>
              </a:rPr>
              <a:pPr algn="r"/>
              <a:t>4</a:t>
            </a:fld>
            <a:endParaRPr lang="en-US" altLang="zh-CN" sz="1200">
              <a:ea typeface="ＭＳ Ｐゴシック" panose="020B0600070205080204" pitchFamily="34" charset="-128"/>
            </a:endParaRPr>
          </a:p>
        </p:txBody>
      </p:sp>
      <p:sp>
        <p:nvSpPr>
          <p:cNvPr id="39939" name="Rectangle 2">
            <a:extLst>
              <a:ext uri="{FF2B5EF4-FFF2-40B4-BE49-F238E27FC236}">
                <a16:creationId xmlns:a16="http://schemas.microsoft.com/office/drawing/2014/main" id="{65BEFD3D-4ED6-8F0A-2EC2-46F8EDBFD91F}"/>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40" name="Rectangle 3">
            <a:extLst>
              <a:ext uri="{FF2B5EF4-FFF2-40B4-BE49-F238E27FC236}">
                <a16:creationId xmlns:a16="http://schemas.microsoft.com/office/drawing/2014/main" id="{EE8AB903-BBBC-3D13-FCDD-D7ABBC5C87A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37A6BF54-1F64-3E06-3F12-D46CCCBA5F3C}"/>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90C33744-0ACC-41E9-9222-D84F84943612}" type="slidenum">
              <a:rPr lang="zh-CN" altLang="en-US" sz="1200">
                <a:ea typeface="ＭＳ Ｐゴシック" panose="020B0600070205080204" pitchFamily="34" charset="-128"/>
              </a:rPr>
              <a:pPr algn="r"/>
              <a:t>5</a:t>
            </a:fld>
            <a:endParaRPr lang="en-US" altLang="zh-CN" sz="1200">
              <a:ea typeface="ＭＳ Ｐゴシック" panose="020B0600070205080204" pitchFamily="34" charset="-128"/>
            </a:endParaRPr>
          </a:p>
        </p:txBody>
      </p:sp>
      <p:sp>
        <p:nvSpPr>
          <p:cNvPr id="41987" name="Rectangle 2">
            <a:extLst>
              <a:ext uri="{FF2B5EF4-FFF2-40B4-BE49-F238E27FC236}">
                <a16:creationId xmlns:a16="http://schemas.microsoft.com/office/drawing/2014/main" id="{26C918FD-CD09-6173-A406-9D4083CF0187}"/>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8" name="Rectangle 3">
            <a:extLst>
              <a:ext uri="{FF2B5EF4-FFF2-40B4-BE49-F238E27FC236}">
                <a16:creationId xmlns:a16="http://schemas.microsoft.com/office/drawing/2014/main" id="{60A8D74A-69A3-4336-2189-93E8B59D421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CE6E4A97-ED4C-3F3D-1343-B99735267030}"/>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51F2278C-F922-4542-9E21-A1FAAB4F0877}" type="slidenum">
              <a:rPr lang="zh-CN" altLang="en-US" sz="1200">
                <a:ea typeface="ＭＳ Ｐゴシック" panose="020B0600070205080204" pitchFamily="34" charset="-128"/>
              </a:rPr>
              <a:pPr algn="r"/>
              <a:t>6</a:t>
            </a:fld>
            <a:endParaRPr lang="en-US" altLang="zh-CN" sz="1200">
              <a:ea typeface="ＭＳ Ｐゴシック" panose="020B0600070205080204" pitchFamily="34" charset="-128"/>
            </a:endParaRPr>
          </a:p>
        </p:txBody>
      </p:sp>
      <p:sp>
        <p:nvSpPr>
          <p:cNvPr id="44035" name="Rectangle 2">
            <a:extLst>
              <a:ext uri="{FF2B5EF4-FFF2-40B4-BE49-F238E27FC236}">
                <a16:creationId xmlns:a16="http://schemas.microsoft.com/office/drawing/2014/main" id="{8DEEDA94-075C-AA79-8748-6008F27B9EAF}"/>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6" name="Rectangle 3">
            <a:extLst>
              <a:ext uri="{FF2B5EF4-FFF2-40B4-BE49-F238E27FC236}">
                <a16:creationId xmlns:a16="http://schemas.microsoft.com/office/drawing/2014/main" id="{44266A86-B185-7F87-3593-00820C2B527F}"/>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48439753-4A8D-271A-F1A4-A3D8C69499F3}"/>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B5B80BA5-D8FB-4254-9E75-F6B8B0FF5176}" type="slidenum">
              <a:rPr lang="zh-CN" altLang="en-US" sz="1200">
                <a:ea typeface="ＭＳ Ｐゴシック" panose="020B0600070205080204" pitchFamily="34" charset="-128"/>
              </a:rPr>
              <a:pPr algn="r"/>
              <a:t>7</a:t>
            </a:fld>
            <a:endParaRPr lang="en-US" altLang="zh-CN" sz="1200">
              <a:ea typeface="ＭＳ Ｐゴシック" panose="020B0600070205080204" pitchFamily="34" charset="-128"/>
            </a:endParaRPr>
          </a:p>
        </p:txBody>
      </p:sp>
      <p:sp>
        <p:nvSpPr>
          <p:cNvPr id="46083" name="Rectangle 2">
            <a:extLst>
              <a:ext uri="{FF2B5EF4-FFF2-40B4-BE49-F238E27FC236}">
                <a16:creationId xmlns:a16="http://schemas.microsoft.com/office/drawing/2014/main" id="{361F5765-144D-F31E-764D-207ED537F9D0}"/>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4" name="Rectangle 3">
            <a:extLst>
              <a:ext uri="{FF2B5EF4-FFF2-40B4-BE49-F238E27FC236}">
                <a16:creationId xmlns:a16="http://schemas.microsoft.com/office/drawing/2014/main" id="{145D6501-60CA-E715-51EE-9403C1CBD26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B0075F89-5B05-A5E8-2C58-BA0F966105DF}"/>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CE8860FC-98A2-44CC-BAC0-807B6B9EDD17}" type="slidenum">
              <a:rPr lang="zh-CN" altLang="en-US" sz="1200">
                <a:ea typeface="ＭＳ Ｐゴシック" panose="020B0600070205080204" pitchFamily="34" charset="-128"/>
              </a:rPr>
              <a:pPr algn="r"/>
              <a:t>8</a:t>
            </a:fld>
            <a:endParaRPr lang="en-US" altLang="zh-CN" sz="1200">
              <a:ea typeface="ＭＳ Ｐゴシック" panose="020B0600070205080204" pitchFamily="34" charset="-128"/>
            </a:endParaRPr>
          </a:p>
        </p:txBody>
      </p:sp>
      <p:sp>
        <p:nvSpPr>
          <p:cNvPr id="48131" name="Rectangle 2">
            <a:extLst>
              <a:ext uri="{FF2B5EF4-FFF2-40B4-BE49-F238E27FC236}">
                <a16:creationId xmlns:a16="http://schemas.microsoft.com/office/drawing/2014/main" id="{F2E7F3F4-2883-D505-CFEF-27C573E3D621}"/>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2" name="Rectangle 3">
            <a:extLst>
              <a:ext uri="{FF2B5EF4-FFF2-40B4-BE49-F238E27FC236}">
                <a16:creationId xmlns:a16="http://schemas.microsoft.com/office/drawing/2014/main" id="{19707872-6BE5-C492-DB64-7AE63368FAA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5D3A2B71-401C-601A-7081-946286A01FF1}"/>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52BC61B3-27E0-4D3E-8CBE-18F75392FE75}" type="slidenum">
              <a:rPr lang="zh-CN" altLang="en-US" sz="1200">
                <a:ea typeface="ＭＳ Ｐゴシック" panose="020B0600070205080204" pitchFamily="34" charset="-128"/>
              </a:rPr>
              <a:pPr algn="r"/>
              <a:t>9</a:t>
            </a:fld>
            <a:endParaRPr lang="en-US" altLang="zh-CN" sz="1200">
              <a:ea typeface="ＭＳ Ｐゴシック" panose="020B0600070205080204" pitchFamily="34" charset="-128"/>
            </a:endParaRPr>
          </a:p>
        </p:txBody>
      </p:sp>
      <p:sp>
        <p:nvSpPr>
          <p:cNvPr id="50179" name="Rectangle 2">
            <a:extLst>
              <a:ext uri="{FF2B5EF4-FFF2-40B4-BE49-F238E27FC236}">
                <a16:creationId xmlns:a16="http://schemas.microsoft.com/office/drawing/2014/main" id="{DB6D7E0C-2751-0A01-2EE6-3786EB12EA5A}"/>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80" name="Rectangle 3">
            <a:extLst>
              <a:ext uri="{FF2B5EF4-FFF2-40B4-BE49-F238E27FC236}">
                <a16:creationId xmlns:a16="http://schemas.microsoft.com/office/drawing/2014/main" id="{BF91661A-1875-7658-9CC5-46E98845E83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7B06A27C-CA0D-556D-C026-DEC42FBA0F75}"/>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fld id="{03BAB691-F53C-4B60-8894-950820E0BE10}" type="slidenum">
              <a:rPr lang="zh-CN" altLang="en-US" sz="1200">
                <a:ea typeface="ＭＳ Ｐゴシック" panose="020B0600070205080204" pitchFamily="34" charset="-128"/>
              </a:rPr>
              <a:pPr algn="r"/>
              <a:t>10</a:t>
            </a:fld>
            <a:endParaRPr lang="en-US" altLang="zh-CN" sz="1200">
              <a:ea typeface="ＭＳ Ｐゴシック" panose="020B0600070205080204" pitchFamily="34" charset="-128"/>
            </a:endParaRPr>
          </a:p>
        </p:txBody>
      </p:sp>
      <p:sp>
        <p:nvSpPr>
          <p:cNvPr id="52227" name="Rectangle 2">
            <a:extLst>
              <a:ext uri="{FF2B5EF4-FFF2-40B4-BE49-F238E27FC236}">
                <a16:creationId xmlns:a16="http://schemas.microsoft.com/office/drawing/2014/main" id="{B9FEFD5F-9A86-3C04-DB17-703C8C59D8AC}"/>
              </a:ext>
            </a:extLst>
          </p:cNvPr>
          <p:cNvSpPr>
            <a:spLocks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8" name="Rectangle 3">
            <a:extLst>
              <a:ext uri="{FF2B5EF4-FFF2-40B4-BE49-F238E27FC236}">
                <a16:creationId xmlns:a16="http://schemas.microsoft.com/office/drawing/2014/main" id="{243DE0F1-B9A8-1A32-4382-8208C13E8219}"/>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2D36A439-284E-FF37-F764-E9B49AD8051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5E6BD4C-BBAC-EB11-9DF6-E4090FC22DF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5178183-E00C-A5B5-407D-0B046D5C04B6}"/>
              </a:ext>
            </a:extLst>
          </p:cNvPr>
          <p:cNvSpPr>
            <a:spLocks noGrp="1" noChangeArrowheads="1"/>
          </p:cNvSpPr>
          <p:nvPr>
            <p:ph type="sldNum" sz="quarter" idx="12"/>
          </p:nvPr>
        </p:nvSpPr>
        <p:spPr>
          <a:ln/>
        </p:spPr>
        <p:txBody>
          <a:bodyPr/>
          <a:lstStyle>
            <a:lvl1pPr>
              <a:defRPr/>
            </a:lvl1pPr>
          </a:lstStyle>
          <a:p>
            <a:fld id="{32A17769-B1D2-484D-AC8D-116200C5C5AB}" type="slidenum">
              <a:rPr lang="en-US" altLang="zh-CN"/>
              <a:pPr/>
              <a:t>‹#›</a:t>
            </a:fld>
            <a:endParaRPr lang="en-US" altLang="zh-CN"/>
          </a:p>
        </p:txBody>
      </p:sp>
    </p:spTree>
    <p:extLst>
      <p:ext uri="{BB962C8B-B14F-4D97-AF65-F5344CB8AC3E}">
        <p14:creationId xmlns:p14="http://schemas.microsoft.com/office/powerpoint/2010/main" val="3671980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1F6AEFF-584A-7A8F-4CFC-073A9469124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2544C46-ADBC-F69E-635F-10BE27BE99F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6968AF4-C34F-2D3C-1E21-08D1EB10F750}"/>
              </a:ext>
            </a:extLst>
          </p:cNvPr>
          <p:cNvSpPr>
            <a:spLocks noGrp="1" noChangeArrowheads="1"/>
          </p:cNvSpPr>
          <p:nvPr>
            <p:ph type="sldNum" sz="quarter" idx="12"/>
          </p:nvPr>
        </p:nvSpPr>
        <p:spPr>
          <a:ln/>
        </p:spPr>
        <p:txBody>
          <a:bodyPr/>
          <a:lstStyle>
            <a:lvl1pPr>
              <a:defRPr/>
            </a:lvl1pPr>
          </a:lstStyle>
          <a:p>
            <a:fld id="{A709292A-60DD-4FA4-8447-5C402DDFF74A}" type="slidenum">
              <a:rPr lang="en-US" altLang="zh-CN"/>
              <a:pPr/>
              <a:t>‹#›</a:t>
            </a:fld>
            <a:endParaRPr lang="en-US" altLang="zh-CN"/>
          </a:p>
        </p:txBody>
      </p:sp>
    </p:spTree>
    <p:extLst>
      <p:ext uri="{BB962C8B-B14F-4D97-AF65-F5344CB8AC3E}">
        <p14:creationId xmlns:p14="http://schemas.microsoft.com/office/powerpoint/2010/main" val="873864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8600" y="188913"/>
            <a:ext cx="2108200"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5" y="188913"/>
            <a:ext cx="617537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EDC6C1BE-3069-C5C8-5743-5896A77739C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5314DE1-1110-18C0-796C-443C0348C6E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42371EB-3864-DDA3-4BB5-0CB050CF35D0}"/>
              </a:ext>
            </a:extLst>
          </p:cNvPr>
          <p:cNvSpPr>
            <a:spLocks noGrp="1" noChangeArrowheads="1"/>
          </p:cNvSpPr>
          <p:nvPr>
            <p:ph type="sldNum" sz="quarter" idx="12"/>
          </p:nvPr>
        </p:nvSpPr>
        <p:spPr>
          <a:ln/>
        </p:spPr>
        <p:txBody>
          <a:bodyPr/>
          <a:lstStyle>
            <a:lvl1pPr>
              <a:defRPr/>
            </a:lvl1pPr>
          </a:lstStyle>
          <a:p>
            <a:fld id="{CC18D203-28CD-465C-90F8-4D3254157CD4}" type="slidenum">
              <a:rPr lang="en-US" altLang="zh-CN"/>
              <a:pPr/>
              <a:t>‹#›</a:t>
            </a:fld>
            <a:endParaRPr lang="en-US" altLang="zh-CN"/>
          </a:p>
        </p:txBody>
      </p:sp>
    </p:spTree>
    <p:extLst>
      <p:ext uri="{BB962C8B-B14F-4D97-AF65-F5344CB8AC3E}">
        <p14:creationId xmlns:p14="http://schemas.microsoft.com/office/powerpoint/2010/main" val="311315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44806630-5E80-4FD7-16B9-888FE364D49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69BD11E-8061-7CBE-BCC7-71A59ECBB5F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845008F-0C43-4DF4-9368-E800A8903C83}"/>
              </a:ext>
            </a:extLst>
          </p:cNvPr>
          <p:cNvSpPr>
            <a:spLocks noGrp="1" noChangeArrowheads="1"/>
          </p:cNvSpPr>
          <p:nvPr>
            <p:ph type="sldNum" sz="quarter" idx="12"/>
          </p:nvPr>
        </p:nvSpPr>
        <p:spPr>
          <a:ln/>
        </p:spPr>
        <p:txBody>
          <a:bodyPr/>
          <a:lstStyle>
            <a:lvl1pPr>
              <a:defRPr/>
            </a:lvl1pPr>
          </a:lstStyle>
          <a:p>
            <a:fld id="{849C22A8-B062-4CB0-8F6C-62A5139B9B91}" type="slidenum">
              <a:rPr lang="en-US" altLang="zh-CN"/>
              <a:pPr/>
              <a:t>‹#›</a:t>
            </a:fld>
            <a:endParaRPr lang="en-US" altLang="zh-CN"/>
          </a:p>
        </p:txBody>
      </p:sp>
    </p:spTree>
    <p:extLst>
      <p:ext uri="{BB962C8B-B14F-4D97-AF65-F5344CB8AC3E}">
        <p14:creationId xmlns:p14="http://schemas.microsoft.com/office/powerpoint/2010/main" val="4119553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D8BD0D5D-FE4A-AC6B-B344-3C33A93BBB0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B6E84F3-5DCD-3BFF-A4B9-24CAE365380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D996B1B-E1A8-4772-6B74-8B0304DEBB26}"/>
              </a:ext>
            </a:extLst>
          </p:cNvPr>
          <p:cNvSpPr>
            <a:spLocks noGrp="1" noChangeArrowheads="1"/>
          </p:cNvSpPr>
          <p:nvPr>
            <p:ph type="sldNum" sz="quarter" idx="12"/>
          </p:nvPr>
        </p:nvSpPr>
        <p:spPr>
          <a:ln/>
        </p:spPr>
        <p:txBody>
          <a:bodyPr/>
          <a:lstStyle>
            <a:lvl1pPr>
              <a:defRPr/>
            </a:lvl1pPr>
          </a:lstStyle>
          <a:p>
            <a:fld id="{05E7397B-854C-4160-9380-7BC0B8A4B71B}" type="slidenum">
              <a:rPr lang="en-US" altLang="zh-CN"/>
              <a:pPr/>
              <a:t>‹#›</a:t>
            </a:fld>
            <a:endParaRPr lang="en-US" altLang="zh-CN"/>
          </a:p>
        </p:txBody>
      </p:sp>
    </p:spTree>
    <p:extLst>
      <p:ext uri="{BB962C8B-B14F-4D97-AF65-F5344CB8AC3E}">
        <p14:creationId xmlns:p14="http://schemas.microsoft.com/office/powerpoint/2010/main" val="2087081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1125538"/>
            <a:ext cx="4038600" cy="4929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41825" y="1125538"/>
            <a:ext cx="4038600" cy="4929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F175AC4E-B3E6-47F4-4141-6DA64E3362E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833B18D-5D80-75E6-88BB-78B897CF447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664E1BDE-956C-0254-048C-017E6A16745B}"/>
              </a:ext>
            </a:extLst>
          </p:cNvPr>
          <p:cNvSpPr>
            <a:spLocks noGrp="1" noChangeArrowheads="1"/>
          </p:cNvSpPr>
          <p:nvPr>
            <p:ph type="sldNum" sz="quarter" idx="12"/>
          </p:nvPr>
        </p:nvSpPr>
        <p:spPr>
          <a:ln/>
        </p:spPr>
        <p:txBody>
          <a:bodyPr/>
          <a:lstStyle>
            <a:lvl1pPr>
              <a:defRPr/>
            </a:lvl1pPr>
          </a:lstStyle>
          <a:p>
            <a:fld id="{32F8BE88-CBDC-47A7-B8D6-57D185D9B909}" type="slidenum">
              <a:rPr lang="en-US" altLang="zh-CN"/>
              <a:pPr/>
              <a:t>‹#›</a:t>
            </a:fld>
            <a:endParaRPr lang="en-US" altLang="zh-CN"/>
          </a:p>
        </p:txBody>
      </p:sp>
    </p:spTree>
    <p:extLst>
      <p:ext uri="{BB962C8B-B14F-4D97-AF65-F5344CB8AC3E}">
        <p14:creationId xmlns:p14="http://schemas.microsoft.com/office/powerpoint/2010/main" val="2064608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6D90B78C-89E7-9B4E-DF5B-8D2F436B2E6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8D17922C-B912-05C5-04FE-8B0021FBE73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538B48BF-5137-1127-BB8C-22E12229E61C}"/>
              </a:ext>
            </a:extLst>
          </p:cNvPr>
          <p:cNvSpPr>
            <a:spLocks noGrp="1" noChangeArrowheads="1"/>
          </p:cNvSpPr>
          <p:nvPr>
            <p:ph type="sldNum" sz="quarter" idx="12"/>
          </p:nvPr>
        </p:nvSpPr>
        <p:spPr>
          <a:ln/>
        </p:spPr>
        <p:txBody>
          <a:bodyPr/>
          <a:lstStyle>
            <a:lvl1pPr>
              <a:defRPr/>
            </a:lvl1pPr>
          </a:lstStyle>
          <a:p>
            <a:fld id="{05E1C651-9016-4A89-B00D-45F1F098ADEF}" type="slidenum">
              <a:rPr lang="en-US" altLang="zh-CN"/>
              <a:pPr/>
              <a:t>‹#›</a:t>
            </a:fld>
            <a:endParaRPr lang="en-US" altLang="zh-CN"/>
          </a:p>
        </p:txBody>
      </p:sp>
    </p:spTree>
    <p:extLst>
      <p:ext uri="{BB962C8B-B14F-4D97-AF65-F5344CB8AC3E}">
        <p14:creationId xmlns:p14="http://schemas.microsoft.com/office/powerpoint/2010/main" val="1317728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BF694405-00F8-BACB-3908-174E281F9DE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81AA37D2-E5E9-F236-2F5D-747AF7F8AD9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28D25E9A-ACD5-10A0-4DAB-00509DBC0DFD}"/>
              </a:ext>
            </a:extLst>
          </p:cNvPr>
          <p:cNvSpPr>
            <a:spLocks noGrp="1" noChangeArrowheads="1"/>
          </p:cNvSpPr>
          <p:nvPr>
            <p:ph type="sldNum" sz="quarter" idx="12"/>
          </p:nvPr>
        </p:nvSpPr>
        <p:spPr>
          <a:ln/>
        </p:spPr>
        <p:txBody>
          <a:bodyPr/>
          <a:lstStyle>
            <a:lvl1pPr>
              <a:defRPr/>
            </a:lvl1pPr>
          </a:lstStyle>
          <a:p>
            <a:fld id="{DD8CF3CE-65E9-43A8-A97A-A5928411E349}" type="slidenum">
              <a:rPr lang="en-US" altLang="zh-CN"/>
              <a:pPr/>
              <a:t>‹#›</a:t>
            </a:fld>
            <a:endParaRPr lang="en-US" altLang="zh-CN"/>
          </a:p>
        </p:txBody>
      </p:sp>
    </p:spTree>
    <p:extLst>
      <p:ext uri="{BB962C8B-B14F-4D97-AF65-F5344CB8AC3E}">
        <p14:creationId xmlns:p14="http://schemas.microsoft.com/office/powerpoint/2010/main" val="3243180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4DE10D2-D748-86EF-A39B-1D6A953D26E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BBD2A990-F58A-C349-D331-1625156DE5D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344F1CB6-1F65-EDD4-543C-4BEFDB0D8ADE}"/>
              </a:ext>
            </a:extLst>
          </p:cNvPr>
          <p:cNvSpPr>
            <a:spLocks noGrp="1" noChangeArrowheads="1"/>
          </p:cNvSpPr>
          <p:nvPr>
            <p:ph type="sldNum" sz="quarter" idx="12"/>
          </p:nvPr>
        </p:nvSpPr>
        <p:spPr>
          <a:ln/>
        </p:spPr>
        <p:txBody>
          <a:bodyPr/>
          <a:lstStyle>
            <a:lvl1pPr>
              <a:defRPr/>
            </a:lvl1pPr>
          </a:lstStyle>
          <a:p>
            <a:fld id="{A2BBF686-CBD5-4940-BC20-27BD6A786BA0}" type="slidenum">
              <a:rPr lang="en-US" altLang="zh-CN"/>
              <a:pPr/>
              <a:t>‹#›</a:t>
            </a:fld>
            <a:endParaRPr lang="en-US" altLang="zh-CN"/>
          </a:p>
        </p:txBody>
      </p:sp>
    </p:spTree>
    <p:extLst>
      <p:ext uri="{BB962C8B-B14F-4D97-AF65-F5344CB8AC3E}">
        <p14:creationId xmlns:p14="http://schemas.microsoft.com/office/powerpoint/2010/main" val="1582644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3E24A3CB-28D2-5593-5991-A011DC456AB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16EE7FBE-6375-8167-3F65-BFEB4EC5C01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8A82E84-7D0B-D581-377E-43348E314323}"/>
              </a:ext>
            </a:extLst>
          </p:cNvPr>
          <p:cNvSpPr>
            <a:spLocks noGrp="1" noChangeArrowheads="1"/>
          </p:cNvSpPr>
          <p:nvPr>
            <p:ph type="sldNum" sz="quarter" idx="12"/>
          </p:nvPr>
        </p:nvSpPr>
        <p:spPr>
          <a:ln/>
        </p:spPr>
        <p:txBody>
          <a:bodyPr/>
          <a:lstStyle>
            <a:lvl1pPr>
              <a:defRPr/>
            </a:lvl1pPr>
          </a:lstStyle>
          <a:p>
            <a:fld id="{A308FE9C-D83D-4668-B37E-1B98FE7F1452}" type="slidenum">
              <a:rPr lang="en-US" altLang="zh-CN"/>
              <a:pPr/>
              <a:t>‹#›</a:t>
            </a:fld>
            <a:endParaRPr lang="en-US" altLang="zh-CN"/>
          </a:p>
        </p:txBody>
      </p:sp>
    </p:spTree>
    <p:extLst>
      <p:ext uri="{BB962C8B-B14F-4D97-AF65-F5344CB8AC3E}">
        <p14:creationId xmlns:p14="http://schemas.microsoft.com/office/powerpoint/2010/main" val="4150350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208A06D5-ED16-A364-B821-0FEA9C81E36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51450AF7-1BCA-C676-BB4E-67F661B7BDC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93E93B55-70E1-C519-84E9-20A1AB042108}"/>
              </a:ext>
            </a:extLst>
          </p:cNvPr>
          <p:cNvSpPr>
            <a:spLocks noGrp="1" noChangeArrowheads="1"/>
          </p:cNvSpPr>
          <p:nvPr>
            <p:ph type="sldNum" sz="quarter" idx="12"/>
          </p:nvPr>
        </p:nvSpPr>
        <p:spPr>
          <a:ln/>
        </p:spPr>
        <p:txBody>
          <a:bodyPr/>
          <a:lstStyle>
            <a:lvl1pPr>
              <a:defRPr/>
            </a:lvl1pPr>
          </a:lstStyle>
          <a:p>
            <a:fld id="{3EEF9B6F-DDB2-48F2-9ECE-7A339B6AEF0D}" type="slidenum">
              <a:rPr lang="en-US" altLang="zh-CN"/>
              <a:pPr/>
              <a:t>‹#›</a:t>
            </a:fld>
            <a:endParaRPr lang="en-US" altLang="zh-CN"/>
          </a:p>
        </p:txBody>
      </p:sp>
    </p:spTree>
    <p:extLst>
      <p:ext uri="{BB962C8B-B14F-4D97-AF65-F5344CB8AC3E}">
        <p14:creationId xmlns:p14="http://schemas.microsoft.com/office/powerpoint/2010/main" val="2380161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9" descr="66">
            <a:extLst>
              <a:ext uri="{FF2B5EF4-FFF2-40B4-BE49-F238E27FC236}">
                <a16:creationId xmlns:a16="http://schemas.microsoft.com/office/drawing/2014/main" id="{68BCF188-A8A7-ACCC-8526-FD0C43883720}"/>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a:extLst>
              <a:ext uri="{FF2B5EF4-FFF2-40B4-BE49-F238E27FC236}">
                <a16:creationId xmlns:a16="http://schemas.microsoft.com/office/drawing/2014/main" id="{580C6478-A392-82E9-439A-D2EB8E9130BC}"/>
              </a:ext>
            </a:extLst>
          </p:cNvPr>
          <p:cNvSpPr>
            <a:spLocks noGrp="1" noChangeArrowheads="1"/>
          </p:cNvSpPr>
          <p:nvPr>
            <p:ph type="title"/>
          </p:nvPr>
        </p:nvSpPr>
        <p:spPr bwMode="auto">
          <a:xfrm>
            <a:off x="827088" y="188913"/>
            <a:ext cx="7859712"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2" name="Rectangle 3">
            <a:extLst>
              <a:ext uri="{FF2B5EF4-FFF2-40B4-BE49-F238E27FC236}">
                <a16:creationId xmlns:a16="http://schemas.microsoft.com/office/drawing/2014/main" id="{3513DECE-F461-3650-2B7F-FE53352E1CB9}"/>
              </a:ext>
            </a:extLst>
          </p:cNvPr>
          <p:cNvSpPr>
            <a:spLocks noGrp="1" noChangeArrowheads="1"/>
          </p:cNvSpPr>
          <p:nvPr>
            <p:ph type="body" idx="1"/>
          </p:nvPr>
        </p:nvSpPr>
        <p:spPr bwMode="auto">
          <a:xfrm>
            <a:off x="250825" y="1125538"/>
            <a:ext cx="8229600" cy="492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Rectangle 4">
            <a:extLst>
              <a:ext uri="{FF2B5EF4-FFF2-40B4-BE49-F238E27FC236}">
                <a16:creationId xmlns:a16="http://schemas.microsoft.com/office/drawing/2014/main" id="{F1178F9E-6C2B-6BC5-B234-280BC2A50DD9}"/>
              </a:ext>
            </a:extLst>
          </p:cNvPr>
          <p:cNvSpPr>
            <a:spLocks noGrp="1" noChangeArrowheads="1"/>
          </p:cNvSpPr>
          <p:nvPr>
            <p:ph type="dt" sz="half" idx="2"/>
          </p:nvPr>
        </p:nvSpPr>
        <p:spPr bwMode="auto">
          <a:xfrm>
            <a:off x="15748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ea typeface="宋体" pitchFamily="2" charset="-122"/>
              </a:defRPr>
            </a:lvl1pPr>
          </a:lstStyle>
          <a:p>
            <a:pPr>
              <a:defRPr/>
            </a:pPr>
            <a:endParaRPr lang="en-US" altLang="zh-CN"/>
          </a:p>
        </p:txBody>
      </p:sp>
      <p:sp>
        <p:nvSpPr>
          <p:cNvPr id="1029" name="Rectangle 5">
            <a:extLst>
              <a:ext uri="{FF2B5EF4-FFF2-40B4-BE49-F238E27FC236}">
                <a16:creationId xmlns:a16="http://schemas.microsoft.com/office/drawing/2014/main" id="{95313CAB-1BC3-7F72-4ED0-607998F46EC9}"/>
              </a:ext>
            </a:extLst>
          </p:cNvPr>
          <p:cNvSpPr>
            <a:spLocks noGrp="1" noChangeArrowheads="1"/>
          </p:cNvSpPr>
          <p:nvPr>
            <p:ph type="ftr" sz="quarter" idx="3"/>
          </p:nvPr>
        </p:nvSpPr>
        <p:spPr bwMode="auto">
          <a:xfrm>
            <a:off x="3836988"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ea typeface="宋体" pitchFamily="2" charset="-122"/>
              </a:defRPr>
            </a:lvl1pPr>
          </a:lstStyle>
          <a:p>
            <a:pPr>
              <a:defRPr/>
            </a:pPr>
            <a:endParaRPr lang="en-US" altLang="zh-CN"/>
          </a:p>
        </p:txBody>
      </p:sp>
      <p:sp>
        <p:nvSpPr>
          <p:cNvPr id="1030" name="Rectangle 6">
            <a:extLst>
              <a:ext uri="{FF2B5EF4-FFF2-40B4-BE49-F238E27FC236}">
                <a16:creationId xmlns:a16="http://schemas.microsoft.com/office/drawing/2014/main" id="{CE7BB071-965B-BABE-AA18-7656289ED469}"/>
              </a:ext>
            </a:extLst>
          </p:cNvPr>
          <p:cNvSpPr>
            <a:spLocks noGrp="1" noChangeArrowheads="1"/>
          </p:cNvSpPr>
          <p:nvPr>
            <p:ph type="sldNum" sz="quarter" idx="4"/>
          </p:nvPr>
        </p:nvSpPr>
        <p:spPr bwMode="auto">
          <a:xfrm>
            <a:off x="6804025" y="6245225"/>
            <a:ext cx="18827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2499A9C3-785E-4BCD-91E9-F5AF9F1C5BCC}"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9" r:id="rId1"/>
    <p:sldLayoutId id="2147483658" r:id="rId2"/>
    <p:sldLayoutId id="2147483657" r:id="rId3"/>
    <p:sldLayoutId id="2147483656" r:id="rId4"/>
    <p:sldLayoutId id="2147483655" r:id="rId5"/>
    <p:sldLayoutId id="2147483654" r:id="rId6"/>
    <p:sldLayoutId id="2147483653" r:id="rId7"/>
    <p:sldLayoutId id="2147483652" r:id="rId8"/>
    <p:sldLayoutId id="2147483651" r:id="rId9"/>
    <p:sldLayoutId id="2147483650" r:id="rId10"/>
    <p:sldLayoutId id="2147483649" r:id="rId11"/>
  </p:sldLayoutIdLst>
  <p:txStyles>
    <p:titleStyle>
      <a:lvl1pPr algn="ctr" rtl="0" eaLnBrk="0" fontAlgn="base" hangingPunct="0">
        <a:spcBef>
          <a:spcPct val="0"/>
        </a:spcBef>
        <a:spcAft>
          <a:spcPct val="0"/>
        </a:spcAft>
        <a:defRPr sz="3600" b="1">
          <a:solidFill>
            <a:srgbClr val="000099"/>
          </a:solidFill>
          <a:latin typeface="+mj-lt"/>
          <a:ea typeface="+mj-ea"/>
          <a:cs typeface="+mj-cs"/>
        </a:defRPr>
      </a:lvl1pPr>
      <a:lvl2pPr algn="ctr" rtl="0" eaLnBrk="0" fontAlgn="base" hangingPunct="0">
        <a:spcBef>
          <a:spcPct val="0"/>
        </a:spcBef>
        <a:spcAft>
          <a:spcPct val="0"/>
        </a:spcAft>
        <a:defRPr sz="3600" b="1">
          <a:solidFill>
            <a:srgbClr val="000099"/>
          </a:solidFill>
          <a:latin typeface="Arial" pitchFamily="34" charset="0"/>
          <a:ea typeface="宋体" pitchFamily="2" charset="-122"/>
        </a:defRPr>
      </a:lvl2pPr>
      <a:lvl3pPr algn="ctr" rtl="0" eaLnBrk="0" fontAlgn="base" hangingPunct="0">
        <a:spcBef>
          <a:spcPct val="0"/>
        </a:spcBef>
        <a:spcAft>
          <a:spcPct val="0"/>
        </a:spcAft>
        <a:defRPr sz="3600" b="1">
          <a:solidFill>
            <a:srgbClr val="000099"/>
          </a:solidFill>
          <a:latin typeface="Arial" pitchFamily="34" charset="0"/>
          <a:ea typeface="宋体" pitchFamily="2" charset="-122"/>
        </a:defRPr>
      </a:lvl3pPr>
      <a:lvl4pPr algn="ctr" rtl="0" eaLnBrk="0" fontAlgn="base" hangingPunct="0">
        <a:spcBef>
          <a:spcPct val="0"/>
        </a:spcBef>
        <a:spcAft>
          <a:spcPct val="0"/>
        </a:spcAft>
        <a:defRPr sz="3600" b="1">
          <a:solidFill>
            <a:srgbClr val="000099"/>
          </a:solidFill>
          <a:latin typeface="Arial" pitchFamily="34" charset="0"/>
          <a:ea typeface="宋体" pitchFamily="2" charset="-122"/>
        </a:defRPr>
      </a:lvl4pPr>
      <a:lvl5pPr algn="ctr" rtl="0" eaLnBrk="0" fontAlgn="base" hangingPunct="0">
        <a:spcBef>
          <a:spcPct val="0"/>
        </a:spcBef>
        <a:spcAft>
          <a:spcPct val="0"/>
        </a:spcAft>
        <a:defRPr sz="3600" b="1">
          <a:solidFill>
            <a:srgbClr val="000099"/>
          </a:solidFill>
          <a:latin typeface="Arial" pitchFamily="34" charset="0"/>
          <a:ea typeface="宋体" pitchFamily="2" charset="-122"/>
        </a:defRPr>
      </a:lvl5pPr>
      <a:lvl6pPr marL="457200" algn="ctr" rtl="0" fontAlgn="base">
        <a:spcBef>
          <a:spcPct val="0"/>
        </a:spcBef>
        <a:spcAft>
          <a:spcPct val="0"/>
        </a:spcAft>
        <a:defRPr sz="3600" b="1">
          <a:solidFill>
            <a:srgbClr val="000099"/>
          </a:solidFill>
          <a:latin typeface="Arial" pitchFamily="34" charset="0"/>
          <a:ea typeface="宋体" pitchFamily="2" charset="-122"/>
        </a:defRPr>
      </a:lvl6pPr>
      <a:lvl7pPr marL="914400" algn="ctr" rtl="0" fontAlgn="base">
        <a:spcBef>
          <a:spcPct val="0"/>
        </a:spcBef>
        <a:spcAft>
          <a:spcPct val="0"/>
        </a:spcAft>
        <a:defRPr sz="3600" b="1">
          <a:solidFill>
            <a:srgbClr val="000099"/>
          </a:solidFill>
          <a:latin typeface="Arial" pitchFamily="34" charset="0"/>
          <a:ea typeface="宋体" pitchFamily="2" charset="-122"/>
        </a:defRPr>
      </a:lvl7pPr>
      <a:lvl8pPr marL="1371600" algn="ctr" rtl="0" fontAlgn="base">
        <a:spcBef>
          <a:spcPct val="0"/>
        </a:spcBef>
        <a:spcAft>
          <a:spcPct val="0"/>
        </a:spcAft>
        <a:defRPr sz="3600" b="1">
          <a:solidFill>
            <a:srgbClr val="000099"/>
          </a:solidFill>
          <a:latin typeface="Arial" pitchFamily="34" charset="0"/>
          <a:ea typeface="宋体" pitchFamily="2" charset="-122"/>
        </a:defRPr>
      </a:lvl8pPr>
      <a:lvl9pPr marL="1828800" algn="ctr" rtl="0" fontAlgn="base">
        <a:spcBef>
          <a:spcPct val="0"/>
        </a:spcBef>
        <a:spcAft>
          <a:spcPct val="0"/>
        </a:spcAft>
        <a:defRPr sz="3600" b="1">
          <a:solidFill>
            <a:srgbClr val="000099"/>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24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400">
          <a:solidFill>
            <a:srgbClr val="000066"/>
          </a:solidFill>
          <a:latin typeface="+mn-lt"/>
          <a:ea typeface="+mn-ea"/>
        </a:defRPr>
      </a:lvl2pPr>
      <a:lvl3pPr marL="1143000" indent="-228600" algn="l" rtl="0" eaLnBrk="0" fontAlgn="base" hangingPunct="0">
        <a:spcBef>
          <a:spcPct val="20000"/>
        </a:spcBef>
        <a:spcAft>
          <a:spcPct val="0"/>
        </a:spcAft>
        <a:buChar char="•"/>
        <a:defRPr sz="2000">
          <a:solidFill>
            <a:srgbClr val="000066"/>
          </a:solidFill>
          <a:latin typeface="+mn-lt"/>
          <a:ea typeface="+mn-ea"/>
        </a:defRPr>
      </a:lvl3pPr>
      <a:lvl4pPr marL="1600200" indent="-228600" algn="l" rtl="0" eaLnBrk="0" fontAlgn="base" hangingPunct="0">
        <a:spcBef>
          <a:spcPct val="20000"/>
        </a:spcBef>
        <a:spcAft>
          <a:spcPct val="0"/>
        </a:spcAft>
        <a:buChar char="–"/>
        <a:defRPr sz="2000">
          <a:solidFill>
            <a:srgbClr val="000066"/>
          </a:solidFill>
          <a:latin typeface="+mn-lt"/>
          <a:ea typeface="+mn-ea"/>
        </a:defRPr>
      </a:lvl4pPr>
      <a:lvl5pPr marL="2057400" indent="-228600" algn="l" rtl="0" eaLnBrk="0" fontAlgn="base" hangingPunct="0">
        <a:spcBef>
          <a:spcPct val="20000"/>
        </a:spcBef>
        <a:spcAft>
          <a:spcPct val="0"/>
        </a:spcAft>
        <a:buChar char="»"/>
        <a:defRPr sz="2000">
          <a:solidFill>
            <a:srgbClr val="000066"/>
          </a:solidFill>
          <a:latin typeface="+mn-lt"/>
          <a:ea typeface="+mn-ea"/>
        </a:defRPr>
      </a:lvl5pPr>
      <a:lvl6pPr marL="2514600" indent="-228600" algn="l" rtl="0" fontAlgn="base">
        <a:spcBef>
          <a:spcPct val="20000"/>
        </a:spcBef>
        <a:spcAft>
          <a:spcPct val="0"/>
        </a:spcAft>
        <a:buChar char="»"/>
        <a:defRPr sz="2000">
          <a:solidFill>
            <a:srgbClr val="000066"/>
          </a:solidFill>
          <a:latin typeface="+mn-lt"/>
          <a:ea typeface="+mn-ea"/>
        </a:defRPr>
      </a:lvl6pPr>
      <a:lvl7pPr marL="2971800" indent="-228600" algn="l" rtl="0" fontAlgn="base">
        <a:spcBef>
          <a:spcPct val="20000"/>
        </a:spcBef>
        <a:spcAft>
          <a:spcPct val="0"/>
        </a:spcAft>
        <a:buChar char="»"/>
        <a:defRPr sz="2000">
          <a:solidFill>
            <a:srgbClr val="000066"/>
          </a:solidFill>
          <a:latin typeface="+mn-lt"/>
          <a:ea typeface="+mn-ea"/>
        </a:defRPr>
      </a:lvl7pPr>
      <a:lvl8pPr marL="3429000" indent="-228600" algn="l" rtl="0" fontAlgn="base">
        <a:spcBef>
          <a:spcPct val="20000"/>
        </a:spcBef>
        <a:spcAft>
          <a:spcPct val="0"/>
        </a:spcAft>
        <a:buChar char="»"/>
        <a:defRPr sz="2000">
          <a:solidFill>
            <a:srgbClr val="000066"/>
          </a:solidFill>
          <a:latin typeface="+mn-lt"/>
          <a:ea typeface="+mn-ea"/>
        </a:defRPr>
      </a:lvl8pPr>
      <a:lvl9pPr marL="3886200" indent="-228600" algn="l" rtl="0" fontAlgn="base">
        <a:spcBef>
          <a:spcPct val="20000"/>
        </a:spcBef>
        <a:spcAft>
          <a:spcPct val="0"/>
        </a:spcAft>
        <a:buChar char="»"/>
        <a:defRPr sz="2000">
          <a:solidFill>
            <a:srgbClr val="00006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AFC7E0D3-8580-A360-75A2-E7A6614F16BE}"/>
              </a:ext>
            </a:extLst>
          </p:cNvPr>
          <p:cNvSpPr>
            <a:spLocks noGrp="1" noChangeArrowheads="1"/>
          </p:cNvSpPr>
          <p:nvPr>
            <p:ph type="ctrTitle"/>
          </p:nvPr>
        </p:nvSpPr>
        <p:spPr>
          <a:xfrm>
            <a:off x="179388" y="2306638"/>
            <a:ext cx="8785225" cy="1050925"/>
          </a:xfrm>
          <a:noFill/>
        </p:spPr>
        <p:txBody>
          <a:bodyPr/>
          <a:lstStyle/>
          <a:p>
            <a:pPr eaLnBrk="1" hangingPunct="1"/>
            <a:r>
              <a:rPr lang="en-US" altLang="zh-CN" sz="3200"/>
              <a:t>Ch.36 Maintenance and Reengineering</a:t>
            </a:r>
            <a:br>
              <a:rPr lang="en-US" altLang="zh-CN"/>
            </a:b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9F774AA-2B0F-97B4-466F-D3E9A32E2E63}"/>
              </a:ext>
            </a:extLst>
          </p:cNvPr>
          <p:cNvSpPr txBox="1">
            <a:spLocks noGrp="1"/>
          </p:cNvSpPr>
          <p:nvPr/>
        </p:nvSpPr>
        <p:spPr bwMode="auto">
          <a:xfrm>
            <a:off x="7543800" y="6248400"/>
            <a:ext cx="1295400" cy="457200"/>
          </a:xfrm>
          <a:prstGeom prst="rect">
            <a:avLst/>
          </a:prstGeom>
          <a:noFill/>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E564DA2A-456E-45D8-A930-D240BC8199D1}" type="slidenum">
              <a:rPr lang="zh-CN" altLang="en-US" sz="1000">
                <a:latin typeface="Helvetica" panose="020B0604020202020204" pitchFamily="34" charset="0"/>
                <a:ea typeface="ＭＳ Ｐゴシック" panose="020B0600070205080204" pitchFamily="34" charset="-128"/>
              </a:rPr>
              <a:pPr algn="r" eaLnBrk="1" hangingPunct="1"/>
              <a:t>10</a:t>
            </a:fld>
            <a:endParaRPr lang="en-US" altLang="zh-CN" sz="1000">
              <a:latin typeface="Helvetica" panose="020B0604020202020204" pitchFamily="34" charset="0"/>
              <a:ea typeface="ＭＳ Ｐゴシック" panose="020B0600070205080204" pitchFamily="34" charset="-128"/>
            </a:endParaRPr>
          </a:p>
        </p:txBody>
      </p:sp>
      <p:sp>
        <p:nvSpPr>
          <p:cNvPr id="51203" name="Rectangle 2">
            <a:extLst>
              <a:ext uri="{FF2B5EF4-FFF2-40B4-BE49-F238E27FC236}">
                <a16:creationId xmlns:a16="http://schemas.microsoft.com/office/drawing/2014/main" id="{C86E65F5-8F8C-D2BF-9170-C4923967CEE5}"/>
              </a:ext>
            </a:extLst>
          </p:cNvPr>
          <p:cNvSpPr>
            <a:spLocks noGrp="1" noChangeArrowheads="1"/>
          </p:cNvSpPr>
          <p:nvPr>
            <p:ph type="title" idx="4294967295"/>
          </p:nvPr>
        </p:nvSpPr>
        <p:spPr>
          <a:xfrm>
            <a:off x="144463" y="1057275"/>
            <a:ext cx="2836862" cy="415925"/>
          </a:xfrm>
          <a:noFill/>
        </p:spPr>
        <p:txBody>
          <a:bodyPr wrap="none" lIns="63500" tIns="25400" rIns="63500" bIns="25400" anchor="t">
            <a:spAutoFit/>
          </a:bodyPr>
          <a:lstStyle/>
          <a:p>
            <a:pPr eaLnBrk="1" hangingPunct="1"/>
            <a:r>
              <a:rPr lang="en-US" altLang="zh-CN" sz="2400">
                <a:solidFill>
                  <a:schemeClr val="tx1"/>
                </a:solidFill>
              </a:rPr>
              <a:t>Inventory Analysis</a:t>
            </a:r>
          </a:p>
        </p:txBody>
      </p:sp>
      <p:sp>
        <p:nvSpPr>
          <p:cNvPr id="51204" name="Rectangle 3">
            <a:extLst>
              <a:ext uri="{FF2B5EF4-FFF2-40B4-BE49-F238E27FC236}">
                <a16:creationId xmlns:a16="http://schemas.microsoft.com/office/drawing/2014/main" id="{D2D1E844-11C5-2966-2E03-5B9937844D91}"/>
              </a:ext>
            </a:extLst>
          </p:cNvPr>
          <p:cNvSpPr>
            <a:spLocks noGrp="1" noChangeArrowheads="1"/>
          </p:cNvSpPr>
          <p:nvPr>
            <p:ph type="body" idx="4294967295"/>
          </p:nvPr>
        </p:nvSpPr>
        <p:spPr>
          <a:xfrm>
            <a:off x="341313" y="1484313"/>
            <a:ext cx="8407400" cy="4481512"/>
          </a:xfrm>
          <a:noFill/>
        </p:spPr>
        <p:txBody>
          <a:bodyPr lIns="90487" tIns="44450" rIns="90487" bIns="44450"/>
          <a:lstStyle/>
          <a:p>
            <a:pPr marL="285750" indent="-285750" eaLnBrk="1" hangingPunct="1">
              <a:lnSpc>
                <a:spcPct val="80000"/>
              </a:lnSpc>
            </a:pPr>
            <a:r>
              <a:rPr lang="en-US" altLang="zh-CN" sz="2000"/>
              <a:t>build a table that contains all applications</a:t>
            </a:r>
          </a:p>
          <a:p>
            <a:pPr marL="285750" indent="-285750" eaLnBrk="1" hangingPunct="1">
              <a:lnSpc>
                <a:spcPct val="80000"/>
              </a:lnSpc>
            </a:pPr>
            <a:endParaRPr lang="en-US" altLang="zh-CN" sz="2000"/>
          </a:p>
          <a:p>
            <a:pPr marL="285750" indent="-285750" eaLnBrk="1" hangingPunct="1">
              <a:lnSpc>
                <a:spcPct val="80000"/>
              </a:lnSpc>
            </a:pPr>
            <a:r>
              <a:rPr lang="en-US" altLang="zh-CN" sz="2000"/>
              <a:t>establish a list of criteria, e.g., </a:t>
            </a:r>
          </a:p>
          <a:p>
            <a:pPr marL="685800" lvl="1" indent="-228600" eaLnBrk="1" hangingPunct="1">
              <a:lnSpc>
                <a:spcPct val="75000"/>
              </a:lnSpc>
            </a:pPr>
            <a:r>
              <a:rPr lang="en-US" altLang="zh-CN" sz="2000"/>
              <a:t>name of the application</a:t>
            </a:r>
          </a:p>
          <a:p>
            <a:pPr marL="685800" lvl="1" indent="-228600" eaLnBrk="1" hangingPunct="1">
              <a:lnSpc>
                <a:spcPct val="75000"/>
              </a:lnSpc>
            </a:pPr>
            <a:r>
              <a:rPr lang="en-US" altLang="zh-CN" sz="2000"/>
              <a:t>year it was originally created</a:t>
            </a:r>
          </a:p>
          <a:p>
            <a:pPr marL="685800" lvl="1" indent="-228600" eaLnBrk="1" hangingPunct="1">
              <a:lnSpc>
                <a:spcPct val="75000"/>
              </a:lnSpc>
            </a:pPr>
            <a:r>
              <a:rPr lang="en-US" altLang="zh-CN" sz="2000"/>
              <a:t>number of substantive changes made to it</a:t>
            </a:r>
          </a:p>
          <a:p>
            <a:pPr marL="685800" lvl="1" indent="-228600" eaLnBrk="1" hangingPunct="1">
              <a:lnSpc>
                <a:spcPct val="75000"/>
              </a:lnSpc>
            </a:pPr>
            <a:r>
              <a:rPr lang="en-US" altLang="zh-CN" sz="2000"/>
              <a:t>total effort applied to make these changes</a:t>
            </a:r>
          </a:p>
          <a:p>
            <a:pPr marL="685800" lvl="1" indent="-228600" eaLnBrk="1" hangingPunct="1">
              <a:lnSpc>
                <a:spcPct val="75000"/>
              </a:lnSpc>
            </a:pPr>
            <a:r>
              <a:rPr lang="en-US" altLang="zh-CN" sz="2000"/>
              <a:t>date of last substantive change</a:t>
            </a:r>
          </a:p>
          <a:p>
            <a:pPr marL="685800" lvl="1" indent="-228600" eaLnBrk="1" hangingPunct="1">
              <a:lnSpc>
                <a:spcPct val="75000"/>
              </a:lnSpc>
            </a:pPr>
            <a:r>
              <a:rPr lang="en-US" altLang="zh-CN" sz="2000"/>
              <a:t>effort applied to make the last change</a:t>
            </a:r>
          </a:p>
          <a:p>
            <a:pPr marL="685800" lvl="1" indent="-228600" eaLnBrk="1" hangingPunct="1">
              <a:lnSpc>
                <a:spcPct val="75000"/>
              </a:lnSpc>
            </a:pPr>
            <a:r>
              <a:rPr lang="en-US" altLang="zh-CN" sz="2000"/>
              <a:t>system(s) in which it resides</a:t>
            </a:r>
          </a:p>
          <a:p>
            <a:pPr marL="685800" lvl="1" indent="-228600" eaLnBrk="1" hangingPunct="1">
              <a:lnSpc>
                <a:spcPct val="75000"/>
              </a:lnSpc>
            </a:pPr>
            <a:r>
              <a:rPr lang="en-US" altLang="zh-CN" sz="2000"/>
              <a:t>applications to which it interfaces, ...</a:t>
            </a:r>
          </a:p>
          <a:p>
            <a:pPr marL="685800" lvl="1" indent="-228600" eaLnBrk="1" hangingPunct="1">
              <a:lnSpc>
                <a:spcPct val="75000"/>
              </a:lnSpc>
            </a:pPr>
            <a:endParaRPr lang="en-US" altLang="zh-CN" sz="2000"/>
          </a:p>
          <a:p>
            <a:pPr marL="285750" indent="-285750" eaLnBrk="1" hangingPunct="1">
              <a:lnSpc>
                <a:spcPct val="80000"/>
              </a:lnSpc>
            </a:pPr>
            <a:r>
              <a:rPr lang="en-US" altLang="zh-CN" sz="2000"/>
              <a:t>analyze and prioritize to select candidates for reengineering</a:t>
            </a:r>
          </a:p>
        </p:txBody>
      </p:sp>
      <p:sp>
        <p:nvSpPr>
          <p:cNvPr id="51205" name="Rectangle 2">
            <a:extLst>
              <a:ext uri="{FF2B5EF4-FFF2-40B4-BE49-F238E27FC236}">
                <a16:creationId xmlns:a16="http://schemas.microsoft.com/office/drawing/2014/main" id="{56C59CD0-E4E8-B8C0-3BD2-A53589D26F93}"/>
              </a:ext>
            </a:extLst>
          </p:cNvPr>
          <p:cNvSpPr>
            <a:spLocks noChangeArrowheads="1"/>
          </p:cNvSpPr>
          <p:nvPr/>
        </p:nvSpPr>
        <p:spPr bwMode="auto">
          <a:xfrm>
            <a:off x="1219200" y="304800"/>
            <a:ext cx="76200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sz="3600" b="1">
                <a:solidFill>
                  <a:srgbClr val="000099"/>
                </a:solidFill>
                <a:latin typeface="Arial" panose="020B0604020202020204" pitchFamily="34" charset="0"/>
                <a:ea typeface="宋体" panose="02010600030101010101" pitchFamily="2" charset="-122"/>
              </a:defRPr>
            </a:lvl1pPr>
            <a:lvl2pPr algn="ctr" eaLnBrk="0" hangingPunct="0">
              <a:defRPr sz="3600" b="1">
                <a:solidFill>
                  <a:srgbClr val="000099"/>
                </a:solidFill>
                <a:latin typeface="Arial" panose="020B0604020202020204" pitchFamily="34" charset="0"/>
                <a:ea typeface="宋体" panose="02010600030101010101" pitchFamily="2" charset="-122"/>
              </a:defRPr>
            </a:lvl2pPr>
            <a:lvl3pPr algn="ctr" eaLnBrk="0" hangingPunct="0">
              <a:defRPr sz="3600" b="1">
                <a:solidFill>
                  <a:srgbClr val="000099"/>
                </a:solidFill>
                <a:latin typeface="Arial" panose="020B0604020202020204" pitchFamily="34" charset="0"/>
                <a:ea typeface="宋体" panose="02010600030101010101" pitchFamily="2" charset="-122"/>
              </a:defRPr>
            </a:lvl3pPr>
            <a:lvl4pPr algn="ctr" eaLnBrk="0" hangingPunct="0">
              <a:defRPr sz="3600" b="1">
                <a:solidFill>
                  <a:srgbClr val="000099"/>
                </a:solidFill>
                <a:latin typeface="Arial" panose="020B0604020202020204" pitchFamily="34" charset="0"/>
                <a:ea typeface="宋体" panose="02010600030101010101" pitchFamily="2" charset="-122"/>
              </a:defRPr>
            </a:lvl4pPr>
            <a:lvl5pPr algn="ctr" eaLnBrk="0" hangingPunct="0">
              <a:defRPr sz="3600" b="1">
                <a:solidFill>
                  <a:srgbClr val="000099"/>
                </a:solidFill>
                <a:latin typeface="Arial" panose="020B0604020202020204" pitchFamily="34" charset="0"/>
                <a:ea typeface="宋体" panose="02010600030101010101" pitchFamily="2" charset="-122"/>
              </a:defRPr>
            </a:lvl5pPr>
            <a:lvl6pPr marL="4572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6pPr>
            <a:lvl7pPr marL="9144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7pPr>
            <a:lvl8pPr marL="13716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8pPr>
            <a:lvl9pPr marL="18288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9pPr>
          </a:lstStyle>
          <a:p>
            <a:pPr eaLnBrk="1" hangingPunct="1"/>
            <a:r>
              <a:rPr lang="en-US" altLang="zh-CN" sz="2400"/>
              <a:t>36.5 Business Process Reengineering</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204D604-2554-5F70-EB78-F3B55BC51285}"/>
              </a:ext>
            </a:extLst>
          </p:cNvPr>
          <p:cNvSpPr txBox="1">
            <a:spLocks noGrp="1"/>
          </p:cNvSpPr>
          <p:nvPr/>
        </p:nvSpPr>
        <p:spPr bwMode="auto">
          <a:xfrm>
            <a:off x="7543800" y="6248400"/>
            <a:ext cx="1295400" cy="457200"/>
          </a:xfrm>
          <a:prstGeom prst="rect">
            <a:avLst/>
          </a:prstGeom>
          <a:noFill/>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B7A20940-7D82-4F70-A96A-C8DA2E43418E}" type="slidenum">
              <a:rPr lang="zh-CN" altLang="en-US" sz="1000">
                <a:latin typeface="Helvetica" panose="020B0604020202020204" pitchFamily="34" charset="0"/>
                <a:ea typeface="ＭＳ Ｐゴシック" panose="020B0600070205080204" pitchFamily="34" charset="-128"/>
              </a:rPr>
              <a:pPr algn="r" eaLnBrk="1" hangingPunct="1"/>
              <a:t>11</a:t>
            </a:fld>
            <a:endParaRPr lang="en-US" altLang="zh-CN" sz="1000">
              <a:latin typeface="Helvetica" panose="020B0604020202020204" pitchFamily="34" charset="0"/>
              <a:ea typeface="ＭＳ Ｐゴシック" panose="020B0600070205080204" pitchFamily="34" charset="-128"/>
            </a:endParaRPr>
          </a:p>
        </p:txBody>
      </p:sp>
      <p:sp>
        <p:nvSpPr>
          <p:cNvPr id="53251" name="Rectangle 2">
            <a:extLst>
              <a:ext uri="{FF2B5EF4-FFF2-40B4-BE49-F238E27FC236}">
                <a16:creationId xmlns:a16="http://schemas.microsoft.com/office/drawing/2014/main" id="{CAAE8C8D-F63B-4524-7DB0-1ECACD69E4F2}"/>
              </a:ext>
            </a:extLst>
          </p:cNvPr>
          <p:cNvSpPr>
            <a:spLocks noGrp="1" noChangeArrowheads="1"/>
          </p:cNvSpPr>
          <p:nvPr>
            <p:ph type="title" idx="4294967295"/>
          </p:nvPr>
        </p:nvSpPr>
        <p:spPr>
          <a:xfrm>
            <a:off x="323850" y="922338"/>
            <a:ext cx="7859713" cy="419100"/>
          </a:xfrm>
        </p:spPr>
        <p:txBody>
          <a:bodyPr anchor="b"/>
          <a:lstStyle/>
          <a:p>
            <a:pPr algn="l" eaLnBrk="1" hangingPunct="1"/>
            <a:r>
              <a:rPr lang="en-US" altLang="zh-CN" sz="2400">
                <a:solidFill>
                  <a:schemeClr val="tx1"/>
                </a:solidFill>
              </a:rPr>
              <a:t>Document Restructuring</a:t>
            </a:r>
          </a:p>
        </p:txBody>
      </p:sp>
      <p:sp>
        <p:nvSpPr>
          <p:cNvPr id="53252" name="Rectangle 3">
            <a:extLst>
              <a:ext uri="{FF2B5EF4-FFF2-40B4-BE49-F238E27FC236}">
                <a16:creationId xmlns:a16="http://schemas.microsoft.com/office/drawing/2014/main" id="{C1660578-0B3B-0127-4D51-803BE7831089}"/>
              </a:ext>
            </a:extLst>
          </p:cNvPr>
          <p:cNvSpPr>
            <a:spLocks noGrp="1" noChangeArrowheads="1"/>
          </p:cNvSpPr>
          <p:nvPr>
            <p:ph type="body" idx="4294967295"/>
          </p:nvPr>
        </p:nvSpPr>
        <p:spPr>
          <a:xfrm>
            <a:off x="107950" y="1341438"/>
            <a:ext cx="8567738" cy="5472112"/>
          </a:xfrm>
        </p:spPr>
        <p:txBody>
          <a:bodyPr/>
          <a:lstStyle/>
          <a:p>
            <a:pPr eaLnBrk="1" hangingPunct="1">
              <a:spcBef>
                <a:spcPts val="600"/>
              </a:spcBef>
            </a:pPr>
            <a:r>
              <a:rPr lang="en-US" altLang="zh-CN" sz="1800">
                <a:latin typeface="Times" panose="02020603050405020304" pitchFamily="18" charset="0"/>
              </a:rPr>
              <a:t>Weak documentation is the trademark of many legacy systems. </a:t>
            </a:r>
          </a:p>
          <a:p>
            <a:pPr eaLnBrk="1" hangingPunct="1">
              <a:spcBef>
                <a:spcPts val="600"/>
              </a:spcBef>
            </a:pPr>
            <a:endParaRPr lang="en-US" altLang="zh-CN" sz="1800">
              <a:latin typeface="Times" panose="02020603050405020304" pitchFamily="18" charset="0"/>
            </a:endParaRPr>
          </a:p>
          <a:p>
            <a:pPr eaLnBrk="1" hangingPunct="1">
              <a:spcBef>
                <a:spcPts val="600"/>
              </a:spcBef>
            </a:pPr>
            <a:r>
              <a:rPr lang="en-US" altLang="zh-CN" sz="1800">
                <a:latin typeface="Times" panose="02020603050405020304" pitchFamily="18" charset="0"/>
              </a:rPr>
              <a:t>But what do we do about it? What are our options?</a:t>
            </a:r>
          </a:p>
          <a:p>
            <a:pPr eaLnBrk="1" hangingPunct="1">
              <a:spcBef>
                <a:spcPts val="600"/>
              </a:spcBef>
            </a:pPr>
            <a:endParaRPr lang="en-US" altLang="zh-CN" sz="1800">
              <a:latin typeface="Times" panose="02020603050405020304" pitchFamily="18" charset="0"/>
            </a:endParaRPr>
          </a:p>
          <a:p>
            <a:pPr eaLnBrk="1" hangingPunct="1">
              <a:spcBef>
                <a:spcPts val="600"/>
              </a:spcBef>
            </a:pPr>
            <a:r>
              <a:rPr lang="en-US" altLang="zh-CN" sz="1800">
                <a:latin typeface="Times" panose="02020603050405020304" pitchFamily="18" charset="0"/>
              </a:rPr>
              <a:t>Options …</a:t>
            </a:r>
          </a:p>
          <a:p>
            <a:pPr lvl="1" eaLnBrk="1" hangingPunct="1">
              <a:spcBef>
                <a:spcPts val="600"/>
              </a:spcBef>
            </a:pPr>
            <a:r>
              <a:rPr lang="en-US" altLang="zh-CN" sz="1800" i="1">
                <a:solidFill>
                  <a:srgbClr val="FF0000"/>
                </a:solidFill>
                <a:latin typeface="Times" panose="02020603050405020304" pitchFamily="18" charset="0"/>
              </a:rPr>
              <a:t>Creating documentation is far too time consuming.</a:t>
            </a:r>
            <a:r>
              <a:rPr lang="en-US" altLang="zh-CN" sz="1800">
                <a:latin typeface="Times" panose="02020603050405020304" pitchFamily="18" charset="0"/>
              </a:rPr>
              <a:t> If the system works, we’ll live with what we have. In some cases, this is the correct approach.</a:t>
            </a:r>
          </a:p>
          <a:p>
            <a:pPr lvl="1" eaLnBrk="1" hangingPunct="1">
              <a:spcBef>
                <a:spcPts val="600"/>
              </a:spcBef>
            </a:pPr>
            <a:endParaRPr lang="en-US" altLang="zh-CN" sz="1800">
              <a:latin typeface="Times" panose="02020603050405020304" pitchFamily="18" charset="0"/>
            </a:endParaRPr>
          </a:p>
          <a:p>
            <a:pPr lvl="1" eaLnBrk="1" hangingPunct="1">
              <a:spcBef>
                <a:spcPts val="600"/>
              </a:spcBef>
            </a:pPr>
            <a:r>
              <a:rPr lang="en-US" altLang="zh-CN" sz="1800" i="1">
                <a:solidFill>
                  <a:srgbClr val="FF0000"/>
                </a:solidFill>
                <a:latin typeface="Times" panose="02020603050405020304" pitchFamily="18" charset="0"/>
              </a:rPr>
              <a:t>Documentation must be updated, but we have limited resources.</a:t>
            </a:r>
            <a:r>
              <a:rPr lang="en-US" altLang="zh-CN" sz="1800" i="1">
                <a:solidFill>
                  <a:schemeClr val="folHlink"/>
                </a:solidFill>
                <a:latin typeface="Times" panose="02020603050405020304" pitchFamily="18" charset="0"/>
              </a:rPr>
              <a:t> </a:t>
            </a:r>
            <a:r>
              <a:rPr lang="en-US" altLang="zh-CN" sz="1800">
                <a:latin typeface="Times" panose="02020603050405020304" pitchFamily="18" charset="0"/>
              </a:rPr>
              <a:t>We’ll use a “document when touched” approach. It may not be necessary to fully redocument an application.</a:t>
            </a:r>
          </a:p>
          <a:p>
            <a:pPr lvl="1" eaLnBrk="1" hangingPunct="1">
              <a:spcBef>
                <a:spcPts val="600"/>
              </a:spcBef>
            </a:pPr>
            <a:endParaRPr lang="en-US" altLang="zh-CN" sz="1800">
              <a:latin typeface="Times" panose="02020603050405020304" pitchFamily="18" charset="0"/>
            </a:endParaRPr>
          </a:p>
          <a:p>
            <a:pPr lvl="1" eaLnBrk="1" hangingPunct="1">
              <a:spcBef>
                <a:spcPts val="600"/>
              </a:spcBef>
            </a:pPr>
            <a:r>
              <a:rPr lang="en-US" altLang="zh-CN" sz="1800" i="1">
                <a:solidFill>
                  <a:srgbClr val="FF0000"/>
                </a:solidFill>
                <a:latin typeface="Times" panose="02020603050405020304" pitchFamily="18" charset="0"/>
              </a:rPr>
              <a:t>The system is business critical and must be fully redocumented.</a:t>
            </a:r>
            <a:r>
              <a:rPr lang="en-US" altLang="zh-CN" sz="1800" i="1">
                <a:solidFill>
                  <a:schemeClr val="folHlink"/>
                </a:solidFill>
                <a:latin typeface="Times" panose="02020603050405020304" pitchFamily="18" charset="0"/>
              </a:rPr>
              <a:t> </a:t>
            </a:r>
            <a:r>
              <a:rPr lang="en-US" altLang="zh-CN" sz="1800">
                <a:latin typeface="Times" panose="02020603050405020304" pitchFamily="18" charset="0"/>
              </a:rPr>
              <a:t>Even in this case, an intelligent approach is to pare documentation to an essential minimum.</a:t>
            </a:r>
          </a:p>
        </p:txBody>
      </p:sp>
      <p:sp>
        <p:nvSpPr>
          <p:cNvPr id="53253" name="Rectangle 2">
            <a:extLst>
              <a:ext uri="{FF2B5EF4-FFF2-40B4-BE49-F238E27FC236}">
                <a16:creationId xmlns:a16="http://schemas.microsoft.com/office/drawing/2014/main" id="{F8E879FF-126F-005E-1F96-E0C0DDE29E5A}"/>
              </a:ext>
            </a:extLst>
          </p:cNvPr>
          <p:cNvSpPr>
            <a:spLocks noChangeArrowheads="1"/>
          </p:cNvSpPr>
          <p:nvPr/>
        </p:nvSpPr>
        <p:spPr bwMode="auto">
          <a:xfrm>
            <a:off x="1219200" y="44450"/>
            <a:ext cx="76200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sz="3600" b="1">
                <a:solidFill>
                  <a:srgbClr val="000099"/>
                </a:solidFill>
                <a:latin typeface="Arial" panose="020B0604020202020204" pitchFamily="34" charset="0"/>
                <a:ea typeface="宋体" panose="02010600030101010101" pitchFamily="2" charset="-122"/>
              </a:defRPr>
            </a:lvl1pPr>
            <a:lvl2pPr algn="ctr" eaLnBrk="0" hangingPunct="0">
              <a:defRPr sz="3600" b="1">
                <a:solidFill>
                  <a:srgbClr val="000099"/>
                </a:solidFill>
                <a:latin typeface="Arial" panose="020B0604020202020204" pitchFamily="34" charset="0"/>
                <a:ea typeface="宋体" panose="02010600030101010101" pitchFamily="2" charset="-122"/>
              </a:defRPr>
            </a:lvl2pPr>
            <a:lvl3pPr algn="ctr" eaLnBrk="0" hangingPunct="0">
              <a:defRPr sz="3600" b="1">
                <a:solidFill>
                  <a:srgbClr val="000099"/>
                </a:solidFill>
                <a:latin typeface="Arial" panose="020B0604020202020204" pitchFamily="34" charset="0"/>
                <a:ea typeface="宋体" panose="02010600030101010101" pitchFamily="2" charset="-122"/>
              </a:defRPr>
            </a:lvl3pPr>
            <a:lvl4pPr algn="ctr" eaLnBrk="0" hangingPunct="0">
              <a:defRPr sz="3600" b="1">
                <a:solidFill>
                  <a:srgbClr val="000099"/>
                </a:solidFill>
                <a:latin typeface="Arial" panose="020B0604020202020204" pitchFamily="34" charset="0"/>
                <a:ea typeface="宋体" panose="02010600030101010101" pitchFamily="2" charset="-122"/>
              </a:defRPr>
            </a:lvl4pPr>
            <a:lvl5pPr algn="ctr" eaLnBrk="0" hangingPunct="0">
              <a:defRPr sz="3600" b="1">
                <a:solidFill>
                  <a:srgbClr val="000099"/>
                </a:solidFill>
                <a:latin typeface="Arial" panose="020B0604020202020204" pitchFamily="34" charset="0"/>
                <a:ea typeface="宋体" panose="02010600030101010101" pitchFamily="2" charset="-122"/>
              </a:defRPr>
            </a:lvl5pPr>
            <a:lvl6pPr marL="4572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6pPr>
            <a:lvl7pPr marL="9144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7pPr>
            <a:lvl8pPr marL="13716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8pPr>
            <a:lvl9pPr marL="18288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9pPr>
          </a:lstStyle>
          <a:p>
            <a:pPr eaLnBrk="1" hangingPunct="1"/>
            <a:r>
              <a:rPr lang="en-US" altLang="zh-CN" sz="2400"/>
              <a:t>36.5 Business Process Reengineering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BBA4994-D845-7AB9-1235-762932BF20BA}"/>
              </a:ext>
            </a:extLst>
          </p:cNvPr>
          <p:cNvSpPr txBox="1">
            <a:spLocks noGrp="1"/>
          </p:cNvSpPr>
          <p:nvPr/>
        </p:nvSpPr>
        <p:spPr bwMode="auto">
          <a:xfrm>
            <a:off x="7543800" y="6248400"/>
            <a:ext cx="1295400" cy="457200"/>
          </a:xfrm>
          <a:prstGeom prst="rect">
            <a:avLst/>
          </a:prstGeom>
          <a:noFill/>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178AE474-63CE-4B8D-B591-88C63EF9F1C7}" type="slidenum">
              <a:rPr lang="zh-CN" altLang="en-US" sz="1000">
                <a:latin typeface="Helvetica" panose="020B0604020202020204" pitchFamily="34" charset="0"/>
                <a:ea typeface="ＭＳ Ｐゴシック" panose="020B0600070205080204" pitchFamily="34" charset="-128"/>
              </a:rPr>
              <a:pPr algn="r" eaLnBrk="1" hangingPunct="1"/>
              <a:t>12</a:t>
            </a:fld>
            <a:endParaRPr lang="en-US" altLang="zh-CN" sz="1000">
              <a:latin typeface="Helvetica" panose="020B0604020202020204" pitchFamily="34" charset="0"/>
              <a:ea typeface="ＭＳ Ｐゴシック" panose="020B0600070205080204" pitchFamily="34" charset="-128"/>
            </a:endParaRPr>
          </a:p>
        </p:txBody>
      </p:sp>
      <p:sp>
        <p:nvSpPr>
          <p:cNvPr id="55299" name="Rectangle 2">
            <a:extLst>
              <a:ext uri="{FF2B5EF4-FFF2-40B4-BE49-F238E27FC236}">
                <a16:creationId xmlns:a16="http://schemas.microsoft.com/office/drawing/2014/main" id="{C31F7FCB-3FDF-DE0D-F7AF-0F65F98CC3D6}"/>
              </a:ext>
            </a:extLst>
          </p:cNvPr>
          <p:cNvSpPr>
            <a:spLocks noGrp="1" noChangeArrowheads="1"/>
          </p:cNvSpPr>
          <p:nvPr>
            <p:ph type="title" idx="4294967295"/>
          </p:nvPr>
        </p:nvSpPr>
        <p:spPr>
          <a:xfrm>
            <a:off x="2487613" y="381000"/>
            <a:ext cx="3836987" cy="415925"/>
          </a:xfrm>
          <a:noFill/>
        </p:spPr>
        <p:txBody>
          <a:bodyPr wrap="none" lIns="63500" tIns="25400" rIns="63500" bIns="25400" anchor="t">
            <a:spAutoFit/>
          </a:bodyPr>
          <a:lstStyle/>
          <a:p>
            <a:pPr eaLnBrk="1" hangingPunct="1"/>
            <a:r>
              <a:rPr lang="en-US" altLang="zh-CN" sz="2400"/>
              <a:t>36.6 Reverse Engineering</a:t>
            </a:r>
          </a:p>
        </p:txBody>
      </p:sp>
      <p:pic>
        <p:nvPicPr>
          <p:cNvPr id="55300" name="Picture 3">
            <a:extLst>
              <a:ext uri="{FF2B5EF4-FFF2-40B4-BE49-F238E27FC236}">
                <a16:creationId xmlns:a16="http://schemas.microsoft.com/office/drawing/2014/main" id="{1A0AA29E-4D40-E2B1-8B19-97E54E44279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838200"/>
            <a:ext cx="5638800" cy="531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CF7120-9938-6D21-E3F0-806473A53849}"/>
              </a:ext>
            </a:extLst>
          </p:cNvPr>
          <p:cNvSpPr txBox="1">
            <a:spLocks noGrp="1"/>
          </p:cNvSpPr>
          <p:nvPr/>
        </p:nvSpPr>
        <p:spPr bwMode="auto">
          <a:xfrm>
            <a:off x="7543800" y="6248400"/>
            <a:ext cx="1295400" cy="457200"/>
          </a:xfrm>
          <a:prstGeom prst="rect">
            <a:avLst/>
          </a:prstGeom>
          <a:noFill/>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76B82327-F63F-4797-887C-5166AB76C0C5}" type="slidenum">
              <a:rPr lang="zh-CN" altLang="en-US" sz="1000">
                <a:latin typeface="Helvetica" panose="020B0604020202020204" pitchFamily="34" charset="0"/>
                <a:ea typeface="ＭＳ Ｐゴシック" panose="020B0600070205080204" pitchFamily="34" charset="-128"/>
              </a:rPr>
              <a:pPr algn="r" eaLnBrk="1" hangingPunct="1"/>
              <a:t>13</a:t>
            </a:fld>
            <a:endParaRPr lang="en-US" altLang="zh-CN" sz="1000">
              <a:latin typeface="Helvetica" panose="020B0604020202020204" pitchFamily="34" charset="0"/>
              <a:ea typeface="ＭＳ Ｐゴシック" panose="020B0600070205080204" pitchFamily="34" charset="-128"/>
            </a:endParaRPr>
          </a:p>
        </p:txBody>
      </p:sp>
      <p:sp>
        <p:nvSpPr>
          <p:cNvPr id="57347" name="Rectangle 2">
            <a:extLst>
              <a:ext uri="{FF2B5EF4-FFF2-40B4-BE49-F238E27FC236}">
                <a16:creationId xmlns:a16="http://schemas.microsoft.com/office/drawing/2014/main" id="{4693C1B5-3045-BC42-3CA5-5211341CD38B}"/>
              </a:ext>
            </a:extLst>
          </p:cNvPr>
          <p:cNvSpPr>
            <a:spLocks noGrp="1" noChangeArrowheads="1"/>
          </p:cNvSpPr>
          <p:nvPr>
            <p:ph type="title" idx="4294967295"/>
          </p:nvPr>
        </p:nvSpPr>
        <p:spPr>
          <a:xfrm>
            <a:off x="395288" y="993775"/>
            <a:ext cx="7859712" cy="347663"/>
          </a:xfrm>
        </p:spPr>
        <p:txBody>
          <a:bodyPr anchor="b"/>
          <a:lstStyle/>
          <a:p>
            <a:pPr algn="l" eaLnBrk="1" hangingPunct="1"/>
            <a:r>
              <a:rPr lang="en-US" altLang="zh-CN" sz="2400">
                <a:solidFill>
                  <a:schemeClr val="tx1"/>
                </a:solidFill>
              </a:rPr>
              <a:t>Code Restructuring</a:t>
            </a:r>
          </a:p>
        </p:txBody>
      </p:sp>
      <p:sp>
        <p:nvSpPr>
          <p:cNvPr id="57348" name="Rectangle 3">
            <a:extLst>
              <a:ext uri="{FF2B5EF4-FFF2-40B4-BE49-F238E27FC236}">
                <a16:creationId xmlns:a16="http://schemas.microsoft.com/office/drawing/2014/main" id="{C5DA54F3-7EE9-3B07-4A41-D2F5AAF341FE}"/>
              </a:ext>
            </a:extLst>
          </p:cNvPr>
          <p:cNvSpPr>
            <a:spLocks noGrp="1" noChangeArrowheads="1"/>
          </p:cNvSpPr>
          <p:nvPr>
            <p:ph type="body" idx="4294967295"/>
          </p:nvPr>
        </p:nvSpPr>
        <p:spPr>
          <a:xfrm>
            <a:off x="250825" y="1452563"/>
            <a:ext cx="8229600" cy="4929187"/>
          </a:xfrm>
        </p:spPr>
        <p:txBody>
          <a:bodyPr/>
          <a:lstStyle/>
          <a:p>
            <a:pPr eaLnBrk="1" hangingPunct="1"/>
            <a:r>
              <a:rPr lang="en-US" altLang="zh-CN">
                <a:latin typeface="Times" panose="02020603050405020304" pitchFamily="18" charset="0"/>
              </a:rPr>
              <a:t>Source code is analyzed using a restructuring tool. </a:t>
            </a:r>
          </a:p>
          <a:p>
            <a:pPr eaLnBrk="1" hangingPunct="1"/>
            <a:endParaRPr lang="en-US" altLang="zh-CN">
              <a:latin typeface="Times" panose="02020603050405020304" pitchFamily="18" charset="0"/>
            </a:endParaRPr>
          </a:p>
          <a:p>
            <a:pPr eaLnBrk="1" hangingPunct="1"/>
            <a:r>
              <a:rPr lang="en-US" altLang="zh-CN">
                <a:latin typeface="Times" panose="02020603050405020304" pitchFamily="18" charset="0"/>
              </a:rPr>
              <a:t>Poorly design code segments are redesigned.</a:t>
            </a:r>
          </a:p>
          <a:p>
            <a:pPr eaLnBrk="1" hangingPunct="1"/>
            <a:endParaRPr lang="en-US" altLang="zh-CN">
              <a:latin typeface="Times" panose="02020603050405020304" pitchFamily="18" charset="0"/>
            </a:endParaRPr>
          </a:p>
          <a:p>
            <a:pPr eaLnBrk="1" hangingPunct="1"/>
            <a:r>
              <a:rPr lang="en-US" altLang="zh-CN">
                <a:latin typeface="Times" panose="02020603050405020304" pitchFamily="18" charset="0"/>
              </a:rPr>
              <a:t>Violations of structured programming constructs are noted and code is then restructured (this can be done automatically).</a:t>
            </a:r>
          </a:p>
          <a:p>
            <a:pPr eaLnBrk="1" hangingPunct="1"/>
            <a:endParaRPr lang="en-US" altLang="zh-CN">
              <a:latin typeface="Times" panose="02020603050405020304" pitchFamily="18" charset="0"/>
            </a:endParaRPr>
          </a:p>
          <a:p>
            <a:pPr eaLnBrk="1" hangingPunct="1"/>
            <a:r>
              <a:rPr lang="en-US" altLang="zh-CN">
                <a:latin typeface="Times" panose="02020603050405020304" pitchFamily="18" charset="0"/>
              </a:rPr>
              <a:t>The resultant restructured code is reviewed and tested to ensure that no anomalies have been introduced.</a:t>
            </a:r>
          </a:p>
          <a:p>
            <a:pPr eaLnBrk="1" hangingPunct="1"/>
            <a:endParaRPr lang="en-US" altLang="zh-CN">
              <a:latin typeface="Times" panose="02020603050405020304" pitchFamily="18" charset="0"/>
            </a:endParaRPr>
          </a:p>
          <a:p>
            <a:pPr eaLnBrk="1" hangingPunct="1"/>
            <a:r>
              <a:rPr lang="en-US" altLang="zh-CN">
                <a:latin typeface="Times" panose="02020603050405020304" pitchFamily="18" charset="0"/>
              </a:rPr>
              <a:t>Internal code documentation is updated.</a:t>
            </a:r>
          </a:p>
        </p:txBody>
      </p:sp>
      <p:sp>
        <p:nvSpPr>
          <p:cNvPr id="57349" name="Rectangle 2">
            <a:extLst>
              <a:ext uri="{FF2B5EF4-FFF2-40B4-BE49-F238E27FC236}">
                <a16:creationId xmlns:a16="http://schemas.microsoft.com/office/drawing/2014/main" id="{3E251DF4-C2B5-B6E9-A94D-3D5BE36F71AB}"/>
              </a:ext>
            </a:extLst>
          </p:cNvPr>
          <p:cNvSpPr>
            <a:spLocks noChangeArrowheads="1"/>
          </p:cNvSpPr>
          <p:nvPr/>
        </p:nvSpPr>
        <p:spPr bwMode="auto">
          <a:xfrm>
            <a:off x="3292475" y="333375"/>
            <a:ext cx="28035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algn="ctr" eaLnBrk="0" hangingPunct="0">
              <a:defRPr sz="3600" b="1">
                <a:solidFill>
                  <a:srgbClr val="000099"/>
                </a:solidFill>
                <a:latin typeface="Arial" panose="020B0604020202020204" pitchFamily="34" charset="0"/>
                <a:ea typeface="宋体" panose="02010600030101010101" pitchFamily="2" charset="-122"/>
              </a:defRPr>
            </a:lvl1pPr>
            <a:lvl2pPr algn="ctr" eaLnBrk="0" hangingPunct="0">
              <a:defRPr sz="3600" b="1">
                <a:solidFill>
                  <a:srgbClr val="000099"/>
                </a:solidFill>
                <a:latin typeface="Arial" panose="020B0604020202020204" pitchFamily="34" charset="0"/>
                <a:ea typeface="宋体" panose="02010600030101010101" pitchFamily="2" charset="-122"/>
              </a:defRPr>
            </a:lvl2pPr>
            <a:lvl3pPr algn="ctr" eaLnBrk="0" hangingPunct="0">
              <a:defRPr sz="3600" b="1">
                <a:solidFill>
                  <a:srgbClr val="000099"/>
                </a:solidFill>
                <a:latin typeface="Arial" panose="020B0604020202020204" pitchFamily="34" charset="0"/>
                <a:ea typeface="宋体" panose="02010600030101010101" pitchFamily="2" charset="-122"/>
              </a:defRPr>
            </a:lvl3pPr>
            <a:lvl4pPr algn="ctr" eaLnBrk="0" hangingPunct="0">
              <a:defRPr sz="3600" b="1">
                <a:solidFill>
                  <a:srgbClr val="000099"/>
                </a:solidFill>
                <a:latin typeface="Arial" panose="020B0604020202020204" pitchFamily="34" charset="0"/>
                <a:ea typeface="宋体" panose="02010600030101010101" pitchFamily="2" charset="-122"/>
              </a:defRPr>
            </a:lvl4pPr>
            <a:lvl5pPr algn="ctr" eaLnBrk="0" hangingPunct="0">
              <a:defRPr sz="3600" b="1">
                <a:solidFill>
                  <a:srgbClr val="000099"/>
                </a:solidFill>
                <a:latin typeface="Arial" panose="020B0604020202020204" pitchFamily="34" charset="0"/>
                <a:ea typeface="宋体" panose="02010600030101010101" pitchFamily="2" charset="-122"/>
              </a:defRPr>
            </a:lvl5pPr>
            <a:lvl6pPr marL="4572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6pPr>
            <a:lvl7pPr marL="9144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7pPr>
            <a:lvl8pPr marL="13716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8pPr>
            <a:lvl9pPr marL="18288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9pPr>
          </a:lstStyle>
          <a:p>
            <a:pPr eaLnBrk="1" hangingPunct="1"/>
            <a:r>
              <a:rPr lang="en-US" altLang="zh-CN" sz="2400"/>
              <a:t>36.7 Restructuring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21044CE-820B-024E-2601-031D82783FA7}"/>
              </a:ext>
            </a:extLst>
          </p:cNvPr>
          <p:cNvSpPr txBox="1">
            <a:spLocks noGrp="1"/>
          </p:cNvSpPr>
          <p:nvPr/>
        </p:nvSpPr>
        <p:spPr bwMode="auto">
          <a:xfrm>
            <a:off x="7543800" y="6248400"/>
            <a:ext cx="1295400" cy="457200"/>
          </a:xfrm>
          <a:prstGeom prst="rect">
            <a:avLst/>
          </a:prstGeom>
          <a:noFill/>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E4CA3CA3-4441-49C6-98F9-72A574A7FA01}" type="slidenum">
              <a:rPr lang="zh-CN" altLang="en-US" sz="1000">
                <a:latin typeface="Helvetica" panose="020B0604020202020204" pitchFamily="34" charset="0"/>
                <a:ea typeface="ＭＳ Ｐゴシック" panose="020B0600070205080204" pitchFamily="34" charset="-128"/>
              </a:rPr>
              <a:pPr algn="r" eaLnBrk="1" hangingPunct="1"/>
              <a:t>14</a:t>
            </a:fld>
            <a:endParaRPr lang="en-US" altLang="zh-CN" sz="1000">
              <a:latin typeface="Helvetica" panose="020B0604020202020204" pitchFamily="34" charset="0"/>
              <a:ea typeface="ＭＳ Ｐゴシック" panose="020B0600070205080204" pitchFamily="34" charset="-128"/>
            </a:endParaRPr>
          </a:p>
        </p:txBody>
      </p:sp>
      <p:sp>
        <p:nvSpPr>
          <p:cNvPr id="59395" name="Rectangle 2">
            <a:extLst>
              <a:ext uri="{FF2B5EF4-FFF2-40B4-BE49-F238E27FC236}">
                <a16:creationId xmlns:a16="http://schemas.microsoft.com/office/drawing/2014/main" id="{51E70842-93C1-3FC4-B15D-83669C1D5F84}"/>
              </a:ext>
            </a:extLst>
          </p:cNvPr>
          <p:cNvSpPr>
            <a:spLocks noGrp="1" noChangeArrowheads="1"/>
          </p:cNvSpPr>
          <p:nvPr>
            <p:ph type="title" idx="4294967295"/>
          </p:nvPr>
        </p:nvSpPr>
        <p:spPr>
          <a:xfrm>
            <a:off x="250825" y="1065213"/>
            <a:ext cx="7859713" cy="347662"/>
          </a:xfrm>
        </p:spPr>
        <p:txBody>
          <a:bodyPr anchor="b"/>
          <a:lstStyle/>
          <a:p>
            <a:pPr algn="l" eaLnBrk="1" hangingPunct="1"/>
            <a:r>
              <a:rPr lang="en-US" altLang="zh-CN" sz="2400">
                <a:solidFill>
                  <a:schemeClr val="tx1"/>
                </a:solidFill>
              </a:rPr>
              <a:t>Data Restructuring</a:t>
            </a:r>
          </a:p>
        </p:txBody>
      </p:sp>
      <p:sp>
        <p:nvSpPr>
          <p:cNvPr id="59396" name="Rectangle 3">
            <a:extLst>
              <a:ext uri="{FF2B5EF4-FFF2-40B4-BE49-F238E27FC236}">
                <a16:creationId xmlns:a16="http://schemas.microsoft.com/office/drawing/2014/main" id="{42B79BFE-5FCA-F218-6D92-ED7FD5429AC1}"/>
              </a:ext>
            </a:extLst>
          </p:cNvPr>
          <p:cNvSpPr>
            <a:spLocks noGrp="1" noChangeArrowheads="1"/>
          </p:cNvSpPr>
          <p:nvPr>
            <p:ph type="body" idx="4294967295"/>
          </p:nvPr>
        </p:nvSpPr>
        <p:spPr>
          <a:xfrm>
            <a:off x="250825" y="1452563"/>
            <a:ext cx="8424863" cy="4713287"/>
          </a:xfrm>
        </p:spPr>
        <p:txBody>
          <a:bodyPr/>
          <a:lstStyle/>
          <a:p>
            <a:pPr eaLnBrk="1" hangingPunct="1">
              <a:lnSpc>
                <a:spcPct val="90000"/>
              </a:lnSpc>
            </a:pPr>
            <a:r>
              <a:rPr lang="en-US" altLang="zh-CN" sz="1800">
                <a:latin typeface="Times" panose="02020603050405020304" pitchFamily="18" charset="0"/>
              </a:rPr>
              <a:t>Unlike code restructuring, which occurs at a relatively low level of abstraction, data structuring is a </a:t>
            </a:r>
            <a:r>
              <a:rPr lang="en-US" altLang="zh-CN" sz="1800">
                <a:solidFill>
                  <a:srgbClr val="FF0000"/>
                </a:solidFill>
                <a:latin typeface="Times" panose="02020603050405020304" pitchFamily="18" charset="0"/>
              </a:rPr>
              <a:t>full-scale reengineering activity</a:t>
            </a:r>
          </a:p>
          <a:p>
            <a:pPr eaLnBrk="1" hangingPunct="1">
              <a:lnSpc>
                <a:spcPct val="90000"/>
              </a:lnSpc>
            </a:pPr>
            <a:endParaRPr lang="en-US" altLang="zh-CN" sz="1800">
              <a:latin typeface="Times" panose="02020603050405020304" pitchFamily="18" charset="0"/>
            </a:endParaRPr>
          </a:p>
          <a:p>
            <a:pPr eaLnBrk="1" hangingPunct="1">
              <a:lnSpc>
                <a:spcPct val="90000"/>
              </a:lnSpc>
            </a:pPr>
            <a:r>
              <a:rPr lang="en-US" altLang="zh-CN" sz="1800">
                <a:latin typeface="Times" panose="02020603050405020304" pitchFamily="18" charset="0"/>
              </a:rPr>
              <a:t>In most cases, data restructuring begins with a reverse engineering activity. </a:t>
            </a:r>
          </a:p>
          <a:p>
            <a:pPr lvl="1" eaLnBrk="1" hangingPunct="1">
              <a:lnSpc>
                <a:spcPct val="90000"/>
              </a:lnSpc>
            </a:pPr>
            <a:r>
              <a:rPr lang="en-US" altLang="zh-CN" sz="1800">
                <a:solidFill>
                  <a:srgbClr val="FF0000"/>
                </a:solidFill>
                <a:latin typeface="Times" panose="02020603050405020304" pitchFamily="18" charset="0"/>
              </a:rPr>
              <a:t>Current data architecture</a:t>
            </a:r>
            <a:r>
              <a:rPr lang="en-US" altLang="zh-CN" sz="1800">
                <a:latin typeface="Times" panose="02020603050405020304" pitchFamily="18" charset="0"/>
              </a:rPr>
              <a:t> is dissected and necessary data models are defined (Chapter 9). </a:t>
            </a:r>
          </a:p>
          <a:p>
            <a:pPr lvl="1" eaLnBrk="1" hangingPunct="1">
              <a:lnSpc>
                <a:spcPct val="90000"/>
              </a:lnSpc>
            </a:pPr>
            <a:r>
              <a:rPr lang="en-US" altLang="zh-CN" sz="1800">
                <a:solidFill>
                  <a:srgbClr val="FF0000"/>
                </a:solidFill>
                <a:latin typeface="Times" panose="02020603050405020304" pitchFamily="18" charset="0"/>
              </a:rPr>
              <a:t>Data objects and attributes</a:t>
            </a:r>
            <a:r>
              <a:rPr lang="en-US" altLang="zh-CN" sz="1800">
                <a:latin typeface="Times" panose="02020603050405020304" pitchFamily="18" charset="0"/>
              </a:rPr>
              <a:t> are identified, and existing data structures are reviewed for quality.</a:t>
            </a:r>
          </a:p>
          <a:p>
            <a:pPr lvl="1" eaLnBrk="1" hangingPunct="1">
              <a:lnSpc>
                <a:spcPct val="90000"/>
              </a:lnSpc>
            </a:pPr>
            <a:r>
              <a:rPr lang="en-US" altLang="zh-CN" sz="1800">
                <a:latin typeface="Times" panose="02020603050405020304" pitchFamily="18" charset="0"/>
              </a:rPr>
              <a:t>When </a:t>
            </a:r>
            <a:r>
              <a:rPr lang="en-US" altLang="zh-CN" sz="1800">
                <a:solidFill>
                  <a:srgbClr val="FF0000"/>
                </a:solidFill>
                <a:latin typeface="Times" panose="02020603050405020304" pitchFamily="18" charset="0"/>
              </a:rPr>
              <a:t>data structure is weak</a:t>
            </a:r>
            <a:r>
              <a:rPr lang="en-US" altLang="zh-CN" sz="1800">
                <a:latin typeface="Times" panose="02020603050405020304" pitchFamily="18" charset="0"/>
              </a:rPr>
              <a:t> (e.g., flat files are currently implemented, when a relational approach would greatly simplify processing), the data are reengineered.</a:t>
            </a:r>
          </a:p>
          <a:p>
            <a:pPr lvl="1" eaLnBrk="1" hangingPunct="1">
              <a:lnSpc>
                <a:spcPct val="90000"/>
              </a:lnSpc>
              <a:buFontTx/>
              <a:buNone/>
            </a:pPr>
            <a:endParaRPr lang="en-US" altLang="zh-CN" sz="1800">
              <a:latin typeface="Times" panose="02020603050405020304" pitchFamily="18" charset="0"/>
            </a:endParaRPr>
          </a:p>
          <a:p>
            <a:pPr eaLnBrk="1" hangingPunct="1">
              <a:lnSpc>
                <a:spcPct val="90000"/>
              </a:lnSpc>
            </a:pPr>
            <a:r>
              <a:rPr lang="en-US" altLang="zh-CN" sz="1800">
                <a:latin typeface="Times" panose="02020603050405020304" pitchFamily="18" charset="0"/>
              </a:rPr>
              <a:t>Because </a:t>
            </a:r>
            <a:r>
              <a:rPr lang="en-US" altLang="zh-CN" sz="1800">
                <a:solidFill>
                  <a:srgbClr val="FF0000"/>
                </a:solidFill>
                <a:latin typeface="Times" panose="02020603050405020304" pitchFamily="18" charset="0"/>
              </a:rPr>
              <a:t>data architecture</a:t>
            </a:r>
            <a:r>
              <a:rPr lang="en-US" altLang="zh-CN" sz="1800">
                <a:latin typeface="Times" panose="02020603050405020304" pitchFamily="18" charset="0"/>
              </a:rPr>
              <a:t> has a </a:t>
            </a:r>
            <a:r>
              <a:rPr lang="en-US" altLang="zh-CN" sz="1800">
                <a:solidFill>
                  <a:srgbClr val="FF0000"/>
                </a:solidFill>
                <a:latin typeface="Times" panose="02020603050405020304" pitchFamily="18" charset="0"/>
              </a:rPr>
              <a:t>strong influence on program</a:t>
            </a:r>
            <a:r>
              <a:rPr lang="en-US" altLang="zh-CN" sz="1800">
                <a:latin typeface="Times" panose="02020603050405020304" pitchFamily="18" charset="0"/>
              </a:rPr>
              <a:t> architecture and the algorithms that populate it, changes to the data will invariably result in either architectural or code-level changes.</a:t>
            </a:r>
          </a:p>
        </p:txBody>
      </p:sp>
      <p:sp>
        <p:nvSpPr>
          <p:cNvPr id="59397" name="Rectangle 2">
            <a:extLst>
              <a:ext uri="{FF2B5EF4-FFF2-40B4-BE49-F238E27FC236}">
                <a16:creationId xmlns:a16="http://schemas.microsoft.com/office/drawing/2014/main" id="{69EDD7FA-08BE-2E6A-9788-D7B695957416}"/>
              </a:ext>
            </a:extLst>
          </p:cNvPr>
          <p:cNvSpPr>
            <a:spLocks noChangeArrowheads="1"/>
          </p:cNvSpPr>
          <p:nvPr/>
        </p:nvSpPr>
        <p:spPr bwMode="auto">
          <a:xfrm>
            <a:off x="3262313" y="404813"/>
            <a:ext cx="28035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3500" tIns="25400" rIns="63500" bIns="25400">
            <a:spAutoFit/>
          </a:bodyPr>
          <a:lstStyle>
            <a:lvl1pPr algn="ctr" eaLnBrk="0" hangingPunct="0">
              <a:defRPr sz="3600" b="1">
                <a:solidFill>
                  <a:srgbClr val="000099"/>
                </a:solidFill>
                <a:latin typeface="Arial" panose="020B0604020202020204" pitchFamily="34" charset="0"/>
                <a:ea typeface="宋体" panose="02010600030101010101" pitchFamily="2" charset="-122"/>
              </a:defRPr>
            </a:lvl1pPr>
            <a:lvl2pPr algn="ctr" eaLnBrk="0" hangingPunct="0">
              <a:defRPr sz="3600" b="1">
                <a:solidFill>
                  <a:srgbClr val="000099"/>
                </a:solidFill>
                <a:latin typeface="Arial" panose="020B0604020202020204" pitchFamily="34" charset="0"/>
                <a:ea typeface="宋体" panose="02010600030101010101" pitchFamily="2" charset="-122"/>
              </a:defRPr>
            </a:lvl2pPr>
            <a:lvl3pPr algn="ctr" eaLnBrk="0" hangingPunct="0">
              <a:defRPr sz="3600" b="1">
                <a:solidFill>
                  <a:srgbClr val="000099"/>
                </a:solidFill>
                <a:latin typeface="Arial" panose="020B0604020202020204" pitchFamily="34" charset="0"/>
                <a:ea typeface="宋体" panose="02010600030101010101" pitchFamily="2" charset="-122"/>
              </a:defRPr>
            </a:lvl3pPr>
            <a:lvl4pPr algn="ctr" eaLnBrk="0" hangingPunct="0">
              <a:defRPr sz="3600" b="1">
                <a:solidFill>
                  <a:srgbClr val="000099"/>
                </a:solidFill>
                <a:latin typeface="Arial" panose="020B0604020202020204" pitchFamily="34" charset="0"/>
                <a:ea typeface="宋体" panose="02010600030101010101" pitchFamily="2" charset="-122"/>
              </a:defRPr>
            </a:lvl4pPr>
            <a:lvl5pPr algn="ctr" eaLnBrk="0" hangingPunct="0">
              <a:defRPr sz="3600" b="1">
                <a:solidFill>
                  <a:srgbClr val="000099"/>
                </a:solidFill>
                <a:latin typeface="Arial" panose="020B0604020202020204" pitchFamily="34" charset="0"/>
                <a:ea typeface="宋体" panose="02010600030101010101" pitchFamily="2" charset="-122"/>
              </a:defRPr>
            </a:lvl5pPr>
            <a:lvl6pPr marL="4572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6pPr>
            <a:lvl7pPr marL="9144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7pPr>
            <a:lvl8pPr marL="13716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8pPr>
            <a:lvl9pPr marL="18288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9pPr>
          </a:lstStyle>
          <a:p>
            <a:pPr eaLnBrk="1" hangingPunct="1"/>
            <a:r>
              <a:rPr lang="en-US" altLang="zh-CN" sz="2400"/>
              <a:t>36.7 Restructuring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5A38EB9-0FF3-F24D-D62C-9BD2AD10A7EB}"/>
              </a:ext>
            </a:extLst>
          </p:cNvPr>
          <p:cNvSpPr txBox="1">
            <a:spLocks noGrp="1"/>
          </p:cNvSpPr>
          <p:nvPr/>
        </p:nvSpPr>
        <p:spPr bwMode="auto">
          <a:xfrm>
            <a:off x="7543800" y="6248400"/>
            <a:ext cx="1295400" cy="457200"/>
          </a:xfrm>
          <a:prstGeom prst="rect">
            <a:avLst/>
          </a:prstGeom>
          <a:noFill/>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8D05972F-9DD2-4F0E-B3B1-B24698FDDCC5}" type="slidenum">
              <a:rPr lang="zh-CN" altLang="en-US" sz="1000">
                <a:latin typeface="Helvetica" panose="020B0604020202020204" pitchFamily="34" charset="0"/>
                <a:ea typeface="ＭＳ Ｐゴシック" panose="020B0600070205080204" pitchFamily="34" charset="-128"/>
              </a:rPr>
              <a:pPr algn="r" eaLnBrk="1" hangingPunct="1"/>
              <a:t>15</a:t>
            </a:fld>
            <a:endParaRPr lang="en-US" altLang="zh-CN" sz="1000">
              <a:latin typeface="Helvetica" panose="020B0604020202020204" pitchFamily="34" charset="0"/>
              <a:ea typeface="ＭＳ Ｐゴシック" panose="020B0600070205080204" pitchFamily="34" charset="-128"/>
            </a:endParaRPr>
          </a:p>
        </p:txBody>
      </p:sp>
      <p:sp>
        <p:nvSpPr>
          <p:cNvPr id="61443" name="Rectangle 2">
            <a:extLst>
              <a:ext uri="{FF2B5EF4-FFF2-40B4-BE49-F238E27FC236}">
                <a16:creationId xmlns:a16="http://schemas.microsoft.com/office/drawing/2014/main" id="{1E77F3AC-8DDD-E146-F1D2-9136E4AC432A}"/>
              </a:ext>
            </a:extLst>
          </p:cNvPr>
          <p:cNvSpPr>
            <a:spLocks noGrp="1" noChangeArrowheads="1"/>
          </p:cNvSpPr>
          <p:nvPr>
            <p:ph type="title" idx="4294967295"/>
          </p:nvPr>
        </p:nvSpPr>
        <p:spPr>
          <a:xfrm>
            <a:off x="2474913" y="404813"/>
            <a:ext cx="3849687" cy="415925"/>
          </a:xfrm>
          <a:noFill/>
        </p:spPr>
        <p:txBody>
          <a:bodyPr wrap="none" lIns="63500" tIns="25400" rIns="63500" bIns="25400" anchor="t">
            <a:spAutoFit/>
          </a:bodyPr>
          <a:lstStyle/>
          <a:p>
            <a:pPr eaLnBrk="1" hangingPunct="1"/>
            <a:r>
              <a:rPr lang="en-US" altLang="zh-CN" sz="2400"/>
              <a:t>36.8 Forward Engineering</a:t>
            </a:r>
          </a:p>
        </p:txBody>
      </p:sp>
      <p:sp>
        <p:nvSpPr>
          <p:cNvPr id="183299" name="Rectangle 3">
            <a:extLst>
              <a:ext uri="{FF2B5EF4-FFF2-40B4-BE49-F238E27FC236}">
                <a16:creationId xmlns:a16="http://schemas.microsoft.com/office/drawing/2014/main" id="{12FF672E-829A-6790-C1CE-4891FC06FEC2}"/>
              </a:ext>
            </a:extLst>
          </p:cNvPr>
          <p:cNvSpPr>
            <a:spLocks noChangeArrowheads="1"/>
          </p:cNvSpPr>
          <p:nvPr/>
        </p:nvSpPr>
        <p:spPr bwMode="auto">
          <a:xfrm>
            <a:off x="395288" y="1052513"/>
            <a:ext cx="8208962" cy="5089525"/>
          </a:xfrm>
          <a:prstGeom prst="rect">
            <a:avLst/>
          </a:prstGeom>
          <a:noFill/>
          <a:ln>
            <a:noFill/>
          </a:ln>
          <a:effectLst/>
        </p:spPr>
        <p:txBody>
          <a:bodyPr lIns="90487" tIns="44450" rIns="90487" bIns="44450">
            <a:spAutoFit/>
          </a:bodyPr>
          <a:lstStyle>
            <a:lvl1pPr marL="342900" indent="-342900" eaLnBrk="0" hangingPunct="0">
              <a:tabLst>
                <a:tab pos="342900" algn="l"/>
              </a:tabLst>
              <a:defRPr>
                <a:solidFill>
                  <a:schemeClr val="tx1"/>
                </a:solidFill>
                <a:latin typeface="Arial" panose="020B0604020202020204" pitchFamily="34" charset="0"/>
                <a:ea typeface="宋体" panose="02010600030101010101" pitchFamily="2" charset="-122"/>
              </a:defRPr>
            </a:lvl1pPr>
            <a:lvl2pPr marL="800100" indent="-342900" eaLnBrk="0" hangingPunct="0">
              <a:tabLst>
                <a:tab pos="342900" algn="l"/>
              </a:tabLst>
              <a:defRPr>
                <a:solidFill>
                  <a:schemeClr val="tx1"/>
                </a:solidFill>
                <a:latin typeface="Arial" panose="020B0604020202020204" pitchFamily="34" charset="0"/>
                <a:ea typeface="宋体" panose="02010600030101010101" pitchFamily="2" charset="-122"/>
              </a:defRPr>
            </a:lvl2pPr>
            <a:lvl3pPr marL="1257300" indent="-342900" eaLnBrk="0" hangingPunct="0">
              <a:tabLst>
                <a:tab pos="342900" algn="l"/>
              </a:tabLst>
              <a:defRPr>
                <a:solidFill>
                  <a:schemeClr val="tx1"/>
                </a:solidFill>
                <a:latin typeface="Arial" panose="020B0604020202020204" pitchFamily="34" charset="0"/>
                <a:ea typeface="宋体" panose="02010600030101010101" pitchFamily="2" charset="-122"/>
              </a:defRPr>
            </a:lvl3pPr>
            <a:lvl4pPr marL="1714500" indent="-342900" eaLnBrk="0" hangingPunct="0">
              <a:tabLst>
                <a:tab pos="342900" algn="l"/>
              </a:tabLst>
              <a:defRPr>
                <a:solidFill>
                  <a:schemeClr val="tx1"/>
                </a:solidFill>
                <a:latin typeface="Arial" panose="020B0604020202020204" pitchFamily="34" charset="0"/>
                <a:ea typeface="宋体" panose="02010600030101010101" pitchFamily="2" charset="-122"/>
              </a:defRPr>
            </a:lvl4pPr>
            <a:lvl5pPr marL="2171700" indent="-342900" eaLnBrk="0" hangingPunct="0">
              <a:tabLst>
                <a:tab pos="342900" algn="l"/>
              </a:tabLst>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0"/>
              </a:spcBef>
              <a:spcAft>
                <a:spcPct val="0"/>
              </a:spcAft>
              <a:tabLst>
                <a:tab pos="342900" algn="l"/>
              </a:tabLst>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0"/>
              </a:spcBef>
              <a:spcAft>
                <a:spcPct val="0"/>
              </a:spcAft>
              <a:tabLst>
                <a:tab pos="342900" algn="l"/>
              </a:tabLst>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0"/>
              </a:spcBef>
              <a:spcAft>
                <a:spcPct val="0"/>
              </a:spcAft>
              <a:tabLst>
                <a:tab pos="342900" algn="l"/>
              </a:tabLst>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0"/>
              </a:spcBef>
              <a:spcAft>
                <a:spcPct val="0"/>
              </a:spcAft>
              <a:tabLst>
                <a:tab pos="342900" algn="l"/>
              </a:tabLst>
              <a:defRPr>
                <a:solidFill>
                  <a:schemeClr val="tx1"/>
                </a:solidFill>
                <a:latin typeface="Arial" panose="020B0604020202020204" pitchFamily="34" charset="0"/>
                <a:ea typeface="宋体" panose="02010600030101010101" pitchFamily="2" charset="-122"/>
              </a:defRPr>
            </a:lvl9pPr>
          </a:lstStyle>
          <a:p>
            <a:pPr>
              <a:lnSpc>
                <a:spcPct val="90000"/>
              </a:lnSpc>
              <a:spcBef>
                <a:spcPct val="50000"/>
              </a:spcBef>
              <a:buFontTx/>
              <a:buAutoNum type="arabicPeriod"/>
            </a:pPr>
            <a:r>
              <a:rPr lang="en-US" altLang="zh-CN" sz="1600">
                <a:effectLst>
                  <a:outerShdw blurRad="38100" dist="38100" dir="2700000" algn="tl">
                    <a:srgbClr val="C0C0C0"/>
                  </a:outerShdw>
                </a:effectLst>
                <a:latin typeface="Palatino" charset="0"/>
                <a:ea typeface="ＭＳ Ｐゴシック" panose="020B0600070205080204" pitchFamily="34" charset="-128"/>
              </a:rPr>
              <a:t>The cost to maintain one line of source code may be </a:t>
            </a:r>
            <a:r>
              <a:rPr lang="en-US" altLang="zh-CN" sz="1600">
                <a:solidFill>
                  <a:srgbClr val="FF0000"/>
                </a:solidFill>
                <a:effectLst>
                  <a:outerShdw blurRad="38100" dist="38100" dir="2700000" algn="tl">
                    <a:srgbClr val="C0C0C0"/>
                  </a:outerShdw>
                </a:effectLst>
                <a:latin typeface="Palatino" charset="0"/>
                <a:ea typeface="ＭＳ Ｐゴシック" panose="020B0600070205080204" pitchFamily="34" charset="-128"/>
              </a:rPr>
              <a:t>20 to 40 times</a:t>
            </a:r>
            <a:r>
              <a:rPr lang="en-US" altLang="zh-CN" sz="1600">
                <a:effectLst>
                  <a:outerShdw blurRad="38100" dist="38100" dir="2700000" algn="tl">
                    <a:srgbClr val="C0C0C0"/>
                  </a:outerShdw>
                </a:effectLst>
                <a:latin typeface="Palatino" charset="0"/>
                <a:ea typeface="ＭＳ Ｐゴシック" panose="020B0600070205080204" pitchFamily="34" charset="-128"/>
              </a:rPr>
              <a:t> the cost of initial development of that line.  </a:t>
            </a:r>
          </a:p>
          <a:p>
            <a:pPr>
              <a:lnSpc>
                <a:spcPct val="90000"/>
              </a:lnSpc>
              <a:spcBef>
                <a:spcPct val="50000"/>
              </a:spcBef>
            </a:pPr>
            <a:r>
              <a:rPr lang="en-US" altLang="zh-CN" sz="1600">
                <a:effectLst>
                  <a:outerShdw blurRad="38100" dist="38100" dir="2700000" algn="tl">
                    <a:srgbClr val="C0C0C0"/>
                  </a:outerShdw>
                </a:effectLst>
                <a:latin typeface="Palatino" charset="0"/>
                <a:ea typeface="ＭＳ Ｐゴシック" panose="020B0600070205080204" pitchFamily="34" charset="-128"/>
              </a:rPr>
              <a:t>    </a:t>
            </a:r>
          </a:p>
          <a:p>
            <a:pPr>
              <a:lnSpc>
                <a:spcPct val="90000"/>
              </a:lnSpc>
              <a:spcBef>
                <a:spcPct val="50000"/>
              </a:spcBef>
              <a:buFontTx/>
              <a:buAutoNum type="arabicPeriod" startAt="2"/>
            </a:pPr>
            <a:r>
              <a:rPr lang="en-US" altLang="zh-CN" sz="1600">
                <a:solidFill>
                  <a:srgbClr val="FF0000"/>
                </a:solidFill>
                <a:effectLst>
                  <a:outerShdw blurRad="38100" dist="38100" dir="2700000" algn="tl">
                    <a:srgbClr val="C0C0C0"/>
                  </a:outerShdw>
                </a:effectLst>
                <a:latin typeface="Palatino" charset="0"/>
                <a:ea typeface="ＭＳ Ｐゴシック" panose="020B0600070205080204" pitchFamily="34" charset="-128"/>
              </a:rPr>
              <a:t>Redesign</a:t>
            </a:r>
            <a:r>
              <a:rPr lang="en-US" altLang="zh-CN" sz="1600">
                <a:effectLst>
                  <a:outerShdw blurRad="38100" dist="38100" dir="2700000" algn="tl">
                    <a:srgbClr val="C0C0C0"/>
                  </a:outerShdw>
                </a:effectLst>
                <a:latin typeface="Palatino" charset="0"/>
                <a:ea typeface="ＭＳ Ｐゴシック" panose="020B0600070205080204" pitchFamily="34" charset="-128"/>
              </a:rPr>
              <a:t> of the software architecture (program and/or data structure), using modern design concepts, can greatly facilitate future maintenance.</a:t>
            </a:r>
          </a:p>
          <a:p>
            <a:pPr>
              <a:lnSpc>
                <a:spcPct val="90000"/>
              </a:lnSpc>
              <a:spcBef>
                <a:spcPct val="50000"/>
              </a:spcBef>
              <a:buFontTx/>
              <a:buAutoNum type="arabicPeriod" startAt="2"/>
            </a:pPr>
            <a:endParaRPr lang="en-US" altLang="zh-CN" sz="1600">
              <a:effectLst>
                <a:outerShdw blurRad="38100" dist="38100" dir="2700000" algn="tl">
                  <a:srgbClr val="C0C0C0"/>
                </a:outerShdw>
              </a:effectLst>
              <a:latin typeface="Palatino" charset="0"/>
              <a:ea typeface="ＭＳ Ｐゴシック" panose="020B0600070205080204" pitchFamily="34" charset="-128"/>
            </a:endParaRPr>
          </a:p>
          <a:p>
            <a:pPr>
              <a:lnSpc>
                <a:spcPct val="90000"/>
              </a:lnSpc>
              <a:spcBef>
                <a:spcPct val="50000"/>
              </a:spcBef>
              <a:buFontTx/>
              <a:buAutoNum type="arabicPeriod" startAt="3"/>
            </a:pPr>
            <a:r>
              <a:rPr lang="en-US" altLang="zh-CN" sz="1600">
                <a:effectLst>
                  <a:outerShdw blurRad="38100" dist="38100" dir="2700000" algn="tl">
                    <a:srgbClr val="C0C0C0"/>
                  </a:outerShdw>
                </a:effectLst>
                <a:latin typeface="Palatino" charset="0"/>
                <a:ea typeface="ＭＳ Ｐゴシック" panose="020B0600070205080204" pitchFamily="34" charset="-128"/>
              </a:rPr>
              <a:t>Because a </a:t>
            </a:r>
            <a:r>
              <a:rPr lang="en-US" altLang="zh-CN" sz="1600">
                <a:solidFill>
                  <a:srgbClr val="FF0000"/>
                </a:solidFill>
                <a:effectLst>
                  <a:outerShdw blurRad="38100" dist="38100" dir="2700000" algn="tl">
                    <a:srgbClr val="C0C0C0"/>
                  </a:outerShdw>
                </a:effectLst>
                <a:latin typeface="Palatino" charset="0"/>
                <a:ea typeface="ＭＳ Ｐゴシック" panose="020B0600070205080204" pitchFamily="34" charset="-128"/>
              </a:rPr>
              <a:t>prototype </a:t>
            </a:r>
            <a:r>
              <a:rPr lang="en-US" altLang="zh-CN" sz="1600">
                <a:effectLst>
                  <a:outerShdw blurRad="38100" dist="38100" dir="2700000" algn="tl">
                    <a:srgbClr val="C0C0C0"/>
                  </a:outerShdw>
                </a:effectLst>
                <a:latin typeface="Palatino" charset="0"/>
                <a:ea typeface="ＭＳ Ｐゴシック" panose="020B0600070205080204" pitchFamily="34" charset="-128"/>
              </a:rPr>
              <a:t>of the software already exists, </a:t>
            </a:r>
            <a:r>
              <a:rPr lang="en-US" altLang="zh-CN" sz="1600">
                <a:solidFill>
                  <a:srgbClr val="FF0000"/>
                </a:solidFill>
                <a:effectLst>
                  <a:outerShdw blurRad="38100" dist="38100" dir="2700000" algn="tl">
                    <a:srgbClr val="C0C0C0"/>
                  </a:outerShdw>
                </a:effectLst>
                <a:latin typeface="Palatino" charset="0"/>
                <a:ea typeface="ＭＳ Ｐゴシック" panose="020B0600070205080204" pitchFamily="34" charset="-128"/>
              </a:rPr>
              <a:t>development productivity</a:t>
            </a:r>
            <a:r>
              <a:rPr lang="en-US" altLang="zh-CN" sz="1600">
                <a:effectLst>
                  <a:outerShdw blurRad="38100" dist="38100" dir="2700000" algn="tl">
                    <a:srgbClr val="C0C0C0"/>
                  </a:outerShdw>
                </a:effectLst>
                <a:latin typeface="Palatino" charset="0"/>
                <a:ea typeface="ＭＳ Ｐゴシック" panose="020B0600070205080204" pitchFamily="34" charset="-128"/>
              </a:rPr>
              <a:t> should be much higher than average.     </a:t>
            </a:r>
          </a:p>
          <a:p>
            <a:pPr>
              <a:lnSpc>
                <a:spcPct val="90000"/>
              </a:lnSpc>
              <a:spcBef>
                <a:spcPct val="50000"/>
              </a:spcBef>
            </a:pPr>
            <a:r>
              <a:rPr lang="en-US" altLang="zh-CN" sz="1600">
                <a:effectLst>
                  <a:outerShdw blurRad="38100" dist="38100" dir="2700000" algn="tl">
                    <a:srgbClr val="C0C0C0"/>
                  </a:outerShdw>
                </a:effectLst>
                <a:latin typeface="Palatino" charset="0"/>
                <a:ea typeface="ＭＳ Ｐゴシック" panose="020B0600070205080204" pitchFamily="34" charset="-128"/>
              </a:rPr>
              <a:t> </a:t>
            </a:r>
          </a:p>
          <a:p>
            <a:pPr>
              <a:lnSpc>
                <a:spcPct val="90000"/>
              </a:lnSpc>
              <a:spcBef>
                <a:spcPct val="50000"/>
              </a:spcBef>
              <a:buFontTx/>
              <a:buAutoNum type="arabicPeriod" startAt="4"/>
            </a:pPr>
            <a:r>
              <a:rPr lang="en-US" altLang="zh-CN" sz="1600">
                <a:effectLst>
                  <a:outerShdw blurRad="38100" dist="38100" dir="2700000" algn="tl">
                    <a:srgbClr val="C0C0C0"/>
                  </a:outerShdw>
                </a:effectLst>
                <a:latin typeface="Palatino" charset="0"/>
                <a:ea typeface="ＭＳ Ｐゴシック" panose="020B0600070205080204" pitchFamily="34" charset="-128"/>
              </a:rPr>
              <a:t>The user now has experience with the software. Therefore, </a:t>
            </a:r>
            <a:r>
              <a:rPr lang="en-US" altLang="zh-CN" sz="1600">
                <a:solidFill>
                  <a:srgbClr val="FF0000"/>
                </a:solidFill>
                <a:effectLst>
                  <a:outerShdw blurRad="38100" dist="38100" dir="2700000" algn="tl">
                    <a:srgbClr val="C0C0C0"/>
                  </a:outerShdw>
                </a:effectLst>
                <a:latin typeface="Palatino" charset="0"/>
                <a:ea typeface="ＭＳ Ｐゴシック" panose="020B0600070205080204" pitchFamily="34" charset="-128"/>
              </a:rPr>
              <a:t>new requirements and the direction of change</a:t>
            </a:r>
            <a:r>
              <a:rPr lang="en-US" altLang="zh-CN" sz="1600">
                <a:effectLst>
                  <a:outerShdw blurRad="38100" dist="38100" dir="2700000" algn="tl">
                    <a:srgbClr val="C0C0C0"/>
                  </a:outerShdw>
                </a:effectLst>
                <a:latin typeface="Palatino" charset="0"/>
                <a:ea typeface="ＭＳ Ｐゴシック" panose="020B0600070205080204" pitchFamily="34" charset="-128"/>
              </a:rPr>
              <a:t> can be ascertained with greater ease.</a:t>
            </a:r>
          </a:p>
          <a:p>
            <a:pPr>
              <a:lnSpc>
                <a:spcPct val="90000"/>
              </a:lnSpc>
              <a:spcBef>
                <a:spcPct val="50000"/>
              </a:spcBef>
              <a:buFontTx/>
              <a:buAutoNum type="arabicPeriod" startAt="4"/>
            </a:pPr>
            <a:endParaRPr lang="en-US" altLang="zh-CN" sz="1600">
              <a:effectLst>
                <a:outerShdw blurRad="38100" dist="38100" dir="2700000" algn="tl">
                  <a:srgbClr val="C0C0C0"/>
                </a:outerShdw>
              </a:effectLst>
              <a:latin typeface="Palatino" charset="0"/>
              <a:ea typeface="ＭＳ Ｐゴシック" panose="020B0600070205080204" pitchFamily="34" charset="-128"/>
            </a:endParaRPr>
          </a:p>
          <a:p>
            <a:pPr>
              <a:lnSpc>
                <a:spcPct val="90000"/>
              </a:lnSpc>
              <a:spcBef>
                <a:spcPct val="50000"/>
              </a:spcBef>
              <a:buFontTx/>
              <a:buAutoNum type="arabicPeriod" startAt="5"/>
            </a:pPr>
            <a:r>
              <a:rPr lang="en-US" altLang="zh-CN" sz="1600">
                <a:solidFill>
                  <a:srgbClr val="FF0000"/>
                </a:solidFill>
                <a:effectLst>
                  <a:outerShdw blurRad="38100" dist="38100" dir="2700000" algn="tl">
                    <a:srgbClr val="C0C0C0"/>
                  </a:outerShdw>
                </a:effectLst>
                <a:latin typeface="Palatino" charset="0"/>
                <a:ea typeface="ＭＳ Ｐゴシック" panose="020B0600070205080204" pitchFamily="34" charset="-128"/>
              </a:rPr>
              <a:t>CASE tools</a:t>
            </a:r>
            <a:r>
              <a:rPr lang="en-US" altLang="zh-CN" sz="1600">
                <a:effectLst>
                  <a:outerShdw blurRad="38100" dist="38100" dir="2700000" algn="tl">
                    <a:srgbClr val="C0C0C0"/>
                  </a:outerShdw>
                </a:effectLst>
                <a:latin typeface="Palatino" charset="0"/>
                <a:ea typeface="ＭＳ Ｐゴシック" panose="020B0600070205080204" pitchFamily="34" charset="-128"/>
              </a:rPr>
              <a:t> for reengineering will automate some parts of the job.   </a:t>
            </a:r>
          </a:p>
          <a:p>
            <a:pPr>
              <a:lnSpc>
                <a:spcPct val="90000"/>
              </a:lnSpc>
              <a:spcBef>
                <a:spcPct val="50000"/>
              </a:spcBef>
            </a:pPr>
            <a:r>
              <a:rPr lang="en-US" altLang="zh-CN" sz="1600">
                <a:effectLst>
                  <a:outerShdw blurRad="38100" dist="38100" dir="2700000" algn="tl">
                    <a:srgbClr val="C0C0C0"/>
                  </a:outerShdw>
                </a:effectLst>
                <a:latin typeface="Palatino" charset="0"/>
                <a:ea typeface="ＭＳ Ｐゴシック" panose="020B0600070205080204" pitchFamily="34" charset="-128"/>
              </a:rPr>
              <a:t>   </a:t>
            </a:r>
          </a:p>
          <a:p>
            <a:pPr>
              <a:lnSpc>
                <a:spcPct val="90000"/>
              </a:lnSpc>
              <a:spcBef>
                <a:spcPct val="50000"/>
              </a:spcBef>
            </a:pPr>
            <a:r>
              <a:rPr lang="en-US" altLang="zh-CN" sz="1600">
                <a:effectLst>
                  <a:outerShdw blurRad="38100" dist="38100" dir="2700000" algn="tl">
                    <a:srgbClr val="C0C0C0"/>
                  </a:outerShdw>
                </a:effectLst>
                <a:latin typeface="Palatino" charset="0"/>
                <a:ea typeface="ＭＳ Ｐゴシック" panose="020B0600070205080204" pitchFamily="34" charset="-128"/>
              </a:rPr>
              <a:t>6.  	</a:t>
            </a:r>
            <a:r>
              <a:rPr lang="en-US" altLang="zh-CN" sz="1600">
                <a:solidFill>
                  <a:srgbClr val="FF0000"/>
                </a:solidFill>
                <a:effectLst>
                  <a:outerShdw blurRad="38100" dist="38100" dir="2700000" algn="tl">
                    <a:srgbClr val="C0C0C0"/>
                  </a:outerShdw>
                </a:effectLst>
                <a:latin typeface="Palatino" charset="0"/>
                <a:ea typeface="ＭＳ Ｐゴシック" panose="020B0600070205080204" pitchFamily="34" charset="-128"/>
              </a:rPr>
              <a:t>A complete software configuration</a:t>
            </a:r>
            <a:r>
              <a:rPr lang="en-US" altLang="zh-CN" sz="1600">
                <a:effectLst>
                  <a:outerShdw blurRad="38100" dist="38100" dir="2700000" algn="tl">
                    <a:srgbClr val="C0C0C0"/>
                  </a:outerShdw>
                </a:effectLst>
                <a:latin typeface="Palatino" charset="0"/>
                <a:ea typeface="ＭＳ Ｐゴシック" panose="020B0600070205080204" pitchFamily="34" charset="-128"/>
              </a:rPr>
              <a:t> (documents, programs and data) will exist upon completion of preventive maintenance.</a:t>
            </a:r>
            <a:r>
              <a:rPr lang="en-US" altLang="zh-CN" sz="1600" b="1">
                <a:solidFill>
                  <a:schemeClr val="bg1"/>
                </a:solidFill>
                <a:effectLst>
                  <a:outerShdw blurRad="38100" dist="38100" dir="2700000" algn="tl">
                    <a:srgbClr val="C0C0C0"/>
                  </a:outerShdw>
                </a:effectLst>
                <a:latin typeface="Helvetica" panose="020B0604020202020204" pitchFamily="34" charset="0"/>
                <a:ea typeface="ＭＳ Ｐゴシック" panose="020B0600070205080204" pitchFamily="34" charset="-128"/>
              </a:rPr>
              <a:t>    </a:t>
            </a:r>
          </a:p>
          <a:p>
            <a:pPr algn="ctr">
              <a:lnSpc>
                <a:spcPct val="90000"/>
              </a:lnSpc>
            </a:pPr>
            <a:endParaRPr lang="en-US" altLang="zh-CN">
              <a:latin typeface="Helvetica" panose="020B0604020202020204" pitchFamily="34" charset="0"/>
              <a:ea typeface="ＭＳ Ｐゴシック" panose="020B0600070205080204" pitchFamily="34" charset="-128"/>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961824-E43F-15A8-ED05-EE1D5500ADFC}"/>
              </a:ext>
            </a:extLst>
          </p:cNvPr>
          <p:cNvSpPr txBox="1">
            <a:spLocks noGrp="1"/>
          </p:cNvSpPr>
          <p:nvPr/>
        </p:nvSpPr>
        <p:spPr bwMode="auto">
          <a:xfrm>
            <a:off x="7543800" y="6248400"/>
            <a:ext cx="1295400" cy="457200"/>
          </a:xfrm>
          <a:prstGeom prst="rect">
            <a:avLst/>
          </a:prstGeom>
          <a:noFill/>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27DE3939-9338-4D6A-9027-267711A51014}" type="slidenum">
              <a:rPr lang="zh-CN" altLang="en-US" sz="1000">
                <a:latin typeface="Helvetica" panose="020B0604020202020204" pitchFamily="34" charset="0"/>
                <a:ea typeface="ＭＳ Ｐゴシック" panose="020B0600070205080204" pitchFamily="34" charset="-128"/>
              </a:rPr>
              <a:pPr algn="r" eaLnBrk="1" hangingPunct="1"/>
              <a:t>16</a:t>
            </a:fld>
            <a:endParaRPr lang="en-US" altLang="zh-CN" sz="1000">
              <a:latin typeface="Helvetica" panose="020B0604020202020204" pitchFamily="34" charset="0"/>
              <a:ea typeface="ＭＳ Ｐゴシック" panose="020B0600070205080204" pitchFamily="34" charset="-128"/>
            </a:endParaRPr>
          </a:p>
        </p:txBody>
      </p:sp>
      <p:sp>
        <p:nvSpPr>
          <p:cNvPr id="63491" name="Rectangle 2">
            <a:extLst>
              <a:ext uri="{FF2B5EF4-FFF2-40B4-BE49-F238E27FC236}">
                <a16:creationId xmlns:a16="http://schemas.microsoft.com/office/drawing/2014/main" id="{809CF3B2-D805-82C3-10FE-D3DFEFDE2866}"/>
              </a:ext>
            </a:extLst>
          </p:cNvPr>
          <p:cNvSpPr>
            <a:spLocks noGrp="1" noChangeArrowheads="1"/>
          </p:cNvSpPr>
          <p:nvPr>
            <p:ph type="title" idx="4294967295"/>
          </p:nvPr>
        </p:nvSpPr>
        <p:spPr>
          <a:xfrm>
            <a:off x="1066800" y="457200"/>
            <a:ext cx="7696200" cy="633413"/>
          </a:xfrm>
        </p:spPr>
        <p:txBody>
          <a:bodyPr anchor="b"/>
          <a:lstStyle/>
          <a:p>
            <a:pPr eaLnBrk="1" hangingPunct="1"/>
            <a:r>
              <a:rPr lang="en-US" altLang="zh-CN" sz="2400"/>
              <a:t>36.9 Economics of Reengineering-I</a:t>
            </a:r>
          </a:p>
        </p:txBody>
      </p:sp>
      <p:sp>
        <p:nvSpPr>
          <p:cNvPr id="63492" name="Rectangle 3">
            <a:extLst>
              <a:ext uri="{FF2B5EF4-FFF2-40B4-BE49-F238E27FC236}">
                <a16:creationId xmlns:a16="http://schemas.microsoft.com/office/drawing/2014/main" id="{1743A845-CE65-57FE-FAC1-D4275ED7DA11}"/>
              </a:ext>
            </a:extLst>
          </p:cNvPr>
          <p:cNvSpPr>
            <a:spLocks noGrp="1" noChangeArrowheads="1"/>
          </p:cNvSpPr>
          <p:nvPr>
            <p:ph type="body" idx="4294967295"/>
          </p:nvPr>
        </p:nvSpPr>
        <p:spPr>
          <a:xfrm>
            <a:off x="107950" y="1125538"/>
            <a:ext cx="8785225" cy="4929187"/>
          </a:xfrm>
        </p:spPr>
        <p:txBody>
          <a:bodyPr/>
          <a:lstStyle/>
          <a:p>
            <a:pPr eaLnBrk="1" hangingPunct="1"/>
            <a:r>
              <a:rPr lang="en-US" altLang="zh-CN">
                <a:latin typeface="Times" panose="02020603050405020304" pitchFamily="18" charset="0"/>
              </a:rPr>
              <a:t>A cost/benefit analysis model for reengineering has been proposed by Sneed [Sne95]. </a:t>
            </a:r>
            <a:r>
              <a:rPr lang="en-US" altLang="zh-CN">
                <a:solidFill>
                  <a:srgbClr val="FF0000"/>
                </a:solidFill>
                <a:latin typeface="Times" panose="02020603050405020304" pitchFamily="18" charset="0"/>
              </a:rPr>
              <a:t>Nine parameters</a:t>
            </a:r>
            <a:r>
              <a:rPr lang="en-US" altLang="zh-CN">
                <a:latin typeface="Times" panose="02020603050405020304" pitchFamily="18" charset="0"/>
              </a:rPr>
              <a:t> are defined:</a:t>
            </a:r>
          </a:p>
          <a:p>
            <a:pPr eaLnBrk="1" hangingPunct="1"/>
            <a:endParaRPr lang="en-US" altLang="zh-CN">
              <a:latin typeface="Times" panose="02020603050405020304" pitchFamily="18" charset="0"/>
            </a:endParaRPr>
          </a:p>
          <a:p>
            <a:pPr lvl="2" eaLnBrk="1" hangingPunct="1">
              <a:spcBef>
                <a:spcPts val="600"/>
              </a:spcBef>
            </a:pPr>
            <a:r>
              <a:rPr lang="en-US" altLang="zh-CN">
                <a:latin typeface="Times" panose="02020603050405020304" pitchFamily="18" charset="0"/>
              </a:rPr>
              <a:t>P</a:t>
            </a:r>
            <a:r>
              <a:rPr lang="en-US" altLang="zh-CN" baseline="-25000">
                <a:latin typeface="Times" panose="02020603050405020304" pitchFamily="18" charset="0"/>
              </a:rPr>
              <a:t>1 </a:t>
            </a:r>
            <a:r>
              <a:rPr lang="en-US" altLang="zh-CN">
                <a:latin typeface="Times" panose="02020603050405020304" pitchFamily="18" charset="0"/>
              </a:rPr>
              <a:t>= current annual maintenance cost for an application.</a:t>
            </a:r>
          </a:p>
          <a:p>
            <a:pPr lvl="2" eaLnBrk="1" hangingPunct="1"/>
            <a:r>
              <a:rPr lang="en-US" altLang="zh-CN">
                <a:latin typeface="Times" panose="02020603050405020304" pitchFamily="18" charset="0"/>
              </a:rPr>
              <a:t>P</a:t>
            </a:r>
            <a:r>
              <a:rPr lang="en-US" altLang="zh-CN" baseline="-25000">
                <a:latin typeface="Times" panose="02020603050405020304" pitchFamily="18" charset="0"/>
              </a:rPr>
              <a:t>2</a:t>
            </a:r>
            <a:r>
              <a:rPr lang="en-US" altLang="zh-CN">
                <a:latin typeface="Times" panose="02020603050405020304" pitchFamily="18" charset="0"/>
              </a:rPr>
              <a:t> = current annual operation cost for an application.</a:t>
            </a:r>
          </a:p>
          <a:p>
            <a:pPr lvl="2" eaLnBrk="1" hangingPunct="1"/>
            <a:r>
              <a:rPr lang="en-US" altLang="zh-CN">
                <a:latin typeface="Times" panose="02020603050405020304" pitchFamily="18" charset="0"/>
              </a:rPr>
              <a:t>P</a:t>
            </a:r>
            <a:r>
              <a:rPr lang="en-US" altLang="zh-CN" baseline="-25000">
                <a:latin typeface="Times" panose="02020603050405020304" pitchFamily="18" charset="0"/>
              </a:rPr>
              <a:t>3 </a:t>
            </a:r>
            <a:r>
              <a:rPr lang="en-US" altLang="zh-CN">
                <a:latin typeface="Times" panose="02020603050405020304" pitchFamily="18" charset="0"/>
              </a:rPr>
              <a:t>= current annual business value of an application.</a:t>
            </a:r>
          </a:p>
          <a:p>
            <a:pPr lvl="2" eaLnBrk="1" hangingPunct="1"/>
            <a:r>
              <a:rPr lang="en-US" altLang="zh-CN">
                <a:latin typeface="Times" panose="02020603050405020304" pitchFamily="18" charset="0"/>
              </a:rPr>
              <a:t>P</a:t>
            </a:r>
            <a:r>
              <a:rPr lang="en-US" altLang="zh-CN" baseline="-25000">
                <a:latin typeface="Times" panose="02020603050405020304" pitchFamily="18" charset="0"/>
              </a:rPr>
              <a:t>4</a:t>
            </a:r>
            <a:r>
              <a:rPr lang="en-US" altLang="zh-CN">
                <a:latin typeface="Times" panose="02020603050405020304" pitchFamily="18" charset="0"/>
              </a:rPr>
              <a:t> = predicted annual maintenance cost after reengineering.</a:t>
            </a:r>
          </a:p>
          <a:p>
            <a:pPr lvl="2" eaLnBrk="1" hangingPunct="1"/>
            <a:r>
              <a:rPr lang="en-US" altLang="zh-CN">
                <a:latin typeface="Times" panose="02020603050405020304" pitchFamily="18" charset="0"/>
              </a:rPr>
              <a:t>P</a:t>
            </a:r>
            <a:r>
              <a:rPr lang="en-US" altLang="zh-CN" baseline="-25000">
                <a:latin typeface="Times" panose="02020603050405020304" pitchFamily="18" charset="0"/>
              </a:rPr>
              <a:t>5</a:t>
            </a:r>
            <a:r>
              <a:rPr lang="en-US" altLang="zh-CN">
                <a:latin typeface="Times" panose="02020603050405020304" pitchFamily="18" charset="0"/>
              </a:rPr>
              <a:t> = predicted annual operations cost after reengineering.</a:t>
            </a:r>
          </a:p>
          <a:p>
            <a:pPr lvl="2" eaLnBrk="1" hangingPunct="1"/>
            <a:r>
              <a:rPr lang="en-US" altLang="zh-CN">
                <a:latin typeface="Times" panose="02020603050405020304" pitchFamily="18" charset="0"/>
              </a:rPr>
              <a:t>P</a:t>
            </a:r>
            <a:r>
              <a:rPr lang="en-US" altLang="zh-CN" baseline="-25000">
                <a:latin typeface="Times" panose="02020603050405020304" pitchFamily="18" charset="0"/>
              </a:rPr>
              <a:t>6</a:t>
            </a:r>
            <a:r>
              <a:rPr lang="en-US" altLang="zh-CN">
                <a:latin typeface="Times" panose="02020603050405020304" pitchFamily="18" charset="0"/>
              </a:rPr>
              <a:t> = predicted annual business value after reengineering.</a:t>
            </a:r>
          </a:p>
          <a:p>
            <a:pPr lvl="2" eaLnBrk="1" hangingPunct="1"/>
            <a:r>
              <a:rPr lang="en-US" altLang="zh-CN">
                <a:latin typeface="Times" panose="02020603050405020304" pitchFamily="18" charset="0"/>
              </a:rPr>
              <a:t>P</a:t>
            </a:r>
            <a:r>
              <a:rPr lang="en-US" altLang="zh-CN" baseline="-25000">
                <a:latin typeface="Times" panose="02020603050405020304" pitchFamily="18" charset="0"/>
              </a:rPr>
              <a:t>7</a:t>
            </a:r>
            <a:r>
              <a:rPr lang="en-US" altLang="zh-CN">
                <a:latin typeface="Times" panose="02020603050405020304" pitchFamily="18" charset="0"/>
              </a:rPr>
              <a:t> = estimated reengineering costs.</a:t>
            </a:r>
          </a:p>
          <a:p>
            <a:pPr lvl="2" eaLnBrk="1" hangingPunct="1"/>
            <a:r>
              <a:rPr lang="en-US" altLang="zh-CN">
                <a:latin typeface="Times" panose="02020603050405020304" pitchFamily="18" charset="0"/>
              </a:rPr>
              <a:t>P</a:t>
            </a:r>
            <a:r>
              <a:rPr lang="en-US" altLang="zh-CN" baseline="-25000">
                <a:latin typeface="Times" panose="02020603050405020304" pitchFamily="18" charset="0"/>
              </a:rPr>
              <a:t>8</a:t>
            </a:r>
            <a:r>
              <a:rPr lang="en-US" altLang="zh-CN">
                <a:latin typeface="Times" panose="02020603050405020304" pitchFamily="18" charset="0"/>
              </a:rPr>
              <a:t> = estimated reengineering calendar time.</a:t>
            </a:r>
          </a:p>
          <a:p>
            <a:pPr lvl="2" eaLnBrk="1" hangingPunct="1"/>
            <a:r>
              <a:rPr lang="en-US" altLang="zh-CN">
                <a:latin typeface="Times" panose="02020603050405020304" pitchFamily="18" charset="0"/>
              </a:rPr>
              <a:t>P</a:t>
            </a:r>
            <a:r>
              <a:rPr lang="en-US" altLang="zh-CN" baseline="-25000">
                <a:latin typeface="Times" panose="02020603050405020304" pitchFamily="18" charset="0"/>
              </a:rPr>
              <a:t>9</a:t>
            </a:r>
            <a:r>
              <a:rPr lang="en-US" altLang="zh-CN">
                <a:latin typeface="Times" panose="02020603050405020304" pitchFamily="18" charset="0"/>
              </a:rPr>
              <a:t> = reengineering risk factor (P</a:t>
            </a:r>
            <a:r>
              <a:rPr lang="en-US" altLang="zh-CN" baseline="-25000">
                <a:latin typeface="Times" panose="02020603050405020304" pitchFamily="18" charset="0"/>
              </a:rPr>
              <a:t>9</a:t>
            </a:r>
            <a:r>
              <a:rPr lang="en-US" altLang="zh-CN">
                <a:latin typeface="Times" panose="02020603050405020304" pitchFamily="18" charset="0"/>
              </a:rPr>
              <a:t> = 1.0 is nominal).</a:t>
            </a:r>
          </a:p>
          <a:p>
            <a:pPr lvl="2" eaLnBrk="1" hangingPunct="1"/>
            <a:r>
              <a:rPr lang="en-US" altLang="zh-CN">
                <a:latin typeface="Times" panose="02020603050405020304" pitchFamily="18" charset="0"/>
              </a:rPr>
              <a:t>L  = expected life of the system.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7926F44-7552-7A50-B59A-5CB0802364A7}"/>
              </a:ext>
            </a:extLst>
          </p:cNvPr>
          <p:cNvSpPr txBox="1">
            <a:spLocks noGrp="1"/>
          </p:cNvSpPr>
          <p:nvPr/>
        </p:nvSpPr>
        <p:spPr bwMode="auto">
          <a:xfrm>
            <a:off x="7543800" y="6248400"/>
            <a:ext cx="1295400" cy="457200"/>
          </a:xfrm>
          <a:prstGeom prst="rect">
            <a:avLst/>
          </a:prstGeom>
          <a:noFill/>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5653DF79-4231-42A7-86A2-6CB1527F2D40}" type="slidenum">
              <a:rPr lang="zh-CN" altLang="en-US" sz="1000">
                <a:latin typeface="Helvetica" panose="020B0604020202020204" pitchFamily="34" charset="0"/>
                <a:ea typeface="ＭＳ Ｐゴシック" panose="020B0600070205080204" pitchFamily="34" charset="-128"/>
              </a:rPr>
              <a:pPr algn="r" eaLnBrk="1" hangingPunct="1"/>
              <a:t>17</a:t>
            </a:fld>
            <a:endParaRPr lang="en-US" altLang="zh-CN" sz="1000">
              <a:latin typeface="Helvetica" panose="020B0604020202020204" pitchFamily="34" charset="0"/>
              <a:ea typeface="ＭＳ Ｐゴシック" panose="020B0600070205080204" pitchFamily="34" charset="-128"/>
            </a:endParaRPr>
          </a:p>
        </p:txBody>
      </p:sp>
      <p:sp>
        <p:nvSpPr>
          <p:cNvPr id="65539" name="Rectangle 2">
            <a:extLst>
              <a:ext uri="{FF2B5EF4-FFF2-40B4-BE49-F238E27FC236}">
                <a16:creationId xmlns:a16="http://schemas.microsoft.com/office/drawing/2014/main" id="{1F13D2DA-DE57-CF4E-930D-EA6566CF2AA2}"/>
              </a:ext>
            </a:extLst>
          </p:cNvPr>
          <p:cNvSpPr>
            <a:spLocks noGrp="1" noChangeArrowheads="1"/>
          </p:cNvSpPr>
          <p:nvPr>
            <p:ph type="title" idx="4294967295"/>
          </p:nvPr>
        </p:nvSpPr>
        <p:spPr>
          <a:xfrm>
            <a:off x="1187450" y="333375"/>
            <a:ext cx="7391400" cy="633413"/>
          </a:xfrm>
        </p:spPr>
        <p:txBody>
          <a:bodyPr anchor="b"/>
          <a:lstStyle/>
          <a:p>
            <a:pPr eaLnBrk="1" hangingPunct="1"/>
            <a:r>
              <a:rPr lang="en-US" altLang="zh-CN" sz="2400"/>
              <a:t>36.9  Economics of Reengineering-II</a:t>
            </a:r>
          </a:p>
        </p:txBody>
      </p:sp>
      <p:sp>
        <p:nvSpPr>
          <p:cNvPr id="65540" name="Rectangle 3">
            <a:extLst>
              <a:ext uri="{FF2B5EF4-FFF2-40B4-BE49-F238E27FC236}">
                <a16:creationId xmlns:a16="http://schemas.microsoft.com/office/drawing/2014/main" id="{6E97E444-A0B3-4C5B-43AB-E45A18436913}"/>
              </a:ext>
            </a:extLst>
          </p:cNvPr>
          <p:cNvSpPr>
            <a:spLocks noGrp="1" noChangeArrowheads="1"/>
          </p:cNvSpPr>
          <p:nvPr>
            <p:ph type="body" idx="4294967295"/>
          </p:nvPr>
        </p:nvSpPr>
        <p:spPr>
          <a:xfrm>
            <a:off x="250825" y="1268413"/>
            <a:ext cx="8229600" cy="4929187"/>
          </a:xfrm>
        </p:spPr>
        <p:txBody>
          <a:bodyPr/>
          <a:lstStyle/>
          <a:p>
            <a:pPr eaLnBrk="1" hangingPunct="1">
              <a:lnSpc>
                <a:spcPct val="90000"/>
              </a:lnSpc>
              <a:spcBef>
                <a:spcPts val="600"/>
              </a:spcBef>
            </a:pPr>
            <a:r>
              <a:rPr lang="en-US" altLang="zh-CN" sz="2000">
                <a:latin typeface="Times" panose="02020603050405020304" pitchFamily="18" charset="0"/>
              </a:rPr>
              <a:t>The cost associated with continuing maintenance of a candidate application (i.e., reengineering is not performed) can be defined as</a:t>
            </a:r>
          </a:p>
          <a:p>
            <a:pPr eaLnBrk="1" hangingPunct="1">
              <a:lnSpc>
                <a:spcPct val="90000"/>
              </a:lnSpc>
              <a:spcBef>
                <a:spcPts val="600"/>
              </a:spcBef>
              <a:buFontTx/>
              <a:buNone/>
            </a:pPr>
            <a:r>
              <a:rPr lang="en-US" altLang="zh-CN" sz="2000">
                <a:latin typeface="Times" panose="02020603050405020304" pitchFamily="18" charset="0"/>
              </a:rPr>
              <a:t>		</a:t>
            </a:r>
            <a:r>
              <a:rPr lang="en-US" altLang="zh-CN" sz="2800" b="1" baseline="-25000">
                <a:solidFill>
                  <a:srgbClr val="FF0000"/>
                </a:solidFill>
                <a:latin typeface="Times" panose="02020603050405020304" pitchFamily="18" charset="0"/>
              </a:rPr>
              <a:t>Cmaint = [P3 - (P1 + P2)] x L	</a:t>
            </a:r>
            <a:r>
              <a:rPr lang="en-US" altLang="zh-CN" sz="2000">
                <a:latin typeface="Times" panose="02020603050405020304" pitchFamily="18" charset="0"/>
              </a:rPr>
              <a:t>						</a:t>
            </a:r>
          </a:p>
          <a:p>
            <a:pPr eaLnBrk="1" hangingPunct="1">
              <a:lnSpc>
                <a:spcPct val="90000"/>
              </a:lnSpc>
              <a:spcBef>
                <a:spcPts val="600"/>
              </a:spcBef>
            </a:pPr>
            <a:r>
              <a:rPr lang="en-US" altLang="zh-CN" sz="2000">
                <a:latin typeface="Times" panose="02020603050405020304" pitchFamily="18" charset="0"/>
              </a:rPr>
              <a:t>The costs associated with reengineering are defined using the following relationship:</a:t>
            </a:r>
          </a:p>
          <a:p>
            <a:pPr eaLnBrk="1" hangingPunct="1">
              <a:lnSpc>
                <a:spcPct val="90000"/>
              </a:lnSpc>
              <a:spcBef>
                <a:spcPts val="600"/>
              </a:spcBef>
              <a:buFontTx/>
              <a:buNone/>
            </a:pPr>
            <a:r>
              <a:rPr lang="en-US" altLang="zh-CN" sz="2000">
                <a:latin typeface="Times" panose="02020603050405020304" pitchFamily="18" charset="0"/>
              </a:rPr>
              <a:t>	</a:t>
            </a:r>
            <a:r>
              <a:rPr lang="en-US" altLang="zh-CN" sz="2000">
                <a:solidFill>
                  <a:schemeClr val="folHlink"/>
                </a:solidFill>
                <a:latin typeface="Times" panose="02020603050405020304" pitchFamily="18" charset="0"/>
              </a:rPr>
              <a:t>	</a:t>
            </a:r>
            <a:r>
              <a:rPr lang="en-US" altLang="zh-CN" sz="2800" b="1" baseline="-25000">
                <a:solidFill>
                  <a:srgbClr val="FF0000"/>
                </a:solidFill>
                <a:latin typeface="Times" panose="02020603050405020304" pitchFamily="18" charset="0"/>
              </a:rPr>
              <a:t>Creeng = [P6 - (P4 + P5) x (L - P8) - (P7 x P9)]			`		</a:t>
            </a:r>
          </a:p>
          <a:p>
            <a:pPr eaLnBrk="1" hangingPunct="1">
              <a:lnSpc>
                <a:spcPct val="90000"/>
              </a:lnSpc>
              <a:spcBef>
                <a:spcPts val="600"/>
              </a:spcBef>
            </a:pPr>
            <a:r>
              <a:rPr lang="en-US" altLang="zh-CN" sz="2000">
                <a:latin typeface="Times" panose="02020603050405020304" pitchFamily="18" charset="0"/>
              </a:rPr>
              <a:t>Using the costs presented in equations above, the overall benefit of reengineering can be computed as</a:t>
            </a:r>
          </a:p>
          <a:p>
            <a:pPr eaLnBrk="1" hangingPunct="1">
              <a:lnSpc>
                <a:spcPct val="90000"/>
              </a:lnSpc>
              <a:spcBef>
                <a:spcPts val="600"/>
              </a:spcBef>
              <a:buFontTx/>
              <a:buNone/>
            </a:pPr>
            <a:r>
              <a:rPr lang="en-US" altLang="zh-CN" sz="2000">
                <a:latin typeface="Times" panose="02020603050405020304" pitchFamily="18" charset="0"/>
              </a:rPr>
              <a:t>	</a:t>
            </a:r>
            <a:r>
              <a:rPr lang="en-US" altLang="zh-CN" sz="2000">
                <a:solidFill>
                  <a:schemeClr val="folHlink"/>
                </a:solidFill>
                <a:latin typeface="Times" panose="02020603050405020304" pitchFamily="18" charset="0"/>
              </a:rPr>
              <a:t>	</a:t>
            </a:r>
            <a:r>
              <a:rPr lang="en-US" altLang="zh-CN" sz="2800" b="1" baseline="-25000">
                <a:solidFill>
                  <a:srgbClr val="FF0000"/>
                </a:solidFill>
                <a:latin typeface="Times" panose="02020603050405020304" pitchFamily="18" charset="0"/>
              </a:rPr>
              <a:t>cost benefit = Creeng - Cmaint</a:t>
            </a:r>
            <a:r>
              <a:rPr lang="en-US" altLang="zh-CN" sz="2000" baseline="-25000">
                <a:solidFill>
                  <a:srgbClr val="FF0000"/>
                </a:solidFill>
                <a:latin typeface="Times" panose="02020603050405020304" pitchFamily="18" charset="0"/>
              </a:rPr>
              <a:t>	</a:t>
            </a:r>
            <a:r>
              <a:rPr lang="en-US" altLang="zh-CN" sz="2000">
                <a:solidFill>
                  <a:schemeClr val="folHlink"/>
                </a:solidFill>
                <a:latin typeface="Times" panose="02020603050405020304" pitchFamily="18" charset="0"/>
              </a:rPr>
              <a:t>	</a:t>
            </a:r>
            <a:r>
              <a:rPr lang="en-US" altLang="zh-CN" sz="2000">
                <a:latin typeface="Times" panose="02020603050405020304" pitchFamily="18"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D8162AC-6470-EA96-E8AD-6021F0B455C1}"/>
              </a:ext>
            </a:extLst>
          </p:cNvPr>
          <p:cNvSpPr txBox="1">
            <a:spLocks noGrp="1"/>
          </p:cNvSpPr>
          <p:nvPr/>
        </p:nvSpPr>
        <p:spPr bwMode="auto">
          <a:xfrm>
            <a:off x="7543800" y="6248400"/>
            <a:ext cx="1295400" cy="457200"/>
          </a:xfrm>
          <a:prstGeom prst="rect">
            <a:avLst/>
          </a:prstGeom>
          <a:noFill/>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EEB1B48B-E8E7-4714-BF26-BCC0DB1F5E41}" type="slidenum">
              <a:rPr lang="zh-CN" altLang="en-US" sz="1000">
                <a:latin typeface="Helvetica" panose="020B0604020202020204" pitchFamily="34" charset="0"/>
                <a:ea typeface="ＭＳ Ｐゴシック" panose="020B0600070205080204" pitchFamily="34" charset="-128"/>
              </a:rPr>
              <a:pPr algn="r" eaLnBrk="1" hangingPunct="1"/>
              <a:t>2</a:t>
            </a:fld>
            <a:endParaRPr lang="en-US" altLang="zh-CN" sz="1000">
              <a:latin typeface="Helvetica" panose="020B0604020202020204" pitchFamily="34" charset="0"/>
              <a:ea typeface="ＭＳ Ｐゴシック" panose="020B0600070205080204" pitchFamily="34" charset="-128"/>
            </a:endParaRPr>
          </a:p>
        </p:txBody>
      </p:sp>
      <p:sp>
        <p:nvSpPr>
          <p:cNvPr id="34819" name="Rectangle 2">
            <a:extLst>
              <a:ext uri="{FF2B5EF4-FFF2-40B4-BE49-F238E27FC236}">
                <a16:creationId xmlns:a16="http://schemas.microsoft.com/office/drawing/2014/main" id="{055E3D13-F49D-86ED-6AC6-62AD88FBD047}"/>
              </a:ext>
            </a:extLst>
          </p:cNvPr>
          <p:cNvSpPr>
            <a:spLocks noGrp="1" noChangeArrowheads="1"/>
          </p:cNvSpPr>
          <p:nvPr>
            <p:ph type="title" idx="4294967295"/>
          </p:nvPr>
        </p:nvSpPr>
        <p:spPr>
          <a:xfrm>
            <a:off x="827088" y="188913"/>
            <a:ext cx="7859712" cy="719137"/>
          </a:xfrm>
        </p:spPr>
        <p:txBody>
          <a:bodyPr anchor="b"/>
          <a:lstStyle/>
          <a:p>
            <a:pPr eaLnBrk="1" hangingPunct="1"/>
            <a:r>
              <a:rPr lang="en-US" altLang="zh-CN" sz="2400"/>
              <a:t>36.1 Software Maintenance</a:t>
            </a:r>
          </a:p>
        </p:txBody>
      </p:sp>
      <p:sp>
        <p:nvSpPr>
          <p:cNvPr id="34820" name="Rectangle 3">
            <a:extLst>
              <a:ext uri="{FF2B5EF4-FFF2-40B4-BE49-F238E27FC236}">
                <a16:creationId xmlns:a16="http://schemas.microsoft.com/office/drawing/2014/main" id="{98E3CF2F-0BE1-E1D9-88E4-6C1DF0E266A3}"/>
              </a:ext>
            </a:extLst>
          </p:cNvPr>
          <p:cNvSpPr>
            <a:spLocks noGrp="1" noChangeArrowheads="1"/>
          </p:cNvSpPr>
          <p:nvPr>
            <p:ph type="body" idx="4294967295"/>
          </p:nvPr>
        </p:nvSpPr>
        <p:spPr>
          <a:xfrm>
            <a:off x="250825" y="1125538"/>
            <a:ext cx="8642350" cy="4929187"/>
          </a:xfrm>
        </p:spPr>
        <p:txBody>
          <a:bodyPr/>
          <a:lstStyle/>
          <a:p>
            <a:pPr eaLnBrk="1" hangingPunct="1"/>
            <a:r>
              <a:rPr lang="en-US" altLang="zh-CN">
                <a:latin typeface="Palatino" charset="0"/>
              </a:rPr>
              <a:t>Software is released to end-users, and </a:t>
            </a:r>
          </a:p>
          <a:p>
            <a:pPr lvl="1" eaLnBrk="1" hangingPunct="1"/>
            <a:r>
              <a:rPr lang="en-US" altLang="zh-CN">
                <a:latin typeface="Palatino" charset="0"/>
              </a:rPr>
              <a:t>within days, </a:t>
            </a:r>
            <a:r>
              <a:rPr lang="en-US" altLang="zh-CN" b="1">
                <a:solidFill>
                  <a:srgbClr val="CC0000"/>
                </a:solidFill>
              </a:rPr>
              <a:t>bug reports filter back</a:t>
            </a:r>
            <a:r>
              <a:rPr lang="en-US" altLang="zh-CN">
                <a:latin typeface="Palatino" charset="0"/>
              </a:rPr>
              <a:t> to the software engineering organization. </a:t>
            </a:r>
          </a:p>
          <a:p>
            <a:pPr lvl="1" eaLnBrk="1" hangingPunct="1"/>
            <a:r>
              <a:rPr lang="en-US" altLang="zh-CN">
                <a:latin typeface="Palatino" charset="0"/>
              </a:rPr>
              <a:t>within weeks, one class of users indicates that the software must be </a:t>
            </a:r>
            <a:r>
              <a:rPr lang="en-US" altLang="zh-CN" b="1">
                <a:solidFill>
                  <a:srgbClr val="CC0000"/>
                </a:solidFill>
              </a:rPr>
              <a:t>changed so that it can accommodate the special needs</a:t>
            </a:r>
            <a:r>
              <a:rPr lang="en-US" altLang="zh-CN">
                <a:latin typeface="Palatino" charset="0"/>
              </a:rPr>
              <a:t> of their environment. </a:t>
            </a:r>
          </a:p>
          <a:p>
            <a:pPr lvl="1" eaLnBrk="1" hangingPunct="1"/>
            <a:r>
              <a:rPr lang="en-US" altLang="zh-CN">
                <a:latin typeface="Palatino" charset="0"/>
              </a:rPr>
              <a:t>within months, another corporate group who wanted nothing to do with the software when it was released, now recognizes that it may provide them with unexpected benefit. They’ll need </a:t>
            </a:r>
            <a:r>
              <a:rPr lang="en-US" altLang="zh-CN" b="1">
                <a:solidFill>
                  <a:srgbClr val="CC0000"/>
                </a:solidFill>
              </a:rPr>
              <a:t>a few enhancements</a:t>
            </a:r>
            <a:r>
              <a:rPr lang="en-US" altLang="zh-CN">
                <a:solidFill>
                  <a:schemeClr val="folHlink"/>
                </a:solidFill>
                <a:latin typeface="Palatino" charset="0"/>
              </a:rPr>
              <a:t> </a:t>
            </a:r>
            <a:r>
              <a:rPr lang="en-US" altLang="zh-CN">
                <a:latin typeface="Palatino" charset="0"/>
              </a:rPr>
              <a:t>to make it work in their world.</a:t>
            </a:r>
          </a:p>
          <a:p>
            <a:pPr eaLnBrk="1" hangingPunct="1"/>
            <a:r>
              <a:rPr lang="en-US" altLang="zh-CN">
                <a:latin typeface="Palatino" charset="0"/>
              </a:rPr>
              <a:t>All of this work is </a:t>
            </a:r>
            <a:r>
              <a:rPr lang="en-US" altLang="zh-CN" b="1">
                <a:solidFill>
                  <a:srgbClr val="CC0000"/>
                </a:solidFill>
              </a:rPr>
              <a:t>software maintenance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891029E-42FD-CFCC-2F4D-7BC4C1893907}"/>
              </a:ext>
            </a:extLst>
          </p:cNvPr>
          <p:cNvSpPr txBox="1">
            <a:spLocks noGrp="1"/>
          </p:cNvSpPr>
          <p:nvPr/>
        </p:nvSpPr>
        <p:spPr bwMode="auto">
          <a:xfrm>
            <a:off x="7543800" y="6248400"/>
            <a:ext cx="1295400" cy="457200"/>
          </a:xfrm>
          <a:prstGeom prst="rect">
            <a:avLst/>
          </a:prstGeom>
          <a:noFill/>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1A21849C-11CB-4CCB-B6AC-50DA461914E9}" type="slidenum">
              <a:rPr lang="zh-CN" altLang="en-US" sz="1000">
                <a:latin typeface="Helvetica" panose="020B0604020202020204" pitchFamily="34" charset="0"/>
                <a:ea typeface="ＭＳ Ｐゴシック" panose="020B0600070205080204" pitchFamily="34" charset="-128"/>
              </a:rPr>
              <a:pPr algn="r" eaLnBrk="1" hangingPunct="1"/>
              <a:t>3</a:t>
            </a:fld>
            <a:endParaRPr lang="en-US" altLang="zh-CN" sz="1000">
              <a:latin typeface="Helvetica" panose="020B0604020202020204" pitchFamily="34" charset="0"/>
              <a:ea typeface="ＭＳ Ｐゴシック" panose="020B0600070205080204" pitchFamily="34" charset="-128"/>
            </a:endParaRPr>
          </a:p>
        </p:txBody>
      </p:sp>
      <p:sp>
        <p:nvSpPr>
          <p:cNvPr id="36867" name="Rectangle 2">
            <a:extLst>
              <a:ext uri="{FF2B5EF4-FFF2-40B4-BE49-F238E27FC236}">
                <a16:creationId xmlns:a16="http://schemas.microsoft.com/office/drawing/2014/main" id="{3F23A798-D757-E0EE-38C2-12881DA7E9E0}"/>
              </a:ext>
            </a:extLst>
          </p:cNvPr>
          <p:cNvSpPr>
            <a:spLocks noGrp="1" noChangeArrowheads="1"/>
          </p:cNvSpPr>
          <p:nvPr>
            <p:ph type="title" idx="4294967295"/>
          </p:nvPr>
        </p:nvSpPr>
        <p:spPr>
          <a:xfrm>
            <a:off x="395288" y="1136650"/>
            <a:ext cx="7859712" cy="347663"/>
          </a:xfrm>
        </p:spPr>
        <p:txBody>
          <a:bodyPr anchor="b"/>
          <a:lstStyle/>
          <a:p>
            <a:pPr algn="l" eaLnBrk="1" hangingPunct="1"/>
            <a:r>
              <a:rPr lang="en-US" altLang="zh-CN" sz="2400">
                <a:solidFill>
                  <a:schemeClr val="tx1"/>
                </a:solidFill>
              </a:rPr>
              <a:t>Maintainable Software</a:t>
            </a:r>
          </a:p>
        </p:txBody>
      </p:sp>
      <p:sp>
        <p:nvSpPr>
          <p:cNvPr id="36868" name="Rectangle 3">
            <a:extLst>
              <a:ext uri="{FF2B5EF4-FFF2-40B4-BE49-F238E27FC236}">
                <a16:creationId xmlns:a16="http://schemas.microsoft.com/office/drawing/2014/main" id="{2C918AE9-5A57-5CF8-78B8-046718292C8D}"/>
              </a:ext>
            </a:extLst>
          </p:cNvPr>
          <p:cNvSpPr>
            <a:spLocks noGrp="1" noChangeArrowheads="1"/>
          </p:cNvSpPr>
          <p:nvPr>
            <p:ph type="body" idx="4294967295"/>
          </p:nvPr>
        </p:nvSpPr>
        <p:spPr>
          <a:xfrm>
            <a:off x="250825" y="1595438"/>
            <a:ext cx="8229600" cy="4929187"/>
          </a:xfrm>
        </p:spPr>
        <p:txBody>
          <a:bodyPr/>
          <a:lstStyle/>
          <a:p>
            <a:pPr eaLnBrk="1" hangingPunct="1">
              <a:lnSpc>
                <a:spcPct val="90000"/>
              </a:lnSpc>
            </a:pPr>
            <a:r>
              <a:rPr lang="en-US" altLang="zh-CN" sz="2000">
                <a:latin typeface="Palatino" charset="0"/>
              </a:rPr>
              <a:t>Maintainable software exhibits effective modularity</a:t>
            </a:r>
          </a:p>
          <a:p>
            <a:pPr eaLnBrk="1" hangingPunct="1">
              <a:lnSpc>
                <a:spcPct val="90000"/>
              </a:lnSpc>
            </a:pPr>
            <a:r>
              <a:rPr lang="en-US" altLang="zh-CN" sz="2000">
                <a:latin typeface="Palatino" charset="0"/>
              </a:rPr>
              <a:t>It makes use of design patterns that allow ease of understanding. </a:t>
            </a:r>
          </a:p>
          <a:p>
            <a:pPr eaLnBrk="1" hangingPunct="1">
              <a:lnSpc>
                <a:spcPct val="90000"/>
              </a:lnSpc>
            </a:pPr>
            <a:r>
              <a:rPr lang="en-US" altLang="zh-CN" sz="2000">
                <a:latin typeface="Palatino" charset="0"/>
              </a:rPr>
              <a:t>It has been constructed using well-defined coding standards and conventions, leading to source code that is self-documenting and understandable. </a:t>
            </a:r>
          </a:p>
          <a:p>
            <a:pPr eaLnBrk="1" hangingPunct="1">
              <a:lnSpc>
                <a:spcPct val="90000"/>
              </a:lnSpc>
            </a:pPr>
            <a:r>
              <a:rPr lang="en-US" altLang="zh-CN" sz="2000">
                <a:latin typeface="Palatino" charset="0"/>
              </a:rPr>
              <a:t>It has undergone a variety of quality assurance techniques that have uncovered potential maintenance problems before the software is released. </a:t>
            </a:r>
          </a:p>
          <a:p>
            <a:pPr eaLnBrk="1" hangingPunct="1">
              <a:lnSpc>
                <a:spcPct val="90000"/>
              </a:lnSpc>
            </a:pPr>
            <a:r>
              <a:rPr lang="en-US" altLang="zh-CN" sz="2000">
                <a:latin typeface="Palatino" charset="0"/>
              </a:rPr>
              <a:t>It has been created by software engineers who recognize that they may not be around when changes must be made. </a:t>
            </a:r>
          </a:p>
          <a:p>
            <a:pPr lvl="1" eaLnBrk="1" hangingPunct="1">
              <a:lnSpc>
                <a:spcPct val="90000"/>
              </a:lnSpc>
            </a:pPr>
            <a:r>
              <a:rPr lang="en-US" altLang="zh-CN" sz="2000" i="1">
                <a:solidFill>
                  <a:srgbClr val="FF0000"/>
                </a:solidFill>
                <a:latin typeface="Palatino" charset="0"/>
              </a:rPr>
              <a:t>Therefore, the design and implementation of the software must “assist” the person who is making the change</a:t>
            </a:r>
          </a:p>
        </p:txBody>
      </p:sp>
      <p:sp>
        <p:nvSpPr>
          <p:cNvPr id="36869" name="Rectangle 2">
            <a:extLst>
              <a:ext uri="{FF2B5EF4-FFF2-40B4-BE49-F238E27FC236}">
                <a16:creationId xmlns:a16="http://schemas.microsoft.com/office/drawing/2014/main" id="{AC907D90-A78C-6F53-D310-C4DB7D408391}"/>
              </a:ext>
            </a:extLst>
          </p:cNvPr>
          <p:cNvSpPr>
            <a:spLocks noChangeArrowheads="1"/>
          </p:cNvSpPr>
          <p:nvPr/>
        </p:nvSpPr>
        <p:spPr bwMode="auto">
          <a:xfrm>
            <a:off x="1403350" y="490538"/>
            <a:ext cx="6705600" cy="417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sz="3600" b="1">
                <a:solidFill>
                  <a:srgbClr val="000099"/>
                </a:solidFill>
                <a:latin typeface="Arial" panose="020B0604020202020204" pitchFamily="34" charset="0"/>
                <a:ea typeface="宋体" panose="02010600030101010101" pitchFamily="2" charset="-122"/>
              </a:defRPr>
            </a:lvl1pPr>
            <a:lvl2pPr algn="ctr" eaLnBrk="0" hangingPunct="0">
              <a:defRPr sz="3600" b="1">
                <a:solidFill>
                  <a:srgbClr val="000099"/>
                </a:solidFill>
                <a:latin typeface="Arial" panose="020B0604020202020204" pitchFamily="34" charset="0"/>
                <a:ea typeface="宋体" panose="02010600030101010101" pitchFamily="2" charset="-122"/>
              </a:defRPr>
            </a:lvl2pPr>
            <a:lvl3pPr algn="ctr" eaLnBrk="0" hangingPunct="0">
              <a:defRPr sz="3600" b="1">
                <a:solidFill>
                  <a:srgbClr val="000099"/>
                </a:solidFill>
                <a:latin typeface="Arial" panose="020B0604020202020204" pitchFamily="34" charset="0"/>
                <a:ea typeface="宋体" panose="02010600030101010101" pitchFamily="2" charset="-122"/>
              </a:defRPr>
            </a:lvl3pPr>
            <a:lvl4pPr algn="ctr" eaLnBrk="0" hangingPunct="0">
              <a:defRPr sz="3600" b="1">
                <a:solidFill>
                  <a:srgbClr val="000099"/>
                </a:solidFill>
                <a:latin typeface="Arial" panose="020B0604020202020204" pitchFamily="34" charset="0"/>
                <a:ea typeface="宋体" panose="02010600030101010101" pitchFamily="2" charset="-122"/>
              </a:defRPr>
            </a:lvl4pPr>
            <a:lvl5pPr algn="ctr" eaLnBrk="0" hangingPunct="0">
              <a:defRPr sz="3600" b="1">
                <a:solidFill>
                  <a:srgbClr val="000099"/>
                </a:solidFill>
                <a:latin typeface="Arial" panose="020B0604020202020204" pitchFamily="34" charset="0"/>
                <a:ea typeface="宋体" panose="02010600030101010101" pitchFamily="2" charset="-122"/>
              </a:defRPr>
            </a:lvl5pPr>
            <a:lvl6pPr marL="4572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6pPr>
            <a:lvl7pPr marL="9144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7pPr>
            <a:lvl8pPr marL="13716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8pPr>
            <a:lvl9pPr marL="18288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9pPr>
          </a:lstStyle>
          <a:p>
            <a:pPr eaLnBrk="1" hangingPunct="1"/>
            <a:r>
              <a:rPr lang="en-US" altLang="zh-CN" sz="2400"/>
              <a:t>36.1 Software Maintenance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4A2A086-30E8-1EC7-83E7-9C858D716962}"/>
              </a:ext>
            </a:extLst>
          </p:cNvPr>
          <p:cNvSpPr txBox="1">
            <a:spLocks noGrp="1"/>
          </p:cNvSpPr>
          <p:nvPr/>
        </p:nvSpPr>
        <p:spPr bwMode="auto">
          <a:xfrm>
            <a:off x="7543800" y="6248400"/>
            <a:ext cx="1295400" cy="457200"/>
          </a:xfrm>
          <a:prstGeom prst="rect">
            <a:avLst/>
          </a:prstGeom>
          <a:noFill/>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9C4C01C3-8F57-48F7-B67A-D1948F731C36}" type="slidenum">
              <a:rPr lang="zh-CN" altLang="en-US" sz="1000">
                <a:latin typeface="Helvetica" panose="020B0604020202020204" pitchFamily="34" charset="0"/>
                <a:ea typeface="ＭＳ Ｐゴシック" panose="020B0600070205080204" pitchFamily="34" charset="-128"/>
              </a:rPr>
              <a:pPr algn="r" eaLnBrk="1" hangingPunct="1"/>
              <a:t>4</a:t>
            </a:fld>
            <a:endParaRPr lang="en-US" altLang="zh-CN" sz="1000">
              <a:latin typeface="Helvetica" panose="020B0604020202020204" pitchFamily="34" charset="0"/>
              <a:ea typeface="ＭＳ Ｐゴシック" panose="020B0600070205080204" pitchFamily="34" charset="-128"/>
            </a:endParaRPr>
          </a:p>
        </p:txBody>
      </p:sp>
      <p:sp>
        <p:nvSpPr>
          <p:cNvPr id="38915" name="Rectangle 2">
            <a:extLst>
              <a:ext uri="{FF2B5EF4-FFF2-40B4-BE49-F238E27FC236}">
                <a16:creationId xmlns:a16="http://schemas.microsoft.com/office/drawing/2014/main" id="{8D5780F7-D1A3-D7B6-9135-12B75BEEF976}"/>
              </a:ext>
            </a:extLst>
          </p:cNvPr>
          <p:cNvSpPr>
            <a:spLocks noGrp="1" noChangeArrowheads="1"/>
          </p:cNvSpPr>
          <p:nvPr>
            <p:ph type="title" idx="4294967295"/>
          </p:nvPr>
        </p:nvSpPr>
        <p:spPr>
          <a:xfrm>
            <a:off x="1116013" y="260350"/>
            <a:ext cx="6705600" cy="633413"/>
          </a:xfrm>
        </p:spPr>
        <p:txBody>
          <a:bodyPr anchor="b"/>
          <a:lstStyle/>
          <a:p>
            <a:pPr eaLnBrk="1" hangingPunct="1"/>
            <a:r>
              <a:rPr lang="en-US" altLang="zh-CN" sz="2400"/>
              <a:t>36.2 Software Supportability</a:t>
            </a:r>
          </a:p>
        </p:txBody>
      </p:sp>
      <p:sp>
        <p:nvSpPr>
          <p:cNvPr id="38916" name="Rectangle 3">
            <a:extLst>
              <a:ext uri="{FF2B5EF4-FFF2-40B4-BE49-F238E27FC236}">
                <a16:creationId xmlns:a16="http://schemas.microsoft.com/office/drawing/2014/main" id="{B69B1EEA-3446-FE18-6E50-3F1FC64793D9}"/>
              </a:ext>
            </a:extLst>
          </p:cNvPr>
          <p:cNvSpPr>
            <a:spLocks noGrp="1" noChangeArrowheads="1"/>
          </p:cNvSpPr>
          <p:nvPr>
            <p:ph type="body" idx="4294967295"/>
          </p:nvPr>
        </p:nvSpPr>
        <p:spPr/>
        <p:txBody>
          <a:bodyPr/>
          <a:lstStyle/>
          <a:p>
            <a:pPr eaLnBrk="1" hangingPunct="1">
              <a:lnSpc>
                <a:spcPct val="90000"/>
              </a:lnSpc>
              <a:spcBef>
                <a:spcPts val="300"/>
              </a:spcBef>
            </a:pPr>
            <a:r>
              <a:rPr lang="zh-CN" altLang="en-US" sz="2000">
                <a:latin typeface="Palatino" charset="0"/>
              </a:rPr>
              <a:t>“</a:t>
            </a:r>
            <a:r>
              <a:rPr lang="en-US" altLang="zh-CN" sz="2000">
                <a:solidFill>
                  <a:srgbClr val="000000"/>
                </a:solidFill>
                <a:latin typeface="Palatino" charset="0"/>
              </a:rPr>
              <a:t>the capability of supporting a software system over its whole product life. </a:t>
            </a:r>
          </a:p>
          <a:p>
            <a:pPr lvl="1" eaLnBrk="1" hangingPunct="1">
              <a:lnSpc>
                <a:spcPct val="90000"/>
              </a:lnSpc>
              <a:spcBef>
                <a:spcPts val="300"/>
              </a:spcBef>
            </a:pPr>
            <a:r>
              <a:rPr lang="en-US" altLang="zh-CN" sz="2000">
                <a:solidFill>
                  <a:srgbClr val="000000"/>
                </a:solidFill>
                <a:latin typeface="Palatino" charset="0"/>
              </a:rPr>
              <a:t>This implies satisfying any necessary needs or requirements, but also the provision of equipment, support infrastructure, additional software, facilities, manpower, or any other resource required to maintain the software operational and capable of satisfying its function.”</a:t>
            </a:r>
            <a:r>
              <a:rPr lang="en-US" altLang="zh-CN" sz="2000">
                <a:latin typeface="Palatino" charset="0"/>
              </a:rPr>
              <a:t> [SSO08]</a:t>
            </a:r>
          </a:p>
          <a:p>
            <a:pPr lvl="1" eaLnBrk="1" hangingPunct="1">
              <a:lnSpc>
                <a:spcPct val="90000"/>
              </a:lnSpc>
              <a:spcBef>
                <a:spcPts val="300"/>
              </a:spcBef>
            </a:pPr>
            <a:endParaRPr lang="en-US" altLang="zh-CN" sz="2000">
              <a:latin typeface="Palatino" charset="0"/>
            </a:endParaRPr>
          </a:p>
          <a:p>
            <a:pPr eaLnBrk="1" hangingPunct="1">
              <a:lnSpc>
                <a:spcPct val="90000"/>
              </a:lnSpc>
            </a:pPr>
            <a:r>
              <a:rPr lang="en-US" altLang="zh-CN" sz="2000">
                <a:latin typeface="Palatino" charset="0"/>
              </a:rPr>
              <a:t>The software should contain facilities to assist support personnel when a defect is encountered in the operational environment (and make no mistake, defects </a:t>
            </a:r>
            <a:r>
              <a:rPr lang="en-US" altLang="zh-CN" sz="2000" i="1">
                <a:latin typeface="Palatino" charset="0"/>
              </a:rPr>
              <a:t>will</a:t>
            </a:r>
            <a:r>
              <a:rPr lang="en-US" altLang="zh-CN" sz="2000">
                <a:latin typeface="Palatino" charset="0"/>
              </a:rPr>
              <a:t> be encountered). </a:t>
            </a:r>
          </a:p>
          <a:p>
            <a:pPr eaLnBrk="1" hangingPunct="1">
              <a:lnSpc>
                <a:spcPct val="90000"/>
              </a:lnSpc>
            </a:pPr>
            <a:endParaRPr lang="en-US" altLang="zh-CN" sz="2000">
              <a:latin typeface="Palatino" charset="0"/>
            </a:endParaRPr>
          </a:p>
          <a:p>
            <a:pPr eaLnBrk="1" hangingPunct="1">
              <a:lnSpc>
                <a:spcPct val="90000"/>
              </a:lnSpc>
            </a:pPr>
            <a:r>
              <a:rPr lang="en-US" altLang="zh-CN" sz="2000">
                <a:latin typeface="Palatino" charset="0"/>
              </a:rPr>
              <a:t>Support personnel should have access to a database that contains records of all defects that have already been encountered—their characteristics, cause, and cure.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3">
            <a:extLst>
              <a:ext uri="{FF2B5EF4-FFF2-40B4-BE49-F238E27FC236}">
                <a16:creationId xmlns:a16="http://schemas.microsoft.com/office/drawing/2014/main" id="{C0E5FE8B-F6F3-3DB5-8CD2-4DFE6CE97134}"/>
              </a:ext>
            </a:extLst>
          </p:cNvPr>
          <p:cNvSpPr txBox="1">
            <a:spLocks noGrp="1"/>
          </p:cNvSpPr>
          <p:nvPr/>
        </p:nvSpPr>
        <p:spPr bwMode="auto">
          <a:xfrm>
            <a:off x="7543800" y="6248400"/>
            <a:ext cx="1295400" cy="457200"/>
          </a:xfrm>
          <a:prstGeom prst="rect">
            <a:avLst/>
          </a:prstGeom>
          <a:noFill/>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09B4908E-CA50-499E-978C-B2288BFC9858}" type="slidenum">
              <a:rPr lang="zh-CN" altLang="en-US" sz="1000">
                <a:latin typeface="Helvetica" panose="020B0604020202020204" pitchFamily="34" charset="0"/>
                <a:ea typeface="ＭＳ Ｐゴシック" panose="020B0600070205080204" pitchFamily="34" charset="-128"/>
              </a:rPr>
              <a:pPr algn="r" eaLnBrk="1" hangingPunct="1"/>
              <a:t>5</a:t>
            </a:fld>
            <a:endParaRPr lang="en-US" altLang="zh-CN" sz="1000">
              <a:latin typeface="Helvetica" panose="020B0604020202020204" pitchFamily="34" charset="0"/>
              <a:ea typeface="ＭＳ Ｐゴシック" panose="020B0600070205080204" pitchFamily="34" charset="-128"/>
            </a:endParaRPr>
          </a:p>
        </p:txBody>
      </p:sp>
      <p:sp>
        <p:nvSpPr>
          <p:cNvPr id="40963" name="Rectangle 2">
            <a:extLst>
              <a:ext uri="{FF2B5EF4-FFF2-40B4-BE49-F238E27FC236}">
                <a16:creationId xmlns:a16="http://schemas.microsoft.com/office/drawing/2014/main" id="{FEAEEF42-DB12-B84A-985B-13E412C4D7EA}"/>
              </a:ext>
            </a:extLst>
          </p:cNvPr>
          <p:cNvSpPr>
            <a:spLocks noGrp="1" noChangeArrowheads="1"/>
          </p:cNvSpPr>
          <p:nvPr>
            <p:ph type="title" idx="4294967295"/>
          </p:nvPr>
        </p:nvSpPr>
        <p:spPr>
          <a:xfrm>
            <a:off x="1219200" y="457200"/>
            <a:ext cx="6705600" cy="633413"/>
          </a:xfrm>
        </p:spPr>
        <p:txBody>
          <a:bodyPr anchor="b"/>
          <a:lstStyle/>
          <a:p>
            <a:pPr eaLnBrk="1" hangingPunct="1"/>
            <a:r>
              <a:rPr lang="en-US" altLang="zh-CN" sz="2400"/>
              <a:t>36.3 Reengineering</a:t>
            </a:r>
          </a:p>
        </p:txBody>
      </p:sp>
      <p:sp>
        <p:nvSpPr>
          <p:cNvPr id="7173" name="Rectangle 3">
            <a:extLst>
              <a:ext uri="{FF2B5EF4-FFF2-40B4-BE49-F238E27FC236}">
                <a16:creationId xmlns:a16="http://schemas.microsoft.com/office/drawing/2014/main" id="{D36E7AF9-B800-56D6-5BA0-1D722ECB1E24}"/>
              </a:ext>
            </a:extLst>
          </p:cNvPr>
          <p:cNvSpPr>
            <a:spLocks noChangeArrowheads="1"/>
          </p:cNvSpPr>
          <p:nvPr/>
        </p:nvSpPr>
        <p:spPr bwMode="auto">
          <a:xfrm>
            <a:off x="3581400" y="2133600"/>
            <a:ext cx="2838450" cy="1500188"/>
          </a:xfrm>
          <a:prstGeom prst="rect">
            <a:avLst/>
          </a:prstGeom>
          <a:solidFill>
            <a:schemeClr val="hlink"/>
          </a:solidFill>
          <a:ln w="12700">
            <a:noFill/>
            <a:miter lim="800000"/>
            <a:headEnd/>
            <a:tailEnd/>
          </a:ln>
          <a:effectLst>
            <a:outerShdw dist="71842" dir="2700000" algn="ctr" rotWithShape="0">
              <a:schemeClr val="bg2"/>
            </a:outerShdw>
          </a:effectLst>
        </p:spPr>
        <p:txBody>
          <a:bodyPr wrap="none" anchor="ctr"/>
          <a:lstStyle/>
          <a:p>
            <a:pPr eaLnBrk="0" hangingPunct="0">
              <a:defRPr/>
            </a:pPr>
            <a:endParaRPr lang="en-US" sz="2400">
              <a:latin typeface="Arial" charset="0"/>
              <a:ea typeface="ＭＳ Ｐゴシック" pitchFamily="-128" charset="-128"/>
            </a:endParaRPr>
          </a:p>
        </p:txBody>
      </p:sp>
      <p:sp>
        <p:nvSpPr>
          <p:cNvPr id="7174" name="Rectangle 4">
            <a:extLst>
              <a:ext uri="{FF2B5EF4-FFF2-40B4-BE49-F238E27FC236}">
                <a16:creationId xmlns:a16="http://schemas.microsoft.com/office/drawing/2014/main" id="{93866672-CC5A-4750-8F97-ED10C6CC9C76}"/>
              </a:ext>
            </a:extLst>
          </p:cNvPr>
          <p:cNvSpPr>
            <a:spLocks noChangeArrowheads="1"/>
          </p:cNvSpPr>
          <p:nvPr/>
        </p:nvSpPr>
        <p:spPr bwMode="auto">
          <a:xfrm>
            <a:off x="1530350" y="4257675"/>
            <a:ext cx="2035175" cy="1268413"/>
          </a:xfrm>
          <a:prstGeom prst="rect">
            <a:avLst/>
          </a:prstGeom>
          <a:solidFill>
            <a:schemeClr val="tx2"/>
          </a:solidFill>
          <a:ln w="12700">
            <a:noFill/>
            <a:miter lim="800000"/>
            <a:headEnd/>
            <a:tailEnd/>
          </a:ln>
          <a:effectLst>
            <a:outerShdw dist="71842" dir="2700000" algn="ctr" rotWithShape="0">
              <a:schemeClr val="bg2"/>
            </a:outerShdw>
          </a:effectLst>
        </p:spPr>
        <p:txBody>
          <a:bodyPr wrap="none" anchor="ctr"/>
          <a:lstStyle/>
          <a:p>
            <a:pPr eaLnBrk="0" hangingPunct="0">
              <a:defRPr/>
            </a:pPr>
            <a:endParaRPr lang="en-US" sz="2400">
              <a:latin typeface="Arial" charset="0"/>
              <a:ea typeface="ＭＳ Ｐゴシック" pitchFamily="-128" charset="-128"/>
            </a:endParaRPr>
          </a:p>
        </p:txBody>
      </p:sp>
      <p:sp>
        <p:nvSpPr>
          <p:cNvPr id="7175" name="Rectangle 5">
            <a:extLst>
              <a:ext uri="{FF2B5EF4-FFF2-40B4-BE49-F238E27FC236}">
                <a16:creationId xmlns:a16="http://schemas.microsoft.com/office/drawing/2014/main" id="{05D0D7BB-5A7B-ED59-1373-CA9BDDE37211}"/>
              </a:ext>
            </a:extLst>
          </p:cNvPr>
          <p:cNvSpPr>
            <a:spLocks noChangeArrowheads="1"/>
          </p:cNvSpPr>
          <p:nvPr/>
        </p:nvSpPr>
        <p:spPr bwMode="auto">
          <a:xfrm>
            <a:off x="6688138" y="4427538"/>
            <a:ext cx="1646237" cy="1020762"/>
          </a:xfrm>
          <a:prstGeom prst="rect">
            <a:avLst/>
          </a:prstGeom>
          <a:solidFill>
            <a:schemeClr val="folHlink"/>
          </a:solidFill>
          <a:ln w="12700">
            <a:noFill/>
            <a:miter lim="800000"/>
            <a:headEnd/>
            <a:tailEnd/>
          </a:ln>
          <a:effectLst>
            <a:outerShdw dist="71842" dir="2700000" algn="ctr" rotWithShape="0">
              <a:schemeClr val="bg2"/>
            </a:outerShdw>
          </a:effectLst>
        </p:spPr>
        <p:txBody>
          <a:bodyPr wrap="none" anchor="ctr"/>
          <a:lstStyle/>
          <a:p>
            <a:pPr eaLnBrk="0" hangingPunct="0">
              <a:defRPr/>
            </a:pPr>
            <a:endParaRPr lang="en-US" sz="2400">
              <a:latin typeface="Arial" charset="0"/>
              <a:ea typeface="ＭＳ Ｐゴシック" pitchFamily="-128" charset="-128"/>
            </a:endParaRPr>
          </a:p>
        </p:txBody>
      </p:sp>
      <p:sp>
        <p:nvSpPr>
          <p:cNvPr id="40967" name="AutoShape 6">
            <a:extLst>
              <a:ext uri="{FF2B5EF4-FFF2-40B4-BE49-F238E27FC236}">
                <a16:creationId xmlns:a16="http://schemas.microsoft.com/office/drawing/2014/main" id="{6F2971C1-9B53-337F-14C7-84889DD8E57F}"/>
              </a:ext>
            </a:extLst>
          </p:cNvPr>
          <p:cNvSpPr>
            <a:spLocks noChangeArrowheads="1"/>
          </p:cNvSpPr>
          <p:nvPr/>
        </p:nvSpPr>
        <p:spPr bwMode="auto">
          <a:xfrm>
            <a:off x="3802063" y="3751263"/>
            <a:ext cx="2474912" cy="1676400"/>
          </a:xfrm>
          <a:custGeom>
            <a:avLst/>
            <a:gdLst>
              <a:gd name="T0" fmla="*/ 141786798 w 21600"/>
              <a:gd name="T1" fmla="*/ 0 h 21600"/>
              <a:gd name="T2" fmla="*/ 0 w 21600"/>
              <a:gd name="T3" fmla="*/ 92936362 h 21600"/>
              <a:gd name="T4" fmla="*/ 141786798 w 21600"/>
              <a:gd name="T5" fmla="*/ 111518783 h 21600"/>
              <a:gd name="T6" fmla="*/ 283573596 w 21600"/>
              <a:gd name="T7" fmla="*/ 92936362 h 21600"/>
              <a:gd name="T8" fmla="*/ 17694720 60000 65536"/>
              <a:gd name="T9" fmla="*/ 11796480 60000 65536"/>
              <a:gd name="T10" fmla="*/ 5898240 60000 65536"/>
              <a:gd name="T11" fmla="*/ 0 60000 65536"/>
              <a:gd name="T12" fmla="*/ 2160 w 21600"/>
              <a:gd name="T13" fmla="*/ 12343 h 21600"/>
              <a:gd name="T14" fmla="*/ 19440 w 21600"/>
              <a:gd name="T15" fmla="*/ 18514 h 21600"/>
            </a:gdLst>
            <a:ahLst/>
            <a:cxnLst>
              <a:cxn ang="T8">
                <a:pos x="T0" y="T1"/>
              </a:cxn>
              <a:cxn ang="T9">
                <a:pos x="T2" y="T3"/>
              </a:cxn>
              <a:cxn ang="T10">
                <a:pos x="T4" y="T5"/>
              </a:cxn>
              <a:cxn ang="T11">
                <a:pos x="T6" y="T7"/>
              </a:cxn>
            </a:cxnLst>
            <a:rect l="T12" t="T13" r="T14" b="T15"/>
            <a:pathLst>
              <a:path w="21600" h="21600">
                <a:moveTo>
                  <a:pt x="10800" y="0"/>
                </a:moveTo>
                <a:lnTo>
                  <a:pt x="6480" y="6171"/>
                </a:lnTo>
                <a:lnTo>
                  <a:pt x="8640" y="6171"/>
                </a:lnTo>
                <a:lnTo>
                  <a:pt x="8640" y="12343"/>
                </a:lnTo>
                <a:lnTo>
                  <a:pt x="4320" y="12343"/>
                </a:lnTo>
                <a:lnTo>
                  <a:pt x="4320" y="9257"/>
                </a:lnTo>
                <a:lnTo>
                  <a:pt x="0" y="15429"/>
                </a:lnTo>
                <a:lnTo>
                  <a:pt x="4320" y="21600"/>
                </a:lnTo>
                <a:lnTo>
                  <a:pt x="4320" y="18514"/>
                </a:lnTo>
                <a:lnTo>
                  <a:pt x="17280" y="18514"/>
                </a:lnTo>
                <a:lnTo>
                  <a:pt x="17280" y="21600"/>
                </a:lnTo>
                <a:lnTo>
                  <a:pt x="21600" y="15429"/>
                </a:lnTo>
                <a:lnTo>
                  <a:pt x="17280" y="9257"/>
                </a:lnTo>
                <a:lnTo>
                  <a:pt x="17280" y="12343"/>
                </a:lnTo>
                <a:lnTo>
                  <a:pt x="12960" y="12343"/>
                </a:lnTo>
                <a:lnTo>
                  <a:pt x="12960" y="6171"/>
                </a:lnTo>
                <a:lnTo>
                  <a:pt x="15120" y="6171"/>
                </a:lnTo>
                <a:lnTo>
                  <a:pt x="10800" y="0"/>
                </a:lnTo>
                <a:close/>
              </a:path>
            </a:pathLst>
          </a:custGeom>
          <a:solidFill>
            <a:schemeClr val="accent1"/>
          </a:solidFill>
          <a:ln w="12700">
            <a:solidFill>
              <a:schemeClr val="tx1"/>
            </a:solidFill>
            <a:miter lim="800000"/>
            <a:headEnd/>
            <a:tailEnd/>
          </a:ln>
        </p:spPr>
        <p:txBody>
          <a:bodyPr wrap="none" anchor="ctr"/>
          <a:lstStyle/>
          <a:p>
            <a:endParaRPr lang="zh-CN" altLang="en-US"/>
          </a:p>
        </p:txBody>
      </p:sp>
      <p:sp>
        <p:nvSpPr>
          <p:cNvPr id="40968" name="Text Box 7">
            <a:extLst>
              <a:ext uri="{FF2B5EF4-FFF2-40B4-BE49-F238E27FC236}">
                <a16:creationId xmlns:a16="http://schemas.microsoft.com/office/drawing/2014/main" id="{EA3EAA9C-B4A9-5D8E-974A-432A6BB52971}"/>
              </a:ext>
            </a:extLst>
          </p:cNvPr>
          <p:cNvSpPr txBox="1">
            <a:spLocks noChangeArrowheads="1"/>
          </p:cNvSpPr>
          <p:nvPr/>
        </p:nvSpPr>
        <p:spPr bwMode="auto">
          <a:xfrm>
            <a:off x="4200525" y="2476500"/>
            <a:ext cx="1573213" cy="74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pPr>
            <a:r>
              <a:rPr lang="en-US" altLang="zh-CN" sz="2400">
                <a:solidFill>
                  <a:schemeClr val="accent1"/>
                </a:solidFill>
                <a:latin typeface="Helvetica" panose="020B0604020202020204" pitchFamily="34" charset="0"/>
                <a:ea typeface="ＭＳ Ｐゴシック" panose="020B0600070205080204" pitchFamily="34" charset="-128"/>
              </a:rPr>
              <a:t>Business </a:t>
            </a:r>
          </a:p>
          <a:p>
            <a:pPr algn="ctr">
              <a:lnSpc>
                <a:spcPct val="90000"/>
              </a:lnSpc>
            </a:pPr>
            <a:r>
              <a:rPr lang="en-US" altLang="zh-CN" sz="2400">
                <a:solidFill>
                  <a:schemeClr val="accent1"/>
                </a:solidFill>
                <a:latin typeface="Helvetica" panose="020B0604020202020204" pitchFamily="34" charset="0"/>
                <a:ea typeface="ＭＳ Ｐゴシック" panose="020B0600070205080204" pitchFamily="34" charset="-128"/>
              </a:rPr>
              <a:t>processes</a:t>
            </a:r>
          </a:p>
        </p:txBody>
      </p:sp>
      <p:sp>
        <p:nvSpPr>
          <p:cNvPr id="173064" name="Text Box 8">
            <a:extLst>
              <a:ext uri="{FF2B5EF4-FFF2-40B4-BE49-F238E27FC236}">
                <a16:creationId xmlns:a16="http://schemas.microsoft.com/office/drawing/2014/main" id="{7A559075-EF59-DCBC-C76F-D9D3FF26E2D4}"/>
              </a:ext>
            </a:extLst>
          </p:cNvPr>
          <p:cNvSpPr txBox="1">
            <a:spLocks noChangeArrowheads="1"/>
          </p:cNvSpPr>
          <p:nvPr/>
        </p:nvSpPr>
        <p:spPr bwMode="auto">
          <a:xfrm>
            <a:off x="1927225" y="4411663"/>
            <a:ext cx="1301750" cy="749300"/>
          </a:xfrm>
          <a:prstGeom prst="rect">
            <a:avLst/>
          </a:prstGeom>
          <a:noFill/>
          <a:ln>
            <a:noFill/>
          </a:ln>
          <a:effectLst/>
        </p:spPr>
        <p:txBody>
          <a:bodyPr wrap="none">
            <a:spAutoFit/>
          </a:bodyPr>
          <a:lstStyle/>
          <a:p>
            <a:pPr algn="ctr" eaLnBrk="0" hangingPunct="0">
              <a:lnSpc>
                <a:spcPct val="90000"/>
              </a:lnSpc>
              <a:defRPr/>
            </a:pPr>
            <a:r>
              <a:rPr lang="en-US" sz="2400">
                <a:solidFill>
                  <a:schemeClr val="bg1"/>
                </a:solidFill>
                <a:effectLst>
                  <a:outerShdw blurRad="38100" dist="38100" dir="2700000" algn="tl">
                    <a:srgbClr val="000000"/>
                  </a:outerShdw>
                </a:effectLst>
                <a:latin typeface="Helvetica" pitchFamily="-128" charset="0"/>
                <a:ea typeface="ＭＳ Ｐゴシック" pitchFamily="-128" charset="-128"/>
              </a:rPr>
              <a:t>IT</a:t>
            </a:r>
          </a:p>
          <a:p>
            <a:pPr algn="ctr" eaLnBrk="0" hangingPunct="0">
              <a:lnSpc>
                <a:spcPct val="90000"/>
              </a:lnSpc>
              <a:defRPr/>
            </a:pPr>
            <a:r>
              <a:rPr lang="en-US" sz="2400">
                <a:solidFill>
                  <a:schemeClr val="bg1"/>
                </a:solidFill>
                <a:effectLst>
                  <a:outerShdw blurRad="38100" dist="38100" dir="2700000" algn="tl">
                    <a:srgbClr val="000000"/>
                  </a:outerShdw>
                </a:effectLst>
                <a:latin typeface="Helvetica" pitchFamily="-128" charset="0"/>
                <a:ea typeface="ＭＳ Ｐゴシック" pitchFamily="-128" charset="-128"/>
              </a:rPr>
              <a:t>systems</a:t>
            </a:r>
          </a:p>
        </p:txBody>
      </p:sp>
      <p:sp>
        <p:nvSpPr>
          <p:cNvPr id="40970" name="Text Box 9">
            <a:extLst>
              <a:ext uri="{FF2B5EF4-FFF2-40B4-BE49-F238E27FC236}">
                <a16:creationId xmlns:a16="http://schemas.microsoft.com/office/drawing/2014/main" id="{80BA812A-937B-F759-759B-65D4FA5F6743}"/>
              </a:ext>
            </a:extLst>
          </p:cNvPr>
          <p:cNvSpPr txBox="1">
            <a:spLocks noChangeArrowheads="1"/>
          </p:cNvSpPr>
          <p:nvPr/>
        </p:nvSpPr>
        <p:spPr bwMode="auto">
          <a:xfrm>
            <a:off x="6705600" y="4572000"/>
            <a:ext cx="1525588"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pPr>
            <a:r>
              <a:rPr lang="en-US" altLang="zh-CN" sz="2000">
                <a:solidFill>
                  <a:schemeClr val="accent1"/>
                </a:solidFill>
                <a:latin typeface="Helvetica" panose="020B0604020202020204" pitchFamily="34" charset="0"/>
                <a:ea typeface="ＭＳ Ｐゴシック" panose="020B0600070205080204" pitchFamily="34" charset="-128"/>
              </a:rPr>
              <a:t>Software</a:t>
            </a:r>
          </a:p>
          <a:p>
            <a:pPr algn="ctr">
              <a:lnSpc>
                <a:spcPct val="90000"/>
              </a:lnSpc>
            </a:pPr>
            <a:r>
              <a:rPr lang="en-US" altLang="zh-CN" sz="2000">
                <a:solidFill>
                  <a:schemeClr val="accent1"/>
                </a:solidFill>
                <a:latin typeface="Helvetica" panose="020B0604020202020204" pitchFamily="34" charset="0"/>
                <a:ea typeface="ＭＳ Ｐゴシック" panose="020B0600070205080204" pitchFamily="34" charset="-128"/>
              </a:rPr>
              <a:t>applications</a:t>
            </a:r>
          </a:p>
        </p:txBody>
      </p:sp>
      <p:sp>
        <p:nvSpPr>
          <p:cNvPr id="173066" name="Text Box 10">
            <a:extLst>
              <a:ext uri="{FF2B5EF4-FFF2-40B4-BE49-F238E27FC236}">
                <a16:creationId xmlns:a16="http://schemas.microsoft.com/office/drawing/2014/main" id="{BA8F69F6-117A-8095-79DD-CB8A15D37371}"/>
              </a:ext>
            </a:extLst>
          </p:cNvPr>
          <p:cNvSpPr txBox="1">
            <a:spLocks noChangeArrowheads="1"/>
          </p:cNvSpPr>
          <p:nvPr/>
        </p:nvSpPr>
        <p:spPr bwMode="auto">
          <a:xfrm>
            <a:off x="3932238" y="4752975"/>
            <a:ext cx="2166937" cy="420688"/>
          </a:xfrm>
          <a:prstGeom prst="rect">
            <a:avLst/>
          </a:prstGeom>
          <a:noFill/>
          <a:ln>
            <a:noFill/>
          </a:ln>
          <a:effectLst/>
        </p:spPr>
        <p:txBody>
          <a:bodyPr wrap="none">
            <a:spAutoFit/>
          </a:bodyPr>
          <a:lstStyle/>
          <a:p>
            <a:pPr eaLnBrk="0" hangingPunct="0">
              <a:lnSpc>
                <a:spcPct val="90000"/>
              </a:lnSpc>
              <a:defRPr/>
            </a:pPr>
            <a:r>
              <a:rPr lang="en-US" sz="2400">
                <a:effectLst>
                  <a:outerShdw blurRad="38100" dist="38100" dir="2700000" algn="tl">
                    <a:srgbClr val="FFFFFF"/>
                  </a:outerShdw>
                </a:effectLst>
                <a:latin typeface="Helvetica" pitchFamily="-128" charset="0"/>
                <a:ea typeface="ＭＳ Ｐゴシック" pitchFamily="-128" charset="-128"/>
              </a:rPr>
              <a:t>Reengineering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D089A99-7009-6562-40D0-B967E5592ECA}"/>
              </a:ext>
            </a:extLst>
          </p:cNvPr>
          <p:cNvSpPr txBox="1">
            <a:spLocks noGrp="1"/>
          </p:cNvSpPr>
          <p:nvPr/>
        </p:nvSpPr>
        <p:spPr bwMode="auto">
          <a:xfrm>
            <a:off x="7543800" y="6248400"/>
            <a:ext cx="1295400" cy="457200"/>
          </a:xfrm>
          <a:prstGeom prst="rect">
            <a:avLst/>
          </a:prstGeom>
          <a:noFill/>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5307D082-386D-43E7-B140-B169E38FF61D}" type="slidenum">
              <a:rPr lang="zh-CN" altLang="en-US" sz="1000">
                <a:latin typeface="Helvetica" panose="020B0604020202020204" pitchFamily="34" charset="0"/>
                <a:ea typeface="ＭＳ Ｐゴシック" panose="020B0600070205080204" pitchFamily="34" charset="-128"/>
              </a:rPr>
              <a:pPr algn="r" eaLnBrk="1" hangingPunct="1"/>
              <a:t>6</a:t>
            </a:fld>
            <a:endParaRPr lang="en-US" altLang="zh-CN" sz="1000">
              <a:latin typeface="Helvetica" panose="020B0604020202020204" pitchFamily="34" charset="0"/>
              <a:ea typeface="ＭＳ Ｐゴシック" panose="020B0600070205080204" pitchFamily="34" charset="-128"/>
            </a:endParaRPr>
          </a:p>
        </p:txBody>
      </p:sp>
      <p:sp>
        <p:nvSpPr>
          <p:cNvPr id="43011" name="Rectangle 2">
            <a:extLst>
              <a:ext uri="{FF2B5EF4-FFF2-40B4-BE49-F238E27FC236}">
                <a16:creationId xmlns:a16="http://schemas.microsoft.com/office/drawing/2014/main" id="{8ACEB107-6C0A-B5E5-A377-7B2121F3C5AD}"/>
              </a:ext>
            </a:extLst>
          </p:cNvPr>
          <p:cNvSpPr>
            <a:spLocks noGrp="1" noChangeArrowheads="1"/>
          </p:cNvSpPr>
          <p:nvPr>
            <p:ph type="title" idx="4294967295"/>
          </p:nvPr>
        </p:nvSpPr>
        <p:spPr>
          <a:xfrm>
            <a:off x="1219200" y="457200"/>
            <a:ext cx="7620000" cy="633413"/>
          </a:xfrm>
        </p:spPr>
        <p:txBody>
          <a:bodyPr anchor="b"/>
          <a:lstStyle/>
          <a:p>
            <a:pPr eaLnBrk="1" hangingPunct="1"/>
            <a:r>
              <a:rPr lang="en-US" altLang="zh-CN" sz="2400"/>
              <a:t>36.4 Business Process Reengineering</a:t>
            </a:r>
          </a:p>
        </p:txBody>
      </p:sp>
      <p:sp>
        <p:nvSpPr>
          <p:cNvPr id="43012" name="Rectangle 3">
            <a:extLst>
              <a:ext uri="{FF2B5EF4-FFF2-40B4-BE49-F238E27FC236}">
                <a16:creationId xmlns:a16="http://schemas.microsoft.com/office/drawing/2014/main" id="{B667A34A-0E8A-3C86-E60A-E645835D72AC}"/>
              </a:ext>
            </a:extLst>
          </p:cNvPr>
          <p:cNvSpPr>
            <a:spLocks noGrp="1" noChangeArrowheads="1"/>
          </p:cNvSpPr>
          <p:nvPr>
            <p:ph type="body" idx="4294967295"/>
          </p:nvPr>
        </p:nvSpPr>
        <p:spPr>
          <a:xfrm>
            <a:off x="250825" y="1557338"/>
            <a:ext cx="8353425" cy="4498975"/>
          </a:xfrm>
        </p:spPr>
        <p:txBody>
          <a:bodyPr/>
          <a:lstStyle/>
          <a:p>
            <a:pPr eaLnBrk="1" hangingPunct="1">
              <a:lnSpc>
                <a:spcPct val="90000"/>
              </a:lnSpc>
            </a:pPr>
            <a:r>
              <a:rPr lang="en-US" altLang="zh-CN" sz="2000" b="1">
                <a:solidFill>
                  <a:srgbClr val="CC0000"/>
                </a:solidFill>
              </a:rPr>
              <a:t>Business definition.</a:t>
            </a:r>
            <a:r>
              <a:rPr lang="en-US" altLang="zh-CN" sz="2000">
                <a:solidFill>
                  <a:schemeClr val="folHlink"/>
                </a:solidFill>
                <a:latin typeface="Times" panose="02020603050405020304" pitchFamily="18" charset="0"/>
              </a:rPr>
              <a:t> </a:t>
            </a:r>
            <a:r>
              <a:rPr lang="en-US" altLang="zh-CN" sz="2000">
                <a:latin typeface="Times" panose="02020603050405020304" pitchFamily="18" charset="0"/>
              </a:rPr>
              <a:t> Business goals are identified within the context of four key drivers: cost reduction, time reduction, quality improvement, and personnel development and empowerment. </a:t>
            </a:r>
          </a:p>
          <a:p>
            <a:pPr eaLnBrk="1" hangingPunct="1">
              <a:lnSpc>
                <a:spcPct val="90000"/>
              </a:lnSpc>
            </a:pPr>
            <a:r>
              <a:rPr lang="en-US" altLang="zh-CN" sz="2000" b="1">
                <a:solidFill>
                  <a:srgbClr val="CC0000"/>
                </a:solidFill>
              </a:rPr>
              <a:t>Process identification.</a:t>
            </a:r>
            <a:r>
              <a:rPr lang="en-US" altLang="zh-CN" sz="2000">
                <a:solidFill>
                  <a:schemeClr val="folHlink"/>
                </a:solidFill>
                <a:latin typeface="Times" panose="02020603050405020304" pitchFamily="18" charset="0"/>
              </a:rPr>
              <a:t> </a:t>
            </a:r>
            <a:r>
              <a:rPr lang="en-US" altLang="zh-CN" sz="2000">
                <a:latin typeface="Times" panose="02020603050405020304" pitchFamily="18" charset="0"/>
              </a:rPr>
              <a:t> Processes that are critical to achieving the goals defined in the business definition are identified.</a:t>
            </a:r>
          </a:p>
          <a:p>
            <a:pPr eaLnBrk="1" hangingPunct="1">
              <a:lnSpc>
                <a:spcPct val="90000"/>
              </a:lnSpc>
            </a:pPr>
            <a:r>
              <a:rPr lang="en-US" altLang="zh-CN" sz="2000" b="1">
                <a:solidFill>
                  <a:srgbClr val="CC0000"/>
                </a:solidFill>
              </a:rPr>
              <a:t>Process evaluation.</a:t>
            </a:r>
            <a:r>
              <a:rPr lang="en-US" altLang="zh-CN" sz="2000">
                <a:solidFill>
                  <a:schemeClr val="folHlink"/>
                </a:solidFill>
                <a:latin typeface="Times" panose="02020603050405020304" pitchFamily="18" charset="0"/>
              </a:rPr>
              <a:t> </a:t>
            </a:r>
            <a:r>
              <a:rPr lang="en-US" altLang="zh-CN" sz="2000">
                <a:latin typeface="Times" panose="02020603050405020304" pitchFamily="18" charset="0"/>
              </a:rPr>
              <a:t> The existing process is thoroughly analyzed and measured. </a:t>
            </a:r>
          </a:p>
          <a:p>
            <a:pPr eaLnBrk="1" hangingPunct="1">
              <a:lnSpc>
                <a:spcPct val="90000"/>
              </a:lnSpc>
            </a:pPr>
            <a:r>
              <a:rPr lang="en-US" altLang="zh-CN" sz="2000" b="1">
                <a:solidFill>
                  <a:srgbClr val="CC0000"/>
                </a:solidFill>
              </a:rPr>
              <a:t>Process specification and design.</a:t>
            </a:r>
            <a:r>
              <a:rPr lang="en-US" altLang="zh-CN" sz="2000" b="1">
                <a:solidFill>
                  <a:schemeClr val="folHlink"/>
                </a:solidFill>
                <a:latin typeface="Times" panose="02020603050405020304" pitchFamily="18" charset="0"/>
              </a:rPr>
              <a:t> </a:t>
            </a:r>
            <a:r>
              <a:rPr lang="en-US" altLang="zh-CN" sz="2000">
                <a:solidFill>
                  <a:schemeClr val="folHlink"/>
                </a:solidFill>
                <a:latin typeface="Times" panose="02020603050405020304" pitchFamily="18" charset="0"/>
              </a:rPr>
              <a:t> </a:t>
            </a:r>
            <a:r>
              <a:rPr lang="en-US" altLang="zh-CN" sz="2000">
                <a:latin typeface="Times" panose="02020603050405020304" pitchFamily="18" charset="0"/>
              </a:rPr>
              <a:t>Based on information obtained during the first three BPR activities, use-cases are prepared for each process that is to be redesigned.</a:t>
            </a:r>
          </a:p>
          <a:p>
            <a:pPr eaLnBrk="1" hangingPunct="1">
              <a:lnSpc>
                <a:spcPct val="90000"/>
              </a:lnSpc>
            </a:pPr>
            <a:r>
              <a:rPr lang="en-US" altLang="zh-CN" sz="2000" b="1">
                <a:solidFill>
                  <a:srgbClr val="CC0000"/>
                </a:solidFill>
              </a:rPr>
              <a:t>Prototyping.</a:t>
            </a:r>
            <a:r>
              <a:rPr lang="en-US" altLang="zh-CN" sz="2000">
                <a:latin typeface="Times" panose="02020603050405020304" pitchFamily="18" charset="0"/>
              </a:rPr>
              <a:t>  A redesigned business process must be prototyped before it is fully integrated into the business.</a:t>
            </a:r>
          </a:p>
          <a:p>
            <a:pPr eaLnBrk="1" hangingPunct="1">
              <a:lnSpc>
                <a:spcPct val="90000"/>
              </a:lnSpc>
            </a:pPr>
            <a:r>
              <a:rPr lang="en-US" altLang="zh-CN" sz="2000" b="1">
                <a:solidFill>
                  <a:srgbClr val="CC0000"/>
                </a:solidFill>
              </a:rPr>
              <a:t>Refinement and instantiation.</a:t>
            </a:r>
            <a:r>
              <a:rPr lang="en-US" altLang="zh-CN" sz="2000" b="1">
                <a:solidFill>
                  <a:schemeClr val="folHlink"/>
                </a:solidFill>
                <a:latin typeface="Times" panose="02020603050405020304" pitchFamily="18" charset="0"/>
              </a:rPr>
              <a:t> </a:t>
            </a:r>
            <a:r>
              <a:rPr lang="en-US" altLang="zh-CN" sz="2000">
                <a:solidFill>
                  <a:schemeClr val="folHlink"/>
                </a:solidFill>
                <a:latin typeface="Times" panose="02020603050405020304" pitchFamily="18" charset="0"/>
              </a:rPr>
              <a:t> </a:t>
            </a:r>
            <a:r>
              <a:rPr lang="en-US" altLang="zh-CN" sz="2000">
                <a:latin typeface="Times" panose="02020603050405020304" pitchFamily="18" charset="0"/>
              </a:rPr>
              <a:t>Based on feedback from the prototype, the business process is refined and then instantiated within a business system.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95762AA-E19B-F099-C3D0-95EBAEE6F39C}"/>
              </a:ext>
            </a:extLst>
          </p:cNvPr>
          <p:cNvSpPr txBox="1">
            <a:spLocks noGrp="1"/>
          </p:cNvSpPr>
          <p:nvPr/>
        </p:nvSpPr>
        <p:spPr bwMode="auto">
          <a:xfrm>
            <a:off x="7543800" y="6248400"/>
            <a:ext cx="1295400" cy="457200"/>
          </a:xfrm>
          <a:prstGeom prst="rect">
            <a:avLst/>
          </a:prstGeom>
          <a:noFill/>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4B4B5AC6-827C-4CD5-8FE7-8130F9D29EC8}" type="slidenum">
              <a:rPr lang="zh-CN" altLang="en-US" sz="1000">
                <a:latin typeface="Helvetica" panose="020B0604020202020204" pitchFamily="34" charset="0"/>
                <a:ea typeface="ＭＳ Ｐゴシック" panose="020B0600070205080204" pitchFamily="34" charset="-128"/>
              </a:rPr>
              <a:pPr algn="r" eaLnBrk="1" hangingPunct="1"/>
              <a:t>7</a:t>
            </a:fld>
            <a:endParaRPr lang="en-US" altLang="zh-CN" sz="1000">
              <a:latin typeface="Helvetica" panose="020B0604020202020204" pitchFamily="34" charset="0"/>
              <a:ea typeface="ＭＳ Ｐゴシック" panose="020B0600070205080204" pitchFamily="34" charset="-128"/>
            </a:endParaRPr>
          </a:p>
        </p:txBody>
      </p:sp>
      <p:sp>
        <p:nvSpPr>
          <p:cNvPr id="45059" name="Rectangle 2">
            <a:extLst>
              <a:ext uri="{FF2B5EF4-FFF2-40B4-BE49-F238E27FC236}">
                <a16:creationId xmlns:a16="http://schemas.microsoft.com/office/drawing/2014/main" id="{D6FB3C8E-EEE3-33DF-EDF4-978A1F32C735}"/>
              </a:ext>
            </a:extLst>
          </p:cNvPr>
          <p:cNvSpPr>
            <a:spLocks noGrp="1" noChangeArrowheads="1"/>
          </p:cNvSpPr>
          <p:nvPr>
            <p:ph type="title" idx="4294967295"/>
          </p:nvPr>
        </p:nvSpPr>
        <p:spPr>
          <a:xfrm>
            <a:off x="1692275" y="549275"/>
            <a:ext cx="6326188" cy="1025525"/>
          </a:xfrm>
          <a:noFill/>
        </p:spPr>
        <p:txBody>
          <a:bodyPr lIns="63500" tIns="25400" rIns="63500" bIns="25400" anchor="t">
            <a:spAutoFit/>
          </a:bodyPr>
          <a:lstStyle/>
          <a:p>
            <a:pPr eaLnBrk="1" hangingPunct="1"/>
            <a:r>
              <a:rPr lang="en-US" altLang="zh-CN" sz="2400"/>
              <a:t>36.4  Business Process Reengineering</a:t>
            </a:r>
            <a:br>
              <a:rPr lang="en-US" altLang="zh-CN" sz="2000" b="0"/>
            </a:br>
            <a:br>
              <a:rPr lang="en-US" altLang="zh-CN" sz="2000" b="0"/>
            </a:br>
            <a:r>
              <a:rPr lang="en-US" altLang="zh-CN" sz="2000" b="0"/>
              <a:t> </a:t>
            </a:r>
            <a:r>
              <a:rPr lang="en-US" altLang="zh-CN" sz="2000">
                <a:solidFill>
                  <a:schemeClr val="tx1"/>
                </a:solidFill>
              </a:rPr>
              <a:t>Business Process</a:t>
            </a:r>
          </a:p>
        </p:txBody>
      </p:sp>
      <p:pic>
        <p:nvPicPr>
          <p:cNvPr id="45060" name="Picture 3">
            <a:extLst>
              <a:ext uri="{FF2B5EF4-FFF2-40B4-BE49-F238E27FC236}">
                <a16:creationId xmlns:a16="http://schemas.microsoft.com/office/drawing/2014/main" id="{72B83EC0-6F4A-A9FE-E67A-147F06EABCA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1700213"/>
            <a:ext cx="4608513"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9E89AFA-7B65-B33F-B688-73E690127B52}"/>
              </a:ext>
            </a:extLst>
          </p:cNvPr>
          <p:cNvSpPr txBox="1">
            <a:spLocks noGrp="1"/>
          </p:cNvSpPr>
          <p:nvPr/>
        </p:nvSpPr>
        <p:spPr bwMode="auto">
          <a:xfrm>
            <a:off x="7543800" y="6248400"/>
            <a:ext cx="1295400" cy="457200"/>
          </a:xfrm>
          <a:prstGeom prst="rect">
            <a:avLst/>
          </a:prstGeom>
          <a:noFill/>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4AD24C20-EBD8-41EA-AA48-06050B2D621A}" type="slidenum">
              <a:rPr lang="zh-CN" altLang="en-US" sz="1000">
                <a:latin typeface="Helvetica" panose="020B0604020202020204" pitchFamily="34" charset="0"/>
                <a:ea typeface="ＭＳ Ｐゴシック" panose="020B0600070205080204" pitchFamily="34" charset="-128"/>
              </a:rPr>
              <a:pPr algn="r" eaLnBrk="1" hangingPunct="1"/>
              <a:t>8</a:t>
            </a:fld>
            <a:endParaRPr lang="en-US" altLang="zh-CN" sz="1000">
              <a:latin typeface="Helvetica" panose="020B0604020202020204" pitchFamily="34" charset="0"/>
              <a:ea typeface="ＭＳ Ｐゴシック" panose="020B0600070205080204" pitchFamily="34" charset="-128"/>
            </a:endParaRPr>
          </a:p>
        </p:txBody>
      </p:sp>
      <p:sp>
        <p:nvSpPr>
          <p:cNvPr id="47107" name="Rectangle 2">
            <a:extLst>
              <a:ext uri="{FF2B5EF4-FFF2-40B4-BE49-F238E27FC236}">
                <a16:creationId xmlns:a16="http://schemas.microsoft.com/office/drawing/2014/main" id="{BFA6A366-01F3-8272-5056-68CE50678A75}"/>
              </a:ext>
            </a:extLst>
          </p:cNvPr>
          <p:cNvSpPr>
            <a:spLocks noGrp="1" noChangeArrowheads="1"/>
          </p:cNvSpPr>
          <p:nvPr>
            <p:ph type="title" idx="4294967295"/>
          </p:nvPr>
        </p:nvSpPr>
        <p:spPr>
          <a:xfrm>
            <a:off x="296863" y="996950"/>
            <a:ext cx="2311400" cy="415925"/>
          </a:xfrm>
          <a:noFill/>
        </p:spPr>
        <p:txBody>
          <a:bodyPr wrap="none" lIns="63500" tIns="25400" rIns="63500" bIns="25400" anchor="t">
            <a:spAutoFit/>
          </a:bodyPr>
          <a:lstStyle/>
          <a:p>
            <a:pPr eaLnBrk="1" hangingPunct="1"/>
            <a:r>
              <a:rPr lang="en-US" altLang="zh-CN" sz="2400">
                <a:solidFill>
                  <a:schemeClr val="tx1"/>
                </a:solidFill>
              </a:rPr>
              <a:t>BPR Principles</a:t>
            </a:r>
          </a:p>
        </p:txBody>
      </p:sp>
      <p:sp>
        <p:nvSpPr>
          <p:cNvPr id="47108" name="Rectangle 3">
            <a:extLst>
              <a:ext uri="{FF2B5EF4-FFF2-40B4-BE49-F238E27FC236}">
                <a16:creationId xmlns:a16="http://schemas.microsoft.com/office/drawing/2014/main" id="{8D7B6431-273E-2899-AC6A-0C83E88E0A36}"/>
              </a:ext>
            </a:extLst>
          </p:cNvPr>
          <p:cNvSpPr>
            <a:spLocks noGrp="1" noChangeArrowheads="1"/>
          </p:cNvSpPr>
          <p:nvPr>
            <p:ph type="body" idx="4294967295"/>
          </p:nvPr>
        </p:nvSpPr>
        <p:spPr>
          <a:xfrm>
            <a:off x="250825" y="1557338"/>
            <a:ext cx="8497888" cy="4497387"/>
          </a:xfrm>
          <a:noFill/>
        </p:spPr>
        <p:txBody>
          <a:bodyPr lIns="90487" tIns="44450" rIns="90487" bIns="44450"/>
          <a:lstStyle/>
          <a:p>
            <a:pPr marL="285750" indent="-285750" eaLnBrk="1" hangingPunct="1">
              <a:lnSpc>
                <a:spcPct val="85000"/>
              </a:lnSpc>
            </a:pPr>
            <a:r>
              <a:rPr lang="en-US" altLang="zh-CN" sz="1800"/>
              <a:t>Organize around outcomes, not tasks. </a:t>
            </a:r>
          </a:p>
          <a:p>
            <a:pPr marL="285750" indent="-285750" eaLnBrk="1" hangingPunct="1">
              <a:lnSpc>
                <a:spcPct val="85000"/>
              </a:lnSpc>
            </a:pPr>
            <a:endParaRPr lang="en-US" altLang="zh-CN" sz="1800"/>
          </a:p>
          <a:p>
            <a:pPr marL="285750" indent="-285750" eaLnBrk="1" hangingPunct="1">
              <a:lnSpc>
                <a:spcPct val="85000"/>
              </a:lnSpc>
            </a:pPr>
            <a:r>
              <a:rPr lang="en-US" altLang="zh-CN" sz="1800"/>
              <a:t>Have those who use the output of the process perform the process.</a:t>
            </a:r>
          </a:p>
          <a:p>
            <a:pPr marL="285750" indent="-285750" eaLnBrk="1" hangingPunct="1">
              <a:lnSpc>
                <a:spcPct val="85000"/>
              </a:lnSpc>
            </a:pPr>
            <a:endParaRPr lang="en-US" altLang="zh-CN" sz="1800"/>
          </a:p>
          <a:p>
            <a:pPr marL="285750" indent="-285750" eaLnBrk="1" hangingPunct="1">
              <a:lnSpc>
                <a:spcPct val="85000"/>
              </a:lnSpc>
            </a:pPr>
            <a:r>
              <a:rPr lang="en-US" altLang="zh-CN" sz="1800"/>
              <a:t>Incorporate information processing work into the real work that produces the raw information. </a:t>
            </a:r>
          </a:p>
          <a:p>
            <a:pPr marL="285750" indent="-285750" eaLnBrk="1" hangingPunct="1">
              <a:lnSpc>
                <a:spcPct val="85000"/>
              </a:lnSpc>
            </a:pPr>
            <a:endParaRPr lang="en-US" altLang="zh-CN" sz="1800"/>
          </a:p>
          <a:p>
            <a:pPr marL="285750" indent="-285750" eaLnBrk="1" hangingPunct="1">
              <a:lnSpc>
                <a:spcPct val="85000"/>
              </a:lnSpc>
            </a:pPr>
            <a:r>
              <a:rPr lang="en-US" altLang="zh-CN" sz="1800"/>
              <a:t>Treat geographically dispersed resources as though they were centralized.  </a:t>
            </a:r>
          </a:p>
          <a:p>
            <a:pPr marL="285750" indent="-285750" eaLnBrk="1" hangingPunct="1">
              <a:lnSpc>
                <a:spcPct val="85000"/>
              </a:lnSpc>
            </a:pPr>
            <a:endParaRPr lang="en-US" altLang="zh-CN" sz="1800"/>
          </a:p>
          <a:p>
            <a:pPr marL="285750" indent="-285750" eaLnBrk="1" hangingPunct="1">
              <a:lnSpc>
                <a:spcPct val="85000"/>
              </a:lnSpc>
            </a:pPr>
            <a:r>
              <a:rPr lang="en-US" altLang="zh-CN" sz="1800"/>
              <a:t>Link parallel activities instead of integrated their results.   When different </a:t>
            </a:r>
          </a:p>
          <a:p>
            <a:pPr marL="285750" indent="-285750" eaLnBrk="1" hangingPunct="1">
              <a:lnSpc>
                <a:spcPct val="85000"/>
              </a:lnSpc>
            </a:pPr>
            <a:endParaRPr lang="en-US" altLang="zh-CN" sz="1800"/>
          </a:p>
          <a:p>
            <a:pPr marL="285750" indent="-285750" eaLnBrk="1" hangingPunct="1">
              <a:lnSpc>
                <a:spcPct val="85000"/>
              </a:lnSpc>
            </a:pPr>
            <a:r>
              <a:rPr lang="en-US" altLang="zh-CN" sz="1800"/>
              <a:t>Put the decision point where the work is performed, and build control into the process.</a:t>
            </a:r>
          </a:p>
          <a:p>
            <a:pPr marL="285750" indent="-285750" eaLnBrk="1" hangingPunct="1">
              <a:lnSpc>
                <a:spcPct val="85000"/>
              </a:lnSpc>
            </a:pPr>
            <a:endParaRPr lang="en-US" altLang="zh-CN" sz="1800"/>
          </a:p>
          <a:p>
            <a:pPr marL="285750" indent="-285750" eaLnBrk="1" hangingPunct="1">
              <a:lnSpc>
                <a:spcPct val="85000"/>
              </a:lnSpc>
            </a:pPr>
            <a:r>
              <a:rPr lang="en-US" altLang="zh-CN" sz="1800"/>
              <a:t>Capture data once, at its source.</a:t>
            </a:r>
            <a:endParaRPr lang="en-US" altLang="zh-CN" sz="2000"/>
          </a:p>
        </p:txBody>
      </p:sp>
      <p:sp>
        <p:nvSpPr>
          <p:cNvPr id="47109" name="Rectangle 2">
            <a:extLst>
              <a:ext uri="{FF2B5EF4-FFF2-40B4-BE49-F238E27FC236}">
                <a16:creationId xmlns:a16="http://schemas.microsoft.com/office/drawing/2014/main" id="{33A55486-35AC-E11D-B2E0-7E856BB56E26}"/>
              </a:ext>
            </a:extLst>
          </p:cNvPr>
          <p:cNvSpPr>
            <a:spLocks noChangeArrowheads="1"/>
          </p:cNvSpPr>
          <p:nvPr/>
        </p:nvSpPr>
        <p:spPr bwMode="auto">
          <a:xfrm>
            <a:off x="1219200" y="228600"/>
            <a:ext cx="76200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lgn="ctr" eaLnBrk="0" hangingPunct="0">
              <a:defRPr sz="3600" b="1">
                <a:solidFill>
                  <a:srgbClr val="000099"/>
                </a:solidFill>
                <a:latin typeface="Arial" panose="020B0604020202020204" pitchFamily="34" charset="0"/>
                <a:ea typeface="宋体" panose="02010600030101010101" pitchFamily="2" charset="-122"/>
              </a:defRPr>
            </a:lvl1pPr>
            <a:lvl2pPr algn="ctr" eaLnBrk="0" hangingPunct="0">
              <a:defRPr sz="3600" b="1">
                <a:solidFill>
                  <a:srgbClr val="000099"/>
                </a:solidFill>
                <a:latin typeface="Arial" panose="020B0604020202020204" pitchFamily="34" charset="0"/>
                <a:ea typeface="宋体" panose="02010600030101010101" pitchFamily="2" charset="-122"/>
              </a:defRPr>
            </a:lvl2pPr>
            <a:lvl3pPr algn="ctr" eaLnBrk="0" hangingPunct="0">
              <a:defRPr sz="3600" b="1">
                <a:solidFill>
                  <a:srgbClr val="000099"/>
                </a:solidFill>
                <a:latin typeface="Arial" panose="020B0604020202020204" pitchFamily="34" charset="0"/>
                <a:ea typeface="宋体" panose="02010600030101010101" pitchFamily="2" charset="-122"/>
              </a:defRPr>
            </a:lvl3pPr>
            <a:lvl4pPr algn="ctr" eaLnBrk="0" hangingPunct="0">
              <a:defRPr sz="3600" b="1">
                <a:solidFill>
                  <a:srgbClr val="000099"/>
                </a:solidFill>
                <a:latin typeface="Arial" panose="020B0604020202020204" pitchFamily="34" charset="0"/>
                <a:ea typeface="宋体" panose="02010600030101010101" pitchFamily="2" charset="-122"/>
              </a:defRPr>
            </a:lvl4pPr>
            <a:lvl5pPr algn="ctr" eaLnBrk="0" hangingPunct="0">
              <a:defRPr sz="3600" b="1">
                <a:solidFill>
                  <a:srgbClr val="000099"/>
                </a:solidFill>
                <a:latin typeface="Arial" panose="020B0604020202020204" pitchFamily="34" charset="0"/>
                <a:ea typeface="宋体" panose="02010600030101010101" pitchFamily="2" charset="-122"/>
              </a:defRPr>
            </a:lvl5pPr>
            <a:lvl6pPr marL="4572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6pPr>
            <a:lvl7pPr marL="9144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7pPr>
            <a:lvl8pPr marL="13716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8pPr>
            <a:lvl9pPr marL="1828800" algn="ctr" eaLnBrk="0" fontAlgn="base" hangingPunct="0">
              <a:spcBef>
                <a:spcPct val="0"/>
              </a:spcBef>
              <a:spcAft>
                <a:spcPct val="0"/>
              </a:spcAft>
              <a:defRPr sz="3600" b="1">
                <a:solidFill>
                  <a:srgbClr val="000099"/>
                </a:solidFill>
                <a:latin typeface="Arial" panose="020B0604020202020204" pitchFamily="34" charset="0"/>
                <a:ea typeface="宋体" panose="02010600030101010101" pitchFamily="2" charset="-122"/>
              </a:defRPr>
            </a:lvl9pPr>
          </a:lstStyle>
          <a:p>
            <a:pPr eaLnBrk="1" hangingPunct="1"/>
            <a:r>
              <a:rPr lang="en-US" altLang="zh-CN" sz="2400"/>
              <a:t>36.4 Business Process Reengineering</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Slide Number Placeholder 3">
            <a:extLst>
              <a:ext uri="{FF2B5EF4-FFF2-40B4-BE49-F238E27FC236}">
                <a16:creationId xmlns:a16="http://schemas.microsoft.com/office/drawing/2014/main" id="{A37B215C-C8B2-6938-D8FD-85031DC9ED64}"/>
              </a:ext>
            </a:extLst>
          </p:cNvPr>
          <p:cNvSpPr txBox="1">
            <a:spLocks noGrp="1"/>
          </p:cNvSpPr>
          <p:nvPr/>
        </p:nvSpPr>
        <p:spPr bwMode="auto">
          <a:xfrm>
            <a:off x="7543800" y="6248400"/>
            <a:ext cx="1295400" cy="457200"/>
          </a:xfrm>
          <a:prstGeom prst="rect">
            <a:avLst/>
          </a:prstGeom>
          <a:noFill/>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fld id="{E9ED8FFF-0350-45FD-81B0-10F7B0656890}" type="slidenum">
              <a:rPr lang="zh-CN" altLang="en-US" sz="1000">
                <a:latin typeface="Helvetica" panose="020B0604020202020204" pitchFamily="34" charset="0"/>
                <a:ea typeface="ＭＳ Ｐゴシック" panose="020B0600070205080204" pitchFamily="34" charset="-128"/>
              </a:rPr>
              <a:pPr algn="r" eaLnBrk="1" hangingPunct="1"/>
              <a:t>9</a:t>
            </a:fld>
            <a:endParaRPr lang="en-US" altLang="zh-CN" sz="1000">
              <a:latin typeface="Helvetica" panose="020B0604020202020204" pitchFamily="34" charset="0"/>
              <a:ea typeface="ＭＳ Ｐゴシック" panose="020B0600070205080204" pitchFamily="34" charset="-128"/>
            </a:endParaRPr>
          </a:p>
        </p:txBody>
      </p:sp>
      <p:sp>
        <p:nvSpPr>
          <p:cNvPr id="49155" name="Rectangle 2">
            <a:extLst>
              <a:ext uri="{FF2B5EF4-FFF2-40B4-BE49-F238E27FC236}">
                <a16:creationId xmlns:a16="http://schemas.microsoft.com/office/drawing/2014/main" id="{89EC0832-14C9-3DE7-2C63-D6C901386BD3}"/>
              </a:ext>
            </a:extLst>
          </p:cNvPr>
          <p:cNvSpPr>
            <a:spLocks noGrp="1" noChangeArrowheads="1"/>
          </p:cNvSpPr>
          <p:nvPr>
            <p:ph type="title" idx="4294967295"/>
          </p:nvPr>
        </p:nvSpPr>
        <p:spPr>
          <a:xfrm>
            <a:off x="2336800" y="838200"/>
            <a:ext cx="4292600" cy="415925"/>
          </a:xfrm>
          <a:noFill/>
        </p:spPr>
        <p:txBody>
          <a:bodyPr wrap="none" lIns="63500" tIns="25400" rIns="63500" bIns="25400" anchor="t">
            <a:spAutoFit/>
          </a:bodyPr>
          <a:lstStyle/>
          <a:p>
            <a:pPr eaLnBrk="1" hangingPunct="1"/>
            <a:r>
              <a:rPr lang="en-US" altLang="zh-CN" sz="2400"/>
              <a:t>36.5 Software Reengineering</a:t>
            </a:r>
          </a:p>
        </p:txBody>
      </p:sp>
      <p:grpSp>
        <p:nvGrpSpPr>
          <p:cNvPr id="49156" name="Group 3">
            <a:extLst>
              <a:ext uri="{FF2B5EF4-FFF2-40B4-BE49-F238E27FC236}">
                <a16:creationId xmlns:a16="http://schemas.microsoft.com/office/drawing/2014/main" id="{31969007-42DB-6B7D-7DD0-0AC626D46CEE}"/>
              </a:ext>
            </a:extLst>
          </p:cNvPr>
          <p:cNvGrpSpPr>
            <a:grpSpLocks/>
          </p:cNvGrpSpPr>
          <p:nvPr/>
        </p:nvGrpSpPr>
        <p:grpSpPr bwMode="auto">
          <a:xfrm>
            <a:off x="3276600" y="1981200"/>
            <a:ext cx="3416300" cy="3848100"/>
            <a:chOff x="1750" y="891"/>
            <a:chExt cx="2152" cy="2154"/>
          </a:xfrm>
        </p:grpSpPr>
        <p:sp>
          <p:nvSpPr>
            <p:cNvPr id="49157" name="Freeform 4">
              <a:extLst>
                <a:ext uri="{FF2B5EF4-FFF2-40B4-BE49-F238E27FC236}">
                  <a16:creationId xmlns:a16="http://schemas.microsoft.com/office/drawing/2014/main" id="{49509166-D535-ED54-4D24-88A8ABAE23CE}"/>
                </a:ext>
              </a:extLst>
            </p:cNvPr>
            <p:cNvSpPr>
              <a:spLocks/>
            </p:cNvSpPr>
            <p:nvPr/>
          </p:nvSpPr>
          <p:spPr bwMode="auto">
            <a:xfrm>
              <a:off x="1946" y="943"/>
              <a:ext cx="782" cy="772"/>
            </a:xfrm>
            <a:custGeom>
              <a:avLst/>
              <a:gdLst>
                <a:gd name="T0" fmla="*/ 0 w 782"/>
                <a:gd name="T1" fmla="*/ 613 h 772"/>
                <a:gd name="T2" fmla="*/ 8 w 782"/>
                <a:gd name="T3" fmla="*/ 597 h 772"/>
                <a:gd name="T4" fmla="*/ 16 w 782"/>
                <a:gd name="T5" fmla="*/ 581 h 772"/>
                <a:gd name="T6" fmla="*/ 24 w 782"/>
                <a:gd name="T7" fmla="*/ 573 h 772"/>
                <a:gd name="T8" fmla="*/ 32 w 782"/>
                <a:gd name="T9" fmla="*/ 557 h 772"/>
                <a:gd name="T10" fmla="*/ 40 w 782"/>
                <a:gd name="T11" fmla="*/ 541 h 772"/>
                <a:gd name="T12" fmla="*/ 47 w 782"/>
                <a:gd name="T13" fmla="*/ 533 h 772"/>
                <a:gd name="T14" fmla="*/ 55 w 782"/>
                <a:gd name="T15" fmla="*/ 517 h 772"/>
                <a:gd name="T16" fmla="*/ 63 w 782"/>
                <a:gd name="T17" fmla="*/ 501 h 772"/>
                <a:gd name="T18" fmla="*/ 71 w 782"/>
                <a:gd name="T19" fmla="*/ 486 h 772"/>
                <a:gd name="T20" fmla="*/ 87 w 782"/>
                <a:gd name="T21" fmla="*/ 470 h 772"/>
                <a:gd name="T22" fmla="*/ 95 w 782"/>
                <a:gd name="T23" fmla="*/ 454 h 772"/>
                <a:gd name="T24" fmla="*/ 103 w 782"/>
                <a:gd name="T25" fmla="*/ 446 h 772"/>
                <a:gd name="T26" fmla="*/ 119 w 782"/>
                <a:gd name="T27" fmla="*/ 430 h 772"/>
                <a:gd name="T28" fmla="*/ 127 w 782"/>
                <a:gd name="T29" fmla="*/ 414 h 772"/>
                <a:gd name="T30" fmla="*/ 143 w 782"/>
                <a:gd name="T31" fmla="*/ 398 h 772"/>
                <a:gd name="T32" fmla="*/ 151 w 782"/>
                <a:gd name="T33" fmla="*/ 382 h 772"/>
                <a:gd name="T34" fmla="*/ 167 w 782"/>
                <a:gd name="T35" fmla="*/ 374 h 772"/>
                <a:gd name="T36" fmla="*/ 183 w 782"/>
                <a:gd name="T37" fmla="*/ 358 h 772"/>
                <a:gd name="T38" fmla="*/ 191 w 782"/>
                <a:gd name="T39" fmla="*/ 342 h 772"/>
                <a:gd name="T40" fmla="*/ 207 w 782"/>
                <a:gd name="T41" fmla="*/ 326 h 772"/>
                <a:gd name="T42" fmla="*/ 223 w 782"/>
                <a:gd name="T43" fmla="*/ 318 h 772"/>
                <a:gd name="T44" fmla="*/ 231 w 782"/>
                <a:gd name="T45" fmla="*/ 302 h 772"/>
                <a:gd name="T46" fmla="*/ 247 w 782"/>
                <a:gd name="T47" fmla="*/ 294 h 772"/>
                <a:gd name="T48" fmla="*/ 263 w 782"/>
                <a:gd name="T49" fmla="*/ 279 h 772"/>
                <a:gd name="T50" fmla="*/ 279 w 782"/>
                <a:gd name="T51" fmla="*/ 271 h 772"/>
                <a:gd name="T52" fmla="*/ 295 w 782"/>
                <a:gd name="T53" fmla="*/ 255 h 772"/>
                <a:gd name="T54" fmla="*/ 311 w 782"/>
                <a:gd name="T55" fmla="*/ 247 h 772"/>
                <a:gd name="T56" fmla="*/ 327 w 782"/>
                <a:gd name="T57" fmla="*/ 231 h 772"/>
                <a:gd name="T58" fmla="*/ 343 w 782"/>
                <a:gd name="T59" fmla="*/ 215 h 772"/>
                <a:gd name="T60" fmla="*/ 367 w 782"/>
                <a:gd name="T61" fmla="*/ 207 h 772"/>
                <a:gd name="T62" fmla="*/ 383 w 782"/>
                <a:gd name="T63" fmla="*/ 191 h 772"/>
                <a:gd name="T64" fmla="*/ 407 w 782"/>
                <a:gd name="T65" fmla="*/ 183 h 772"/>
                <a:gd name="T66" fmla="*/ 423 w 782"/>
                <a:gd name="T67" fmla="*/ 167 h 772"/>
                <a:gd name="T68" fmla="*/ 447 w 782"/>
                <a:gd name="T69" fmla="*/ 159 h 772"/>
                <a:gd name="T70" fmla="*/ 463 w 782"/>
                <a:gd name="T71" fmla="*/ 151 h 772"/>
                <a:gd name="T72" fmla="*/ 479 w 782"/>
                <a:gd name="T73" fmla="*/ 143 h 772"/>
                <a:gd name="T74" fmla="*/ 495 w 782"/>
                <a:gd name="T75" fmla="*/ 135 h 772"/>
                <a:gd name="T76" fmla="*/ 431 w 782"/>
                <a:gd name="T77" fmla="*/ 0 h 772"/>
                <a:gd name="T78" fmla="*/ 782 w 782"/>
                <a:gd name="T79" fmla="*/ 199 h 772"/>
                <a:gd name="T80" fmla="*/ 686 w 782"/>
                <a:gd name="T81" fmla="*/ 605 h 772"/>
                <a:gd name="T82" fmla="*/ 630 w 782"/>
                <a:gd name="T83" fmla="*/ 486 h 772"/>
                <a:gd name="T84" fmla="*/ 614 w 782"/>
                <a:gd name="T85" fmla="*/ 501 h 772"/>
                <a:gd name="T86" fmla="*/ 591 w 782"/>
                <a:gd name="T87" fmla="*/ 509 h 772"/>
                <a:gd name="T88" fmla="*/ 567 w 782"/>
                <a:gd name="T89" fmla="*/ 525 h 772"/>
                <a:gd name="T90" fmla="*/ 543 w 782"/>
                <a:gd name="T91" fmla="*/ 541 h 772"/>
                <a:gd name="T92" fmla="*/ 519 w 782"/>
                <a:gd name="T93" fmla="*/ 557 h 772"/>
                <a:gd name="T94" fmla="*/ 503 w 782"/>
                <a:gd name="T95" fmla="*/ 573 h 772"/>
                <a:gd name="T96" fmla="*/ 479 w 782"/>
                <a:gd name="T97" fmla="*/ 589 h 772"/>
                <a:gd name="T98" fmla="*/ 463 w 782"/>
                <a:gd name="T99" fmla="*/ 605 h 772"/>
                <a:gd name="T100" fmla="*/ 447 w 782"/>
                <a:gd name="T101" fmla="*/ 621 h 772"/>
                <a:gd name="T102" fmla="*/ 431 w 782"/>
                <a:gd name="T103" fmla="*/ 645 h 772"/>
                <a:gd name="T104" fmla="*/ 415 w 782"/>
                <a:gd name="T105" fmla="*/ 661 h 772"/>
                <a:gd name="T106" fmla="*/ 399 w 782"/>
                <a:gd name="T107" fmla="*/ 685 h 772"/>
                <a:gd name="T108" fmla="*/ 383 w 782"/>
                <a:gd name="T109" fmla="*/ 701 h 772"/>
                <a:gd name="T110" fmla="*/ 375 w 782"/>
                <a:gd name="T111" fmla="*/ 724 h 772"/>
                <a:gd name="T112" fmla="*/ 359 w 782"/>
                <a:gd name="T113" fmla="*/ 740 h 772"/>
                <a:gd name="T114" fmla="*/ 351 w 782"/>
                <a:gd name="T115" fmla="*/ 756 h 772"/>
                <a:gd name="T116" fmla="*/ 343 w 782"/>
                <a:gd name="T117" fmla="*/ 772 h 772"/>
                <a:gd name="T118" fmla="*/ 0 w 782"/>
                <a:gd name="T119" fmla="*/ 613 h 77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82"/>
                <a:gd name="T181" fmla="*/ 0 h 772"/>
                <a:gd name="T182" fmla="*/ 782 w 782"/>
                <a:gd name="T183" fmla="*/ 772 h 77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82" h="772">
                  <a:moveTo>
                    <a:pt x="0" y="613"/>
                  </a:moveTo>
                  <a:lnTo>
                    <a:pt x="8" y="597"/>
                  </a:lnTo>
                  <a:lnTo>
                    <a:pt x="16" y="581"/>
                  </a:lnTo>
                  <a:lnTo>
                    <a:pt x="24" y="573"/>
                  </a:lnTo>
                  <a:lnTo>
                    <a:pt x="32" y="557"/>
                  </a:lnTo>
                  <a:lnTo>
                    <a:pt x="40" y="541"/>
                  </a:lnTo>
                  <a:lnTo>
                    <a:pt x="47" y="533"/>
                  </a:lnTo>
                  <a:lnTo>
                    <a:pt x="55" y="517"/>
                  </a:lnTo>
                  <a:lnTo>
                    <a:pt x="63" y="501"/>
                  </a:lnTo>
                  <a:lnTo>
                    <a:pt x="71" y="486"/>
                  </a:lnTo>
                  <a:lnTo>
                    <a:pt x="87" y="470"/>
                  </a:lnTo>
                  <a:lnTo>
                    <a:pt x="95" y="454"/>
                  </a:lnTo>
                  <a:lnTo>
                    <a:pt x="103" y="446"/>
                  </a:lnTo>
                  <a:lnTo>
                    <a:pt x="119" y="430"/>
                  </a:lnTo>
                  <a:lnTo>
                    <a:pt x="127" y="414"/>
                  </a:lnTo>
                  <a:lnTo>
                    <a:pt x="143" y="398"/>
                  </a:lnTo>
                  <a:lnTo>
                    <a:pt x="151" y="382"/>
                  </a:lnTo>
                  <a:lnTo>
                    <a:pt x="167" y="374"/>
                  </a:lnTo>
                  <a:lnTo>
                    <a:pt x="183" y="358"/>
                  </a:lnTo>
                  <a:lnTo>
                    <a:pt x="191" y="342"/>
                  </a:lnTo>
                  <a:lnTo>
                    <a:pt x="207" y="326"/>
                  </a:lnTo>
                  <a:lnTo>
                    <a:pt x="223" y="318"/>
                  </a:lnTo>
                  <a:lnTo>
                    <a:pt x="231" y="302"/>
                  </a:lnTo>
                  <a:lnTo>
                    <a:pt x="247" y="294"/>
                  </a:lnTo>
                  <a:lnTo>
                    <a:pt x="263" y="279"/>
                  </a:lnTo>
                  <a:lnTo>
                    <a:pt x="279" y="271"/>
                  </a:lnTo>
                  <a:lnTo>
                    <a:pt x="295" y="255"/>
                  </a:lnTo>
                  <a:lnTo>
                    <a:pt x="311" y="247"/>
                  </a:lnTo>
                  <a:lnTo>
                    <a:pt x="327" y="231"/>
                  </a:lnTo>
                  <a:lnTo>
                    <a:pt x="343" y="215"/>
                  </a:lnTo>
                  <a:lnTo>
                    <a:pt x="367" y="207"/>
                  </a:lnTo>
                  <a:lnTo>
                    <a:pt x="383" y="191"/>
                  </a:lnTo>
                  <a:lnTo>
                    <a:pt x="407" y="183"/>
                  </a:lnTo>
                  <a:lnTo>
                    <a:pt x="423" y="167"/>
                  </a:lnTo>
                  <a:lnTo>
                    <a:pt x="447" y="159"/>
                  </a:lnTo>
                  <a:lnTo>
                    <a:pt x="463" y="151"/>
                  </a:lnTo>
                  <a:lnTo>
                    <a:pt x="479" y="143"/>
                  </a:lnTo>
                  <a:lnTo>
                    <a:pt x="495" y="135"/>
                  </a:lnTo>
                  <a:lnTo>
                    <a:pt x="431" y="0"/>
                  </a:lnTo>
                  <a:lnTo>
                    <a:pt x="782" y="199"/>
                  </a:lnTo>
                  <a:lnTo>
                    <a:pt x="686" y="605"/>
                  </a:lnTo>
                  <a:lnTo>
                    <a:pt x="630" y="486"/>
                  </a:lnTo>
                  <a:lnTo>
                    <a:pt x="614" y="501"/>
                  </a:lnTo>
                  <a:lnTo>
                    <a:pt x="591" y="509"/>
                  </a:lnTo>
                  <a:lnTo>
                    <a:pt x="567" y="525"/>
                  </a:lnTo>
                  <a:lnTo>
                    <a:pt x="543" y="541"/>
                  </a:lnTo>
                  <a:lnTo>
                    <a:pt x="519" y="557"/>
                  </a:lnTo>
                  <a:lnTo>
                    <a:pt x="503" y="573"/>
                  </a:lnTo>
                  <a:lnTo>
                    <a:pt x="479" y="589"/>
                  </a:lnTo>
                  <a:lnTo>
                    <a:pt x="463" y="605"/>
                  </a:lnTo>
                  <a:lnTo>
                    <a:pt x="447" y="621"/>
                  </a:lnTo>
                  <a:lnTo>
                    <a:pt x="431" y="645"/>
                  </a:lnTo>
                  <a:lnTo>
                    <a:pt x="415" y="661"/>
                  </a:lnTo>
                  <a:lnTo>
                    <a:pt x="399" y="685"/>
                  </a:lnTo>
                  <a:lnTo>
                    <a:pt x="383" y="701"/>
                  </a:lnTo>
                  <a:lnTo>
                    <a:pt x="375" y="724"/>
                  </a:lnTo>
                  <a:lnTo>
                    <a:pt x="359" y="740"/>
                  </a:lnTo>
                  <a:lnTo>
                    <a:pt x="351" y="756"/>
                  </a:lnTo>
                  <a:lnTo>
                    <a:pt x="343" y="772"/>
                  </a:lnTo>
                  <a:lnTo>
                    <a:pt x="0" y="613"/>
                  </a:lnTo>
                  <a:close/>
                </a:path>
              </a:pathLst>
            </a:cu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58" name="Freeform 5">
              <a:extLst>
                <a:ext uri="{FF2B5EF4-FFF2-40B4-BE49-F238E27FC236}">
                  <a16:creationId xmlns:a16="http://schemas.microsoft.com/office/drawing/2014/main" id="{2C020576-4FAF-036C-54E8-BE9DC11F40CE}"/>
                </a:ext>
              </a:extLst>
            </p:cNvPr>
            <p:cNvSpPr>
              <a:spLocks/>
            </p:cNvSpPr>
            <p:nvPr/>
          </p:nvSpPr>
          <p:spPr bwMode="auto">
            <a:xfrm>
              <a:off x="1754" y="1492"/>
              <a:ext cx="687" cy="860"/>
            </a:xfrm>
            <a:custGeom>
              <a:avLst/>
              <a:gdLst>
                <a:gd name="T0" fmla="*/ 687 w 687"/>
                <a:gd name="T1" fmla="*/ 351 h 860"/>
                <a:gd name="T2" fmla="*/ 511 w 687"/>
                <a:gd name="T3" fmla="*/ 279 h 860"/>
                <a:gd name="T4" fmla="*/ 503 w 687"/>
                <a:gd name="T5" fmla="*/ 295 h 860"/>
                <a:gd name="T6" fmla="*/ 503 w 687"/>
                <a:gd name="T7" fmla="*/ 311 h 860"/>
                <a:gd name="T8" fmla="*/ 495 w 687"/>
                <a:gd name="T9" fmla="*/ 335 h 860"/>
                <a:gd name="T10" fmla="*/ 495 w 687"/>
                <a:gd name="T11" fmla="*/ 351 h 860"/>
                <a:gd name="T12" fmla="*/ 487 w 687"/>
                <a:gd name="T13" fmla="*/ 374 h 860"/>
                <a:gd name="T14" fmla="*/ 487 w 687"/>
                <a:gd name="T15" fmla="*/ 390 h 860"/>
                <a:gd name="T16" fmla="*/ 479 w 687"/>
                <a:gd name="T17" fmla="*/ 414 h 860"/>
                <a:gd name="T18" fmla="*/ 479 w 687"/>
                <a:gd name="T19" fmla="*/ 438 h 860"/>
                <a:gd name="T20" fmla="*/ 479 w 687"/>
                <a:gd name="T21" fmla="*/ 462 h 860"/>
                <a:gd name="T22" fmla="*/ 479 w 687"/>
                <a:gd name="T23" fmla="*/ 502 h 860"/>
                <a:gd name="T24" fmla="*/ 479 w 687"/>
                <a:gd name="T25" fmla="*/ 526 h 860"/>
                <a:gd name="T26" fmla="*/ 479 w 687"/>
                <a:gd name="T27" fmla="*/ 542 h 860"/>
                <a:gd name="T28" fmla="*/ 479 w 687"/>
                <a:gd name="T29" fmla="*/ 566 h 860"/>
                <a:gd name="T30" fmla="*/ 487 w 687"/>
                <a:gd name="T31" fmla="*/ 589 h 860"/>
                <a:gd name="T32" fmla="*/ 487 w 687"/>
                <a:gd name="T33" fmla="*/ 605 h 860"/>
                <a:gd name="T34" fmla="*/ 495 w 687"/>
                <a:gd name="T35" fmla="*/ 629 h 860"/>
                <a:gd name="T36" fmla="*/ 503 w 687"/>
                <a:gd name="T37" fmla="*/ 653 h 860"/>
                <a:gd name="T38" fmla="*/ 176 w 687"/>
                <a:gd name="T39" fmla="*/ 860 h 860"/>
                <a:gd name="T40" fmla="*/ 168 w 687"/>
                <a:gd name="T41" fmla="*/ 836 h 860"/>
                <a:gd name="T42" fmla="*/ 160 w 687"/>
                <a:gd name="T43" fmla="*/ 820 h 860"/>
                <a:gd name="T44" fmla="*/ 152 w 687"/>
                <a:gd name="T45" fmla="*/ 804 h 860"/>
                <a:gd name="T46" fmla="*/ 152 w 687"/>
                <a:gd name="T47" fmla="*/ 781 h 860"/>
                <a:gd name="T48" fmla="*/ 144 w 687"/>
                <a:gd name="T49" fmla="*/ 765 h 860"/>
                <a:gd name="T50" fmla="*/ 136 w 687"/>
                <a:gd name="T51" fmla="*/ 749 h 860"/>
                <a:gd name="T52" fmla="*/ 136 w 687"/>
                <a:gd name="T53" fmla="*/ 733 h 860"/>
                <a:gd name="T54" fmla="*/ 128 w 687"/>
                <a:gd name="T55" fmla="*/ 717 h 860"/>
                <a:gd name="T56" fmla="*/ 128 w 687"/>
                <a:gd name="T57" fmla="*/ 701 h 860"/>
                <a:gd name="T58" fmla="*/ 120 w 687"/>
                <a:gd name="T59" fmla="*/ 677 h 860"/>
                <a:gd name="T60" fmla="*/ 120 w 687"/>
                <a:gd name="T61" fmla="*/ 661 h 860"/>
                <a:gd name="T62" fmla="*/ 112 w 687"/>
                <a:gd name="T63" fmla="*/ 637 h 860"/>
                <a:gd name="T64" fmla="*/ 112 w 687"/>
                <a:gd name="T65" fmla="*/ 621 h 860"/>
                <a:gd name="T66" fmla="*/ 104 w 687"/>
                <a:gd name="T67" fmla="*/ 597 h 860"/>
                <a:gd name="T68" fmla="*/ 104 w 687"/>
                <a:gd name="T69" fmla="*/ 573 h 860"/>
                <a:gd name="T70" fmla="*/ 104 w 687"/>
                <a:gd name="T71" fmla="*/ 550 h 860"/>
                <a:gd name="T72" fmla="*/ 104 w 687"/>
                <a:gd name="T73" fmla="*/ 534 h 860"/>
                <a:gd name="T74" fmla="*/ 104 w 687"/>
                <a:gd name="T75" fmla="*/ 510 h 860"/>
                <a:gd name="T76" fmla="*/ 104 w 687"/>
                <a:gd name="T77" fmla="*/ 486 h 860"/>
                <a:gd name="T78" fmla="*/ 104 w 687"/>
                <a:gd name="T79" fmla="*/ 454 h 860"/>
                <a:gd name="T80" fmla="*/ 104 w 687"/>
                <a:gd name="T81" fmla="*/ 430 h 860"/>
                <a:gd name="T82" fmla="*/ 104 w 687"/>
                <a:gd name="T83" fmla="*/ 406 h 860"/>
                <a:gd name="T84" fmla="*/ 104 w 687"/>
                <a:gd name="T85" fmla="*/ 390 h 860"/>
                <a:gd name="T86" fmla="*/ 104 w 687"/>
                <a:gd name="T87" fmla="*/ 366 h 860"/>
                <a:gd name="T88" fmla="*/ 112 w 687"/>
                <a:gd name="T89" fmla="*/ 343 h 860"/>
                <a:gd name="T90" fmla="*/ 112 w 687"/>
                <a:gd name="T91" fmla="*/ 319 h 860"/>
                <a:gd name="T92" fmla="*/ 120 w 687"/>
                <a:gd name="T93" fmla="*/ 303 h 860"/>
                <a:gd name="T94" fmla="*/ 120 w 687"/>
                <a:gd name="T95" fmla="*/ 271 h 860"/>
                <a:gd name="T96" fmla="*/ 128 w 687"/>
                <a:gd name="T97" fmla="*/ 255 h 860"/>
                <a:gd name="T98" fmla="*/ 136 w 687"/>
                <a:gd name="T99" fmla="*/ 231 h 860"/>
                <a:gd name="T100" fmla="*/ 136 w 687"/>
                <a:gd name="T101" fmla="*/ 207 h 860"/>
                <a:gd name="T102" fmla="*/ 144 w 687"/>
                <a:gd name="T103" fmla="*/ 191 h 860"/>
                <a:gd name="T104" fmla="*/ 152 w 687"/>
                <a:gd name="T105" fmla="*/ 167 h 860"/>
                <a:gd name="T106" fmla="*/ 160 w 687"/>
                <a:gd name="T107" fmla="*/ 136 h 860"/>
                <a:gd name="T108" fmla="*/ 0 w 687"/>
                <a:gd name="T109" fmla="*/ 72 h 860"/>
                <a:gd name="T110" fmla="*/ 431 w 687"/>
                <a:gd name="T111" fmla="*/ 0 h 860"/>
                <a:gd name="T112" fmla="*/ 687 w 687"/>
                <a:gd name="T113" fmla="*/ 351 h 86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87"/>
                <a:gd name="T172" fmla="*/ 0 h 860"/>
                <a:gd name="T173" fmla="*/ 687 w 687"/>
                <a:gd name="T174" fmla="*/ 860 h 86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87" h="860">
                  <a:moveTo>
                    <a:pt x="687" y="351"/>
                  </a:moveTo>
                  <a:lnTo>
                    <a:pt x="511" y="279"/>
                  </a:lnTo>
                  <a:lnTo>
                    <a:pt x="503" y="295"/>
                  </a:lnTo>
                  <a:lnTo>
                    <a:pt x="503" y="311"/>
                  </a:lnTo>
                  <a:lnTo>
                    <a:pt x="495" y="335"/>
                  </a:lnTo>
                  <a:lnTo>
                    <a:pt x="495" y="351"/>
                  </a:lnTo>
                  <a:lnTo>
                    <a:pt x="487" y="374"/>
                  </a:lnTo>
                  <a:lnTo>
                    <a:pt x="487" y="390"/>
                  </a:lnTo>
                  <a:lnTo>
                    <a:pt x="479" y="414"/>
                  </a:lnTo>
                  <a:lnTo>
                    <a:pt x="479" y="438"/>
                  </a:lnTo>
                  <a:lnTo>
                    <a:pt x="479" y="462"/>
                  </a:lnTo>
                  <a:lnTo>
                    <a:pt x="479" y="502"/>
                  </a:lnTo>
                  <a:lnTo>
                    <a:pt x="479" y="526"/>
                  </a:lnTo>
                  <a:lnTo>
                    <a:pt x="479" y="542"/>
                  </a:lnTo>
                  <a:lnTo>
                    <a:pt x="479" y="566"/>
                  </a:lnTo>
                  <a:lnTo>
                    <a:pt x="487" y="589"/>
                  </a:lnTo>
                  <a:lnTo>
                    <a:pt x="487" y="605"/>
                  </a:lnTo>
                  <a:lnTo>
                    <a:pt x="495" y="629"/>
                  </a:lnTo>
                  <a:lnTo>
                    <a:pt x="503" y="653"/>
                  </a:lnTo>
                  <a:lnTo>
                    <a:pt x="176" y="860"/>
                  </a:lnTo>
                  <a:lnTo>
                    <a:pt x="168" y="836"/>
                  </a:lnTo>
                  <a:lnTo>
                    <a:pt x="160" y="820"/>
                  </a:lnTo>
                  <a:lnTo>
                    <a:pt x="152" y="804"/>
                  </a:lnTo>
                  <a:lnTo>
                    <a:pt x="152" y="781"/>
                  </a:lnTo>
                  <a:lnTo>
                    <a:pt x="144" y="765"/>
                  </a:lnTo>
                  <a:lnTo>
                    <a:pt x="136" y="749"/>
                  </a:lnTo>
                  <a:lnTo>
                    <a:pt x="136" y="733"/>
                  </a:lnTo>
                  <a:lnTo>
                    <a:pt x="128" y="717"/>
                  </a:lnTo>
                  <a:lnTo>
                    <a:pt x="128" y="701"/>
                  </a:lnTo>
                  <a:lnTo>
                    <a:pt x="120" y="677"/>
                  </a:lnTo>
                  <a:lnTo>
                    <a:pt x="120" y="661"/>
                  </a:lnTo>
                  <a:lnTo>
                    <a:pt x="112" y="637"/>
                  </a:lnTo>
                  <a:lnTo>
                    <a:pt x="112" y="621"/>
                  </a:lnTo>
                  <a:lnTo>
                    <a:pt x="104" y="597"/>
                  </a:lnTo>
                  <a:lnTo>
                    <a:pt x="104" y="573"/>
                  </a:lnTo>
                  <a:lnTo>
                    <a:pt x="104" y="550"/>
                  </a:lnTo>
                  <a:lnTo>
                    <a:pt x="104" y="534"/>
                  </a:lnTo>
                  <a:lnTo>
                    <a:pt x="104" y="510"/>
                  </a:lnTo>
                  <a:lnTo>
                    <a:pt x="104" y="486"/>
                  </a:lnTo>
                  <a:lnTo>
                    <a:pt x="104" y="454"/>
                  </a:lnTo>
                  <a:lnTo>
                    <a:pt x="104" y="430"/>
                  </a:lnTo>
                  <a:lnTo>
                    <a:pt x="104" y="406"/>
                  </a:lnTo>
                  <a:lnTo>
                    <a:pt x="104" y="390"/>
                  </a:lnTo>
                  <a:lnTo>
                    <a:pt x="104" y="366"/>
                  </a:lnTo>
                  <a:lnTo>
                    <a:pt x="112" y="343"/>
                  </a:lnTo>
                  <a:lnTo>
                    <a:pt x="112" y="319"/>
                  </a:lnTo>
                  <a:lnTo>
                    <a:pt x="120" y="303"/>
                  </a:lnTo>
                  <a:lnTo>
                    <a:pt x="120" y="271"/>
                  </a:lnTo>
                  <a:lnTo>
                    <a:pt x="128" y="255"/>
                  </a:lnTo>
                  <a:lnTo>
                    <a:pt x="136" y="231"/>
                  </a:lnTo>
                  <a:lnTo>
                    <a:pt x="136" y="207"/>
                  </a:lnTo>
                  <a:lnTo>
                    <a:pt x="144" y="191"/>
                  </a:lnTo>
                  <a:lnTo>
                    <a:pt x="152" y="167"/>
                  </a:lnTo>
                  <a:lnTo>
                    <a:pt x="160" y="136"/>
                  </a:lnTo>
                  <a:lnTo>
                    <a:pt x="0" y="72"/>
                  </a:lnTo>
                  <a:lnTo>
                    <a:pt x="431" y="0"/>
                  </a:lnTo>
                  <a:lnTo>
                    <a:pt x="687" y="351"/>
                  </a:lnTo>
                  <a:close/>
                </a:path>
              </a:pathLst>
            </a:custGeom>
            <a:solidFill>
              <a:srgbClr val="008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59" name="Freeform 6">
              <a:extLst>
                <a:ext uri="{FF2B5EF4-FFF2-40B4-BE49-F238E27FC236}">
                  <a16:creationId xmlns:a16="http://schemas.microsoft.com/office/drawing/2014/main" id="{57B7EEBF-10CC-626B-36DD-3973666EF8FF}"/>
                </a:ext>
              </a:extLst>
            </p:cNvPr>
            <p:cNvSpPr>
              <a:spLocks/>
            </p:cNvSpPr>
            <p:nvPr/>
          </p:nvSpPr>
          <p:spPr bwMode="auto">
            <a:xfrm>
              <a:off x="1942" y="939"/>
              <a:ext cx="782" cy="772"/>
            </a:xfrm>
            <a:custGeom>
              <a:avLst/>
              <a:gdLst>
                <a:gd name="T0" fmla="*/ 0 w 782"/>
                <a:gd name="T1" fmla="*/ 613 h 772"/>
                <a:gd name="T2" fmla="*/ 8 w 782"/>
                <a:gd name="T3" fmla="*/ 597 h 772"/>
                <a:gd name="T4" fmla="*/ 16 w 782"/>
                <a:gd name="T5" fmla="*/ 581 h 772"/>
                <a:gd name="T6" fmla="*/ 24 w 782"/>
                <a:gd name="T7" fmla="*/ 573 h 772"/>
                <a:gd name="T8" fmla="*/ 32 w 782"/>
                <a:gd name="T9" fmla="*/ 557 h 772"/>
                <a:gd name="T10" fmla="*/ 40 w 782"/>
                <a:gd name="T11" fmla="*/ 541 h 772"/>
                <a:gd name="T12" fmla="*/ 48 w 782"/>
                <a:gd name="T13" fmla="*/ 533 h 772"/>
                <a:gd name="T14" fmla="*/ 55 w 782"/>
                <a:gd name="T15" fmla="*/ 517 h 772"/>
                <a:gd name="T16" fmla="*/ 63 w 782"/>
                <a:gd name="T17" fmla="*/ 501 h 772"/>
                <a:gd name="T18" fmla="*/ 71 w 782"/>
                <a:gd name="T19" fmla="*/ 486 h 772"/>
                <a:gd name="T20" fmla="*/ 87 w 782"/>
                <a:gd name="T21" fmla="*/ 470 h 772"/>
                <a:gd name="T22" fmla="*/ 95 w 782"/>
                <a:gd name="T23" fmla="*/ 454 h 772"/>
                <a:gd name="T24" fmla="*/ 103 w 782"/>
                <a:gd name="T25" fmla="*/ 446 h 772"/>
                <a:gd name="T26" fmla="*/ 119 w 782"/>
                <a:gd name="T27" fmla="*/ 430 h 772"/>
                <a:gd name="T28" fmla="*/ 127 w 782"/>
                <a:gd name="T29" fmla="*/ 414 h 772"/>
                <a:gd name="T30" fmla="*/ 143 w 782"/>
                <a:gd name="T31" fmla="*/ 398 h 772"/>
                <a:gd name="T32" fmla="*/ 151 w 782"/>
                <a:gd name="T33" fmla="*/ 382 h 772"/>
                <a:gd name="T34" fmla="*/ 167 w 782"/>
                <a:gd name="T35" fmla="*/ 374 h 772"/>
                <a:gd name="T36" fmla="*/ 183 w 782"/>
                <a:gd name="T37" fmla="*/ 358 h 772"/>
                <a:gd name="T38" fmla="*/ 191 w 782"/>
                <a:gd name="T39" fmla="*/ 342 h 772"/>
                <a:gd name="T40" fmla="*/ 207 w 782"/>
                <a:gd name="T41" fmla="*/ 326 h 772"/>
                <a:gd name="T42" fmla="*/ 223 w 782"/>
                <a:gd name="T43" fmla="*/ 318 h 772"/>
                <a:gd name="T44" fmla="*/ 231 w 782"/>
                <a:gd name="T45" fmla="*/ 302 h 772"/>
                <a:gd name="T46" fmla="*/ 247 w 782"/>
                <a:gd name="T47" fmla="*/ 294 h 772"/>
                <a:gd name="T48" fmla="*/ 263 w 782"/>
                <a:gd name="T49" fmla="*/ 279 h 772"/>
                <a:gd name="T50" fmla="*/ 279 w 782"/>
                <a:gd name="T51" fmla="*/ 271 h 772"/>
                <a:gd name="T52" fmla="*/ 295 w 782"/>
                <a:gd name="T53" fmla="*/ 255 h 772"/>
                <a:gd name="T54" fmla="*/ 311 w 782"/>
                <a:gd name="T55" fmla="*/ 247 h 772"/>
                <a:gd name="T56" fmla="*/ 327 w 782"/>
                <a:gd name="T57" fmla="*/ 231 h 772"/>
                <a:gd name="T58" fmla="*/ 343 w 782"/>
                <a:gd name="T59" fmla="*/ 215 h 772"/>
                <a:gd name="T60" fmla="*/ 367 w 782"/>
                <a:gd name="T61" fmla="*/ 207 h 772"/>
                <a:gd name="T62" fmla="*/ 383 w 782"/>
                <a:gd name="T63" fmla="*/ 191 h 772"/>
                <a:gd name="T64" fmla="*/ 407 w 782"/>
                <a:gd name="T65" fmla="*/ 183 h 772"/>
                <a:gd name="T66" fmla="*/ 423 w 782"/>
                <a:gd name="T67" fmla="*/ 167 h 772"/>
                <a:gd name="T68" fmla="*/ 447 w 782"/>
                <a:gd name="T69" fmla="*/ 159 h 772"/>
                <a:gd name="T70" fmla="*/ 463 w 782"/>
                <a:gd name="T71" fmla="*/ 151 h 772"/>
                <a:gd name="T72" fmla="*/ 479 w 782"/>
                <a:gd name="T73" fmla="*/ 143 h 772"/>
                <a:gd name="T74" fmla="*/ 495 w 782"/>
                <a:gd name="T75" fmla="*/ 135 h 772"/>
                <a:gd name="T76" fmla="*/ 431 w 782"/>
                <a:gd name="T77" fmla="*/ 0 h 772"/>
                <a:gd name="T78" fmla="*/ 782 w 782"/>
                <a:gd name="T79" fmla="*/ 199 h 772"/>
                <a:gd name="T80" fmla="*/ 686 w 782"/>
                <a:gd name="T81" fmla="*/ 605 h 772"/>
                <a:gd name="T82" fmla="*/ 630 w 782"/>
                <a:gd name="T83" fmla="*/ 486 h 772"/>
                <a:gd name="T84" fmla="*/ 614 w 782"/>
                <a:gd name="T85" fmla="*/ 501 h 772"/>
                <a:gd name="T86" fmla="*/ 591 w 782"/>
                <a:gd name="T87" fmla="*/ 509 h 772"/>
                <a:gd name="T88" fmla="*/ 567 w 782"/>
                <a:gd name="T89" fmla="*/ 525 h 772"/>
                <a:gd name="T90" fmla="*/ 543 w 782"/>
                <a:gd name="T91" fmla="*/ 541 h 772"/>
                <a:gd name="T92" fmla="*/ 519 w 782"/>
                <a:gd name="T93" fmla="*/ 557 h 772"/>
                <a:gd name="T94" fmla="*/ 503 w 782"/>
                <a:gd name="T95" fmla="*/ 573 h 772"/>
                <a:gd name="T96" fmla="*/ 479 w 782"/>
                <a:gd name="T97" fmla="*/ 589 h 772"/>
                <a:gd name="T98" fmla="*/ 463 w 782"/>
                <a:gd name="T99" fmla="*/ 605 h 772"/>
                <a:gd name="T100" fmla="*/ 447 w 782"/>
                <a:gd name="T101" fmla="*/ 621 h 772"/>
                <a:gd name="T102" fmla="*/ 431 w 782"/>
                <a:gd name="T103" fmla="*/ 645 h 772"/>
                <a:gd name="T104" fmla="*/ 415 w 782"/>
                <a:gd name="T105" fmla="*/ 661 h 772"/>
                <a:gd name="T106" fmla="*/ 399 w 782"/>
                <a:gd name="T107" fmla="*/ 685 h 772"/>
                <a:gd name="T108" fmla="*/ 383 w 782"/>
                <a:gd name="T109" fmla="*/ 701 h 772"/>
                <a:gd name="T110" fmla="*/ 375 w 782"/>
                <a:gd name="T111" fmla="*/ 724 h 772"/>
                <a:gd name="T112" fmla="*/ 359 w 782"/>
                <a:gd name="T113" fmla="*/ 740 h 772"/>
                <a:gd name="T114" fmla="*/ 351 w 782"/>
                <a:gd name="T115" fmla="*/ 756 h 772"/>
                <a:gd name="T116" fmla="*/ 343 w 782"/>
                <a:gd name="T117" fmla="*/ 772 h 772"/>
                <a:gd name="T118" fmla="*/ 0 w 782"/>
                <a:gd name="T119" fmla="*/ 613 h 772"/>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82"/>
                <a:gd name="T181" fmla="*/ 0 h 772"/>
                <a:gd name="T182" fmla="*/ 782 w 782"/>
                <a:gd name="T183" fmla="*/ 772 h 772"/>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82" h="772">
                  <a:moveTo>
                    <a:pt x="0" y="613"/>
                  </a:moveTo>
                  <a:lnTo>
                    <a:pt x="8" y="597"/>
                  </a:lnTo>
                  <a:lnTo>
                    <a:pt x="16" y="581"/>
                  </a:lnTo>
                  <a:lnTo>
                    <a:pt x="24" y="573"/>
                  </a:lnTo>
                  <a:lnTo>
                    <a:pt x="32" y="557"/>
                  </a:lnTo>
                  <a:lnTo>
                    <a:pt x="40" y="541"/>
                  </a:lnTo>
                  <a:lnTo>
                    <a:pt x="48" y="533"/>
                  </a:lnTo>
                  <a:lnTo>
                    <a:pt x="55" y="517"/>
                  </a:lnTo>
                  <a:lnTo>
                    <a:pt x="63" y="501"/>
                  </a:lnTo>
                  <a:lnTo>
                    <a:pt x="71" y="486"/>
                  </a:lnTo>
                  <a:lnTo>
                    <a:pt x="87" y="470"/>
                  </a:lnTo>
                  <a:lnTo>
                    <a:pt x="95" y="454"/>
                  </a:lnTo>
                  <a:lnTo>
                    <a:pt x="103" y="446"/>
                  </a:lnTo>
                  <a:lnTo>
                    <a:pt x="119" y="430"/>
                  </a:lnTo>
                  <a:lnTo>
                    <a:pt x="127" y="414"/>
                  </a:lnTo>
                  <a:lnTo>
                    <a:pt x="143" y="398"/>
                  </a:lnTo>
                  <a:lnTo>
                    <a:pt x="151" y="382"/>
                  </a:lnTo>
                  <a:lnTo>
                    <a:pt x="167" y="374"/>
                  </a:lnTo>
                  <a:lnTo>
                    <a:pt x="183" y="358"/>
                  </a:lnTo>
                  <a:lnTo>
                    <a:pt x="191" y="342"/>
                  </a:lnTo>
                  <a:lnTo>
                    <a:pt x="207" y="326"/>
                  </a:lnTo>
                  <a:lnTo>
                    <a:pt x="223" y="318"/>
                  </a:lnTo>
                  <a:lnTo>
                    <a:pt x="231" y="302"/>
                  </a:lnTo>
                  <a:lnTo>
                    <a:pt x="247" y="294"/>
                  </a:lnTo>
                  <a:lnTo>
                    <a:pt x="263" y="279"/>
                  </a:lnTo>
                  <a:lnTo>
                    <a:pt x="279" y="271"/>
                  </a:lnTo>
                  <a:lnTo>
                    <a:pt x="295" y="255"/>
                  </a:lnTo>
                  <a:lnTo>
                    <a:pt x="311" y="247"/>
                  </a:lnTo>
                  <a:lnTo>
                    <a:pt x="327" y="231"/>
                  </a:lnTo>
                  <a:lnTo>
                    <a:pt x="343" y="215"/>
                  </a:lnTo>
                  <a:lnTo>
                    <a:pt x="367" y="207"/>
                  </a:lnTo>
                  <a:lnTo>
                    <a:pt x="383" y="191"/>
                  </a:lnTo>
                  <a:lnTo>
                    <a:pt x="407" y="183"/>
                  </a:lnTo>
                  <a:lnTo>
                    <a:pt x="423" y="167"/>
                  </a:lnTo>
                  <a:lnTo>
                    <a:pt x="447" y="159"/>
                  </a:lnTo>
                  <a:lnTo>
                    <a:pt x="463" y="151"/>
                  </a:lnTo>
                  <a:lnTo>
                    <a:pt x="479" y="143"/>
                  </a:lnTo>
                  <a:lnTo>
                    <a:pt x="495" y="135"/>
                  </a:lnTo>
                  <a:lnTo>
                    <a:pt x="431" y="0"/>
                  </a:lnTo>
                  <a:lnTo>
                    <a:pt x="782" y="199"/>
                  </a:lnTo>
                  <a:lnTo>
                    <a:pt x="686" y="605"/>
                  </a:lnTo>
                  <a:lnTo>
                    <a:pt x="630" y="486"/>
                  </a:lnTo>
                  <a:lnTo>
                    <a:pt x="614" y="501"/>
                  </a:lnTo>
                  <a:lnTo>
                    <a:pt x="591" y="509"/>
                  </a:lnTo>
                  <a:lnTo>
                    <a:pt x="567" y="525"/>
                  </a:lnTo>
                  <a:lnTo>
                    <a:pt x="543" y="541"/>
                  </a:lnTo>
                  <a:lnTo>
                    <a:pt x="519" y="557"/>
                  </a:lnTo>
                  <a:lnTo>
                    <a:pt x="503" y="573"/>
                  </a:lnTo>
                  <a:lnTo>
                    <a:pt x="479" y="589"/>
                  </a:lnTo>
                  <a:lnTo>
                    <a:pt x="463" y="605"/>
                  </a:lnTo>
                  <a:lnTo>
                    <a:pt x="447" y="621"/>
                  </a:lnTo>
                  <a:lnTo>
                    <a:pt x="431" y="645"/>
                  </a:lnTo>
                  <a:lnTo>
                    <a:pt x="415" y="661"/>
                  </a:lnTo>
                  <a:lnTo>
                    <a:pt x="399" y="685"/>
                  </a:lnTo>
                  <a:lnTo>
                    <a:pt x="383" y="701"/>
                  </a:lnTo>
                  <a:lnTo>
                    <a:pt x="375" y="724"/>
                  </a:lnTo>
                  <a:lnTo>
                    <a:pt x="359" y="740"/>
                  </a:lnTo>
                  <a:lnTo>
                    <a:pt x="351" y="756"/>
                  </a:lnTo>
                  <a:lnTo>
                    <a:pt x="343" y="772"/>
                  </a:lnTo>
                  <a:lnTo>
                    <a:pt x="0" y="613"/>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60" name="Freeform 7">
              <a:extLst>
                <a:ext uri="{FF2B5EF4-FFF2-40B4-BE49-F238E27FC236}">
                  <a16:creationId xmlns:a16="http://schemas.microsoft.com/office/drawing/2014/main" id="{F0A0880D-C5F5-AF24-3477-4BE836D26689}"/>
                </a:ext>
              </a:extLst>
            </p:cNvPr>
            <p:cNvSpPr>
              <a:spLocks/>
            </p:cNvSpPr>
            <p:nvPr/>
          </p:nvSpPr>
          <p:spPr bwMode="auto">
            <a:xfrm>
              <a:off x="1750" y="1488"/>
              <a:ext cx="687" cy="860"/>
            </a:xfrm>
            <a:custGeom>
              <a:avLst/>
              <a:gdLst>
                <a:gd name="T0" fmla="*/ 687 w 687"/>
                <a:gd name="T1" fmla="*/ 351 h 860"/>
                <a:gd name="T2" fmla="*/ 511 w 687"/>
                <a:gd name="T3" fmla="*/ 279 h 860"/>
                <a:gd name="T4" fmla="*/ 503 w 687"/>
                <a:gd name="T5" fmla="*/ 295 h 860"/>
                <a:gd name="T6" fmla="*/ 503 w 687"/>
                <a:gd name="T7" fmla="*/ 311 h 860"/>
                <a:gd name="T8" fmla="*/ 495 w 687"/>
                <a:gd name="T9" fmla="*/ 335 h 860"/>
                <a:gd name="T10" fmla="*/ 495 w 687"/>
                <a:gd name="T11" fmla="*/ 351 h 860"/>
                <a:gd name="T12" fmla="*/ 487 w 687"/>
                <a:gd name="T13" fmla="*/ 374 h 860"/>
                <a:gd name="T14" fmla="*/ 487 w 687"/>
                <a:gd name="T15" fmla="*/ 390 h 860"/>
                <a:gd name="T16" fmla="*/ 479 w 687"/>
                <a:gd name="T17" fmla="*/ 414 h 860"/>
                <a:gd name="T18" fmla="*/ 479 w 687"/>
                <a:gd name="T19" fmla="*/ 438 h 860"/>
                <a:gd name="T20" fmla="*/ 479 w 687"/>
                <a:gd name="T21" fmla="*/ 462 h 860"/>
                <a:gd name="T22" fmla="*/ 479 w 687"/>
                <a:gd name="T23" fmla="*/ 502 h 860"/>
                <a:gd name="T24" fmla="*/ 479 w 687"/>
                <a:gd name="T25" fmla="*/ 526 h 860"/>
                <a:gd name="T26" fmla="*/ 479 w 687"/>
                <a:gd name="T27" fmla="*/ 542 h 860"/>
                <a:gd name="T28" fmla="*/ 479 w 687"/>
                <a:gd name="T29" fmla="*/ 566 h 860"/>
                <a:gd name="T30" fmla="*/ 487 w 687"/>
                <a:gd name="T31" fmla="*/ 589 h 860"/>
                <a:gd name="T32" fmla="*/ 487 w 687"/>
                <a:gd name="T33" fmla="*/ 605 h 860"/>
                <a:gd name="T34" fmla="*/ 495 w 687"/>
                <a:gd name="T35" fmla="*/ 629 h 860"/>
                <a:gd name="T36" fmla="*/ 503 w 687"/>
                <a:gd name="T37" fmla="*/ 653 h 860"/>
                <a:gd name="T38" fmla="*/ 176 w 687"/>
                <a:gd name="T39" fmla="*/ 860 h 860"/>
                <a:gd name="T40" fmla="*/ 168 w 687"/>
                <a:gd name="T41" fmla="*/ 836 h 860"/>
                <a:gd name="T42" fmla="*/ 160 w 687"/>
                <a:gd name="T43" fmla="*/ 820 h 860"/>
                <a:gd name="T44" fmla="*/ 152 w 687"/>
                <a:gd name="T45" fmla="*/ 804 h 860"/>
                <a:gd name="T46" fmla="*/ 152 w 687"/>
                <a:gd name="T47" fmla="*/ 781 h 860"/>
                <a:gd name="T48" fmla="*/ 144 w 687"/>
                <a:gd name="T49" fmla="*/ 765 h 860"/>
                <a:gd name="T50" fmla="*/ 136 w 687"/>
                <a:gd name="T51" fmla="*/ 749 h 860"/>
                <a:gd name="T52" fmla="*/ 136 w 687"/>
                <a:gd name="T53" fmla="*/ 733 h 860"/>
                <a:gd name="T54" fmla="*/ 128 w 687"/>
                <a:gd name="T55" fmla="*/ 717 h 860"/>
                <a:gd name="T56" fmla="*/ 128 w 687"/>
                <a:gd name="T57" fmla="*/ 701 h 860"/>
                <a:gd name="T58" fmla="*/ 120 w 687"/>
                <a:gd name="T59" fmla="*/ 677 h 860"/>
                <a:gd name="T60" fmla="*/ 120 w 687"/>
                <a:gd name="T61" fmla="*/ 661 h 860"/>
                <a:gd name="T62" fmla="*/ 112 w 687"/>
                <a:gd name="T63" fmla="*/ 637 h 860"/>
                <a:gd name="T64" fmla="*/ 112 w 687"/>
                <a:gd name="T65" fmla="*/ 621 h 860"/>
                <a:gd name="T66" fmla="*/ 104 w 687"/>
                <a:gd name="T67" fmla="*/ 597 h 860"/>
                <a:gd name="T68" fmla="*/ 104 w 687"/>
                <a:gd name="T69" fmla="*/ 574 h 860"/>
                <a:gd name="T70" fmla="*/ 104 w 687"/>
                <a:gd name="T71" fmla="*/ 550 h 860"/>
                <a:gd name="T72" fmla="*/ 104 w 687"/>
                <a:gd name="T73" fmla="*/ 534 h 860"/>
                <a:gd name="T74" fmla="*/ 104 w 687"/>
                <a:gd name="T75" fmla="*/ 510 h 860"/>
                <a:gd name="T76" fmla="*/ 104 w 687"/>
                <a:gd name="T77" fmla="*/ 486 h 860"/>
                <a:gd name="T78" fmla="*/ 104 w 687"/>
                <a:gd name="T79" fmla="*/ 454 h 860"/>
                <a:gd name="T80" fmla="*/ 104 w 687"/>
                <a:gd name="T81" fmla="*/ 430 h 860"/>
                <a:gd name="T82" fmla="*/ 104 w 687"/>
                <a:gd name="T83" fmla="*/ 406 h 860"/>
                <a:gd name="T84" fmla="*/ 104 w 687"/>
                <a:gd name="T85" fmla="*/ 390 h 860"/>
                <a:gd name="T86" fmla="*/ 104 w 687"/>
                <a:gd name="T87" fmla="*/ 367 h 860"/>
                <a:gd name="T88" fmla="*/ 112 w 687"/>
                <a:gd name="T89" fmla="*/ 343 h 860"/>
                <a:gd name="T90" fmla="*/ 112 w 687"/>
                <a:gd name="T91" fmla="*/ 319 h 860"/>
                <a:gd name="T92" fmla="*/ 120 w 687"/>
                <a:gd name="T93" fmla="*/ 303 h 860"/>
                <a:gd name="T94" fmla="*/ 120 w 687"/>
                <a:gd name="T95" fmla="*/ 271 h 860"/>
                <a:gd name="T96" fmla="*/ 128 w 687"/>
                <a:gd name="T97" fmla="*/ 255 h 860"/>
                <a:gd name="T98" fmla="*/ 136 w 687"/>
                <a:gd name="T99" fmla="*/ 231 h 860"/>
                <a:gd name="T100" fmla="*/ 136 w 687"/>
                <a:gd name="T101" fmla="*/ 207 h 860"/>
                <a:gd name="T102" fmla="*/ 144 w 687"/>
                <a:gd name="T103" fmla="*/ 191 h 860"/>
                <a:gd name="T104" fmla="*/ 152 w 687"/>
                <a:gd name="T105" fmla="*/ 167 h 860"/>
                <a:gd name="T106" fmla="*/ 160 w 687"/>
                <a:gd name="T107" fmla="*/ 136 h 860"/>
                <a:gd name="T108" fmla="*/ 0 w 687"/>
                <a:gd name="T109" fmla="*/ 72 h 860"/>
                <a:gd name="T110" fmla="*/ 431 w 687"/>
                <a:gd name="T111" fmla="*/ 0 h 860"/>
                <a:gd name="T112" fmla="*/ 687 w 687"/>
                <a:gd name="T113" fmla="*/ 351 h 860"/>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687"/>
                <a:gd name="T172" fmla="*/ 0 h 860"/>
                <a:gd name="T173" fmla="*/ 687 w 687"/>
                <a:gd name="T174" fmla="*/ 860 h 860"/>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687" h="860">
                  <a:moveTo>
                    <a:pt x="687" y="351"/>
                  </a:moveTo>
                  <a:lnTo>
                    <a:pt x="511" y="279"/>
                  </a:lnTo>
                  <a:lnTo>
                    <a:pt x="503" y="295"/>
                  </a:lnTo>
                  <a:lnTo>
                    <a:pt x="503" y="311"/>
                  </a:lnTo>
                  <a:lnTo>
                    <a:pt x="495" y="335"/>
                  </a:lnTo>
                  <a:lnTo>
                    <a:pt x="495" y="351"/>
                  </a:lnTo>
                  <a:lnTo>
                    <a:pt x="487" y="374"/>
                  </a:lnTo>
                  <a:lnTo>
                    <a:pt x="487" y="390"/>
                  </a:lnTo>
                  <a:lnTo>
                    <a:pt x="479" y="414"/>
                  </a:lnTo>
                  <a:lnTo>
                    <a:pt x="479" y="438"/>
                  </a:lnTo>
                  <a:lnTo>
                    <a:pt x="479" y="462"/>
                  </a:lnTo>
                  <a:lnTo>
                    <a:pt x="479" y="502"/>
                  </a:lnTo>
                  <a:lnTo>
                    <a:pt x="479" y="526"/>
                  </a:lnTo>
                  <a:lnTo>
                    <a:pt x="479" y="542"/>
                  </a:lnTo>
                  <a:lnTo>
                    <a:pt x="479" y="566"/>
                  </a:lnTo>
                  <a:lnTo>
                    <a:pt x="487" y="589"/>
                  </a:lnTo>
                  <a:lnTo>
                    <a:pt x="487" y="605"/>
                  </a:lnTo>
                  <a:lnTo>
                    <a:pt x="495" y="629"/>
                  </a:lnTo>
                  <a:lnTo>
                    <a:pt x="503" y="653"/>
                  </a:lnTo>
                  <a:lnTo>
                    <a:pt x="176" y="860"/>
                  </a:lnTo>
                  <a:lnTo>
                    <a:pt x="168" y="836"/>
                  </a:lnTo>
                  <a:lnTo>
                    <a:pt x="160" y="820"/>
                  </a:lnTo>
                  <a:lnTo>
                    <a:pt x="152" y="804"/>
                  </a:lnTo>
                  <a:lnTo>
                    <a:pt x="152" y="781"/>
                  </a:lnTo>
                  <a:lnTo>
                    <a:pt x="144" y="765"/>
                  </a:lnTo>
                  <a:lnTo>
                    <a:pt x="136" y="749"/>
                  </a:lnTo>
                  <a:lnTo>
                    <a:pt x="136" y="733"/>
                  </a:lnTo>
                  <a:lnTo>
                    <a:pt x="128" y="717"/>
                  </a:lnTo>
                  <a:lnTo>
                    <a:pt x="128" y="701"/>
                  </a:lnTo>
                  <a:lnTo>
                    <a:pt x="120" y="677"/>
                  </a:lnTo>
                  <a:lnTo>
                    <a:pt x="120" y="661"/>
                  </a:lnTo>
                  <a:lnTo>
                    <a:pt x="112" y="637"/>
                  </a:lnTo>
                  <a:lnTo>
                    <a:pt x="112" y="621"/>
                  </a:lnTo>
                  <a:lnTo>
                    <a:pt x="104" y="597"/>
                  </a:lnTo>
                  <a:lnTo>
                    <a:pt x="104" y="574"/>
                  </a:lnTo>
                  <a:lnTo>
                    <a:pt x="104" y="550"/>
                  </a:lnTo>
                  <a:lnTo>
                    <a:pt x="104" y="534"/>
                  </a:lnTo>
                  <a:lnTo>
                    <a:pt x="104" y="510"/>
                  </a:lnTo>
                  <a:lnTo>
                    <a:pt x="104" y="486"/>
                  </a:lnTo>
                  <a:lnTo>
                    <a:pt x="104" y="454"/>
                  </a:lnTo>
                  <a:lnTo>
                    <a:pt x="104" y="430"/>
                  </a:lnTo>
                  <a:lnTo>
                    <a:pt x="104" y="406"/>
                  </a:lnTo>
                  <a:lnTo>
                    <a:pt x="104" y="390"/>
                  </a:lnTo>
                  <a:lnTo>
                    <a:pt x="104" y="367"/>
                  </a:lnTo>
                  <a:lnTo>
                    <a:pt x="112" y="343"/>
                  </a:lnTo>
                  <a:lnTo>
                    <a:pt x="112" y="319"/>
                  </a:lnTo>
                  <a:lnTo>
                    <a:pt x="120" y="303"/>
                  </a:lnTo>
                  <a:lnTo>
                    <a:pt x="120" y="271"/>
                  </a:lnTo>
                  <a:lnTo>
                    <a:pt x="128" y="255"/>
                  </a:lnTo>
                  <a:lnTo>
                    <a:pt x="136" y="231"/>
                  </a:lnTo>
                  <a:lnTo>
                    <a:pt x="136" y="207"/>
                  </a:lnTo>
                  <a:lnTo>
                    <a:pt x="144" y="191"/>
                  </a:lnTo>
                  <a:lnTo>
                    <a:pt x="152" y="167"/>
                  </a:lnTo>
                  <a:lnTo>
                    <a:pt x="160" y="136"/>
                  </a:lnTo>
                  <a:lnTo>
                    <a:pt x="0" y="72"/>
                  </a:lnTo>
                  <a:lnTo>
                    <a:pt x="431" y="0"/>
                  </a:lnTo>
                  <a:lnTo>
                    <a:pt x="687" y="351"/>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61" name="Freeform 8">
              <a:extLst>
                <a:ext uri="{FF2B5EF4-FFF2-40B4-BE49-F238E27FC236}">
                  <a16:creationId xmlns:a16="http://schemas.microsoft.com/office/drawing/2014/main" id="{093E2CDE-A89D-8F62-DC4E-DDA6B194ED94}"/>
                </a:ext>
              </a:extLst>
            </p:cNvPr>
            <p:cNvSpPr>
              <a:spLocks/>
            </p:cNvSpPr>
            <p:nvPr/>
          </p:nvSpPr>
          <p:spPr bwMode="auto">
            <a:xfrm>
              <a:off x="1786" y="2113"/>
              <a:ext cx="782" cy="733"/>
            </a:xfrm>
            <a:custGeom>
              <a:avLst/>
              <a:gdLst>
                <a:gd name="T0" fmla="*/ 623 w 782"/>
                <a:gd name="T1" fmla="*/ 733 h 733"/>
                <a:gd name="T2" fmla="*/ 607 w 782"/>
                <a:gd name="T3" fmla="*/ 725 h 733"/>
                <a:gd name="T4" fmla="*/ 591 w 782"/>
                <a:gd name="T5" fmla="*/ 725 h 733"/>
                <a:gd name="T6" fmla="*/ 575 w 782"/>
                <a:gd name="T7" fmla="*/ 717 h 733"/>
                <a:gd name="T8" fmla="*/ 567 w 782"/>
                <a:gd name="T9" fmla="*/ 709 h 733"/>
                <a:gd name="T10" fmla="*/ 551 w 782"/>
                <a:gd name="T11" fmla="*/ 701 h 733"/>
                <a:gd name="T12" fmla="*/ 535 w 782"/>
                <a:gd name="T13" fmla="*/ 693 h 733"/>
                <a:gd name="T14" fmla="*/ 519 w 782"/>
                <a:gd name="T15" fmla="*/ 685 h 733"/>
                <a:gd name="T16" fmla="*/ 511 w 782"/>
                <a:gd name="T17" fmla="*/ 677 h 733"/>
                <a:gd name="T18" fmla="*/ 495 w 782"/>
                <a:gd name="T19" fmla="*/ 661 h 733"/>
                <a:gd name="T20" fmla="*/ 471 w 782"/>
                <a:gd name="T21" fmla="*/ 653 h 733"/>
                <a:gd name="T22" fmla="*/ 463 w 782"/>
                <a:gd name="T23" fmla="*/ 645 h 733"/>
                <a:gd name="T24" fmla="*/ 447 w 782"/>
                <a:gd name="T25" fmla="*/ 629 h 733"/>
                <a:gd name="T26" fmla="*/ 431 w 782"/>
                <a:gd name="T27" fmla="*/ 621 h 733"/>
                <a:gd name="T28" fmla="*/ 415 w 782"/>
                <a:gd name="T29" fmla="*/ 605 h 733"/>
                <a:gd name="T30" fmla="*/ 407 w 782"/>
                <a:gd name="T31" fmla="*/ 597 h 733"/>
                <a:gd name="T32" fmla="*/ 391 w 782"/>
                <a:gd name="T33" fmla="*/ 581 h 733"/>
                <a:gd name="T34" fmla="*/ 375 w 782"/>
                <a:gd name="T35" fmla="*/ 574 h 733"/>
                <a:gd name="T36" fmla="*/ 359 w 782"/>
                <a:gd name="T37" fmla="*/ 558 h 733"/>
                <a:gd name="T38" fmla="*/ 343 w 782"/>
                <a:gd name="T39" fmla="*/ 542 h 733"/>
                <a:gd name="T40" fmla="*/ 335 w 782"/>
                <a:gd name="T41" fmla="*/ 534 h 733"/>
                <a:gd name="T42" fmla="*/ 319 w 782"/>
                <a:gd name="T43" fmla="*/ 518 h 733"/>
                <a:gd name="T44" fmla="*/ 311 w 782"/>
                <a:gd name="T45" fmla="*/ 502 h 733"/>
                <a:gd name="T46" fmla="*/ 295 w 782"/>
                <a:gd name="T47" fmla="*/ 494 h 733"/>
                <a:gd name="T48" fmla="*/ 287 w 782"/>
                <a:gd name="T49" fmla="*/ 478 h 733"/>
                <a:gd name="T50" fmla="*/ 271 w 782"/>
                <a:gd name="T51" fmla="*/ 462 h 733"/>
                <a:gd name="T52" fmla="*/ 263 w 782"/>
                <a:gd name="T53" fmla="*/ 446 h 733"/>
                <a:gd name="T54" fmla="*/ 247 w 782"/>
                <a:gd name="T55" fmla="*/ 430 h 733"/>
                <a:gd name="T56" fmla="*/ 231 w 782"/>
                <a:gd name="T57" fmla="*/ 414 h 733"/>
                <a:gd name="T58" fmla="*/ 223 w 782"/>
                <a:gd name="T59" fmla="*/ 390 h 733"/>
                <a:gd name="T60" fmla="*/ 207 w 782"/>
                <a:gd name="T61" fmla="*/ 374 h 733"/>
                <a:gd name="T62" fmla="*/ 200 w 782"/>
                <a:gd name="T63" fmla="*/ 359 h 733"/>
                <a:gd name="T64" fmla="*/ 184 w 782"/>
                <a:gd name="T65" fmla="*/ 335 h 733"/>
                <a:gd name="T66" fmla="*/ 176 w 782"/>
                <a:gd name="T67" fmla="*/ 311 h 733"/>
                <a:gd name="T68" fmla="*/ 168 w 782"/>
                <a:gd name="T69" fmla="*/ 295 h 733"/>
                <a:gd name="T70" fmla="*/ 160 w 782"/>
                <a:gd name="T71" fmla="*/ 279 h 733"/>
                <a:gd name="T72" fmla="*/ 152 w 782"/>
                <a:gd name="T73" fmla="*/ 263 h 733"/>
                <a:gd name="T74" fmla="*/ 0 w 782"/>
                <a:gd name="T75" fmla="*/ 327 h 733"/>
                <a:gd name="T76" fmla="*/ 247 w 782"/>
                <a:gd name="T77" fmla="*/ 0 h 733"/>
                <a:gd name="T78" fmla="*/ 663 w 782"/>
                <a:gd name="T79" fmla="*/ 32 h 733"/>
                <a:gd name="T80" fmla="*/ 495 w 782"/>
                <a:gd name="T81" fmla="*/ 112 h 733"/>
                <a:gd name="T82" fmla="*/ 503 w 782"/>
                <a:gd name="T83" fmla="*/ 128 h 733"/>
                <a:gd name="T84" fmla="*/ 519 w 782"/>
                <a:gd name="T85" fmla="*/ 152 h 733"/>
                <a:gd name="T86" fmla="*/ 527 w 782"/>
                <a:gd name="T87" fmla="*/ 175 h 733"/>
                <a:gd name="T88" fmla="*/ 551 w 782"/>
                <a:gd name="T89" fmla="*/ 199 h 733"/>
                <a:gd name="T90" fmla="*/ 559 w 782"/>
                <a:gd name="T91" fmla="*/ 223 h 733"/>
                <a:gd name="T92" fmla="*/ 583 w 782"/>
                <a:gd name="T93" fmla="*/ 239 h 733"/>
                <a:gd name="T94" fmla="*/ 599 w 782"/>
                <a:gd name="T95" fmla="*/ 263 h 733"/>
                <a:gd name="T96" fmla="*/ 615 w 782"/>
                <a:gd name="T97" fmla="*/ 279 h 733"/>
                <a:gd name="T98" fmla="*/ 631 w 782"/>
                <a:gd name="T99" fmla="*/ 295 h 733"/>
                <a:gd name="T100" fmla="*/ 647 w 782"/>
                <a:gd name="T101" fmla="*/ 311 h 733"/>
                <a:gd name="T102" fmla="*/ 671 w 782"/>
                <a:gd name="T103" fmla="*/ 327 h 733"/>
                <a:gd name="T104" fmla="*/ 687 w 782"/>
                <a:gd name="T105" fmla="*/ 343 h 733"/>
                <a:gd name="T106" fmla="*/ 703 w 782"/>
                <a:gd name="T107" fmla="*/ 351 h 733"/>
                <a:gd name="T108" fmla="*/ 727 w 782"/>
                <a:gd name="T109" fmla="*/ 367 h 733"/>
                <a:gd name="T110" fmla="*/ 751 w 782"/>
                <a:gd name="T111" fmla="*/ 382 h 733"/>
                <a:gd name="T112" fmla="*/ 766 w 782"/>
                <a:gd name="T113" fmla="*/ 390 h 733"/>
                <a:gd name="T114" fmla="*/ 782 w 782"/>
                <a:gd name="T115" fmla="*/ 398 h 733"/>
                <a:gd name="T116" fmla="*/ 623 w 782"/>
                <a:gd name="T117" fmla="*/ 733 h 73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82"/>
                <a:gd name="T178" fmla="*/ 0 h 733"/>
                <a:gd name="T179" fmla="*/ 782 w 782"/>
                <a:gd name="T180" fmla="*/ 733 h 73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82" h="733">
                  <a:moveTo>
                    <a:pt x="623" y="733"/>
                  </a:moveTo>
                  <a:lnTo>
                    <a:pt x="607" y="725"/>
                  </a:lnTo>
                  <a:lnTo>
                    <a:pt x="591" y="725"/>
                  </a:lnTo>
                  <a:lnTo>
                    <a:pt x="575" y="717"/>
                  </a:lnTo>
                  <a:lnTo>
                    <a:pt x="567" y="709"/>
                  </a:lnTo>
                  <a:lnTo>
                    <a:pt x="551" y="701"/>
                  </a:lnTo>
                  <a:lnTo>
                    <a:pt x="535" y="693"/>
                  </a:lnTo>
                  <a:lnTo>
                    <a:pt x="519" y="685"/>
                  </a:lnTo>
                  <a:lnTo>
                    <a:pt x="511" y="677"/>
                  </a:lnTo>
                  <a:lnTo>
                    <a:pt x="495" y="661"/>
                  </a:lnTo>
                  <a:lnTo>
                    <a:pt x="471" y="653"/>
                  </a:lnTo>
                  <a:lnTo>
                    <a:pt x="463" y="645"/>
                  </a:lnTo>
                  <a:lnTo>
                    <a:pt x="447" y="629"/>
                  </a:lnTo>
                  <a:lnTo>
                    <a:pt x="431" y="621"/>
                  </a:lnTo>
                  <a:lnTo>
                    <a:pt x="415" y="605"/>
                  </a:lnTo>
                  <a:lnTo>
                    <a:pt x="407" y="597"/>
                  </a:lnTo>
                  <a:lnTo>
                    <a:pt x="391" y="581"/>
                  </a:lnTo>
                  <a:lnTo>
                    <a:pt x="375" y="574"/>
                  </a:lnTo>
                  <a:lnTo>
                    <a:pt x="359" y="558"/>
                  </a:lnTo>
                  <a:lnTo>
                    <a:pt x="343" y="542"/>
                  </a:lnTo>
                  <a:lnTo>
                    <a:pt x="335" y="534"/>
                  </a:lnTo>
                  <a:lnTo>
                    <a:pt x="319" y="518"/>
                  </a:lnTo>
                  <a:lnTo>
                    <a:pt x="311" y="502"/>
                  </a:lnTo>
                  <a:lnTo>
                    <a:pt x="295" y="494"/>
                  </a:lnTo>
                  <a:lnTo>
                    <a:pt x="287" y="478"/>
                  </a:lnTo>
                  <a:lnTo>
                    <a:pt x="271" y="462"/>
                  </a:lnTo>
                  <a:lnTo>
                    <a:pt x="263" y="446"/>
                  </a:lnTo>
                  <a:lnTo>
                    <a:pt x="247" y="430"/>
                  </a:lnTo>
                  <a:lnTo>
                    <a:pt x="231" y="414"/>
                  </a:lnTo>
                  <a:lnTo>
                    <a:pt x="223" y="390"/>
                  </a:lnTo>
                  <a:lnTo>
                    <a:pt x="207" y="374"/>
                  </a:lnTo>
                  <a:lnTo>
                    <a:pt x="200" y="359"/>
                  </a:lnTo>
                  <a:lnTo>
                    <a:pt x="184" y="335"/>
                  </a:lnTo>
                  <a:lnTo>
                    <a:pt x="176" y="311"/>
                  </a:lnTo>
                  <a:lnTo>
                    <a:pt x="168" y="295"/>
                  </a:lnTo>
                  <a:lnTo>
                    <a:pt x="160" y="279"/>
                  </a:lnTo>
                  <a:lnTo>
                    <a:pt x="152" y="263"/>
                  </a:lnTo>
                  <a:lnTo>
                    <a:pt x="0" y="327"/>
                  </a:lnTo>
                  <a:lnTo>
                    <a:pt x="247" y="0"/>
                  </a:lnTo>
                  <a:lnTo>
                    <a:pt x="663" y="32"/>
                  </a:lnTo>
                  <a:lnTo>
                    <a:pt x="495" y="112"/>
                  </a:lnTo>
                  <a:lnTo>
                    <a:pt x="503" y="128"/>
                  </a:lnTo>
                  <a:lnTo>
                    <a:pt x="519" y="152"/>
                  </a:lnTo>
                  <a:lnTo>
                    <a:pt x="527" y="175"/>
                  </a:lnTo>
                  <a:lnTo>
                    <a:pt x="551" y="199"/>
                  </a:lnTo>
                  <a:lnTo>
                    <a:pt x="559" y="223"/>
                  </a:lnTo>
                  <a:lnTo>
                    <a:pt x="583" y="239"/>
                  </a:lnTo>
                  <a:lnTo>
                    <a:pt x="599" y="263"/>
                  </a:lnTo>
                  <a:lnTo>
                    <a:pt x="615" y="279"/>
                  </a:lnTo>
                  <a:lnTo>
                    <a:pt x="631" y="295"/>
                  </a:lnTo>
                  <a:lnTo>
                    <a:pt x="647" y="311"/>
                  </a:lnTo>
                  <a:lnTo>
                    <a:pt x="671" y="327"/>
                  </a:lnTo>
                  <a:lnTo>
                    <a:pt x="687" y="343"/>
                  </a:lnTo>
                  <a:lnTo>
                    <a:pt x="703" y="351"/>
                  </a:lnTo>
                  <a:lnTo>
                    <a:pt x="727" y="367"/>
                  </a:lnTo>
                  <a:lnTo>
                    <a:pt x="751" y="382"/>
                  </a:lnTo>
                  <a:lnTo>
                    <a:pt x="766" y="390"/>
                  </a:lnTo>
                  <a:lnTo>
                    <a:pt x="782" y="398"/>
                  </a:lnTo>
                  <a:lnTo>
                    <a:pt x="623" y="733"/>
                  </a:lnTo>
                  <a:close/>
                </a:path>
              </a:pathLst>
            </a:custGeom>
            <a:solidFill>
              <a:srgbClr val="FF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62" name="Freeform 9">
              <a:extLst>
                <a:ext uri="{FF2B5EF4-FFF2-40B4-BE49-F238E27FC236}">
                  <a16:creationId xmlns:a16="http://schemas.microsoft.com/office/drawing/2014/main" id="{34E5292F-EDDF-0FA2-242E-8FC94959058F}"/>
                </a:ext>
              </a:extLst>
            </p:cNvPr>
            <p:cNvSpPr>
              <a:spLocks/>
            </p:cNvSpPr>
            <p:nvPr/>
          </p:nvSpPr>
          <p:spPr bwMode="auto">
            <a:xfrm>
              <a:off x="2377" y="2368"/>
              <a:ext cx="838" cy="677"/>
            </a:xfrm>
            <a:custGeom>
              <a:avLst/>
              <a:gdLst>
                <a:gd name="T0" fmla="*/ 335 w 838"/>
                <a:gd name="T1" fmla="*/ 0 h 677"/>
                <a:gd name="T2" fmla="*/ 263 w 838"/>
                <a:gd name="T3" fmla="*/ 175 h 677"/>
                <a:gd name="T4" fmla="*/ 279 w 838"/>
                <a:gd name="T5" fmla="*/ 183 h 677"/>
                <a:gd name="T6" fmla="*/ 295 w 838"/>
                <a:gd name="T7" fmla="*/ 183 h 677"/>
                <a:gd name="T8" fmla="*/ 311 w 838"/>
                <a:gd name="T9" fmla="*/ 191 h 677"/>
                <a:gd name="T10" fmla="*/ 335 w 838"/>
                <a:gd name="T11" fmla="*/ 199 h 677"/>
                <a:gd name="T12" fmla="*/ 351 w 838"/>
                <a:gd name="T13" fmla="*/ 199 h 677"/>
                <a:gd name="T14" fmla="*/ 375 w 838"/>
                <a:gd name="T15" fmla="*/ 207 h 677"/>
                <a:gd name="T16" fmla="*/ 391 w 838"/>
                <a:gd name="T17" fmla="*/ 207 h 677"/>
                <a:gd name="T18" fmla="*/ 415 w 838"/>
                <a:gd name="T19" fmla="*/ 207 h 677"/>
                <a:gd name="T20" fmla="*/ 439 w 838"/>
                <a:gd name="T21" fmla="*/ 215 h 677"/>
                <a:gd name="T22" fmla="*/ 487 w 838"/>
                <a:gd name="T23" fmla="*/ 215 h 677"/>
                <a:gd name="T24" fmla="*/ 503 w 838"/>
                <a:gd name="T25" fmla="*/ 207 h 677"/>
                <a:gd name="T26" fmla="*/ 527 w 838"/>
                <a:gd name="T27" fmla="*/ 207 h 677"/>
                <a:gd name="T28" fmla="*/ 551 w 838"/>
                <a:gd name="T29" fmla="*/ 207 h 677"/>
                <a:gd name="T30" fmla="*/ 567 w 838"/>
                <a:gd name="T31" fmla="*/ 199 h 677"/>
                <a:gd name="T32" fmla="*/ 591 w 838"/>
                <a:gd name="T33" fmla="*/ 199 h 677"/>
                <a:gd name="T34" fmla="*/ 615 w 838"/>
                <a:gd name="T35" fmla="*/ 191 h 677"/>
                <a:gd name="T36" fmla="*/ 639 w 838"/>
                <a:gd name="T37" fmla="*/ 183 h 677"/>
                <a:gd name="T38" fmla="*/ 838 w 838"/>
                <a:gd name="T39" fmla="*/ 510 h 677"/>
                <a:gd name="T40" fmla="*/ 822 w 838"/>
                <a:gd name="T41" fmla="*/ 518 h 677"/>
                <a:gd name="T42" fmla="*/ 798 w 838"/>
                <a:gd name="T43" fmla="*/ 526 h 677"/>
                <a:gd name="T44" fmla="*/ 782 w 838"/>
                <a:gd name="T45" fmla="*/ 534 h 677"/>
                <a:gd name="T46" fmla="*/ 766 w 838"/>
                <a:gd name="T47" fmla="*/ 541 h 677"/>
                <a:gd name="T48" fmla="*/ 750 w 838"/>
                <a:gd name="T49" fmla="*/ 541 h 677"/>
                <a:gd name="T50" fmla="*/ 734 w 838"/>
                <a:gd name="T51" fmla="*/ 549 h 677"/>
                <a:gd name="T52" fmla="*/ 719 w 838"/>
                <a:gd name="T53" fmla="*/ 549 h 677"/>
                <a:gd name="T54" fmla="*/ 703 w 838"/>
                <a:gd name="T55" fmla="*/ 557 h 677"/>
                <a:gd name="T56" fmla="*/ 679 w 838"/>
                <a:gd name="T57" fmla="*/ 557 h 677"/>
                <a:gd name="T58" fmla="*/ 663 w 838"/>
                <a:gd name="T59" fmla="*/ 565 h 677"/>
                <a:gd name="T60" fmla="*/ 639 w 838"/>
                <a:gd name="T61" fmla="*/ 565 h 677"/>
                <a:gd name="T62" fmla="*/ 623 w 838"/>
                <a:gd name="T63" fmla="*/ 573 h 677"/>
                <a:gd name="T64" fmla="*/ 599 w 838"/>
                <a:gd name="T65" fmla="*/ 573 h 677"/>
                <a:gd name="T66" fmla="*/ 583 w 838"/>
                <a:gd name="T67" fmla="*/ 581 h 677"/>
                <a:gd name="T68" fmla="*/ 559 w 838"/>
                <a:gd name="T69" fmla="*/ 581 h 677"/>
                <a:gd name="T70" fmla="*/ 535 w 838"/>
                <a:gd name="T71" fmla="*/ 581 h 677"/>
                <a:gd name="T72" fmla="*/ 511 w 838"/>
                <a:gd name="T73" fmla="*/ 581 h 677"/>
                <a:gd name="T74" fmla="*/ 487 w 838"/>
                <a:gd name="T75" fmla="*/ 581 h 677"/>
                <a:gd name="T76" fmla="*/ 463 w 838"/>
                <a:gd name="T77" fmla="*/ 581 h 677"/>
                <a:gd name="T78" fmla="*/ 439 w 838"/>
                <a:gd name="T79" fmla="*/ 581 h 677"/>
                <a:gd name="T80" fmla="*/ 407 w 838"/>
                <a:gd name="T81" fmla="*/ 581 h 677"/>
                <a:gd name="T82" fmla="*/ 391 w 838"/>
                <a:gd name="T83" fmla="*/ 581 h 677"/>
                <a:gd name="T84" fmla="*/ 367 w 838"/>
                <a:gd name="T85" fmla="*/ 581 h 677"/>
                <a:gd name="T86" fmla="*/ 351 w 838"/>
                <a:gd name="T87" fmla="*/ 581 h 677"/>
                <a:gd name="T88" fmla="*/ 319 w 838"/>
                <a:gd name="T89" fmla="*/ 573 h 677"/>
                <a:gd name="T90" fmla="*/ 303 w 838"/>
                <a:gd name="T91" fmla="*/ 573 h 677"/>
                <a:gd name="T92" fmla="*/ 279 w 838"/>
                <a:gd name="T93" fmla="*/ 565 h 677"/>
                <a:gd name="T94" fmla="*/ 255 w 838"/>
                <a:gd name="T95" fmla="*/ 565 h 677"/>
                <a:gd name="T96" fmla="*/ 239 w 838"/>
                <a:gd name="T97" fmla="*/ 557 h 677"/>
                <a:gd name="T98" fmla="*/ 215 w 838"/>
                <a:gd name="T99" fmla="*/ 549 h 677"/>
                <a:gd name="T100" fmla="*/ 191 w 838"/>
                <a:gd name="T101" fmla="*/ 549 h 677"/>
                <a:gd name="T102" fmla="*/ 168 w 838"/>
                <a:gd name="T103" fmla="*/ 541 h 677"/>
                <a:gd name="T104" fmla="*/ 152 w 838"/>
                <a:gd name="T105" fmla="*/ 534 h 677"/>
                <a:gd name="T106" fmla="*/ 120 w 838"/>
                <a:gd name="T107" fmla="*/ 526 h 677"/>
                <a:gd name="T108" fmla="*/ 56 w 838"/>
                <a:gd name="T109" fmla="*/ 677 h 677"/>
                <a:gd name="T110" fmla="*/ 0 w 838"/>
                <a:gd name="T111" fmla="*/ 247 h 677"/>
                <a:gd name="T112" fmla="*/ 335 w 838"/>
                <a:gd name="T113" fmla="*/ 0 h 67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8"/>
                <a:gd name="T172" fmla="*/ 0 h 677"/>
                <a:gd name="T173" fmla="*/ 838 w 838"/>
                <a:gd name="T174" fmla="*/ 677 h 67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8" h="677">
                  <a:moveTo>
                    <a:pt x="335" y="0"/>
                  </a:moveTo>
                  <a:lnTo>
                    <a:pt x="263" y="175"/>
                  </a:lnTo>
                  <a:lnTo>
                    <a:pt x="279" y="183"/>
                  </a:lnTo>
                  <a:lnTo>
                    <a:pt x="295" y="183"/>
                  </a:lnTo>
                  <a:lnTo>
                    <a:pt x="311" y="191"/>
                  </a:lnTo>
                  <a:lnTo>
                    <a:pt x="335" y="199"/>
                  </a:lnTo>
                  <a:lnTo>
                    <a:pt x="351" y="199"/>
                  </a:lnTo>
                  <a:lnTo>
                    <a:pt x="375" y="207"/>
                  </a:lnTo>
                  <a:lnTo>
                    <a:pt x="391" y="207"/>
                  </a:lnTo>
                  <a:lnTo>
                    <a:pt x="415" y="207"/>
                  </a:lnTo>
                  <a:lnTo>
                    <a:pt x="439" y="215"/>
                  </a:lnTo>
                  <a:lnTo>
                    <a:pt x="487" y="215"/>
                  </a:lnTo>
                  <a:lnTo>
                    <a:pt x="503" y="207"/>
                  </a:lnTo>
                  <a:lnTo>
                    <a:pt x="527" y="207"/>
                  </a:lnTo>
                  <a:lnTo>
                    <a:pt x="551" y="207"/>
                  </a:lnTo>
                  <a:lnTo>
                    <a:pt x="567" y="199"/>
                  </a:lnTo>
                  <a:lnTo>
                    <a:pt x="591" y="199"/>
                  </a:lnTo>
                  <a:lnTo>
                    <a:pt x="615" y="191"/>
                  </a:lnTo>
                  <a:lnTo>
                    <a:pt x="639" y="183"/>
                  </a:lnTo>
                  <a:lnTo>
                    <a:pt x="838" y="510"/>
                  </a:lnTo>
                  <a:lnTo>
                    <a:pt x="822" y="518"/>
                  </a:lnTo>
                  <a:lnTo>
                    <a:pt x="798" y="526"/>
                  </a:lnTo>
                  <a:lnTo>
                    <a:pt x="782" y="534"/>
                  </a:lnTo>
                  <a:lnTo>
                    <a:pt x="766" y="541"/>
                  </a:lnTo>
                  <a:lnTo>
                    <a:pt x="750" y="541"/>
                  </a:lnTo>
                  <a:lnTo>
                    <a:pt x="734" y="549"/>
                  </a:lnTo>
                  <a:lnTo>
                    <a:pt x="719" y="549"/>
                  </a:lnTo>
                  <a:lnTo>
                    <a:pt x="703" y="557"/>
                  </a:lnTo>
                  <a:lnTo>
                    <a:pt x="679" y="557"/>
                  </a:lnTo>
                  <a:lnTo>
                    <a:pt x="663" y="565"/>
                  </a:lnTo>
                  <a:lnTo>
                    <a:pt x="639" y="565"/>
                  </a:lnTo>
                  <a:lnTo>
                    <a:pt x="623" y="573"/>
                  </a:lnTo>
                  <a:lnTo>
                    <a:pt x="599" y="573"/>
                  </a:lnTo>
                  <a:lnTo>
                    <a:pt x="583" y="581"/>
                  </a:lnTo>
                  <a:lnTo>
                    <a:pt x="559" y="581"/>
                  </a:lnTo>
                  <a:lnTo>
                    <a:pt x="535" y="581"/>
                  </a:lnTo>
                  <a:lnTo>
                    <a:pt x="511" y="581"/>
                  </a:lnTo>
                  <a:lnTo>
                    <a:pt x="487" y="581"/>
                  </a:lnTo>
                  <a:lnTo>
                    <a:pt x="463" y="581"/>
                  </a:lnTo>
                  <a:lnTo>
                    <a:pt x="439" y="581"/>
                  </a:lnTo>
                  <a:lnTo>
                    <a:pt x="407" y="581"/>
                  </a:lnTo>
                  <a:lnTo>
                    <a:pt x="391" y="581"/>
                  </a:lnTo>
                  <a:lnTo>
                    <a:pt x="367" y="581"/>
                  </a:lnTo>
                  <a:lnTo>
                    <a:pt x="351" y="581"/>
                  </a:lnTo>
                  <a:lnTo>
                    <a:pt x="319" y="573"/>
                  </a:lnTo>
                  <a:lnTo>
                    <a:pt x="303" y="573"/>
                  </a:lnTo>
                  <a:lnTo>
                    <a:pt x="279" y="565"/>
                  </a:lnTo>
                  <a:lnTo>
                    <a:pt x="255" y="565"/>
                  </a:lnTo>
                  <a:lnTo>
                    <a:pt x="239" y="557"/>
                  </a:lnTo>
                  <a:lnTo>
                    <a:pt x="215" y="549"/>
                  </a:lnTo>
                  <a:lnTo>
                    <a:pt x="191" y="549"/>
                  </a:lnTo>
                  <a:lnTo>
                    <a:pt x="168" y="541"/>
                  </a:lnTo>
                  <a:lnTo>
                    <a:pt x="152" y="534"/>
                  </a:lnTo>
                  <a:lnTo>
                    <a:pt x="120" y="526"/>
                  </a:lnTo>
                  <a:lnTo>
                    <a:pt x="56" y="677"/>
                  </a:lnTo>
                  <a:lnTo>
                    <a:pt x="0" y="247"/>
                  </a:lnTo>
                  <a:lnTo>
                    <a:pt x="335" y="0"/>
                  </a:lnTo>
                  <a:close/>
                </a:path>
              </a:pathLst>
            </a:cu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63" name="Freeform 10">
              <a:extLst>
                <a:ext uri="{FF2B5EF4-FFF2-40B4-BE49-F238E27FC236}">
                  <a16:creationId xmlns:a16="http://schemas.microsoft.com/office/drawing/2014/main" id="{E7787A9E-1840-6AE5-958D-F8D65C93A05A}"/>
                </a:ext>
              </a:extLst>
            </p:cNvPr>
            <p:cNvSpPr>
              <a:spLocks/>
            </p:cNvSpPr>
            <p:nvPr/>
          </p:nvSpPr>
          <p:spPr bwMode="auto">
            <a:xfrm>
              <a:off x="1782" y="2109"/>
              <a:ext cx="782" cy="733"/>
            </a:xfrm>
            <a:custGeom>
              <a:avLst/>
              <a:gdLst>
                <a:gd name="T0" fmla="*/ 623 w 782"/>
                <a:gd name="T1" fmla="*/ 733 h 733"/>
                <a:gd name="T2" fmla="*/ 607 w 782"/>
                <a:gd name="T3" fmla="*/ 725 h 733"/>
                <a:gd name="T4" fmla="*/ 591 w 782"/>
                <a:gd name="T5" fmla="*/ 725 h 733"/>
                <a:gd name="T6" fmla="*/ 575 w 782"/>
                <a:gd name="T7" fmla="*/ 717 h 733"/>
                <a:gd name="T8" fmla="*/ 567 w 782"/>
                <a:gd name="T9" fmla="*/ 709 h 733"/>
                <a:gd name="T10" fmla="*/ 551 w 782"/>
                <a:gd name="T11" fmla="*/ 701 h 733"/>
                <a:gd name="T12" fmla="*/ 535 w 782"/>
                <a:gd name="T13" fmla="*/ 693 h 733"/>
                <a:gd name="T14" fmla="*/ 519 w 782"/>
                <a:gd name="T15" fmla="*/ 685 h 733"/>
                <a:gd name="T16" fmla="*/ 511 w 782"/>
                <a:gd name="T17" fmla="*/ 677 h 733"/>
                <a:gd name="T18" fmla="*/ 495 w 782"/>
                <a:gd name="T19" fmla="*/ 661 h 733"/>
                <a:gd name="T20" fmla="*/ 471 w 782"/>
                <a:gd name="T21" fmla="*/ 653 h 733"/>
                <a:gd name="T22" fmla="*/ 463 w 782"/>
                <a:gd name="T23" fmla="*/ 645 h 733"/>
                <a:gd name="T24" fmla="*/ 447 w 782"/>
                <a:gd name="T25" fmla="*/ 629 h 733"/>
                <a:gd name="T26" fmla="*/ 431 w 782"/>
                <a:gd name="T27" fmla="*/ 621 h 733"/>
                <a:gd name="T28" fmla="*/ 415 w 782"/>
                <a:gd name="T29" fmla="*/ 605 h 733"/>
                <a:gd name="T30" fmla="*/ 407 w 782"/>
                <a:gd name="T31" fmla="*/ 597 h 733"/>
                <a:gd name="T32" fmla="*/ 391 w 782"/>
                <a:gd name="T33" fmla="*/ 582 h 733"/>
                <a:gd name="T34" fmla="*/ 375 w 782"/>
                <a:gd name="T35" fmla="*/ 574 h 733"/>
                <a:gd name="T36" fmla="*/ 359 w 782"/>
                <a:gd name="T37" fmla="*/ 558 h 733"/>
                <a:gd name="T38" fmla="*/ 343 w 782"/>
                <a:gd name="T39" fmla="*/ 542 h 733"/>
                <a:gd name="T40" fmla="*/ 335 w 782"/>
                <a:gd name="T41" fmla="*/ 534 h 733"/>
                <a:gd name="T42" fmla="*/ 319 w 782"/>
                <a:gd name="T43" fmla="*/ 518 h 733"/>
                <a:gd name="T44" fmla="*/ 311 w 782"/>
                <a:gd name="T45" fmla="*/ 502 h 733"/>
                <a:gd name="T46" fmla="*/ 295 w 782"/>
                <a:gd name="T47" fmla="*/ 494 h 733"/>
                <a:gd name="T48" fmla="*/ 287 w 782"/>
                <a:gd name="T49" fmla="*/ 478 h 733"/>
                <a:gd name="T50" fmla="*/ 271 w 782"/>
                <a:gd name="T51" fmla="*/ 462 h 733"/>
                <a:gd name="T52" fmla="*/ 263 w 782"/>
                <a:gd name="T53" fmla="*/ 446 h 733"/>
                <a:gd name="T54" fmla="*/ 247 w 782"/>
                <a:gd name="T55" fmla="*/ 430 h 733"/>
                <a:gd name="T56" fmla="*/ 231 w 782"/>
                <a:gd name="T57" fmla="*/ 414 h 733"/>
                <a:gd name="T58" fmla="*/ 223 w 782"/>
                <a:gd name="T59" fmla="*/ 390 h 733"/>
                <a:gd name="T60" fmla="*/ 208 w 782"/>
                <a:gd name="T61" fmla="*/ 374 h 733"/>
                <a:gd name="T62" fmla="*/ 200 w 782"/>
                <a:gd name="T63" fmla="*/ 359 h 733"/>
                <a:gd name="T64" fmla="*/ 184 w 782"/>
                <a:gd name="T65" fmla="*/ 335 h 733"/>
                <a:gd name="T66" fmla="*/ 176 w 782"/>
                <a:gd name="T67" fmla="*/ 311 h 733"/>
                <a:gd name="T68" fmla="*/ 168 w 782"/>
                <a:gd name="T69" fmla="*/ 295 h 733"/>
                <a:gd name="T70" fmla="*/ 160 w 782"/>
                <a:gd name="T71" fmla="*/ 279 h 733"/>
                <a:gd name="T72" fmla="*/ 152 w 782"/>
                <a:gd name="T73" fmla="*/ 263 h 733"/>
                <a:gd name="T74" fmla="*/ 0 w 782"/>
                <a:gd name="T75" fmla="*/ 327 h 733"/>
                <a:gd name="T76" fmla="*/ 247 w 782"/>
                <a:gd name="T77" fmla="*/ 0 h 733"/>
                <a:gd name="T78" fmla="*/ 663 w 782"/>
                <a:gd name="T79" fmla="*/ 32 h 733"/>
                <a:gd name="T80" fmla="*/ 495 w 782"/>
                <a:gd name="T81" fmla="*/ 112 h 733"/>
                <a:gd name="T82" fmla="*/ 503 w 782"/>
                <a:gd name="T83" fmla="*/ 128 h 733"/>
                <a:gd name="T84" fmla="*/ 519 w 782"/>
                <a:gd name="T85" fmla="*/ 152 h 733"/>
                <a:gd name="T86" fmla="*/ 527 w 782"/>
                <a:gd name="T87" fmla="*/ 175 h 733"/>
                <a:gd name="T88" fmla="*/ 551 w 782"/>
                <a:gd name="T89" fmla="*/ 199 h 733"/>
                <a:gd name="T90" fmla="*/ 559 w 782"/>
                <a:gd name="T91" fmla="*/ 223 h 733"/>
                <a:gd name="T92" fmla="*/ 583 w 782"/>
                <a:gd name="T93" fmla="*/ 239 h 733"/>
                <a:gd name="T94" fmla="*/ 599 w 782"/>
                <a:gd name="T95" fmla="*/ 263 h 733"/>
                <a:gd name="T96" fmla="*/ 615 w 782"/>
                <a:gd name="T97" fmla="*/ 279 h 733"/>
                <a:gd name="T98" fmla="*/ 631 w 782"/>
                <a:gd name="T99" fmla="*/ 295 h 733"/>
                <a:gd name="T100" fmla="*/ 647 w 782"/>
                <a:gd name="T101" fmla="*/ 311 h 733"/>
                <a:gd name="T102" fmla="*/ 671 w 782"/>
                <a:gd name="T103" fmla="*/ 327 h 733"/>
                <a:gd name="T104" fmla="*/ 687 w 782"/>
                <a:gd name="T105" fmla="*/ 343 h 733"/>
                <a:gd name="T106" fmla="*/ 703 w 782"/>
                <a:gd name="T107" fmla="*/ 351 h 733"/>
                <a:gd name="T108" fmla="*/ 727 w 782"/>
                <a:gd name="T109" fmla="*/ 367 h 733"/>
                <a:gd name="T110" fmla="*/ 751 w 782"/>
                <a:gd name="T111" fmla="*/ 382 h 733"/>
                <a:gd name="T112" fmla="*/ 766 w 782"/>
                <a:gd name="T113" fmla="*/ 390 h 733"/>
                <a:gd name="T114" fmla="*/ 782 w 782"/>
                <a:gd name="T115" fmla="*/ 398 h 733"/>
                <a:gd name="T116" fmla="*/ 623 w 782"/>
                <a:gd name="T117" fmla="*/ 733 h 73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782"/>
                <a:gd name="T178" fmla="*/ 0 h 733"/>
                <a:gd name="T179" fmla="*/ 782 w 782"/>
                <a:gd name="T180" fmla="*/ 733 h 733"/>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782" h="733">
                  <a:moveTo>
                    <a:pt x="623" y="733"/>
                  </a:moveTo>
                  <a:lnTo>
                    <a:pt x="607" y="725"/>
                  </a:lnTo>
                  <a:lnTo>
                    <a:pt x="591" y="725"/>
                  </a:lnTo>
                  <a:lnTo>
                    <a:pt x="575" y="717"/>
                  </a:lnTo>
                  <a:lnTo>
                    <a:pt x="567" y="709"/>
                  </a:lnTo>
                  <a:lnTo>
                    <a:pt x="551" y="701"/>
                  </a:lnTo>
                  <a:lnTo>
                    <a:pt x="535" y="693"/>
                  </a:lnTo>
                  <a:lnTo>
                    <a:pt x="519" y="685"/>
                  </a:lnTo>
                  <a:lnTo>
                    <a:pt x="511" y="677"/>
                  </a:lnTo>
                  <a:lnTo>
                    <a:pt x="495" y="661"/>
                  </a:lnTo>
                  <a:lnTo>
                    <a:pt x="471" y="653"/>
                  </a:lnTo>
                  <a:lnTo>
                    <a:pt x="463" y="645"/>
                  </a:lnTo>
                  <a:lnTo>
                    <a:pt x="447" y="629"/>
                  </a:lnTo>
                  <a:lnTo>
                    <a:pt x="431" y="621"/>
                  </a:lnTo>
                  <a:lnTo>
                    <a:pt x="415" y="605"/>
                  </a:lnTo>
                  <a:lnTo>
                    <a:pt x="407" y="597"/>
                  </a:lnTo>
                  <a:lnTo>
                    <a:pt x="391" y="582"/>
                  </a:lnTo>
                  <a:lnTo>
                    <a:pt x="375" y="574"/>
                  </a:lnTo>
                  <a:lnTo>
                    <a:pt x="359" y="558"/>
                  </a:lnTo>
                  <a:lnTo>
                    <a:pt x="343" y="542"/>
                  </a:lnTo>
                  <a:lnTo>
                    <a:pt x="335" y="534"/>
                  </a:lnTo>
                  <a:lnTo>
                    <a:pt x="319" y="518"/>
                  </a:lnTo>
                  <a:lnTo>
                    <a:pt x="311" y="502"/>
                  </a:lnTo>
                  <a:lnTo>
                    <a:pt x="295" y="494"/>
                  </a:lnTo>
                  <a:lnTo>
                    <a:pt x="287" y="478"/>
                  </a:lnTo>
                  <a:lnTo>
                    <a:pt x="271" y="462"/>
                  </a:lnTo>
                  <a:lnTo>
                    <a:pt x="263" y="446"/>
                  </a:lnTo>
                  <a:lnTo>
                    <a:pt x="247" y="430"/>
                  </a:lnTo>
                  <a:lnTo>
                    <a:pt x="231" y="414"/>
                  </a:lnTo>
                  <a:lnTo>
                    <a:pt x="223" y="390"/>
                  </a:lnTo>
                  <a:lnTo>
                    <a:pt x="208" y="374"/>
                  </a:lnTo>
                  <a:lnTo>
                    <a:pt x="200" y="359"/>
                  </a:lnTo>
                  <a:lnTo>
                    <a:pt x="184" y="335"/>
                  </a:lnTo>
                  <a:lnTo>
                    <a:pt x="176" y="311"/>
                  </a:lnTo>
                  <a:lnTo>
                    <a:pt x="168" y="295"/>
                  </a:lnTo>
                  <a:lnTo>
                    <a:pt x="160" y="279"/>
                  </a:lnTo>
                  <a:lnTo>
                    <a:pt x="152" y="263"/>
                  </a:lnTo>
                  <a:lnTo>
                    <a:pt x="0" y="327"/>
                  </a:lnTo>
                  <a:lnTo>
                    <a:pt x="247" y="0"/>
                  </a:lnTo>
                  <a:lnTo>
                    <a:pt x="663" y="32"/>
                  </a:lnTo>
                  <a:lnTo>
                    <a:pt x="495" y="112"/>
                  </a:lnTo>
                  <a:lnTo>
                    <a:pt x="503" y="128"/>
                  </a:lnTo>
                  <a:lnTo>
                    <a:pt x="519" y="152"/>
                  </a:lnTo>
                  <a:lnTo>
                    <a:pt x="527" y="175"/>
                  </a:lnTo>
                  <a:lnTo>
                    <a:pt x="551" y="199"/>
                  </a:lnTo>
                  <a:lnTo>
                    <a:pt x="559" y="223"/>
                  </a:lnTo>
                  <a:lnTo>
                    <a:pt x="583" y="239"/>
                  </a:lnTo>
                  <a:lnTo>
                    <a:pt x="599" y="263"/>
                  </a:lnTo>
                  <a:lnTo>
                    <a:pt x="615" y="279"/>
                  </a:lnTo>
                  <a:lnTo>
                    <a:pt x="631" y="295"/>
                  </a:lnTo>
                  <a:lnTo>
                    <a:pt x="647" y="311"/>
                  </a:lnTo>
                  <a:lnTo>
                    <a:pt x="671" y="327"/>
                  </a:lnTo>
                  <a:lnTo>
                    <a:pt x="687" y="343"/>
                  </a:lnTo>
                  <a:lnTo>
                    <a:pt x="703" y="351"/>
                  </a:lnTo>
                  <a:lnTo>
                    <a:pt x="727" y="367"/>
                  </a:lnTo>
                  <a:lnTo>
                    <a:pt x="751" y="382"/>
                  </a:lnTo>
                  <a:lnTo>
                    <a:pt x="766" y="390"/>
                  </a:lnTo>
                  <a:lnTo>
                    <a:pt x="782" y="398"/>
                  </a:lnTo>
                  <a:lnTo>
                    <a:pt x="623" y="733"/>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64" name="Freeform 11">
              <a:extLst>
                <a:ext uri="{FF2B5EF4-FFF2-40B4-BE49-F238E27FC236}">
                  <a16:creationId xmlns:a16="http://schemas.microsoft.com/office/drawing/2014/main" id="{23B5E353-7555-6AA1-0834-913BCFDCE078}"/>
                </a:ext>
              </a:extLst>
            </p:cNvPr>
            <p:cNvSpPr>
              <a:spLocks/>
            </p:cNvSpPr>
            <p:nvPr/>
          </p:nvSpPr>
          <p:spPr bwMode="auto">
            <a:xfrm>
              <a:off x="2373" y="2364"/>
              <a:ext cx="838" cy="677"/>
            </a:xfrm>
            <a:custGeom>
              <a:avLst/>
              <a:gdLst>
                <a:gd name="T0" fmla="*/ 335 w 838"/>
                <a:gd name="T1" fmla="*/ 0 h 677"/>
                <a:gd name="T2" fmla="*/ 263 w 838"/>
                <a:gd name="T3" fmla="*/ 175 h 677"/>
                <a:gd name="T4" fmla="*/ 279 w 838"/>
                <a:gd name="T5" fmla="*/ 183 h 677"/>
                <a:gd name="T6" fmla="*/ 295 w 838"/>
                <a:gd name="T7" fmla="*/ 183 h 677"/>
                <a:gd name="T8" fmla="*/ 311 w 838"/>
                <a:gd name="T9" fmla="*/ 191 h 677"/>
                <a:gd name="T10" fmla="*/ 335 w 838"/>
                <a:gd name="T11" fmla="*/ 199 h 677"/>
                <a:gd name="T12" fmla="*/ 351 w 838"/>
                <a:gd name="T13" fmla="*/ 199 h 677"/>
                <a:gd name="T14" fmla="*/ 375 w 838"/>
                <a:gd name="T15" fmla="*/ 207 h 677"/>
                <a:gd name="T16" fmla="*/ 391 w 838"/>
                <a:gd name="T17" fmla="*/ 207 h 677"/>
                <a:gd name="T18" fmla="*/ 415 w 838"/>
                <a:gd name="T19" fmla="*/ 207 h 677"/>
                <a:gd name="T20" fmla="*/ 439 w 838"/>
                <a:gd name="T21" fmla="*/ 215 h 677"/>
                <a:gd name="T22" fmla="*/ 487 w 838"/>
                <a:gd name="T23" fmla="*/ 215 h 677"/>
                <a:gd name="T24" fmla="*/ 503 w 838"/>
                <a:gd name="T25" fmla="*/ 207 h 677"/>
                <a:gd name="T26" fmla="*/ 527 w 838"/>
                <a:gd name="T27" fmla="*/ 207 h 677"/>
                <a:gd name="T28" fmla="*/ 551 w 838"/>
                <a:gd name="T29" fmla="*/ 207 h 677"/>
                <a:gd name="T30" fmla="*/ 567 w 838"/>
                <a:gd name="T31" fmla="*/ 199 h 677"/>
                <a:gd name="T32" fmla="*/ 591 w 838"/>
                <a:gd name="T33" fmla="*/ 199 h 677"/>
                <a:gd name="T34" fmla="*/ 615 w 838"/>
                <a:gd name="T35" fmla="*/ 191 h 677"/>
                <a:gd name="T36" fmla="*/ 639 w 838"/>
                <a:gd name="T37" fmla="*/ 183 h 677"/>
                <a:gd name="T38" fmla="*/ 838 w 838"/>
                <a:gd name="T39" fmla="*/ 510 h 677"/>
                <a:gd name="T40" fmla="*/ 822 w 838"/>
                <a:gd name="T41" fmla="*/ 518 h 677"/>
                <a:gd name="T42" fmla="*/ 798 w 838"/>
                <a:gd name="T43" fmla="*/ 526 h 677"/>
                <a:gd name="T44" fmla="*/ 782 w 838"/>
                <a:gd name="T45" fmla="*/ 534 h 677"/>
                <a:gd name="T46" fmla="*/ 766 w 838"/>
                <a:gd name="T47" fmla="*/ 541 h 677"/>
                <a:gd name="T48" fmla="*/ 750 w 838"/>
                <a:gd name="T49" fmla="*/ 541 h 677"/>
                <a:gd name="T50" fmla="*/ 734 w 838"/>
                <a:gd name="T51" fmla="*/ 549 h 677"/>
                <a:gd name="T52" fmla="*/ 719 w 838"/>
                <a:gd name="T53" fmla="*/ 549 h 677"/>
                <a:gd name="T54" fmla="*/ 703 w 838"/>
                <a:gd name="T55" fmla="*/ 557 h 677"/>
                <a:gd name="T56" fmla="*/ 679 w 838"/>
                <a:gd name="T57" fmla="*/ 557 h 677"/>
                <a:gd name="T58" fmla="*/ 663 w 838"/>
                <a:gd name="T59" fmla="*/ 565 h 677"/>
                <a:gd name="T60" fmla="*/ 639 w 838"/>
                <a:gd name="T61" fmla="*/ 565 h 677"/>
                <a:gd name="T62" fmla="*/ 623 w 838"/>
                <a:gd name="T63" fmla="*/ 573 h 677"/>
                <a:gd name="T64" fmla="*/ 599 w 838"/>
                <a:gd name="T65" fmla="*/ 573 h 677"/>
                <a:gd name="T66" fmla="*/ 583 w 838"/>
                <a:gd name="T67" fmla="*/ 581 h 677"/>
                <a:gd name="T68" fmla="*/ 559 w 838"/>
                <a:gd name="T69" fmla="*/ 581 h 677"/>
                <a:gd name="T70" fmla="*/ 535 w 838"/>
                <a:gd name="T71" fmla="*/ 581 h 677"/>
                <a:gd name="T72" fmla="*/ 511 w 838"/>
                <a:gd name="T73" fmla="*/ 581 h 677"/>
                <a:gd name="T74" fmla="*/ 487 w 838"/>
                <a:gd name="T75" fmla="*/ 581 h 677"/>
                <a:gd name="T76" fmla="*/ 463 w 838"/>
                <a:gd name="T77" fmla="*/ 581 h 677"/>
                <a:gd name="T78" fmla="*/ 439 w 838"/>
                <a:gd name="T79" fmla="*/ 581 h 677"/>
                <a:gd name="T80" fmla="*/ 407 w 838"/>
                <a:gd name="T81" fmla="*/ 581 h 677"/>
                <a:gd name="T82" fmla="*/ 391 w 838"/>
                <a:gd name="T83" fmla="*/ 581 h 677"/>
                <a:gd name="T84" fmla="*/ 367 w 838"/>
                <a:gd name="T85" fmla="*/ 581 h 677"/>
                <a:gd name="T86" fmla="*/ 351 w 838"/>
                <a:gd name="T87" fmla="*/ 581 h 677"/>
                <a:gd name="T88" fmla="*/ 319 w 838"/>
                <a:gd name="T89" fmla="*/ 573 h 677"/>
                <a:gd name="T90" fmla="*/ 303 w 838"/>
                <a:gd name="T91" fmla="*/ 573 h 677"/>
                <a:gd name="T92" fmla="*/ 279 w 838"/>
                <a:gd name="T93" fmla="*/ 565 h 677"/>
                <a:gd name="T94" fmla="*/ 255 w 838"/>
                <a:gd name="T95" fmla="*/ 565 h 677"/>
                <a:gd name="T96" fmla="*/ 239 w 838"/>
                <a:gd name="T97" fmla="*/ 557 h 677"/>
                <a:gd name="T98" fmla="*/ 215 w 838"/>
                <a:gd name="T99" fmla="*/ 549 h 677"/>
                <a:gd name="T100" fmla="*/ 191 w 838"/>
                <a:gd name="T101" fmla="*/ 549 h 677"/>
                <a:gd name="T102" fmla="*/ 168 w 838"/>
                <a:gd name="T103" fmla="*/ 541 h 677"/>
                <a:gd name="T104" fmla="*/ 152 w 838"/>
                <a:gd name="T105" fmla="*/ 534 h 677"/>
                <a:gd name="T106" fmla="*/ 120 w 838"/>
                <a:gd name="T107" fmla="*/ 526 h 677"/>
                <a:gd name="T108" fmla="*/ 56 w 838"/>
                <a:gd name="T109" fmla="*/ 677 h 677"/>
                <a:gd name="T110" fmla="*/ 0 w 838"/>
                <a:gd name="T111" fmla="*/ 247 h 677"/>
                <a:gd name="T112" fmla="*/ 335 w 838"/>
                <a:gd name="T113" fmla="*/ 0 h 67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838"/>
                <a:gd name="T172" fmla="*/ 0 h 677"/>
                <a:gd name="T173" fmla="*/ 838 w 838"/>
                <a:gd name="T174" fmla="*/ 677 h 677"/>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838" h="677">
                  <a:moveTo>
                    <a:pt x="335" y="0"/>
                  </a:moveTo>
                  <a:lnTo>
                    <a:pt x="263" y="175"/>
                  </a:lnTo>
                  <a:lnTo>
                    <a:pt x="279" y="183"/>
                  </a:lnTo>
                  <a:lnTo>
                    <a:pt x="295" y="183"/>
                  </a:lnTo>
                  <a:lnTo>
                    <a:pt x="311" y="191"/>
                  </a:lnTo>
                  <a:lnTo>
                    <a:pt x="335" y="199"/>
                  </a:lnTo>
                  <a:lnTo>
                    <a:pt x="351" y="199"/>
                  </a:lnTo>
                  <a:lnTo>
                    <a:pt x="375" y="207"/>
                  </a:lnTo>
                  <a:lnTo>
                    <a:pt x="391" y="207"/>
                  </a:lnTo>
                  <a:lnTo>
                    <a:pt x="415" y="207"/>
                  </a:lnTo>
                  <a:lnTo>
                    <a:pt x="439" y="215"/>
                  </a:lnTo>
                  <a:lnTo>
                    <a:pt x="487" y="215"/>
                  </a:lnTo>
                  <a:lnTo>
                    <a:pt x="503" y="207"/>
                  </a:lnTo>
                  <a:lnTo>
                    <a:pt x="527" y="207"/>
                  </a:lnTo>
                  <a:lnTo>
                    <a:pt x="551" y="207"/>
                  </a:lnTo>
                  <a:lnTo>
                    <a:pt x="567" y="199"/>
                  </a:lnTo>
                  <a:lnTo>
                    <a:pt x="591" y="199"/>
                  </a:lnTo>
                  <a:lnTo>
                    <a:pt x="615" y="191"/>
                  </a:lnTo>
                  <a:lnTo>
                    <a:pt x="639" y="183"/>
                  </a:lnTo>
                  <a:lnTo>
                    <a:pt x="838" y="510"/>
                  </a:lnTo>
                  <a:lnTo>
                    <a:pt x="822" y="518"/>
                  </a:lnTo>
                  <a:lnTo>
                    <a:pt x="798" y="526"/>
                  </a:lnTo>
                  <a:lnTo>
                    <a:pt x="782" y="534"/>
                  </a:lnTo>
                  <a:lnTo>
                    <a:pt x="766" y="541"/>
                  </a:lnTo>
                  <a:lnTo>
                    <a:pt x="750" y="541"/>
                  </a:lnTo>
                  <a:lnTo>
                    <a:pt x="734" y="549"/>
                  </a:lnTo>
                  <a:lnTo>
                    <a:pt x="719" y="549"/>
                  </a:lnTo>
                  <a:lnTo>
                    <a:pt x="703" y="557"/>
                  </a:lnTo>
                  <a:lnTo>
                    <a:pt x="679" y="557"/>
                  </a:lnTo>
                  <a:lnTo>
                    <a:pt x="663" y="565"/>
                  </a:lnTo>
                  <a:lnTo>
                    <a:pt x="639" y="565"/>
                  </a:lnTo>
                  <a:lnTo>
                    <a:pt x="623" y="573"/>
                  </a:lnTo>
                  <a:lnTo>
                    <a:pt x="599" y="573"/>
                  </a:lnTo>
                  <a:lnTo>
                    <a:pt x="583" y="581"/>
                  </a:lnTo>
                  <a:lnTo>
                    <a:pt x="559" y="581"/>
                  </a:lnTo>
                  <a:lnTo>
                    <a:pt x="535" y="581"/>
                  </a:lnTo>
                  <a:lnTo>
                    <a:pt x="511" y="581"/>
                  </a:lnTo>
                  <a:lnTo>
                    <a:pt x="487" y="581"/>
                  </a:lnTo>
                  <a:lnTo>
                    <a:pt x="463" y="581"/>
                  </a:lnTo>
                  <a:lnTo>
                    <a:pt x="439" y="581"/>
                  </a:lnTo>
                  <a:lnTo>
                    <a:pt x="407" y="581"/>
                  </a:lnTo>
                  <a:lnTo>
                    <a:pt x="391" y="581"/>
                  </a:lnTo>
                  <a:lnTo>
                    <a:pt x="367" y="581"/>
                  </a:lnTo>
                  <a:lnTo>
                    <a:pt x="351" y="581"/>
                  </a:lnTo>
                  <a:lnTo>
                    <a:pt x="319" y="573"/>
                  </a:lnTo>
                  <a:lnTo>
                    <a:pt x="303" y="573"/>
                  </a:lnTo>
                  <a:lnTo>
                    <a:pt x="279" y="565"/>
                  </a:lnTo>
                  <a:lnTo>
                    <a:pt x="255" y="565"/>
                  </a:lnTo>
                  <a:lnTo>
                    <a:pt x="239" y="557"/>
                  </a:lnTo>
                  <a:lnTo>
                    <a:pt x="215" y="549"/>
                  </a:lnTo>
                  <a:lnTo>
                    <a:pt x="191" y="549"/>
                  </a:lnTo>
                  <a:lnTo>
                    <a:pt x="168" y="541"/>
                  </a:lnTo>
                  <a:lnTo>
                    <a:pt x="152" y="534"/>
                  </a:lnTo>
                  <a:lnTo>
                    <a:pt x="120" y="526"/>
                  </a:lnTo>
                  <a:lnTo>
                    <a:pt x="56" y="677"/>
                  </a:lnTo>
                  <a:lnTo>
                    <a:pt x="0" y="247"/>
                  </a:lnTo>
                  <a:lnTo>
                    <a:pt x="335" y="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65" name="Freeform 12">
              <a:extLst>
                <a:ext uri="{FF2B5EF4-FFF2-40B4-BE49-F238E27FC236}">
                  <a16:creationId xmlns:a16="http://schemas.microsoft.com/office/drawing/2014/main" id="{FAEEE155-EA86-36FB-E07C-F460BCD51B70}"/>
                </a:ext>
              </a:extLst>
            </p:cNvPr>
            <p:cNvSpPr>
              <a:spLocks/>
            </p:cNvSpPr>
            <p:nvPr/>
          </p:nvSpPr>
          <p:spPr bwMode="auto">
            <a:xfrm>
              <a:off x="2984" y="2241"/>
              <a:ext cx="734" cy="732"/>
            </a:xfrm>
            <a:custGeom>
              <a:avLst/>
              <a:gdLst>
                <a:gd name="T0" fmla="*/ 734 w 734"/>
                <a:gd name="T1" fmla="*/ 159 h 732"/>
                <a:gd name="T2" fmla="*/ 726 w 734"/>
                <a:gd name="T3" fmla="*/ 175 h 732"/>
                <a:gd name="T4" fmla="*/ 718 w 734"/>
                <a:gd name="T5" fmla="*/ 183 h 732"/>
                <a:gd name="T6" fmla="*/ 710 w 734"/>
                <a:gd name="T7" fmla="*/ 199 h 732"/>
                <a:gd name="T8" fmla="*/ 702 w 734"/>
                <a:gd name="T9" fmla="*/ 215 h 732"/>
                <a:gd name="T10" fmla="*/ 694 w 734"/>
                <a:gd name="T11" fmla="*/ 223 h 732"/>
                <a:gd name="T12" fmla="*/ 686 w 734"/>
                <a:gd name="T13" fmla="*/ 239 h 732"/>
                <a:gd name="T14" fmla="*/ 678 w 734"/>
                <a:gd name="T15" fmla="*/ 254 h 732"/>
                <a:gd name="T16" fmla="*/ 671 w 734"/>
                <a:gd name="T17" fmla="*/ 270 h 732"/>
                <a:gd name="T18" fmla="*/ 663 w 734"/>
                <a:gd name="T19" fmla="*/ 286 h 732"/>
                <a:gd name="T20" fmla="*/ 647 w 734"/>
                <a:gd name="T21" fmla="*/ 302 h 732"/>
                <a:gd name="T22" fmla="*/ 639 w 734"/>
                <a:gd name="T23" fmla="*/ 310 h 732"/>
                <a:gd name="T24" fmla="*/ 631 w 734"/>
                <a:gd name="T25" fmla="*/ 326 h 732"/>
                <a:gd name="T26" fmla="*/ 615 w 734"/>
                <a:gd name="T27" fmla="*/ 342 h 732"/>
                <a:gd name="T28" fmla="*/ 607 w 734"/>
                <a:gd name="T29" fmla="*/ 358 h 732"/>
                <a:gd name="T30" fmla="*/ 591 w 734"/>
                <a:gd name="T31" fmla="*/ 374 h 732"/>
                <a:gd name="T32" fmla="*/ 583 w 734"/>
                <a:gd name="T33" fmla="*/ 390 h 732"/>
                <a:gd name="T34" fmla="*/ 567 w 734"/>
                <a:gd name="T35" fmla="*/ 398 h 732"/>
                <a:gd name="T36" fmla="*/ 551 w 734"/>
                <a:gd name="T37" fmla="*/ 414 h 732"/>
                <a:gd name="T38" fmla="*/ 543 w 734"/>
                <a:gd name="T39" fmla="*/ 430 h 732"/>
                <a:gd name="T40" fmla="*/ 527 w 734"/>
                <a:gd name="T41" fmla="*/ 438 h 732"/>
                <a:gd name="T42" fmla="*/ 511 w 734"/>
                <a:gd name="T43" fmla="*/ 453 h 732"/>
                <a:gd name="T44" fmla="*/ 503 w 734"/>
                <a:gd name="T45" fmla="*/ 461 h 732"/>
                <a:gd name="T46" fmla="*/ 487 w 734"/>
                <a:gd name="T47" fmla="*/ 477 h 732"/>
                <a:gd name="T48" fmla="*/ 471 w 734"/>
                <a:gd name="T49" fmla="*/ 485 h 732"/>
                <a:gd name="T50" fmla="*/ 455 w 734"/>
                <a:gd name="T51" fmla="*/ 501 h 732"/>
                <a:gd name="T52" fmla="*/ 439 w 734"/>
                <a:gd name="T53" fmla="*/ 509 h 732"/>
                <a:gd name="T54" fmla="*/ 423 w 734"/>
                <a:gd name="T55" fmla="*/ 525 h 732"/>
                <a:gd name="T56" fmla="*/ 407 w 734"/>
                <a:gd name="T57" fmla="*/ 541 h 732"/>
                <a:gd name="T58" fmla="*/ 391 w 734"/>
                <a:gd name="T59" fmla="*/ 549 h 732"/>
                <a:gd name="T60" fmla="*/ 367 w 734"/>
                <a:gd name="T61" fmla="*/ 565 h 732"/>
                <a:gd name="T62" fmla="*/ 351 w 734"/>
                <a:gd name="T63" fmla="*/ 573 h 732"/>
                <a:gd name="T64" fmla="*/ 327 w 734"/>
                <a:gd name="T65" fmla="*/ 589 h 732"/>
                <a:gd name="T66" fmla="*/ 431 w 734"/>
                <a:gd name="T67" fmla="*/ 732 h 732"/>
                <a:gd name="T68" fmla="*/ 32 w 734"/>
                <a:gd name="T69" fmla="*/ 549 h 732"/>
                <a:gd name="T70" fmla="*/ 0 w 734"/>
                <a:gd name="T71" fmla="*/ 191 h 732"/>
                <a:gd name="T72" fmla="*/ 80 w 734"/>
                <a:gd name="T73" fmla="*/ 294 h 732"/>
                <a:gd name="T74" fmla="*/ 104 w 734"/>
                <a:gd name="T75" fmla="*/ 286 h 732"/>
                <a:gd name="T76" fmla="*/ 119 w 734"/>
                <a:gd name="T77" fmla="*/ 270 h 732"/>
                <a:gd name="T78" fmla="*/ 143 w 734"/>
                <a:gd name="T79" fmla="*/ 262 h 732"/>
                <a:gd name="T80" fmla="*/ 167 w 734"/>
                <a:gd name="T81" fmla="*/ 246 h 732"/>
                <a:gd name="T82" fmla="*/ 191 w 734"/>
                <a:gd name="T83" fmla="*/ 231 h 732"/>
                <a:gd name="T84" fmla="*/ 215 w 734"/>
                <a:gd name="T85" fmla="*/ 215 h 732"/>
                <a:gd name="T86" fmla="*/ 239 w 734"/>
                <a:gd name="T87" fmla="*/ 199 h 732"/>
                <a:gd name="T88" fmla="*/ 255 w 734"/>
                <a:gd name="T89" fmla="*/ 183 h 732"/>
                <a:gd name="T90" fmla="*/ 271 w 734"/>
                <a:gd name="T91" fmla="*/ 167 h 732"/>
                <a:gd name="T92" fmla="*/ 287 w 734"/>
                <a:gd name="T93" fmla="*/ 143 h 732"/>
                <a:gd name="T94" fmla="*/ 303 w 734"/>
                <a:gd name="T95" fmla="*/ 127 h 732"/>
                <a:gd name="T96" fmla="*/ 319 w 734"/>
                <a:gd name="T97" fmla="*/ 111 h 732"/>
                <a:gd name="T98" fmla="*/ 335 w 734"/>
                <a:gd name="T99" fmla="*/ 87 h 732"/>
                <a:gd name="T100" fmla="*/ 351 w 734"/>
                <a:gd name="T101" fmla="*/ 71 h 732"/>
                <a:gd name="T102" fmla="*/ 367 w 734"/>
                <a:gd name="T103" fmla="*/ 47 h 732"/>
                <a:gd name="T104" fmla="*/ 375 w 734"/>
                <a:gd name="T105" fmla="*/ 32 h 732"/>
                <a:gd name="T106" fmla="*/ 383 w 734"/>
                <a:gd name="T107" fmla="*/ 16 h 732"/>
                <a:gd name="T108" fmla="*/ 391 w 734"/>
                <a:gd name="T109" fmla="*/ 0 h 732"/>
                <a:gd name="T110" fmla="*/ 734 w 734"/>
                <a:gd name="T111" fmla="*/ 159 h 73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34"/>
                <a:gd name="T169" fmla="*/ 0 h 732"/>
                <a:gd name="T170" fmla="*/ 734 w 734"/>
                <a:gd name="T171" fmla="*/ 732 h 73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34" h="732">
                  <a:moveTo>
                    <a:pt x="734" y="159"/>
                  </a:moveTo>
                  <a:lnTo>
                    <a:pt x="726" y="175"/>
                  </a:lnTo>
                  <a:lnTo>
                    <a:pt x="718" y="183"/>
                  </a:lnTo>
                  <a:lnTo>
                    <a:pt x="710" y="199"/>
                  </a:lnTo>
                  <a:lnTo>
                    <a:pt x="702" y="215"/>
                  </a:lnTo>
                  <a:lnTo>
                    <a:pt x="694" y="223"/>
                  </a:lnTo>
                  <a:lnTo>
                    <a:pt x="686" y="239"/>
                  </a:lnTo>
                  <a:lnTo>
                    <a:pt x="678" y="254"/>
                  </a:lnTo>
                  <a:lnTo>
                    <a:pt x="671" y="270"/>
                  </a:lnTo>
                  <a:lnTo>
                    <a:pt x="663" y="286"/>
                  </a:lnTo>
                  <a:lnTo>
                    <a:pt x="647" y="302"/>
                  </a:lnTo>
                  <a:lnTo>
                    <a:pt x="639" y="310"/>
                  </a:lnTo>
                  <a:lnTo>
                    <a:pt x="631" y="326"/>
                  </a:lnTo>
                  <a:lnTo>
                    <a:pt x="615" y="342"/>
                  </a:lnTo>
                  <a:lnTo>
                    <a:pt x="607" y="358"/>
                  </a:lnTo>
                  <a:lnTo>
                    <a:pt x="591" y="374"/>
                  </a:lnTo>
                  <a:lnTo>
                    <a:pt x="583" y="390"/>
                  </a:lnTo>
                  <a:lnTo>
                    <a:pt x="567" y="398"/>
                  </a:lnTo>
                  <a:lnTo>
                    <a:pt x="551" y="414"/>
                  </a:lnTo>
                  <a:lnTo>
                    <a:pt x="543" y="430"/>
                  </a:lnTo>
                  <a:lnTo>
                    <a:pt x="527" y="438"/>
                  </a:lnTo>
                  <a:lnTo>
                    <a:pt x="511" y="453"/>
                  </a:lnTo>
                  <a:lnTo>
                    <a:pt x="503" y="461"/>
                  </a:lnTo>
                  <a:lnTo>
                    <a:pt x="487" y="477"/>
                  </a:lnTo>
                  <a:lnTo>
                    <a:pt x="471" y="485"/>
                  </a:lnTo>
                  <a:lnTo>
                    <a:pt x="455" y="501"/>
                  </a:lnTo>
                  <a:lnTo>
                    <a:pt x="439" y="509"/>
                  </a:lnTo>
                  <a:lnTo>
                    <a:pt x="423" y="525"/>
                  </a:lnTo>
                  <a:lnTo>
                    <a:pt x="407" y="541"/>
                  </a:lnTo>
                  <a:lnTo>
                    <a:pt x="391" y="549"/>
                  </a:lnTo>
                  <a:lnTo>
                    <a:pt x="367" y="565"/>
                  </a:lnTo>
                  <a:lnTo>
                    <a:pt x="351" y="573"/>
                  </a:lnTo>
                  <a:lnTo>
                    <a:pt x="327" y="589"/>
                  </a:lnTo>
                  <a:lnTo>
                    <a:pt x="431" y="732"/>
                  </a:lnTo>
                  <a:lnTo>
                    <a:pt x="32" y="549"/>
                  </a:lnTo>
                  <a:lnTo>
                    <a:pt x="0" y="191"/>
                  </a:lnTo>
                  <a:lnTo>
                    <a:pt x="80" y="294"/>
                  </a:lnTo>
                  <a:lnTo>
                    <a:pt x="104" y="286"/>
                  </a:lnTo>
                  <a:lnTo>
                    <a:pt x="119" y="270"/>
                  </a:lnTo>
                  <a:lnTo>
                    <a:pt x="143" y="262"/>
                  </a:lnTo>
                  <a:lnTo>
                    <a:pt x="167" y="246"/>
                  </a:lnTo>
                  <a:lnTo>
                    <a:pt x="191" y="231"/>
                  </a:lnTo>
                  <a:lnTo>
                    <a:pt x="215" y="215"/>
                  </a:lnTo>
                  <a:lnTo>
                    <a:pt x="239" y="199"/>
                  </a:lnTo>
                  <a:lnTo>
                    <a:pt x="255" y="183"/>
                  </a:lnTo>
                  <a:lnTo>
                    <a:pt x="271" y="167"/>
                  </a:lnTo>
                  <a:lnTo>
                    <a:pt x="287" y="143"/>
                  </a:lnTo>
                  <a:lnTo>
                    <a:pt x="303" y="127"/>
                  </a:lnTo>
                  <a:lnTo>
                    <a:pt x="319" y="111"/>
                  </a:lnTo>
                  <a:lnTo>
                    <a:pt x="335" y="87"/>
                  </a:lnTo>
                  <a:lnTo>
                    <a:pt x="351" y="71"/>
                  </a:lnTo>
                  <a:lnTo>
                    <a:pt x="367" y="47"/>
                  </a:lnTo>
                  <a:lnTo>
                    <a:pt x="375" y="32"/>
                  </a:lnTo>
                  <a:lnTo>
                    <a:pt x="383" y="16"/>
                  </a:lnTo>
                  <a:lnTo>
                    <a:pt x="391" y="0"/>
                  </a:lnTo>
                  <a:lnTo>
                    <a:pt x="734" y="159"/>
                  </a:lnTo>
                  <a:close/>
                </a:path>
              </a:pathLst>
            </a:custGeom>
            <a:solidFill>
              <a:srgbClr val="008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66" name="Freeform 13">
              <a:extLst>
                <a:ext uri="{FF2B5EF4-FFF2-40B4-BE49-F238E27FC236}">
                  <a16:creationId xmlns:a16="http://schemas.microsoft.com/office/drawing/2014/main" id="{5F86826D-C001-F028-8179-AB93AD159F7D}"/>
                </a:ext>
              </a:extLst>
            </p:cNvPr>
            <p:cNvSpPr>
              <a:spLocks/>
            </p:cNvSpPr>
            <p:nvPr/>
          </p:nvSpPr>
          <p:spPr bwMode="auto">
            <a:xfrm>
              <a:off x="3231" y="1580"/>
              <a:ext cx="671" cy="852"/>
            </a:xfrm>
            <a:custGeom>
              <a:avLst/>
              <a:gdLst>
                <a:gd name="T0" fmla="*/ 0 w 671"/>
                <a:gd name="T1" fmla="*/ 541 h 852"/>
                <a:gd name="T2" fmla="*/ 168 w 671"/>
                <a:gd name="T3" fmla="*/ 605 h 852"/>
                <a:gd name="T4" fmla="*/ 176 w 671"/>
                <a:gd name="T5" fmla="*/ 589 h 852"/>
                <a:gd name="T6" fmla="*/ 184 w 671"/>
                <a:gd name="T7" fmla="*/ 565 h 852"/>
                <a:gd name="T8" fmla="*/ 184 w 671"/>
                <a:gd name="T9" fmla="*/ 549 h 852"/>
                <a:gd name="T10" fmla="*/ 192 w 671"/>
                <a:gd name="T11" fmla="*/ 533 h 852"/>
                <a:gd name="T12" fmla="*/ 200 w 671"/>
                <a:gd name="T13" fmla="*/ 509 h 852"/>
                <a:gd name="T14" fmla="*/ 200 w 671"/>
                <a:gd name="T15" fmla="*/ 485 h 852"/>
                <a:gd name="T16" fmla="*/ 208 w 671"/>
                <a:gd name="T17" fmla="*/ 470 h 852"/>
                <a:gd name="T18" fmla="*/ 208 w 671"/>
                <a:gd name="T19" fmla="*/ 446 h 852"/>
                <a:gd name="T20" fmla="*/ 208 w 671"/>
                <a:gd name="T21" fmla="*/ 430 h 852"/>
                <a:gd name="T22" fmla="*/ 208 w 671"/>
                <a:gd name="T23" fmla="*/ 406 h 852"/>
                <a:gd name="T24" fmla="*/ 208 w 671"/>
                <a:gd name="T25" fmla="*/ 358 h 852"/>
                <a:gd name="T26" fmla="*/ 208 w 671"/>
                <a:gd name="T27" fmla="*/ 334 h 852"/>
                <a:gd name="T28" fmla="*/ 208 w 671"/>
                <a:gd name="T29" fmla="*/ 318 h 852"/>
                <a:gd name="T30" fmla="*/ 208 w 671"/>
                <a:gd name="T31" fmla="*/ 294 h 852"/>
                <a:gd name="T32" fmla="*/ 200 w 671"/>
                <a:gd name="T33" fmla="*/ 271 h 852"/>
                <a:gd name="T34" fmla="*/ 200 w 671"/>
                <a:gd name="T35" fmla="*/ 255 h 852"/>
                <a:gd name="T36" fmla="*/ 192 w 671"/>
                <a:gd name="T37" fmla="*/ 231 h 852"/>
                <a:gd name="T38" fmla="*/ 184 w 671"/>
                <a:gd name="T39" fmla="*/ 207 h 852"/>
                <a:gd name="T40" fmla="*/ 511 w 671"/>
                <a:gd name="T41" fmla="*/ 0 h 852"/>
                <a:gd name="T42" fmla="*/ 519 w 671"/>
                <a:gd name="T43" fmla="*/ 24 h 852"/>
                <a:gd name="T44" fmla="*/ 527 w 671"/>
                <a:gd name="T45" fmla="*/ 40 h 852"/>
                <a:gd name="T46" fmla="*/ 535 w 671"/>
                <a:gd name="T47" fmla="*/ 56 h 852"/>
                <a:gd name="T48" fmla="*/ 543 w 671"/>
                <a:gd name="T49" fmla="*/ 79 h 852"/>
                <a:gd name="T50" fmla="*/ 543 w 671"/>
                <a:gd name="T51" fmla="*/ 95 h 852"/>
                <a:gd name="T52" fmla="*/ 551 w 671"/>
                <a:gd name="T53" fmla="*/ 111 h 852"/>
                <a:gd name="T54" fmla="*/ 551 w 671"/>
                <a:gd name="T55" fmla="*/ 127 h 852"/>
                <a:gd name="T56" fmla="*/ 559 w 671"/>
                <a:gd name="T57" fmla="*/ 143 h 852"/>
                <a:gd name="T58" fmla="*/ 559 w 671"/>
                <a:gd name="T59" fmla="*/ 159 h 852"/>
                <a:gd name="T60" fmla="*/ 567 w 671"/>
                <a:gd name="T61" fmla="*/ 183 h 852"/>
                <a:gd name="T62" fmla="*/ 567 w 671"/>
                <a:gd name="T63" fmla="*/ 199 h 852"/>
                <a:gd name="T64" fmla="*/ 575 w 671"/>
                <a:gd name="T65" fmla="*/ 223 h 852"/>
                <a:gd name="T66" fmla="*/ 575 w 671"/>
                <a:gd name="T67" fmla="*/ 239 h 852"/>
                <a:gd name="T68" fmla="*/ 583 w 671"/>
                <a:gd name="T69" fmla="*/ 263 h 852"/>
                <a:gd name="T70" fmla="*/ 583 w 671"/>
                <a:gd name="T71" fmla="*/ 286 h 852"/>
                <a:gd name="T72" fmla="*/ 583 w 671"/>
                <a:gd name="T73" fmla="*/ 310 h 852"/>
                <a:gd name="T74" fmla="*/ 583 w 671"/>
                <a:gd name="T75" fmla="*/ 334 h 852"/>
                <a:gd name="T76" fmla="*/ 583 w 671"/>
                <a:gd name="T77" fmla="*/ 350 h 852"/>
                <a:gd name="T78" fmla="*/ 583 w 671"/>
                <a:gd name="T79" fmla="*/ 374 h 852"/>
                <a:gd name="T80" fmla="*/ 583 w 671"/>
                <a:gd name="T81" fmla="*/ 406 h 852"/>
                <a:gd name="T82" fmla="*/ 583 w 671"/>
                <a:gd name="T83" fmla="*/ 430 h 852"/>
                <a:gd name="T84" fmla="*/ 583 w 671"/>
                <a:gd name="T85" fmla="*/ 454 h 852"/>
                <a:gd name="T86" fmla="*/ 583 w 671"/>
                <a:gd name="T87" fmla="*/ 470 h 852"/>
                <a:gd name="T88" fmla="*/ 583 w 671"/>
                <a:gd name="T89" fmla="*/ 493 h 852"/>
                <a:gd name="T90" fmla="*/ 575 w 671"/>
                <a:gd name="T91" fmla="*/ 517 h 852"/>
                <a:gd name="T92" fmla="*/ 575 w 671"/>
                <a:gd name="T93" fmla="*/ 541 h 852"/>
                <a:gd name="T94" fmla="*/ 567 w 671"/>
                <a:gd name="T95" fmla="*/ 565 h 852"/>
                <a:gd name="T96" fmla="*/ 567 w 671"/>
                <a:gd name="T97" fmla="*/ 589 h 852"/>
                <a:gd name="T98" fmla="*/ 559 w 671"/>
                <a:gd name="T99" fmla="*/ 605 h 852"/>
                <a:gd name="T100" fmla="*/ 551 w 671"/>
                <a:gd name="T101" fmla="*/ 629 h 852"/>
                <a:gd name="T102" fmla="*/ 551 w 671"/>
                <a:gd name="T103" fmla="*/ 653 h 852"/>
                <a:gd name="T104" fmla="*/ 543 w 671"/>
                <a:gd name="T105" fmla="*/ 669 h 852"/>
                <a:gd name="T106" fmla="*/ 535 w 671"/>
                <a:gd name="T107" fmla="*/ 693 h 852"/>
                <a:gd name="T108" fmla="*/ 527 w 671"/>
                <a:gd name="T109" fmla="*/ 724 h 852"/>
                <a:gd name="T110" fmla="*/ 519 w 671"/>
                <a:gd name="T111" fmla="*/ 748 h 852"/>
                <a:gd name="T112" fmla="*/ 671 w 671"/>
                <a:gd name="T113" fmla="*/ 812 h 852"/>
                <a:gd name="T114" fmla="*/ 272 w 671"/>
                <a:gd name="T115" fmla="*/ 852 h 852"/>
                <a:gd name="T116" fmla="*/ 0 w 671"/>
                <a:gd name="T117" fmla="*/ 541 h 85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71"/>
                <a:gd name="T178" fmla="*/ 0 h 852"/>
                <a:gd name="T179" fmla="*/ 671 w 671"/>
                <a:gd name="T180" fmla="*/ 852 h 85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71" h="852">
                  <a:moveTo>
                    <a:pt x="0" y="541"/>
                  </a:moveTo>
                  <a:lnTo>
                    <a:pt x="168" y="605"/>
                  </a:lnTo>
                  <a:lnTo>
                    <a:pt x="176" y="589"/>
                  </a:lnTo>
                  <a:lnTo>
                    <a:pt x="184" y="565"/>
                  </a:lnTo>
                  <a:lnTo>
                    <a:pt x="184" y="549"/>
                  </a:lnTo>
                  <a:lnTo>
                    <a:pt x="192" y="533"/>
                  </a:lnTo>
                  <a:lnTo>
                    <a:pt x="200" y="509"/>
                  </a:lnTo>
                  <a:lnTo>
                    <a:pt x="200" y="485"/>
                  </a:lnTo>
                  <a:lnTo>
                    <a:pt x="208" y="470"/>
                  </a:lnTo>
                  <a:lnTo>
                    <a:pt x="208" y="446"/>
                  </a:lnTo>
                  <a:lnTo>
                    <a:pt x="208" y="430"/>
                  </a:lnTo>
                  <a:lnTo>
                    <a:pt x="208" y="406"/>
                  </a:lnTo>
                  <a:lnTo>
                    <a:pt x="208" y="358"/>
                  </a:lnTo>
                  <a:lnTo>
                    <a:pt x="208" y="334"/>
                  </a:lnTo>
                  <a:lnTo>
                    <a:pt x="208" y="318"/>
                  </a:lnTo>
                  <a:lnTo>
                    <a:pt x="208" y="294"/>
                  </a:lnTo>
                  <a:lnTo>
                    <a:pt x="200" y="271"/>
                  </a:lnTo>
                  <a:lnTo>
                    <a:pt x="200" y="255"/>
                  </a:lnTo>
                  <a:lnTo>
                    <a:pt x="192" y="231"/>
                  </a:lnTo>
                  <a:lnTo>
                    <a:pt x="184" y="207"/>
                  </a:lnTo>
                  <a:lnTo>
                    <a:pt x="511" y="0"/>
                  </a:lnTo>
                  <a:lnTo>
                    <a:pt x="519" y="24"/>
                  </a:lnTo>
                  <a:lnTo>
                    <a:pt x="527" y="40"/>
                  </a:lnTo>
                  <a:lnTo>
                    <a:pt x="535" y="56"/>
                  </a:lnTo>
                  <a:lnTo>
                    <a:pt x="543" y="79"/>
                  </a:lnTo>
                  <a:lnTo>
                    <a:pt x="543" y="95"/>
                  </a:lnTo>
                  <a:lnTo>
                    <a:pt x="551" y="111"/>
                  </a:lnTo>
                  <a:lnTo>
                    <a:pt x="551" y="127"/>
                  </a:lnTo>
                  <a:lnTo>
                    <a:pt x="559" y="143"/>
                  </a:lnTo>
                  <a:lnTo>
                    <a:pt x="559" y="159"/>
                  </a:lnTo>
                  <a:lnTo>
                    <a:pt x="567" y="183"/>
                  </a:lnTo>
                  <a:lnTo>
                    <a:pt x="567" y="199"/>
                  </a:lnTo>
                  <a:lnTo>
                    <a:pt x="575" y="223"/>
                  </a:lnTo>
                  <a:lnTo>
                    <a:pt x="575" y="239"/>
                  </a:lnTo>
                  <a:lnTo>
                    <a:pt x="583" y="263"/>
                  </a:lnTo>
                  <a:lnTo>
                    <a:pt x="583" y="286"/>
                  </a:lnTo>
                  <a:lnTo>
                    <a:pt x="583" y="310"/>
                  </a:lnTo>
                  <a:lnTo>
                    <a:pt x="583" y="334"/>
                  </a:lnTo>
                  <a:lnTo>
                    <a:pt x="583" y="350"/>
                  </a:lnTo>
                  <a:lnTo>
                    <a:pt x="583" y="374"/>
                  </a:lnTo>
                  <a:lnTo>
                    <a:pt x="583" y="406"/>
                  </a:lnTo>
                  <a:lnTo>
                    <a:pt x="583" y="430"/>
                  </a:lnTo>
                  <a:lnTo>
                    <a:pt x="583" y="454"/>
                  </a:lnTo>
                  <a:lnTo>
                    <a:pt x="583" y="470"/>
                  </a:lnTo>
                  <a:lnTo>
                    <a:pt x="583" y="493"/>
                  </a:lnTo>
                  <a:lnTo>
                    <a:pt x="575" y="517"/>
                  </a:lnTo>
                  <a:lnTo>
                    <a:pt x="575" y="541"/>
                  </a:lnTo>
                  <a:lnTo>
                    <a:pt x="567" y="565"/>
                  </a:lnTo>
                  <a:lnTo>
                    <a:pt x="567" y="589"/>
                  </a:lnTo>
                  <a:lnTo>
                    <a:pt x="559" y="605"/>
                  </a:lnTo>
                  <a:lnTo>
                    <a:pt x="551" y="629"/>
                  </a:lnTo>
                  <a:lnTo>
                    <a:pt x="551" y="653"/>
                  </a:lnTo>
                  <a:lnTo>
                    <a:pt x="543" y="669"/>
                  </a:lnTo>
                  <a:lnTo>
                    <a:pt x="535" y="693"/>
                  </a:lnTo>
                  <a:lnTo>
                    <a:pt x="527" y="724"/>
                  </a:lnTo>
                  <a:lnTo>
                    <a:pt x="519" y="748"/>
                  </a:lnTo>
                  <a:lnTo>
                    <a:pt x="671" y="812"/>
                  </a:lnTo>
                  <a:lnTo>
                    <a:pt x="272" y="852"/>
                  </a:lnTo>
                  <a:lnTo>
                    <a:pt x="0" y="541"/>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67" name="Freeform 14">
              <a:extLst>
                <a:ext uri="{FF2B5EF4-FFF2-40B4-BE49-F238E27FC236}">
                  <a16:creationId xmlns:a16="http://schemas.microsoft.com/office/drawing/2014/main" id="{0F1259D0-C7F4-59C5-33AD-B060D0A0E960}"/>
                </a:ext>
              </a:extLst>
            </p:cNvPr>
            <p:cNvSpPr>
              <a:spLocks/>
            </p:cNvSpPr>
            <p:nvPr/>
          </p:nvSpPr>
          <p:spPr bwMode="auto">
            <a:xfrm>
              <a:off x="2980" y="2237"/>
              <a:ext cx="734" cy="732"/>
            </a:xfrm>
            <a:custGeom>
              <a:avLst/>
              <a:gdLst>
                <a:gd name="T0" fmla="*/ 734 w 734"/>
                <a:gd name="T1" fmla="*/ 159 h 732"/>
                <a:gd name="T2" fmla="*/ 726 w 734"/>
                <a:gd name="T3" fmla="*/ 175 h 732"/>
                <a:gd name="T4" fmla="*/ 718 w 734"/>
                <a:gd name="T5" fmla="*/ 183 h 732"/>
                <a:gd name="T6" fmla="*/ 710 w 734"/>
                <a:gd name="T7" fmla="*/ 199 h 732"/>
                <a:gd name="T8" fmla="*/ 702 w 734"/>
                <a:gd name="T9" fmla="*/ 215 h 732"/>
                <a:gd name="T10" fmla="*/ 694 w 734"/>
                <a:gd name="T11" fmla="*/ 223 h 732"/>
                <a:gd name="T12" fmla="*/ 686 w 734"/>
                <a:gd name="T13" fmla="*/ 239 h 732"/>
                <a:gd name="T14" fmla="*/ 678 w 734"/>
                <a:gd name="T15" fmla="*/ 254 h 732"/>
                <a:gd name="T16" fmla="*/ 671 w 734"/>
                <a:gd name="T17" fmla="*/ 270 h 732"/>
                <a:gd name="T18" fmla="*/ 663 w 734"/>
                <a:gd name="T19" fmla="*/ 286 h 732"/>
                <a:gd name="T20" fmla="*/ 647 w 734"/>
                <a:gd name="T21" fmla="*/ 302 h 732"/>
                <a:gd name="T22" fmla="*/ 639 w 734"/>
                <a:gd name="T23" fmla="*/ 310 h 732"/>
                <a:gd name="T24" fmla="*/ 631 w 734"/>
                <a:gd name="T25" fmla="*/ 326 h 732"/>
                <a:gd name="T26" fmla="*/ 615 w 734"/>
                <a:gd name="T27" fmla="*/ 342 h 732"/>
                <a:gd name="T28" fmla="*/ 607 w 734"/>
                <a:gd name="T29" fmla="*/ 358 h 732"/>
                <a:gd name="T30" fmla="*/ 591 w 734"/>
                <a:gd name="T31" fmla="*/ 374 h 732"/>
                <a:gd name="T32" fmla="*/ 583 w 734"/>
                <a:gd name="T33" fmla="*/ 390 h 732"/>
                <a:gd name="T34" fmla="*/ 567 w 734"/>
                <a:gd name="T35" fmla="*/ 398 h 732"/>
                <a:gd name="T36" fmla="*/ 551 w 734"/>
                <a:gd name="T37" fmla="*/ 414 h 732"/>
                <a:gd name="T38" fmla="*/ 543 w 734"/>
                <a:gd name="T39" fmla="*/ 430 h 732"/>
                <a:gd name="T40" fmla="*/ 527 w 734"/>
                <a:gd name="T41" fmla="*/ 438 h 732"/>
                <a:gd name="T42" fmla="*/ 511 w 734"/>
                <a:gd name="T43" fmla="*/ 454 h 732"/>
                <a:gd name="T44" fmla="*/ 503 w 734"/>
                <a:gd name="T45" fmla="*/ 461 h 732"/>
                <a:gd name="T46" fmla="*/ 487 w 734"/>
                <a:gd name="T47" fmla="*/ 477 h 732"/>
                <a:gd name="T48" fmla="*/ 471 w 734"/>
                <a:gd name="T49" fmla="*/ 485 h 732"/>
                <a:gd name="T50" fmla="*/ 455 w 734"/>
                <a:gd name="T51" fmla="*/ 501 h 732"/>
                <a:gd name="T52" fmla="*/ 439 w 734"/>
                <a:gd name="T53" fmla="*/ 509 h 732"/>
                <a:gd name="T54" fmla="*/ 423 w 734"/>
                <a:gd name="T55" fmla="*/ 525 h 732"/>
                <a:gd name="T56" fmla="*/ 407 w 734"/>
                <a:gd name="T57" fmla="*/ 541 h 732"/>
                <a:gd name="T58" fmla="*/ 391 w 734"/>
                <a:gd name="T59" fmla="*/ 549 h 732"/>
                <a:gd name="T60" fmla="*/ 367 w 734"/>
                <a:gd name="T61" fmla="*/ 565 h 732"/>
                <a:gd name="T62" fmla="*/ 351 w 734"/>
                <a:gd name="T63" fmla="*/ 573 h 732"/>
                <a:gd name="T64" fmla="*/ 327 w 734"/>
                <a:gd name="T65" fmla="*/ 589 h 732"/>
                <a:gd name="T66" fmla="*/ 431 w 734"/>
                <a:gd name="T67" fmla="*/ 732 h 732"/>
                <a:gd name="T68" fmla="*/ 32 w 734"/>
                <a:gd name="T69" fmla="*/ 549 h 732"/>
                <a:gd name="T70" fmla="*/ 0 w 734"/>
                <a:gd name="T71" fmla="*/ 191 h 732"/>
                <a:gd name="T72" fmla="*/ 80 w 734"/>
                <a:gd name="T73" fmla="*/ 294 h 732"/>
                <a:gd name="T74" fmla="*/ 104 w 734"/>
                <a:gd name="T75" fmla="*/ 286 h 732"/>
                <a:gd name="T76" fmla="*/ 120 w 734"/>
                <a:gd name="T77" fmla="*/ 270 h 732"/>
                <a:gd name="T78" fmla="*/ 143 w 734"/>
                <a:gd name="T79" fmla="*/ 262 h 732"/>
                <a:gd name="T80" fmla="*/ 167 w 734"/>
                <a:gd name="T81" fmla="*/ 246 h 732"/>
                <a:gd name="T82" fmla="*/ 191 w 734"/>
                <a:gd name="T83" fmla="*/ 231 h 732"/>
                <a:gd name="T84" fmla="*/ 215 w 734"/>
                <a:gd name="T85" fmla="*/ 215 h 732"/>
                <a:gd name="T86" fmla="*/ 239 w 734"/>
                <a:gd name="T87" fmla="*/ 199 h 732"/>
                <a:gd name="T88" fmla="*/ 255 w 734"/>
                <a:gd name="T89" fmla="*/ 183 h 732"/>
                <a:gd name="T90" fmla="*/ 271 w 734"/>
                <a:gd name="T91" fmla="*/ 167 h 732"/>
                <a:gd name="T92" fmla="*/ 287 w 734"/>
                <a:gd name="T93" fmla="*/ 143 h 732"/>
                <a:gd name="T94" fmla="*/ 303 w 734"/>
                <a:gd name="T95" fmla="*/ 127 h 732"/>
                <a:gd name="T96" fmla="*/ 319 w 734"/>
                <a:gd name="T97" fmla="*/ 111 h 732"/>
                <a:gd name="T98" fmla="*/ 335 w 734"/>
                <a:gd name="T99" fmla="*/ 87 h 732"/>
                <a:gd name="T100" fmla="*/ 351 w 734"/>
                <a:gd name="T101" fmla="*/ 71 h 732"/>
                <a:gd name="T102" fmla="*/ 367 w 734"/>
                <a:gd name="T103" fmla="*/ 47 h 732"/>
                <a:gd name="T104" fmla="*/ 375 w 734"/>
                <a:gd name="T105" fmla="*/ 32 h 732"/>
                <a:gd name="T106" fmla="*/ 383 w 734"/>
                <a:gd name="T107" fmla="*/ 16 h 732"/>
                <a:gd name="T108" fmla="*/ 391 w 734"/>
                <a:gd name="T109" fmla="*/ 0 h 732"/>
                <a:gd name="T110" fmla="*/ 734 w 734"/>
                <a:gd name="T111" fmla="*/ 159 h 732"/>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734"/>
                <a:gd name="T169" fmla="*/ 0 h 732"/>
                <a:gd name="T170" fmla="*/ 734 w 734"/>
                <a:gd name="T171" fmla="*/ 732 h 732"/>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734" h="732">
                  <a:moveTo>
                    <a:pt x="734" y="159"/>
                  </a:moveTo>
                  <a:lnTo>
                    <a:pt x="726" y="175"/>
                  </a:lnTo>
                  <a:lnTo>
                    <a:pt x="718" y="183"/>
                  </a:lnTo>
                  <a:lnTo>
                    <a:pt x="710" y="199"/>
                  </a:lnTo>
                  <a:lnTo>
                    <a:pt x="702" y="215"/>
                  </a:lnTo>
                  <a:lnTo>
                    <a:pt x="694" y="223"/>
                  </a:lnTo>
                  <a:lnTo>
                    <a:pt x="686" y="239"/>
                  </a:lnTo>
                  <a:lnTo>
                    <a:pt x="678" y="254"/>
                  </a:lnTo>
                  <a:lnTo>
                    <a:pt x="671" y="270"/>
                  </a:lnTo>
                  <a:lnTo>
                    <a:pt x="663" y="286"/>
                  </a:lnTo>
                  <a:lnTo>
                    <a:pt x="647" y="302"/>
                  </a:lnTo>
                  <a:lnTo>
                    <a:pt x="639" y="310"/>
                  </a:lnTo>
                  <a:lnTo>
                    <a:pt x="631" y="326"/>
                  </a:lnTo>
                  <a:lnTo>
                    <a:pt x="615" y="342"/>
                  </a:lnTo>
                  <a:lnTo>
                    <a:pt x="607" y="358"/>
                  </a:lnTo>
                  <a:lnTo>
                    <a:pt x="591" y="374"/>
                  </a:lnTo>
                  <a:lnTo>
                    <a:pt x="583" y="390"/>
                  </a:lnTo>
                  <a:lnTo>
                    <a:pt x="567" y="398"/>
                  </a:lnTo>
                  <a:lnTo>
                    <a:pt x="551" y="414"/>
                  </a:lnTo>
                  <a:lnTo>
                    <a:pt x="543" y="430"/>
                  </a:lnTo>
                  <a:lnTo>
                    <a:pt x="527" y="438"/>
                  </a:lnTo>
                  <a:lnTo>
                    <a:pt x="511" y="454"/>
                  </a:lnTo>
                  <a:lnTo>
                    <a:pt x="503" y="461"/>
                  </a:lnTo>
                  <a:lnTo>
                    <a:pt x="487" y="477"/>
                  </a:lnTo>
                  <a:lnTo>
                    <a:pt x="471" y="485"/>
                  </a:lnTo>
                  <a:lnTo>
                    <a:pt x="455" y="501"/>
                  </a:lnTo>
                  <a:lnTo>
                    <a:pt x="439" y="509"/>
                  </a:lnTo>
                  <a:lnTo>
                    <a:pt x="423" y="525"/>
                  </a:lnTo>
                  <a:lnTo>
                    <a:pt x="407" y="541"/>
                  </a:lnTo>
                  <a:lnTo>
                    <a:pt x="391" y="549"/>
                  </a:lnTo>
                  <a:lnTo>
                    <a:pt x="367" y="565"/>
                  </a:lnTo>
                  <a:lnTo>
                    <a:pt x="351" y="573"/>
                  </a:lnTo>
                  <a:lnTo>
                    <a:pt x="327" y="589"/>
                  </a:lnTo>
                  <a:lnTo>
                    <a:pt x="431" y="732"/>
                  </a:lnTo>
                  <a:lnTo>
                    <a:pt x="32" y="549"/>
                  </a:lnTo>
                  <a:lnTo>
                    <a:pt x="0" y="191"/>
                  </a:lnTo>
                  <a:lnTo>
                    <a:pt x="80" y="294"/>
                  </a:lnTo>
                  <a:lnTo>
                    <a:pt x="104" y="286"/>
                  </a:lnTo>
                  <a:lnTo>
                    <a:pt x="120" y="270"/>
                  </a:lnTo>
                  <a:lnTo>
                    <a:pt x="143" y="262"/>
                  </a:lnTo>
                  <a:lnTo>
                    <a:pt x="167" y="246"/>
                  </a:lnTo>
                  <a:lnTo>
                    <a:pt x="191" y="231"/>
                  </a:lnTo>
                  <a:lnTo>
                    <a:pt x="215" y="215"/>
                  </a:lnTo>
                  <a:lnTo>
                    <a:pt x="239" y="199"/>
                  </a:lnTo>
                  <a:lnTo>
                    <a:pt x="255" y="183"/>
                  </a:lnTo>
                  <a:lnTo>
                    <a:pt x="271" y="167"/>
                  </a:lnTo>
                  <a:lnTo>
                    <a:pt x="287" y="143"/>
                  </a:lnTo>
                  <a:lnTo>
                    <a:pt x="303" y="127"/>
                  </a:lnTo>
                  <a:lnTo>
                    <a:pt x="319" y="111"/>
                  </a:lnTo>
                  <a:lnTo>
                    <a:pt x="335" y="87"/>
                  </a:lnTo>
                  <a:lnTo>
                    <a:pt x="351" y="71"/>
                  </a:lnTo>
                  <a:lnTo>
                    <a:pt x="367" y="47"/>
                  </a:lnTo>
                  <a:lnTo>
                    <a:pt x="375" y="32"/>
                  </a:lnTo>
                  <a:lnTo>
                    <a:pt x="383" y="16"/>
                  </a:lnTo>
                  <a:lnTo>
                    <a:pt x="391" y="0"/>
                  </a:lnTo>
                  <a:lnTo>
                    <a:pt x="734" y="159"/>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68" name="Freeform 15">
              <a:extLst>
                <a:ext uri="{FF2B5EF4-FFF2-40B4-BE49-F238E27FC236}">
                  <a16:creationId xmlns:a16="http://schemas.microsoft.com/office/drawing/2014/main" id="{56096EDF-87D0-4140-1920-0AA6D97CB39D}"/>
                </a:ext>
              </a:extLst>
            </p:cNvPr>
            <p:cNvSpPr>
              <a:spLocks/>
            </p:cNvSpPr>
            <p:nvPr/>
          </p:nvSpPr>
          <p:spPr bwMode="auto">
            <a:xfrm>
              <a:off x="3227" y="1576"/>
              <a:ext cx="671" cy="852"/>
            </a:xfrm>
            <a:custGeom>
              <a:avLst/>
              <a:gdLst>
                <a:gd name="T0" fmla="*/ 0 w 671"/>
                <a:gd name="T1" fmla="*/ 541 h 852"/>
                <a:gd name="T2" fmla="*/ 168 w 671"/>
                <a:gd name="T3" fmla="*/ 605 h 852"/>
                <a:gd name="T4" fmla="*/ 176 w 671"/>
                <a:gd name="T5" fmla="*/ 589 h 852"/>
                <a:gd name="T6" fmla="*/ 184 w 671"/>
                <a:gd name="T7" fmla="*/ 565 h 852"/>
                <a:gd name="T8" fmla="*/ 184 w 671"/>
                <a:gd name="T9" fmla="*/ 549 h 852"/>
                <a:gd name="T10" fmla="*/ 192 w 671"/>
                <a:gd name="T11" fmla="*/ 533 h 852"/>
                <a:gd name="T12" fmla="*/ 200 w 671"/>
                <a:gd name="T13" fmla="*/ 509 h 852"/>
                <a:gd name="T14" fmla="*/ 200 w 671"/>
                <a:gd name="T15" fmla="*/ 486 h 852"/>
                <a:gd name="T16" fmla="*/ 208 w 671"/>
                <a:gd name="T17" fmla="*/ 470 h 852"/>
                <a:gd name="T18" fmla="*/ 208 w 671"/>
                <a:gd name="T19" fmla="*/ 446 h 852"/>
                <a:gd name="T20" fmla="*/ 208 w 671"/>
                <a:gd name="T21" fmla="*/ 430 h 852"/>
                <a:gd name="T22" fmla="*/ 208 w 671"/>
                <a:gd name="T23" fmla="*/ 406 h 852"/>
                <a:gd name="T24" fmla="*/ 208 w 671"/>
                <a:gd name="T25" fmla="*/ 358 h 852"/>
                <a:gd name="T26" fmla="*/ 208 w 671"/>
                <a:gd name="T27" fmla="*/ 334 h 852"/>
                <a:gd name="T28" fmla="*/ 208 w 671"/>
                <a:gd name="T29" fmla="*/ 318 h 852"/>
                <a:gd name="T30" fmla="*/ 208 w 671"/>
                <a:gd name="T31" fmla="*/ 294 h 852"/>
                <a:gd name="T32" fmla="*/ 200 w 671"/>
                <a:gd name="T33" fmla="*/ 271 h 852"/>
                <a:gd name="T34" fmla="*/ 200 w 671"/>
                <a:gd name="T35" fmla="*/ 255 h 852"/>
                <a:gd name="T36" fmla="*/ 192 w 671"/>
                <a:gd name="T37" fmla="*/ 231 h 852"/>
                <a:gd name="T38" fmla="*/ 184 w 671"/>
                <a:gd name="T39" fmla="*/ 207 h 852"/>
                <a:gd name="T40" fmla="*/ 511 w 671"/>
                <a:gd name="T41" fmla="*/ 0 h 852"/>
                <a:gd name="T42" fmla="*/ 519 w 671"/>
                <a:gd name="T43" fmla="*/ 24 h 852"/>
                <a:gd name="T44" fmla="*/ 527 w 671"/>
                <a:gd name="T45" fmla="*/ 40 h 852"/>
                <a:gd name="T46" fmla="*/ 535 w 671"/>
                <a:gd name="T47" fmla="*/ 56 h 852"/>
                <a:gd name="T48" fmla="*/ 543 w 671"/>
                <a:gd name="T49" fmla="*/ 79 h 852"/>
                <a:gd name="T50" fmla="*/ 543 w 671"/>
                <a:gd name="T51" fmla="*/ 95 h 852"/>
                <a:gd name="T52" fmla="*/ 551 w 671"/>
                <a:gd name="T53" fmla="*/ 111 h 852"/>
                <a:gd name="T54" fmla="*/ 551 w 671"/>
                <a:gd name="T55" fmla="*/ 127 h 852"/>
                <a:gd name="T56" fmla="*/ 559 w 671"/>
                <a:gd name="T57" fmla="*/ 143 h 852"/>
                <a:gd name="T58" fmla="*/ 559 w 671"/>
                <a:gd name="T59" fmla="*/ 159 h 852"/>
                <a:gd name="T60" fmla="*/ 567 w 671"/>
                <a:gd name="T61" fmla="*/ 183 h 852"/>
                <a:gd name="T62" fmla="*/ 567 w 671"/>
                <a:gd name="T63" fmla="*/ 199 h 852"/>
                <a:gd name="T64" fmla="*/ 575 w 671"/>
                <a:gd name="T65" fmla="*/ 223 h 852"/>
                <a:gd name="T66" fmla="*/ 575 w 671"/>
                <a:gd name="T67" fmla="*/ 239 h 852"/>
                <a:gd name="T68" fmla="*/ 583 w 671"/>
                <a:gd name="T69" fmla="*/ 263 h 852"/>
                <a:gd name="T70" fmla="*/ 583 w 671"/>
                <a:gd name="T71" fmla="*/ 286 h 852"/>
                <a:gd name="T72" fmla="*/ 583 w 671"/>
                <a:gd name="T73" fmla="*/ 310 h 852"/>
                <a:gd name="T74" fmla="*/ 583 w 671"/>
                <a:gd name="T75" fmla="*/ 334 h 852"/>
                <a:gd name="T76" fmla="*/ 583 w 671"/>
                <a:gd name="T77" fmla="*/ 350 h 852"/>
                <a:gd name="T78" fmla="*/ 583 w 671"/>
                <a:gd name="T79" fmla="*/ 374 h 852"/>
                <a:gd name="T80" fmla="*/ 583 w 671"/>
                <a:gd name="T81" fmla="*/ 406 h 852"/>
                <a:gd name="T82" fmla="*/ 583 w 671"/>
                <a:gd name="T83" fmla="*/ 430 h 852"/>
                <a:gd name="T84" fmla="*/ 583 w 671"/>
                <a:gd name="T85" fmla="*/ 454 h 852"/>
                <a:gd name="T86" fmla="*/ 583 w 671"/>
                <a:gd name="T87" fmla="*/ 470 h 852"/>
                <a:gd name="T88" fmla="*/ 583 w 671"/>
                <a:gd name="T89" fmla="*/ 493 h 852"/>
                <a:gd name="T90" fmla="*/ 575 w 671"/>
                <a:gd name="T91" fmla="*/ 517 h 852"/>
                <a:gd name="T92" fmla="*/ 575 w 671"/>
                <a:gd name="T93" fmla="*/ 541 h 852"/>
                <a:gd name="T94" fmla="*/ 567 w 671"/>
                <a:gd name="T95" fmla="*/ 565 h 852"/>
                <a:gd name="T96" fmla="*/ 567 w 671"/>
                <a:gd name="T97" fmla="*/ 589 h 852"/>
                <a:gd name="T98" fmla="*/ 559 w 671"/>
                <a:gd name="T99" fmla="*/ 605 h 852"/>
                <a:gd name="T100" fmla="*/ 551 w 671"/>
                <a:gd name="T101" fmla="*/ 629 h 852"/>
                <a:gd name="T102" fmla="*/ 551 w 671"/>
                <a:gd name="T103" fmla="*/ 653 h 852"/>
                <a:gd name="T104" fmla="*/ 543 w 671"/>
                <a:gd name="T105" fmla="*/ 669 h 852"/>
                <a:gd name="T106" fmla="*/ 535 w 671"/>
                <a:gd name="T107" fmla="*/ 693 h 852"/>
                <a:gd name="T108" fmla="*/ 527 w 671"/>
                <a:gd name="T109" fmla="*/ 724 h 852"/>
                <a:gd name="T110" fmla="*/ 519 w 671"/>
                <a:gd name="T111" fmla="*/ 748 h 852"/>
                <a:gd name="T112" fmla="*/ 671 w 671"/>
                <a:gd name="T113" fmla="*/ 812 h 852"/>
                <a:gd name="T114" fmla="*/ 272 w 671"/>
                <a:gd name="T115" fmla="*/ 852 h 852"/>
                <a:gd name="T116" fmla="*/ 0 w 671"/>
                <a:gd name="T117" fmla="*/ 541 h 85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671"/>
                <a:gd name="T178" fmla="*/ 0 h 852"/>
                <a:gd name="T179" fmla="*/ 671 w 671"/>
                <a:gd name="T180" fmla="*/ 852 h 85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671" h="852">
                  <a:moveTo>
                    <a:pt x="0" y="541"/>
                  </a:moveTo>
                  <a:lnTo>
                    <a:pt x="168" y="605"/>
                  </a:lnTo>
                  <a:lnTo>
                    <a:pt x="176" y="589"/>
                  </a:lnTo>
                  <a:lnTo>
                    <a:pt x="184" y="565"/>
                  </a:lnTo>
                  <a:lnTo>
                    <a:pt x="184" y="549"/>
                  </a:lnTo>
                  <a:lnTo>
                    <a:pt x="192" y="533"/>
                  </a:lnTo>
                  <a:lnTo>
                    <a:pt x="200" y="509"/>
                  </a:lnTo>
                  <a:lnTo>
                    <a:pt x="200" y="486"/>
                  </a:lnTo>
                  <a:lnTo>
                    <a:pt x="208" y="470"/>
                  </a:lnTo>
                  <a:lnTo>
                    <a:pt x="208" y="446"/>
                  </a:lnTo>
                  <a:lnTo>
                    <a:pt x="208" y="430"/>
                  </a:lnTo>
                  <a:lnTo>
                    <a:pt x="208" y="406"/>
                  </a:lnTo>
                  <a:lnTo>
                    <a:pt x="208" y="358"/>
                  </a:lnTo>
                  <a:lnTo>
                    <a:pt x="208" y="334"/>
                  </a:lnTo>
                  <a:lnTo>
                    <a:pt x="208" y="318"/>
                  </a:lnTo>
                  <a:lnTo>
                    <a:pt x="208" y="294"/>
                  </a:lnTo>
                  <a:lnTo>
                    <a:pt x="200" y="271"/>
                  </a:lnTo>
                  <a:lnTo>
                    <a:pt x="200" y="255"/>
                  </a:lnTo>
                  <a:lnTo>
                    <a:pt x="192" y="231"/>
                  </a:lnTo>
                  <a:lnTo>
                    <a:pt x="184" y="207"/>
                  </a:lnTo>
                  <a:lnTo>
                    <a:pt x="511" y="0"/>
                  </a:lnTo>
                  <a:lnTo>
                    <a:pt x="519" y="24"/>
                  </a:lnTo>
                  <a:lnTo>
                    <a:pt x="527" y="40"/>
                  </a:lnTo>
                  <a:lnTo>
                    <a:pt x="535" y="56"/>
                  </a:lnTo>
                  <a:lnTo>
                    <a:pt x="543" y="79"/>
                  </a:lnTo>
                  <a:lnTo>
                    <a:pt x="543" y="95"/>
                  </a:lnTo>
                  <a:lnTo>
                    <a:pt x="551" y="111"/>
                  </a:lnTo>
                  <a:lnTo>
                    <a:pt x="551" y="127"/>
                  </a:lnTo>
                  <a:lnTo>
                    <a:pt x="559" y="143"/>
                  </a:lnTo>
                  <a:lnTo>
                    <a:pt x="559" y="159"/>
                  </a:lnTo>
                  <a:lnTo>
                    <a:pt x="567" y="183"/>
                  </a:lnTo>
                  <a:lnTo>
                    <a:pt x="567" y="199"/>
                  </a:lnTo>
                  <a:lnTo>
                    <a:pt x="575" y="223"/>
                  </a:lnTo>
                  <a:lnTo>
                    <a:pt x="575" y="239"/>
                  </a:lnTo>
                  <a:lnTo>
                    <a:pt x="583" y="263"/>
                  </a:lnTo>
                  <a:lnTo>
                    <a:pt x="583" y="286"/>
                  </a:lnTo>
                  <a:lnTo>
                    <a:pt x="583" y="310"/>
                  </a:lnTo>
                  <a:lnTo>
                    <a:pt x="583" y="334"/>
                  </a:lnTo>
                  <a:lnTo>
                    <a:pt x="583" y="350"/>
                  </a:lnTo>
                  <a:lnTo>
                    <a:pt x="583" y="374"/>
                  </a:lnTo>
                  <a:lnTo>
                    <a:pt x="583" y="406"/>
                  </a:lnTo>
                  <a:lnTo>
                    <a:pt x="583" y="430"/>
                  </a:lnTo>
                  <a:lnTo>
                    <a:pt x="583" y="454"/>
                  </a:lnTo>
                  <a:lnTo>
                    <a:pt x="583" y="470"/>
                  </a:lnTo>
                  <a:lnTo>
                    <a:pt x="583" y="493"/>
                  </a:lnTo>
                  <a:lnTo>
                    <a:pt x="575" y="517"/>
                  </a:lnTo>
                  <a:lnTo>
                    <a:pt x="575" y="541"/>
                  </a:lnTo>
                  <a:lnTo>
                    <a:pt x="567" y="565"/>
                  </a:lnTo>
                  <a:lnTo>
                    <a:pt x="567" y="589"/>
                  </a:lnTo>
                  <a:lnTo>
                    <a:pt x="559" y="605"/>
                  </a:lnTo>
                  <a:lnTo>
                    <a:pt x="551" y="629"/>
                  </a:lnTo>
                  <a:lnTo>
                    <a:pt x="551" y="653"/>
                  </a:lnTo>
                  <a:lnTo>
                    <a:pt x="543" y="669"/>
                  </a:lnTo>
                  <a:lnTo>
                    <a:pt x="535" y="693"/>
                  </a:lnTo>
                  <a:lnTo>
                    <a:pt x="527" y="724"/>
                  </a:lnTo>
                  <a:lnTo>
                    <a:pt x="519" y="748"/>
                  </a:lnTo>
                  <a:lnTo>
                    <a:pt x="671" y="812"/>
                  </a:lnTo>
                  <a:lnTo>
                    <a:pt x="272" y="852"/>
                  </a:lnTo>
                  <a:lnTo>
                    <a:pt x="0" y="541"/>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69" name="Freeform 16">
              <a:extLst>
                <a:ext uri="{FF2B5EF4-FFF2-40B4-BE49-F238E27FC236}">
                  <a16:creationId xmlns:a16="http://schemas.microsoft.com/office/drawing/2014/main" id="{5C617798-F3EA-26DD-2D58-060514ADA481}"/>
                </a:ext>
              </a:extLst>
            </p:cNvPr>
            <p:cNvSpPr>
              <a:spLocks/>
            </p:cNvSpPr>
            <p:nvPr/>
          </p:nvSpPr>
          <p:spPr bwMode="auto">
            <a:xfrm>
              <a:off x="3103" y="1086"/>
              <a:ext cx="791" cy="757"/>
            </a:xfrm>
            <a:custGeom>
              <a:avLst/>
              <a:gdLst>
                <a:gd name="T0" fmla="*/ 160 w 791"/>
                <a:gd name="T1" fmla="*/ 0 h 757"/>
                <a:gd name="T2" fmla="*/ 176 w 791"/>
                <a:gd name="T3" fmla="*/ 8 h 757"/>
                <a:gd name="T4" fmla="*/ 192 w 791"/>
                <a:gd name="T5" fmla="*/ 16 h 757"/>
                <a:gd name="T6" fmla="*/ 208 w 791"/>
                <a:gd name="T7" fmla="*/ 24 h 757"/>
                <a:gd name="T8" fmla="*/ 216 w 791"/>
                <a:gd name="T9" fmla="*/ 32 h 757"/>
                <a:gd name="T10" fmla="*/ 232 w 791"/>
                <a:gd name="T11" fmla="*/ 40 h 757"/>
                <a:gd name="T12" fmla="*/ 248 w 791"/>
                <a:gd name="T13" fmla="*/ 48 h 757"/>
                <a:gd name="T14" fmla="*/ 256 w 791"/>
                <a:gd name="T15" fmla="*/ 56 h 757"/>
                <a:gd name="T16" fmla="*/ 272 w 791"/>
                <a:gd name="T17" fmla="*/ 64 h 757"/>
                <a:gd name="T18" fmla="*/ 288 w 791"/>
                <a:gd name="T19" fmla="*/ 72 h 757"/>
                <a:gd name="T20" fmla="*/ 304 w 791"/>
                <a:gd name="T21" fmla="*/ 88 h 757"/>
                <a:gd name="T22" fmla="*/ 320 w 791"/>
                <a:gd name="T23" fmla="*/ 96 h 757"/>
                <a:gd name="T24" fmla="*/ 328 w 791"/>
                <a:gd name="T25" fmla="*/ 104 h 757"/>
                <a:gd name="T26" fmla="*/ 344 w 791"/>
                <a:gd name="T27" fmla="*/ 120 h 757"/>
                <a:gd name="T28" fmla="*/ 360 w 791"/>
                <a:gd name="T29" fmla="*/ 128 h 757"/>
                <a:gd name="T30" fmla="*/ 376 w 791"/>
                <a:gd name="T31" fmla="*/ 143 h 757"/>
                <a:gd name="T32" fmla="*/ 392 w 791"/>
                <a:gd name="T33" fmla="*/ 151 h 757"/>
                <a:gd name="T34" fmla="*/ 408 w 791"/>
                <a:gd name="T35" fmla="*/ 167 h 757"/>
                <a:gd name="T36" fmla="*/ 424 w 791"/>
                <a:gd name="T37" fmla="*/ 183 h 757"/>
                <a:gd name="T38" fmla="*/ 432 w 791"/>
                <a:gd name="T39" fmla="*/ 191 h 757"/>
                <a:gd name="T40" fmla="*/ 448 w 791"/>
                <a:gd name="T41" fmla="*/ 207 h 757"/>
                <a:gd name="T42" fmla="*/ 464 w 791"/>
                <a:gd name="T43" fmla="*/ 223 h 757"/>
                <a:gd name="T44" fmla="*/ 472 w 791"/>
                <a:gd name="T45" fmla="*/ 231 h 757"/>
                <a:gd name="T46" fmla="*/ 480 w 791"/>
                <a:gd name="T47" fmla="*/ 247 h 757"/>
                <a:gd name="T48" fmla="*/ 496 w 791"/>
                <a:gd name="T49" fmla="*/ 263 h 757"/>
                <a:gd name="T50" fmla="*/ 512 w 791"/>
                <a:gd name="T51" fmla="*/ 279 h 757"/>
                <a:gd name="T52" fmla="*/ 520 w 791"/>
                <a:gd name="T53" fmla="*/ 295 h 757"/>
                <a:gd name="T54" fmla="*/ 528 w 791"/>
                <a:gd name="T55" fmla="*/ 311 h 757"/>
                <a:gd name="T56" fmla="*/ 544 w 791"/>
                <a:gd name="T57" fmla="*/ 327 h 757"/>
                <a:gd name="T58" fmla="*/ 559 w 791"/>
                <a:gd name="T59" fmla="*/ 343 h 757"/>
                <a:gd name="T60" fmla="*/ 567 w 791"/>
                <a:gd name="T61" fmla="*/ 366 h 757"/>
                <a:gd name="T62" fmla="*/ 583 w 791"/>
                <a:gd name="T63" fmla="*/ 382 h 757"/>
                <a:gd name="T64" fmla="*/ 591 w 791"/>
                <a:gd name="T65" fmla="*/ 406 h 757"/>
                <a:gd name="T66" fmla="*/ 607 w 791"/>
                <a:gd name="T67" fmla="*/ 422 h 757"/>
                <a:gd name="T68" fmla="*/ 615 w 791"/>
                <a:gd name="T69" fmla="*/ 446 h 757"/>
                <a:gd name="T70" fmla="*/ 623 w 791"/>
                <a:gd name="T71" fmla="*/ 462 h 757"/>
                <a:gd name="T72" fmla="*/ 631 w 791"/>
                <a:gd name="T73" fmla="*/ 478 h 757"/>
                <a:gd name="T74" fmla="*/ 639 w 791"/>
                <a:gd name="T75" fmla="*/ 494 h 757"/>
                <a:gd name="T76" fmla="*/ 791 w 791"/>
                <a:gd name="T77" fmla="*/ 430 h 757"/>
                <a:gd name="T78" fmla="*/ 552 w 791"/>
                <a:gd name="T79" fmla="*/ 757 h 757"/>
                <a:gd name="T80" fmla="*/ 112 w 791"/>
                <a:gd name="T81" fmla="*/ 701 h 757"/>
                <a:gd name="T82" fmla="*/ 288 w 791"/>
                <a:gd name="T83" fmla="*/ 629 h 757"/>
                <a:gd name="T84" fmla="*/ 280 w 791"/>
                <a:gd name="T85" fmla="*/ 613 h 757"/>
                <a:gd name="T86" fmla="*/ 264 w 791"/>
                <a:gd name="T87" fmla="*/ 589 h 757"/>
                <a:gd name="T88" fmla="*/ 248 w 791"/>
                <a:gd name="T89" fmla="*/ 565 h 757"/>
                <a:gd name="T90" fmla="*/ 232 w 791"/>
                <a:gd name="T91" fmla="*/ 542 h 757"/>
                <a:gd name="T92" fmla="*/ 216 w 791"/>
                <a:gd name="T93" fmla="*/ 518 h 757"/>
                <a:gd name="T94" fmla="*/ 200 w 791"/>
                <a:gd name="T95" fmla="*/ 502 h 757"/>
                <a:gd name="T96" fmla="*/ 184 w 791"/>
                <a:gd name="T97" fmla="*/ 478 h 757"/>
                <a:gd name="T98" fmla="*/ 168 w 791"/>
                <a:gd name="T99" fmla="*/ 462 h 757"/>
                <a:gd name="T100" fmla="*/ 152 w 791"/>
                <a:gd name="T101" fmla="*/ 446 h 757"/>
                <a:gd name="T102" fmla="*/ 128 w 791"/>
                <a:gd name="T103" fmla="*/ 430 h 757"/>
                <a:gd name="T104" fmla="*/ 112 w 791"/>
                <a:gd name="T105" fmla="*/ 414 h 757"/>
                <a:gd name="T106" fmla="*/ 96 w 791"/>
                <a:gd name="T107" fmla="*/ 398 h 757"/>
                <a:gd name="T108" fmla="*/ 72 w 791"/>
                <a:gd name="T109" fmla="*/ 382 h 757"/>
                <a:gd name="T110" fmla="*/ 56 w 791"/>
                <a:gd name="T111" fmla="*/ 374 h 757"/>
                <a:gd name="T112" fmla="*/ 32 w 791"/>
                <a:gd name="T113" fmla="*/ 358 h 757"/>
                <a:gd name="T114" fmla="*/ 16 w 791"/>
                <a:gd name="T115" fmla="*/ 351 h 757"/>
                <a:gd name="T116" fmla="*/ 0 w 791"/>
                <a:gd name="T117" fmla="*/ 343 h 757"/>
                <a:gd name="T118" fmla="*/ 160 w 791"/>
                <a:gd name="T119" fmla="*/ 0 h 75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91"/>
                <a:gd name="T181" fmla="*/ 0 h 757"/>
                <a:gd name="T182" fmla="*/ 791 w 791"/>
                <a:gd name="T183" fmla="*/ 757 h 75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91" h="757">
                  <a:moveTo>
                    <a:pt x="160" y="0"/>
                  </a:moveTo>
                  <a:lnTo>
                    <a:pt x="176" y="8"/>
                  </a:lnTo>
                  <a:lnTo>
                    <a:pt x="192" y="16"/>
                  </a:lnTo>
                  <a:lnTo>
                    <a:pt x="208" y="24"/>
                  </a:lnTo>
                  <a:lnTo>
                    <a:pt x="216" y="32"/>
                  </a:lnTo>
                  <a:lnTo>
                    <a:pt x="232" y="40"/>
                  </a:lnTo>
                  <a:lnTo>
                    <a:pt x="248" y="48"/>
                  </a:lnTo>
                  <a:lnTo>
                    <a:pt x="256" y="56"/>
                  </a:lnTo>
                  <a:lnTo>
                    <a:pt x="272" y="64"/>
                  </a:lnTo>
                  <a:lnTo>
                    <a:pt x="288" y="72"/>
                  </a:lnTo>
                  <a:lnTo>
                    <a:pt x="304" y="88"/>
                  </a:lnTo>
                  <a:lnTo>
                    <a:pt x="320" y="96"/>
                  </a:lnTo>
                  <a:lnTo>
                    <a:pt x="328" y="104"/>
                  </a:lnTo>
                  <a:lnTo>
                    <a:pt x="344" y="120"/>
                  </a:lnTo>
                  <a:lnTo>
                    <a:pt x="360" y="128"/>
                  </a:lnTo>
                  <a:lnTo>
                    <a:pt x="376" y="143"/>
                  </a:lnTo>
                  <a:lnTo>
                    <a:pt x="392" y="151"/>
                  </a:lnTo>
                  <a:lnTo>
                    <a:pt x="408" y="167"/>
                  </a:lnTo>
                  <a:lnTo>
                    <a:pt x="424" y="183"/>
                  </a:lnTo>
                  <a:lnTo>
                    <a:pt x="432" y="191"/>
                  </a:lnTo>
                  <a:lnTo>
                    <a:pt x="448" y="207"/>
                  </a:lnTo>
                  <a:lnTo>
                    <a:pt x="464" y="223"/>
                  </a:lnTo>
                  <a:lnTo>
                    <a:pt x="472" y="231"/>
                  </a:lnTo>
                  <a:lnTo>
                    <a:pt x="480" y="247"/>
                  </a:lnTo>
                  <a:lnTo>
                    <a:pt x="496" y="263"/>
                  </a:lnTo>
                  <a:lnTo>
                    <a:pt x="512" y="279"/>
                  </a:lnTo>
                  <a:lnTo>
                    <a:pt x="520" y="295"/>
                  </a:lnTo>
                  <a:lnTo>
                    <a:pt x="528" y="311"/>
                  </a:lnTo>
                  <a:lnTo>
                    <a:pt x="544" y="327"/>
                  </a:lnTo>
                  <a:lnTo>
                    <a:pt x="559" y="343"/>
                  </a:lnTo>
                  <a:lnTo>
                    <a:pt x="567" y="366"/>
                  </a:lnTo>
                  <a:lnTo>
                    <a:pt x="583" y="382"/>
                  </a:lnTo>
                  <a:lnTo>
                    <a:pt x="591" y="406"/>
                  </a:lnTo>
                  <a:lnTo>
                    <a:pt x="607" y="422"/>
                  </a:lnTo>
                  <a:lnTo>
                    <a:pt x="615" y="446"/>
                  </a:lnTo>
                  <a:lnTo>
                    <a:pt x="623" y="462"/>
                  </a:lnTo>
                  <a:lnTo>
                    <a:pt x="631" y="478"/>
                  </a:lnTo>
                  <a:lnTo>
                    <a:pt x="639" y="494"/>
                  </a:lnTo>
                  <a:lnTo>
                    <a:pt x="791" y="430"/>
                  </a:lnTo>
                  <a:lnTo>
                    <a:pt x="552" y="757"/>
                  </a:lnTo>
                  <a:lnTo>
                    <a:pt x="112" y="701"/>
                  </a:lnTo>
                  <a:lnTo>
                    <a:pt x="288" y="629"/>
                  </a:lnTo>
                  <a:lnTo>
                    <a:pt x="280" y="613"/>
                  </a:lnTo>
                  <a:lnTo>
                    <a:pt x="264" y="589"/>
                  </a:lnTo>
                  <a:lnTo>
                    <a:pt x="248" y="565"/>
                  </a:lnTo>
                  <a:lnTo>
                    <a:pt x="232" y="542"/>
                  </a:lnTo>
                  <a:lnTo>
                    <a:pt x="216" y="518"/>
                  </a:lnTo>
                  <a:lnTo>
                    <a:pt x="200" y="502"/>
                  </a:lnTo>
                  <a:lnTo>
                    <a:pt x="184" y="478"/>
                  </a:lnTo>
                  <a:lnTo>
                    <a:pt x="168" y="462"/>
                  </a:lnTo>
                  <a:lnTo>
                    <a:pt x="152" y="446"/>
                  </a:lnTo>
                  <a:lnTo>
                    <a:pt x="128" y="430"/>
                  </a:lnTo>
                  <a:lnTo>
                    <a:pt x="112" y="414"/>
                  </a:lnTo>
                  <a:lnTo>
                    <a:pt x="96" y="398"/>
                  </a:lnTo>
                  <a:lnTo>
                    <a:pt x="72" y="382"/>
                  </a:lnTo>
                  <a:lnTo>
                    <a:pt x="56" y="374"/>
                  </a:lnTo>
                  <a:lnTo>
                    <a:pt x="32" y="358"/>
                  </a:lnTo>
                  <a:lnTo>
                    <a:pt x="16" y="351"/>
                  </a:lnTo>
                  <a:lnTo>
                    <a:pt x="0" y="343"/>
                  </a:lnTo>
                  <a:lnTo>
                    <a:pt x="160" y="0"/>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70" name="Freeform 17">
              <a:extLst>
                <a:ext uri="{FF2B5EF4-FFF2-40B4-BE49-F238E27FC236}">
                  <a16:creationId xmlns:a16="http://schemas.microsoft.com/office/drawing/2014/main" id="{9FF9DC25-25E4-A147-7E13-C953B93803CE}"/>
                </a:ext>
              </a:extLst>
            </p:cNvPr>
            <p:cNvSpPr>
              <a:spLocks/>
            </p:cNvSpPr>
            <p:nvPr/>
          </p:nvSpPr>
          <p:spPr bwMode="auto">
            <a:xfrm>
              <a:off x="2552" y="895"/>
              <a:ext cx="759" cy="621"/>
            </a:xfrm>
            <a:custGeom>
              <a:avLst/>
              <a:gdLst>
                <a:gd name="T0" fmla="*/ 408 w 759"/>
                <a:gd name="T1" fmla="*/ 621 h 621"/>
                <a:gd name="T2" fmla="*/ 456 w 759"/>
                <a:gd name="T3" fmla="*/ 494 h 621"/>
                <a:gd name="T4" fmla="*/ 440 w 759"/>
                <a:gd name="T5" fmla="*/ 494 h 621"/>
                <a:gd name="T6" fmla="*/ 424 w 759"/>
                <a:gd name="T7" fmla="*/ 486 h 621"/>
                <a:gd name="T8" fmla="*/ 400 w 759"/>
                <a:gd name="T9" fmla="*/ 486 h 621"/>
                <a:gd name="T10" fmla="*/ 376 w 759"/>
                <a:gd name="T11" fmla="*/ 478 h 621"/>
                <a:gd name="T12" fmla="*/ 360 w 759"/>
                <a:gd name="T13" fmla="*/ 478 h 621"/>
                <a:gd name="T14" fmla="*/ 336 w 759"/>
                <a:gd name="T15" fmla="*/ 478 h 621"/>
                <a:gd name="T16" fmla="*/ 312 w 759"/>
                <a:gd name="T17" fmla="*/ 470 h 621"/>
                <a:gd name="T18" fmla="*/ 272 w 759"/>
                <a:gd name="T19" fmla="*/ 470 h 621"/>
                <a:gd name="T20" fmla="*/ 248 w 759"/>
                <a:gd name="T21" fmla="*/ 478 h 621"/>
                <a:gd name="T22" fmla="*/ 224 w 759"/>
                <a:gd name="T23" fmla="*/ 478 h 621"/>
                <a:gd name="T24" fmla="*/ 208 w 759"/>
                <a:gd name="T25" fmla="*/ 478 h 621"/>
                <a:gd name="T26" fmla="*/ 184 w 759"/>
                <a:gd name="T27" fmla="*/ 486 h 621"/>
                <a:gd name="T28" fmla="*/ 160 w 759"/>
                <a:gd name="T29" fmla="*/ 486 h 621"/>
                <a:gd name="T30" fmla="*/ 136 w 759"/>
                <a:gd name="T31" fmla="*/ 494 h 621"/>
                <a:gd name="T32" fmla="*/ 120 w 759"/>
                <a:gd name="T33" fmla="*/ 502 h 621"/>
                <a:gd name="T34" fmla="*/ 176 w 759"/>
                <a:gd name="T35" fmla="*/ 247 h 621"/>
                <a:gd name="T36" fmla="*/ 0 w 759"/>
                <a:gd name="T37" fmla="*/ 143 h 621"/>
                <a:gd name="T38" fmla="*/ 8 w 759"/>
                <a:gd name="T39" fmla="*/ 143 h 621"/>
                <a:gd name="T40" fmla="*/ 24 w 759"/>
                <a:gd name="T41" fmla="*/ 135 h 621"/>
                <a:gd name="T42" fmla="*/ 40 w 759"/>
                <a:gd name="T43" fmla="*/ 127 h 621"/>
                <a:gd name="T44" fmla="*/ 56 w 759"/>
                <a:gd name="T45" fmla="*/ 127 h 621"/>
                <a:gd name="T46" fmla="*/ 72 w 759"/>
                <a:gd name="T47" fmla="*/ 120 h 621"/>
                <a:gd name="T48" fmla="*/ 88 w 759"/>
                <a:gd name="T49" fmla="*/ 120 h 621"/>
                <a:gd name="T50" fmla="*/ 112 w 759"/>
                <a:gd name="T51" fmla="*/ 112 h 621"/>
                <a:gd name="T52" fmla="*/ 128 w 759"/>
                <a:gd name="T53" fmla="*/ 112 h 621"/>
                <a:gd name="T54" fmla="*/ 152 w 759"/>
                <a:gd name="T55" fmla="*/ 104 h 621"/>
                <a:gd name="T56" fmla="*/ 168 w 759"/>
                <a:gd name="T57" fmla="*/ 104 h 621"/>
                <a:gd name="T58" fmla="*/ 192 w 759"/>
                <a:gd name="T59" fmla="*/ 104 h 621"/>
                <a:gd name="T60" fmla="*/ 216 w 759"/>
                <a:gd name="T61" fmla="*/ 104 h 621"/>
                <a:gd name="T62" fmla="*/ 240 w 759"/>
                <a:gd name="T63" fmla="*/ 96 h 621"/>
                <a:gd name="T64" fmla="*/ 264 w 759"/>
                <a:gd name="T65" fmla="*/ 96 h 621"/>
                <a:gd name="T66" fmla="*/ 288 w 759"/>
                <a:gd name="T67" fmla="*/ 96 h 621"/>
                <a:gd name="T68" fmla="*/ 320 w 759"/>
                <a:gd name="T69" fmla="*/ 96 h 621"/>
                <a:gd name="T70" fmla="*/ 344 w 759"/>
                <a:gd name="T71" fmla="*/ 104 h 621"/>
                <a:gd name="T72" fmla="*/ 360 w 759"/>
                <a:gd name="T73" fmla="*/ 104 h 621"/>
                <a:gd name="T74" fmla="*/ 384 w 759"/>
                <a:gd name="T75" fmla="*/ 104 h 621"/>
                <a:gd name="T76" fmla="*/ 408 w 759"/>
                <a:gd name="T77" fmla="*/ 104 h 621"/>
                <a:gd name="T78" fmla="*/ 432 w 759"/>
                <a:gd name="T79" fmla="*/ 112 h 621"/>
                <a:gd name="T80" fmla="*/ 448 w 759"/>
                <a:gd name="T81" fmla="*/ 112 h 621"/>
                <a:gd name="T82" fmla="*/ 472 w 759"/>
                <a:gd name="T83" fmla="*/ 120 h 621"/>
                <a:gd name="T84" fmla="*/ 496 w 759"/>
                <a:gd name="T85" fmla="*/ 120 h 621"/>
                <a:gd name="T86" fmla="*/ 520 w 759"/>
                <a:gd name="T87" fmla="*/ 127 h 621"/>
                <a:gd name="T88" fmla="*/ 544 w 759"/>
                <a:gd name="T89" fmla="*/ 135 h 621"/>
                <a:gd name="T90" fmla="*/ 559 w 759"/>
                <a:gd name="T91" fmla="*/ 135 h 621"/>
                <a:gd name="T92" fmla="*/ 583 w 759"/>
                <a:gd name="T93" fmla="*/ 143 h 621"/>
                <a:gd name="T94" fmla="*/ 607 w 759"/>
                <a:gd name="T95" fmla="*/ 151 h 621"/>
                <a:gd name="T96" fmla="*/ 671 w 759"/>
                <a:gd name="T97" fmla="*/ 0 h 621"/>
                <a:gd name="T98" fmla="*/ 759 w 759"/>
                <a:gd name="T99" fmla="*/ 422 h 621"/>
                <a:gd name="T100" fmla="*/ 408 w 759"/>
                <a:gd name="T101" fmla="*/ 621 h 62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759"/>
                <a:gd name="T154" fmla="*/ 0 h 621"/>
                <a:gd name="T155" fmla="*/ 759 w 759"/>
                <a:gd name="T156" fmla="*/ 621 h 62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759" h="621">
                  <a:moveTo>
                    <a:pt x="408" y="621"/>
                  </a:moveTo>
                  <a:lnTo>
                    <a:pt x="456" y="494"/>
                  </a:lnTo>
                  <a:lnTo>
                    <a:pt x="440" y="494"/>
                  </a:lnTo>
                  <a:lnTo>
                    <a:pt x="424" y="486"/>
                  </a:lnTo>
                  <a:lnTo>
                    <a:pt x="400" y="486"/>
                  </a:lnTo>
                  <a:lnTo>
                    <a:pt x="376" y="478"/>
                  </a:lnTo>
                  <a:lnTo>
                    <a:pt x="360" y="478"/>
                  </a:lnTo>
                  <a:lnTo>
                    <a:pt x="336" y="478"/>
                  </a:lnTo>
                  <a:lnTo>
                    <a:pt x="312" y="470"/>
                  </a:lnTo>
                  <a:lnTo>
                    <a:pt x="272" y="470"/>
                  </a:lnTo>
                  <a:lnTo>
                    <a:pt x="248" y="478"/>
                  </a:lnTo>
                  <a:lnTo>
                    <a:pt x="224" y="478"/>
                  </a:lnTo>
                  <a:lnTo>
                    <a:pt x="208" y="478"/>
                  </a:lnTo>
                  <a:lnTo>
                    <a:pt x="184" y="486"/>
                  </a:lnTo>
                  <a:lnTo>
                    <a:pt x="160" y="486"/>
                  </a:lnTo>
                  <a:lnTo>
                    <a:pt x="136" y="494"/>
                  </a:lnTo>
                  <a:lnTo>
                    <a:pt x="120" y="502"/>
                  </a:lnTo>
                  <a:lnTo>
                    <a:pt x="176" y="247"/>
                  </a:lnTo>
                  <a:lnTo>
                    <a:pt x="0" y="143"/>
                  </a:lnTo>
                  <a:lnTo>
                    <a:pt x="8" y="143"/>
                  </a:lnTo>
                  <a:lnTo>
                    <a:pt x="24" y="135"/>
                  </a:lnTo>
                  <a:lnTo>
                    <a:pt x="40" y="127"/>
                  </a:lnTo>
                  <a:lnTo>
                    <a:pt x="56" y="127"/>
                  </a:lnTo>
                  <a:lnTo>
                    <a:pt x="72" y="120"/>
                  </a:lnTo>
                  <a:lnTo>
                    <a:pt x="88" y="120"/>
                  </a:lnTo>
                  <a:lnTo>
                    <a:pt x="112" y="112"/>
                  </a:lnTo>
                  <a:lnTo>
                    <a:pt x="128" y="112"/>
                  </a:lnTo>
                  <a:lnTo>
                    <a:pt x="152" y="104"/>
                  </a:lnTo>
                  <a:lnTo>
                    <a:pt x="168" y="104"/>
                  </a:lnTo>
                  <a:lnTo>
                    <a:pt x="192" y="104"/>
                  </a:lnTo>
                  <a:lnTo>
                    <a:pt x="216" y="104"/>
                  </a:lnTo>
                  <a:lnTo>
                    <a:pt x="240" y="96"/>
                  </a:lnTo>
                  <a:lnTo>
                    <a:pt x="264" y="96"/>
                  </a:lnTo>
                  <a:lnTo>
                    <a:pt x="288" y="96"/>
                  </a:lnTo>
                  <a:lnTo>
                    <a:pt x="320" y="96"/>
                  </a:lnTo>
                  <a:lnTo>
                    <a:pt x="344" y="104"/>
                  </a:lnTo>
                  <a:lnTo>
                    <a:pt x="360" y="104"/>
                  </a:lnTo>
                  <a:lnTo>
                    <a:pt x="384" y="104"/>
                  </a:lnTo>
                  <a:lnTo>
                    <a:pt x="408" y="104"/>
                  </a:lnTo>
                  <a:lnTo>
                    <a:pt x="432" y="112"/>
                  </a:lnTo>
                  <a:lnTo>
                    <a:pt x="448" y="112"/>
                  </a:lnTo>
                  <a:lnTo>
                    <a:pt x="472" y="120"/>
                  </a:lnTo>
                  <a:lnTo>
                    <a:pt x="496" y="120"/>
                  </a:lnTo>
                  <a:lnTo>
                    <a:pt x="520" y="127"/>
                  </a:lnTo>
                  <a:lnTo>
                    <a:pt x="544" y="135"/>
                  </a:lnTo>
                  <a:lnTo>
                    <a:pt x="559" y="135"/>
                  </a:lnTo>
                  <a:lnTo>
                    <a:pt x="583" y="143"/>
                  </a:lnTo>
                  <a:lnTo>
                    <a:pt x="607" y="151"/>
                  </a:lnTo>
                  <a:lnTo>
                    <a:pt x="671" y="0"/>
                  </a:lnTo>
                  <a:lnTo>
                    <a:pt x="759" y="422"/>
                  </a:lnTo>
                  <a:lnTo>
                    <a:pt x="408" y="62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9171" name="Freeform 18">
              <a:extLst>
                <a:ext uri="{FF2B5EF4-FFF2-40B4-BE49-F238E27FC236}">
                  <a16:creationId xmlns:a16="http://schemas.microsoft.com/office/drawing/2014/main" id="{4835C526-3D2D-075A-677F-42A824ED7C64}"/>
                </a:ext>
              </a:extLst>
            </p:cNvPr>
            <p:cNvSpPr>
              <a:spLocks/>
            </p:cNvSpPr>
            <p:nvPr/>
          </p:nvSpPr>
          <p:spPr bwMode="auto">
            <a:xfrm>
              <a:off x="3100" y="1082"/>
              <a:ext cx="790" cy="757"/>
            </a:xfrm>
            <a:custGeom>
              <a:avLst/>
              <a:gdLst>
                <a:gd name="T0" fmla="*/ 159 w 790"/>
                <a:gd name="T1" fmla="*/ 0 h 757"/>
                <a:gd name="T2" fmla="*/ 175 w 790"/>
                <a:gd name="T3" fmla="*/ 8 h 757"/>
                <a:gd name="T4" fmla="*/ 191 w 790"/>
                <a:gd name="T5" fmla="*/ 16 h 757"/>
                <a:gd name="T6" fmla="*/ 207 w 790"/>
                <a:gd name="T7" fmla="*/ 24 h 757"/>
                <a:gd name="T8" fmla="*/ 215 w 790"/>
                <a:gd name="T9" fmla="*/ 32 h 757"/>
                <a:gd name="T10" fmla="*/ 231 w 790"/>
                <a:gd name="T11" fmla="*/ 40 h 757"/>
                <a:gd name="T12" fmla="*/ 247 w 790"/>
                <a:gd name="T13" fmla="*/ 48 h 757"/>
                <a:gd name="T14" fmla="*/ 255 w 790"/>
                <a:gd name="T15" fmla="*/ 56 h 757"/>
                <a:gd name="T16" fmla="*/ 271 w 790"/>
                <a:gd name="T17" fmla="*/ 64 h 757"/>
                <a:gd name="T18" fmla="*/ 287 w 790"/>
                <a:gd name="T19" fmla="*/ 72 h 757"/>
                <a:gd name="T20" fmla="*/ 303 w 790"/>
                <a:gd name="T21" fmla="*/ 88 h 757"/>
                <a:gd name="T22" fmla="*/ 319 w 790"/>
                <a:gd name="T23" fmla="*/ 96 h 757"/>
                <a:gd name="T24" fmla="*/ 327 w 790"/>
                <a:gd name="T25" fmla="*/ 104 h 757"/>
                <a:gd name="T26" fmla="*/ 343 w 790"/>
                <a:gd name="T27" fmla="*/ 120 h 757"/>
                <a:gd name="T28" fmla="*/ 359 w 790"/>
                <a:gd name="T29" fmla="*/ 128 h 757"/>
                <a:gd name="T30" fmla="*/ 375 w 790"/>
                <a:gd name="T31" fmla="*/ 144 h 757"/>
                <a:gd name="T32" fmla="*/ 391 w 790"/>
                <a:gd name="T33" fmla="*/ 151 h 757"/>
                <a:gd name="T34" fmla="*/ 407 w 790"/>
                <a:gd name="T35" fmla="*/ 167 h 757"/>
                <a:gd name="T36" fmla="*/ 423 w 790"/>
                <a:gd name="T37" fmla="*/ 183 h 757"/>
                <a:gd name="T38" fmla="*/ 431 w 790"/>
                <a:gd name="T39" fmla="*/ 191 h 757"/>
                <a:gd name="T40" fmla="*/ 447 w 790"/>
                <a:gd name="T41" fmla="*/ 207 h 757"/>
                <a:gd name="T42" fmla="*/ 463 w 790"/>
                <a:gd name="T43" fmla="*/ 223 h 757"/>
                <a:gd name="T44" fmla="*/ 471 w 790"/>
                <a:gd name="T45" fmla="*/ 231 h 757"/>
                <a:gd name="T46" fmla="*/ 479 w 790"/>
                <a:gd name="T47" fmla="*/ 247 h 757"/>
                <a:gd name="T48" fmla="*/ 495 w 790"/>
                <a:gd name="T49" fmla="*/ 263 h 757"/>
                <a:gd name="T50" fmla="*/ 511 w 790"/>
                <a:gd name="T51" fmla="*/ 279 h 757"/>
                <a:gd name="T52" fmla="*/ 519 w 790"/>
                <a:gd name="T53" fmla="*/ 295 h 757"/>
                <a:gd name="T54" fmla="*/ 527 w 790"/>
                <a:gd name="T55" fmla="*/ 311 h 757"/>
                <a:gd name="T56" fmla="*/ 543 w 790"/>
                <a:gd name="T57" fmla="*/ 327 h 757"/>
                <a:gd name="T58" fmla="*/ 558 w 790"/>
                <a:gd name="T59" fmla="*/ 343 h 757"/>
                <a:gd name="T60" fmla="*/ 566 w 790"/>
                <a:gd name="T61" fmla="*/ 366 h 757"/>
                <a:gd name="T62" fmla="*/ 582 w 790"/>
                <a:gd name="T63" fmla="*/ 382 h 757"/>
                <a:gd name="T64" fmla="*/ 590 w 790"/>
                <a:gd name="T65" fmla="*/ 406 h 757"/>
                <a:gd name="T66" fmla="*/ 606 w 790"/>
                <a:gd name="T67" fmla="*/ 422 h 757"/>
                <a:gd name="T68" fmla="*/ 614 w 790"/>
                <a:gd name="T69" fmla="*/ 446 h 757"/>
                <a:gd name="T70" fmla="*/ 622 w 790"/>
                <a:gd name="T71" fmla="*/ 462 h 757"/>
                <a:gd name="T72" fmla="*/ 630 w 790"/>
                <a:gd name="T73" fmla="*/ 478 h 757"/>
                <a:gd name="T74" fmla="*/ 638 w 790"/>
                <a:gd name="T75" fmla="*/ 494 h 757"/>
                <a:gd name="T76" fmla="*/ 790 w 790"/>
                <a:gd name="T77" fmla="*/ 430 h 757"/>
                <a:gd name="T78" fmla="*/ 551 w 790"/>
                <a:gd name="T79" fmla="*/ 757 h 757"/>
                <a:gd name="T80" fmla="*/ 111 w 790"/>
                <a:gd name="T81" fmla="*/ 701 h 757"/>
                <a:gd name="T82" fmla="*/ 287 w 790"/>
                <a:gd name="T83" fmla="*/ 629 h 757"/>
                <a:gd name="T84" fmla="*/ 279 w 790"/>
                <a:gd name="T85" fmla="*/ 613 h 757"/>
                <a:gd name="T86" fmla="*/ 263 w 790"/>
                <a:gd name="T87" fmla="*/ 589 h 757"/>
                <a:gd name="T88" fmla="*/ 247 w 790"/>
                <a:gd name="T89" fmla="*/ 565 h 757"/>
                <a:gd name="T90" fmla="*/ 231 w 790"/>
                <a:gd name="T91" fmla="*/ 542 h 757"/>
                <a:gd name="T92" fmla="*/ 215 w 790"/>
                <a:gd name="T93" fmla="*/ 518 h 757"/>
                <a:gd name="T94" fmla="*/ 199 w 790"/>
                <a:gd name="T95" fmla="*/ 502 h 757"/>
                <a:gd name="T96" fmla="*/ 183 w 790"/>
                <a:gd name="T97" fmla="*/ 478 h 757"/>
                <a:gd name="T98" fmla="*/ 167 w 790"/>
                <a:gd name="T99" fmla="*/ 462 h 757"/>
                <a:gd name="T100" fmla="*/ 151 w 790"/>
                <a:gd name="T101" fmla="*/ 446 h 757"/>
                <a:gd name="T102" fmla="*/ 127 w 790"/>
                <a:gd name="T103" fmla="*/ 430 h 757"/>
                <a:gd name="T104" fmla="*/ 111 w 790"/>
                <a:gd name="T105" fmla="*/ 414 h 757"/>
                <a:gd name="T106" fmla="*/ 95 w 790"/>
                <a:gd name="T107" fmla="*/ 398 h 757"/>
                <a:gd name="T108" fmla="*/ 71 w 790"/>
                <a:gd name="T109" fmla="*/ 382 h 757"/>
                <a:gd name="T110" fmla="*/ 55 w 790"/>
                <a:gd name="T111" fmla="*/ 374 h 757"/>
                <a:gd name="T112" fmla="*/ 31 w 790"/>
                <a:gd name="T113" fmla="*/ 358 h 757"/>
                <a:gd name="T114" fmla="*/ 15 w 790"/>
                <a:gd name="T115" fmla="*/ 351 h 757"/>
                <a:gd name="T116" fmla="*/ 0 w 790"/>
                <a:gd name="T117" fmla="*/ 343 h 757"/>
                <a:gd name="T118" fmla="*/ 159 w 790"/>
                <a:gd name="T119" fmla="*/ 0 h 757"/>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90"/>
                <a:gd name="T181" fmla="*/ 0 h 757"/>
                <a:gd name="T182" fmla="*/ 790 w 790"/>
                <a:gd name="T183" fmla="*/ 757 h 757"/>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90" h="757">
                  <a:moveTo>
                    <a:pt x="159" y="0"/>
                  </a:moveTo>
                  <a:lnTo>
                    <a:pt x="175" y="8"/>
                  </a:lnTo>
                  <a:lnTo>
                    <a:pt x="191" y="16"/>
                  </a:lnTo>
                  <a:lnTo>
                    <a:pt x="207" y="24"/>
                  </a:lnTo>
                  <a:lnTo>
                    <a:pt x="215" y="32"/>
                  </a:lnTo>
                  <a:lnTo>
                    <a:pt x="231" y="40"/>
                  </a:lnTo>
                  <a:lnTo>
                    <a:pt x="247" y="48"/>
                  </a:lnTo>
                  <a:lnTo>
                    <a:pt x="255" y="56"/>
                  </a:lnTo>
                  <a:lnTo>
                    <a:pt x="271" y="64"/>
                  </a:lnTo>
                  <a:lnTo>
                    <a:pt x="287" y="72"/>
                  </a:lnTo>
                  <a:lnTo>
                    <a:pt x="303" y="88"/>
                  </a:lnTo>
                  <a:lnTo>
                    <a:pt x="319" y="96"/>
                  </a:lnTo>
                  <a:lnTo>
                    <a:pt x="327" y="104"/>
                  </a:lnTo>
                  <a:lnTo>
                    <a:pt x="343" y="120"/>
                  </a:lnTo>
                  <a:lnTo>
                    <a:pt x="359" y="128"/>
                  </a:lnTo>
                  <a:lnTo>
                    <a:pt x="375" y="144"/>
                  </a:lnTo>
                  <a:lnTo>
                    <a:pt x="391" y="151"/>
                  </a:lnTo>
                  <a:lnTo>
                    <a:pt x="407" y="167"/>
                  </a:lnTo>
                  <a:lnTo>
                    <a:pt x="423" y="183"/>
                  </a:lnTo>
                  <a:lnTo>
                    <a:pt x="431" y="191"/>
                  </a:lnTo>
                  <a:lnTo>
                    <a:pt x="447" y="207"/>
                  </a:lnTo>
                  <a:lnTo>
                    <a:pt x="463" y="223"/>
                  </a:lnTo>
                  <a:lnTo>
                    <a:pt x="471" y="231"/>
                  </a:lnTo>
                  <a:lnTo>
                    <a:pt x="479" y="247"/>
                  </a:lnTo>
                  <a:lnTo>
                    <a:pt x="495" y="263"/>
                  </a:lnTo>
                  <a:lnTo>
                    <a:pt x="511" y="279"/>
                  </a:lnTo>
                  <a:lnTo>
                    <a:pt x="519" y="295"/>
                  </a:lnTo>
                  <a:lnTo>
                    <a:pt x="527" y="311"/>
                  </a:lnTo>
                  <a:lnTo>
                    <a:pt x="543" y="327"/>
                  </a:lnTo>
                  <a:lnTo>
                    <a:pt x="558" y="343"/>
                  </a:lnTo>
                  <a:lnTo>
                    <a:pt x="566" y="366"/>
                  </a:lnTo>
                  <a:lnTo>
                    <a:pt x="582" y="382"/>
                  </a:lnTo>
                  <a:lnTo>
                    <a:pt x="590" y="406"/>
                  </a:lnTo>
                  <a:lnTo>
                    <a:pt x="606" y="422"/>
                  </a:lnTo>
                  <a:lnTo>
                    <a:pt x="614" y="446"/>
                  </a:lnTo>
                  <a:lnTo>
                    <a:pt x="622" y="462"/>
                  </a:lnTo>
                  <a:lnTo>
                    <a:pt x="630" y="478"/>
                  </a:lnTo>
                  <a:lnTo>
                    <a:pt x="638" y="494"/>
                  </a:lnTo>
                  <a:lnTo>
                    <a:pt x="790" y="430"/>
                  </a:lnTo>
                  <a:lnTo>
                    <a:pt x="551" y="757"/>
                  </a:lnTo>
                  <a:lnTo>
                    <a:pt x="111" y="701"/>
                  </a:lnTo>
                  <a:lnTo>
                    <a:pt x="287" y="629"/>
                  </a:lnTo>
                  <a:lnTo>
                    <a:pt x="279" y="613"/>
                  </a:lnTo>
                  <a:lnTo>
                    <a:pt x="263" y="589"/>
                  </a:lnTo>
                  <a:lnTo>
                    <a:pt x="247" y="565"/>
                  </a:lnTo>
                  <a:lnTo>
                    <a:pt x="231" y="542"/>
                  </a:lnTo>
                  <a:lnTo>
                    <a:pt x="215" y="518"/>
                  </a:lnTo>
                  <a:lnTo>
                    <a:pt x="199" y="502"/>
                  </a:lnTo>
                  <a:lnTo>
                    <a:pt x="183" y="478"/>
                  </a:lnTo>
                  <a:lnTo>
                    <a:pt x="167" y="462"/>
                  </a:lnTo>
                  <a:lnTo>
                    <a:pt x="151" y="446"/>
                  </a:lnTo>
                  <a:lnTo>
                    <a:pt x="127" y="430"/>
                  </a:lnTo>
                  <a:lnTo>
                    <a:pt x="111" y="414"/>
                  </a:lnTo>
                  <a:lnTo>
                    <a:pt x="95" y="398"/>
                  </a:lnTo>
                  <a:lnTo>
                    <a:pt x="71" y="382"/>
                  </a:lnTo>
                  <a:lnTo>
                    <a:pt x="55" y="374"/>
                  </a:lnTo>
                  <a:lnTo>
                    <a:pt x="31" y="358"/>
                  </a:lnTo>
                  <a:lnTo>
                    <a:pt x="15" y="351"/>
                  </a:lnTo>
                  <a:lnTo>
                    <a:pt x="0" y="343"/>
                  </a:lnTo>
                  <a:lnTo>
                    <a:pt x="159" y="0"/>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172" name="Freeform 19">
              <a:extLst>
                <a:ext uri="{FF2B5EF4-FFF2-40B4-BE49-F238E27FC236}">
                  <a16:creationId xmlns:a16="http://schemas.microsoft.com/office/drawing/2014/main" id="{FB7E59DA-908F-E143-AEC3-53A59598AABC}"/>
                </a:ext>
              </a:extLst>
            </p:cNvPr>
            <p:cNvSpPr>
              <a:spLocks/>
            </p:cNvSpPr>
            <p:nvPr/>
          </p:nvSpPr>
          <p:spPr bwMode="auto">
            <a:xfrm>
              <a:off x="2548" y="891"/>
              <a:ext cx="759" cy="621"/>
            </a:xfrm>
            <a:custGeom>
              <a:avLst/>
              <a:gdLst>
                <a:gd name="T0" fmla="*/ 408 w 759"/>
                <a:gd name="T1" fmla="*/ 621 h 621"/>
                <a:gd name="T2" fmla="*/ 456 w 759"/>
                <a:gd name="T3" fmla="*/ 494 h 621"/>
                <a:gd name="T4" fmla="*/ 440 w 759"/>
                <a:gd name="T5" fmla="*/ 494 h 621"/>
                <a:gd name="T6" fmla="*/ 424 w 759"/>
                <a:gd name="T7" fmla="*/ 486 h 621"/>
                <a:gd name="T8" fmla="*/ 400 w 759"/>
                <a:gd name="T9" fmla="*/ 486 h 621"/>
                <a:gd name="T10" fmla="*/ 376 w 759"/>
                <a:gd name="T11" fmla="*/ 478 h 621"/>
                <a:gd name="T12" fmla="*/ 360 w 759"/>
                <a:gd name="T13" fmla="*/ 478 h 621"/>
                <a:gd name="T14" fmla="*/ 336 w 759"/>
                <a:gd name="T15" fmla="*/ 478 h 621"/>
                <a:gd name="T16" fmla="*/ 312 w 759"/>
                <a:gd name="T17" fmla="*/ 470 h 621"/>
                <a:gd name="T18" fmla="*/ 272 w 759"/>
                <a:gd name="T19" fmla="*/ 470 h 621"/>
                <a:gd name="T20" fmla="*/ 248 w 759"/>
                <a:gd name="T21" fmla="*/ 478 h 621"/>
                <a:gd name="T22" fmla="*/ 224 w 759"/>
                <a:gd name="T23" fmla="*/ 478 h 621"/>
                <a:gd name="T24" fmla="*/ 208 w 759"/>
                <a:gd name="T25" fmla="*/ 478 h 621"/>
                <a:gd name="T26" fmla="*/ 184 w 759"/>
                <a:gd name="T27" fmla="*/ 486 h 621"/>
                <a:gd name="T28" fmla="*/ 160 w 759"/>
                <a:gd name="T29" fmla="*/ 486 h 621"/>
                <a:gd name="T30" fmla="*/ 136 w 759"/>
                <a:gd name="T31" fmla="*/ 494 h 621"/>
                <a:gd name="T32" fmla="*/ 120 w 759"/>
                <a:gd name="T33" fmla="*/ 502 h 621"/>
                <a:gd name="T34" fmla="*/ 176 w 759"/>
                <a:gd name="T35" fmla="*/ 247 h 621"/>
                <a:gd name="T36" fmla="*/ 0 w 759"/>
                <a:gd name="T37" fmla="*/ 143 h 621"/>
                <a:gd name="T38" fmla="*/ 8 w 759"/>
                <a:gd name="T39" fmla="*/ 143 h 621"/>
                <a:gd name="T40" fmla="*/ 24 w 759"/>
                <a:gd name="T41" fmla="*/ 135 h 621"/>
                <a:gd name="T42" fmla="*/ 40 w 759"/>
                <a:gd name="T43" fmla="*/ 127 h 621"/>
                <a:gd name="T44" fmla="*/ 56 w 759"/>
                <a:gd name="T45" fmla="*/ 127 h 621"/>
                <a:gd name="T46" fmla="*/ 72 w 759"/>
                <a:gd name="T47" fmla="*/ 120 h 621"/>
                <a:gd name="T48" fmla="*/ 88 w 759"/>
                <a:gd name="T49" fmla="*/ 120 h 621"/>
                <a:gd name="T50" fmla="*/ 112 w 759"/>
                <a:gd name="T51" fmla="*/ 112 h 621"/>
                <a:gd name="T52" fmla="*/ 128 w 759"/>
                <a:gd name="T53" fmla="*/ 112 h 621"/>
                <a:gd name="T54" fmla="*/ 152 w 759"/>
                <a:gd name="T55" fmla="*/ 104 h 621"/>
                <a:gd name="T56" fmla="*/ 168 w 759"/>
                <a:gd name="T57" fmla="*/ 104 h 621"/>
                <a:gd name="T58" fmla="*/ 192 w 759"/>
                <a:gd name="T59" fmla="*/ 104 h 621"/>
                <a:gd name="T60" fmla="*/ 216 w 759"/>
                <a:gd name="T61" fmla="*/ 104 h 621"/>
                <a:gd name="T62" fmla="*/ 240 w 759"/>
                <a:gd name="T63" fmla="*/ 96 h 621"/>
                <a:gd name="T64" fmla="*/ 264 w 759"/>
                <a:gd name="T65" fmla="*/ 96 h 621"/>
                <a:gd name="T66" fmla="*/ 288 w 759"/>
                <a:gd name="T67" fmla="*/ 96 h 621"/>
                <a:gd name="T68" fmla="*/ 320 w 759"/>
                <a:gd name="T69" fmla="*/ 96 h 621"/>
                <a:gd name="T70" fmla="*/ 344 w 759"/>
                <a:gd name="T71" fmla="*/ 104 h 621"/>
                <a:gd name="T72" fmla="*/ 360 w 759"/>
                <a:gd name="T73" fmla="*/ 104 h 621"/>
                <a:gd name="T74" fmla="*/ 384 w 759"/>
                <a:gd name="T75" fmla="*/ 104 h 621"/>
                <a:gd name="T76" fmla="*/ 408 w 759"/>
                <a:gd name="T77" fmla="*/ 104 h 621"/>
                <a:gd name="T78" fmla="*/ 432 w 759"/>
                <a:gd name="T79" fmla="*/ 112 h 621"/>
                <a:gd name="T80" fmla="*/ 448 w 759"/>
                <a:gd name="T81" fmla="*/ 112 h 621"/>
                <a:gd name="T82" fmla="*/ 472 w 759"/>
                <a:gd name="T83" fmla="*/ 120 h 621"/>
                <a:gd name="T84" fmla="*/ 496 w 759"/>
                <a:gd name="T85" fmla="*/ 120 h 621"/>
                <a:gd name="T86" fmla="*/ 520 w 759"/>
                <a:gd name="T87" fmla="*/ 127 h 621"/>
                <a:gd name="T88" fmla="*/ 544 w 759"/>
                <a:gd name="T89" fmla="*/ 135 h 621"/>
                <a:gd name="T90" fmla="*/ 559 w 759"/>
                <a:gd name="T91" fmla="*/ 135 h 621"/>
                <a:gd name="T92" fmla="*/ 583 w 759"/>
                <a:gd name="T93" fmla="*/ 143 h 621"/>
                <a:gd name="T94" fmla="*/ 607 w 759"/>
                <a:gd name="T95" fmla="*/ 151 h 621"/>
                <a:gd name="T96" fmla="*/ 671 w 759"/>
                <a:gd name="T97" fmla="*/ 0 h 621"/>
                <a:gd name="T98" fmla="*/ 759 w 759"/>
                <a:gd name="T99" fmla="*/ 422 h 621"/>
                <a:gd name="T100" fmla="*/ 408 w 759"/>
                <a:gd name="T101" fmla="*/ 621 h 62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759"/>
                <a:gd name="T154" fmla="*/ 0 h 621"/>
                <a:gd name="T155" fmla="*/ 759 w 759"/>
                <a:gd name="T156" fmla="*/ 621 h 62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759" h="621">
                  <a:moveTo>
                    <a:pt x="408" y="621"/>
                  </a:moveTo>
                  <a:lnTo>
                    <a:pt x="456" y="494"/>
                  </a:lnTo>
                  <a:lnTo>
                    <a:pt x="440" y="494"/>
                  </a:lnTo>
                  <a:lnTo>
                    <a:pt x="424" y="486"/>
                  </a:lnTo>
                  <a:lnTo>
                    <a:pt x="400" y="486"/>
                  </a:lnTo>
                  <a:lnTo>
                    <a:pt x="376" y="478"/>
                  </a:lnTo>
                  <a:lnTo>
                    <a:pt x="360" y="478"/>
                  </a:lnTo>
                  <a:lnTo>
                    <a:pt x="336" y="478"/>
                  </a:lnTo>
                  <a:lnTo>
                    <a:pt x="312" y="470"/>
                  </a:lnTo>
                  <a:lnTo>
                    <a:pt x="272" y="470"/>
                  </a:lnTo>
                  <a:lnTo>
                    <a:pt x="248" y="478"/>
                  </a:lnTo>
                  <a:lnTo>
                    <a:pt x="224" y="478"/>
                  </a:lnTo>
                  <a:lnTo>
                    <a:pt x="208" y="478"/>
                  </a:lnTo>
                  <a:lnTo>
                    <a:pt x="184" y="486"/>
                  </a:lnTo>
                  <a:lnTo>
                    <a:pt x="160" y="486"/>
                  </a:lnTo>
                  <a:lnTo>
                    <a:pt x="136" y="494"/>
                  </a:lnTo>
                  <a:lnTo>
                    <a:pt x="120" y="502"/>
                  </a:lnTo>
                  <a:lnTo>
                    <a:pt x="176" y="247"/>
                  </a:lnTo>
                  <a:lnTo>
                    <a:pt x="0" y="143"/>
                  </a:lnTo>
                  <a:lnTo>
                    <a:pt x="8" y="143"/>
                  </a:lnTo>
                  <a:lnTo>
                    <a:pt x="24" y="135"/>
                  </a:lnTo>
                  <a:lnTo>
                    <a:pt x="40" y="127"/>
                  </a:lnTo>
                  <a:lnTo>
                    <a:pt x="56" y="127"/>
                  </a:lnTo>
                  <a:lnTo>
                    <a:pt x="72" y="120"/>
                  </a:lnTo>
                  <a:lnTo>
                    <a:pt x="88" y="120"/>
                  </a:lnTo>
                  <a:lnTo>
                    <a:pt x="112" y="112"/>
                  </a:lnTo>
                  <a:lnTo>
                    <a:pt x="128" y="112"/>
                  </a:lnTo>
                  <a:lnTo>
                    <a:pt x="152" y="104"/>
                  </a:lnTo>
                  <a:lnTo>
                    <a:pt x="168" y="104"/>
                  </a:lnTo>
                  <a:lnTo>
                    <a:pt x="192" y="104"/>
                  </a:lnTo>
                  <a:lnTo>
                    <a:pt x="216" y="104"/>
                  </a:lnTo>
                  <a:lnTo>
                    <a:pt x="240" y="96"/>
                  </a:lnTo>
                  <a:lnTo>
                    <a:pt x="264" y="96"/>
                  </a:lnTo>
                  <a:lnTo>
                    <a:pt x="288" y="96"/>
                  </a:lnTo>
                  <a:lnTo>
                    <a:pt x="320" y="96"/>
                  </a:lnTo>
                  <a:lnTo>
                    <a:pt x="344" y="104"/>
                  </a:lnTo>
                  <a:lnTo>
                    <a:pt x="360" y="104"/>
                  </a:lnTo>
                  <a:lnTo>
                    <a:pt x="384" y="104"/>
                  </a:lnTo>
                  <a:lnTo>
                    <a:pt x="408" y="104"/>
                  </a:lnTo>
                  <a:lnTo>
                    <a:pt x="432" y="112"/>
                  </a:lnTo>
                  <a:lnTo>
                    <a:pt x="448" y="112"/>
                  </a:lnTo>
                  <a:lnTo>
                    <a:pt x="472" y="120"/>
                  </a:lnTo>
                  <a:lnTo>
                    <a:pt x="496" y="120"/>
                  </a:lnTo>
                  <a:lnTo>
                    <a:pt x="520" y="127"/>
                  </a:lnTo>
                  <a:lnTo>
                    <a:pt x="544" y="135"/>
                  </a:lnTo>
                  <a:lnTo>
                    <a:pt x="559" y="135"/>
                  </a:lnTo>
                  <a:lnTo>
                    <a:pt x="583" y="143"/>
                  </a:lnTo>
                  <a:lnTo>
                    <a:pt x="607" y="151"/>
                  </a:lnTo>
                  <a:lnTo>
                    <a:pt x="671" y="0"/>
                  </a:lnTo>
                  <a:lnTo>
                    <a:pt x="759" y="422"/>
                  </a:lnTo>
                  <a:lnTo>
                    <a:pt x="408" y="621"/>
                  </a:lnTo>
                  <a:close/>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49173" name="Text Box 20">
            <a:extLst>
              <a:ext uri="{FF2B5EF4-FFF2-40B4-BE49-F238E27FC236}">
                <a16:creationId xmlns:a16="http://schemas.microsoft.com/office/drawing/2014/main" id="{6DC5423B-8E90-F8E6-A5D3-7645337841C2}"/>
              </a:ext>
            </a:extLst>
          </p:cNvPr>
          <p:cNvSpPr txBox="1">
            <a:spLocks noChangeArrowheads="1"/>
          </p:cNvSpPr>
          <p:nvPr/>
        </p:nvSpPr>
        <p:spPr bwMode="auto">
          <a:xfrm>
            <a:off x="2433638" y="2044700"/>
            <a:ext cx="147955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pPr>
            <a:r>
              <a:rPr lang="en-US" altLang="zh-CN" b="1">
                <a:latin typeface="Helvetica" panose="020B0604020202020204" pitchFamily="34" charset="0"/>
                <a:ea typeface="ＭＳ Ｐゴシック" panose="020B0600070205080204" pitchFamily="34" charset="-128"/>
              </a:rPr>
              <a:t>Forward</a:t>
            </a:r>
          </a:p>
          <a:p>
            <a:pPr algn="ctr">
              <a:lnSpc>
                <a:spcPct val="90000"/>
              </a:lnSpc>
            </a:pPr>
            <a:r>
              <a:rPr lang="en-US" altLang="zh-CN" b="1">
                <a:latin typeface="Helvetica" panose="020B0604020202020204" pitchFamily="34" charset="0"/>
                <a:ea typeface="ＭＳ Ｐゴシック" panose="020B0600070205080204" pitchFamily="34" charset="-128"/>
              </a:rPr>
              <a:t>engineering</a:t>
            </a:r>
            <a:endParaRPr lang="en-US" altLang="zh-CN" b="1">
              <a:latin typeface="Palatino" charset="0"/>
              <a:ea typeface="ＭＳ Ｐゴシック" panose="020B0600070205080204" pitchFamily="34" charset="-128"/>
            </a:endParaRPr>
          </a:p>
        </p:txBody>
      </p:sp>
      <p:sp>
        <p:nvSpPr>
          <p:cNvPr id="49174" name="Text Box 21">
            <a:extLst>
              <a:ext uri="{FF2B5EF4-FFF2-40B4-BE49-F238E27FC236}">
                <a16:creationId xmlns:a16="http://schemas.microsoft.com/office/drawing/2014/main" id="{C2A8DABB-DACE-3A2E-F83E-986DD3B39C51}"/>
              </a:ext>
            </a:extLst>
          </p:cNvPr>
          <p:cNvSpPr txBox="1">
            <a:spLocks noChangeArrowheads="1"/>
          </p:cNvSpPr>
          <p:nvPr/>
        </p:nvSpPr>
        <p:spPr bwMode="auto">
          <a:xfrm>
            <a:off x="1765300" y="3535363"/>
            <a:ext cx="160655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pPr>
            <a:r>
              <a:rPr lang="en-US" altLang="zh-CN" b="1">
                <a:latin typeface="Helvetica" panose="020B0604020202020204" pitchFamily="34" charset="0"/>
                <a:ea typeface="ＭＳ Ｐゴシック" panose="020B0600070205080204" pitchFamily="34" charset="-128"/>
              </a:rPr>
              <a:t>Data</a:t>
            </a:r>
          </a:p>
          <a:p>
            <a:pPr algn="ctr">
              <a:lnSpc>
                <a:spcPct val="90000"/>
              </a:lnSpc>
            </a:pPr>
            <a:r>
              <a:rPr lang="en-US" altLang="zh-CN" b="1">
                <a:latin typeface="Helvetica" panose="020B0604020202020204" pitchFamily="34" charset="0"/>
                <a:ea typeface="ＭＳ Ｐゴシック" panose="020B0600070205080204" pitchFamily="34" charset="-128"/>
              </a:rPr>
              <a:t>restructuring</a:t>
            </a:r>
          </a:p>
        </p:txBody>
      </p:sp>
      <p:sp>
        <p:nvSpPr>
          <p:cNvPr id="49175" name="Text Box 22">
            <a:extLst>
              <a:ext uri="{FF2B5EF4-FFF2-40B4-BE49-F238E27FC236}">
                <a16:creationId xmlns:a16="http://schemas.microsoft.com/office/drawing/2014/main" id="{9E92CEBA-5DA0-FDB8-6E21-8F6E7259287F}"/>
              </a:ext>
            </a:extLst>
          </p:cNvPr>
          <p:cNvSpPr txBox="1">
            <a:spLocks noChangeArrowheads="1"/>
          </p:cNvSpPr>
          <p:nvPr/>
        </p:nvSpPr>
        <p:spPr bwMode="auto">
          <a:xfrm>
            <a:off x="2279650" y="5087938"/>
            <a:ext cx="160655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pPr>
            <a:r>
              <a:rPr lang="en-US" altLang="zh-CN" b="1">
                <a:latin typeface="Helvetica" panose="020B0604020202020204" pitchFamily="34" charset="0"/>
                <a:ea typeface="ＭＳ Ｐゴシック" panose="020B0600070205080204" pitchFamily="34" charset="-128"/>
              </a:rPr>
              <a:t>code</a:t>
            </a:r>
          </a:p>
          <a:p>
            <a:pPr algn="ctr">
              <a:lnSpc>
                <a:spcPct val="90000"/>
              </a:lnSpc>
            </a:pPr>
            <a:r>
              <a:rPr lang="en-US" altLang="zh-CN" b="1">
                <a:latin typeface="Helvetica" panose="020B0604020202020204" pitchFamily="34" charset="0"/>
                <a:ea typeface="ＭＳ Ｐゴシック" panose="020B0600070205080204" pitchFamily="34" charset="-128"/>
              </a:rPr>
              <a:t>restructuring</a:t>
            </a:r>
            <a:endParaRPr lang="en-US" altLang="zh-CN" b="1">
              <a:latin typeface="Palatino" charset="0"/>
              <a:ea typeface="ＭＳ Ｐゴシック" panose="020B0600070205080204" pitchFamily="34" charset="-128"/>
            </a:endParaRPr>
          </a:p>
        </p:txBody>
      </p:sp>
      <p:sp>
        <p:nvSpPr>
          <p:cNvPr id="49176" name="Text Box 23">
            <a:extLst>
              <a:ext uri="{FF2B5EF4-FFF2-40B4-BE49-F238E27FC236}">
                <a16:creationId xmlns:a16="http://schemas.microsoft.com/office/drawing/2014/main" id="{7FBEB884-059C-8BEC-3976-2C366E495D93}"/>
              </a:ext>
            </a:extLst>
          </p:cNvPr>
          <p:cNvSpPr txBox="1">
            <a:spLocks noChangeArrowheads="1"/>
          </p:cNvSpPr>
          <p:nvPr/>
        </p:nvSpPr>
        <p:spPr bwMode="auto">
          <a:xfrm>
            <a:off x="6373813" y="4976813"/>
            <a:ext cx="147955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pPr>
            <a:r>
              <a:rPr lang="en-US" altLang="zh-CN" b="1">
                <a:latin typeface="Helvetica" panose="020B0604020202020204" pitchFamily="34" charset="0"/>
                <a:ea typeface="ＭＳ Ｐゴシック" panose="020B0600070205080204" pitchFamily="34" charset="-128"/>
              </a:rPr>
              <a:t>reverse</a:t>
            </a:r>
          </a:p>
          <a:p>
            <a:pPr algn="ctr">
              <a:lnSpc>
                <a:spcPct val="90000"/>
              </a:lnSpc>
            </a:pPr>
            <a:r>
              <a:rPr lang="en-US" altLang="zh-CN" b="1">
                <a:latin typeface="Helvetica" panose="020B0604020202020204" pitchFamily="34" charset="0"/>
                <a:ea typeface="ＭＳ Ｐゴシック" panose="020B0600070205080204" pitchFamily="34" charset="-128"/>
              </a:rPr>
              <a:t>engineering</a:t>
            </a:r>
            <a:endParaRPr lang="en-US" altLang="zh-CN" b="1">
              <a:latin typeface="Palatino" charset="0"/>
              <a:ea typeface="ＭＳ Ｐゴシック" panose="020B0600070205080204" pitchFamily="34" charset="-128"/>
            </a:endParaRPr>
          </a:p>
        </p:txBody>
      </p:sp>
      <p:sp>
        <p:nvSpPr>
          <p:cNvPr id="49177" name="Text Box 24">
            <a:extLst>
              <a:ext uri="{FF2B5EF4-FFF2-40B4-BE49-F238E27FC236}">
                <a16:creationId xmlns:a16="http://schemas.microsoft.com/office/drawing/2014/main" id="{C55D9D4A-9CAF-20DB-802D-375C79713F3D}"/>
              </a:ext>
            </a:extLst>
          </p:cNvPr>
          <p:cNvSpPr txBox="1">
            <a:spLocks noChangeArrowheads="1"/>
          </p:cNvSpPr>
          <p:nvPr/>
        </p:nvSpPr>
        <p:spPr bwMode="auto">
          <a:xfrm>
            <a:off x="6723063" y="3556000"/>
            <a:ext cx="160655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pPr>
            <a:r>
              <a:rPr lang="en-US" altLang="zh-CN" b="1">
                <a:latin typeface="Helvetica" panose="020B0604020202020204" pitchFamily="34" charset="0"/>
                <a:ea typeface="ＭＳ Ｐゴシック" panose="020B0600070205080204" pitchFamily="34" charset="-128"/>
              </a:rPr>
              <a:t>document</a:t>
            </a:r>
          </a:p>
          <a:p>
            <a:pPr algn="ctr">
              <a:lnSpc>
                <a:spcPct val="90000"/>
              </a:lnSpc>
            </a:pPr>
            <a:r>
              <a:rPr lang="en-US" altLang="zh-CN" b="1">
                <a:latin typeface="Helvetica" panose="020B0604020202020204" pitchFamily="34" charset="0"/>
                <a:ea typeface="ＭＳ Ｐゴシック" panose="020B0600070205080204" pitchFamily="34" charset="-128"/>
              </a:rPr>
              <a:t>restructuring</a:t>
            </a:r>
            <a:endParaRPr lang="en-US" altLang="zh-CN" b="1">
              <a:latin typeface="Palatino" charset="0"/>
              <a:ea typeface="ＭＳ Ｐゴシック" panose="020B0600070205080204" pitchFamily="34" charset="-128"/>
            </a:endParaRPr>
          </a:p>
        </p:txBody>
      </p:sp>
      <p:sp>
        <p:nvSpPr>
          <p:cNvPr id="49178" name="Text Box 25">
            <a:extLst>
              <a:ext uri="{FF2B5EF4-FFF2-40B4-BE49-F238E27FC236}">
                <a16:creationId xmlns:a16="http://schemas.microsoft.com/office/drawing/2014/main" id="{EAD032E9-CB0B-AF5C-0344-EC3BE706E829}"/>
              </a:ext>
            </a:extLst>
          </p:cNvPr>
          <p:cNvSpPr txBox="1">
            <a:spLocks noChangeArrowheads="1"/>
          </p:cNvSpPr>
          <p:nvPr/>
        </p:nvSpPr>
        <p:spPr bwMode="auto">
          <a:xfrm>
            <a:off x="6207125" y="2079625"/>
            <a:ext cx="1212850"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lnSpc>
                <a:spcPct val="90000"/>
              </a:lnSpc>
            </a:pPr>
            <a:r>
              <a:rPr lang="en-US" altLang="zh-CN" b="1">
                <a:latin typeface="Helvetica" panose="020B0604020202020204" pitchFamily="34" charset="0"/>
                <a:ea typeface="ＭＳ Ｐゴシック" panose="020B0600070205080204" pitchFamily="34" charset="-128"/>
              </a:rPr>
              <a:t>inventory</a:t>
            </a:r>
          </a:p>
          <a:p>
            <a:pPr algn="ctr">
              <a:lnSpc>
                <a:spcPct val="90000"/>
              </a:lnSpc>
            </a:pPr>
            <a:r>
              <a:rPr lang="en-US" altLang="zh-CN" b="1">
                <a:latin typeface="Helvetica" panose="020B0604020202020204" pitchFamily="34" charset="0"/>
                <a:ea typeface="ＭＳ Ｐゴシック" panose="020B0600070205080204" pitchFamily="34" charset="-128"/>
              </a:rPr>
              <a:t>analysis</a:t>
            </a:r>
            <a:endParaRPr lang="en-US" altLang="zh-CN" b="1">
              <a:latin typeface="Palatino" charset="0"/>
              <a:ea typeface="ＭＳ Ｐゴシック" panose="020B0600070205080204" pitchFamily="34" charset="-128"/>
            </a:endParaRPr>
          </a:p>
        </p:txBody>
      </p:sp>
    </p:spTree>
  </p:cSld>
  <p:clrMapOvr>
    <a:masterClrMapping/>
  </p:clrMapOvr>
  <p:transition/>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3897</TotalTime>
  <Words>1383</Words>
  <Application>Microsoft Office PowerPoint</Application>
  <PresentationFormat>全屏显示(4:3)</PresentationFormat>
  <Paragraphs>179</Paragraphs>
  <Slides>17</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宋体</vt:lpstr>
      <vt:lpstr>Calibri</vt:lpstr>
      <vt:lpstr>Helvetica</vt:lpstr>
      <vt:lpstr>ＭＳ Ｐゴシック</vt:lpstr>
      <vt:lpstr>Palatino</vt:lpstr>
      <vt:lpstr>Times</vt:lpstr>
      <vt:lpstr>默认设计模板</vt:lpstr>
      <vt:lpstr>Ch.36 Maintenance and Reengineering </vt:lpstr>
      <vt:lpstr>36.1 Software Maintenance</vt:lpstr>
      <vt:lpstr>Maintainable Software</vt:lpstr>
      <vt:lpstr>36.2 Software Supportability</vt:lpstr>
      <vt:lpstr>36.3 Reengineering</vt:lpstr>
      <vt:lpstr>36.4 Business Process Reengineering</vt:lpstr>
      <vt:lpstr>36.4  Business Process Reengineering   Business Process</vt:lpstr>
      <vt:lpstr>BPR Principles</vt:lpstr>
      <vt:lpstr>36.5 Software Reengineering</vt:lpstr>
      <vt:lpstr>Inventory Analysis</vt:lpstr>
      <vt:lpstr>Document Restructuring</vt:lpstr>
      <vt:lpstr>36.6 Reverse Engineering</vt:lpstr>
      <vt:lpstr>Code Restructuring</vt:lpstr>
      <vt:lpstr>Data Restructuring</vt:lpstr>
      <vt:lpstr>36.8 Forward Engineering</vt:lpstr>
      <vt:lpstr>36.9 Economics of Reengineering-I</vt:lpstr>
      <vt:lpstr>36.9  Economics of Reengineering-II</vt:lpstr>
    </vt:vector>
  </TitlesOfParts>
  <Company>Zhejiang Univ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Lin Huaizhong</dc:creator>
  <cp:lastModifiedBy>0 memset</cp:lastModifiedBy>
  <cp:revision>168</cp:revision>
  <dcterms:created xsi:type="dcterms:W3CDTF">2007-07-09T05:40:59Z</dcterms:created>
  <dcterms:modified xsi:type="dcterms:W3CDTF">2025-02-24T17:07:28Z</dcterms:modified>
</cp:coreProperties>
</file>