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FEF"/>
    <a:srgbClr val="CC3300"/>
    <a:srgbClr val="CC00FF"/>
    <a:srgbClr val="FFCC00"/>
    <a:srgbClr val="FF6600"/>
    <a:srgbClr val="FF66FF"/>
    <a:srgbClr val="FF33CC"/>
    <a:srgbClr val="0099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66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855-C10C-4803-894B-2CD2CE55689A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56E8-3496-4D77-8B81-E0F0B17092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0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855-C10C-4803-894B-2CD2CE55689A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56E8-3496-4D77-8B81-E0F0B17092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63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855-C10C-4803-894B-2CD2CE55689A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56E8-3496-4D77-8B81-E0F0B17092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86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855-C10C-4803-894B-2CD2CE55689A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56E8-3496-4D77-8B81-E0F0B17092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3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855-C10C-4803-894B-2CD2CE55689A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56E8-3496-4D77-8B81-E0F0B17092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96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855-C10C-4803-894B-2CD2CE55689A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56E8-3496-4D77-8B81-E0F0B17092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31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855-C10C-4803-894B-2CD2CE55689A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56E8-3496-4D77-8B81-E0F0B17092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03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855-C10C-4803-894B-2CD2CE55689A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56E8-3496-4D77-8B81-E0F0B17092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08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855-C10C-4803-894B-2CD2CE55689A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56E8-3496-4D77-8B81-E0F0B17092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20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855-C10C-4803-894B-2CD2CE55689A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56E8-3496-4D77-8B81-E0F0B17092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76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855-C10C-4803-894B-2CD2CE55689A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56E8-3496-4D77-8B81-E0F0B17092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36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5C855-C10C-4803-894B-2CD2CE55689A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656E8-3496-4D77-8B81-E0F0B17092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18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3" t="14706" r="10372" b="10527"/>
          <a:stretch/>
        </p:blipFill>
        <p:spPr>
          <a:xfrm>
            <a:off x="1612231" y="53299"/>
            <a:ext cx="9745579" cy="95479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6884" y="421105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Reciprocal Mentions Fast Greedy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962775" y="7216775"/>
            <a:ext cx="2549526" cy="523220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  <a:effectLst>
                  <a:glow rad="3937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Housing</a:t>
            </a:r>
            <a:endParaRPr lang="en-GB" sz="2800" b="1" dirty="0">
              <a:solidFill>
                <a:srgbClr val="FF0000"/>
              </a:solidFill>
              <a:effectLst>
                <a:glow rad="393700">
                  <a:schemeClr val="bg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81475" y="4968875"/>
            <a:ext cx="2549526" cy="523220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018FEF"/>
                </a:solidFill>
                <a:effectLst>
                  <a:glow rad="3937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Architects</a:t>
            </a:r>
            <a:endParaRPr lang="en-GB" sz="2800" b="1" dirty="0">
              <a:solidFill>
                <a:srgbClr val="018FEF"/>
              </a:solidFill>
              <a:effectLst>
                <a:glow rad="393700">
                  <a:schemeClr val="bg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08657" y="3360727"/>
            <a:ext cx="2549526" cy="954107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glow rad="3937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 Scale Construction</a:t>
            </a:r>
            <a:endParaRPr lang="en-GB" sz="28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glow rad="393700">
                  <a:schemeClr val="bg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12231" y="4380210"/>
            <a:ext cx="2549526" cy="954107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effectLst>
                  <a:glow rad="3937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Doors &amp; Windows</a:t>
            </a:r>
            <a:endParaRPr lang="en-GB" sz="2800" b="1" dirty="0">
              <a:effectLst>
                <a:glow rad="393700">
                  <a:schemeClr val="bg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31039" y="6517273"/>
            <a:ext cx="2549526" cy="523220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effectLst>
                  <a:glow rad="3937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 Party</a:t>
            </a:r>
            <a:endParaRPr lang="en-GB" sz="2800" b="1" dirty="0">
              <a:effectLst>
                <a:glow rad="393700">
                  <a:schemeClr val="bg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29439" y="3493929"/>
            <a:ext cx="2549526" cy="523220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FF6600"/>
                </a:solidFill>
                <a:effectLst>
                  <a:glow rad="3937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 Carbon</a:t>
            </a:r>
            <a:endParaRPr lang="en-GB" sz="2800" b="1" dirty="0">
              <a:solidFill>
                <a:srgbClr val="FF6600"/>
              </a:solidFill>
              <a:effectLst>
                <a:glow rad="393700">
                  <a:schemeClr val="bg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08284" y="4743991"/>
            <a:ext cx="2549526" cy="954107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FFCC00"/>
                </a:solidFill>
                <a:effectLst>
                  <a:glow rad="3937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Carbon &amp; Renewables</a:t>
            </a:r>
            <a:endParaRPr lang="en-GB" sz="2800" b="1" dirty="0">
              <a:solidFill>
                <a:srgbClr val="FFCC00"/>
              </a:solidFill>
              <a:effectLst>
                <a:glow rad="393700">
                  <a:schemeClr val="bg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73233" y="6301828"/>
            <a:ext cx="1497267" cy="954107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009900"/>
                </a:solidFill>
                <a:effectLst>
                  <a:glow rad="3937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Passive house</a:t>
            </a:r>
            <a:endParaRPr lang="en-GB" sz="2800" b="1" dirty="0">
              <a:solidFill>
                <a:srgbClr val="009900"/>
              </a:solidFill>
              <a:effectLst>
                <a:glow rad="393700">
                  <a:schemeClr val="bg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80084" y="8065668"/>
            <a:ext cx="1695534" cy="523220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effectLst>
                  <a:glow rad="3937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Landlords</a:t>
            </a:r>
            <a:endParaRPr lang="en-GB" sz="2800" b="1" dirty="0">
              <a:effectLst>
                <a:glow rad="393700">
                  <a:schemeClr val="bg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21866" y="1079927"/>
            <a:ext cx="1741529" cy="954107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CC00FF"/>
                </a:solidFill>
                <a:effectLst>
                  <a:glow rad="3937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Standards</a:t>
            </a:r>
            <a:endParaRPr lang="en-GB" sz="2800" b="1" dirty="0">
              <a:solidFill>
                <a:srgbClr val="CC00FF"/>
              </a:solidFill>
              <a:effectLst>
                <a:glow rad="393700">
                  <a:schemeClr val="bg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69073" y="590382"/>
            <a:ext cx="1741529" cy="954107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CC3300"/>
                </a:solidFill>
                <a:effectLst>
                  <a:glow rad="3937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Plumbing &amp; Boilers</a:t>
            </a:r>
            <a:endParaRPr lang="en-GB" sz="2800" b="1" dirty="0">
              <a:solidFill>
                <a:srgbClr val="CC3300"/>
              </a:solidFill>
              <a:effectLst>
                <a:glow rad="393700">
                  <a:schemeClr val="bg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90132" y="2392734"/>
            <a:ext cx="3253668" cy="523220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FF66FF"/>
                </a:solidFill>
                <a:effectLst>
                  <a:glow rad="3937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Construction News</a:t>
            </a:r>
            <a:endParaRPr lang="en-GB" sz="2800" b="1" dirty="0">
              <a:solidFill>
                <a:srgbClr val="FF66FF"/>
              </a:solidFill>
              <a:effectLst>
                <a:glow rad="393700">
                  <a:schemeClr val="bg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14761" y="6146136"/>
            <a:ext cx="1497267" cy="954107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66FF33"/>
                </a:solidFill>
                <a:effectLst>
                  <a:glow rad="3937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Urban Planning</a:t>
            </a:r>
            <a:endParaRPr lang="en-GB" sz="2800" b="1" dirty="0">
              <a:solidFill>
                <a:srgbClr val="66FF33"/>
              </a:solidFill>
              <a:effectLst>
                <a:glow rad="393700">
                  <a:schemeClr val="bg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94214" y="2682795"/>
            <a:ext cx="2549526" cy="523220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effectLst>
                  <a:glow rad="3937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Roofing</a:t>
            </a:r>
            <a:endParaRPr lang="en-GB" sz="2800" b="1" dirty="0">
              <a:effectLst>
                <a:glow rad="393700">
                  <a:schemeClr val="bg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6612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32</Words>
  <Application>Microsoft Office PowerPoint</Application>
  <PresentationFormat>A3 Paper (297x420 mm)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Morgan</dc:creator>
  <cp:lastModifiedBy>Malcolm Morgan</cp:lastModifiedBy>
  <cp:revision>4</cp:revision>
  <dcterms:created xsi:type="dcterms:W3CDTF">2018-02-07T15:34:44Z</dcterms:created>
  <dcterms:modified xsi:type="dcterms:W3CDTF">2018-02-20T12:52:00Z</dcterms:modified>
</cp:coreProperties>
</file>