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222121"/>
              </p:ext>
            </p:extLst>
          </p:nvPr>
        </p:nvGraphicFramePr>
        <p:xfrm>
          <a:off x="1965959" y="1874520"/>
          <a:ext cx="521208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583">
                  <a:extLst>
                    <a:ext uri="{9D8B030D-6E8A-4147-A177-3AD203B41FA5}">
                      <a16:colId xmlns:a16="http://schemas.microsoft.com/office/drawing/2014/main" val="418115635"/>
                    </a:ext>
                  </a:extLst>
                </a:gridCol>
                <a:gridCol w="744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5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583">
                  <a:extLst>
                    <a:ext uri="{9D8B030D-6E8A-4147-A177-3AD203B41FA5}">
                      <a16:colId xmlns:a16="http://schemas.microsoft.com/office/drawing/2014/main" val="3029177417"/>
                    </a:ext>
                  </a:extLst>
                </a:gridCol>
                <a:gridCol w="744583">
                  <a:extLst>
                    <a:ext uri="{9D8B030D-6E8A-4147-A177-3AD203B41FA5}">
                      <a16:colId xmlns:a16="http://schemas.microsoft.com/office/drawing/2014/main" val="3978428394"/>
                    </a:ext>
                  </a:extLst>
                </a:gridCol>
                <a:gridCol w="744583">
                  <a:extLst>
                    <a:ext uri="{9D8B030D-6E8A-4147-A177-3AD203B41FA5}">
                      <a16:colId xmlns:a16="http://schemas.microsoft.com/office/drawing/2014/main" val="78170359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100" dirty="0"/>
                        <a:t>ECEF (x, y, z)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Lat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Long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100" dirty="0"/>
                        <a:t>NIST</a:t>
                      </a:r>
                      <a:endParaRPr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-1288398</a:t>
                      </a:r>
                    </a:p>
                    <a:p>
                      <a:endParaRPr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-4721697</a:t>
                      </a:r>
                    </a:p>
                    <a:p>
                      <a:endParaRPr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4078625</a:t>
                      </a:r>
                    </a:p>
                    <a:p>
                      <a:endParaRPr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39.995064464225955</a:t>
                      </a:r>
                      <a:endParaRPr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-105.26260052125919</a:t>
                      </a:r>
                      <a:endParaRPr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1648.0649055773392</a:t>
                      </a:r>
                      <a:endParaRPr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100" dirty="0"/>
                        <a:t>EQUA</a:t>
                      </a:r>
                      <a:endParaRPr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-1679002.3718752</a:t>
                      </a:r>
                      <a:endParaRPr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-6153176.62886468</a:t>
                      </a:r>
                      <a:endParaRPr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-6153176.62886468</a:t>
                      </a:r>
                      <a:endParaRPr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100" dirty="0"/>
                        <a:t>89NO</a:t>
                      </a:r>
                      <a:endParaRPr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-29401.17831174</a:t>
                      </a:r>
                      <a:endParaRPr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-107748.89081715</a:t>
                      </a:r>
                      <a:endParaRPr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6355777.62663949</a:t>
                      </a:r>
                      <a:endParaRPr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89</a:t>
                      </a:r>
                      <a:endParaRPr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-6153176.62886468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19668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1F8815F-0514-4FAF-8D55-3B8D4BE9415E}"/>
              </a:ext>
            </a:extLst>
          </p:cNvPr>
          <p:cNvSpPr txBox="1"/>
          <p:nvPr/>
        </p:nvSpPr>
        <p:spPr>
          <a:xfrm>
            <a:off x="2523744" y="1380744"/>
            <a:ext cx="2601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Don’t forget to fix sig figs!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FD70-9B50-4BED-A664-F4E1D223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114ED-9D4A-4D59-B52A-B866899E0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 -29401.17831174 -107748.89081715 6355777.62663949]</a:t>
            </a:r>
          </a:p>
        </p:txBody>
      </p:sp>
    </p:spTree>
    <p:extLst>
      <p:ext uri="{BB962C8B-B14F-4D97-AF65-F5344CB8AC3E}">
        <p14:creationId xmlns:p14="http://schemas.microsoft.com/office/powerpoint/2010/main" val="358445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55</Words>
  <Application>Microsoft Office PowerPoint</Application>
  <PresentationFormat>On-screen Show (4:3)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Melissa Mantey</cp:lastModifiedBy>
  <cp:revision>4</cp:revision>
  <dcterms:created xsi:type="dcterms:W3CDTF">2013-01-27T09:14:16Z</dcterms:created>
  <dcterms:modified xsi:type="dcterms:W3CDTF">2020-09-20T01:52:38Z</dcterms:modified>
  <cp:category/>
</cp:coreProperties>
</file>