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400" d="100"/>
          <a:sy n="400" d="100"/>
        </p:scale>
        <p:origin x="-4804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0D4-6013-40CC-ADE1-2D949C7C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88786-4121-4670-92E2-F3228C264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BF17-A95E-4517-8E96-D5E2AE31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4496-D550-47DD-81EE-4D9662C5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D3A4-84ED-4ADC-9292-501518A2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CC4-6281-436C-9790-53A422EB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2406-5441-4FD8-B649-3F25FBD1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8727-F273-4200-95AF-E011D31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EDAC-C8D7-4570-B07D-BF4A7FA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F7D4-FEAB-4DBF-922E-129EF595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19E81-FA70-4A23-901A-D6A5852D7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FD289-5315-4045-816F-3CDEBD4A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3D8D-95C6-41E3-BBA4-14674234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5E78-E1EF-4CF0-B019-FA1E3B40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8C8B-D036-41F3-8CF3-0F1F5C60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F66-8B43-4E2D-978E-2A9B9FA7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BE63-84D1-4B4E-845E-2B6AB936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DD39E-CBDE-4B98-AD3B-9777C101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8842-16B9-4953-85AC-7A688FCC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1F37-66F6-4F91-9A22-E899B4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D703-A4C1-4417-B814-06D8DF08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0919-9156-4B7F-9216-BE6F42A5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CE65-8E2D-48D4-8078-09A4F671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5D38-0E02-43E7-AAF9-E333A755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A779-71C3-4065-B984-1E1C0B1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D416-A4C3-491D-9890-239F9A8A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22AC-3076-499B-9CFA-DF034C1A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FCBB-1BB0-407F-9012-3225CE8F7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DB6B-04D1-404C-A589-F0AE6186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8265-6D75-4806-8998-C54E8459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5380-16A4-4AF7-BA1E-FC79FFF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7BD-72D9-495C-BD10-23A8AB2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B02D-5FBC-4EB0-870F-BA9952DC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732D-2564-413F-AFF0-EA1E6CD3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38E0B-AD1F-413F-997C-D131EAAC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10D9D-EB4F-47EA-A6BA-4F3141D1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67AFC-6CDC-40C4-AAFD-8890D095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6EEF2-FFBB-4C34-9EB7-AAAA70F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04E01-F8E2-426E-835B-E45AE16D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AE61-29B8-4261-AD4C-7D4184BB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9BA9B-1240-41B1-B14D-C9FD3C13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FEBF4-D5FA-4BBF-902C-DBA9BA5A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1C927-7648-4106-BE88-C54A4240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5DA-87A3-47D5-8C7E-A941AC52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384F-B9CB-457C-930B-C18A57F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73F56-E6E3-4C52-857A-42131671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24EE-EB62-413A-8B73-C257E83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2661-1E93-4A54-9A49-6A44B9C9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387A7-19A3-432A-B84B-F74792DD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67418-BC0B-4695-A5E6-53E8DE0D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CFC6-011F-44A2-A59A-D2D52C77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5477-C0A3-4306-B946-6554961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D240-32A5-4955-93A9-FBD82372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3212A-F733-4091-82E0-0C591B1A2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165FA-204C-4318-9CFF-1A439BBF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C2B9-A151-429D-BF9B-DA8C2B4B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B4CE-423C-446B-8FF1-33321D9B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D036-CBD8-446F-A0D6-0D4BB7BE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7E44-649B-4281-AFA0-56C1F9C9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6816-D1B0-4E41-AFD9-6D06C1B8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831C-4616-454C-8DEC-D3F422EC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2D23-0D1B-4EEA-A55F-CD6C6A15A6DB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0520-E9B6-4831-8340-C16897F7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C9B0-CD76-4BED-AB7B-9868BB6B2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368A-1291-4165-92A5-10B9815C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AFD715BE-466D-407B-80D7-F928D1A8D0A3}"/>
              </a:ext>
            </a:extLst>
          </p:cNvPr>
          <p:cNvSpPr/>
          <p:nvPr/>
        </p:nvSpPr>
        <p:spPr>
          <a:xfrm rot="11019997">
            <a:off x="1769535" y="826792"/>
            <a:ext cx="3431377" cy="3461130"/>
          </a:xfrm>
          <a:prstGeom prst="arc">
            <a:avLst>
              <a:gd name="adj1" fmla="val 4368390"/>
              <a:gd name="adj2" fmla="val 64360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215EED-DFAF-42C5-9864-F5286494F4EB}"/>
              </a:ext>
            </a:extLst>
          </p:cNvPr>
          <p:cNvCxnSpPr/>
          <p:nvPr/>
        </p:nvCxnSpPr>
        <p:spPr>
          <a:xfrm flipV="1">
            <a:off x="3482671" y="938254"/>
            <a:ext cx="604299" cy="169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A6C60-E35B-4703-8027-4ED0331C21A7}"/>
              </a:ext>
            </a:extLst>
          </p:cNvPr>
          <p:cNvCxnSpPr/>
          <p:nvPr/>
        </p:nvCxnSpPr>
        <p:spPr>
          <a:xfrm flipH="1" flipV="1">
            <a:off x="3069203" y="858741"/>
            <a:ext cx="409493" cy="178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1570A6-4318-4932-B521-E0C1B0D2E3AE}"/>
                  </a:ext>
                </a:extLst>
              </p:cNvPr>
              <p:cNvSpPr txBox="1"/>
              <p:nvPr/>
            </p:nvSpPr>
            <p:spPr>
              <a:xfrm>
                <a:off x="4030998" y="803216"/>
                <a:ext cx="3196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1570A6-4318-4932-B521-E0C1B0D2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98" y="803216"/>
                <a:ext cx="31961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6D5FF-6FE6-4D96-89C1-2645A077EBDB}"/>
                  </a:ext>
                </a:extLst>
              </p:cNvPr>
              <p:cNvSpPr txBox="1"/>
              <p:nvPr/>
            </p:nvSpPr>
            <p:spPr>
              <a:xfrm>
                <a:off x="2800336" y="755643"/>
                <a:ext cx="3196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6D5FF-6FE6-4D96-89C1-2645A077E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36" y="755643"/>
                <a:ext cx="31961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3678C9-1C44-4D14-9DE8-A9B26150EC24}"/>
              </a:ext>
            </a:extLst>
          </p:cNvPr>
          <p:cNvSpPr/>
          <p:nvPr/>
        </p:nvSpPr>
        <p:spPr>
          <a:xfrm>
            <a:off x="3459646" y="26212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5B1A64-22FD-426F-B9CF-2CE5F284559B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080749" y="876076"/>
            <a:ext cx="1022339" cy="6619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413CC3-B21E-4E46-808E-F7D6C8AE101C}"/>
              </a:ext>
            </a:extLst>
          </p:cNvPr>
          <p:cNvCxnSpPr>
            <a:stCxn id="13" idx="0"/>
          </p:cNvCxnSpPr>
          <p:nvPr/>
        </p:nvCxnSpPr>
        <p:spPr>
          <a:xfrm flipV="1">
            <a:off x="3482506" y="909172"/>
            <a:ext cx="109412" cy="17121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4FD256-2697-441A-A975-D8465C06FA2C}"/>
                  </a:ext>
                </a:extLst>
              </p:cNvPr>
              <p:cNvSpPr txBox="1"/>
              <p:nvPr/>
            </p:nvSpPr>
            <p:spPr>
              <a:xfrm>
                <a:off x="3164420" y="584196"/>
                <a:ext cx="8709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4FD256-2697-441A-A975-D8465C06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0" y="584196"/>
                <a:ext cx="870963" cy="21544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E58504CB-BE02-465F-8F1D-0B8F46A26ED1}"/>
              </a:ext>
            </a:extLst>
          </p:cNvPr>
          <p:cNvSpPr/>
          <p:nvPr/>
        </p:nvSpPr>
        <p:spPr>
          <a:xfrm rot="21303862">
            <a:off x="3320150" y="1858033"/>
            <a:ext cx="205181" cy="170074"/>
          </a:xfrm>
          <a:prstGeom prst="arc">
            <a:avLst>
              <a:gd name="adj1" fmla="val 111000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AC41C-EA14-4D36-815A-004F2DD7DB5B}"/>
                  </a:ext>
                </a:extLst>
              </p:cNvPr>
              <p:cNvSpPr txBox="1"/>
              <p:nvPr/>
            </p:nvSpPr>
            <p:spPr>
              <a:xfrm>
                <a:off x="3241253" y="1869521"/>
                <a:ext cx="36297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6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AC41C-EA14-4D36-815A-004F2DD7D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53" y="1869521"/>
                <a:ext cx="362973" cy="184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3F7E5-8A95-4407-B5B0-DBB7F6E6E90E}"/>
                  </a:ext>
                </a:extLst>
              </p:cNvPr>
              <p:cNvSpPr txBox="1"/>
              <p:nvPr/>
            </p:nvSpPr>
            <p:spPr>
              <a:xfrm>
                <a:off x="3164420" y="871007"/>
                <a:ext cx="3481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3F7E5-8A95-4407-B5B0-DBB7F6E6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0" y="871007"/>
                <a:ext cx="348150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05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S. Emanuel</dc:creator>
  <cp:lastModifiedBy>Michael S. Emanuel</cp:lastModifiedBy>
  <cp:revision>3</cp:revision>
  <dcterms:created xsi:type="dcterms:W3CDTF">2020-04-29T21:10:01Z</dcterms:created>
  <dcterms:modified xsi:type="dcterms:W3CDTF">2020-04-29T22:31:05Z</dcterms:modified>
</cp:coreProperties>
</file>