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300" d="100"/>
          <a:sy n="300" d="100"/>
        </p:scale>
        <p:origin x="-3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D369-6778-430B-883F-3951A521B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745B-630B-4D7C-8ED3-9CE6B83C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E009-AFA3-4C0C-81E9-424AD37E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66EE-B50D-4749-85C4-A6780285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D5A0-49C0-4EB7-95E4-1F4F4763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45D4-2866-42AD-B358-BE6D8B76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7A6F-1B19-4536-9250-17DE73C3E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1A0F8-8C1C-4896-8A49-09865867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3DC8-537E-490E-AFEA-59F7817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F9AD-F097-4B5E-B07B-0EAC612D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88DC-8BC3-4667-9E37-60F82FE7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5A37-9B34-4914-8846-CC85135E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B1369-B518-42AB-8C39-06690504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2970-C2C3-4A96-A88F-D2C44F9F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0B12-3661-42F9-AB11-116D281D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3053-74E8-4261-B46B-FDF7F92F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E534-FD9E-45D8-B573-88FD2E84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3731-5B4C-47D3-BEE0-31CD2FA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6A12-E72F-4DF4-9CEE-48BE2B48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85E6-F611-482B-94C7-944F0312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439C-F923-44DF-8A39-BEFB4E4B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1382-9277-4572-AE60-3517049B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8E64-C470-4523-A2CD-09C6E0DF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C015-778D-472B-A8BF-058BD54A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4CA9-B71D-4409-AD17-9C0115C5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6FD1-B209-4EB0-A72A-525201BF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FAEA-7C06-4E74-800B-A93A40F4D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C8A6C-DC63-4080-8169-0CFE8FC4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8D63-E0CF-4964-8D1A-48E0DA8D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9FC3-540F-4DCF-9F55-63DA9E7F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C79BE-B1BF-4F44-8C91-C78F6051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DD0B-C4DD-411F-A1A5-D6338FFD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F0FC-54E0-42CC-B4A7-60AEE5A0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5235E-F001-438E-9D17-07C54A1D8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04049-740C-43E4-BE9B-3F6245B7A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31E3F-FE86-4BCF-9814-8F9F8ED10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217B1-56E4-4EE1-B41B-80D8655C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2C6C9-374A-47C1-9122-D6D50976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BB67E-EDA2-4CE8-A0FE-ADE5D93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9A70-BD8F-4C12-8937-83A4EAD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8CF26-87E2-42D0-8627-D7B91AD0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01B7B-FA0B-4F59-8EB8-D7A2B68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CF414-1C67-466D-A6CF-0030D8D5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1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A7382-E571-4207-AF9A-562731C8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E4C3A-82DA-4D8E-91DC-7F6AB024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E3799-2637-4503-AA16-94FAF792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471-8995-4E6E-A77B-88AE608E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B3B7-81FB-435D-B518-3A54733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F724-4216-45BC-9355-8474FA8D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6DE68-1042-4575-8325-43E5BFAB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5A4A-9785-4B14-B8B1-75F10086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4941-F8A1-43D7-9BDA-9DEDBE1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59E7-36D1-4761-852E-63550C37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1DAE5-E55B-4EDB-B0C2-FED031B3E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0BCDB-E0F5-4DA1-A6EB-5311A4A5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CCE68-F56F-4891-8441-FE1E6642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54C5C-C7A7-4860-8CF9-F38F971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7C64-1B8F-4C9E-89DA-2A78FE5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F4A10-6FAB-4CBB-AB41-406C0B8F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42FF-7A8D-4CB0-A8F3-D07A609D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34D6-F9A5-41B8-B162-E1923997C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19041-404E-4914-A1E1-F146C8B8D82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8407-7CD7-4CB1-9196-4CCB12F6F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5752-E106-4029-A1D8-2E116095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1D099-BEDF-4B0E-B5A9-866B17F3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02230-49DF-4BD2-87BB-886FA6E13204}"/>
              </a:ext>
            </a:extLst>
          </p:cNvPr>
          <p:cNvCxnSpPr/>
          <p:nvPr/>
        </p:nvCxnSpPr>
        <p:spPr>
          <a:xfrm>
            <a:off x="4580965" y="1044388"/>
            <a:ext cx="0" cy="4531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9D13FC-A68A-44AF-BCFA-E3922F7314E6}"/>
              </a:ext>
            </a:extLst>
          </p:cNvPr>
          <p:cNvCxnSpPr/>
          <p:nvPr/>
        </p:nvCxnSpPr>
        <p:spPr>
          <a:xfrm flipV="1">
            <a:off x="4595854" y="1383527"/>
            <a:ext cx="1391478" cy="41863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B7E5FE-16E5-4E24-83B1-A54059973ADF}"/>
              </a:ext>
            </a:extLst>
          </p:cNvPr>
          <p:cNvCxnSpPr/>
          <p:nvPr/>
        </p:nvCxnSpPr>
        <p:spPr>
          <a:xfrm flipH="1">
            <a:off x="4580965" y="1395454"/>
            <a:ext cx="1402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6BF6DC-796E-42DA-AB91-3005749A68EF}"/>
              </a:ext>
            </a:extLst>
          </p:cNvPr>
          <p:cNvCxnSpPr/>
          <p:nvPr/>
        </p:nvCxnSpPr>
        <p:spPr>
          <a:xfrm>
            <a:off x="4580965" y="1044388"/>
            <a:ext cx="1406367" cy="3391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B1EAA8-5606-409D-A6B6-F4059562B0C3}"/>
              </a:ext>
            </a:extLst>
          </p:cNvPr>
          <p:cNvSpPr/>
          <p:nvPr/>
        </p:nvSpPr>
        <p:spPr>
          <a:xfrm flipH="1">
            <a:off x="4504951" y="5516220"/>
            <a:ext cx="152027" cy="1311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A216D0-1BC9-48A0-BA18-29C3337DD6A9}"/>
              </a:ext>
            </a:extLst>
          </p:cNvPr>
          <p:cNvCxnSpPr/>
          <p:nvPr/>
        </p:nvCxnSpPr>
        <p:spPr>
          <a:xfrm>
            <a:off x="4373217" y="1044388"/>
            <a:ext cx="0" cy="351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313919-BB0F-46C8-A9B2-073300068090}"/>
              </a:ext>
            </a:extLst>
          </p:cNvPr>
          <p:cNvCxnSpPr/>
          <p:nvPr/>
        </p:nvCxnSpPr>
        <p:spPr>
          <a:xfrm>
            <a:off x="4373217" y="1427259"/>
            <a:ext cx="0" cy="4186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D3C510-48D8-47BB-ACE2-B2E7A59E5172}"/>
                  </a:ext>
                </a:extLst>
              </p:cNvPr>
              <p:cNvSpPr txBox="1"/>
              <p:nvPr/>
            </p:nvSpPr>
            <p:spPr>
              <a:xfrm>
                <a:off x="3983605" y="1101252"/>
                <a:ext cx="4730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D3C510-48D8-47BB-ACE2-B2E7A59E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605" y="1101252"/>
                <a:ext cx="473093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F53D8-9835-4172-B992-BCC645913B7B}"/>
                  </a:ext>
                </a:extLst>
              </p:cNvPr>
              <p:cNvSpPr txBox="1"/>
              <p:nvPr/>
            </p:nvSpPr>
            <p:spPr>
              <a:xfrm>
                <a:off x="4190337" y="2998977"/>
                <a:ext cx="235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F53D8-9835-4172-B992-BCC645913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337" y="2998977"/>
                <a:ext cx="235879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D60DE-1A07-4E14-B825-49598F8C350E}"/>
                  </a:ext>
                </a:extLst>
              </p:cNvPr>
              <p:cNvSpPr txBox="1"/>
              <p:nvPr/>
            </p:nvSpPr>
            <p:spPr>
              <a:xfrm>
                <a:off x="5929867" y="1249009"/>
                <a:ext cx="4439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8D60DE-1A07-4E14-B825-49598F8C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67" y="1249009"/>
                <a:ext cx="443932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053E31-8E04-482E-82EC-9686D7D9358B}"/>
                  </a:ext>
                </a:extLst>
              </p:cNvPr>
              <p:cNvSpPr txBox="1"/>
              <p:nvPr/>
            </p:nvSpPr>
            <p:spPr>
              <a:xfrm>
                <a:off x="4341320" y="740924"/>
                <a:ext cx="4439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053E31-8E04-482E-82EC-9686D7D9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20" y="740924"/>
                <a:ext cx="443932" cy="246221"/>
              </a:xfrm>
              <a:prstGeom prst="rect">
                <a:avLst/>
              </a:prstGeom>
              <a:blipFill>
                <a:blip r:embed="rId5"/>
                <a:stretch>
                  <a:fillRect r="-274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DD8077-FD18-448D-815D-A37E034D877B}"/>
              </a:ext>
            </a:extLst>
          </p:cNvPr>
          <p:cNvCxnSpPr>
            <a:cxnSpLocks/>
          </p:cNvCxnSpPr>
          <p:nvPr/>
        </p:nvCxnSpPr>
        <p:spPr>
          <a:xfrm>
            <a:off x="4593861" y="993109"/>
            <a:ext cx="1393472" cy="339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1CB25C-7EC9-4940-BC70-C61E6D7065CE}"/>
                  </a:ext>
                </a:extLst>
              </p:cNvPr>
              <p:cNvSpPr txBox="1"/>
              <p:nvPr/>
            </p:nvSpPr>
            <p:spPr>
              <a:xfrm rot="841153">
                <a:off x="5172658" y="978141"/>
                <a:ext cx="235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1CB25C-7EC9-4940-BC70-C61E6D706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41153">
                <a:off x="5172658" y="978141"/>
                <a:ext cx="235879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CD5492-10A9-44AF-881D-0CA07187124C}"/>
              </a:ext>
            </a:extLst>
          </p:cNvPr>
          <p:cNvCxnSpPr>
            <a:cxnSpLocks/>
          </p:cNvCxnSpPr>
          <p:nvPr/>
        </p:nvCxnSpPr>
        <p:spPr>
          <a:xfrm>
            <a:off x="4593861" y="1458383"/>
            <a:ext cx="13709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B1F3D7-83E6-4909-B1DC-AE824E508225}"/>
                  </a:ext>
                </a:extLst>
              </p:cNvPr>
              <p:cNvSpPr txBox="1"/>
              <p:nvPr/>
            </p:nvSpPr>
            <p:spPr>
              <a:xfrm>
                <a:off x="5072994" y="1381819"/>
                <a:ext cx="235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B1F3D7-83E6-4909-B1DC-AE824E50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94" y="1381819"/>
                <a:ext cx="235879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F337D4-93B8-44F1-B72C-F854EECDE08E}"/>
                  </a:ext>
                </a:extLst>
              </p:cNvPr>
              <p:cNvSpPr txBox="1"/>
              <p:nvPr/>
            </p:nvSpPr>
            <p:spPr>
              <a:xfrm>
                <a:off x="4622134" y="4451023"/>
                <a:ext cx="2358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F337D4-93B8-44F1-B72C-F854EECD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34" y="4451023"/>
                <a:ext cx="23587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23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S. Emanuel</dc:creator>
  <cp:lastModifiedBy>Michael S. Emanuel</cp:lastModifiedBy>
  <cp:revision>4</cp:revision>
  <dcterms:created xsi:type="dcterms:W3CDTF">2020-04-29T22:31:22Z</dcterms:created>
  <dcterms:modified xsi:type="dcterms:W3CDTF">2020-04-29T23:46:57Z</dcterms:modified>
</cp:coreProperties>
</file>