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20A3-E354-423B-8242-18560A56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578-0252-4F79-B47B-FAEA73C50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CDF5-732C-4EBE-BA2D-405E9FF5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1EA1-79D1-4DAF-8EE1-2A949702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36C8-2B00-4D09-B258-0205805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6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744-A98A-43A9-8C3F-692B840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90E3-D905-4573-B975-57318F8EA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43211-9915-42A8-870E-10823059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591E-9998-45FB-8F0E-6A88729F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BF2D-4378-49C2-B9A7-5A131F7E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8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E6C38-5918-424D-AD40-790DCA395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F888-35F9-4BD8-845A-D484974A0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B8B5-71A0-454A-8D17-BE62B636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A67B-92BE-463B-8EEB-68E86F9A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5769-B442-47BA-9821-B3B76AE2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75F-A764-4CEF-9A40-C3FF9337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371B-E397-4B13-9136-1335C284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EBFF-3B33-48B7-967E-8083DB70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0B4C-53AB-4C04-80BF-2D0DA89F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6250E-ADF9-416A-BC73-458E2B3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8A9-45B0-46EB-817A-BC3ECA8F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E768-26FB-446E-B4CF-E375737E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002B-8C6E-4E17-8E11-6B32BF8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6CBC-3171-44AB-A45E-954F402A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74246-6539-4D69-AB99-0658C31D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271C-55F8-4B0C-AE2E-56E45A3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F72B-7085-4790-A7D3-0C72731CB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E9A4C-9002-43F3-8F68-EAAFF435A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4E1BE-042F-4152-A054-42FFB277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720DA-D37F-4CDE-9CF5-D452557C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D9F0-1CE4-4E31-90BA-861C0D13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0E4D-0685-44A9-9387-B82CEDB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408F-ED1C-4A9F-9EC1-BBDBF0CD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094B-76D1-45B4-A7B3-6A71F4187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33802-3099-460C-9CA1-D946A1312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E059F-52A5-4EE8-82CD-FD1EF6DD1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1F50D-6ABF-4613-A867-31726AF9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11387-1DAE-4C33-B7D8-53D71117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F873E-D113-4BB8-905C-69ABED94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FC8A-D828-4A3D-B7AD-E35062E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AD238-D105-496D-86AD-1A9C32C2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0D27B-6525-46D1-B702-A336DAC0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E654-6728-4D0D-BEBD-D70A7DB0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D807-958B-42A1-8A1A-62BFB690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4DC31-9F53-4EE7-BD9A-95C5E7F9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AFB89-AA21-4486-A310-2DA9FC68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F122-F9FC-4D22-AD2E-344DDACC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7461-B566-400F-A5F3-1447389C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C7147-CD7C-419D-A91F-E2D7DB502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17FB-0693-4984-81AF-3FC15494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CB4A5-ED94-4CF1-9009-FEABBCC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4695C-15E9-472B-BA5B-A69CB104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3A88-D7A0-4689-83F4-4D378B83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72276-D468-4C75-A3F1-697CAAC2E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80AD-A936-40E6-BDF4-10A0FF1E4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39CA-9B72-4586-B902-BCE7092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87C0B-B085-4539-BA53-044CAA46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4CC9-C9D8-48E3-852B-02C01C11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0A106-83C8-47E2-8C8B-A2A22EBA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AE0A-78AB-4D0D-9380-7FF25F45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31FE-68D3-4598-8C04-8E4117E7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8457F-76D6-4717-B122-227B3A054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128B-7188-477F-BC5A-2D27A31D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E190-F510-4D21-BF7B-B95D35866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80C8-F590-4394-AA69-866A2ED25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04FDAC-AFB1-4FEB-B35D-D2BBE1A85665}"/>
              </a:ext>
            </a:extLst>
          </p:cNvPr>
          <p:cNvSpPr/>
          <p:nvPr/>
        </p:nvSpPr>
        <p:spPr>
          <a:xfrm>
            <a:off x="1151792" y="2839915"/>
            <a:ext cx="633046" cy="64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E8168D-721B-4CB4-BB34-5AA2D7686028}"/>
              </a:ext>
            </a:extLst>
          </p:cNvPr>
          <p:cNvSpPr/>
          <p:nvPr/>
        </p:nvSpPr>
        <p:spPr>
          <a:xfrm>
            <a:off x="8716488" y="5106390"/>
            <a:ext cx="269174" cy="2968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5020-28AE-4E69-892C-9746D1621A9A}"/>
              </a:ext>
            </a:extLst>
          </p:cNvPr>
          <p:cNvSpPr txBox="1"/>
          <p:nvPr/>
        </p:nvSpPr>
        <p:spPr>
          <a:xfrm>
            <a:off x="1013361" y="3481754"/>
            <a:ext cx="77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Earth t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605-5D34-4AA9-B2DA-CEC973CB33EC}"/>
              </a:ext>
            </a:extLst>
          </p:cNvPr>
          <p:cNvSpPr txBox="1"/>
          <p:nvPr/>
        </p:nvSpPr>
        <p:spPr>
          <a:xfrm>
            <a:off x="8516581" y="5411189"/>
            <a:ext cx="71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Ast</a:t>
            </a:r>
            <a:r>
              <a:rPr lang="en-US" sz="1400" dirty="0"/>
              <a:t> t</a:t>
            </a:r>
            <a:r>
              <a:rPr lang="en-US" sz="1400" baseline="-25000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BCAAD5-4A9A-4A89-A700-F13C906EA2BD}"/>
              </a:ext>
            </a:extLst>
          </p:cNvPr>
          <p:cNvSpPr/>
          <p:nvPr/>
        </p:nvSpPr>
        <p:spPr>
          <a:xfrm>
            <a:off x="8714516" y="825370"/>
            <a:ext cx="269174" cy="2968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6EE1-4227-4862-90A8-8C7A6E1ED275}"/>
              </a:ext>
            </a:extLst>
          </p:cNvPr>
          <p:cNvSpPr txBox="1"/>
          <p:nvPr/>
        </p:nvSpPr>
        <p:spPr>
          <a:xfrm>
            <a:off x="8514609" y="1130169"/>
            <a:ext cx="71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Ast</a:t>
            </a:r>
            <a:r>
              <a:rPr lang="en-US" sz="1400" dirty="0"/>
              <a:t> t</a:t>
            </a:r>
            <a:r>
              <a:rPr lang="en-US" sz="1400" baseline="-25000" dirty="0"/>
              <a:t>1</a:t>
            </a:r>
          </a:p>
        </p:txBody>
      </p:sp>
      <p:cxnSp>
        <p:nvCxnSpPr>
          <p:cNvPr id="11" name="Straight Arrow Connector 10" descr="xxx">
            <a:extLst>
              <a:ext uri="{FF2B5EF4-FFF2-40B4-BE49-F238E27FC236}">
                <a16:creationId xmlns:a16="http://schemas.microsoft.com/office/drawing/2014/main" id="{6212DA99-49A4-4F62-A981-62C6605E5246}"/>
              </a:ext>
            </a:extLst>
          </p:cNvPr>
          <p:cNvCxnSpPr/>
          <p:nvPr/>
        </p:nvCxnSpPr>
        <p:spPr>
          <a:xfrm flipV="1">
            <a:off x="8851075" y="961901"/>
            <a:ext cx="0" cy="429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59F02B-27E1-40EA-A181-DD009611B81F}"/>
              </a:ext>
            </a:extLst>
          </p:cNvPr>
          <p:cNvCxnSpPr/>
          <p:nvPr/>
        </p:nvCxnSpPr>
        <p:spPr>
          <a:xfrm flipH="1">
            <a:off x="1527958" y="961901"/>
            <a:ext cx="7323117" cy="214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C524E1-A441-44F5-8925-0A2ABCBAE6F8}"/>
              </a:ext>
            </a:extLst>
          </p:cNvPr>
          <p:cNvCxnSpPr/>
          <p:nvPr/>
        </p:nvCxnSpPr>
        <p:spPr>
          <a:xfrm flipH="1" flipV="1">
            <a:off x="1527958" y="3182587"/>
            <a:ext cx="7323117" cy="20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FF3EEB-1752-4D64-AF0E-21AEF9FA3662}"/>
                  </a:ext>
                </a:extLst>
              </p:cNvPr>
              <p:cNvSpPr txBox="1"/>
              <p:nvPr/>
            </p:nvSpPr>
            <p:spPr>
              <a:xfrm>
                <a:off x="8360241" y="2839915"/>
                <a:ext cx="1389411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𝑎𝑠𝑡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FF3EEB-1752-4D64-AF0E-21AEF9FA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241" y="2839915"/>
                <a:ext cx="1389411" cy="325282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DEE3E2-011C-4576-91B0-7CC343873998}"/>
                  </a:ext>
                </a:extLst>
              </p:cNvPr>
              <p:cNvSpPr txBox="1"/>
              <p:nvPr/>
            </p:nvSpPr>
            <p:spPr>
              <a:xfrm rot="20538495">
                <a:off x="3752609" y="1840413"/>
                <a:ext cx="1842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𝑒𝑎𝑟𝑡h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DEE3E2-011C-4576-91B0-7CC343873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8495">
                <a:off x="3752609" y="1840413"/>
                <a:ext cx="184269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29C3EC-4EDA-4A69-A385-DABB1684473F}"/>
                  </a:ext>
                </a:extLst>
              </p:cNvPr>
              <p:cNvSpPr txBox="1"/>
              <p:nvPr/>
            </p:nvSpPr>
            <p:spPr>
              <a:xfrm rot="939040">
                <a:off x="3825841" y="3800126"/>
                <a:ext cx="1842697" cy="540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𝑒𝑎𝑟𝑡h</m:t>
                        </m:r>
                      </m:sub>
                    </m:sSub>
                  </m:oMath>
                </a14:m>
                <a:r>
                  <a:rPr lang="en-US" sz="1400" b="0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29C3EC-4EDA-4A69-A385-DABB1684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39040">
                <a:off x="3825841" y="3800126"/>
                <a:ext cx="1842697" cy="54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S. Emanuel</dc:creator>
  <cp:lastModifiedBy>Michael S. Emanuel</cp:lastModifiedBy>
  <cp:revision>4</cp:revision>
  <dcterms:created xsi:type="dcterms:W3CDTF">2020-04-29T17:00:30Z</dcterms:created>
  <dcterms:modified xsi:type="dcterms:W3CDTF">2020-04-29T17:16:40Z</dcterms:modified>
</cp:coreProperties>
</file>