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58" r:id="rId4"/>
    <p:sldId id="260" r:id="rId5"/>
    <p:sldId id="261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F2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8" autoAdjust="0"/>
    <p:restoredTop sz="94660"/>
  </p:normalViewPr>
  <p:slideViewPr>
    <p:cSldViewPr>
      <p:cViewPr>
        <p:scale>
          <a:sx n="75" d="100"/>
          <a:sy n="75" d="100"/>
        </p:scale>
        <p:origin x="-1680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92E1BFB-6D9D-45EE-BFB7-CB7F0731E8E1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28EBDD8-37ED-4C93-B354-E02C0653D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BFB-6D9D-45EE-BFB7-CB7F0731E8E1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BDD8-37ED-4C93-B354-E02C0653D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BFB-6D9D-45EE-BFB7-CB7F0731E8E1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BDD8-37ED-4C93-B354-E02C0653D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2E1BFB-6D9D-45EE-BFB7-CB7F0731E8E1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8EBDD8-37ED-4C93-B354-E02C0653DC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92E1BFB-6D9D-45EE-BFB7-CB7F0731E8E1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28EBDD8-37ED-4C93-B354-E02C0653D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BFB-6D9D-45EE-BFB7-CB7F0731E8E1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BDD8-37ED-4C93-B354-E02C0653DC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BFB-6D9D-45EE-BFB7-CB7F0731E8E1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BDD8-37ED-4C93-B354-E02C0653DC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2E1BFB-6D9D-45EE-BFB7-CB7F0731E8E1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8EBDD8-37ED-4C93-B354-E02C0653DC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1BFB-6D9D-45EE-BFB7-CB7F0731E8E1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BDD8-37ED-4C93-B354-E02C0653D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92E1BFB-6D9D-45EE-BFB7-CB7F0731E8E1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28EBDD8-37ED-4C93-B354-E02C0653DC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2E1BFB-6D9D-45EE-BFB7-CB7F0731E8E1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8EBDD8-37ED-4C93-B354-E02C0653DC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92E1BFB-6D9D-45EE-BFB7-CB7F0731E8E1}" type="datetimeFigureOut">
              <a:rPr lang="en-US" smtClean="0"/>
              <a:pPr/>
              <a:t>4/2/2024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28EBDD8-37ED-4C93-B354-E02C0653DCD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81200"/>
            <a:ext cx="78486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mining research Presentation</a:t>
            </a:r>
            <a:endParaRPr lang="en-US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31242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MOVIE SALES DATA ANALYSIS AND PREDICTION 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47800" y="381000"/>
            <a:ext cx="6324600" cy="1447800"/>
          </a:xfrm>
          <a:prstGeom prst="rect">
            <a:avLst/>
          </a:prstGeom>
        </p:spPr>
        <p:txBody>
          <a:bodyPr vert="horz" lIns="0" tIns="45720" r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Indiana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University Bloomington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51054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41910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Presented by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1.Kaushik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Shridhar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Pratik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Gholap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3.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Ruturaj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Marathe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  <a:latin typeface="Arial Rounded MT Bold" pitchFamily="34" charset="0"/>
              </a:rPr>
              <a:t>Contents</a:t>
            </a:r>
            <a:endParaRPr lang="en-US" sz="54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pic>
        <p:nvPicPr>
          <p:cNvPr id="7" name="Content Placeholder 6" descr="teacher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1" y="1371600"/>
            <a:ext cx="7772399" cy="5029200"/>
          </a:xfrm>
        </p:spPr>
      </p:pic>
      <p:pic>
        <p:nvPicPr>
          <p:cNvPr id="4" name="Picture 3" descr="teach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24800" y="3657600"/>
            <a:ext cx="4538133" cy="25527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581400" y="1752600"/>
            <a:ext cx="5257800" cy="4114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Problem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Definition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Existing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solutions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solution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Description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Choice of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ML and AI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Char char="v"/>
              <a:tabLst/>
              <a:defRPr/>
            </a:pPr>
            <a:r>
              <a:rPr lang="en-US" sz="2800" baseline="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Results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57912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Arial Rounded MT Bold" pitchFamily="34" charset="0"/>
              </a:rPr>
              <a:t>Problem Definition</a:t>
            </a:r>
            <a:endParaRPr lang="en-US" sz="44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534400" cy="518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	Predicting the box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office revenue of movies before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their release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a crucial challenge for film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industry.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Leveraging a comprehensive dataset encompassing various movie attributes such as director, cast, budget, and genre, this project aims to develop a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find relations between features and develop a predictive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model. The model will estimate the gross revenue a movie is likely to generate upon its release, aiding studios, investors, and distributors in optimizing marketing strategies and resource allocation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96043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Arial Rounded MT Bold" pitchFamily="34" charset="0"/>
              </a:rPr>
              <a:t>Existing solutions</a:t>
            </a:r>
            <a:endParaRPr lang="en-US" sz="44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828800"/>
            <a:ext cx="8763000" cy="480060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None/>
            </a:pPr>
            <a:endParaRPr lang="en-US" dirty="0">
              <a:latin typeface="Arial Rounded MT Bold" pitchFamily="34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447801"/>
          <a:ext cx="80772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284"/>
                <a:gridCol w="4280916"/>
              </a:tblGrid>
              <a:tr h="783343">
                <a:tc>
                  <a:txBody>
                    <a:bodyPr/>
                    <a:lstStyle/>
                    <a:p>
                      <a:r>
                        <a:rPr lang="en-US" dirty="0" smtClean="0"/>
                        <a:t>Title of existing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Drawbacks</a:t>
                      </a:r>
                      <a:endParaRPr lang="en-US" dirty="0"/>
                    </a:p>
                  </a:txBody>
                  <a:tcPr/>
                </a:tc>
              </a:tr>
              <a:tr h="2406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Using Social Media data for Movie Success Prediction.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Biased</a:t>
                      </a:r>
                      <a:r>
                        <a:rPr lang="en-US" baseline="0" dirty="0" smtClean="0"/>
                        <a:t> data - as the solution entirely depends on people’s perspective.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Influence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 measure of </a:t>
                      </a:r>
                      <a:r>
                        <a:rPr kumimoji="0" lang="en-US" b="0" i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virality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 short-term trends, which may not accurately reflect long-term success or sustainability of a movie's performance.</a:t>
                      </a:r>
                      <a:endParaRPr lang="en-US" dirty="0"/>
                    </a:p>
                  </a:txBody>
                  <a:tcPr/>
                </a:tc>
              </a:tr>
              <a:tr h="2068027">
                <a:tc>
                  <a:txBody>
                    <a:bodyPr/>
                    <a:lstStyle/>
                    <a:p>
                      <a:r>
                        <a:rPr lang="en-US" dirty="0" smtClean="0"/>
                        <a:t>Using traditional statistical methods to find relations between attributes.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Traditional statistical methods struggle to accurately capture the complex and non-linear relationships inherent in movie success prediction data, limiting their ability to quantify uncertainty effectively.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9808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0070C0"/>
                </a:solidFill>
                <a:latin typeface="Arial Rounded MT Bold" pitchFamily="34" charset="0"/>
              </a:rPr>
              <a:t>Solution</a:t>
            </a:r>
            <a:endParaRPr lang="en-US" sz="44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429000" cy="3429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6477000"/>
            <a:ext cx="396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971800"/>
            <a:ext cx="7467600" cy="35021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>
                <a:solidFill>
                  <a:srgbClr val="0070C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THANK</a:t>
            </a:r>
            <a:r>
              <a:rPr lang="en-US" sz="4800" i="1" dirty="0" smtClean="0"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4800" dirty="0" smtClean="0">
                <a:solidFill>
                  <a:srgbClr val="0070C0"/>
                </a:solidFill>
                <a:latin typeface="Arial Black" pitchFamily="34" charset="0"/>
                <a:ea typeface="Arial Unicode MS" pitchFamily="34" charset="-128"/>
                <a:cs typeface="Arial Unicode MS" pitchFamily="34" charset="-128"/>
              </a:rPr>
              <a:t>YOU</a:t>
            </a:r>
            <a:endParaRPr lang="en-US" sz="4800" dirty="0">
              <a:solidFill>
                <a:srgbClr val="0070C0"/>
              </a:solidFill>
              <a:latin typeface="Arial Black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4310</TotalTime>
  <Words>138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Slide 1</vt:lpstr>
      <vt:lpstr>Contents</vt:lpstr>
      <vt:lpstr>Problem Definition</vt:lpstr>
      <vt:lpstr>Existing solutions</vt:lpstr>
      <vt:lpstr>Solution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Hp</dc:creator>
  <cp:lastModifiedBy>Ruturaj Marathe</cp:lastModifiedBy>
  <cp:revision>195</cp:revision>
  <dcterms:created xsi:type="dcterms:W3CDTF">2019-04-23T07:27:21Z</dcterms:created>
  <dcterms:modified xsi:type="dcterms:W3CDTF">2024-04-03T14:43:42Z</dcterms:modified>
</cp:coreProperties>
</file>