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8815-A5E1-4FF9-B319-0C93A1499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52173-85C4-44C1-B706-71AC009C6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39EFF-22CB-4DBA-B0C0-8EE2ED5A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287-6821-445C-ADB2-E0D12C0E52F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AE743-75EF-43C0-BF5F-241CB533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1FB4B-27DA-4E44-A757-ECD09037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7AD-DFB1-48A8-B701-C76B2DDD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90B5-2D43-4971-92C9-52679E40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A6C79-36DF-4C2E-A661-7A52350BB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F90D5-034B-4BE5-AEF4-139AAF94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287-6821-445C-ADB2-E0D12C0E52F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0A9A9-740D-4157-BE50-11D543DE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A3645-6E35-4F37-AB0B-D58550AB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7AD-DFB1-48A8-B701-C76B2DDD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9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C59D7-5090-490A-B732-ACB518DD3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ABFA2-D86B-481F-832B-6705D5AC7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96A44-F2E6-470C-851B-897D4392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287-6821-445C-ADB2-E0D12C0E52F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BEC45-CE25-41C2-8B42-2FD4958B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D5A5-1F03-43E6-84BD-C3C02D0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7AD-DFB1-48A8-B701-C76B2DDD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F574-9205-4499-B394-FBF14A3F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61C35-FFCB-45D2-844B-BA9B52232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08DBC-6595-4D51-BB8A-2706DE5A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287-6821-445C-ADB2-E0D12C0E52F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F10BA-3AD7-4355-B908-DCAA1504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7291C-1337-4581-B450-438C85BA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7AD-DFB1-48A8-B701-C76B2DDD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8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7FD7-92EC-4D02-8777-6F700093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C532B-4F88-493D-A53D-3805397A2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0E18B-824B-460B-8A3B-3475C1D2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287-6821-445C-ADB2-E0D12C0E52F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6020F-CDA3-4442-9F64-2F9D5B10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94DCD-17C8-46FB-B13D-E19BE87E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7AD-DFB1-48A8-B701-C76B2DDD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2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97C8-1787-4BCF-96E7-DD3882C1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5E55E-D663-4A63-8BE4-2930A537F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235A4-8FD4-4F3A-9AD0-EB505BDD0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58032-56B7-4D2A-8019-B33BDD7B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287-6821-445C-ADB2-E0D12C0E52F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A07D5-AC2F-4ED4-9849-E5E76F5F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84236-E4DC-4A09-9E70-5AACBEA7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7AD-DFB1-48A8-B701-C76B2DDD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3C5C-2C60-455D-A777-ABF16867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75247-3AF5-4BD7-9755-A04E20040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CC770-709D-405F-80A0-D1CE889DA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F508A-239F-41E9-BB06-0E3107F60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B9AD5-8FD0-408F-BCE4-96E21F6D4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3A031-9B44-4938-AA66-9C75E801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287-6821-445C-ADB2-E0D12C0E52F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9D4E2-A3D8-4CA7-96DB-A94CB57C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A1E4B-2E71-42E1-9FAF-5042F21B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7AD-DFB1-48A8-B701-C76B2DDD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7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0329-E99D-4891-8540-A46EB13D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6B291-3B49-4017-B792-87E12561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287-6821-445C-ADB2-E0D12C0E52F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F38CB-B8E4-4D82-8ED7-683BFAAC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64F0A-9900-42B9-9157-8A6E3592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7AD-DFB1-48A8-B701-C76B2DDD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FA3D6-EBD9-4A8A-B061-4AE65E67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287-6821-445C-ADB2-E0D12C0E52F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616EA-7B0F-4045-82DE-7E529E8A7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7AEF8-3FE1-4767-9D50-F10156CF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7AD-DFB1-48A8-B701-C76B2DDD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9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468F-3264-4AC5-AE83-513DA75B0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F0001-6FD7-491B-A864-B57FE1DF7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F30F9-2060-4798-82D8-67D54AC37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ABF43-471D-4373-8FCE-F4BAE93C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287-6821-445C-ADB2-E0D12C0E52F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06F53-2580-4FDA-A57F-4965721C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F6CEA-A0DE-498F-881C-94EBE7C8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7AD-DFB1-48A8-B701-C76B2DDD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9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656A-A25E-48C6-A317-6FBD3AA8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11F01-6799-4567-9B00-C988C0F57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62ED3-BEF5-4392-8775-D89EF20C2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C83F9-4CA0-4C8D-9A2E-BBBE6BF0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287-6821-445C-ADB2-E0D12C0E52F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7AC6B-EDF1-40BA-BCE0-4F0D9846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17E55-06B1-4D01-90BC-A9A22E0F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7AD-DFB1-48A8-B701-C76B2DDD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8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BDEEC-2ECC-4915-BCA8-E256F83C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D6B29-9DF1-40E6-A057-04370AA7D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1D825-0547-41DC-8ABF-1A530C9E0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D287-6821-445C-ADB2-E0D12C0E52F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81783-E986-436C-B280-A28D6740D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AA087-3632-4B8A-B4BD-90A6F985D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CD7AD-DFB1-48A8-B701-C76B2DDD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9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71BE-C21D-4A46-8C0E-4DF65F7A4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00918-DEB7-49B1-9109-6F6D69EF1D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7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4419D0-2BDF-41FA-88F1-452D4C31C84E}"/>
              </a:ext>
            </a:extLst>
          </p:cNvPr>
          <p:cNvSpPr/>
          <p:nvPr/>
        </p:nvSpPr>
        <p:spPr>
          <a:xfrm>
            <a:off x="606175" y="626724"/>
            <a:ext cx="2327097" cy="53220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8310C3-12CF-457E-BBDF-49476538267A}"/>
              </a:ext>
            </a:extLst>
          </p:cNvPr>
          <p:cNvSpPr/>
          <p:nvPr/>
        </p:nvSpPr>
        <p:spPr>
          <a:xfrm>
            <a:off x="716621" y="1150706"/>
            <a:ext cx="2106203" cy="96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Branches (Dev Branches)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038482-7C5D-4A4B-B793-4B295AD51768}"/>
              </a:ext>
            </a:extLst>
          </p:cNvPr>
          <p:cNvSpPr/>
          <p:nvPr/>
        </p:nvSpPr>
        <p:spPr>
          <a:xfrm>
            <a:off x="716621" y="2803830"/>
            <a:ext cx="2106203" cy="96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Collaboration Branch </a:t>
            </a:r>
          </a:p>
          <a:p>
            <a:pPr algn="ctr"/>
            <a:r>
              <a:rPr lang="en-US" b="1" dirty="0"/>
              <a:t>(Typically Master)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3D42A-5D72-465D-B434-70A43C14A8DD}"/>
              </a:ext>
            </a:extLst>
          </p:cNvPr>
          <p:cNvSpPr/>
          <p:nvPr/>
        </p:nvSpPr>
        <p:spPr>
          <a:xfrm>
            <a:off x="778624" y="4456954"/>
            <a:ext cx="2106203" cy="96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FE9C43-5415-41CB-9948-45F7DCFCA489}"/>
              </a:ext>
            </a:extLst>
          </p:cNvPr>
          <p:cNvCxnSpPr>
            <a:endCxn id="7" idx="0"/>
          </p:cNvCxnSpPr>
          <p:nvPr/>
        </p:nvCxnSpPr>
        <p:spPr>
          <a:xfrm>
            <a:off x="1769722" y="2116476"/>
            <a:ext cx="1" cy="687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5EED4B-C715-4513-BF1C-9F043FD7FF04}"/>
              </a:ext>
            </a:extLst>
          </p:cNvPr>
          <p:cNvSpPr txBox="1"/>
          <p:nvPr/>
        </p:nvSpPr>
        <p:spPr>
          <a:xfrm>
            <a:off x="2111699" y="2275487"/>
            <a:ext cx="220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Pull Request</a:t>
            </a:r>
          </a:p>
        </p:txBody>
      </p:sp>
    </p:spTree>
    <p:extLst>
      <p:ext uri="{BB962C8B-B14F-4D97-AF65-F5344CB8AC3E}">
        <p14:creationId xmlns:p14="http://schemas.microsoft.com/office/powerpoint/2010/main" val="370782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Masanz</dc:creator>
  <cp:lastModifiedBy>Megan Masanz</cp:lastModifiedBy>
  <cp:revision>1</cp:revision>
  <dcterms:created xsi:type="dcterms:W3CDTF">2020-08-05T15:35:22Z</dcterms:created>
  <dcterms:modified xsi:type="dcterms:W3CDTF">2020-08-05T15:39:15Z</dcterms:modified>
</cp:coreProperties>
</file>