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123258719" r:id="rId11"/>
    <p:sldId id="264" r:id="rId12"/>
    <p:sldId id="2123258720" r:id="rId13"/>
    <p:sldId id="2123258722" r:id="rId14"/>
    <p:sldId id="2123258723" r:id="rId15"/>
    <p:sldId id="21232587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089AA-C92B-49C6-9BD2-CCF0533AF057}" v="37" dt="2021-10-12T03:38:13.429"/>
    <p1510:client id="{B16A2E04-1EF8-4E58-A958-84CCEEAF7195}" v="2" dt="2021-10-11T11:48:50.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100" d="100"/>
          <a:sy n="100" d="100"/>
        </p:scale>
        <p:origin x="39"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murugan Balakreshnan" userId="35e9483b-bf32-4d17-a07b-837bc83be0f5" providerId="ADAL" clId="{C11645C5-CBA2-410F-BC35-9EEA8E214A83}"/>
    <pc:docChg chg="modSld">
      <pc:chgData name="Balamurugan Balakreshnan" userId="35e9483b-bf32-4d17-a07b-837bc83be0f5" providerId="ADAL" clId="{C11645C5-CBA2-410F-BC35-9EEA8E214A83}" dt="2021-09-15T11:48:03.408" v="31" actId="20577"/>
      <pc:docMkLst>
        <pc:docMk/>
      </pc:docMkLst>
      <pc:sldChg chg="modSp modAnim">
        <pc:chgData name="Balamurugan Balakreshnan" userId="35e9483b-bf32-4d17-a07b-837bc83be0f5" providerId="ADAL" clId="{C11645C5-CBA2-410F-BC35-9EEA8E214A83}" dt="2021-09-15T11:48:03.408" v="31" actId="20577"/>
        <pc:sldMkLst>
          <pc:docMk/>
          <pc:sldMk cId="3829478940" sldId="256"/>
        </pc:sldMkLst>
        <pc:spChg chg="mod">
          <ac:chgData name="Balamurugan Balakreshnan" userId="35e9483b-bf32-4d17-a07b-837bc83be0f5" providerId="ADAL" clId="{C11645C5-CBA2-410F-BC35-9EEA8E214A83}" dt="2021-09-15T11:48:03.408" v="31" actId="20577"/>
          <ac:spMkLst>
            <pc:docMk/>
            <pc:sldMk cId="3829478940" sldId="256"/>
            <ac:spMk id="3" creationId="{875CA2EF-79FB-49A4-AFF2-B256DEE55F42}"/>
          </ac:spMkLst>
        </pc:spChg>
      </pc:sldChg>
    </pc:docChg>
  </pc:docChgLst>
  <pc:docChgLst>
    <pc:chgData name="Megan Masanz" userId="S::memasanz@microsoft.com::e90d338b-52a8-484b-b5f4-fd78a84cac5f" providerId="AD" clId="Web-{9D1089AA-C92B-49C6-9BD2-CCF0533AF057}"/>
    <pc:docChg chg="addSld modSld">
      <pc:chgData name="Megan Masanz" userId="S::memasanz@microsoft.com::e90d338b-52a8-484b-b5f4-fd78a84cac5f" providerId="AD" clId="Web-{9D1089AA-C92B-49C6-9BD2-CCF0533AF057}" dt="2021-10-12T03:38:13.429" v="37" actId="20577"/>
      <pc:docMkLst>
        <pc:docMk/>
      </pc:docMkLst>
      <pc:sldChg chg="addSp delSp modSp new">
        <pc:chgData name="Megan Masanz" userId="S::memasanz@microsoft.com::e90d338b-52a8-484b-b5f4-fd78a84cac5f" providerId="AD" clId="Web-{9D1089AA-C92B-49C6-9BD2-CCF0533AF057}" dt="2021-10-12T03:37:46.632" v="27" actId="20577"/>
        <pc:sldMkLst>
          <pc:docMk/>
          <pc:sldMk cId="1166213712" sldId="2123258722"/>
        </pc:sldMkLst>
        <pc:spChg chg="mod">
          <ac:chgData name="Megan Masanz" userId="S::memasanz@microsoft.com::e90d338b-52a8-484b-b5f4-fd78a84cac5f" providerId="AD" clId="Web-{9D1089AA-C92B-49C6-9BD2-CCF0533AF057}" dt="2021-10-12T03:37:46.632" v="27" actId="20577"/>
          <ac:spMkLst>
            <pc:docMk/>
            <pc:sldMk cId="1166213712" sldId="2123258722"/>
            <ac:spMk id="2" creationId="{26831478-0F3F-4BEA-AEAD-A318D48EC671}"/>
          </ac:spMkLst>
        </pc:spChg>
        <pc:spChg chg="del mod">
          <ac:chgData name="Megan Masanz" userId="S::memasanz@microsoft.com::e90d338b-52a8-484b-b5f4-fd78a84cac5f" providerId="AD" clId="Web-{9D1089AA-C92B-49C6-9BD2-CCF0533AF057}" dt="2021-10-12T03:37:38.991" v="3"/>
          <ac:spMkLst>
            <pc:docMk/>
            <pc:sldMk cId="1166213712" sldId="2123258722"/>
            <ac:spMk id="3" creationId="{9457281F-1BED-4836-AE9B-DBC3E20223CF}"/>
          </ac:spMkLst>
        </pc:spChg>
        <pc:spChg chg="add del mod">
          <ac:chgData name="Megan Masanz" userId="S::memasanz@microsoft.com::e90d338b-52a8-484b-b5f4-fd78a84cac5f" providerId="AD" clId="Web-{9D1089AA-C92B-49C6-9BD2-CCF0533AF057}" dt="2021-10-12T03:37:40.147" v="4"/>
          <ac:spMkLst>
            <pc:docMk/>
            <pc:sldMk cId="1166213712" sldId="2123258722"/>
            <ac:spMk id="5" creationId="{B109248A-5558-469F-B6B6-D519CE731AC5}"/>
          </ac:spMkLst>
        </pc:spChg>
        <pc:picChg chg="add mod ord">
          <ac:chgData name="Megan Masanz" userId="S::memasanz@microsoft.com::e90d338b-52a8-484b-b5f4-fd78a84cac5f" providerId="AD" clId="Web-{9D1089AA-C92B-49C6-9BD2-CCF0533AF057}" dt="2021-10-12T03:37:40.147" v="4"/>
          <ac:picMkLst>
            <pc:docMk/>
            <pc:sldMk cId="1166213712" sldId="2123258722"/>
            <ac:picMk id="6" creationId="{4176B7A8-C8E8-4AB2-87EF-A48AD214F20C}"/>
          </ac:picMkLst>
        </pc:picChg>
      </pc:sldChg>
      <pc:sldChg chg="modSp new">
        <pc:chgData name="Megan Masanz" userId="S::memasanz@microsoft.com::e90d338b-52a8-484b-b5f4-fd78a84cac5f" providerId="AD" clId="Web-{9D1089AA-C92B-49C6-9BD2-CCF0533AF057}" dt="2021-10-12T03:38:13.429" v="37" actId="20577"/>
        <pc:sldMkLst>
          <pc:docMk/>
          <pc:sldMk cId="670456523" sldId="2123258723"/>
        </pc:sldMkLst>
        <pc:spChg chg="mod">
          <ac:chgData name="Megan Masanz" userId="S::memasanz@microsoft.com::e90d338b-52a8-484b-b5f4-fd78a84cac5f" providerId="AD" clId="Web-{9D1089AA-C92B-49C6-9BD2-CCF0533AF057}" dt="2021-10-12T03:38:13.429" v="37" actId="20577"/>
          <ac:spMkLst>
            <pc:docMk/>
            <pc:sldMk cId="670456523" sldId="2123258723"/>
            <ac:spMk id="2" creationId="{CA6A8961-07B6-490D-AB3B-F18223A3C9DE}"/>
          </ac:spMkLst>
        </pc:spChg>
      </pc:sldChg>
    </pc:docChg>
  </pc:docChgLst>
  <pc:docChgLst>
    <pc:chgData name="Balamurugan Balakreshnan" userId="35e9483b-bf32-4d17-a07b-837bc83be0f5" providerId="ADAL" clId="{B16A2E04-1EF8-4E58-A958-84CCEEAF7195}"/>
    <pc:docChg chg="custSel addSld modSld">
      <pc:chgData name="Balamurugan Balakreshnan" userId="35e9483b-bf32-4d17-a07b-837bc83be0f5" providerId="ADAL" clId="{B16A2E04-1EF8-4E58-A958-84CCEEAF7195}" dt="2021-10-11T12:52:15.474" v="2080" actId="20577"/>
      <pc:docMkLst>
        <pc:docMk/>
      </pc:docMkLst>
      <pc:sldChg chg="addSp delSp modSp new mod">
        <pc:chgData name="Balamurugan Balakreshnan" userId="35e9483b-bf32-4d17-a07b-837bc83be0f5" providerId="ADAL" clId="{B16A2E04-1EF8-4E58-A958-84CCEEAF7195}" dt="2021-10-11T11:46:01.867" v="185" actId="20577"/>
        <pc:sldMkLst>
          <pc:docMk/>
          <pc:sldMk cId="386845595" sldId="262"/>
        </pc:sldMkLst>
        <pc:spChg chg="mod">
          <ac:chgData name="Balamurugan Balakreshnan" userId="35e9483b-bf32-4d17-a07b-837bc83be0f5" providerId="ADAL" clId="{B16A2E04-1EF8-4E58-A958-84CCEEAF7195}" dt="2021-10-11T11:44:05.879" v="20" actId="14100"/>
          <ac:spMkLst>
            <pc:docMk/>
            <pc:sldMk cId="386845595" sldId="262"/>
            <ac:spMk id="2" creationId="{1343F5AD-FFD2-4A49-80BF-F8FF391267E4}"/>
          </ac:spMkLst>
        </pc:spChg>
        <pc:spChg chg="mod">
          <ac:chgData name="Balamurugan Balakreshnan" userId="35e9483b-bf32-4d17-a07b-837bc83be0f5" providerId="ADAL" clId="{B16A2E04-1EF8-4E58-A958-84CCEEAF7195}" dt="2021-10-11T11:46:01.867" v="185" actId="20577"/>
          <ac:spMkLst>
            <pc:docMk/>
            <pc:sldMk cId="386845595" sldId="262"/>
            <ac:spMk id="3" creationId="{E2EC72C2-2C98-47C4-80CA-A61D9FFD016F}"/>
          </ac:spMkLst>
        </pc:spChg>
        <pc:spChg chg="add del mod">
          <ac:chgData name="Balamurugan Balakreshnan" userId="35e9483b-bf32-4d17-a07b-837bc83be0f5" providerId="ADAL" clId="{B16A2E04-1EF8-4E58-A958-84CCEEAF7195}" dt="2021-10-11T11:45:18.533" v="106" actId="478"/>
          <ac:spMkLst>
            <pc:docMk/>
            <pc:sldMk cId="386845595" sldId="262"/>
            <ac:spMk id="4" creationId="{6D4FF4F9-9893-4D51-B7E7-9F66B3F934AD}"/>
          </ac:spMkLst>
        </pc:spChg>
      </pc:sldChg>
      <pc:sldChg chg="modSp new mod">
        <pc:chgData name="Balamurugan Balakreshnan" userId="35e9483b-bf32-4d17-a07b-837bc83be0f5" providerId="ADAL" clId="{B16A2E04-1EF8-4E58-A958-84CCEEAF7195}" dt="2021-10-11T11:51:13.290" v="397" actId="20577"/>
        <pc:sldMkLst>
          <pc:docMk/>
          <pc:sldMk cId="331045773" sldId="263"/>
        </pc:sldMkLst>
        <pc:spChg chg="mod">
          <ac:chgData name="Balamurugan Balakreshnan" userId="35e9483b-bf32-4d17-a07b-837bc83be0f5" providerId="ADAL" clId="{B16A2E04-1EF8-4E58-A958-84CCEEAF7195}" dt="2021-10-11T11:46:15.791" v="203" actId="20577"/>
          <ac:spMkLst>
            <pc:docMk/>
            <pc:sldMk cId="331045773" sldId="263"/>
            <ac:spMk id="2" creationId="{D605FB58-F1B3-407A-BA2E-4970A838663F}"/>
          </ac:spMkLst>
        </pc:spChg>
        <pc:spChg chg="mod">
          <ac:chgData name="Balamurugan Balakreshnan" userId="35e9483b-bf32-4d17-a07b-837bc83be0f5" providerId="ADAL" clId="{B16A2E04-1EF8-4E58-A958-84CCEEAF7195}" dt="2021-10-11T11:51:13.290" v="397" actId="20577"/>
          <ac:spMkLst>
            <pc:docMk/>
            <pc:sldMk cId="331045773" sldId="263"/>
            <ac:spMk id="3" creationId="{1460F42C-7BB5-4EE1-82AB-310F69A6019B}"/>
          </ac:spMkLst>
        </pc:spChg>
      </pc:sldChg>
      <pc:sldChg chg="modSp new mod">
        <pc:chgData name="Balamurugan Balakreshnan" userId="35e9483b-bf32-4d17-a07b-837bc83be0f5" providerId="ADAL" clId="{B16A2E04-1EF8-4E58-A958-84CCEEAF7195}" dt="2021-10-11T12:52:15.474" v="2080" actId="20577"/>
        <pc:sldMkLst>
          <pc:docMk/>
          <pc:sldMk cId="2785508002" sldId="264"/>
        </pc:sldMkLst>
        <pc:spChg chg="mod">
          <ac:chgData name="Balamurugan Balakreshnan" userId="35e9483b-bf32-4d17-a07b-837bc83be0f5" providerId="ADAL" clId="{B16A2E04-1EF8-4E58-A958-84CCEEAF7195}" dt="2021-10-11T11:57:04.511" v="404" actId="27636"/>
          <ac:spMkLst>
            <pc:docMk/>
            <pc:sldMk cId="2785508002" sldId="264"/>
            <ac:spMk id="2" creationId="{133FB4D7-1860-4995-82D7-4AF9D0D640BE}"/>
          </ac:spMkLst>
        </pc:spChg>
        <pc:spChg chg="mod">
          <ac:chgData name="Balamurugan Balakreshnan" userId="35e9483b-bf32-4d17-a07b-837bc83be0f5" providerId="ADAL" clId="{B16A2E04-1EF8-4E58-A958-84CCEEAF7195}" dt="2021-10-11T12:52:15.474" v="2080" actId="20577"/>
          <ac:spMkLst>
            <pc:docMk/>
            <pc:sldMk cId="2785508002" sldId="264"/>
            <ac:spMk id="3" creationId="{3CBC3054-4F68-4770-86FA-0BBC6FDF8944}"/>
          </ac:spMkLst>
        </pc:spChg>
      </pc:sldChg>
      <pc:sldChg chg="modSp mod">
        <pc:chgData name="Balamurugan Balakreshnan" userId="35e9483b-bf32-4d17-a07b-837bc83be0f5" providerId="ADAL" clId="{B16A2E04-1EF8-4E58-A958-84CCEEAF7195}" dt="2021-10-11T11:50:42.582" v="327" actId="20577"/>
        <pc:sldMkLst>
          <pc:docMk/>
          <pc:sldMk cId="2987770454" sldId="2123258719"/>
        </pc:sldMkLst>
        <pc:spChg chg="mod">
          <ac:chgData name="Balamurugan Balakreshnan" userId="35e9483b-bf32-4d17-a07b-837bc83be0f5" providerId="ADAL" clId="{B16A2E04-1EF8-4E58-A958-84CCEEAF7195}" dt="2021-10-11T11:50:42.582" v="327" actId="20577"/>
          <ac:spMkLst>
            <pc:docMk/>
            <pc:sldMk cId="2987770454" sldId="2123258719"/>
            <ac:spMk id="2" creationId="{F7EF804D-F2FF-4C51-B9B2-78331D301103}"/>
          </ac:spMkLst>
        </pc:spChg>
      </pc:sldChg>
      <pc:sldChg chg="modSp new mod">
        <pc:chgData name="Balamurugan Balakreshnan" userId="35e9483b-bf32-4d17-a07b-837bc83be0f5" providerId="ADAL" clId="{B16A2E04-1EF8-4E58-A958-84CCEEAF7195}" dt="2021-10-11T12:52:01.367" v="2063" actId="20577"/>
        <pc:sldMkLst>
          <pc:docMk/>
          <pc:sldMk cId="3963781194" sldId="2123258720"/>
        </pc:sldMkLst>
        <pc:spChg chg="mod">
          <ac:chgData name="Balamurugan Balakreshnan" userId="35e9483b-bf32-4d17-a07b-837bc83be0f5" providerId="ADAL" clId="{B16A2E04-1EF8-4E58-A958-84CCEEAF7195}" dt="2021-10-11T12:15:27.388" v="1665" actId="20577"/>
          <ac:spMkLst>
            <pc:docMk/>
            <pc:sldMk cId="3963781194" sldId="2123258720"/>
            <ac:spMk id="2" creationId="{D3C0B11C-38EA-4C74-B00A-75CC0F52AFF9}"/>
          </ac:spMkLst>
        </pc:spChg>
        <pc:spChg chg="mod">
          <ac:chgData name="Balamurugan Balakreshnan" userId="35e9483b-bf32-4d17-a07b-837bc83be0f5" providerId="ADAL" clId="{B16A2E04-1EF8-4E58-A958-84CCEEAF7195}" dt="2021-10-11T12:52:01.367" v="2063" actId="20577"/>
          <ac:spMkLst>
            <pc:docMk/>
            <pc:sldMk cId="3963781194" sldId="2123258720"/>
            <ac:spMk id="3" creationId="{46E41DB8-3022-4D1B-9C7A-0C9648B63EEB}"/>
          </ac:spMkLst>
        </pc:spChg>
      </pc:sldChg>
      <pc:sldChg chg="modSp new mod">
        <pc:chgData name="Balamurugan Balakreshnan" userId="35e9483b-bf32-4d17-a07b-837bc83be0f5" providerId="ADAL" clId="{B16A2E04-1EF8-4E58-A958-84CCEEAF7195}" dt="2021-10-11T12:26:32.699" v="1904" actId="20577"/>
        <pc:sldMkLst>
          <pc:docMk/>
          <pc:sldMk cId="3726547739" sldId="2123258721"/>
        </pc:sldMkLst>
        <pc:spChg chg="mod">
          <ac:chgData name="Balamurugan Balakreshnan" userId="35e9483b-bf32-4d17-a07b-837bc83be0f5" providerId="ADAL" clId="{B16A2E04-1EF8-4E58-A958-84CCEEAF7195}" dt="2021-10-11T12:16:00.748" v="1679" actId="20577"/>
          <ac:spMkLst>
            <pc:docMk/>
            <pc:sldMk cId="3726547739" sldId="2123258721"/>
            <ac:spMk id="2" creationId="{9808E17F-66D8-4DE2-B037-446F56B5BE47}"/>
          </ac:spMkLst>
        </pc:spChg>
        <pc:spChg chg="mod">
          <ac:chgData name="Balamurugan Balakreshnan" userId="35e9483b-bf32-4d17-a07b-837bc83be0f5" providerId="ADAL" clId="{B16A2E04-1EF8-4E58-A958-84CCEEAF7195}" dt="2021-10-11T12:26:32.699" v="1904" actId="20577"/>
          <ac:spMkLst>
            <pc:docMk/>
            <pc:sldMk cId="3726547739" sldId="2123258721"/>
            <ac:spMk id="3" creationId="{AB434F0B-3CAB-4B94-9FDD-6E3A80E452CB}"/>
          </ac:spMkLst>
        </pc:spChg>
      </pc:sldChg>
    </pc:docChg>
  </pc:docChgLst>
  <pc:docChgLst>
    <pc:chgData name="Balamurugan Balakreshnan" userId="35e9483b-bf32-4d17-a07b-837bc83be0f5" providerId="ADAL" clId="{AF82DA0E-9400-408C-B3D3-4FCA4FB67F83}"/>
    <pc:docChg chg="custSel addSld modSld">
      <pc:chgData name="Balamurugan Balakreshnan" userId="35e9483b-bf32-4d17-a07b-837bc83be0f5" providerId="ADAL" clId="{AF82DA0E-9400-408C-B3D3-4FCA4FB67F83}" dt="2021-09-15T11:41:00.502" v="187" actId="26606"/>
      <pc:docMkLst>
        <pc:docMk/>
      </pc:docMkLst>
      <pc:sldChg chg="addSp modSp mod setBg addAnim">
        <pc:chgData name="Balamurugan Balakreshnan" userId="35e9483b-bf32-4d17-a07b-837bc83be0f5" providerId="ADAL" clId="{AF82DA0E-9400-408C-B3D3-4FCA4FB67F83}" dt="2021-09-15T11:40:41.759" v="186"/>
        <pc:sldMkLst>
          <pc:docMk/>
          <pc:sldMk cId="3829478940" sldId="256"/>
        </pc:sldMkLst>
        <pc:spChg chg="mod">
          <ac:chgData name="Balamurugan Balakreshnan" userId="35e9483b-bf32-4d17-a07b-837bc83be0f5" providerId="ADAL" clId="{AF82DA0E-9400-408C-B3D3-4FCA4FB67F83}" dt="2021-09-15T11:40:41.758" v="184" actId="26606"/>
          <ac:spMkLst>
            <pc:docMk/>
            <pc:sldMk cId="3829478940" sldId="256"/>
            <ac:spMk id="2" creationId="{9D6BD05F-B9B9-4088-98B1-6870C42119BB}"/>
          </ac:spMkLst>
        </pc:spChg>
        <pc:spChg chg="mod">
          <ac:chgData name="Balamurugan Balakreshnan" userId="35e9483b-bf32-4d17-a07b-837bc83be0f5" providerId="ADAL" clId="{AF82DA0E-9400-408C-B3D3-4FCA4FB67F83}" dt="2021-09-15T11:40:41.758" v="184" actId="26606"/>
          <ac:spMkLst>
            <pc:docMk/>
            <pc:sldMk cId="3829478940" sldId="256"/>
            <ac:spMk id="3" creationId="{875CA2EF-79FB-49A4-AFF2-B256DEE55F42}"/>
          </ac:spMkLst>
        </pc:spChg>
        <pc:spChg chg="add">
          <ac:chgData name="Balamurugan Balakreshnan" userId="35e9483b-bf32-4d17-a07b-837bc83be0f5" providerId="ADAL" clId="{AF82DA0E-9400-408C-B3D3-4FCA4FB67F83}" dt="2021-09-15T11:40:41.758" v="184" actId="26606"/>
          <ac:spMkLst>
            <pc:docMk/>
            <pc:sldMk cId="3829478940" sldId="256"/>
            <ac:spMk id="8" creationId="{A8DB9CD9-59B1-4D73-BC4C-98796A48EF9B}"/>
          </ac:spMkLst>
        </pc:spChg>
        <pc:spChg chg="add">
          <ac:chgData name="Balamurugan Balakreshnan" userId="35e9483b-bf32-4d17-a07b-837bc83be0f5" providerId="ADAL" clId="{AF82DA0E-9400-408C-B3D3-4FCA4FB67F83}" dt="2021-09-15T11:40:41.758" v="184" actId="26606"/>
          <ac:spMkLst>
            <pc:docMk/>
            <pc:sldMk cId="3829478940" sldId="256"/>
            <ac:spMk id="10" creationId="{8874A6A9-41FF-4E33-AFA8-F9F81436A59E}"/>
          </ac:spMkLst>
        </pc:spChg>
        <pc:grpChg chg="add">
          <ac:chgData name="Balamurugan Balakreshnan" userId="35e9483b-bf32-4d17-a07b-837bc83be0f5" providerId="ADAL" clId="{AF82DA0E-9400-408C-B3D3-4FCA4FB67F83}" dt="2021-09-15T11:40:41.758" v="184" actId="26606"/>
          <ac:grpSpMkLst>
            <pc:docMk/>
            <pc:sldMk cId="3829478940" sldId="256"/>
            <ac:grpSpMk id="12" creationId="{721D730E-1F97-4071-B143-B05E6D2599BC}"/>
          </ac:grpSpMkLst>
        </pc:grpChg>
      </pc:sldChg>
      <pc:sldChg chg="addSp modSp mod setBg">
        <pc:chgData name="Balamurugan Balakreshnan" userId="35e9483b-bf32-4d17-a07b-837bc83be0f5" providerId="ADAL" clId="{AF82DA0E-9400-408C-B3D3-4FCA4FB67F83}" dt="2021-09-15T11:41:00.502" v="187" actId="26606"/>
        <pc:sldMkLst>
          <pc:docMk/>
          <pc:sldMk cId="969577915" sldId="257"/>
        </pc:sldMkLst>
        <pc:spChg chg="mod">
          <ac:chgData name="Balamurugan Balakreshnan" userId="35e9483b-bf32-4d17-a07b-837bc83be0f5" providerId="ADAL" clId="{AF82DA0E-9400-408C-B3D3-4FCA4FB67F83}" dt="2021-09-15T11:41:00.502" v="187" actId="26606"/>
          <ac:spMkLst>
            <pc:docMk/>
            <pc:sldMk cId="969577915" sldId="257"/>
            <ac:spMk id="2" creationId="{09492814-BEA1-40AE-891A-3A7E17A06432}"/>
          </ac:spMkLst>
        </pc:spChg>
        <pc:spChg chg="mod">
          <ac:chgData name="Balamurugan Balakreshnan" userId="35e9483b-bf32-4d17-a07b-837bc83be0f5" providerId="ADAL" clId="{AF82DA0E-9400-408C-B3D3-4FCA4FB67F83}" dt="2021-09-15T11:41:00.502" v="187" actId="26606"/>
          <ac:spMkLst>
            <pc:docMk/>
            <pc:sldMk cId="969577915" sldId="257"/>
            <ac:spMk id="3" creationId="{0C013955-D0D5-41F3-B393-653F09D419D1}"/>
          </ac:spMkLst>
        </pc:spChg>
        <pc:spChg chg="add">
          <ac:chgData name="Balamurugan Balakreshnan" userId="35e9483b-bf32-4d17-a07b-837bc83be0f5" providerId="ADAL" clId="{AF82DA0E-9400-408C-B3D3-4FCA4FB67F83}" dt="2021-09-15T11:41:00.502" v="187" actId="26606"/>
          <ac:spMkLst>
            <pc:docMk/>
            <pc:sldMk cId="969577915" sldId="257"/>
            <ac:spMk id="8" creationId="{4BC99CB9-DDAD-44A2-8A1C-E3AF4E72DF5C}"/>
          </ac:spMkLst>
        </pc:spChg>
        <pc:grpChg chg="add">
          <ac:chgData name="Balamurugan Balakreshnan" userId="35e9483b-bf32-4d17-a07b-837bc83be0f5" providerId="ADAL" clId="{AF82DA0E-9400-408C-B3D3-4FCA4FB67F83}" dt="2021-09-15T11:41:00.502" v="187" actId="26606"/>
          <ac:grpSpMkLst>
            <pc:docMk/>
            <pc:sldMk cId="969577915" sldId="257"/>
            <ac:grpSpMk id="10" creationId="{5C3921CD-DDE5-4B57-8FDF-B37ADE4EDAC7}"/>
          </ac:grpSpMkLst>
        </pc:grpChg>
      </pc:sldChg>
      <pc:sldChg chg="addSp delSp modSp new mod setBg">
        <pc:chgData name="Balamurugan Balakreshnan" userId="35e9483b-bf32-4d17-a07b-837bc83be0f5" providerId="ADAL" clId="{AF82DA0E-9400-408C-B3D3-4FCA4FB67F83}" dt="2021-09-15T11:36:58.316" v="123" actId="26606"/>
        <pc:sldMkLst>
          <pc:docMk/>
          <pc:sldMk cId="1611090479" sldId="258"/>
        </pc:sldMkLst>
        <pc:spChg chg="mod">
          <ac:chgData name="Balamurugan Balakreshnan" userId="35e9483b-bf32-4d17-a07b-837bc83be0f5" providerId="ADAL" clId="{AF82DA0E-9400-408C-B3D3-4FCA4FB67F83}" dt="2021-09-15T11:36:58.316" v="123" actId="26606"/>
          <ac:spMkLst>
            <pc:docMk/>
            <pc:sldMk cId="1611090479" sldId="258"/>
            <ac:spMk id="2" creationId="{CB3CC7AA-F782-42DD-845D-F516E7139C86}"/>
          </ac:spMkLst>
        </pc:spChg>
        <pc:spChg chg="del">
          <ac:chgData name="Balamurugan Balakreshnan" userId="35e9483b-bf32-4d17-a07b-837bc83be0f5" providerId="ADAL" clId="{AF82DA0E-9400-408C-B3D3-4FCA4FB67F83}" dt="2021-09-15T11:36:58.316" v="123" actId="26606"/>
          <ac:spMkLst>
            <pc:docMk/>
            <pc:sldMk cId="1611090479" sldId="258"/>
            <ac:spMk id="3" creationId="{08A975DC-CD1B-4D9A-9C86-D4EBD0C8AC84}"/>
          </ac:spMkLst>
        </pc:spChg>
        <pc:spChg chg="add">
          <ac:chgData name="Balamurugan Balakreshnan" userId="35e9483b-bf32-4d17-a07b-837bc83be0f5" providerId="ADAL" clId="{AF82DA0E-9400-408C-B3D3-4FCA4FB67F83}" dt="2021-09-15T11:36:58.316" v="123" actId="26606"/>
          <ac:spMkLst>
            <pc:docMk/>
            <pc:sldMk cId="1611090479" sldId="258"/>
            <ac:spMk id="10" creationId="{D12DDE76-C203-4047-9998-63900085B5E8}"/>
          </ac:spMkLst>
        </pc:spChg>
        <pc:picChg chg="add mod">
          <ac:chgData name="Balamurugan Balakreshnan" userId="35e9483b-bf32-4d17-a07b-837bc83be0f5" providerId="ADAL" clId="{AF82DA0E-9400-408C-B3D3-4FCA4FB67F83}" dt="2021-09-15T11:36:58.316" v="123" actId="26606"/>
          <ac:picMkLst>
            <pc:docMk/>
            <pc:sldMk cId="1611090479" sldId="258"/>
            <ac:picMk id="5" creationId="{33741FD9-FB5B-4B6B-91B5-08048DFA208E}"/>
          </ac:picMkLst>
        </pc:picChg>
      </pc:sldChg>
      <pc:sldChg chg="addSp delSp modSp new mod setBg">
        <pc:chgData name="Balamurugan Balakreshnan" userId="35e9483b-bf32-4d17-a07b-837bc83be0f5" providerId="ADAL" clId="{AF82DA0E-9400-408C-B3D3-4FCA4FB67F83}" dt="2021-09-15T11:37:24.310" v="154" actId="26606"/>
        <pc:sldMkLst>
          <pc:docMk/>
          <pc:sldMk cId="932253194" sldId="259"/>
        </pc:sldMkLst>
        <pc:spChg chg="mod">
          <ac:chgData name="Balamurugan Balakreshnan" userId="35e9483b-bf32-4d17-a07b-837bc83be0f5" providerId="ADAL" clId="{AF82DA0E-9400-408C-B3D3-4FCA4FB67F83}" dt="2021-09-15T11:37:24.310" v="154" actId="26606"/>
          <ac:spMkLst>
            <pc:docMk/>
            <pc:sldMk cId="932253194" sldId="259"/>
            <ac:spMk id="2" creationId="{5AA73BE7-CDAB-4507-B197-9194B1B9906E}"/>
          </ac:spMkLst>
        </pc:spChg>
        <pc:spChg chg="del">
          <ac:chgData name="Balamurugan Balakreshnan" userId="35e9483b-bf32-4d17-a07b-837bc83be0f5" providerId="ADAL" clId="{AF82DA0E-9400-408C-B3D3-4FCA4FB67F83}" dt="2021-09-15T11:37:21.104" v="153" actId="22"/>
          <ac:spMkLst>
            <pc:docMk/>
            <pc:sldMk cId="932253194" sldId="259"/>
            <ac:spMk id="3" creationId="{58B07331-D8AC-457B-84CC-F3928F570498}"/>
          </ac:spMkLst>
        </pc:spChg>
        <pc:spChg chg="add">
          <ac:chgData name="Balamurugan Balakreshnan" userId="35e9483b-bf32-4d17-a07b-837bc83be0f5" providerId="ADAL" clId="{AF82DA0E-9400-408C-B3D3-4FCA4FB67F83}" dt="2021-09-15T11:37:24.310" v="154" actId="26606"/>
          <ac:spMkLst>
            <pc:docMk/>
            <pc:sldMk cId="932253194" sldId="259"/>
            <ac:spMk id="10" creationId="{D12DDE76-C203-4047-9998-63900085B5E8}"/>
          </ac:spMkLst>
        </pc:spChg>
        <pc:picChg chg="add mod ord">
          <ac:chgData name="Balamurugan Balakreshnan" userId="35e9483b-bf32-4d17-a07b-837bc83be0f5" providerId="ADAL" clId="{AF82DA0E-9400-408C-B3D3-4FCA4FB67F83}" dt="2021-09-15T11:37:24.310" v="154" actId="26606"/>
          <ac:picMkLst>
            <pc:docMk/>
            <pc:sldMk cId="932253194" sldId="259"/>
            <ac:picMk id="5" creationId="{9C0AF5CE-3A94-4E5D-BE91-9A4A8BB766FF}"/>
          </ac:picMkLst>
        </pc:picChg>
      </pc:sldChg>
      <pc:sldChg chg="addSp delSp modSp new mod setBg">
        <pc:chgData name="Balamurugan Balakreshnan" userId="35e9483b-bf32-4d17-a07b-837bc83be0f5" providerId="ADAL" clId="{AF82DA0E-9400-408C-B3D3-4FCA4FB67F83}" dt="2021-09-15T11:38:01.106" v="175" actId="26606"/>
        <pc:sldMkLst>
          <pc:docMk/>
          <pc:sldMk cId="1557454387" sldId="260"/>
        </pc:sldMkLst>
        <pc:spChg chg="mod">
          <ac:chgData name="Balamurugan Balakreshnan" userId="35e9483b-bf32-4d17-a07b-837bc83be0f5" providerId="ADAL" clId="{AF82DA0E-9400-408C-B3D3-4FCA4FB67F83}" dt="2021-09-15T11:38:01.106" v="175" actId="26606"/>
          <ac:spMkLst>
            <pc:docMk/>
            <pc:sldMk cId="1557454387" sldId="260"/>
            <ac:spMk id="2" creationId="{A3CD44EE-FA73-4CE5-9D1E-E9AC419C967B}"/>
          </ac:spMkLst>
        </pc:spChg>
        <pc:spChg chg="del">
          <ac:chgData name="Balamurugan Balakreshnan" userId="35e9483b-bf32-4d17-a07b-837bc83be0f5" providerId="ADAL" clId="{AF82DA0E-9400-408C-B3D3-4FCA4FB67F83}" dt="2021-09-15T11:38:01.106" v="175" actId="26606"/>
          <ac:spMkLst>
            <pc:docMk/>
            <pc:sldMk cId="1557454387" sldId="260"/>
            <ac:spMk id="3" creationId="{1872B983-80F8-41F2-A7A4-7E6D1C8B11C3}"/>
          </ac:spMkLst>
        </pc:spChg>
        <pc:spChg chg="add">
          <ac:chgData name="Balamurugan Balakreshnan" userId="35e9483b-bf32-4d17-a07b-837bc83be0f5" providerId="ADAL" clId="{AF82DA0E-9400-408C-B3D3-4FCA4FB67F83}" dt="2021-09-15T11:38:01.106" v="175" actId="26606"/>
          <ac:spMkLst>
            <pc:docMk/>
            <pc:sldMk cId="1557454387" sldId="260"/>
            <ac:spMk id="10" creationId="{D12DDE76-C203-4047-9998-63900085B5E8}"/>
          </ac:spMkLst>
        </pc:spChg>
        <pc:picChg chg="add mod">
          <ac:chgData name="Balamurugan Balakreshnan" userId="35e9483b-bf32-4d17-a07b-837bc83be0f5" providerId="ADAL" clId="{AF82DA0E-9400-408C-B3D3-4FCA4FB67F83}" dt="2021-09-15T11:38:01.106" v="175" actId="26606"/>
          <ac:picMkLst>
            <pc:docMk/>
            <pc:sldMk cId="1557454387" sldId="260"/>
            <ac:picMk id="5" creationId="{D681456D-8324-430A-A650-2CE7C2906E1D}"/>
          </ac:picMkLst>
        </pc:picChg>
      </pc:sldChg>
      <pc:sldChg chg="addSp delSp modSp new mod setBg">
        <pc:chgData name="Balamurugan Balakreshnan" userId="35e9483b-bf32-4d17-a07b-837bc83be0f5" providerId="ADAL" clId="{AF82DA0E-9400-408C-B3D3-4FCA4FB67F83}" dt="2021-09-15T11:40:17.643" v="183" actId="20577"/>
        <pc:sldMkLst>
          <pc:docMk/>
          <pc:sldMk cId="1135238297" sldId="261"/>
        </pc:sldMkLst>
        <pc:spChg chg="mod">
          <ac:chgData name="Balamurugan Balakreshnan" userId="35e9483b-bf32-4d17-a07b-837bc83be0f5" providerId="ADAL" clId="{AF82DA0E-9400-408C-B3D3-4FCA4FB67F83}" dt="2021-09-15T11:40:17.643" v="183" actId="20577"/>
          <ac:spMkLst>
            <pc:docMk/>
            <pc:sldMk cId="1135238297" sldId="261"/>
            <ac:spMk id="2" creationId="{1142720B-36B8-4BC7-B4AF-86381F9BB620}"/>
          </ac:spMkLst>
        </pc:spChg>
        <pc:spChg chg="del">
          <ac:chgData name="Balamurugan Balakreshnan" userId="35e9483b-bf32-4d17-a07b-837bc83be0f5" providerId="ADAL" clId="{AF82DA0E-9400-408C-B3D3-4FCA4FB67F83}" dt="2021-09-15T11:40:11.798" v="178" actId="26606"/>
          <ac:spMkLst>
            <pc:docMk/>
            <pc:sldMk cId="1135238297" sldId="261"/>
            <ac:spMk id="3" creationId="{005DA82E-C853-412D-9A3D-11FFE4B623EA}"/>
          </ac:spMkLst>
        </pc:spChg>
        <pc:spChg chg="add">
          <ac:chgData name="Balamurugan Balakreshnan" userId="35e9483b-bf32-4d17-a07b-837bc83be0f5" providerId="ADAL" clId="{AF82DA0E-9400-408C-B3D3-4FCA4FB67F83}" dt="2021-09-15T11:40:11.798" v="178" actId="26606"/>
          <ac:spMkLst>
            <pc:docMk/>
            <pc:sldMk cId="1135238297" sldId="261"/>
            <ac:spMk id="10" creationId="{D12DDE76-C203-4047-9998-63900085B5E8}"/>
          </ac:spMkLst>
        </pc:spChg>
        <pc:picChg chg="add mod">
          <ac:chgData name="Balamurugan Balakreshnan" userId="35e9483b-bf32-4d17-a07b-837bc83be0f5" providerId="ADAL" clId="{AF82DA0E-9400-408C-B3D3-4FCA4FB67F83}" dt="2021-09-15T11:40:11.798" v="178" actId="26606"/>
          <ac:picMkLst>
            <pc:docMk/>
            <pc:sldMk cId="1135238297" sldId="261"/>
            <ac:picMk id="5" creationId="{388C0CC0-C874-4270-A802-B6F5DB4FD5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E0354-25FD-46D9-8CEF-8133B0BC9F3A}"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3FAC7-0B66-4769-B84B-59F761F961CC}" type="slidenum">
              <a:rPr lang="en-US" smtClean="0"/>
              <a:t>‹#›</a:t>
            </a:fld>
            <a:endParaRPr lang="en-US"/>
          </a:p>
        </p:txBody>
      </p:sp>
    </p:spTree>
    <p:extLst>
      <p:ext uri="{BB962C8B-B14F-4D97-AF65-F5344CB8AC3E}">
        <p14:creationId xmlns:p14="http://schemas.microsoft.com/office/powerpoint/2010/main" val="417605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 Resources for EDSP to be successful</a:t>
            </a:r>
          </a:p>
          <a:p>
            <a:r>
              <a:rPr lang="en-US"/>
              <a:t>Roles are all from customer side</a:t>
            </a:r>
          </a:p>
          <a:p>
            <a:r>
              <a:rPr lang="en-US"/>
              <a:t>Left side is all functionality or various stages or departments of data science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40F9C3-730C-41F1-B761-383747B3F3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92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74DC-9F05-4726-9B73-789E00F12C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BF3FE-E142-4079-89B5-79E04FECB0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EA848E-201E-4239-8BC4-A048B5E8DE3C}"/>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859F88A6-C393-4376-8B2D-531044DCA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6ACE5-C46D-4205-987A-6F397ECB558D}"/>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99949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FF87-2EAA-4D00-B785-A298B5193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E4B798-AAF9-49DE-A7D1-F263126B0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157C-DDAE-48D8-AE0F-1D02AF4FE5C0}"/>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A3317C52-B357-426B-9985-2E7189301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95B28-4ACD-4999-B61F-399F28736EDF}"/>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124078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B0A7B-E9D7-49BA-B037-2E21561F4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658B3-C6EE-411D-BD8E-81B37382E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53976-7434-42F5-8E03-919EAD89AFA9}"/>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1D00E24D-BE0A-4268-B514-B9DEC4078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DA3A0-F2EC-4600-A355-ABC5815DEE81}"/>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1709539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A5E8B7-F220-42D2-BB61-4E5E24A0550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991579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5E8B7-F220-42D2-BB61-4E5E24A0550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952926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24685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A5E8B7-F220-42D2-BB61-4E5E24A05506}"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92273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5E8B7-F220-42D2-BB61-4E5E24A05506}"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70246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A5E8B7-F220-42D2-BB61-4E5E24A05506}"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177729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697786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16648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2F1D-BBC4-41F4-A3AB-804A5C453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09CDD-A1C6-40AB-8E6C-44DA83DE3C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1E252-875A-47F2-8F6A-66933264EEBE}"/>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C036481E-7D01-43E8-86EC-CAB81B3CD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FA970-0846-46C8-A28C-ED804A37AB66}"/>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3080236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7A5E8B7-F220-42D2-BB61-4E5E24A05506}" type="datetimeFigureOut">
              <a:rPr lang="en-US" smtClean="0"/>
              <a:t>10/11/2021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043967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059883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28174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563912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600694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114730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898560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5E8B7-F220-42D2-BB61-4E5E24A0550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24997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5E8B7-F220-42D2-BB61-4E5E24A0550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25413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4FFA-2ACE-484F-B904-5EEA27747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0DC2AC-8709-4F6A-BA32-7109DCD33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E2763-F680-472F-9659-4C2BF3C60F76}"/>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755D6A6C-5E98-4F56-B4E9-CFA283FFB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8EE50-717A-4C36-81C3-EA06A3A2D6A1}"/>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114871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8A0F-22E6-4C02-B1D1-B2CC6DF41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A7769-41C1-4D69-9BDC-2CA0B433E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9F19B-FA0D-450B-971D-52AA24539F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C5664-82EC-44B4-99EE-DBCC8B0C24B5}"/>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6" name="Footer Placeholder 5">
            <a:extLst>
              <a:ext uri="{FF2B5EF4-FFF2-40B4-BE49-F238E27FC236}">
                <a16:creationId xmlns:a16="http://schemas.microsoft.com/office/drawing/2014/main" id="{FABECA08-EE24-4A24-A39E-98B9B952F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0DB49-F7CB-4421-BD22-49DFD66F9F4C}"/>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332481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0D81-678E-4995-ABC5-69E38B502A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CCC7C-E78E-42CD-BD8A-BA30A9F1D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387B7-2CC5-4767-826E-125729328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C7F863-89FD-4FD3-ABA1-1607D7531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81C55-A052-4094-80F2-AC1414AF58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A7E41-68D5-45E3-993E-30E3B937CBFF}"/>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8" name="Footer Placeholder 7">
            <a:extLst>
              <a:ext uri="{FF2B5EF4-FFF2-40B4-BE49-F238E27FC236}">
                <a16:creationId xmlns:a16="http://schemas.microsoft.com/office/drawing/2014/main" id="{243F0164-482E-4E7E-847F-692583A24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64D175-B33D-4315-A993-FED193D6660C}"/>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45517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EF48-7F92-4947-8281-EDB1D77E9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AD3F9-F6FB-474D-850E-EE79FEC3DEE5}"/>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4" name="Footer Placeholder 3">
            <a:extLst>
              <a:ext uri="{FF2B5EF4-FFF2-40B4-BE49-F238E27FC236}">
                <a16:creationId xmlns:a16="http://schemas.microsoft.com/office/drawing/2014/main" id="{B3738575-C84C-41E0-9BF4-29437D5B4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29C7F9-30DC-49F5-A687-F4D56C38A509}"/>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126839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D027C2-77BC-4B99-808A-C40150BA3B38}"/>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3" name="Footer Placeholder 2">
            <a:extLst>
              <a:ext uri="{FF2B5EF4-FFF2-40B4-BE49-F238E27FC236}">
                <a16:creationId xmlns:a16="http://schemas.microsoft.com/office/drawing/2014/main" id="{A3B85C1B-F2E2-4041-8083-D7C09144F9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587094-62F1-4059-A0A0-9E22BCAB6F56}"/>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9073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E364-5B6B-4975-95A4-EB8B4192C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C378A-CB9E-40F1-878A-F593A8B40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57838-9266-45A4-9207-B8E22E534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9801-1757-464F-BD3D-21A633F2B80A}"/>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6" name="Footer Placeholder 5">
            <a:extLst>
              <a:ext uri="{FF2B5EF4-FFF2-40B4-BE49-F238E27FC236}">
                <a16:creationId xmlns:a16="http://schemas.microsoft.com/office/drawing/2014/main" id="{CED13B23-7345-43FD-B787-8F1A280B2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2FB86-CB29-4CF2-B3EB-CED15195861C}"/>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149307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3CCB-8DCB-4BA0-9259-2D59D9DE9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158E8-F1C1-424D-ADE1-86F6F1DDF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6A61C2-3C56-4DAD-925A-F116B85E7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3162F-16EE-4909-B0A6-FEF6273BDD1A}"/>
              </a:ext>
            </a:extLst>
          </p:cNvPr>
          <p:cNvSpPr>
            <a:spLocks noGrp="1"/>
          </p:cNvSpPr>
          <p:nvPr>
            <p:ph type="dt" sz="half" idx="10"/>
          </p:nvPr>
        </p:nvSpPr>
        <p:spPr/>
        <p:txBody>
          <a:bodyPr/>
          <a:lstStyle/>
          <a:p>
            <a:fld id="{14811BD3-B53C-479C-9310-6EBD7415C1E8}" type="datetimeFigureOut">
              <a:rPr lang="en-US" smtClean="0"/>
              <a:t>10/11/2021</a:t>
            </a:fld>
            <a:endParaRPr lang="en-US"/>
          </a:p>
        </p:txBody>
      </p:sp>
      <p:sp>
        <p:nvSpPr>
          <p:cNvPr id="6" name="Footer Placeholder 5">
            <a:extLst>
              <a:ext uri="{FF2B5EF4-FFF2-40B4-BE49-F238E27FC236}">
                <a16:creationId xmlns:a16="http://schemas.microsoft.com/office/drawing/2014/main" id="{2EBB642E-D3B8-4162-9DC4-0DB0B45CE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D3961-73A2-48AB-AE3D-F4ED7CB45503}"/>
              </a:ext>
            </a:extLst>
          </p:cNvPr>
          <p:cNvSpPr>
            <a:spLocks noGrp="1"/>
          </p:cNvSpPr>
          <p:nvPr>
            <p:ph type="sldNum" sz="quarter" idx="12"/>
          </p:nvPr>
        </p:nvSpPr>
        <p:spPr/>
        <p:txBody>
          <a:bodyPr/>
          <a:lstStyle/>
          <a:p>
            <a:fld id="{269C421F-8F4D-4E15-ABC1-C1A07462D251}" type="slidenum">
              <a:rPr lang="en-US" smtClean="0"/>
              <a:t>‹#›</a:t>
            </a:fld>
            <a:endParaRPr lang="en-US"/>
          </a:p>
        </p:txBody>
      </p:sp>
    </p:spTree>
    <p:extLst>
      <p:ext uri="{BB962C8B-B14F-4D97-AF65-F5344CB8AC3E}">
        <p14:creationId xmlns:p14="http://schemas.microsoft.com/office/powerpoint/2010/main" val="245075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51A89-0DBF-4B52-9EBA-083AEC2BA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F0D9ED-73FA-4285-8520-AC399A534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E58ED-B187-4CEE-8294-08D65EDED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11BD3-B53C-479C-9310-6EBD7415C1E8}" type="datetimeFigureOut">
              <a:rPr lang="en-US" smtClean="0"/>
              <a:t>10/11/2021</a:t>
            </a:fld>
            <a:endParaRPr lang="en-US"/>
          </a:p>
        </p:txBody>
      </p:sp>
      <p:sp>
        <p:nvSpPr>
          <p:cNvPr id="5" name="Footer Placeholder 4">
            <a:extLst>
              <a:ext uri="{FF2B5EF4-FFF2-40B4-BE49-F238E27FC236}">
                <a16:creationId xmlns:a16="http://schemas.microsoft.com/office/drawing/2014/main" id="{B6D74294-845B-4E67-A94F-A9E1D2602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9A1F53-37A7-432B-8DC3-4C5E63082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C421F-8F4D-4E15-ABC1-C1A07462D251}" type="slidenum">
              <a:rPr lang="en-US" smtClean="0"/>
              <a:t>‹#›</a:t>
            </a:fld>
            <a:endParaRPr lang="en-US"/>
          </a:p>
        </p:txBody>
      </p:sp>
    </p:spTree>
    <p:extLst>
      <p:ext uri="{BB962C8B-B14F-4D97-AF65-F5344CB8AC3E}">
        <p14:creationId xmlns:p14="http://schemas.microsoft.com/office/powerpoint/2010/main" val="106189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A5E8B7-F220-42D2-BB61-4E5E24A05506}" type="datetimeFigureOut">
              <a:rPr lang="en-US" smtClean="0"/>
              <a:pPr/>
              <a:t>10/11/2021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Microsoft Internal Use Only</a:t>
            </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208ADF-3ADD-483D-A721-14E3EEE2C135}" type="slidenum">
              <a:rPr lang="en-US" smtClean="0"/>
              <a:pPr/>
              <a:t>‹#›</a:t>
            </a:fld>
            <a:endParaRPr lang="en-US"/>
          </a:p>
        </p:txBody>
      </p:sp>
      <p:sp>
        <p:nvSpPr>
          <p:cNvPr id="8" name="TextBox 7">
            <a:extLst>
              <a:ext uri="{FF2B5EF4-FFF2-40B4-BE49-F238E27FC236}">
                <a16:creationId xmlns:a16="http://schemas.microsoft.com/office/drawing/2014/main" id="{906479CB-B5DD-4E3E-9AAE-3C5F21878DBC}"/>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73835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D6BD05F-B9B9-4088-98B1-6870C42119BB}"/>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Simplify MLOps for Everyone</a:t>
            </a:r>
          </a:p>
        </p:txBody>
      </p:sp>
      <p:sp>
        <p:nvSpPr>
          <p:cNvPr id="3" name="Subtitle 2">
            <a:extLst>
              <a:ext uri="{FF2B5EF4-FFF2-40B4-BE49-F238E27FC236}">
                <a16:creationId xmlns:a16="http://schemas.microsoft.com/office/drawing/2014/main" id="{875CA2EF-79FB-49A4-AFF2-B256DEE55F42}"/>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Hackathon FY 22</a:t>
            </a:r>
          </a:p>
        </p:txBody>
      </p:sp>
    </p:spTree>
    <p:extLst>
      <p:ext uri="{BB962C8B-B14F-4D97-AF65-F5344CB8AC3E}">
        <p14:creationId xmlns:p14="http://schemas.microsoft.com/office/powerpoint/2010/main" val="38294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B4D7-1860-4995-82D7-4AF9D0D640BE}"/>
              </a:ext>
            </a:extLst>
          </p:cNvPr>
          <p:cNvSpPr>
            <a:spLocks noGrp="1"/>
          </p:cNvSpPr>
          <p:nvPr>
            <p:ph type="title"/>
          </p:nvPr>
        </p:nvSpPr>
        <p:spPr>
          <a:xfrm>
            <a:off x="838200" y="365126"/>
            <a:ext cx="10515600" cy="673100"/>
          </a:xfrm>
        </p:spPr>
        <p:txBody>
          <a:bodyPr>
            <a:normAutofit fontScale="90000"/>
          </a:bodyPr>
          <a:lstStyle/>
          <a:p>
            <a:r>
              <a:rPr lang="en-US" dirty="0"/>
              <a:t>Tasks</a:t>
            </a:r>
          </a:p>
        </p:txBody>
      </p:sp>
      <p:sp>
        <p:nvSpPr>
          <p:cNvPr id="3" name="Content Placeholder 2">
            <a:extLst>
              <a:ext uri="{FF2B5EF4-FFF2-40B4-BE49-F238E27FC236}">
                <a16:creationId xmlns:a16="http://schemas.microsoft.com/office/drawing/2014/main" id="{3CBC3054-4F68-4770-86FA-0BBC6FDF8944}"/>
              </a:ext>
            </a:extLst>
          </p:cNvPr>
          <p:cNvSpPr>
            <a:spLocks noGrp="1"/>
          </p:cNvSpPr>
          <p:nvPr>
            <p:ph idx="1"/>
          </p:nvPr>
        </p:nvSpPr>
        <p:spPr>
          <a:xfrm>
            <a:off x="838200" y="1252538"/>
            <a:ext cx="10515600" cy="4924425"/>
          </a:xfrm>
        </p:spPr>
        <p:txBody>
          <a:bodyPr>
            <a:normAutofit fontScale="55000" lnSpcReduction="20000"/>
          </a:bodyPr>
          <a:lstStyle/>
          <a:p>
            <a:r>
              <a:rPr lang="en-US" dirty="0"/>
              <a:t>Define use case</a:t>
            </a:r>
          </a:p>
          <a:p>
            <a:r>
              <a:rPr lang="en-US" dirty="0"/>
              <a:t>Collect Data Sources</a:t>
            </a:r>
          </a:p>
          <a:p>
            <a:r>
              <a:rPr lang="en-US" dirty="0"/>
              <a:t>Document Data sources – Data dictionary</a:t>
            </a:r>
          </a:p>
          <a:p>
            <a:r>
              <a:rPr lang="en-US" dirty="0"/>
              <a:t>Data engineering</a:t>
            </a:r>
          </a:p>
          <a:p>
            <a:r>
              <a:rPr lang="en-US" dirty="0"/>
              <a:t>Data Science modelling</a:t>
            </a:r>
          </a:p>
          <a:p>
            <a:r>
              <a:rPr lang="en-US" dirty="0"/>
              <a:t>Validate if use case/data has possibility to continue</a:t>
            </a:r>
          </a:p>
          <a:p>
            <a:r>
              <a:rPr lang="en-US" dirty="0"/>
              <a:t>Create code for </a:t>
            </a:r>
            <a:r>
              <a:rPr lang="en-US" dirty="0" err="1"/>
              <a:t>MLOps</a:t>
            </a:r>
            <a:endParaRPr lang="en-US" dirty="0"/>
          </a:p>
          <a:p>
            <a:pPr lvl="1"/>
            <a:r>
              <a:rPr lang="en-US" dirty="0"/>
              <a:t>Training code</a:t>
            </a:r>
          </a:p>
          <a:p>
            <a:pPr lvl="1"/>
            <a:r>
              <a:rPr lang="en-US" dirty="0"/>
              <a:t>Evaluate code</a:t>
            </a:r>
          </a:p>
          <a:p>
            <a:pPr lvl="1"/>
            <a:r>
              <a:rPr lang="en-US" dirty="0"/>
              <a:t>Register model</a:t>
            </a:r>
          </a:p>
          <a:p>
            <a:pPr lvl="1"/>
            <a:r>
              <a:rPr lang="en-US" dirty="0"/>
              <a:t>Batch/Realtime inferencing code, AKS,ACS, Batch</a:t>
            </a:r>
          </a:p>
          <a:p>
            <a:r>
              <a:rPr lang="en-US" dirty="0"/>
              <a:t>Create DevOps Pipeline to push through environment</a:t>
            </a:r>
          </a:p>
          <a:p>
            <a:r>
              <a:rPr lang="en-US" dirty="0"/>
              <a:t>Store Data engineered data set – feature store for others to use</a:t>
            </a:r>
          </a:p>
          <a:p>
            <a:r>
              <a:rPr lang="en-US" dirty="0"/>
              <a:t>Document the entire Data science process</a:t>
            </a:r>
          </a:p>
          <a:p>
            <a:r>
              <a:rPr lang="en-US" dirty="0"/>
              <a:t>Setup Monitoring for Model inferencing and –Re-Training</a:t>
            </a:r>
          </a:p>
          <a:p>
            <a:r>
              <a:rPr lang="en-US" dirty="0"/>
              <a:t>Dashboard on Model performance</a:t>
            </a:r>
          </a:p>
          <a:p>
            <a:r>
              <a:rPr lang="en-US" dirty="0"/>
              <a:t>Deploy model to model marketplace – Sharable for other inside enterprise</a:t>
            </a:r>
          </a:p>
          <a:p>
            <a:r>
              <a:rPr lang="en-US"/>
              <a:t>Customer support</a:t>
            </a:r>
            <a:endParaRPr lang="en-US" dirty="0"/>
          </a:p>
        </p:txBody>
      </p:sp>
    </p:spTree>
    <p:extLst>
      <p:ext uri="{BB962C8B-B14F-4D97-AF65-F5344CB8AC3E}">
        <p14:creationId xmlns:p14="http://schemas.microsoft.com/office/powerpoint/2010/main" val="278550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B11C-38EA-4C74-B00A-75CC0F52AFF9}"/>
              </a:ext>
            </a:extLst>
          </p:cNvPr>
          <p:cNvSpPr>
            <a:spLocks noGrp="1"/>
          </p:cNvSpPr>
          <p:nvPr>
            <p:ph type="title"/>
          </p:nvPr>
        </p:nvSpPr>
        <p:spPr>
          <a:xfrm>
            <a:off x="838200" y="365126"/>
            <a:ext cx="10515600" cy="692150"/>
          </a:xfrm>
        </p:spPr>
        <p:txBody>
          <a:bodyPr>
            <a:normAutofit fontScale="90000"/>
          </a:bodyPr>
          <a:lstStyle/>
          <a:p>
            <a:r>
              <a:rPr lang="en-US" dirty="0" err="1"/>
              <a:t>MLOps</a:t>
            </a:r>
            <a:r>
              <a:rPr lang="en-US" dirty="0"/>
              <a:t> Technology Task</a:t>
            </a:r>
          </a:p>
        </p:txBody>
      </p:sp>
      <p:sp>
        <p:nvSpPr>
          <p:cNvPr id="3" name="Content Placeholder 2">
            <a:extLst>
              <a:ext uri="{FF2B5EF4-FFF2-40B4-BE49-F238E27FC236}">
                <a16:creationId xmlns:a16="http://schemas.microsoft.com/office/drawing/2014/main" id="{46E41DB8-3022-4D1B-9C7A-0C9648B63EEB}"/>
              </a:ext>
            </a:extLst>
          </p:cNvPr>
          <p:cNvSpPr>
            <a:spLocks noGrp="1"/>
          </p:cNvSpPr>
          <p:nvPr>
            <p:ph idx="1"/>
          </p:nvPr>
        </p:nvSpPr>
        <p:spPr>
          <a:xfrm>
            <a:off x="838200" y="1323975"/>
            <a:ext cx="10515600" cy="4852988"/>
          </a:xfrm>
        </p:spPr>
        <p:txBody>
          <a:bodyPr>
            <a:normAutofit fontScale="55000" lnSpcReduction="20000"/>
          </a:bodyPr>
          <a:lstStyle/>
          <a:p>
            <a:r>
              <a:rPr lang="en-US" dirty="0"/>
              <a:t>Architecture/Security approval</a:t>
            </a:r>
          </a:p>
          <a:p>
            <a:r>
              <a:rPr lang="en-US" dirty="0"/>
              <a:t>Networking to connect to enterprise data</a:t>
            </a:r>
          </a:p>
          <a:p>
            <a:pPr lvl="1"/>
            <a:r>
              <a:rPr lang="en-US" dirty="0"/>
              <a:t>Design and Implementation Guidelines</a:t>
            </a:r>
          </a:p>
          <a:p>
            <a:r>
              <a:rPr lang="en-US" dirty="0"/>
              <a:t>Data Science Development environment</a:t>
            </a:r>
          </a:p>
          <a:p>
            <a:pPr lvl="1"/>
            <a:r>
              <a:rPr lang="en-US" dirty="0"/>
              <a:t>For Data engineer/ data scientists/ AI engineer</a:t>
            </a:r>
          </a:p>
          <a:p>
            <a:r>
              <a:rPr lang="en-US" dirty="0"/>
              <a:t>DevOps/</a:t>
            </a:r>
            <a:r>
              <a:rPr lang="en-US" dirty="0" err="1"/>
              <a:t>MLOps</a:t>
            </a:r>
            <a:r>
              <a:rPr lang="en-US" dirty="0"/>
              <a:t> Dev, QA and Prod environments</a:t>
            </a:r>
          </a:p>
          <a:p>
            <a:pPr lvl="1"/>
            <a:r>
              <a:rPr lang="en-US" dirty="0"/>
              <a:t>Build Each Environment Pipeline – Generalized</a:t>
            </a:r>
          </a:p>
          <a:p>
            <a:r>
              <a:rPr lang="en-US" dirty="0"/>
              <a:t>Security on all the environments</a:t>
            </a:r>
          </a:p>
          <a:p>
            <a:pPr lvl="1"/>
            <a:r>
              <a:rPr lang="en-US" dirty="0"/>
              <a:t>Design and Implementation guide</a:t>
            </a:r>
          </a:p>
          <a:p>
            <a:r>
              <a:rPr lang="en-US" dirty="0"/>
              <a:t>Dependent system – Design and implementation guidelines</a:t>
            </a:r>
          </a:p>
          <a:p>
            <a:r>
              <a:rPr lang="en-US" dirty="0"/>
              <a:t>Monitor – for ML Operations – AOC – Analytics operation center</a:t>
            </a:r>
          </a:p>
          <a:p>
            <a:r>
              <a:rPr lang="en-US" dirty="0"/>
              <a:t>Backup and restore</a:t>
            </a:r>
          </a:p>
          <a:p>
            <a:r>
              <a:rPr lang="en-US" dirty="0"/>
              <a:t>HA/DR</a:t>
            </a:r>
          </a:p>
          <a:p>
            <a:r>
              <a:rPr lang="en-US" dirty="0"/>
              <a:t>Performance</a:t>
            </a:r>
          </a:p>
          <a:p>
            <a:r>
              <a:rPr lang="en-US" dirty="0"/>
              <a:t>Cost</a:t>
            </a:r>
          </a:p>
          <a:p>
            <a:r>
              <a:rPr lang="en-US" dirty="0"/>
              <a:t>Timeline and budget</a:t>
            </a:r>
          </a:p>
          <a:p>
            <a:r>
              <a:rPr lang="en-US" dirty="0"/>
              <a:t>Customer support</a:t>
            </a:r>
          </a:p>
          <a:p>
            <a:endParaRPr lang="en-US" dirty="0"/>
          </a:p>
        </p:txBody>
      </p:sp>
    </p:spTree>
    <p:extLst>
      <p:ext uri="{BB962C8B-B14F-4D97-AF65-F5344CB8AC3E}">
        <p14:creationId xmlns:p14="http://schemas.microsoft.com/office/powerpoint/2010/main" val="396378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1478-0F3F-4BEA-AEAD-A318D48EC671}"/>
              </a:ext>
            </a:extLst>
          </p:cNvPr>
          <p:cNvSpPr>
            <a:spLocks noGrp="1"/>
          </p:cNvSpPr>
          <p:nvPr>
            <p:ph type="title"/>
          </p:nvPr>
        </p:nvSpPr>
        <p:spPr/>
        <p:txBody>
          <a:bodyPr/>
          <a:lstStyle/>
          <a:p>
            <a:r>
              <a:rPr lang="en-US">
                <a:cs typeface="Calibri Light"/>
              </a:rPr>
              <a:t>Basic Model Development</a:t>
            </a:r>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4176B7A8-C8E8-4AB2-87EF-A48AD214F20C}"/>
              </a:ext>
            </a:extLst>
          </p:cNvPr>
          <p:cNvPicPr>
            <a:picLocks noGrp="1" noChangeAspect="1"/>
          </p:cNvPicPr>
          <p:nvPr>
            <p:ph idx="1"/>
          </p:nvPr>
        </p:nvPicPr>
        <p:blipFill>
          <a:blip r:embed="rId2"/>
          <a:stretch>
            <a:fillRect/>
          </a:stretch>
        </p:blipFill>
        <p:spPr>
          <a:xfrm>
            <a:off x="946762" y="1825625"/>
            <a:ext cx="10298476" cy="4351338"/>
          </a:xfrm>
        </p:spPr>
      </p:pic>
    </p:spTree>
    <p:extLst>
      <p:ext uri="{BB962C8B-B14F-4D97-AF65-F5344CB8AC3E}">
        <p14:creationId xmlns:p14="http://schemas.microsoft.com/office/powerpoint/2010/main" val="116621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8961-07B6-490D-AB3B-F18223A3C9DE}"/>
              </a:ext>
            </a:extLst>
          </p:cNvPr>
          <p:cNvSpPr>
            <a:spLocks noGrp="1"/>
          </p:cNvSpPr>
          <p:nvPr>
            <p:ph type="title"/>
          </p:nvPr>
        </p:nvSpPr>
        <p:spPr/>
        <p:txBody>
          <a:bodyPr/>
          <a:lstStyle/>
          <a:p>
            <a:r>
              <a:rPr lang="en-US">
                <a:cs typeface="Calibri Light"/>
              </a:rPr>
              <a:t>AutoML Model Developent</a:t>
            </a:r>
            <a:endParaRPr lang="en-US"/>
          </a:p>
        </p:txBody>
      </p:sp>
      <p:sp>
        <p:nvSpPr>
          <p:cNvPr id="3" name="Content Placeholder 2">
            <a:extLst>
              <a:ext uri="{FF2B5EF4-FFF2-40B4-BE49-F238E27FC236}">
                <a16:creationId xmlns:a16="http://schemas.microsoft.com/office/drawing/2014/main" id="{DD76E092-B4E8-4AF3-A786-628C484E63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045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E17F-66D8-4DE2-B037-446F56B5BE47}"/>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B434F0B-3CAB-4B94-9FDD-6E3A80E452CB}"/>
              </a:ext>
            </a:extLst>
          </p:cNvPr>
          <p:cNvSpPr>
            <a:spLocks noGrp="1"/>
          </p:cNvSpPr>
          <p:nvPr>
            <p:ph idx="1"/>
          </p:nvPr>
        </p:nvSpPr>
        <p:spPr/>
        <p:txBody>
          <a:bodyPr/>
          <a:lstStyle/>
          <a:p>
            <a:r>
              <a:rPr lang="en-US" dirty="0"/>
              <a:t>Create ML open hack</a:t>
            </a:r>
          </a:p>
          <a:p>
            <a:r>
              <a:rPr lang="en-US" dirty="0"/>
              <a:t>Build Solution Accelerator</a:t>
            </a:r>
          </a:p>
          <a:p>
            <a:r>
              <a:rPr lang="en-US" dirty="0"/>
              <a:t>Single Click deployable solution(Subject to customer review)</a:t>
            </a:r>
          </a:p>
          <a:p>
            <a:r>
              <a:rPr lang="en-US" dirty="0"/>
              <a:t>Document the Security and process for above accelerator</a:t>
            </a:r>
          </a:p>
          <a:p>
            <a:r>
              <a:rPr lang="en-US" dirty="0"/>
              <a:t>Deploy with customers – KPI (How many deployed)</a:t>
            </a:r>
          </a:p>
          <a:p>
            <a:endParaRPr lang="en-US" dirty="0"/>
          </a:p>
        </p:txBody>
      </p:sp>
    </p:spTree>
    <p:extLst>
      <p:ext uri="{BB962C8B-B14F-4D97-AF65-F5344CB8AC3E}">
        <p14:creationId xmlns:p14="http://schemas.microsoft.com/office/powerpoint/2010/main" val="372654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92814-BEA1-40AE-891A-3A7E17A06432}"/>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Ideation</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0C013955-D0D5-41F3-B393-653F09D419D1}"/>
              </a:ext>
            </a:extLst>
          </p:cNvPr>
          <p:cNvSpPr>
            <a:spLocks noGrp="1"/>
          </p:cNvSpPr>
          <p:nvPr>
            <p:ph idx="1"/>
          </p:nvPr>
        </p:nvSpPr>
        <p:spPr>
          <a:xfrm>
            <a:off x="3055954" y="2979336"/>
            <a:ext cx="5709721" cy="2430864"/>
          </a:xfrm>
        </p:spPr>
        <p:txBody>
          <a:bodyPr anchor="t">
            <a:normAutofit/>
          </a:bodyPr>
          <a:lstStyle/>
          <a:p>
            <a:r>
              <a:rPr lang="en-US" sz="1600">
                <a:solidFill>
                  <a:schemeClr val="tx2"/>
                </a:solidFill>
              </a:rPr>
              <a:t>Create a simplified process</a:t>
            </a:r>
          </a:p>
          <a:p>
            <a:r>
              <a:rPr lang="en-US" sz="1600">
                <a:solidFill>
                  <a:schemeClr val="tx2"/>
                </a:solidFill>
              </a:rPr>
              <a:t>Build accelerator</a:t>
            </a:r>
          </a:p>
          <a:p>
            <a:r>
              <a:rPr lang="en-US" sz="1600">
                <a:solidFill>
                  <a:schemeClr val="tx2"/>
                </a:solidFill>
              </a:rPr>
              <a:t>Can we use Hand gesture to trigger mlops</a:t>
            </a:r>
          </a:p>
          <a:p>
            <a:r>
              <a:rPr lang="en-US" sz="1600">
                <a:solidFill>
                  <a:schemeClr val="tx2"/>
                </a:solidFill>
              </a:rPr>
              <a:t>Can we use voice to trigger mlops</a:t>
            </a:r>
          </a:p>
          <a:p>
            <a:r>
              <a:rPr lang="en-US" sz="1600">
                <a:solidFill>
                  <a:schemeClr val="tx2"/>
                </a:solidFill>
              </a:rPr>
              <a:t>Completely automated process</a:t>
            </a:r>
          </a:p>
          <a:p>
            <a:r>
              <a:rPr lang="en-US" sz="1600">
                <a:solidFill>
                  <a:schemeClr val="tx2"/>
                </a:solidFill>
              </a:rPr>
              <a:t>Can we use that as hackathons for customer</a:t>
            </a:r>
          </a:p>
          <a:p>
            <a:r>
              <a:rPr lang="en-US" sz="1600">
                <a:solidFill>
                  <a:schemeClr val="tx2"/>
                </a:solidFill>
              </a:rPr>
              <a:t>Can we make it part of innovation lab</a:t>
            </a:r>
          </a:p>
          <a:p>
            <a:endParaRPr lang="en-US" sz="1600">
              <a:solidFill>
                <a:schemeClr val="tx2"/>
              </a:solidFill>
            </a:endParaRPr>
          </a:p>
        </p:txBody>
      </p:sp>
    </p:spTree>
    <p:extLst>
      <p:ext uri="{BB962C8B-B14F-4D97-AF65-F5344CB8AC3E}">
        <p14:creationId xmlns:p14="http://schemas.microsoft.com/office/powerpoint/2010/main" val="96957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CC7AA-F782-42DD-845D-F516E7139C8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Science Development process</a:t>
            </a:r>
          </a:p>
        </p:txBody>
      </p:sp>
      <p:pic>
        <p:nvPicPr>
          <p:cNvPr id="5" name="Content Placeholder 4">
            <a:extLst>
              <a:ext uri="{FF2B5EF4-FFF2-40B4-BE49-F238E27FC236}">
                <a16:creationId xmlns:a16="http://schemas.microsoft.com/office/drawing/2014/main" id="{33741FD9-FB5B-4B6B-91B5-08048DFA208E}"/>
              </a:ext>
            </a:extLst>
          </p:cNvPr>
          <p:cNvPicPr>
            <a:picLocks noGrp="1" noChangeAspect="1"/>
          </p:cNvPicPr>
          <p:nvPr>
            <p:ph idx="1"/>
          </p:nvPr>
        </p:nvPicPr>
        <p:blipFill>
          <a:blip r:embed="rId2"/>
          <a:stretch>
            <a:fillRect/>
          </a:stretch>
        </p:blipFill>
        <p:spPr>
          <a:xfrm>
            <a:off x="4730654" y="640080"/>
            <a:ext cx="6302094" cy="5578816"/>
          </a:xfrm>
          <a:prstGeom prst="rect">
            <a:avLst/>
          </a:prstGeom>
        </p:spPr>
      </p:pic>
    </p:spTree>
    <p:extLst>
      <p:ext uri="{BB962C8B-B14F-4D97-AF65-F5344CB8AC3E}">
        <p14:creationId xmlns:p14="http://schemas.microsoft.com/office/powerpoint/2010/main" val="161109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73BE7-CDAB-4507-B197-9194B1B9906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Training Pipeline Automation</a:t>
            </a:r>
          </a:p>
        </p:txBody>
      </p:sp>
      <p:pic>
        <p:nvPicPr>
          <p:cNvPr id="5" name="Content Placeholder 4">
            <a:extLst>
              <a:ext uri="{FF2B5EF4-FFF2-40B4-BE49-F238E27FC236}">
                <a16:creationId xmlns:a16="http://schemas.microsoft.com/office/drawing/2014/main" id="{9C0AF5CE-3A94-4E5D-BE91-9A4A8BB766FF}"/>
              </a:ext>
            </a:extLst>
          </p:cNvPr>
          <p:cNvPicPr>
            <a:picLocks noGrp="1" noChangeAspect="1"/>
          </p:cNvPicPr>
          <p:nvPr>
            <p:ph idx="1"/>
          </p:nvPr>
        </p:nvPicPr>
        <p:blipFill>
          <a:blip r:embed="rId2"/>
          <a:stretch>
            <a:fillRect/>
          </a:stretch>
        </p:blipFill>
        <p:spPr>
          <a:xfrm>
            <a:off x="4641872" y="640080"/>
            <a:ext cx="6479658" cy="5578816"/>
          </a:xfrm>
          <a:prstGeom prst="rect">
            <a:avLst/>
          </a:prstGeom>
        </p:spPr>
      </p:pic>
    </p:spTree>
    <p:extLst>
      <p:ext uri="{BB962C8B-B14F-4D97-AF65-F5344CB8AC3E}">
        <p14:creationId xmlns:p14="http://schemas.microsoft.com/office/powerpoint/2010/main" val="93225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D44EE-FA73-4CE5-9D1E-E9AC419C967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Deploy</a:t>
            </a:r>
          </a:p>
        </p:txBody>
      </p:sp>
      <p:pic>
        <p:nvPicPr>
          <p:cNvPr id="5" name="Content Placeholder 4">
            <a:extLst>
              <a:ext uri="{FF2B5EF4-FFF2-40B4-BE49-F238E27FC236}">
                <a16:creationId xmlns:a16="http://schemas.microsoft.com/office/drawing/2014/main" id="{D681456D-8324-430A-A650-2CE7C2906E1D}"/>
              </a:ext>
            </a:extLst>
          </p:cNvPr>
          <p:cNvPicPr>
            <a:picLocks noGrp="1" noChangeAspect="1"/>
          </p:cNvPicPr>
          <p:nvPr>
            <p:ph idx="1"/>
          </p:nvPr>
        </p:nvPicPr>
        <p:blipFill>
          <a:blip r:embed="rId2"/>
          <a:stretch>
            <a:fillRect/>
          </a:stretch>
        </p:blipFill>
        <p:spPr>
          <a:xfrm>
            <a:off x="4565897" y="640080"/>
            <a:ext cx="6631608" cy="5578816"/>
          </a:xfrm>
          <a:prstGeom prst="rect">
            <a:avLst/>
          </a:prstGeom>
        </p:spPr>
      </p:pic>
    </p:spTree>
    <p:extLst>
      <p:ext uri="{BB962C8B-B14F-4D97-AF65-F5344CB8AC3E}">
        <p14:creationId xmlns:p14="http://schemas.microsoft.com/office/powerpoint/2010/main" val="155745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2720B-36B8-4BC7-B4AF-86381F9BB62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err="1">
                <a:solidFill>
                  <a:srgbClr val="FFFFFF"/>
                </a:solidFill>
                <a:latin typeface="+mj-lt"/>
                <a:ea typeface="+mj-ea"/>
                <a:cs typeface="+mj-cs"/>
              </a:rPr>
              <a:t>MLOps</a:t>
            </a:r>
            <a:endParaRPr lang="en-US" sz="32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388C0CC0-C874-4270-A802-B6F5DB4FD59E}"/>
              </a:ext>
            </a:extLst>
          </p:cNvPr>
          <p:cNvPicPr>
            <a:picLocks noGrp="1" noChangeAspect="1"/>
          </p:cNvPicPr>
          <p:nvPr>
            <p:ph idx="1"/>
          </p:nvPr>
        </p:nvPicPr>
        <p:blipFill>
          <a:blip r:embed="rId2"/>
          <a:stretch>
            <a:fillRect/>
          </a:stretch>
        </p:blipFill>
        <p:spPr>
          <a:xfrm>
            <a:off x="6046785" y="640080"/>
            <a:ext cx="3669833" cy="5578816"/>
          </a:xfrm>
          <a:prstGeom prst="rect">
            <a:avLst/>
          </a:prstGeom>
        </p:spPr>
      </p:pic>
    </p:spTree>
    <p:extLst>
      <p:ext uri="{BB962C8B-B14F-4D97-AF65-F5344CB8AC3E}">
        <p14:creationId xmlns:p14="http://schemas.microsoft.com/office/powerpoint/2010/main" val="113523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F5AD-FFD2-4A49-80BF-F8FF391267E4}"/>
              </a:ext>
            </a:extLst>
          </p:cNvPr>
          <p:cNvSpPr>
            <a:spLocks noGrp="1"/>
          </p:cNvSpPr>
          <p:nvPr>
            <p:ph type="title"/>
          </p:nvPr>
        </p:nvSpPr>
        <p:spPr>
          <a:xfrm>
            <a:off x="838200" y="365125"/>
            <a:ext cx="10515600" cy="739775"/>
          </a:xfrm>
        </p:spPr>
        <p:txBody>
          <a:bodyPr/>
          <a:lstStyle/>
          <a:p>
            <a:r>
              <a:rPr lang="en-US" dirty="0"/>
              <a:t>IT Teams Involved</a:t>
            </a:r>
          </a:p>
        </p:txBody>
      </p:sp>
      <p:sp>
        <p:nvSpPr>
          <p:cNvPr id="3" name="Content Placeholder 2">
            <a:extLst>
              <a:ext uri="{FF2B5EF4-FFF2-40B4-BE49-F238E27FC236}">
                <a16:creationId xmlns:a16="http://schemas.microsoft.com/office/drawing/2014/main" id="{E2EC72C2-2C98-47C4-80CA-A61D9FFD016F}"/>
              </a:ext>
            </a:extLst>
          </p:cNvPr>
          <p:cNvSpPr>
            <a:spLocks noGrp="1"/>
          </p:cNvSpPr>
          <p:nvPr>
            <p:ph idx="1"/>
          </p:nvPr>
        </p:nvSpPr>
        <p:spPr>
          <a:xfrm>
            <a:off x="838199" y="1266825"/>
            <a:ext cx="10367963" cy="4910138"/>
          </a:xfrm>
        </p:spPr>
        <p:txBody>
          <a:bodyPr>
            <a:normAutofit lnSpcReduction="10000"/>
          </a:bodyPr>
          <a:lstStyle/>
          <a:p>
            <a:r>
              <a:rPr lang="en-US" dirty="0"/>
              <a:t>Networking</a:t>
            </a:r>
          </a:p>
          <a:p>
            <a:r>
              <a:rPr lang="en-US" dirty="0"/>
              <a:t>Security</a:t>
            </a:r>
          </a:p>
          <a:p>
            <a:r>
              <a:rPr lang="en-US" dirty="0"/>
              <a:t>Strategy/EA</a:t>
            </a:r>
          </a:p>
          <a:p>
            <a:r>
              <a:rPr lang="en-US" dirty="0"/>
              <a:t>Technical Architecture</a:t>
            </a:r>
          </a:p>
          <a:p>
            <a:r>
              <a:rPr lang="en-US" dirty="0"/>
              <a:t>Solution Architecture</a:t>
            </a:r>
          </a:p>
          <a:p>
            <a:r>
              <a:rPr lang="en-US" dirty="0"/>
              <a:t>DevOps/Release</a:t>
            </a:r>
          </a:p>
          <a:p>
            <a:r>
              <a:rPr lang="en-US" dirty="0"/>
              <a:t>Management</a:t>
            </a:r>
          </a:p>
          <a:p>
            <a:r>
              <a:rPr lang="en-US" dirty="0"/>
              <a:t>Planning</a:t>
            </a:r>
          </a:p>
          <a:p>
            <a:r>
              <a:rPr lang="en-US" dirty="0"/>
              <a:t>Budget</a:t>
            </a:r>
          </a:p>
          <a:p>
            <a:r>
              <a:rPr lang="en-US" dirty="0"/>
              <a:t>Business Analyst</a:t>
            </a:r>
          </a:p>
          <a:p>
            <a:endParaRPr lang="en-US" dirty="0"/>
          </a:p>
        </p:txBody>
      </p:sp>
    </p:spTree>
    <p:extLst>
      <p:ext uri="{BB962C8B-B14F-4D97-AF65-F5344CB8AC3E}">
        <p14:creationId xmlns:p14="http://schemas.microsoft.com/office/powerpoint/2010/main" val="38684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FB58-F1B3-407A-BA2E-4970A838663F}"/>
              </a:ext>
            </a:extLst>
          </p:cNvPr>
          <p:cNvSpPr>
            <a:spLocks noGrp="1"/>
          </p:cNvSpPr>
          <p:nvPr>
            <p:ph type="title"/>
          </p:nvPr>
        </p:nvSpPr>
        <p:spPr/>
        <p:txBody>
          <a:bodyPr/>
          <a:lstStyle/>
          <a:p>
            <a:r>
              <a:rPr lang="en-US" dirty="0"/>
              <a:t>Data Science Team</a:t>
            </a:r>
          </a:p>
        </p:txBody>
      </p:sp>
      <p:sp>
        <p:nvSpPr>
          <p:cNvPr id="3" name="Content Placeholder 2">
            <a:extLst>
              <a:ext uri="{FF2B5EF4-FFF2-40B4-BE49-F238E27FC236}">
                <a16:creationId xmlns:a16="http://schemas.microsoft.com/office/drawing/2014/main" id="{1460F42C-7BB5-4EE1-82AB-310F69A6019B}"/>
              </a:ext>
            </a:extLst>
          </p:cNvPr>
          <p:cNvSpPr>
            <a:spLocks noGrp="1"/>
          </p:cNvSpPr>
          <p:nvPr>
            <p:ph idx="1"/>
          </p:nvPr>
        </p:nvSpPr>
        <p:spPr/>
        <p:txBody>
          <a:bodyPr/>
          <a:lstStyle/>
          <a:p>
            <a:r>
              <a:rPr lang="en-US" dirty="0"/>
              <a:t>Data engineers</a:t>
            </a:r>
          </a:p>
          <a:p>
            <a:r>
              <a:rPr lang="en-US" dirty="0"/>
              <a:t>Data scientists</a:t>
            </a:r>
          </a:p>
          <a:p>
            <a:r>
              <a:rPr lang="en-US" dirty="0"/>
              <a:t>AI engineers – writing code for </a:t>
            </a:r>
            <a:r>
              <a:rPr lang="en-US" dirty="0" err="1"/>
              <a:t>devops</a:t>
            </a:r>
            <a:endParaRPr lang="en-US" dirty="0"/>
          </a:p>
          <a:p>
            <a:r>
              <a:rPr lang="en-US" dirty="0"/>
              <a:t>AI/ML Architecture</a:t>
            </a:r>
          </a:p>
          <a:p>
            <a:r>
              <a:rPr lang="en-US" dirty="0"/>
              <a:t>AI/ML Business Analyst</a:t>
            </a:r>
          </a:p>
          <a:p>
            <a:r>
              <a:rPr lang="en-US" dirty="0"/>
              <a:t>SME – Usually business folks based on use case</a:t>
            </a:r>
          </a:p>
          <a:p>
            <a:r>
              <a:rPr lang="en-US" dirty="0"/>
              <a:t>Directory</a:t>
            </a:r>
          </a:p>
          <a:p>
            <a:r>
              <a:rPr lang="en-US" dirty="0"/>
              <a:t>CDO</a:t>
            </a:r>
          </a:p>
        </p:txBody>
      </p:sp>
    </p:spTree>
    <p:extLst>
      <p:ext uri="{BB962C8B-B14F-4D97-AF65-F5344CB8AC3E}">
        <p14:creationId xmlns:p14="http://schemas.microsoft.com/office/powerpoint/2010/main" val="33104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BFAF3A9-A138-4BD7-AB4B-1C5ED31C8952}"/>
              </a:ext>
            </a:extLst>
          </p:cNvPr>
          <p:cNvSpPr/>
          <p:nvPr/>
        </p:nvSpPr>
        <p:spPr>
          <a:xfrm>
            <a:off x="683454" y="3175000"/>
            <a:ext cx="4142399" cy="2842428"/>
          </a:xfrm>
          <a:prstGeom prst="rect">
            <a:avLst/>
          </a:pr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7EF804D-F2FF-4C51-B9B2-78331D301103}"/>
              </a:ext>
            </a:extLst>
          </p:cNvPr>
          <p:cNvSpPr>
            <a:spLocks noGrp="1"/>
          </p:cNvSpPr>
          <p:nvPr>
            <p:ph type="title"/>
          </p:nvPr>
        </p:nvSpPr>
        <p:spPr>
          <a:xfrm>
            <a:off x="600075" y="623888"/>
            <a:ext cx="10991850" cy="536575"/>
          </a:xfrm>
        </p:spPr>
        <p:txBody>
          <a:bodyPr>
            <a:normAutofit fontScale="90000"/>
          </a:bodyPr>
          <a:lstStyle/>
          <a:p>
            <a:r>
              <a:rPr lang="en-US" dirty="0"/>
              <a:t>How the roles function in - Customer</a:t>
            </a:r>
          </a:p>
        </p:txBody>
      </p:sp>
      <p:grpSp>
        <p:nvGrpSpPr>
          <p:cNvPr id="10" name="Group 9">
            <a:extLst>
              <a:ext uri="{FF2B5EF4-FFF2-40B4-BE49-F238E27FC236}">
                <a16:creationId xmlns:a16="http://schemas.microsoft.com/office/drawing/2014/main" id="{839597EE-6E1C-45D7-9980-6C13E2FDF02A}"/>
              </a:ext>
            </a:extLst>
          </p:cNvPr>
          <p:cNvGrpSpPr/>
          <p:nvPr/>
        </p:nvGrpSpPr>
        <p:grpSpPr>
          <a:xfrm>
            <a:off x="619125" y="1643863"/>
            <a:ext cx="4482790" cy="1986051"/>
            <a:chOff x="5802785" y="2578138"/>
            <a:chExt cx="4482790" cy="1986051"/>
          </a:xfrm>
        </p:grpSpPr>
        <p:sp>
          <p:nvSpPr>
            <p:cNvPr id="7" name="Title 1">
              <a:extLst>
                <a:ext uri="{FF2B5EF4-FFF2-40B4-BE49-F238E27FC236}">
                  <a16:creationId xmlns:a16="http://schemas.microsoft.com/office/drawing/2014/main" id="{682AC555-99AD-4AEB-9D99-5C70A325638B}"/>
                </a:ext>
              </a:extLst>
            </p:cNvPr>
            <p:cNvSpPr txBox="1">
              <a:spLocks/>
            </p:cNvSpPr>
            <p:nvPr/>
          </p:nvSpPr>
          <p:spPr>
            <a:xfrm flipH="1">
              <a:off x="5951375" y="2578138"/>
              <a:ext cx="4334200" cy="1911292"/>
            </a:xfrm>
            <a:prstGeom prst="rect">
              <a:avLst/>
            </a:prstGeom>
            <a:effectLst/>
          </p:spPr>
          <p:txBody>
            <a:bodyPr vert="horz" wrap="none" lIns="0" tIns="0" rIns="0" bIns="0" rtlCol="0" anchor="ctr">
              <a:spAutoFit/>
            </a:bodyPr>
            <a:lstStyle>
              <a:lvl1pPr algn="ctr" defTabSz="914400" rtl="0" eaLnBrk="1" latinLnBrk="0" hangingPunct="1">
                <a:lnSpc>
                  <a:spcPct val="90000"/>
                </a:lnSpc>
                <a:spcBef>
                  <a:spcPct val="0"/>
                </a:spcBef>
                <a:buNone/>
                <a:defRPr sz="6000" b="1" kern="1200">
                  <a:solidFill>
                    <a:srgbClr val="404040"/>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3800" b="1" i="0" u="none" strike="noStrike" kern="1200" cap="none" spc="1080" normalizeH="0" baseline="0" noProof="0">
                  <a:ln>
                    <a:noFill/>
                  </a:ln>
                  <a:solidFill>
                    <a:prstClr val="black"/>
                  </a:solidFill>
                  <a:effectLst/>
                  <a:uLnTx/>
                  <a:uFillTx/>
                  <a:latin typeface="Century Gothic" panose="020B0502020202020204"/>
                  <a:ea typeface="+mj-ea"/>
                  <a:cs typeface="+mj-cs"/>
                </a:rPr>
                <a:t>RACI</a:t>
              </a:r>
            </a:p>
          </p:txBody>
        </p:sp>
        <p:sp>
          <p:nvSpPr>
            <p:cNvPr id="8" name="Title 1">
              <a:extLst>
                <a:ext uri="{FF2B5EF4-FFF2-40B4-BE49-F238E27FC236}">
                  <a16:creationId xmlns:a16="http://schemas.microsoft.com/office/drawing/2014/main" id="{BC173BD7-3C7F-4623-83D9-31F632BAB20C}"/>
                </a:ext>
              </a:extLst>
            </p:cNvPr>
            <p:cNvSpPr txBox="1">
              <a:spLocks/>
            </p:cNvSpPr>
            <p:nvPr/>
          </p:nvSpPr>
          <p:spPr>
            <a:xfrm flipH="1">
              <a:off x="5802785" y="2959994"/>
              <a:ext cx="3183692" cy="1329595"/>
            </a:xfrm>
            <a:prstGeom prst="rect">
              <a:avLst/>
            </a:prstGeom>
            <a:effectLst/>
          </p:spPr>
          <p:txBody>
            <a:bodyPr vert="horz" wrap="none" lIns="0" tIns="0" rIns="0" bIns="0" rtlCol="0" anchor="ctr">
              <a:spAutoFit/>
            </a:bodyPr>
            <a:lstStyle>
              <a:lvl1pPr algn="l" defTabSz="914400" rtl="0" eaLnBrk="1" latinLnBrk="0" hangingPunct="1">
                <a:lnSpc>
                  <a:spcPct val="90000"/>
                </a:lnSpc>
                <a:spcBef>
                  <a:spcPct val="0"/>
                </a:spcBef>
                <a:buNone/>
                <a:defRPr sz="3200" b="1" kern="1200">
                  <a:solidFill>
                    <a:srgbClr val="40404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1080" normalizeH="0" baseline="0" noProof="0">
                  <a:ln>
                    <a:noFill/>
                  </a:ln>
                  <a:solidFill>
                    <a:srgbClr val="F2293A"/>
                  </a:solidFill>
                  <a:effectLst/>
                  <a:uLnTx/>
                  <a:uFillTx/>
                  <a:latin typeface="Century Gothic" panose="020B0502020202020204"/>
                  <a:ea typeface="+mj-ea"/>
                  <a:cs typeface="+mj-cs"/>
                </a:rPr>
                <a:t>RACI</a:t>
              </a:r>
            </a:p>
          </p:txBody>
        </p:sp>
        <p:sp>
          <p:nvSpPr>
            <p:cNvPr id="9" name="Title 1">
              <a:extLst>
                <a:ext uri="{FF2B5EF4-FFF2-40B4-BE49-F238E27FC236}">
                  <a16:creationId xmlns:a16="http://schemas.microsoft.com/office/drawing/2014/main" id="{641B518D-3840-4739-9942-3A6016E64B69}"/>
                </a:ext>
              </a:extLst>
            </p:cNvPr>
            <p:cNvSpPr txBox="1">
              <a:spLocks/>
            </p:cNvSpPr>
            <p:nvPr/>
          </p:nvSpPr>
          <p:spPr>
            <a:xfrm flipH="1">
              <a:off x="5875175" y="4231790"/>
              <a:ext cx="1128514" cy="332399"/>
            </a:xfrm>
            <a:prstGeom prst="rect">
              <a:avLst/>
            </a:prstGeom>
            <a:effectLst/>
          </p:spPr>
          <p:txBody>
            <a:bodyPr vert="horz" wrap="none" lIns="0" tIns="0" rIns="0" bIns="0" rtlCol="0" anchor="ctr">
              <a:spAutoFit/>
            </a:bodyPr>
            <a:lstStyle>
              <a:lvl1pPr algn="ctr" defTabSz="914400" rtl="0" eaLnBrk="1" latinLnBrk="0" hangingPunct="1">
                <a:lnSpc>
                  <a:spcPct val="90000"/>
                </a:lnSpc>
                <a:spcBef>
                  <a:spcPct val="0"/>
                </a:spcBef>
                <a:buNone/>
                <a:defRPr sz="6000" b="1" kern="1200">
                  <a:solidFill>
                    <a:srgbClr val="40404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300" normalizeH="0" baseline="0" noProof="0">
                  <a:ln>
                    <a:noFill/>
                  </a:ln>
                  <a:solidFill>
                    <a:prstClr val="white"/>
                  </a:solidFill>
                  <a:effectLst/>
                  <a:uLnTx/>
                  <a:uFillTx/>
                  <a:latin typeface="Century Gothic" panose="020B0502020202020204"/>
                  <a:ea typeface="+mj-ea"/>
                  <a:cs typeface="+mj-cs"/>
                </a:rPr>
                <a:t>Matrix</a:t>
              </a:r>
            </a:p>
          </p:txBody>
        </p:sp>
      </p:grpSp>
      <p:graphicFrame>
        <p:nvGraphicFramePr>
          <p:cNvPr id="11" name="Table 10">
            <a:extLst>
              <a:ext uri="{FF2B5EF4-FFF2-40B4-BE49-F238E27FC236}">
                <a16:creationId xmlns:a16="http://schemas.microsoft.com/office/drawing/2014/main" id="{8CD0E74B-E465-4B87-8476-D76100E807D4}"/>
              </a:ext>
            </a:extLst>
          </p:cNvPr>
          <p:cNvGraphicFramePr>
            <a:graphicFrameLocks noGrp="1"/>
          </p:cNvGraphicFramePr>
          <p:nvPr/>
        </p:nvGraphicFramePr>
        <p:xfrm>
          <a:off x="4910115" y="1585816"/>
          <a:ext cx="7018438" cy="4394474"/>
        </p:xfrm>
        <a:graphic>
          <a:graphicData uri="http://schemas.openxmlformats.org/drawingml/2006/table">
            <a:tbl>
              <a:tblPr firstRow="1" bandRow="1">
                <a:tableStyleId>{5C22544A-7EE6-4342-B048-85BDC9FD1C3A}</a:tableStyleId>
              </a:tblPr>
              <a:tblGrid>
                <a:gridCol w="1002634">
                  <a:extLst>
                    <a:ext uri="{9D8B030D-6E8A-4147-A177-3AD203B41FA5}">
                      <a16:colId xmlns:a16="http://schemas.microsoft.com/office/drawing/2014/main" val="755780148"/>
                    </a:ext>
                  </a:extLst>
                </a:gridCol>
                <a:gridCol w="1002634">
                  <a:extLst>
                    <a:ext uri="{9D8B030D-6E8A-4147-A177-3AD203B41FA5}">
                      <a16:colId xmlns:a16="http://schemas.microsoft.com/office/drawing/2014/main" val="299166915"/>
                    </a:ext>
                  </a:extLst>
                </a:gridCol>
                <a:gridCol w="1002634">
                  <a:extLst>
                    <a:ext uri="{9D8B030D-6E8A-4147-A177-3AD203B41FA5}">
                      <a16:colId xmlns:a16="http://schemas.microsoft.com/office/drawing/2014/main" val="2365160701"/>
                    </a:ext>
                  </a:extLst>
                </a:gridCol>
                <a:gridCol w="1002634">
                  <a:extLst>
                    <a:ext uri="{9D8B030D-6E8A-4147-A177-3AD203B41FA5}">
                      <a16:colId xmlns:a16="http://schemas.microsoft.com/office/drawing/2014/main" val="2870405598"/>
                    </a:ext>
                  </a:extLst>
                </a:gridCol>
                <a:gridCol w="1002634">
                  <a:extLst>
                    <a:ext uri="{9D8B030D-6E8A-4147-A177-3AD203B41FA5}">
                      <a16:colId xmlns:a16="http://schemas.microsoft.com/office/drawing/2014/main" val="1242520656"/>
                    </a:ext>
                  </a:extLst>
                </a:gridCol>
                <a:gridCol w="1002634">
                  <a:extLst>
                    <a:ext uri="{9D8B030D-6E8A-4147-A177-3AD203B41FA5}">
                      <a16:colId xmlns:a16="http://schemas.microsoft.com/office/drawing/2014/main" val="2323352606"/>
                    </a:ext>
                  </a:extLst>
                </a:gridCol>
                <a:gridCol w="1002634">
                  <a:extLst>
                    <a:ext uri="{9D8B030D-6E8A-4147-A177-3AD203B41FA5}">
                      <a16:colId xmlns:a16="http://schemas.microsoft.com/office/drawing/2014/main" val="3409222921"/>
                    </a:ext>
                  </a:extLst>
                </a:gridCol>
              </a:tblGrid>
              <a:tr h="627782">
                <a:tc>
                  <a:txBody>
                    <a:bodyPr/>
                    <a:lstStyle/>
                    <a:p>
                      <a:endParaRPr lang="en-US" sz="1400">
                        <a:latin typeface="+mn-lt"/>
                      </a:endParaRP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a:latin typeface="+mn-lt"/>
                        </a:rPr>
                        <a:t>Data Scientist</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595959"/>
                    </a:solidFill>
                  </a:tcPr>
                </a:tc>
                <a:tc>
                  <a:txBody>
                    <a:bodyPr/>
                    <a:lstStyle/>
                    <a:p>
                      <a:pPr algn="ctr"/>
                      <a:r>
                        <a:rPr lang="en-US" sz="1200">
                          <a:latin typeface="+mn-lt"/>
                        </a:rPr>
                        <a:t>Business SME</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04040"/>
                    </a:solidFill>
                  </a:tcPr>
                </a:tc>
                <a:tc>
                  <a:txBody>
                    <a:bodyPr/>
                    <a:lstStyle/>
                    <a:p>
                      <a:pPr algn="ctr"/>
                      <a:r>
                        <a:rPr lang="en-US" sz="1200">
                          <a:latin typeface="+mn-lt"/>
                        </a:rPr>
                        <a:t>Data Engineer</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59595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mn-lt"/>
                        </a:rPr>
                        <a:t>Business Owner</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0404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mn-lt"/>
                        </a:rPr>
                        <a:t>ML Engineer/CI/CD</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59595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mn-lt"/>
                        </a:rPr>
                        <a:t>IT – Azure/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mn-lt"/>
                        </a:rPr>
                        <a:t>Security</a:t>
                      </a:r>
                    </a:p>
                  </a:txBody>
                  <a:tcPr marL="36000" marR="36000" marT="36000" marB="36000" anchor="ctr">
                    <a:lnL w="12700" cmpd="sng">
                      <a:noFill/>
                    </a:lnL>
                    <a:lnR w="12700" cmpd="sng">
                      <a:noFill/>
                    </a:lnR>
                    <a:lnT w="12700" cmpd="sng">
                      <a:noFill/>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404040"/>
                    </a:solidFill>
                  </a:tcPr>
                </a:tc>
                <a:extLst>
                  <a:ext uri="{0D108BD9-81ED-4DB2-BD59-A6C34878D82A}">
                    <a16:rowId xmlns:a16="http://schemas.microsoft.com/office/drawing/2014/main" val="587952310"/>
                  </a:ext>
                </a:extLst>
              </a:tr>
              <a:tr h="627782">
                <a:tc>
                  <a:txBody>
                    <a:bodyPr/>
                    <a:lstStyle/>
                    <a:p>
                      <a:r>
                        <a:rPr lang="en-US" sz="1200" b="1">
                          <a:solidFill>
                            <a:schemeClr val="tx1"/>
                          </a:solidFill>
                          <a:latin typeface="+mn-lt"/>
                        </a:rPr>
                        <a:t>Data Engineering</a:t>
                      </a: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4173396"/>
                  </a:ext>
                </a:extLst>
              </a:tr>
              <a:tr h="627782">
                <a:tc>
                  <a:txBody>
                    <a:bodyPr/>
                    <a:lstStyle/>
                    <a:p>
                      <a:r>
                        <a:rPr lang="en-US" sz="1200" b="1">
                          <a:solidFill>
                            <a:schemeClr val="tx1"/>
                          </a:solidFill>
                          <a:latin typeface="+mn-lt"/>
                        </a:rPr>
                        <a:t>ML Model</a:t>
                      </a: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07661890"/>
                  </a:ext>
                </a:extLst>
              </a:tr>
              <a:tr h="627782">
                <a:tc>
                  <a:txBody>
                    <a:bodyPr/>
                    <a:lstStyle/>
                    <a:p>
                      <a:r>
                        <a:rPr lang="en-US" sz="1200" b="1">
                          <a:solidFill>
                            <a:schemeClr val="tx1"/>
                          </a:solidFill>
                          <a:latin typeface="+mn-lt"/>
                        </a:rPr>
                        <a:t>Prod Code</a:t>
                      </a: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5455322"/>
                  </a:ext>
                </a:extLst>
              </a:tr>
              <a:tr h="627782">
                <a:tc>
                  <a:txBody>
                    <a:bodyPr/>
                    <a:lstStyle/>
                    <a:p>
                      <a:r>
                        <a:rPr lang="en-US" sz="1200" b="1" err="1">
                          <a:solidFill>
                            <a:schemeClr val="tx1"/>
                          </a:solidFill>
                          <a:latin typeface="+mn-lt"/>
                        </a:rPr>
                        <a:t>MLOps</a:t>
                      </a:r>
                      <a:endParaRPr lang="en-US" sz="1200" b="1">
                        <a:solidFill>
                          <a:schemeClr val="tx1"/>
                        </a:solidFill>
                        <a:latin typeface="+mn-lt"/>
                      </a:endParaRP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19493041"/>
                  </a:ext>
                </a:extLst>
              </a:tr>
              <a:tr h="627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rPr>
                        <a:t>Business analyst/ Validate</a:t>
                      </a: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7132556"/>
                  </a:ext>
                </a:extLst>
              </a:tr>
              <a:tr h="627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rPr>
                        <a:t>Prod Deploy</a:t>
                      </a:r>
                    </a:p>
                  </a:txBody>
                  <a:tcPr marL="72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400">
                        <a:latin typeface="+mn-lt"/>
                      </a:endParaRPr>
                    </a:p>
                  </a:txBody>
                  <a:tcPr marL="36000" marR="36000" marT="36000" marB="36000" anchor="ctr">
                    <a:lnL w="12700" cmpd="sng">
                      <a:noFill/>
                    </a:lnL>
                    <a:lnR w="12700" cmpd="sng">
                      <a:noFill/>
                    </a:lnR>
                    <a:lnT w="6350" cap="flat" cmpd="sng" algn="ctr">
                      <a:solidFill>
                        <a:srgbClr val="A6A6A6"/>
                      </a:solidFill>
                      <a:prstDash val="solid"/>
                      <a:round/>
                      <a:headEnd type="none" w="med" len="med"/>
                      <a:tailEnd type="none" w="med" len="med"/>
                    </a:lnT>
                    <a:lnB w="6350" cap="flat" cmpd="sng" algn="ctr">
                      <a:solidFill>
                        <a:srgbClr val="F2293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3024570"/>
                  </a:ext>
                </a:extLst>
              </a:tr>
            </a:tbl>
          </a:graphicData>
        </a:graphic>
      </p:graphicFrame>
      <p:grpSp>
        <p:nvGrpSpPr>
          <p:cNvPr id="70" name="Group 69">
            <a:extLst>
              <a:ext uri="{FF2B5EF4-FFF2-40B4-BE49-F238E27FC236}">
                <a16:creationId xmlns:a16="http://schemas.microsoft.com/office/drawing/2014/main" id="{76946BD5-BDB8-4850-B493-40A7647A8147}"/>
              </a:ext>
            </a:extLst>
          </p:cNvPr>
          <p:cNvGrpSpPr/>
          <p:nvPr/>
        </p:nvGrpSpPr>
        <p:grpSpPr>
          <a:xfrm>
            <a:off x="714375" y="5657850"/>
            <a:ext cx="3950073" cy="216406"/>
            <a:chOff x="1022109" y="5130800"/>
            <a:chExt cx="3950073" cy="216406"/>
          </a:xfrm>
        </p:grpSpPr>
        <p:sp>
          <p:nvSpPr>
            <p:cNvPr id="58" name="Oval 57">
              <a:extLst>
                <a:ext uri="{FF2B5EF4-FFF2-40B4-BE49-F238E27FC236}">
                  <a16:creationId xmlns:a16="http://schemas.microsoft.com/office/drawing/2014/main" id="{0BC73491-FB31-4AF0-828E-AE443ACB95C1}"/>
                </a:ext>
              </a:extLst>
            </p:cNvPr>
            <p:cNvSpPr/>
            <p:nvPr/>
          </p:nvSpPr>
          <p:spPr>
            <a:xfrm>
              <a:off x="1022109" y="5130800"/>
              <a:ext cx="216406" cy="216406"/>
            </a:xfrm>
            <a:prstGeom prst="ellipse">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a:ea typeface="+mn-ea"/>
                  <a:cs typeface="+mn-cs"/>
                </a:rPr>
                <a:t>R</a:t>
              </a:r>
            </a:p>
          </p:txBody>
        </p:sp>
        <p:sp>
          <p:nvSpPr>
            <p:cNvPr id="59" name="Oval 58">
              <a:extLst>
                <a:ext uri="{FF2B5EF4-FFF2-40B4-BE49-F238E27FC236}">
                  <a16:creationId xmlns:a16="http://schemas.microsoft.com/office/drawing/2014/main" id="{FBA545AD-F60D-4BA8-97C9-160B1A7D5792}"/>
                </a:ext>
              </a:extLst>
            </p:cNvPr>
            <p:cNvSpPr/>
            <p:nvPr/>
          </p:nvSpPr>
          <p:spPr>
            <a:xfrm>
              <a:off x="2115398" y="5130800"/>
              <a:ext cx="216406" cy="21640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a:ea typeface="+mn-ea"/>
                  <a:cs typeface="+mn-cs"/>
                </a:rPr>
                <a:t>A</a:t>
              </a:r>
            </a:p>
          </p:txBody>
        </p:sp>
        <p:sp>
          <p:nvSpPr>
            <p:cNvPr id="60" name="Oval 59">
              <a:extLst>
                <a:ext uri="{FF2B5EF4-FFF2-40B4-BE49-F238E27FC236}">
                  <a16:creationId xmlns:a16="http://schemas.microsoft.com/office/drawing/2014/main" id="{4A731E3A-3BAA-4572-BDAB-A47EC3C12F2A}"/>
                </a:ext>
              </a:extLst>
            </p:cNvPr>
            <p:cNvSpPr/>
            <p:nvPr/>
          </p:nvSpPr>
          <p:spPr>
            <a:xfrm>
              <a:off x="3210291" y="5130800"/>
              <a:ext cx="216406" cy="2164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63" name="Oval 62">
              <a:extLst>
                <a:ext uri="{FF2B5EF4-FFF2-40B4-BE49-F238E27FC236}">
                  <a16:creationId xmlns:a16="http://schemas.microsoft.com/office/drawing/2014/main" id="{01BCA1F0-1F67-41B3-9DC2-3D99232AB0F9}"/>
                </a:ext>
              </a:extLst>
            </p:cNvPr>
            <p:cNvSpPr/>
            <p:nvPr/>
          </p:nvSpPr>
          <p:spPr>
            <a:xfrm>
              <a:off x="4183355" y="5130800"/>
              <a:ext cx="216406" cy="21640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66" name="Content Placeholder 2">
              <a:extLst>
                <a:ext uri="{FF2B5EF4-FFF2-40B4-BE49-F238E27FC236}">
                  <a16:creationId xmlns:a16="http://schemas.microsoft.com/office/drawing/2014/main" id="{80123743-C3E3-4344-9BE1-26B000D201CA}"/>
                </a:ext>
              </a:extLst>
            </p:cNvPr>
            <p:cNvSpPr txBox="1">
              <a:spLocks/>
            </p:cNvSpPr>
            <p:nvPr/>
          </p:nvSpPr>
          <p:spPr>
            <a:xfrm>
              <a:off x="1249885" y="5169754"/>
              <a:ext cx="734175" cy="1384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4040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rgbClr val="4040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rgbClr val="4040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white">
                      <a:lumMod val="85000"/>
                    </a:prstClr>
                  </a:solidFill>
                  <a:effectLst/>
                  <a:uLnTx/>
                  <a:uFillTx/>
                  <a:latin typeface="Century Gothic" panose="020B0502020202020204"/>
                  <a:ea typeface="+mn-ea"/>
                  <a:cs typeface="+mn-cs"/>
                </a:rPr>
                <a:t>Responsible</a:t>
              </a:r>
            </a:p>
          </p:txBody>
        </p:sp>
        <p:sp>
          <p:nvSpPr>
            <p:cNvPr id="67" name="Content Placeholder 2">
              <a:extLst>
                <a:ext uri="{FF2B5EF4-FFF2-40B4-BE49-F238E27FC236}">
                  <a16:creationId xmlns:a16="http://schemas.microsoft.com/office/drawing/2014/main" id="{0DBDF5CC-F934-4ED6-B16B-82B080CD7CD4}"/>
                </a:ext>
              </a:extLst>
            </p:cNvPr>
            <p:cNvSpPr txBox="1">
              <a:spLocks/>
            </p:cNvSpPr>
            <p:nvPr/>
          </p:nvSpPr>
          <p:spPr>
            <a:xfrm>
              <a:off x="2343174" y="5169754"/>
              <a:ext cx="830356" cy="1384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4040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rgbClr val="4040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rgbClr val="4040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white">
                      <a:lumMod val="85000"/>
                    </a:prstClr>
                  </a:solidFill>
                  <a:effectLst/>
                  <a:uLnTx/>
                  <a:uFillTx/>
                  <a:latin typeface="Century Gothic" panose="020B0502020202020204"/>
                  <a:ea typeface="+mn-ea"/>
                  <a:cs typeface="+mn-cs"/>
                </a:rPr>
                <a:t>Accountable</a:t>
              </a:r>
            </a:p>
          </p:txBody>
        </p:sp>
        <p:sp>
          <p:nvSpPr>
            <p:cNvPr id="68" name="Content Placeholder 2">
              <a:extLst>
                <a:ext uri="{FF2B5EF4-FFF2-40B4-BE49-F238E27FC236}">
                  <a16:creationId xmlns:a16="http://schemas.microsoft.com/office/drawing/2014/main" id="{154A2A81-7A1F-42C9-8C60-71880934BB71}"/>
                </a:ext>
              </a:extLst>
            </p:cNvPr>
            <p:cNvSpPr txBox="1">
              <a:spLocks/>
            </p:cNvSpPr>
            <p:nvPr/>
          </p:nvSpPr>
          <p:spPr>
            <a:xfrm>
              <a:off x="3438067" y="5169754"/>
              <a:ext cx="634789" cy="1384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4040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rgbClr val="4040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rgbClr val="4040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white">
                      <a:lumMod val="85000"/>
                    </a:prstClr>
                  </a:solidFill>
                  <a:effectLst/>
                  <a:uLnTx/>
                  <a:uFillTx/>
                  <a:latin typeface="Century Gothic" panose="020B0502020202020204"/>
                  <a:ea typeface="+mn-ea"/>
                  <a:cs typeface="+mn-cs"/>
                </a:rPr>
                <a:t>Consulted</a:t>
              </a:r>
            </a:p>
          </p:txBody>
        </p:sp>
        <p:sp>
          <p:nvSpPr>
            <p:cNvPr id="69" name="Content Placeholder 2">
              <a:extLst>
                <a:ext uri="{FF2B5EF4-FFF2-40B4-BE49-F238E27FC236}">
                  <a16:creationId xmlns:a16="http://schemas.microsoft.com/office/drawing/2014/main" id="{00E737CF-5774-42FF-8C8D-87BB66EB4ABF}"/>
                </a:ext>
              </a:extLst>
            </p:cNvPr>
            <p:cNvSpPr txBox="1">
              <a:spLocks/>
            </p:cNvSpPr>
            <p:nvPr/>
          </p:nvSpPr>
          <p:spPr>
            <a:xfrm>
              <a:off x="4411131" y="5169754"/>
              <a:ext cx="561051" cy="138499"/>
            </a:xfrm>
            <a:prstGeom prst="rect">
              <a:avLst/>
            </a:prstGeom>
          </p:spPr>
          <p:txBody>
            <a:bodyPr vert="horz" wrap="non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4040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rgbClr val="4040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rgbClr val="4040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white">
                      <a:lumMod val="85000"/>
                    </a:prstClr>
                  </a:solidFill>
                  <a:effectLst/>
                  <a:uLnTx/>
                  <a:uFillTx/>
                  <a:latin typeface="Century Gothic" panose="020B0502020202020204"/>
                  <a:ea typeface="+mn-ea"/>
                  <a:cs typeface="+mn-cs"/>
                </a:rPr>
                <a:t>Informed</a:t>
              </a:r>
            </a:p>
          </p:txBody>
        </p:sp>
      </p:grpSp>
      <p:sp>
        <p:nvSpPr>
          <p:cNvPr id="71" name="Content Placeholder 2">
            <a:extLst>
              <a:ext uri="{FF2B5EF4-FFF2-40B4-BE49-F238E27FC236}">
                <a16:creationId xmlns:a16="http://schemas.microsoft.com/office/drawing/2014/main" id="{077D517F-5E33-4F02-ADC6-5AE68F829FB4}"/>
              </a:ext>
            </a:extLst>
          </p:cNvPr>
          <p:cNvSpPr txBox="1">
            <a:spLocks/>
          </p:cNvSpPr>
          <p:nvPr/>
        </p:nvSpPr>
        <p:spPr>
          <a:xfrm>
            <a:off x="714375" y="3890470"/>
            <a:ext cx="4189645" cy="1523494"/>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4040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rgbClr val="4040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rgbClr val="40404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prstClr val="white">
                    <a:lumMod val="85000"/>
                  </a:prstClr>
                </a:solidFill>
                <a:effectLst/>
                <a:uLnTx/>
                <a:uFillTx/>
                <a:latin typeface="Century Gothic" panose="020B0502020202020204"/>
                <a:ea typeface="+mn-ea"/>
                <a:cs typeface="+mn-cs"/>
              </a:rPr>
              <a:t>If you take a look at the RACI chart for EDSP you’ll notice two things immediately – first, the Account team is involved in every stage in the process, they should never be kept out of the loop.  Second, accountability for the process is spread across several different roles, so teamwork and communication is essential.  Although there are certain prescribed points information handoff, this process will work best with non-sensitive information being granted as freely as possible to all involved.</a:t>
            </a:r>
          </a:p>
        </p:txBody>
      </p:sp>
      <p:sp>
        <p:nvSpPr>
          <p:cNvPr id="72" name="Rectangle 71">
            <a:extLst>
              <a:ext uri="{FF2B5EF4-FFF2-40B4-BE49-F238E27FC236}">
                <a16:creationId xmlns:a16="http://schemas.microsoft.com/office/drawing/2014/main" id="{CEA92F30-482D-42B9-9888-49097176BD27}"/>
              </a:ext>
            </a:extLst>
          </p:cNvPr>
          <p:cNvSpPr/>
          <p:nvPr/>
        </p:nvSpPr>
        <p:spPr>
          <a:xfrm rot="16200000" flipH="1" flipV="1">
            <a:off x="778784" y="3672925"/>
            <a:ext cx="45719" cy="174536"/>
          </a:xfrm>
          <a:prstGeom prst="rect">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Oval 21">
            <a:extLst>
              <a:ext uri="{FF2B5EF4-FFF2-40B4-BE49-F238E27FC236}">
                <a16:creationId xmlns:a16="http://schemas.microsoft.com/office/drawing/2014/main" id="{DF5C3033-F5DA-4A18-B976-69F6CC28EDD0}"/>
              </a:ext>
            </a:extLst>
          </p:cNvPr>
          <p:cNvSpPr/>
          <p:nvPr/>
        </p:nvSpPr>
        <p:spPr>
          <a:xfrm>
            <a:off x="8213793" y="4256391"/>
            <a:ext cx="333794" cy="3337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A</a:t>
            </a:r>
          </a:p>
        </p:txBody>
      </p:sp>
      <p:sp>
        <p:nvSpPr>
          <p:cNvPr id="24" name="Oval 23">
            <a:extLst>
              <a:ext uri="{FF2B5EF4-FFF2-40B4-BE49-F238E27FC236}">
                <a16:creationId xmlns:a16="http://schemas.microsoft.com/office/drawing/2014/main" id="{AB42B702-70FE-4C7C-B63B-F324B126CBFF}"/>
              </a:ext>
            </a:extLst>
          </p:cNvPr>
          <p:cNvSpPr/>
          <p:nvPr/>
        </p:nvSpPr>
        <p:spPr>
          <a:xfrm>
            <a:off x="9156468" y="2969497"/>
            <a:ext cx="333794" cy="3337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A</a:t>
            </a:r>
          </a:p>
        </p:txBody>
      </p:sp>
      <p:sp>
        <p:nvSpPr>
          <p:cNvPr id="25" name="Oval 24">
            <a:extLst>
              <a:ext uri="{FF2B5EF4-FFF2-40B4-BE49-F238E27FC236}">
                <a16:creationId xmlns:a16="http://schemas.microsoft.com/office/drawing/2014/main" id="{74A61C56-8D31-41D7-9AB2-487F6767A773}"/>
              </a:ext>
            </a:extLst>
          </p:cNvPr>
          <p:cNvSpPr/>
          <p:nvPr/>
        </p:nvSpPr>
        <p:spPr>
          <a:xfrm>
            <a:off x="10059025" y="4294040"/>
            <a:ext cx="333794" cy="333794"/>
          </a:xfrm>
          <a:prstGeom prst="ellipse">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R</a:t>
            </a:r>
          </a:p>
        </p:txBody>
      </p:sp>
      <p:sp>
        <p:nvSpPr>
          <p:cNvPr id="32" name="Oval 31">
            <a:extLst>
              <a:ext uri="{FF2B5EF4-FFF2-40B4-BE49-F238E27FC236}">
                <a16:creationId xmlns:a16="http://schemas.microsoft.com/office/drawing/2014/main" id="{EECD5443-4F4B-4914-BE86-E0302B2ED2A9}"/>
              </a:ext>
            </a:extLst>
          </p:cNvPr>
          <p:cNvSpPr/>
          <p:nvPr/>
        </p:nvSpPr>
        <p:spPr>
          <a:xfrm>
            <a:off x="6323048" y="2405888"/>
            <a:ext cx="333794" cy="3337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33" name="Oval 32">
            <a:extLst>
              <a:ext uri="{FF2B5EF4-FFF2-40B4-BE49-F238E27FC236}">
                <a16:creationId xmlns:a16="http://schemas.microsoft.com/office/drawing/2014/main" id="{3E8CFA00-86A8-4D22-AE70-A6E8DE90405B}"/>
              </a:ext>
            </a:extLst>
          </p:cNvPr>
          <p:cNvSpPr/>
          <p:nvPr/>
        </p:nvSpPr>
        <p:spPr>
          <a:xfrm>
            <a:off x="8196165" y="3664141"/>
            <a:ext cx="333794" cy="3337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34" name="Oval 33">
            <a:extLst>
              <a:ext uri="{FF2B5EF4-FFF2-40B4-BE49-F238E27FC236}">
                <a16:creationId xmlns:a16="http://schemas.microsoft.com/office/drawing/2014/main" id="{BE4A37AD-93DF-4303-9D49-0FFB24FFAAF1}"/>
              </a:ext>
            </a:extLst>
          </p:cNvPr>
          <p:cNvSpPr/>
          <p:nvPr/>
        </p:nvSpPr>
        <p:spPr>
          <a:xfrm>
            <a:off x="9142683" y="3664141"/>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43" name="Oval 42">
            <a:extLst>
              <a:ext uri="{FF2B5EF4-FFF2-40B4-BE49-F238E27FC236}">
                <a16:creationId xmlns:a16="http://schemas.microsoft.com/office/drawing/2014/main" id="{1A038B5A-AEAB-497A-BE21-DF188556F528}"/>
              </a:ext>
            </a:extLst>
          </p:cNvPr>
          <p:cNvSpPr/>
          <p:nvPr/>
        </p:nvSpPr>
        <p:spPr>
          <a:xfrm>
            <a:off x="10994609" y="3664141"/>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01" name="Oval 100">
            <a:extLst>
              <a:ext uri="{FF2B5EF4-FFF2-40B4-BE49-F238E27FC236}">
                <a16:creationId xmlns:a16="http://schemas.microsoft.com/office/drawing/2014/main" id="{DDAFEC82-3AA5-4B01-A43E-DDBEEFD8987F}"/>
              </a:ext>
            </a:extLst>
          </p:cNvPr>
          <p:cNvSpPr/>
          <p:nvPr/>
        </p:nvSpPr>
        <p:spPr>
          <a:xfrm>
            <a:off x="10994609" y="4933228"/>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05" name="Oval 104">
            <a:extLst>
              <a:ext uri="{FF2B5EF4-FFF2-40B4-BE49-F238E27FC236}">
                <a16:creationId xmlns:a16="http://schemas.microsoft.com/office/drawing/2014/main" id="{B6F31253-1F8D-46A7-8301-8717DE4AC159}"/>
              </a:ext>
            </a:extLst>
          </p:cNvPr>
          <p:cNvSpPr/>
          <p:nvPr/>
        </p:nvSpPr>
        <p:spPr>
          <a:xfrm>
            <a:off x="10994609" y="5533013"/>
            <a:ext cx="333794" cy="3337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A</a:t>
            </a:r>
          </a:p>
        </p:txBody>
      </p:sp>
      <p:sp>
        <p:nvSpPr>
          <p:cNvPr id="107" name="Oval 106">
            <a:extLst>
              <a:ext uri="{FF2B5EF4-FFF2-40B4-BE49-F238E27FC236}">
                <a16:creationId xmlns:a16="http://schemas.microsoft.com/office/drawing/2014/main" id="{14F131AC-987C-42B4-B73F-23C160816692}"/>
              </a:ext>
            </a:extLst>
          </p:cNvPr>
          <p:cNvSpPr/>
          <p:nvPr/>
        </p:nvSpPr>
        <p:spPr>
          <a:xfrm>
            <a:off x="6323048" y="5533013"/>
            <a:ext cx="333794" cy="3337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109" name="Oval 108">
            <a:extLst>
              <a:ext uri="{FF2B5EF4-FFF2-40B4-BE49-F238E27FC236}">
                <a16:creationId xmlns:a16="http://schemas.microsoft.com/office/drawing/2014/main" id="{6FC1D517-AC98-46CD-9453-5DD8FA5C3D9A}"/>
              </a:ext>
            </a:extLst>
          </p:cNvPr>
          <p:cNvSpPr/>
          <p:nvPr/>
        </p:nvSpPr>
        <p:spPr>
          <a:xfrm>
            <a:off x="10994609" y="4294040"/>
            <a:ext cx="333794" cy="3337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3" name="Oval 2">
            <a:extLst>
              <a:ext uri="{FF2B5EF4-FFF2-40B4-BE49-F238E27FC236}">
                <a16:creationId xmlns:a16="http://schemas.microsoft.com/office/drawing/2014/main" id="{17D123FA-3FE0-4295-A135-9AEC34FACF7C}"/>
              </a:ext>
            </a:extLst>
          </p:cNvPr>
          <p:cNvSpPr/>
          <p:nvPr/>
        </p:nvSpPr>
        <p:spPr>
          <a:xfrm>
            <a:off x="6323048" y="3043072"/>
            <a:ext cx="333794" cy="333794"/>
          </a:xfrm>
          <a:prstGeom prst="ellipse">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R</a:t>
            </a:r>
          </a:p>
        </p:txBody>
      </p:sp>
      <p:sp>
        <p:nvSpPr>
          <p:cNvPr id="4" name="Oval 3">
            <a:extLst>
              <a:ext uri="{FF2B5EF4-FFF2-40B4-BE49-F238E27FC236}">
                <a16:creationId xmlns:a16="http://schemas.microsoft.com/office/drawing/2014/main" id="{31C81140-BA55-4AC8-9033-394BCDB1D256}"/>
              </a:ext>
            </a:extLst>
          </p:cNvPr>
          <p:cNvSpPr/>
          <p:nvPr/>
        </p:nvSpPr>
        <p:spPr>
          <a:xfrm>
            <a:off x="8203000" y="2414677"/>
            <a:ext cx="333794" cy="333794"/>
          </a:xfrm>
          <a:prstGeom prst="ellipse">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R</a:t>
            </a:r>
          </a:p>
        </p:txBody>
      </p:sp>
      <p:sp>
        <p:nvSpPr>
          <p:cNvPr id="6" name="Oval 5">
            <a:extLst>
              <a:ext uri="{FF2B5EF4-FFF2-40B4-BE49-F238E27FC236}">
                <a16:creationId xmlns:a16="http://schemas.microsoft.com/office/drawing/2014/main" id="{27DAA8A3-D8A8-4563-A248-7EC808CF6BD8}"/>
              </a:ext>
            </a:extLst>
          </p:cNvPr>
          <p:cNvSpPr/>
          <p:nvPr/>
        </p:nvSpPr>
        <p:spPr>
          <a:xfrm>
            <a:off x="10994609" y="3005673"/>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3" name="Oval 12">
            <a:extLst>
              <a:ext uri="{FF2B5EF4-FFF2-40B4-BE49-F238E27FC236}">
                <a16:creationId xmlns:a16="http://schemas.microsoft.com/office/drawing/2014/main" id="{E01AE368-E15F-419D-8CFB-7DD939364001}"/>
              </a:ext>
            </a:extLst>
          </p:cNvPr>
          <p:cNvSpPr/>
          <p:nvPr/>
        </p:nvSpPr>
        <p:spPr>
          <a:xfrm>
            <a:off x="10994609" y="2342377"/>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6" name="Oval 15">
            <a:extLst>
              <a:ext uri="{FF2B5EF4-FFF2-40B4-BE49-F238E27FC236}">
                <a16:creationId xmlns:a16="http://schemas.microsoft.com/office/drawing/2014/main" id="{FDAFBE1F-A1CE-47CC-A84C-690F66C0977D}"/>
              </a:ext>
            </a:extLst>
          </p:cNvPr>
          <p:cNvSpPr/>
          <p:nvPr/>
        </p:nvSpPr>
        <p:spPr>
          <a:xfrm>
            <a:off x="7286850" y="2405888"/>
            <a:ext cx="333794" cy="3337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C</a:t>
            </a:r>
          </a:p>
        </p:txBody>
      </p:sp>
      <p:sp>
        <p:nvSpPr>
          <p:cNvPr id="17" name="Oval 16">
            <a:extLst>
              <a:ext uri="{FF2B5EF4-FFF2-40B4-BE49-F238E27FC236}">
                <a16:creationId xmlns:a16="http://schemas.microsoft.com/office/drawing/2014/main" id="{B8FA057A-D076-46F1-A1F5-0F63CD77DD41}"/>
              </a:ext>
            </a:extLst>
          </p:cNvPr>
          <p:cNvSpPr/>
          <p:nvPr/>
        </p:nvSpPr>
        <p:spPr>
          <a:xfrm>
            <a:off x="9158060" y="2382272"/>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8" name="Oval 17">
            <a:extLst>
              <a:ext uri="{FF2B5EF4-FFF2-40B4-BE49-F238E27FC236}">
                <a16:creationId xmlns:a16="http://schemas.microsoft.com/office/drawing/2014/main" id="{1435C9A2-CB05-4B2E-A477-A84F690ED1FB}"/>
              </a:ext>
            </a:extLst>
          </p:cNvPr>
          <p:cNvSpPr/>
          <p:nvPr/>
        </p:nvSpPr>
        <p:spPr>
          <a:xfrm>
            <a:off x="8187634" y="3005673"/>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19" name="Oval 18">
            <a:extLst>
              <a:ext uri="{FF2B5EF4-FFF2-40B4-BE49-F238E27FC236}">
                <a16:creationId xmlns:a16="http://schemas.microsoft.com/office/drawing/2014/main" id="{C23A7DBB-0A55-46FB-B0B6-DF93F2C3AC75}"/>
              </a:ext>
            </a:extLst>
          </p:cNvPr>
          <p:cNvSpPr/>
          <p:nvPr/>
        </p:nvSpPr>
        <p:spPr>
          <a:xfrm>
            <a:off x="10068577" y="3036800"/>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20" name="Oval 19">
            <a:extLst>
              <a:ext uri="{FF2B5EF4-FFF2-40B4-BE49-F238E27FC236}">
                <a16:creationId xmlns:a16="http://schemas.microsoft.com/office/drawing/2014/main" id="{B92A4046-96BF-4BBF-8ED5-5A3EF42B65B3}"/>
              </a:ext>
            </a:extLst>
          </p:cNvPr>
          <p:cNvSpPr/>
          <p:nvPr/>
        </p:nvSpPr>
        <p:spPr>
          <a:xfrm>
            <a:off x="6329790" y="3664141"/>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21" name="Oval 20">
            <a:extLst>
              <a:ext uri="{FF2B5EF4-FFF2-40B4-BE49-F238E27FC236}">
                <a16:creationId xmlns:a16="http://schemas.microsoft.com/office/drawing/2014/main" id="{AE0848D9-BE14-4C56-89A3-B1BBCEF28A1A}"/>
              </a:ext>
            </a:extLst>
          </p:cNvPr>
          <p:cNvSpPr/>
          <p:nvPr/>
        </p:nvSpPr>
        <p:spPr>
          <a:xfrm>
            <a:off x="7254231" y="3664141"/>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27" name="Oval 26">
            <a:extLst>
              <a:ext uri="{FF2B5EF4-FFF2-40B4-BE49-F238E27FC236}">
                <a16:creationId xmlns:a16="http://schemas.microsoft.com/office/drawing/2014/main" id="{F7D42980-1FBA-485B-A4E7-10E22A0C3252}"/>
              </a:ext>
            </a:extLst>
          </p:cNvPr>
          <p:cNvSpPr/>
          <p:nvPr/>
        </p:nvSpPr>
        <p:spPr>
          <a:xfrm>
            <a:off x="10059025" y="3629914"/>
            <a:ext cx="333794" cy="333794"/>
          </a:xfrm>
          <a:prstGeom prst="ellipse">
            <a:avLst/>
          </a:prstGeom>
          <a:solidFill>
            <a:srgbClr val="F229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R</a:t>
            </a:r>
          </a:p>
        </p:txBody>
      </p:sp>
      <p:sp>
        <p:nvSpPr>
          <p:cNvPr id="29" name="Oval 28">
            <a:extLst>
              <a:ext uri="{FF2B5EF4-FFF2-40B4-BE49-F238E27FC236}">
                <a16:creationId xmlns:a16="http://schemas.microsoft.com/office/drawing/2014/main" id="{F26A23F4-3885-49AC-93FC-0063060A946F}"/>
              </a:ext>
            </a:extLst>
          </p:cNvPr>
          <p:cNvSpPr/>
          <p:nvPr/>
        </p:nvSpPr>
        <p:spPr>
          <a:xfrm>
            <a:off x="6329790" y="4255095"/>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sp>
        <p:nvSpPr>
          <p:cNvPr id="38" name="Oval 37">
            <a:extLst>
              <a:ext uri="{FF2B5EF4-FFF2-40B4-BE49-F238E27FC236}">
                <a16:creationId xmlns:a16="http://schemas.microsoft.com/office/drawing/2014/main" id="{2549440F-4139-426A-810E-A5516249B1B0}"/>
              </a:ext>
            </a:extLst>
          </p:cNvPr>
          <p:cNvSpPr/>
          <p:nvPr/>
        </p:nvSpPr>
        <p:spPr>
          <a:xfrm>
            <a:off x="9128534" y="4253807"/>
            <a:ext cx="333794" cy="3337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I</a:t>
            </a:r>
          </a:p>
        </p:txBody>
      </p:sp>
      <p:pic>
        <p:nvPicPr>
          <p:cNvPr id="45" name="Picture 44">
            <a:extLst>
              <a:ext uri="{FF2B5EF4-FFF2-40B4-BE49-F238E27FC236}">
                <a16:creationId xmlns:a16="http://schemas.microsoft.com/office/drawing/2014/main" id="{65A5A0D3-85EC-40E2-8335-62FC36B43FEC}"/>
              </a:ext>
            </a:extLst>
          </p:cNvPr>
          <p:cNvPicPr>
            <a:picLocks noChangeAspect="1"/>
          </p:cNvPicPr>
          <p:nvPr/>
        </p:nvPicPr>
        <p:blipFill>
          <a:blip r:embed="rId3"/>
          <a:stretch>
            <a:fillRect/>
          </a:stretch>
        </p:blipFill>
        <p:spPr>
          <a:xfrm>
            <a:off x="6324589" y="4856125"/>
            <a:ext cx="347502" cy="384081"/>
          </a:xfrm>
          <a:prstGeom prst="rect">
            <a:avLst/>
          </a:prstGeom>
        </p:spPr>
      </p:pic>
      <p:pic>
        <p:nvPicPr>
          <p:cNvPr id="53" name="Picture 52">
            <a:extLst>
              <a:ext uri="{FF2B5EF4-FFF2-40B4-BE49-F238E27FC236}">
                <a16:creationId xmlns:a16="http://schemas.microsoft.com/office/drawing/2014/main" id="{88162B46-2DAD-4C2B-A6EE-5AA1CFA560CF}"/>
              </a:ext>
            </a:extLst>
          </p:cNvPr>
          <p:cNvPicPr>
            <a:picLocks noChangeAspect="1"/>
          </p:cNvPicPr>
          <p:nvPr/>
        </p:nvPicPr>
        <p:blipFill>
          <a:blip r:embed="rId3"/>
          <a:stretch>
            <a:fillRect/>
          </a:stretch>
        </p:blipFill>
        <p:spPr>
          <a:xfrm>
            <a:off x="8227501" y="4894054"/>
            <a:ext cx="347502" cy="384081"/>
          </a:xfrm>
          <a:prstGeom prst="rect">
            <a:avLst/>
          </a:prstGeom>
        </p:spPr>
      </p:pic>
      <p:pic>
        <p:nvPicPr>
          <p:cNvPr id="57" name="Picture 56">
            <a:extLst>
              <a:ext uri="{FF2B5EF4-FFF2-40B4-BE49-F238E27FC236}">
                <a16:creationId xmlns:a16="http://schemas.microsoft.com/office/drawing/2014/main" id="{F0291ED4-122A-41D3-B609-04159C51F1A4}"/>
              </a:ext>
            </a:extLst>
          </p:cNvPr>
          <p:cNvPicPr>
            <a:picLocks noChangeAspect="1"/>
          </p:cNvPicPr>
          <p:nvPr/>
        </p:nvPicPr>
        <p:blipFill>
          <a:blip r:embed="rId4"/>
          <a:stretch>
            <a:fillRect/>
          </a:stretch>
        </p:blipFill>
        <p:spPr>
          <a:xfrm>
            <a:off x="7252084" y="4874876"/>
            <a:ext cx="329213" cy="384081"/>
          </a:xfrm>
          <a:prstGeom prst="rect">
            <a:avLst/>
          </a:prstGeom>
        </p:spPr>
      </p:pic>
      <p:pic>
        <p:nvPicPr>
          <p:cNvPr id="81" name="Picture 80">
            <a:extLst>
              <a:ext uri="{FF2B5EF4-FFF2-40B4-BE49-F238E27FC236}">
                <a16:creationId xmlns:a16="http://schemas.microsoft.com/office/drawing/2014/main" id="{AD99FE85-95F7-432F-83DF-D0AF8CA5CC2F}"/>
              </a:ext>
            </a:extLst>
          </p:cNvPr>
          <p:cNvPicPr>
            <a:picLocks noChangeAspect="1"/>
          </p:cNvPicPr>
          <p:nvPr/>
        </p:nvPicPr>
        <p:blipFill>
          <a:blip r:embed="rId5"/>
          <a:stretch>
            <a:fillRect/>
          </a:stretch>
        </p:blipFill>
        <p:spPr>
          <a:xfrm>
            <a:off x="10063363" y="4884404"/>
            <a:ext cx="335309" cy="384081"/>
          </a:xfrm>
          <a:prstGeom prst="rect">
            <a:avLst/>
          </a:prstGeom>
        </p:spPr>
      </p:pic>
      <p:pic>
        <p:nvPicPr>
          <p:cNvPr id="87" name="Picture 86">
            <a:extLst>
              <a:ext uri="{FF2B5EF4-FFF2-40B4-BE49-F238E27FC236}">
                <a16:creationId xmlns:a16="http://schemas.microsoft.com/office/drawing/2014/main" id="{08F1DFA7-B3FE-42A5-B8F8-65489C10F1B2}"/>
              </a:ext>
            </a:extLst>
          </p:cNvPr>
          <p:cNvPicPr>
            <a:picLocks noChangeAspect="1"/>
          </p:cNvPicPr>
          <p:nvPr/>
        </p:nvPicPr>
        <p:blipFill>
          <a:blip r:embed="rId6"/>
          <a:stretch>
            <a:fillRect/>
          </a:stretch>
        </p:blipFill>
        <p:spPr>
          <a:xfrm>
            <a:off x="7252716" y="5504763"/>
            <a:ext cx="335309" cy="384081"/>
          </a:xfrm>
          <a:prstGeom prst="rect">
            <a:avLst/>
          </a:prstGeom>
        </p:spPr>
      </p:pic>
      <p:pic>
        <p:nvPicPr>
          <p:cNvPr id="89" name="Picture 88">
            <a:extLst>
              <a:ext uri="{FF2B5EF4-FFF2-40B4-BE49-F238E27FC236}">
                <a16:creationId xmlns:a16="http://schemas.microsoft.com/office/drawing/2014/main" id="{0EEBAAF5-8A79-4472-89DE-399A6B220876}"/>
              </a:ext>
            </a:extLst>
          </p:cNvPr>
          <p:cNvPicPr>
            <a:picLocks noChangeAspect="1"/>
          </p:cNvPicPr>
          <p:nvPr/>
        </p:nvPicPr>
        <p:blipFill>
          <a:blip r:embed="rId6"/>
          <a:stretch>
            <a:fillRect/>
          </a:stretch>
        </p:blipFill>
        <p:spPr>
          <a:xfrm>
            <a:off x="8245185" y="5504762"/>
            <a:ext cx="335309" cy="384081"/>
          </a:xfrm>
          <a:prstGeom prst="rect">
            <a:avLst/>
          </a:prstGeom>
        </p:spPr>
      </p:pic>
      <p:pic>
        <p:nvPicPr>
          <p:cNvPr id="93" name="Picture 92">
            <a:extLst>
              <a:ext uri="{FF2B5EF4-FFF2-40B4-BE49-F238E27FC236}">
                <a16:creationId xmlns:a16="http://schemas.microsoft.com/office/drawing/2014/main" id="{AE52B229-7187-485B-94FC-FDC687C75761}"/>
              </a:ext>
            </a:extLst>
          </p:cNvPr>
          <p:cNvPicPr>
            <a:picLocks noChangeAspect="1"/>
          </p:cNvPicPr>
          <p:nvPr/>
        </p:nvPicPr>
        <p:blipFill>
          <a:blip r:embed="rId4"/>
          <a:stretch>
            <a:fillRect/>
          </a:stretch>
        </p:blipFill>
        <p:spPr>
          <a:xfrm>
            <a:off x="10078586" y="5501797"/>
            <a:ext cx="329213" cy="384081"/>
          </a:xfrm>
          <a:prstGeom prst="rect">
            <a:avLst/>
          </a:prstGeom>
        </p:spPr>
      </p:pic>
      <p:pic>
        <p:nvPicPr>
          <p:cNvPr id="95" name="Picture 94">
            <a:extLst>
              <a:ext uri="{FF2B5EF4-FFF2-40B4-BE49-F238E27FC236}">
                <a16:creationId xmlns:a16="http://schemas.microsoft.com/office/drawing/2014/main" id="{03A8FF24-D5BF-4A3E-932A-DF33EBB33326}"/>
              </a:ext>
            </a:extLst>
          </p:cNvPr>
          <p:cNvPicPr>
            <a:picLocks noChangeAspect="1"/>
          </p:cNvPicPr>
          <p:nvPr/>
        </p:nvPicPr>
        <p:blipFill>
          <a:blip r:embed="rId7"/>
          <a:stretch>
            <a:fillRect/>
          </a:stretch>
        </p:blipFill>
        <p:spPr>
          <a:xfrm>
            <a:off x="7246793" y="3018349"/>
            <a:ext cx="347502" cy="384081"/>
          </a:xfrm>
          <a:prstGeom prst="rect">
            <a:avLst/>
          </a:prstGeom>
        </p:spPr>
      </p:pic>
      <p:pic>
        <p:nvPicPr>
          <p:cNvPr id="97" name="Picture 96">
            <a:extLst>
              <a:ext uri="{FF2B5EF4-FFF2-40B4-BE49-F238E27FC236}">
                <a16:creationId xmlns:a16="http://schemas.microsoft.com/office/drawing/2014/main" id="{3E60379E-2912-45A0-970B-FD6F67128915}"/>
              </a:ext>
            </a:extLst>
          </p:cNvPr>
          <p:cNvPicPr>
            <a:picLocks noChangeAspect="1"/>
          </p:cNvPicPr>
          <p:nvPr/>
        </p:nvPicPr>
        <p:blipFill>
          <a:blip r:embed="rId6"/>
          <a:stretch>
            <a:fillRect/>
          </a:stretch>
        </p:blipFill>
        <p:spPr>
          <a:xfrm>
            <a:off x="7241970" y="4253807"/>
            <a:ext cx="335309" cy="384081"/>
          </a:xfrm>
          <a:prstGeom prst="rect">
            <a:avLst/>
          </a:prstGeom>
        </p:spPr>
      </p:pic>
      <p:pic>
        <p:nvPicPr>
          <p:cNvPr id="99" name="Picture 98">
            <a:extLst>
              <a:ext uri="{FF2B5EF4-FFF2-40B4-BE49-F238E27FC236}">
                <a16:creationId xmlns:a16="http://schemas.microsoft.com/office/drawing/2014/main" id="{BBA7AA99-26AC-44B7-81DC-8154D548E958}"/>
              </a:ext>
            </a:extLst>
          </p:cNvPr>
          <p:cNvPicPr>
            <a:picLocks noChangeAspect="1"/>
          </p:cNvPicPr>
          <p:nvPr/>
        </p:nvPicPr>
        <p:blipFill>
          <a:blip r:embed="rId8"/>
          <a:stretch>
            <a:fillRect/>
          </a:stretch>
        </p:blipFill>
        <p:spPr>
          <a:xfrm>
            <a:off x="10082742" y="2382272"/>
            <a:ext cx="329213" cy="384081"/>
          </a:xfrm>
          <a:prstGeom prst="rect">
            <a:avLst/>
          </a:prstGeom>
        </p:spPr>
      </p:pic>
      <p:pic>
        <p:nvPicPr>
          <p:cNvPr id="108" name="Picture 107">
            <a:extLst>
              <a:ext uri="{FF2B5EF4-FFF2-40B4-BE49-F238E27FC236}">
                <a16:creationId xmlns:a16="http://schemas.microsoft.com/office/drawing/2014/main" id="{B9EDC5F6-0A41-4467-BD0B-CD9BDF0BD9BF}"/>
              </a:ext>
            </a:extLst>
          </p:cNvPr>
          <p:cNvPicPr>
            <a:picLocks noChangeAspect="1"/>
          </p:cNvPicPr>
          <p:nvPr/>
        </p:nvPicPr>
        <p:blipFill>
          <a:blip r:embed="rId4"/>
          <a:stretch>
            <a:fillRect/>
          </a:stretch>
        </p:blipFill>
        <p:spPr>
          <a:xfrm>
            <a:off x="9142683" y="4894054"/>
            <a:ext cx="329213" cy="384081"/>
          </a:xfrm>
          <a:prstGeom prst="rect">
            <a:avLst/>
          </a:prstGeom>
        </p:spPr>
      </p:pic>
      <p:pic>
        <p:nvPicPr>
          <p:cNvPr id="111" name="Picture 110">
            <a:extLst>
              <a:ext uri="{FF2B5EF4-FFF2-40B4-BE49-F238E27FC236}">
                <a16:creationId xmlns:a16="http://schemas.microsoft.com/office/drawing/2014/main" id="{EBD925E0-6E5A-4E79-8C98-962B48C30B79}"/>
              </a:ext>
            </a:extLst>
          </p:cNvPr>
          <p:cNvPicPr>
            <a:picLocks noChangeAspect="1"/>
          </p:cNvPicPr>
          <p:nvPr/>
        </p:nvPicPr>
        <p:blipFill>
          <a:blip r:embed="rId5"/>
          <a:stretch>
            <a:fillRect/>
          </a:stretch>
        </p:blipFill>
        <p:spPr>
          <a:xfrm>
            <a:off x="9156818" y="5511447"/>
            <a:ext cx="335309" cy="384081"/>
          </a:xfrm>
          <a:prstGeom prst="rect">
            <a:avLst/>
          </a:prstGeom>
        </p:spPr>
      </p:pic>
    </p:spTree>
    <p:extLst>
      <p:ext uri="{BB962C8B-B14F-4D97-AF65-F5344CB8AC3E}">
        <p14:creationId xmlns:p14="http://schemas.microsoft.com/office/powerpoint/2010/main" val="29877704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119</TotalTime>
  <Words>520</Words>
  <Application>Microsoft Office PowerPoint</Application>
  <PresentationFormat>Widescreen</PresentationFormat>
  <Paragraphs>131</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Mesh</vt:lpstr>
      <vt:lpstr>Simplify MLOps for Everyone</vt:lpstr>
      <vt:lpstr>Ideation</vt:lpstr>
      <vt:lpstr>Data Science Development process</vt:lpstr>
      <vt:lpstr>Training Pipeline Automation</vt:lpstr>
      <vt:lpstr>Deploy</vt:lpstr>
      <vt:lpstr>MLOps</vt:lpstr>
      <vt:lpstr>IT Teams Involved</vt:lpstr>
      <vt:lpstr>Data Science Team</vt:lpstr>
      <vt:lpstr>How the roles function in - Customer</vt:lpstr>
      <vt:lpstr>Tasks</vt:lpstr>
      <vt:lpstr>MLOps Technology Task</vt:lpstr>
      <vt:lpstr>Basic Model Development</vt:lpstr>
      <vt:lpstr>AutoML Model Developent</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MLOps for Everyone</dc:title>
  <dc:creator>Balamurugan Balakreshnan</dc:creator>
  <cp:lastModifiedBy>Balamurugan Balakreshnan</cp:lastModifiedBy>
  <cp:revision>9</cp:revision>
  <dcterms:created xsi:type="dcterms:W3CDTF">2021-09-15T11:00:06Z</dcterms:created>
  <dcterms:modified xsi:type="dcterms:W3CDTF">2021-10-12T03:38:14Z</dcterms:modified>
</cp:coreProperties>
</file>